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7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ink/ink1.xml" ContentType="application/inkml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notesSlides/notesSlide36.xml" ContentType="application/vnd.openxmlformats-officedocument.presentationml.notesSlide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notesSlides/notesSlide37.xml" ContentType="application/vnd.openxmlformats-officedocument.presentationml.notesSlide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notesSlides/notesSlide38.xml" ContentType="application/vnd.openxmlformats-officedocument.presentationml.notesSlide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65" r:id="rId3"/>
    <p:sldMasterId id="2147483667" r:id="rId4"/>
    <p:sldMasterId id="2147483669" r:id="rId5"/>
    <p:sldMasterId id="2147483815" r:id="rId6"/>
    <p:sldMasterId id="2147483827" r:id="rId7"/>
    <p:sldMasterId id="2147483839" r:id="rId8"/>
  </p:sldMasterIdLst>
  <p:notesMasterIdLst>
    <p:notesMasterId r:id="rId125"/>
  </p:notesMasterIdLst>
  <p:handoutMasterIdLst>
    <p:handoutMasterId r:id="rId126"/>
  </p:handoutMasterIdLst>
  <p:sldIdLst>
    <p:sldId id="488" r:id="rId9"/>
    <p:sldId id="391" r:id="rId10"/>
    <p:sldId id="397" r:id="rId11"/>
    <p:sldId id="522" r:id="rId12"/>
    <p:sldId id="484" r:id="rId13"/>
    <p:sldId id="483" r:id="rId14"/>
    <p:sldId id="489" r:id="rId15"/>
    <p:sldId id="490" r:id="rId16"/>
    <p:sldId id="424" r:id="rId17"/>
    <p:sldId id="485" r:id="rId18"/>
    <p:sldId id="459" r:id="rId19"/>
    <p:sldId id="419" r:id="rId20"/>
    <p:sldId id="420" r:id="rId21"/>
    <p:sldId id="478" r:id="rId22"/>
    <p:sldId id="523" r:id="rId23"/>
    <p:sldId id="422" r:id="rId24"/>
    <p:sldId id="494" r:id="rId25"/>
    <p:sldId id="525" r:id="rId26"/>
    <p:sldId id="509" r:id="rId27"/>
    <p:sldId id="510" r:id="rId28"/>
    <p:sldId id="511" r:id="rId29"/>
    <p:sldId id="505" r:id="rId30"/>
    <p:sldId id="506" r:id="rId31"/>
    <p:sldId id="504" r:id="rId32"/>
    <p:sldId id="415" r:id="rId33"/>
    <p:sldId id="448" r:id="rId34"/>
    <p:sldId id="498" r:id="rId35"/>
    <p:sldId id="499" r:id="rId36"/>
    <p:sldId id="512" r:id="rId37"/>
    <p:sldId id="513" r:id="rId38"/>
    <p:sldId id="519" r:id="rId39"/>
    <p:sldId id="433" r:id="rId40"/>
    <p:sldId id="514" r:id="rId41"/>
    <p:sldId id="470" r:id="rId42"/>
    <p:sldId id="449" r:id="rId43"/>
    <p:sldId id="435" r:id="rId44"/>
    <p:sldId id="487" r:id="rId45"/>
    <p:sldId id="471" r:id="rId46"/>
    <p:sldId id="428" r:id="rId47"/>
    <p:sldId id="452" r:id="rId48"/>
    <p:sldId id="518" r:id="rId49"/>
    <p:sldId id="516" r:id="rId50"/>
    <p:sldId id="517" r:id="rId51"/>
    <p:sldId id="524" r:id="rId52"/>
    <p:sldId id="521" r:id="rId53"/>
    <p:sldId id="515" r:id="rId54"/>
    <p:sldId id="520" r:id="rId55"/>
    <p:sldId id="481" r:id="rId56"/>
    <p:sldId id="469" r:id="rId57"/>
    <p:sldId id="402" r:id="rId58"/>
    <p:sldId id="472" r:id="rId59"/>
    <p:sldId id="473" r:id="rId60"/>
    <p:sldId id="480" r:id="rId61"/>
    <p:sldId id="474" r:id="rId62"/>
    <p:sldId id="475" r:id="rId63"/>
    <p:sldId id="476" r:id="rId64"/>
    <p:sldId id="477" r:id="rId65"/>
    <p:sldId id="482" r:id="rId66"/>
    <p:sldId id="453" r:id="rId67"/>
    <p:sldId id="450" r:id="rId68"/>
    <p:sldId id="409" r:id="rId69"/>
    <p:sldId id="412" r:id="rId70"/>
    <p:sldId id="413" r:id="rId71"/>
    <p:sldId id="414" r:id="rId72"/>
    <p:sldId id="408" r:id="rId73"/>
    <p:sldId id="403" r:id="rId74"/>
    <p:sldId id="447" r:id="rId75"/>
    <p:sldId id="456" r:id="rId76"/>
    <p:sldId id="404" r:id="rId77"/>
    <p:sldId id="432" r:id="rId78"/>
    <p:sldId id="405" r:id="rId79"/>
    <p:sldId id="406" r:id="rId80"/>
    <p:sldId id="429" r:id="rId81"/>
    <p:sldId id="426" r:id="rId82"/>
    <p:sldId id="438" r:id="rId83"/>
    <p:sldId id="439" r:id="rId84"/>
    <p:sldId id="440" r:id="rId85"/>
    <p:sldId id="441" r:id="rId86"/>
    <p:sldId id="442" r:id="rId87"/>
    <p:sldId id="443" r:id="rId88"/>
    <p:sldId id="444" r:id="rId89"/>
    <p:sldId id="445" r:id="rId90"/>
    <p:sldId id="446" r:id="rId91"/>
    <p:sldId id="358" r:id="rId92"/>
    <p:sldId id="379" r:id="rId93"/>
    <p:sldId id="362" r:id="rId94"/>
    <p:sldId id="359" r:id="rId95"/>
    <p:sldId id="389" r:id="rId96"/>
    <p:sldId id="360" r:id="rId97"/>
    <p:sldId id="363" r:id="rId98"/>
    <p:sldId id="364" r:id="rId99"/>
    <p:sldId id="361" r:id="rId100"/>
    <p:sldId id="365" r:id="rId101"/>
    <p:sldId id="366" r:id="rId102"/>
    <p:sldId id="385" r:id="rId103"/>
    <p:sldId id="378" r:id="rId104"/>
    <p:sldId id="382" r:id="rId105"/>
    <p:sldId id="383" r:id="rId106"/>
    <p:sldId id="368" r:id="rId107"/>
    <p:sldId id="369" r:id="rId108"/>
    <p:sldId id="386" r:id="rId109"/>
    <p:sldId id="387" r:id="rId110"/>
    <p:sldId id="388" r:id="rId111"/>
    <p:sldId id="380" r:id="rId112"/>
    <p:sldId id="370" r:id="rId113"/>
    <p:sldId id="371" r:id="rId114"/>
    <p:sldId id="372" r:id="rId115"/>
    <p:sldId id="374" r:id="rId116"/>
    <p:sldId id="373" r:id="rId117"/>
    <p:sldId id="375" r:id="rId118"/>
    <p:sldId id="376" r:id="rId119"/>
    <p:sldId id="377" r:id="rId120"/>
    <p:sldId id="367" r:id="rId121"/>
    <p:sldId id="381" r:id="rId122"/>
    <p:sldId id="384" r:id="rId123"/>
    <p:sldId id="416" r:id="rId124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0BF3"/>
    <a:srgbClr val="CCECFF"/>
    <a:srgbClr val="CCFFCC"/>
    <a:srgbClr val="FFCCFF"/>
    <a:srgbClr val="FFDADA"/>
    <a:srgbClr val="008000"/>
    <a:srgbClr val="7D06AA"/>
    <a:srgbClr val="A70BE0"/>
    <a:srgbClr val="CC3300"/>
    <a:srgbClr val="F39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73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117" Type="http://schemas.openxmlformats.org/officeDocument/2006/relationships/slide" Target="slides/slide109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84" Type="http://schemas.openxmlformats.org/officeDocument/2006/relationships/slide" Target="slides/slide76.xml"/><Relationship Id="rId89" Type="http://schemas.openxmlformats.org/officeDocument/2006/relationships/slide" Target="slides/slide81.xml"/><Relationship Id="rId112" Type="http://schemas.openxmlformats.org/officeDocument/2006/relationships/slide" Target="slides/slide104.xml"/><Relationship Id="rId16" Type="http://schemas.openxmlformats.org/officeDocument/2006/relationships/slide" Target="slides/slide8.xml"/><Relationship Id="rId107" Type="http://schemas.openxmlformats.org/officeDocument/2006/relationships/slide" Target="slides/slide99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102" Type="http://schemas.openxmlformats.org/officeDocument/2006/relationships/slide" Target="slides/slide94.xml"/><Relationship Id="rId123" Type="http://schemas.openxmlformats.org/officeDocument/2006/relationships/slide" Target="slides/slide115.xml"/><Relationship Id="rId12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2.xml"/><Relationship Id="rId95" Type="http://schemas.openxmlformats.org/officeDocument/2006/relationships/slide" Target="slides/slide87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slide" Target="slides/slide69.xml"/><Relationship Id="rId100" Type="http://schemas.openxmlformats.org/officeDocument/2006/relationships/slide" Target="slides/slide92.xml"/><Relationship Id="rId105" Type="http://schemas.openxmlformats.org/officeDocument/2006/relationships/slide" Target="slides/slide97.xml"/><Relationship Id="rId113" Type="http://schemas.openxmlformats.org/officeDocument/2006/relationships/slide" Target="slides/slide105.xml"/><Relationship Id="rId118" Type="http://schemas.openxmlformats.org/officeDocument/2006/relationships/slide" Target="slides/slide110.xml"/><Relationship Id="rId126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openxmlformats.org/officeDocument/2006/relationships/slide" Target="slides/slide72.xml"/><Relationship Id="rId85" Type="http://schemas.openxmlformats.org/officeDocument/2006/relationships/slide" Target="slides/slide77.xml"/><Relationship Id="rId93" Type="http://schemas.openxmlformats.org/officeDocument/2006/relationships/slide" Target="slides/slide85.xml"/><Relationship Id="rId98" Type="http://schemas.openxmlformats.org/officeDocument/2006/relationships/slide" Target="slides/slide90.xml"/><Relationship Id="rId121" Type="http://schemas.openxmlformats.org/officeDocument/2006/relationships/slide" Target="slides/slide11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103" Type="http://schemas.openxmlformats.org/officeDocument/2006/relationships/slide" Target="slides/slide95.xml"/><Relationship Id="rId108" Type="http://schemas.openxmlformats.org/officeDocument/2006/relationships/slide" Target="slides/slide100.xml"/><Relationship Id="rId116" Type="http://schemas.openxmlformats.org/officeDocument/2006/relationships/slide" Target="slides/slide108.xml"/><Relationship Id="rId124" Type="http://schemas.openxmlformats.org/officeDocument/2006/relationships/slide" Target="slides/slide116.xml"/><Relationship Id="rId129" Type="http://schemas.openxmlformats.org/officeDocument/2006/relationships/theme" Target="theme/theme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83" Type="http://schemas.openxmlformats.org/officeDocument/2006/relationships/slide" Target="slides/slide75.xml"/><Relationship Id="rId88" Type="http://schemas.openxmlformats.org/officeDocument/2006/relationships/slide" Target="slides/slide80.xml"/><Relationship Id="rId91" Type="http://schemas.openxmlformats.org/officeDocument/2006/relationships/slide" Target="slides/slide83.xml"/><Relationship Id="rId96" Type="http://schemas.openxmlformats.org/officeDocument/2006/relationships/slide" Target="slides/slide88.xml"/><Relationship Id="rId111" Type="http://schemas.openxmlformats.org/officeDocument/2006/relationships/slide" Target="slides/slide10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6" Type="http://schemas.openxmlformats.org/officeDocument/2006/relationships/slide" Target="slides/slide98.xml"/><Relationship Id="rId114" Type="http://schemas.openxmlformats.org/officeDocument/2006/relationships/slide" Target="slides/slide106.xml"/><Relationship Id="rId119" Type="http://schemas.openxmlformats.org/officeDocument/2006/relationships/slide" Target="slides/slide111.xml"/><Relationship Id="rId127" Type="http://schemas.openxmlformats.org/officeDocument/2006/relationships/presProps" Target="presProps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81" Type="http://schemas.openxmlformats.org/officeDocument/2006/relationships/slide" Target="slides/slide73.xml"/><Relationship Id="rId86" Type="http://schemas.openxmlformats.org/officeDocument/2006/relationships/slide" Target="slides/slide78.xml"/><Relationship Id="rId94" Type="http://schemas.openxmlformats.org/officeDocument/2006/relationships/slide" Target="slides/slide86.xml"/><Relationship Id="rId99" Type="http://schemas.openxmlformats.org/officeDocument/2006/relationships/slide" Target="slides/slide91.xml"/><Relationship Id="rId101" Type="http://schemas.openxmlformats.org/officeDocument/2006/relationships/slide" Target="slides/slide93.xml"/><Relationship Id="rId122" Type="http://schemas.openxmlformats.org/officeDocument/2006/relationships/slide" Target="slides/slide114.xml"/><Relationship Id="rId13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109" Type="http://schemas.openxmlformats.org/officeDocument/2006/relationships/slide" Target="slides/slide10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97" Type="http://schemas.openxmlformats.org/officeDocument/2006/relationships/slide" Target="slides/slide89.xml"/><Relationship Id="rId104" Type="http://schemas.openxmlformats.org/officeDocument/2006/relationships/slide" Target="slides/slide96.xml"/><Relationship Id="rId120" Type="http://schemas.openxmlformats.org/officeDocument/2006/relationships/slide" Target="slides/slide112.xml"/><Relationship Id="rId12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92" Type="http://schemas.openxmlformats.org/officeDocument/2006/relationships/slide" Target="slides/slide84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Relationship Id="rId87" Type="http://schemas.openxmlformats.org/officeDocument/2006/relationships/slide" Target="slides/slide79.xml"/><Relationship Id="rId110" Type="http://schemas.openxmlformats.org/officeDocument/2006/relationships/slide" Target="slides/slide102.xml"/><Relationship Id="rId115" Type="http://schemas.openxmlformats.org/officeDocument/2006/relationships/slide" Target="slides/slide107.xml"/><Relationship Id="rId61" Type="http://schemas.openxmlformats.org/officeDocument/2006/relationships/slide" Target="slides/slide53.xml"/><Relationship Id="rId82" Type="http://schemas.openxmlformats.org/officeDocument/2006/relationships/slide" Target="slides/slide7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latin typeface="Times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Times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latin typeface="Times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Times" charset="0"/>
              </a:defRPr>
            </a:lvl1pPr>
          </a:lstStyle>
          <a:p>
            <a:pPr>
              <a:defRPr/>
            </a:pPr>
            <a:fld id="{ECC8EF4C-5806-4B51-AF58-7B3709558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122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1:30:59.26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7 31,'0'0'27,"0"0"-4,0 0-3,0 0-22,0 0-15,0 0-5,20 5-6,-10-17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1:18:36.115"/>
    </inkml:context>
    <inkml:brush xml:id="br0">
      <inkml:brushProperty name="width" value="0.05292" units="cm"/>
      <inkml:brushProperty name="height" value="0.05292" units="cm"/>
      <inkml:brushProperty name="color" value="#789440"/>
      <inkml:brushProperty name="fitToCurve" value="1"/>
    </inkml:brush>
  </inkml:definitions>
  <inkml:trace contextRef="#ctx0" brushRef="#br0">0 0 21,'0'0'31,"0"0"0,0 0 3,9 13-15,-9-13-9,15 27-2,-5-7-2,5 11-1,0 4 0,3 8-2,-4 3-1,1 2 1,-5 1-2,-1 2 2,-5-6-2,-2-2 1,-4-6-1,-1-3 0,-4-5 0,2-6-1,-1-5 0,0-7-2,0 2-3,-3-12-5,9-1-18,0 0-7,-7-12-2,7 2 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1:18:36.676"/>
    </inkml:context>
    <inkml:brush xml:id="br0">
      <inkml:brushProperty name="width" value="0.05292" units="cm"/>
      <inkml:brushProperty name="height" value="0.05292" units="cm"/>
      <inkml:brushProperty name="color" value="#789440"/>
      <inkml:brushProperty name="fitToCurve" value="1"/>
    </inkml:brush>
  </inkml:definitions>
  <inkml:trace contextRef="#ctx0" brushRef="#br0">171 11 33,'-19'-12'30,"19"12"-1,-15 1-8,1 1-6,4 13-5,-7 1-2,3 13-3,-5 8 0,3 7-1,0 6-1,4 5 0,1 1-1,6 0 1,2-7-2,5-3-1,3-8-4,2-11-4,12-4-21,4-9-5,3-10-1,8-8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1:18:04.524"/>
    </inkml:context>
    <inkml:brush xml:id="br0">
      <inkml:brushProperty name="width" value="0.05292" units="cm"/>
      <inkml:brushProperty name="height" value="0.05292" units="cm"/>
      <inkml:brushProperty name="color" value="#789440"/>
      <inkml:brushProperty name="fitToCurve" value="1"/>
    </inkml:brush>
  </inkml:definitions>
  <inkml:trace contextRef="#ctx0" brushRef="#br0">298 22 32,'9'-8'32,"-9"8"-2,7-16-10,-7 16-5,0 0-4,0 0-2,0 0-2,0 0-2,-12-2-1,12 2-1,0 0 0,-11 5-1,11-5 0,-11 9-1,5 0-1,0 1 1,-2 6-1,0 2 0,-1 3 0,0 5 1,1 5-1,-3 6 0,-1-2 1,1 3 0,-1 0 0,1 1-1,0 0 0,0-2 0,1-4 1,2-3 0,2-5-1,2-2 1,1-6-1,0-3 1,1-5 0,2-9-1,-3 12 1,3-12 0,0 0 0,0 0-1,0 0 1,0 0 0,0 0-1,0 0 1,0 0-1,0 0-2,0 0-2,-6-11-4,6 11-12,4-24-16,-2 3-1,3-8 0,2-2 1</inkml:trace>
  <inkml:trace contextRef="#ctx0" brushRef="#br0" timeOffset="562">199 109 1,'0'0'25,"0"0"2,0 0-4,0 0-6,0 0-5,0 0-2,-19 7-1,19-7-1,-24 12-1,9-3-2,-6-1-2,1 4 0,-3-1-1,2 1 0,3-3-1,3-1 1,3-2-1,12-6 1,-12 7 0,12-7 0,0 0 1,12-9 0,-3 0 0,4-1-1,2-3 0,4 0 0,1-3 0,1 2-1,-1-2 0,-1 4 1,-3-3 0,-2 4 0,-2 2-1,-2 0 1,-10 9-1,11-12 0,-11 12 0,0 0-1,0 0 0,10-6 0,-10 6 0,12 10-1,0-1 1,0 6 0,4 1 0,1 4 1,1 1-1,0 2 0,-1 1 0,-4-3 0,0 0 0,-4-5 0,-1-2 1,-2-3-1,-6-11-1,7 13 0,-7-13-4,-2-10-20,3-3-11,-2-7-1,3-7-1,1-7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1:18:06.022"/>
    </inkml:context>
    <inkml:brush xml:id="br0">
      <inkml:brushProperty name="width" value="0.05292" units="cm"/>
      <inkml:brushProperty name="height" value="0.05292" units="cm"/>
      <inkml:brushProperty name="color" value="#789440"/>
      <inkml:brushProperty name="fitToCurve" value="1"/>
    </inkml:brush>
  </inkml:definitions>
  <inkml:trace contextRef="#ctx0" brushRef="#br0">93 209 19,'0'0'24,"0"0"-4,0 0 0,11-5-2,-11 5-2,2-12-3,-7 1-3,5 11-3,-2-18-3,1 8 0,-3-2-1,2 3 1,-1-3-2,3 12 1,-6-16-2,6 16 3,-3-14-2,3 14 0,-1-9 0,1 9-1,0 0-1,0 0 1,0 0-1,0 0 0,3 17 0,1-2 0,1 3 0,3 4 0,2 2 0,2 5 0,2 4 1,1 1-1,-1-1 0,2-2 1,-4-1-1,-2-1 0,-1-4 0,-2-4 1,-1-5-1,-3-3 1,-3-13-1,4 15 1,-4-15-1,0 0 1,0 0-1,0 0 0,0 0 0,0 0-1,0 0-3,0 0-5,9-6-15,-9 6-11,2-21-2,0 7 1,1-6 0</inkml:trace>
  <inkml:trace contextRef="#ctx0" brushRef="#br0" timeOffset="624">114 40 16,'4'-12'28,"-4"2"-1,-2-1-7,2 11-3,-2-9-3,2 9-3,0 0-3,-14 15-3,3-3-2,0 4-2,-1 2 1,0 1-2,-2 3 1,2-3-1,2-1 0,3-4 0,2-5 2,5-9-1,-6 9 1,6-9 0,0 0-1,0 0 2,8-16-1,-2 3 0,0-1 1,2-3-1,-1-2-1,0 2 2,1-1-2,-2 4 1,-2 1-1,-4 13 0,5-11-1,-5 11 0,0 0 0,14 3-1,-14-3 1,17 16-1,-5-7 1,1 1 0,2 0 0,0 3 1,-2-3-1,0 1 1,-1-2-1,-2-2 0,-10-7 0,13 14 0,-13-14 0,8 9-2,-8-9 1,0 0-4,7 13-10,-7-13-21,0 0 1,3-13-2,-1-3 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1:18:37.191"/>
    </inkml:context>
    <inkml:brush xml:id="br0">
      <inkml:brushProperty name="width" value="0.05292" units="cm"/>
      <inkml:brushProperty name="height" value="0.05292" units="cm"/>
      <inkml:brushProperty name="color" value="#789440"/>
      <inkml:brushProperty name="fitToCurve" value="1"/>
    </inkml:brush>
  </inkml:definitions>
  <inkml:trace contextRef="#ctx0" brushRef="#br0">14 0 21,'0'0'28,"0"0"0,0 0-7,0 10-7,3 3-4,8 12-2,-3 3 0,6 15-1,-5 1-1,4 10-1,-6 4-3,-2 2 0,-7-2-1,-3-2 0,-4-7 0,-5-6-2,1-5-3,-6-12-7,8-9-21,0-5-2,11-12 1,0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1:18:37.581"/>
    </inkml:context>
    <inkml:brush xml:id="br0">
      <inkml:brushProperty name="width" value="0.05292" units="cm"/>
      <inkml:brushProperty name="height" value="0.05292" units="cm"/>
      <inkml:brushProperty name="color" value="#789440"/>
      <inkml:brushProperty name="fitToCurve" value="1"/>
    </inkml:brush>
  </inkml:definitions>
  <inkml:trace contextRef="#ctx0" brushRef="#br0">259 1 23,'-13'-3'26,"-3"3"-6,-7-1-2,1 9-3,-7-1-1,5 14-3,-6 3-4,6 13-1,-2 7-3,6 7 0,3 7-1,7 4 1,5-2 0,7-1-1,3-6 0,6-6-2,8-9-4,1-11-14,4-8-14,6-8-2,1-9 1,8-7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1:19:21.304"/>
    </inkml:context>
    <inkml:brush xml:id="br0">
      <inkml:brushProperty name="width" value="0.05292" units="cm"/>
      <inkml:brushProperty name="height" value="0.05292" units="cm"/>
      <inkml:brushProperty name="color" value="#789440"/>
      <inkml:brushProperty name="fitToCurve" value="1"/>
    </inkml:brush>
  </inkml:definitions>
  <inkml:trace contextRef="#ctx0" brushRef="#br0">1023 1083 91,'-26'-17'40,"-1"-15"1,-1-9-3,-8-11-37,-9-7-1,-5-9 0,-9-3-1,-6-2 1,-1-1-1,-3 3 1,0 3 0,2 7 1,6 7-1,5 8 0,7 10 1,7 7-1,8 9 0,7 5 0,9 7 0,4 3-1,14 5 0,-9 2 1,9-2-1,6 12 1,-6-12-1,12 17 1,-5-5 0,0-1 0,0 2 0,-7-13 0,10 16 0,-10-16 0,5 14 0,-3-3 0,-2-11-1,7 25 1,0-5 0,3 9 0,3 6 0,2 5-1,3 9 1,1-2 1,-1 3 0,-1-5-1,-3-5 1,-1-7-1,-5-11 1,-4-8 0,-4-14-1,-7-19 0,-4-8 0,-3-13-1,-4-8 2,-4-16-1,-4-4 1,-6-7 0,0-1-1,-2 5 2,1 4-1,3 8 1,2 11-1,6 12 0,8 9-1,12 12 1,15 14 0,15 6 0,13 7-1,11 7 0,11-3 0,9 7-4,-1-5-30,7-2-6,-5-9-1,-3-6-1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1:19:19.656"/>
    </inkml:context>
    <inkml:brush xml:id="br0">
      <inkml:brushProperty name="width" value="0.05292" units="cm"/>
      <inkml:brushProperty name="height" value="0.05292" units="cm"/>
      <inkml:brushProperty name="color" value="#789440"/>
      <inkml:brushProperty name="fitToCurve" value="1"/>
    </inkml:brush>
  </inkml:definitions>
  <inkml:trace contextRef="#ctx0" brushRef="#br0">1467 30 72,'11'-24'40,"-2"16"0,-9 8 0,-4 27-25,-12 4-9,-6 15-3,-9 14 0,-6 17-2,-10 11 1,-4 14-1,-5 3 1,0 4-2,-1 0 1,1-5-1,6-10 0,5-11-1,7-10 0,7-15-1,6-11-2,5-15-3,9-5-12,2-15-21,9-12-1,-11-14 0,7-5 1</inkml:trace>
  <inkml:trace contextRef="#ctx0" brushRef="#br0" timeOffset="291">618 1090 60,'-6'45'35,"4"4"-2,0 2-3,-1-2-26,7 4 0,-2-6 0,5-2-1,1-10 1,9-6 0,7-15 0,10-5 0,10-13 1,9-4-1,6-7-1,7-2-1,1-3-2,-4 1-3,-4 8-8,-13 2-28,-9 0 2,-12 2-3,-14 1 2</inkml:trace>
  <inkml:trace contextRef="#ctx0" brushRef="#br0" timeOffset="795">504 2121 86,'-20'-32'41,"3"1"0,-6-1 1,2 4-33,-10 1-5,-1 8-1,-3 10-1,-4 10 0,-1 14-2,-2 17 1,0 17 0,3 18-1,3 17 0,5 20 0,5 15-1,6 6 1,12 8-1,12-4 0,15-6-1,12-8 1,13-14 0,15-19 0,12-21 0,11-19 1,10-23-1,4-23 1,4-19-1,0-23 0,-3-17 1,-5-17-1,-9-15 1,-12-13-1,-17-8 2,-15-2-1,-20-2 0,-18 5 1,-21 5 0,-15 10 0,-16 15 0,-9 17 0,-9 20 1,-5 15-1,-2 19 0,4 12 0,3 13-1,7 8-3,9 10-4,4-3-33,17-1-2,9-10 1,14-14-1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1:19:14.210"/>
    </inkml:context>
    <inkml:brush xml:id="br0">
      <inkml:brushProperty name="width" value="0.05292" units="cm"/>
      <inkml:brushProperty name="height" value="0.05292" units="cm"/>
      <inkml:brushProperty name="color" value="#789440"/>
      <inkml:brushProperty name="fitToCurve" value="1"/>
    </inkml:brush>
  </inkml:definitions>
  <inkml:trace contextRef="#ctx0" brushRef="#br0">508 2356 43,'-15'-24'31,"-6"1"1,-3 0-8,-1 10-13,-8 1-2,1 11-3,-9 3-1,2 11-1,-5 6 1,2 10-2,0 11-1,1 9 0,7 10-1,4 8-1,9 6 1,5 7-1,8 4 0,8 1 0,8-2 0,10 0 0,6-5 1,9-4-1,9-7 0,6-7 1,8-10-1,5-10 0,5-9 1,4-9 0,5-16 1,0-10-1,2-13 1,0-8 0,-2-14-1,-2-8 1,-7-12-1,-4-6 0,-10-8 0,-5-4-1,-13-6 1,-11-4-1,-12-3 1,-8 2 1,-11 1 0,-9 4 0,-13 6 0,-9 9 0,-10 11 1,-8 14-2,-8 16 1,-6 13-2,-4 13 1,0 10-1,3 12-2,4 5-3,14 9-11,5-3-22,15-3 1,9-1-2,15-5 1</inkml:trace>
  <inkml:trace contextRef="#ctx0" brushRef="#br0" timeOffset="810">717 2749 36,'0'0'34,"3"-18"1,-3 18 0,-26-21-13,10 18-9,-11-5-6,1 6-2,-7-2 0,4 4-2,0 0 0,4 3 0,3 0-2,7 3 1,5 5-1,8 1 0,10 5-1,4 3 1,8 2-1,5 1 1,4-1-1,2 1 0,-1-2 0,-3-1 0,-5-3 0,-9-1 0,-9-1 0,-11 0 0,-9 2 0,-12-1 1,-6-1 0,-8 1-1,-2-3 1,-2-1-1,0-3 1,5-3-2,7-3-2,5-9-14,10 1-20,13-4-1,13-5 0,19-2-1</inkml:trace>
  <inkml:trace contextRef="#ctx0" brushRef="#br0" timeOffset="4155">1028 1887 71,'9'13'39,"-1"-1"-2,-8-12-1,22 10-26,-11-14-1,9-1-3,2-15-1,8-6 0,3-14-2,9-10-1,0-11 0,6-9-2,-1-4 0,3-5 0,-4 3 0,-3 1-1,-2 10 2,-6 10-1,-6 6 0,-5 13 0,-7 11 0,-4 10 0,-13 15-1,0 0 1,-11 1-1,-9 12 1,-10 8-1,-11 5 0,-8 2 1,-10 8 0,-5-3-1,0-1 2,4-5-1,7-4 0,11-6 0,10-5 0,15-11 0,19-12 0,20-3 0,15-9 0,18-7 0,11-1 0,13-9 1,5-1-1,3 2 0,-5 5 0,-12 7 0,-9 7 0,-14 14 0,-12 10 0,-12 17 0,-12 11 1,-9 15-1,-9 7 1,-4 8-1,-3 6 1,-4-4-1,-1-3 0,3-8-1,1-11-1,4-9-3,-1-20-10,12-13-26,-5-14 1,12-18-1,3-18 0</inkml:trace>
  <inkml:trace contextRef="#ctx0" brushRef="#br0" timeOffset="4826">2331 75 53,'-9'-35'36,"-10"11"0,-7 12 0,-10 7-24,3 21-5,-7 13-2,2 19-1,3 17-1,6 18 0,8 14-1,9 11 0,10 7-1,12 1-1,12-7 2,12-7-2,11-15 0,7-14 1,10-23 0,7-18-1,-1-20 1,5-21 1,-3-15-2,-3-18 1,-6-17-1,-5-14 1,-13-13 0,-10-6 1,-13-10-1,-15 3-1,-17-3 2,-12 7-1,-15 10 0,-12 16-1,-9 17-1,-7 13-3,-3 29-7,-7 10-29,2 20 1,-2 16-2,-1 17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1:19:27.007"/>
    </inkml:context>
    <inkml:brush xml:id="br0">
      <inkml:brushProperty name="width" value="0.05292" units="cm"/>
      <inkml:brushProperty name="height" value="0.05292" units="cm"/>
      <inkml:brushProperty name="color" value="#789440"/>
      <inkml:brushProperty name="fitToCurve" value="1"/>
    </inkml:brush>
  </inkml:definitions>
  <inkml:trace contextRef="#ctx0" brushRef="#br0">187 685 40,'-11'-9'34,"11"9"1,-8-14 0,-1 1-14,9 13-10,-24-2-4,8 13-3,-5 7-1,-2 15-1,0 13-1,3 15 0,2 13-1,8 12 0,8 8-1,10 4 0,10-3 1,12-6-1,13-11 1,10-16-1,12-18 2,7-18-1,9-22 1,5-19 0,1-20 0,0-16 1,-8-16 0,-6-10 0,-15-9 0,-13-5 0,-22-2 1,-18 3 0,-20 5 0,-19 7-1,-17 14 1,-12 17-1,-14 14 0,-5 16-1,-3 17 0,4 15-3,9 12-1,8 4-7,19 9-25,9-5-5,20-4 1,18-7-1</inkml:trace>
  <inkml:trace contextRef="#ctx0" brushRef="#br0" timeOffset="733">1239 978 85,'0'0'37,"0"0"1,0 0-7,0 0-24,8-11-4,9 5-1,8 1-1,11-1-1,15-3 1,19-2 0,13-3 0,19-2 0,11-3 1,10-5-1,8 0 0,2 1 1,-2 1-1,-7 2 1,-8 4 0,-11 4 0,-11 4-1,-14 7 0,-16 0 0,-9 3 0,-15 0-1,-9 1 0,-9 1-1,-8-2 0,-5 0-3,-9-2-5,12-10-19,-9 0-12,1-2 2,0-6-2,4-2 1</inkml:trace>
  <inkml:trace contextRef="#ctx0" brushRef="#br0" timeOffset="1800">2896 435 61,'-16'-4'38,"1"1"0,2 3 0,13 0-21,-12 13-10,14-1-3,4 3-2,9 2 0,5 3-1,9 0 1,7 0-1,8 1 1,2-5-1,2 1 0,-2-4-1,-6 1 0,-3-4 1,-10 1-1,-9 1 1,-9 1-1,-11 7 0,-9 1 0,-10 3 0,-9 3 0,-7 3 1,-6 0-1,-4 1 0,0-2 0,0-4 0,6-5 0,6-2 0,6-7-2,10 2-4,2-13-8,17 0-26,0 0 2,16-10-2,4-1 2</inkml:trace>
  <inkml:trace contextRef="#ctx0" brushRef="#br0" timeOffset="2378">4181 352 50,'-8'-18'36,"0"3"-4,-5-6-6,9 10-6,-12-8-5,5 10-4,-9-4-3,1 5-3,-8 2-2,-1 2 0,-3 4-2,-3 6 1,-3 3-2,-2 7 1,-3 6-1,-1 8 1,3 10-2,2 8 1,2 5 0,5 6 0,7 7 0,6 0-1,10 0 1,7 1-1,7-8 1,8-2-1,5-7 0,5-5 1,4-8 0,4-4 0,2-5 0,1-6 0,1-4-1,1-5 2,0-2-1,-2-1 0,-2-3 0,-1-1 0,-2-1 0,1 2 0,-1-1 1,0-1-1,3 0 0,2 0 0,4 0 0,3-3 0,6-1 0,1-4 1,6-4-1,1-4 0,1-6 1,3-9-1,0-6 1,-1-7 0,-2-8 0,-1-8-1,-5-7 2,-4-7-1,-7-11 0,-7-6 1,-11-5-1,-12-2 1,-13-3 0,-9 6 0,-16 5-1,-11 12 0,-11 13 0,-13 15 0,-7 16-1,-4 14 0,-3 13 0,-1 8-2,1 9 0,2 5-3,11 8-4,3-6-18,16 6-14,8-1 1,12 2-1,9 1 2</inkml:trace>
  <inkml:trace contextRef="#ctx0" brushRef="#br0" timeOffset="3514">473 968 66,'-3'-15'35,"-1"1"1,-4 4-9,-6-4-15,4 8-4,-8 0-4,2 7-1,-4 3-2,1 7 1,1 7-2,1 6 0,4 6 0,6 4 0,3 3-1,8-2 0,4-3 1,5-5 0,7-8-1,4-8 1,0-9 0,3-9 0,0-5 0,-3-4 0,-2-4 1,-4-1-1,-3 3 1,-4 1-1,-4 5 1,-7 12 0,0 0 0,11 2 0,-11 11-1,1 6 1,0 1-1,0 2 0,2 2-1,-2-5-1,6 0-8,-7-19-27,11 5 1,1-15-1,3-11 1</inkml:trace>
  <inkml:trace contextRef="#ctx0" brushRef="#br0" timeOffset="4372">4153 443 32,'-4'-9'31,"-4"-3"3,4 2-8,4 10-9,0 0-5,0 0-4,0 0-1,-5 21-1,5 0-3,4 9 1,-1 4-2,3 8 0,-1 3 0,3 3-2,-3-4 1,1-3-1,-2-3 0,1-7-1,-2-7 1,-1-4 0,0-9 1,-2-11 0,7 10 0,-7-10 0,16-15 0,-4 0 1,1-6-1,7-2 1,1-2 0,4-1 0,1 1-1,1 2 0,-4 3 1,2 7-1,-3 4 0,0 5-1,-5 5 1,1 4-1,-2 5 0,-1 3 0,0 5-1,-2 2 0,-1 0 1,-3 1-1,0-1 0,-4-1 0,-5-2 1,-3-1-1,-5-5 1,-4-1 0,-5-3 0,-2-1 0,-5 0 0,-2-5 0,0-1 0,0-1 1,1-2-1,1 0 0,3-1 0,4 1 0,3 0-1,4 0-3,10 3-7,-12 4-24,12-4-3,0 0 0,0 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1:18:34.711"/>
    </inkml:context>
    <inkml:brush xml:id="br0">
      <inkml:brushProperty name="width" value="0.05292" units="cm"/>
      <inkml:brushProperty name="height" value="0.05292" units="cm"/>
      <inkml:brushProperty name="color" value="#789440"/>
      <inkml:brushProperty name="fitToCurve" value="1"/>
    </inkml:brush>
  </inkml:definitions>
  <inkml:trace contextRef="#ctx0" brushRef="#br0">671-3 18,'0'0'30,"0"0"2,0 0 1,14-1-16,3 11-9,2 5-2,7 11 0,1 4-1,5 15-1,-3 6 0,2 12 1,-6 5 0,1 5 0,-8 1-2,-3-1 2,-8-2-2,-2-4 0,-9-9 0,-3-3-1,-5-9 0,0-6 0,-4-7-1,2-6 0,0-7 0,3-6-1,3-3 1,8-11-1,0 0 0,0 0-1,0 0 0,-4-10-2,4 10-12,14-18-24,-8-1 1,-1-3-1,-3-12 0</inkml:trace>
  <inkml:trace contextRef="#ctx0" brushRef="#br0" timeOffset="3369">0 22 17,'17'0'29,"-4"1"0,4 16 2,0 9-21,-4 12-5,2 11 1,-7 7-2,2 14 2,-8-3 1,1 8-1,-10-10 0,3 1-1,-6-10-1,3-7-1,-1-7-3,1-14-5,7 0-10,-2-13-20,2-15-1,0 0 2,0 0-1</inkml:trace>
  <inkml:trace contextRef="#ctx0" brushRef="#br0" timeOffset="3837">393 811 46,'1'20'33,"-10"-4"2,-5 0-14,2 10-10,-10-3-1,4 7-4,-2-9-2,2 1 0,3-7-3,5-1 0,5-5-5,5-9-6,0 0-17,10-8-8,0-3-1,4-3 1</inkml:trace>
  <inkml:trace contextRef="#ctx0" brushRef="#br0" timeOffset="4102">538 981 23,'-2'10'31,"3"1"2,-1-11 0,-8 14-20,9-3-3,-1-11-3,-6 18-1,6-18-1,-6 12-1,6-12-2,0 0-2,0 0-7,0 0-15,2-15-11,6 4-3,2-3 2,3 0-1</inkml:trace>
  <inkml:trace contextRef="#ctx0" brushRef="#br0" timeOffset="4336">712 1055 28,'5'21'32,"-5"-7"1,2 1-4,0 1-16,-2-16-6,-2 18-2,2-18-3,-2 11 0,2-11-4,0 0-3,14-5-11,-5-1-16,2-4 0,5 2-1</inkml:trace>
  <inkml:trace contextRef="#ctx0" brushRef="#br0" timeOffset="4820">210 1099 37,'12'0'29,"0"2"3,6 2-12,11 8-10,0 1-1,10 6-2,4 1 0,9 7-1,-2-4 0,9 5 1,-2-4-2,2 3-3,-3-2 1,-1-2-1,-7-3-1,-2-1 0,-6 0 0,-8-3 0,-7 1-1,-2-3 1,-5 0 0,-4-1 0,-4-2 0,0 1-1,-3-2 1,-1 3-1,1-1 0,-3 3 0,2 1 0,-1 2 0,1 0 0,-1 1 0,1 1-1,-2-5-8,3 2-28,-2-2 0,-5-15-1,2 12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1:19:52.131"/>
    </inkml:context>
    <inkml:brush xml:id="br0">
      <inkml:brushProperty name="width" value="0.05292" units="cm"/>
      <inkml:brushProperty name="height" value="0.05292" units="cm"/>
      <inkml:brushProperty name="color" value="#789440"/>
      <inkml:brushProperty name="fitToCurve" value="1"/>
    </inkml:brush>
  </inkml:definitions>
  <inkml:trace contextRef="#ctx0" brushRef="#br0">309 685 33,'0'0'34,"-11"0"1,11 0-5,0 0-13,0 0-7,0 0-4,0 0-3,0 0 0,4 16-2,3 3 0,2 5 1,0 4-1,4 6 0,0 3 1,-2 1-1,2 1 0,-5-2 0,0-6 1,-1-5-3,-4-5 1,-1-6 0,-2-15 1,0 0 0,0-10 0,2-10 0,-2-11 0,3-4 2,1-10-2,1 1 0,1-1 0,4 4 0,-1 6-1,3 5 1,5 5-1,5 5-3,7 7-1,1-1-3,12 10-13,-5-3-15,10-1-2,0 1-1,2-1 1</inkml:trace>
  <inkml:trace contextRef="#ctx0" brushRef="#br0" timeOffset="453">873 700 36,'-13'12'37,"3"0"0,10-12 0,0 0-17,17 5-11,0-10-6,7-2-1,3-1-1,5-3 0,1-2-1,2-1 1,-5-2 0,-6 5 1,-6-2 0,-7 1 0,-8 1-1,-3 11 0,-23-9 0,-1 12-1,-11 6 1,-6 6-1,-3 6 0,-2 9 0,1 3 0,6 4 1,5 1 2,10 0-1,10-4-1,10-1 0,8-4 1,7-6 0,7-3-1,4-5 0,8-6-4,3-8 0,5-2-7,-4-15-11,9 1-19,-1-7 2,3-7-3,2-5 2</inkml:trace>
  <inkml:trace contextRef="#ctx0" brushRef="#br0" timeOffset="858">1376 537 31,'9'-12'37,"-9"12"0,22 8-1,-9 0-13,11 12-12,-6-1-6,3 7-3,1 2-1,0 1 0,-1-1-2,-4-2 1,0-4 0,-3-2 0,-2-7 0,-3-3 0,-9-10 0,0 0 0,0 0 1,-14-2-1,-5-6 1,-8-1-1,-5 1 1,-8 1-1,-3 4 1,-4 6-1,4 9 0,2 3 0,3 6 1,11 5 0,7 1 0,12 2 1,10-1 0,12-1 0,9-7 0,8-3-1,5-3 0,2-6-1,5-3-4,-8-12-10,6-1-25,-3-7 1,-1-2-2,-1-5 2</inkml:trace>
  <inkml:trace contextRef="#ctx0" brushRef="#br0" timeOffset="1373">2135 635 49,'0'0'37,"0"0"-1,-15-6-8,6 9-11,-15-5-6,2 5-6,-11 3-2,-2 5 0,-3 5-2,1 4 0,3 6 0,3 5 0,7 1 0,11 3 0,8 0 1,8-4-2,12-3 1,7-4-1,8-5-4,2-13-8,9-4-26,0-11 1,2-6-3,1-11 2</inkml:trace>
  <inkml:trace contextRef="#ctx0" brushRef="#br0" timeOffset="1654">2290 289 44,'-7'-13'38,"7"13"1,-8-10-1,8 10-16,-4 14-15,4 3-3,-3 9-3,2 11-1,-1 9 0,0 6 0,0 8 0,1 4 0,2 0 0,0-5 0,2-4 0,1-11 0,2-9 0,0-7 0,2-10 0,2-10 0,1-11 1,2-10-1,2-7 1,2-4 0,0-3-1,0 1 1,-1 3 0,-2 4 0,1 7-1,-1 9 1,-1 8 0,1 7 0,-3 4-1,0 2 1,0 2-1,1-2-1,1 3-2,-3-13-10,5 3-27,0-10 2,7-7-2,3-7 1</inkml:trace>
  <inkml:trace contextRef="#ctx0" brushRef="#br0" timeOffset="2668">2819 282 20,'-5'-10'34,"1"-5"0,1 0-2,6 1-12,-5-8-7,9 5-3,-2-6-5,6 4 1,3-5-2,6 3-1,0-2 0,1 5 0,1 1-1,0 2-1,-3 5 0,-1 5-1,-3 6 0,-4 6-1,-3 6 0,-2 6 1,-2 8-1,-3 4 0,-1 4 0,-5 2 0,0 2 0,-4-1-2,2 3-1,-7-8-6,8 4-11,-6-5-15,1-3-1,2-2 1,0-2 0</inkml:trace>
  <inkml:trace contextRef="#ctx0" brushRef="#br0" timeOffset="3245">3016 756 36,'-6'9'32,"6"-9"0,-4 10-7,4-10-15,0 11-4,0-11-2,11 13 0,-11-13 1,23 6 1,-10-6 0,4 3 2,-6-5-2,3 2 1,-14 0-3,9-2 0,-9 2 0,-10 5-2,-3-1 0,2 3-1,-2-2 0,1-2-3,12-3-1,-19 4-7,19-4-30,-1-10 0,1-1 0,-3-3 1</inkml:trace>
  <inkml:trace contextRef="#ctx0" brushRef="#br0" timeOffset="3807">0 11 28,'18'-9'31,"-9"7"3,2 1-11,3 10-6,-4 2-5,4 15-3,-9 8-1,-1 17-2,-7 12 0,-1 16-2,-5 7 0,0 11-1,-1 2 2,4 2-2,3-6 1,6-2-1,4-12 0,8-7 0,1-10 0,4-7-2,6-8-6,-3-15-17,3-5-18,2-11 1,0-11-1,3-11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1:19:56.998"/>
    </inkml:context>
    <inkml:brush xml:id="br0">
      <inkml:brushProperty name="width" value="0.05292" units="cm"/>
      <inkml:brushProperty name="height" value="0.05292" units="cm"/>
      <inkml:brushProperty name="color" value="#789440"/>
      <inkml:brushProperty name="fitToCurve" value="1"/>
    </inkml:brush>
  </inkml:definitions>
  <inkml:trace contextRef="#ctx0" brushRef="#br0">4670 1 54,'0'0'36,"0"0"0,0 0-11,13 4-12,7 16-3,-2 6-5,6 14-1,-2 8-1,1 13-1,-5 7-1,-2 11 1,-9 3 0,-5 1 0,-9-4 0,-4-3 0,-6-8 0,-4-4 0,-4-10-1,2-4 0,-2-7-1,2-7-2,4-4 1,3-6-3,6 1-3,-3-13-18,12 6-13,-1-7-1,4-4-1,-2-9 1</inkml:trace>
  <inkml:trace contextRef="#ctx0" brushRef="#br0" timeOffset="5648">291 640 28,'6'-10'33,"-3"-2"3,-4-1-3,-10-6-14,4 8-8,-11-4-4,0 6 0,-5-1-3,1 5 0,-1 0-1,3 5-1,2 0-1,2 3 1,4 1-2,12-4 1,-12 21-1,13-4 0,5 5 0,3 6 0,4 6-1,4 5 1,2 4 0,1-1 0,0 0 0,-3-3 0,-1-4 0,-5-6 0,-4-6 0,-5-6 1,-8-5-1,-5-5 0,-7-5 1,-3-5-2,-6-4 0,-4-6 0,-2 0-3,-3-8-4,11 7-13,0-8-17,9 1 1,9 1 0,12-3 2</inkml:trace>
  <inkml:trace contextRef="#ctx0" brushRef="#br0" timeOffset="6178">1114 246 31,'10'-1'34,"-10"1"2,15 8 0,-15-8-17,12 27-9,-10-4-3,5 11-3,0 8-1,3 9-1,1 6-1,1 5 0,2 1-1,-2-1 0,0-3 0,0-3 1,-3-8-1,-2-7 0,-2-6 1,-1-6-1,-2-9 0,-1-3 0,0-7 1,-1-10-1,0 0 0,0 0 0,-7-14-1,6-5 1,-4-3 0,-1-6 1,-5-2-2,-4-3 2,-2 0-1,-4 1 0,-3 3 1,-5 5-1,-2 4 0,0 7 0,-1 7 0,2 8 0,2 8 0,3 8 0,4 7 0,4 3 0,6 4-1,6 1 1,9 1 0,7 0 1,6-6-1,5-1 2,5-6-1,6-3 0,4-5 1,3-5-1,-2-5 0,0-2 0,0-3 0,-5-3 0,-5 0-1,-6-1 0,-6-1-1,-16 7-1,15-9-7,-15 9-23,-11-9-6,11 9-1,-10-8 0</inkml:trace>
  <inkml:trace contextRef="#ctx0" brushRef="#br0" timeOffset="7582">2070 1156 24,'-32'3'32,"6"1"1,6 3-9,1-9-8,19 2-3,0 0-3,17 9-1,9-11 0,18 3-2,11-3-1,20 1-1,14-4-1,18 3-1,12-2-1,15 2 0,10 0 0,7 2 0,5 0-1,-2 1 1,-3 0-1,-4 1 0,-13-1 0,-11 1 0,-16-2-1,-17 0 1,-18-1 0,-15 1-1,-17 1 0,-12-3 1,-13 3-1,-15-1 0,0 0 0,0 0 0,0 0-1,0 0-2,0 0-2,-17-11-17,8 5-19,-6-7 1,-4-1-1,-7-10 1</inkml:trace>
  <inkml:trace contextRef="#ctx0" brushRef="#br0" timeOffset="8752">1961 552 25,'10'19'26,"-10"-19"1,-4 12-10,5 2-10,-1 0-4,2 2-1,0 0 0,1 3 1,-1-5 0,2 1 0,-2-4 1,0 0-1,-2-11 1,-1 11-1,1-11 0,0 0 0,-12-2 0,12 2 0,-11-16 1,11 16-1,-11-25 0,6 11 1,-2-9 0,3 3-1,-2-4 0,4 1 1,-1 1-2,3-1 0,1 3 0,3 2-1,3 2 0,3 2-1,3 2 0,0 2-1,3 2 0,-3-1-2,6 3-7,-9-5-8,6 4-18,-2-1 0,0 1 0,1 1 1</inkml:trace>
  <inkml:trace contextRef="#ctx0" brushRef="#br0" timeOffset="11420">2182 496 20,'13'8'33,"-3"-7"1,3 1-1,3 2-13,-5-8-10,7 5-5,-3-4-3,4 2 0,-1-2 0,3 1-1,-1-3 1,0 0-1,0-2 1,0-2-1,-3 0 1,-3-4-1,-4 0-1,-5-2 0,-5 1 0,-5-3-1,-5 0 1,-7 3 1,-6 6-1,-6 4 0,-3 6 0,-2 5 0,-1 7 0,0 8 1,2 6-1,4 6-1,5 1 1,8 0-1,5 1 1,7 0 0,7-2 0,6-6 0,5-2-3,0-12-3,12 1-9,-4-11-19,5-9-1,3-8 0,3-7 1</inkml:trace>
  <inkml:trace contextRef="#ctx0" brushRef="#br0" timeOffset="11841">2716 385 56,'-19'7'36,"-1"1"-2,-3 4-5,-3-1-21,8 5-5,1 3-2,8 2-1,9 4 0,10 3 0,8-2 0,5 1 0,0-1 1,2-1-1,-4-2 2,-6-5-2,-8-1 1,-10-6-2,-9-1-2,-7-8-2,-3 2-8,-10-11-15,5-5-6,2-5-2,5-9 2</inkml:trace>
  <inkml:trace contextRef="#ctx0" brushRef="#br0" timeOffset="12153">2878 123 49,'0'0'37,"7"25"-3,-10 2 0,-9 6-23,8 13-6,-1 2-3,1 5-3,3 3-2,1-1 0,7-2-3,-3-12-9,11-6-15,-2-9-5,1-12 1,0-12 0</inkml:trace>
  <inkml:trace contextRef="#ctx0" brushRef="#br0" timeOffset="12340">2779 372 63,'0'0'37,"0"0"0,0 0-7,20-4-20,9 6-7,1 0-5,0-8-8,8 8-19,-5-6-6,-1-2-2,0-2 2</inkml:trace>
  <inkml:trace contextRef="#ctx0" brushRef="#br0" timeOffset="12605">3643 147 67,'0'0'38,"13"-7"-1,-13 7-6,-6 15-21,-10 3-5,-3 11-2,-3 6-1,-2 7-2,-2 5 1,3 4 0,5 0-1,5-3 0,10-2 1,5-10-2,13-6 0,6-7 0,8-7-4,0-14-7,13-4-21,-6-10-4,0-4-2,-4-6 2</inkml:trace>
  <inkml:trace contextRef="#ctx0" brushRef="#br0" timeOffset="12839">3722 403 41,'0'0'34,"-10"-6"2,10 6-6,17 7-13,6 3-7,-2 1-2,6 5-3,-3 4-1,-1 5 0,-9 4-2,-4 2 0,-10 1-1,-6 3 0,-7 1 0,-4-1-2,-2-1 0,-1-9-4,8 3-8,-6-14-18,13-3-7,5-11-1,0 0 2</inkml:trace>
  <inkml:trace contextRef="#ctx0" brushRef="#br0" timeOffset="13136">4054 0 62,'0'0'41,"17"9"-2,-1 8 2,10 15-26,-1 1-9,5 13-2,-2 6-1,-2 8-2,-9 3 0,-7 1 0,-9-3-1,-7-4-1,-11-3-1,-9-13-5,2 0-25,-11-14-8,-2-8 0,-4-12-1</inkml:trace>
  <inkml:trace contextRef="#ctx0" brushRef="#br0" timeOffset="13619">1937 102 50,'5'-11'37,"-5"11"-1,0 0-8,-8-9-11,1 21-6,-12 6-6,2 10-1,-5 11-2,1 10-2,4 9 1,3 9-1,8 2 0,8 6 1,8-2 0,7-2 0,3-10 0,2-5 0,1-8 0,-1-11 0,-5-5-1,-2-11-3,1 0-15,-2-12-21,-3-4 1,-11-5-3,15-5 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1:21:03.033"/>
    </inkml:context>
    <inkml:brush xml:id="br0">
      <inkml:brushProperty name="width" value="0.05292" units="cm"/>
      <inkml:brushProperty name="height" value="0.05292" units="cm"/>
      <inkml:brushProperty name="color" value="#789440"/>
      <inkml:brushProperty name="fitToCurve" value="1"/>
    </inkml:brush>
  </inkml:definitions>
  <inkml:trace contextRef="#ctx0" brushRef="#br0">62 856 76,'-4'30'37,"-8"-6"-4,2-9-23,-3-1-43,-1-13-2,5-7-4,7-12 1</inkml:trace>
  <inkml:trace contextRef="#ctx0" brushRef="#br0" timeOffset="48376">13345-1 44,'-9'5'33,"-6"4"1,-4 6-15,2 16-11,-6 7-3,3 16-3,-1 12 0,6 13-1,0 6 1,8 7 0,5 2 0,6 0-1,7-5 2,4-5-1,5-13-1,3-4 0,7-6-4,-1-18-18,7-6-14,5-9-2,-1-10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1:21:00.959"/>
    </inkml:context>
    <inkml:brush xml:id="br0">
      <inkml:brushProperty name="width" value="0.05292" units="cm"/>
      <inkml:brushProperty name="height" value="0.05292" units="cm"/>
      <inkml:brushProperty name="color" value="#789440"/>
      <inkml:brushProperty name="fitToCurve" value="1"/>
    </inkml:brush>
  </inkml:definitions>
  <inkml:trace contextRef="#ctx0" brushRef="#br0">523 498 60,'0'0'39,"0"0"-1,0 0 0,8 12-24,-11-3-8,2 12-4,2 10-2,4 5-1,2 11 0,1 3-1,5 7 1,0 0 1,4 0-1,-2-7 0,1-11 0,-7-7 2,-1-10-1,-3-12 0,-5-10 0,7-24 0,-7-5 0,0-11 0,0-12 0,0-3 0,3-8 1,8 5-1,5 1 0,5 6 0,8 4-1,1 1-4,13 17-16,0 1-15,1 5 0,-2 3-1,0 4 0</inkml:trace>
  <inkml:trace contextRef="#ctx0" brushRef="#br0" timeOffset="405">1049 714 46,'22'-15'35,"2"-11"1,-3-6 0,-5-9-16,3 10-13,-9-3-5,-5 7 0,-7 5 1,-9 10 0,-8 7 0,-1 10 0,-5 9 0,-2 8-1,-2 8 0,2 9 0,2 5-1,12 0-2,6 2 1,6-5-1,8-3 0,7-2 1,12-10-2,4-9-1,5-4-5,-4-15-11,6-4-20,0-6 0,-5-11 0,1-7 0</inkml:trace>
  <inkml:trace contextRef="#ctx0" brushRef="#br0" timeOffset="686">1461 518 42,'19'-16'36,"2"9"1,-2 7-1,-7 4-16,10 18-11,-8 2-5,3 10-2,0 6-1,0 7 0,-2-1-1,0-3 0,-2-3 0,-1-6-1,-2-6 0,-3-8 1,-6-10-1,-1-10 1,-10-6-1,-5-3 1,-6-6 0,-8 0 1,-6-2 0,-6 3-1,-1 4 1,-1 6 0,1 10 0,6 3-1,6 9 0,9 3 0,11 7 0,8 3 0,9-1 0,9-1 0,8-5-2,1-8-4,14-1-16,-3-15-14,2-8-1,1-10 0,0-3 1</inkml:trace>
  <inkml:trace contextRef="#ctx0" brushRef="#br0" timeOffset="1138">2204 624 63,'-19'-15'37,"-7"3"0,-9-2-8,0 14-18,-11 0-6,4 10-2,1 6-2,8 12 0,7 3 0,8 4-1,12 0 0,10-1-1,12-1-1,6-10-5,17 0-19,1-17-12,5-12 0,4-12 1</inkml:trace>
  <inkml:trace contextRef="#ctx0" brushRef="#br0" timeOffset="1404">2480 277 58,'-8'36'36,"0"10"-2,-1 9-9,-2-3-19,4 5-4,3 1-2,1-7-1,4-8 0,4-11 1,3-15 1,8-9 0,2-11 1,6-2 0,0-10 3,3 3 0,-1 1-1,2 11 1,-5 7-2,-2 8-1,-6 6-1,-2 3-4,1 6-18,-2-7-17,3-7 0,4-12-2,9-14 2</inkml:trace>
  <inkml:trace contextRef="#ctx0" brushRef="#br0" timeOffset="1840">3202-1 69,'15'2'40,"7"-1"0,1-4-1,10 5-29,1-2-6,3 3-3,-1 7-2,-3 5-1,-6 6 1,-7 7 0,-9 6 0,-12 8-1,-12 7 1,-13 0-3,-6 1-2,-12-10-16,5 1-16,2-8 0,8-5-1,9-10 0</inkml:trace>
  <inkml:trace contextRef="#ctx0" brushRef="#br0" timeOffset="27050">310 109 67,'-17'0'38,"5"-3"0,-2-5-10,14 8-10,-18-4-8,7 7-4,-2 0-1,-3 10-2,-4 4 0,-2 13-2,-3 13 1,-2 12-2,-3 10 1,2 14-1,4 6-1,4 6 2,9 3-2,9 4 2,9-6-2,9-5 2,9-6-2,6-12 2,2-5-2,5-9-1,0-5-6,-7-18-31,11-8-2,2-10 0,0-12-1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1:21:03.361"/>
    </inkml:context>
    <inkml:brush xml:id="br0">
      <inkml:brushProperty name="width" value="0.05292" units="cm"/>
      <inkml:brushProperty name="height" value="0.05292" units="cm"/>
      <inkml:brushProperty name="color" value="#789440"/>
      <inkml:brushProperty name="fitToCurve" value="1"/>
    </inkml:brush>
  </inkml:definitions>
  <inkml:trace contextRef="#ctx0" brushRef="#br0">204 88 53,'8'-16'41,"-14"-4"-1,-4 6 1,-12-8-19,-4 14-17,-5 2-3,-3 6-2,2 9-1,5 12 1,10 7-1,10 7 0,11 4 1,12 3-1,13 6 0,5 1 1,6 0 0,-2-4 0,-2-4 0,-7-4 1,-9-5-1,-11-2 1,-12-12 0,-11-2-1,-6-6 0,-4-4-1,-2-4 0,-2-7-1,7 2-5,-2-16-17,12 7-15,8-6 0,13-3-1,6-6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1:21:03.876"/>
    </inkml:context>
    <inkml:brush xml:id="br0">
      <inkml:brushProperty name="width" value="0.05292" units="cm"/>
      <inkml:brushProperty name="height" value="0.05292" units="cm"/>
      <inkml:brushProperty name="color" value="#789440"/>
      <inkml:brushProperty name="fitToCurve" value="1"/>
    </inkml:brush>
  </inkml:definitions>
  <inkml:trace contextRef="#ctx0" brushRef="#br0">126 4 48,'-5'11'39,"5"-11"0,0 0-1,0 0-18,16 2-13,-16-2-3,19 7-2,-5 3-2,2 4 0,5 10-1,1 5 0,2 5 0,1 5 0,0 3 0,-4 5-1,-1 0 0,-4-5 0,-2-5-1,-5-8 1,0-2 0,-5-8 0,0-3 1,-4-16 0,0 0 2,0 0-1,0 0 1,0 0 0,-12-25 1,0 6-1,-7-1 1,-2-1-1,-6 2 0,-3 0 0,-2 6 0,-5 2-1,0 11 1,0 9-2,3-1 1,3 10 0,5 2-1,5 5 1,5 3-1,7 0 0,9 2 1,9-3 0,7 1 1,8-7 0,5-5 1,6 0 0,1-11 1,5 0-1,-3-7 0,-3 0-1,-5-1 0,-6 0-1,-3 1-1,-9-5-3,-1 12-4,-11-5-22,0 0-9,0 0 0,0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1:21:27.120"/>
    </inkml:context>
    <inkml:brush xml:id="br0">
      <inkml:brushProperty name="width" value="0.05292" units="cm"/>
      <inkml:brushProperty name="height" value="0.05292" units="cm"/>
      <inkml:brushProperty name="color" value="#789440"/>
      <inkml:brushProperty name="fitToCurve" value="1"/>
    </inkml:brush>
  </inkml:definitions>
  <inkml:trace contextRef="#ctx0" brushRef="#br0">0 0 28,'0'0'35,"9"6"1,-6 5-1,0 9-15,-4-4-13,5 12-3,-3 2-2,0 5 2,-1 9-3,2 1 0,-1 0 0,2-3-1,0-3 0,0-4-2,3-6-4,-5-9-6,6-7-15,-7-13-9,9 1 0,-4-12 1</inkml:trace>
  <inkml:trace contextRef="#ctx0" brushRef="#br0" timeOffset="249">269 83 58,'10'-9'37,"-10"9"-2,14 1-13,-14-1-10,2 19-4,-4 0-4,3 8-1,-1 3-1,2 8 0,1 4 0,2-1-1,1-2 0,3-4-1,0-4-2,-3-10-11,2-3-25,-8-18 1,12 2-1,-11-16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1:21:28.836"/>
    </inkml:context>
    <inkml:brush xml:id="br0">
      <inkml:brushProperty name="width" value="0.05292" units="cm"/>
      <inkml:brushProperty name="height" value="0.05292" units="cm"/>
      <inkml:brushProperty name="color" value="#789440"/>
      <inkml:brushProperty name="fitToCurve" value="1"/>
    </inkml:brush>
  </inkml:definitions>
  <inkml:trace contextRef="#ctx0" brushRef="#br0">0 0 46,'0'0'35,"0"0"3,0 0-3,18 6-25,4 12-6,3 7-1,4 12-1,1 8-1,1 10 1,-5 6 0,-1 8 1,-10 1-1,-4 2 2,-10-3-2,-6-1 2,-6-8-1,-1 0-1,-5-6 0,2-2-1,-2-4 0,5-6-1,1-4 1,3-8-1,4-2-1,2-7 1,3-5-1,-1-16-2,7 15-5,-7-15-32,11-14 0,1-8 0,8-14-1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1:21:29.928"/>
    </inkml:context>
    <inkml:brush xml:id="br0">
      <inkml:brushProperty name="width" value="0.05292" units="cm"/>
      <inkml:brushProperty name="height" value="0.05292" units="cm"/>
      <inkml:brushProperty name="color" value="#789440"/>
      <inkml:brushProperty name="fitToCurve" value="1"/>
    </inkml:brush>
  </inkml:definitions>
  <inkml:trace contextRef="#ctx0" brushRef="#br0">7 877 24,'-5'23'35,"2"-7"0,2-4 0,5 2-16,-4-14-10,0 0-3,0 0-1,0 0-1,0 0 0,7-17-1,-3 1 1,6-5 0,1-9-2,4-6 1,1-10-1,4-5 1,1-8-2,-1-1 1,-1-7 0,0 1-1,-5 0 0,0 3-1,-2 10 1,-3 6 0,-1 9-1,0 9 1,0 15-1,4 14-1,4 13 1,3 16-1,4 10 0,4 9-1,7 10 1,6 6 0,3 1 0,-3-2 0,2-5 1,-3-6-1,-4-9 1,-5-5 0,-8-11 1,-8-5 0,-13-9 0,-1-13-1,-27 11 2,-3-14 0,-9-6-1,-7-3 1,-6-1-2,-2-3 1,4-1-1,2 1-1,11 3-3,5-3-3,17 9-22,6-8-12,18-2 1,6-3-2</inkml:trace>
  <inkml:trace contextRef="#ctx0" brushRef="#br0" timeOffset="561">838 717 52,'0'0'40,"10"1"-1,-6-18 0,4-5-25,-9-14-7,3-2-4,-2-9-1,-1-7 0,-2-3 0,1-3-1,-1 2 1,0 4 0,1 4-1,1 8 0,1 8-1,2 13 1,-2 21-2,12 1 1,-1 21-2,4 13 1,2 11 0,4 5 0,3 4 0,3 1 1,0-4-1,0-1 1,1-11 1,-1-5 0,-1-18 0,-1-7 0,-1-9 1,-2-5-1,-4-10 0,-2-11 0,-5-11 0,-3-7-2,-1-1 0,-5-2-2,0-2-1,-4-4-5,9 11-17,-4-3-13,7 10-2,1 2 0,7 7 2</inkml:trace>
  <inkml:trace contextRef="#ctx0" brushRef="#br0" timeOffset="983">1517 161 59,'12'36'38,"0"5"-2,-3-3-9,4 11-14,-5-2-8,0 1-1,-4-8-2,1-1 1,-5-9-1,2-2 0,-3-13 0,1-15 0,0 0 0,-13-4-1,5-15 1,0-6 0,0-11 0,1-12 0,2-10-1,2-5 1,6-4 0,5 3 0,6 6-1,4 2 1,5 15-2,5 16 1,4 17-2,3 19 1,2 16-1,-1 15 0,-3 11-1,-3 9 0,-6 6 1,-7-1 0,-11 1 0,-8 1 0,-10-6 0,-9-9 1,-7-10 0,-6-8 0,-4-11 0,-2-7-1,1-10-2,0-12-2,7-1-4,0-18-17,13 5-13,9-4-2,17 4 1,8-2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1:21:31.488"/>
    </inkml:context>
    <inkml:brush xml:id="br0">
      <inkml:brushProperty name="width" value="0.05292" units="cm"/>
      <inkml:brushProperty name="height" value="0.05292" units="cm"/>
      <inkml:brushProperty name="color" value="#789440"/>
      <inkml:brushProperty name="fitToCurve" value="1"/>
    </inkml:brush>
  </inkml:definitions>
  <inkml:trace contextRef="#ctx0" brushRef="#br0">73 68 63,'0'0'39,"3"-11"-2,-4 21-9,-9-2-16,4 15-5,-6 9-3,0 14-3,-1 16 1,3 14-1,1 11 0,6 12 0,3 1 1,9 2-1,2-4 1,4-5 0,2-15 0,2-3-1,-3-12-2,-2-21-5,6-8-35,-10-16 1,2-11-3,0-21 2</inkml:trace>
  <inkml:trace contextRef="#ctx0" brushRef="#br0" timeOffset="9625">365 822 47,'-7'-9'38,"7"9"0,-15-24-9,15 24-13,-10-9-7,10 9-4,0 0-2,8 21-2,6-1 0,4 5 0,4 1-1,3 3 0,1-1 0,-1-3 0,-4-3 1,-2-8-1,-6-5 1,-3-5 0,-10-4 0,1-17 0,-8-8 1,0-5-1,-2-12 0,0-5 0,0-9 0,4 1-1,5 2 0,4 1-1,7 6-1,3 1-4,10 13-2,-1-2-7,13 18-7,-10-7-7,8 16-2,-9 0 1,0 16 4,-9 0 9,-1 11 9,-4 5 11,-7-1 9,5 5 10,-1-5 4,8 1 1,0-14-2,12 4-6,-4-18-5,9 2-4,-5-13-1,3-1-3,-7-6-2,-2 0 0,-10-1-1,-5 1-1,-9 4 0,-6 7-1,-8 8 0,-5 9 0,-6 8-2,-2 9 1,-2 7-1,2 9 1,2 6-1,7 4 0,8 2 1,8-3 0,9-5 0,7-6-1,10-6 1,5-11-3,8-5-6,-8-23-30,8-8 2,0-11-3,-1-7 3</inkml:trace>
  <inkml:trace contextRef="#ctx0" brushRef="#br0" timeOffset="10296">1274 452 55,'14'20'36,"3"4"-1,-3-2-7,5 14-19,-7-4-5,2 3-3,-3-2-1,-3-2 0,-2-7 2,0-5-1,-5-5 0,-1-14 0,0 0 0,-10 3 1,-2-12-1,-5-1-1,-4 1 1,-5 3 0,-3 0-1,-1 8 1,0 4-1,2 5 1,2 6-1,8 8 1,6 6-1,6-2 0,6-1 0,6-3 0,9-2-2,2-10-3,14-1-8,-6-25-17,11-5-6,6-7-2,6-6 1</inkml:trace>
  <inkml:trace contextRef="#ctx0" brushRef="#br0" timeOffset="10623">1743 594 64,'0'0'38,"0"0"-3,-27 5-10,8 14-10,-12-2-10,0 6-2,2 4-2,6 2 0,5 7-1,9-1 0,10-2-2,7-5-4,15 0-16,3-13-16,6-11 0,1-12 0,1-11 1</inkml:trace>
  <inkml:trace contextRef="#ctx0" brushRef="#br0" timeOffset="10857">1779 286 50,'-6'-20'39,"6"20"-2,0 0 0,2 23-22,0 11-12,3 14-3,-1 11 0,2 8-1,3 11 1,0 3-1,1-6 1,3-6-1,1-12 1,3-11 0,1-15-1,4-13 2,2-18-1,2-12 1,-4-8 0,2 0 0,-4-5 1,-3 4 0,-2 8 0,-5 13 0,-2 9 0,-4 12-1,-1 4-1,-4 2-5,11 1-31,-3-5-2,5-8-2,5-17 1</inkml:trace>
  <inkml:trace contextRef="#ctx0" brushRef="#br0" timeOffset="11778">2138 114 61,'-13'-13'40,"3"-3"-2,10 16-10,-11-25-13,11 25-5,6-23-4,3 12-2,1 2-1,5 1-2,2 2 0,3 3 0,4 3-1,0 3 0,0 6-1,0 4 1,-4 6-1,-3 7 1,-4 7-1,-8 4-1,-6 7 2,-6 1-2,-6 4 1,-3-4-2,-1 3-1,-4-11-4,8 3-9,-7-10-22,10-4 0,1-5 0,5-4 0</inkml:trace>
  <inkml:trace contextRef="#ctx0" brushRef="#br0" timeOffset="12074">2281 742 52,'11'18'39,"-3"-6"-1,-1-2-1,-7-10-23,0 0-11,11 10-5,-11-10-15,0 0-21,-2-11 1,2 11-2,11-20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1:19:15.815"/>
    </inkml:context>
    <inkml:brush xml:id="br0">
      <inkml:brushProperty name="width" value="0.05292" units="cm"/>
      <inkml:brushProperty name="height" value="0.05292" units="cm"/>
      <inkml:brushProperty name="color" value="#789440"/>
      <inkml:brushProperty name="fitToCurve" value="1"/>
    </inkml:brush>
  </inkml:definitions>
  <inkml:trace contextRef="#ctx0" brushRef="#br0">617 98 64,'1'-17'39,"-6"-1"-2,-4 7-9,-14-7-14,2 10-5,-10 0-4,-3 8-2,-6 3 0,-4 7-1,-5 10-1,-3 7 1,-1 13-2,0 8 0,1 10 0,4 11 0,7 8 0,8 7-1,11 1 0,14-1 0,16-5 1,15-5 0,17-9-1,14-13 0,13-12 0,12-15 0,8-14 0,7-12 1,2-15 0,2-12 0,-6-15 0,-7-8 1,-11-11 0,-11-6 0,-17-3 1,-17-2-1,-22 0 1,-20 5 0,-20 9 0,-15 8 0,-15 12-1,-11 11 0,-3 10-2,-3 7-3,12 16-15,5-1-22,13 2 2,13 0-2,16-1 1</inkml:trace>
  <inkml:trace contextRef="#ctx0" brushRef="#br0" timeOffset="687">502 1 40,'-3'16'33,"0"4"1,1 5-10,-7-2-11,6 10-3,-6 2-5,5 5-1,-2 2 0,4 3 0,-2 0 0,4 1-2,2-3 0,2-1-1,2-8 0,1-3 1,1-7-1,1-5 1,-2-4-1,0-5 1,-7-10 0,11 10 0,-11-10 0,0 0 0,0 0-1,0 0 1,0 0-1,0 0 0,0 0 0,6-10 0,-6 10 0,0 0 0,-4-13-1,4 13 0,-10-18 1,0 8-1,-1-1 0,-4-3-1,0 1 1,-4-1 0,0 3 0,-1 2 0,-1 2 0,1 4-1,-1 3 1,1 5 0,1 5 0,1 2-1,3 4 1,2 3 0,5 0-1,3 2 1,7-1 0,7-1 0,9-2 1,4-1-1,7-6 1,4-3-1,3-1 1,0-3 0,-2-4 0,-3 0-1,-6-1 1,-6 0 0,-4-1-1,-15 3-1,12-3-2,-12 3-6,0 0-28,-11-13-2,11 13-2,-16-9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1:21:44.077"/>
    </inkml:context>
    <inkml:brush xml:id="br0">
      <inkml:brushProperty name="width" value="0.05292" units="cm"/>
      <inkml:brushProperty name="height" value="0.05292" units="cm"/>
      <inkml:brushProperty name="color" value="#789440"/>
      <inkml:brushProperty name="fitToCurve" value="1"/>
    </inkml:brush>
  </inkml:definitions>
  <inkml:trace contextRef="#ctx0" brushRef="#br0">0 0 50,'0'0'36,"0"0"-1,0 0-10,7 14-14,-7-14-4,3 11-3,-3-11 0,5 15-1,-3-4-1,1 0 1,0-1-1,0 2-1,-3-12 1,7 17-1,-7-17 1,5 14-1,-5-14 0,0 0 0,0 0 0,0 0-1,0 0 1,0 0 0,0 0 0,0 0 0,0 0 0,10 11-2,-10-11 2,8 22-1,-3-1 0,4 6 0,-1 7 0,5 6-1,-1 7 1,0 2 0,-2 2 0,-1-1 0,-1-2 0,-4-5 0,0-3 0,-3-3 0,-2-9 0,0-2 0,0-6 1,0-6-1,0 0 0,1-14 1,-1 10-1,1-10 1,0 0 0,0 0-1,-7-20 1,7 9-1,-4-7 1,4-1-2,2 1 2,1-8-2,4 5 1,-3-1 0,6 1 0,-2 0 0,4 2 0,-3 3-1,3 1 1,0 5 0,1 1-1,2 4 1,2 5-1,2 3 1,1 6-1,2 4 1,1 7-1,-1 1 1,0 4 0,-5 0 0,-3-3 0,-3 1 0,-6-4 0,-6 3 0,-5-8 1,-4 2-1,-6-3 1,-2-2-1,-4-1 0,-2-3 1,0-6-2,0-1 1,4-1-1,1-7-2,7 2-4,0-10-10,11 5-23,5-5 1,10 4-1,7-9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1:21:32.112"/>
    </inkml:context>
    <inkml:brush xml:id="br0">
      <inkml:brushProperty name="width" value="0.05292" units="cm"/>
      <inkml:brushProperty name="height" value="0.05292" units="cm"/>
      <inkml:brushProperty name="color" value="#789440"/>
      <inkml:brushProperty name="fitToCurve" value="1"/>
    </inkml:brush>
  </inkml:definitions>
  <inkml:trace contextRef="#ctx0" brushRef="#br0">2436 31 42,'22'-15'40,"-2"6"2,-2 7-2,-6-3-22,12 15-9,-1 5-4,6 11-2,5 15-2,5 12 1,4 16-1,4 13-1,0 15 1,0 5-1,-4 4 1,-4 2 0,-8-5 1,-8-6 0,-11-10-1,-5-7 1,-13-14 0,-4-9-1,-7-8 0,-5-8-1,-2-9-1,-1-5-1,4-5-3,-2-15-16,11 5-23,3-2 2,9-10-2,0 0 2</inkml:trace>
  <inkml:trace contextRef="#ctx0" brushRef="#br0" timeOffset="13057">267 399 20,'0'0'33,"0"0"3,0 0-7,13-4-11,-13 4-5,0 0-4,0 0-2,15 20-1,-13-2-2,3 8-2,-2 7 0,1 8-1,0 8 1,-1 3-2,-1 1 1,0 1-1,-2-7 1,1-2 0,-1-6-1,0-5 1,0-8-1,0-4 0,0-4 0,1-4 0,-1-2 0,0-2 1,0-10-2,2 12 2,-2-12-1,0 0 0,0 0 1,0 0-1,0 0 0,-5-16 0,1 5 0,-4-2 0,-2-2 0,-2-3 0,-4-2 0,-2 1 1,-3-2-1,-1 4 0,-4 1 0,3 4 0,-1 3 0,1 5 0,0 7 0,1 3-1,3 6 1,3 4-1,3 4 1,2 3 0,5 0-1,4 2 1,4-1 0,5 4 1,3-3-1,5-3 1,2-3-1,4-4 1,1-2 0,2-2 1,-1-8-2,-3-1 1,-1-8 0,-1 5 0,-6 0-1,-3 1 1,-9 0-1,11-6-1,-11 6-1,0 0-2,9 15-6,-9-15-24,0 0-4,16 3-3,-4 6 2</inkml:trace>
  <inkml:trace contextRef="#ctx0" brushRef="#br0" timeOffset="14367">756 1509 32,'-11'17'34,"11"-17"1,0 0-9,16 15-12,-3-14-5,10 5-3,6-3 0,13 3-1,10-4 1,15 2-1,12-6-1,17 3-1,10-9 0,13 3 0,7-9-1,9 0 0,0 0-1,-3-5 1,-3 5-1,-13-1-1,-13 3 0,-15 3 1,-15 2-1,-16 4 1,-17-1-1,-10 7 0,-14-6 0,-16 3 0,10 6-3,-10-6-8,0 0-31,-13-9 2,13 9-2,-11-24 1</inkml:trace>
  <inkml:trace contextRef="#ctx0" brushRef="#br0" timeOffset="17082">792 775 35,'0'0'33,"7"22"1,-6-2-7,-2-5-18,6 9-5,-1 1-3,2 1-1,0 0 0,2-2 0,0-3 0,-1-5 1,-1-4 0,-1-3 1,-5-9 0,0 0 1,0 0 0,8-12 0,-12-3 0,2-3-1,-2-5 0,3-4 0,0-1-1,3-1-1,4-1 0,3 0-1,4 5-2,0-4-5,7 14-12,-4 0-16,2 1-1,-4 5 2</inkml:trace>
  <inkml:trace contextRef="#ctx0" brushRef="#br0" timeOffset="17394">1126 764 25,'27'-7'32,"-3"-8"0,-7-8-9,4 6-9,-14-9-5,0 5-3,-10-3-1,-2 9-1,-9 2-2,-4 8 0,-5 7-1,-2 8 0,0 6-2,1 6 0,4 8-2,2-3 0,8 8-2,2-9-2,14 5-4,-2-13-4,14 1-8,0-10-4,7-7-1,5-4 0</inkml:trace>
  <inkml:trace contextRef="#ctx0" brushRef="#br0" timeOffset="17643">1345 722 44,'0'0'27,"-10"-1"-1,-8 3-9,4 10-7,-5 2-7,6 1-3,6 5-1,7-2 0,8 1 0,5-1 1,5-3 1,2 3 1,-4-5 1,-2 2 0,-10-2-1,-6-2-1,-8 2-6,-8-8-7,-1 2-15,-2-2-7,0-6 0</inkml:trace>
  <inkml:trace contextRef="#ctx0" brushRef="#br0" timeOffset="17924">1584 430 38,'1'-9'37,"-1"9"0,-10 8-1,-1 4-21,6 15-11,-1 6-3,-1 5-3,5 11-1,-1-3-2,8 4-4,-4-14-7,12 3-10,-5-11-10,1-14 1,-9-14 0</inkml:trace>
  <inkml:trace contextRef="#ctx0" brushRef="#br0" timeOffset="18096">1513 643 42,'-14'-14'36,"1"4"0,5 1-8,8 9-15,13 3-8,5 0-4,5 4-3,2-6-6,13 6-16,1-5-11,2-3-2,2-3 2</inkml:trace>
  <inkml:trace contextRef="#ctx0" brushRef="#br0" timeOffset="18314">2171 531 29,'0'0'37,"-9"12"0,-1-5-1,2 8-19,-9 2-11,2 8-4,-1 6-1,2 9-1,3 5-1,3 1 1,7 4-1,7-4 0,8-2-1,3-11-3,7 5-5,-4-22-7,9 0-9,-4-10-8,-2-10-1,-3-4 2</inkml:trace>
  <inkml:trace contextRef="#ctx0" brushRef="#br0" timeOffset="18501">2265 843 54,'-4'-18'33,"-2"3"-4,6 15-8,1-10-9,-1 10-4,16 17-2,-6 2-3,-1 2 2,2 7-3,-4 5 0,-1 7 0,-4 3-2,-4-2 0,-1 0-5,-5-10-7,7 0-22,-5-6-3,5-9-2,1-16 2</inkml:trace>
  <inkml:trace contextRef="#ctx0" brushRef="#br0" timeOffset="18845">2512 547 47,'11'2'40,"2"7"-3,-1 3-3,4 13-20,-7 1-9,0 10-2,-4 2-2,-1 5-1,-4 2-2,-5-2-2,4 3-8,-10-10-22,5-5-4,-4-8-1,-1-5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0:27:08.73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290 1059 45,'0'0'33,"0"0"1,0 0-9,13-12-11,3 2-5,-3-11-2,12 1-1,3-11 0,10-2-2,-1-6 1,6 0-1,-1-2 0,-1 3-1,-3 4 0,-5 3-2,-10 8 0,-6 6 0,-5 5-1,-12 12 0,11-5 0,-11 5 0,-2 18 0,-2 1 0,0 5 0,-2 6 0,-1 10 0,-2 7 0,-3 7 0,-1 4 0,-3 8 1,0 2-1,-2 1 1,0 4-1,2-1 0,-1 1 1,2-2-1,3-1 1,4-8-1,2-3 0,1-3 0,3-7 1,0-8-1,2-7 0,0-8 0,-1-5 0,1-8 0,-1-3-1,1-10-1,0 0-1,0 0-6,-10 0-13,10 0-16,-12-14 0,12 14-1,-18-17 1</inkml:trace>
  <inkml:trace contextRef="#ctx0" brushRef="#br0" timeOffset="578">-5 1892 38,'0'0'30,"1"18"3,5-7-5,-6-11-11,26 18-2,-1-14-4,9 9-1,5-8-2,9 7 0,6-6-3,12 5-2,2-2-1,2 1-1,-5 1 0,-3 1 0,-5 0-1,-7-1 0,-5-1-2,-18-4-3,-4 2-5,-23-8-26,19-1-3,-14-11 0,1-4 0</inkml:trace>
  <inkml:trace contextRef="#ctx0" brushRef="#br0" timeOffset="1092">1256 1233 67,'24'7'37,"6"-4"-1,0-7-4,3 6-23,1-6-6,4 2-2,3-2-1,-1 2 0,2-3 0,-3 2-2,-1 1-1,-8-5-9,0 4-16,-9 0-8,-10 0 0,-11 3 0</inkml:trace>
  <inkml:trace contextRef="#ctx0" brushRef="#br0" timeOffset="1420">1269 1436 37,'-5'13'35,"5"-13"2,0 0-7,17 9-8,-17-9-6,28-1-6,-8-1-3,8 4-1,2-2-2,6 1-1,0 0 0,4 1-1,-2-1-1,0 2 1,-3 1-1,-3-1-1,-6-1 1,-4-1-1,-5 1 0,-4 0 0,-4-1 0,-9-1-1,0 0-1,0 0 0,0 0-2,0 0-2,0 0-5,0 0-20,0 0-8,0 0 0,0 0 0</inkml:trace>
  <inkml:trace contextRef="#ctx0" brushRef="#br0" timeOffset="2685">2813 2004 17,'0'0'31,"4"-11"-1,-4 11-2,0 0-9,-15-14-5,15 14-3,-16 0-3,16 0-3,-18 6-2,18-6-1,-15 6 1,15-6-2,-10 5 0,10-5 1,0 0-1,0 0 1,0 0 0,0 0 0,0 0-1,0 0 0,0 0 0,0 0 0,0 0-2,0 0 1,2 9 0,-2-9 0,0 0-1,0 0 1,0 0-1,0 0 1,9 5 0,-9-5 0,0 0 0,13-4 0,-13 4 0,0 0 0,0 0 0,0 0 1,-9 12-1,-1-6 0,0 1 1,1 0 0,-1-1 0,10-6 0,-13 9 0,13-9 0,0 0 0,0 0-4,0 0-12,0 0-22,-3-14 1,3 0-1,5-8 0</inkml:trace>
  <inkml:trace contextRef="#ctx0" brushRef="#br0" timeOffset="3374">3489 1044 14,'8'-14'31,"-7"3"2,2-4-1,0 3-10,-6-10-8,6 8-4,-7-11-1,3 5-1,-6-7-1,0 4-2,-7-3-1,0 1-1,-6-2-1,-4 0 0,-5 3-1,-4 1-1,-7 6 1,-1 2-1,-2 6 0,-3 6 0,-2 5 0,1 8 0,0 6 0,4 6 0,5 8 0,4 5 0,8 5 0,8 4-1,11 2 1,9 0 0,11-2 0,9-3 1,12-5-2,9-5 1,4-7 1,7-6 0,2-8-1,2-4 1,1-7-1,-5-3 0,-6-5 1,-5-4 0,-7-2-1,-7-4 1,-7-3 0,-4-1-1,-9 1 1,-2-1 0,-4 3 0,-1 3 0,-2 2 0,-1 5 0,1 10 0,-2-12-1,2 12 0,0 0 0,-3 11 0,1 1 0,-1 7 0,0 3-1,-1 10 1,0 5 0,-1 7 0,-1 5 0,0 5 1,1 3-1,-1 3 1,2-1-1,-3-1 1,4 0 0,-3-5-1,5-3 1,-3-5 0,3-5 0,-2-6 0,-1-3 0,3-5-1,-3-3 1,3-7 0,-3 1-1,2-7 1,1 2-1,1-12 0,-1 11 0,1-11 0,0 0 0,0 0 0,-2 9 0,2-9 0,0 0-1,0 0 0,0 0 0,0 0-3,0 0-2,10-11-33,-14-1-2,7 0 1,-2-10 0</inkml:trace>
  <inkml:trace contextRef="#ctx0" brushRef="#br0" timeOffset="4560">3811 0 14,'0'0'30,"0"0"0,0 0 1,0 0-13,0 0-8,0 0-2,1 9-3,-1-9 1,-1 16-2,2-1 1,-3-1 0,3 8 0,-2 4-3,1 5 0,0 5-1,-1 6 0,1 2 0,-1 2-1,1 1 1,0 0-1,0 0 1,-2-4-1,2-1 1,-1-5-1,-1-4 0,2-2 0,-2-5 1,0-3-2,1-7 2,1-3-1,0-13 1,0 14 1,0-14 0,0 0 0,0 0 0,11-19 0,-7 3 0,5-4 0,2-5 0,2-1-1,2-2-1,3 0 2,0 1-2,2 2 1,0 3-1,-3 6 1,0 0 0,-1 4-1,-1 0 0,-1 4 0,0 3 0,-1 4 0,1 1-1,1 4 1,0 4 0,2 3-1,-1 2 1,-1 3 0,-1 1 0,-1 4 1,-4 2-1,-1 1-1,-3-2 2,-2 0-1,-2 0 1,0-2-2,-1-2 2,0-4-1,0-5 1,0 0 0,0-9 0,0 12 0,0-12-1,0 0 1,0 0 0,0 0-1,0 0 0,1 9 0,-1-9-1,0 0 1,0 0 0,2 13-1,-2-13 1,1 13-1,-1-13 1,2 18-1,-1-9 1,0 1-1,-1 1 1,1-2 0,0 0 0,-1-9-1,0 17 1,0-17-1,1 10 0,-1-10-1,0 0-4,0 0-16,-5-13-17,4 1 1,1-3-1,2-3 1</inkml:trace>
  <inkml:trace contextRef="#ctx0" brushRef="#br0" timeOffset="6806">4448 1440 87,'0'0'40,"6"12"-1,-6-12 0,0 0-36,0 0-2,0 0-4,0 0-5,-9-10-15,9 10-17,0 0 2,-1-14-2,2 5 2</inkml:trace>
  <inkml:trace contextRef="#ctx0" brushRef="#br0" timeOffset="7212">4795 1882 13,'0'0'30,"9"13"1,-9-13 1,0 0-11,20-4-5,-17-10-4,10 1-1,-5-12-1,9-1-3,-4-15-1,4-2-1,-2-13-2,1-6 0,-1-8-1,0-6 1,-3-3-1,2-1 0,-4-1 0,0 4 0,1 9 0,-2 5 0,-1 7-1,1 11 0,-2 9 1,0 10-1,-3 8-1,0 6 0,-4 12 0,12 3 0,-1 15-1,4 9 0,7 10 1,4 9-1,8 11 1,4 7-1,5 4 1,6 5 0,0 0 0,1-3 0,-3-2 0,1-6-1,-5-5 1,-2-6 0,-2-6-1,-8-10 1,-2-7 0,-5-7 1,-4-11-1,-1-8 0,-1-10 1,-1-10 0,1-9-1,0-11 1,0-11 0,3-10 0,-3-9 0,-2-10 1,-4-9-1,-3-4 0,-3-6 1,-5 3-1,-4 3 0,0 5 0,-3 8 0,2 10-1,-1 14 0,0 10 1,2 10-2,-1 10 1,3 9-2,-5 5-4,6 10-33,-3 13-2,-6 5 0,-3 7-1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0:27:46.99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22 95 63,'0'0'38,"0"0"-2,0 0-9,9 13-15,-11-2-7,4 8-2,-1 5-2,2 5 0,0 5 0,2 4 0,-1 0 0,1-1-1,0-3 0,-2-6-2,1-2-5,-6-13-16,6-2-14,-4-11-1,10 2 1,-2-11 0</inkml:trace>
  <inkml:trace contextRef="#ctx0" brushRef="#br0" timeOffset="261">453-5 36,'13'1'34,"-19"13"2,-4 10-3,-7 14-15,-16 4-9,3 14-2,-8 6-3,1 9 0,-8 4-2,5 3-1,-2 0 1,6-1-2,8-7 0,2-6-1,4-7 0,-2-10 0,14-3-5,-7-19-5,15 2-11,0-13-14,2-14-1,11 0 0</inkml:trace>
  <inkml:trace contextRef="#ctx0" brushRef="#br0" timeOffset="623">244 980 57,'11'-20'38,"6"-3"-2,-1-12-10,12 5-10,-8-14-6,7 5-3,-4-3-2,0 7-1,-8 1 0,0 7 0,-9 3-1,1 10-1,-4 4 0,-3 10-1,0 0-1,0 0 0,5 13 0,-2-1-1,4 7 0,2 1 1,1 3-1,3 5 1,0 1-1,0-3 1,0 1-1,1-1 1,0-3 0,-1-1 0,1-2-1,-1-3 1,-1-3 0,4-2-1,-6-2 1,2-4 0,-12-6 0,15 9-1,-15-9 2,9-4-2,-9 4 1,12-12 0,-3 3-1,-4-2 2,7-2-2,-3-1 1,5-5 0,-5-2 1,1-9 0,2-4 1,-2-8-1,0-5 1,-1-4-1,-1-2 1,-2 3-1,-1 5 0,-2 9 0,-1 7-1,-1 9-2,-2 4-3,1 16-35,0 0-2,0 0 2,11 1-3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0:27:44.22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850 1251 66,'0'0'37,"10"-7"0,-11-3-11,1 10-12,0 0-7,0 0-2,0 0-1,0 0-1,0 0 0,0 0 0,0 0-2,5-9 1,-5 9-1,0 0 1,0 0-2,-10 1 1,10-1 0,-12 7-1,12-7 0,-14 11 0,14-11-1,0 0 1,0 0-1,0 0 1,16-7 0,-3-1 0,2-1 0,-2-1 0,1 3 1,-3 2-1,-11 5 0,0 0 1,-1 10-1,1-10 0,-18 15 0,18-15-1,-17 13 0,17-13-2,0 0-8,-13-12-28,19-4 0,2-6-1,6-4 1</inkml:trace>
  <inkml:trace contextRef="#ctx0" brushRef="#br0" timeOffset="506">1509 445 57,'8'-12'38,"-1"-2"-1,-7 14-3,-10-23-18,10 23-9,-14-19-2,2 9-2,-4-1-1,-4 3 0,-5 3-1,-2 2 0,-4 8-1,-5 6 0,-1 11 0,0 6-1,3 8 0,6 5 0,7 4 0,7-2 0,11 0 0,9-6 0,11-7 1,4-6-1,7-9 1,2-7 1,1-6-1,1-6 1,-2-5 0,-3-3 0,-5-4 1,-4 2 0,-5-2 0,-3 5 0,-5 2 0,-5 9-1,0 0 0,4 15 0,-6 9-1,0 7 0,-1 8 0,-1 7 0,1 7 0,-1 3-1,1 1 2,-1-3-1,1-3 0,0-3 0,2-5 0,0-5 0,1-8 1,1-6-1,0-6-1,0-5 0,-1-13-2,0 0-3,15-5-18,-11-14-16,5-7 1,2-10-1,3-8 2</inkml:trace>
  <inkml:trace contextRef="#ctx0" brushRef="#br0" timeOffset="1205">1880 10 49,'4'-14'33,"-4"14"1,0 0-9,0 0-10,0 0-6,-9 2-3,7 8-2,-3 2-1,0 8 0,-3 5-1,1 7-1,-2 6 0,0 3 0,-1 2-1,2 1 0,1-4 0,1-4 0,3-5 0,1-8 1,3-7 0,0-6 0,-1-10 0,12 4 1,-2-12-1,2-2 1,2-3-1,1-1 0,3-2 0,0 1 0,0 2 0,-4 4-1,0 5 0,-1 4 1,-1 5-1,0 6 0,-1 4 0,2 4 0,-1 2 0,3 4 0,-1 0 0,0-3 1,-2-1-2,-1-4-1,1-1-3,-12-16-14,9 12-19,-9-12 1,5-13-2,-6 0 2</inkml:trace>
  <inkml:trace contextRef="#ctx0" brushRef="#br0" timeOffset="1970">0 582 69,'0'0'38,"0"0"0,0 0-7,0 0-21,9 3-6,6-3-2,2-3-1,8-3 0,6 0-1,3-2-1,6 3-2,-2-5-3,7 9-8,-13-7-18,2 5-5,-7 2-1,-7 2 2</inkml:trace>
  <inkml:trace contextRef="#ctx0" brushRef="#br0" timeOffset="2235">26 705 45,'0'0'37,"0"0"2,0 0-1,16 12-15,-16-12-13,22-3-5,-5 1-2,5 1-1,2-1-1,2 1 0,1 0-1,-3-2-1,3 5-4,-8-10-10,-2 7-24,-2-4 1,-5 0-1,-4-5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0:27:57.40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23 22 29,'11'-11'36,"-11"11"1,13-14 0,-13 14-14,0 0-9,0 19-5,2 4-5,-8 8 1,5 8-2,-1 11 0,1 9-1,-2 8 0,0 4 0,0 3-1,-3-3 0,2-3-1,-1-6 0,1-7 0,-1-8-2,4-8-1,-4-13-2,7-3-5,-2-23-8,0 0-20,9-1 0,5-16-1,6-4 1</inkml:trace>
  <inkml:trace contextRef="#ctx0" brushRef="#br0" timeOffset="313">442 448 34,'0'0'33,"-15"13"1,-6 1-1,-5 5-15,2 8-12,-2 5-6,3 2 0,8 5-1,6-4 1,12-4 0,11-6 1,9-7 0,8-6 2,5-10-1,2-4 1,-2-9 1,0-3-1,-9-5 0,-6-4-1,-12-4 0,-9-2-1,-13-2 0,-6 0-1,-7 3-1,-5 4-3,4 6-8,-4 1-17,9 8-6,10 2-2,12 7 1</inkml:trace>
  <inkml:trace contextRef="#ctx0" brushRef="#br0" timeOffset="677">785 496 47,'-9'4'35,"-2"-3"0,-4 4-1,2 7-22,-7-2-9,4 5-2,2 3-2,6 3 1,9 0-2,8-1 2,7-4 0,6-2 1,3-7 2,5-3 1,-5-7 0,1-1 1,-9-10 1,-3 1-1,-9-8 0,-3-1-1,-6-3-1,-1 3 0,-3 1-2,0 3 0,2 8-1,6 10 0,-2 13-1,7 9 0,8 13 0,2 7 0,5 9 0,-3 4 0,-2 3 0,-4-3 0,-4 0 0,-9-5 1,-9-6 0,-7-3 0,-7-12 0,-3-6 0,-2-8 0,-1-9-2,6-4-3,-3-16-10,11-1-23,7-5 0,9-2-1,9-4 0</inkml:trace>
  <inkml:trace contextRef="#ctx0" brushRef="#br0" timeOffset="7813">1318 902 60,'0'0'39,"-7"17"-1,7-17-2,-3 18-23,3-18-7,-9 18-3,9-18-1,-6 16-2,6-6-3,0-10-5,2 10-17,-2-10-13,0 0 0,9-12 0,-2 2-1</inkml:trace>
  <inkml:trace contextRef="#ctx0" brushRef="#br0" timeOffset="8109">1581 631 33,'1'-16'33,"-1"7"3,-1-4-8,1 13-10,1-21-6,-1 21-1,0-18-4,0 18-2,-6-16 0,6 16-2,-10-13 0,10 13-2,-17-7 0,6 6-1,0 3-1,-2 2 0,3 6 0,0 2 0,1 6 0,3 0 0,4 3-1,1-1 1,5-2 0,2-1 0,5-4 0,2-2 0,4-7 1,1-4-1,5-3 1,0-5 0,1-1 0,-3-2 0,0-2 1,-2 1-1,-4 1 1,-1 3-1,-14 8 1,13-9 0,-13 9-1,5 10 1,-4 4 0,-2 4-1,-1 6 1,1 5-1,0 4 0,-2 1 0,0 0 0,0-1-1,1-2 1,-1-2-1,2-5 1,-1-4 0,2-5 0,0-2 0,1-4-1,-1-9-2,1 11-3,-1-11-25,-3-10-6,1-1-1,2-6 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0:28:06.57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0 52,'11'11'37,"-1"4"-1,-4 10-4,-6 2-22,6 10-3,-3 2-5,2 4-1,-2 2 0,2-3-1,1-4-1,0-8-3,5-1-10,-6-13-20,9-8-1,1-10-2,4-9 2</inkml:trace>
  <inkml:trace contextRef="#ctx0" brushRef="#br0" timeOffset="234">399 75 45,'-11'28'35,"-7"7"1,-6 3-2,-2 11-21,-11-1-8,0 3-2,0 1-2,2 1-1,6-4 0,2-3-2,8-6-2,3-9-4,12-2-19,2-9-8,1-7-1,1-13 2</inkml:trace>
  <inkml:trace contextRef="#ctx0" brushRef="#br0" timeOffset="608">377 843 36,'11'6'34,"-11"-6"2,7-13-9,-10-4-9,11 1-7,-5-11-2,7 1-4,-4-8-1,4 0-1,-2-6 0,4 4 0,-4-2 0,-1 7 0,-1 4-1,0 6-1,-3 4 0,-1 7 0,-2 10-2,0 0 1,0 0-1,10 20 0,-3 3-1,1 4 0,4 8 0,2 5-1,4 5 1,1-3 0,5 0 0,-1-8 1,2-4 0,-2-8 1,-1-12 0,1-7 1,-4-10 1,-1-8-1,-4-9 1,0-3 0,-6-9 0,1-2-1,-5-2 1,-2 1-1,-3 2-1,-2 2-2,1 10-5,-9 2-32,7 4 1,3 5-1,6 5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0:28:08.85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-2 94 36,'0'0'36,"0"0"0,0 0-1,-2-12-20,17 14-7,-2-3-3,8 1-2,4-1-2,5 0 0,1-2 0,3-1 0,1-1-2,-2-4-1,2 3-6,-9-9-8,2 6-13,-5-1-7,-5 0 0,-7 0 0</inkml:trace>
  <inkml:trace contextRef="#ctx0" brushRef="#br0" timeOffset="296">23 232 15,'0'0'31,"0"0"1,-6 12-1,6-12-12,13 3-5,-13-3-4,26-1-1,-11-2-2,9 4 1,-2-3-4,3 2-1,-3-1-2,0 0 0,-5 1-1,0 2 1,-5-2-1,-2 1 0,-10-1-1,13 3 0,-13-3-1,10 3-2,-10-3-4,9 5-17,-9-5-12,14 5 1,-14-5-1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0:28:12.91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13 61 62,'4'-30'41,"1"12"-2,-5 2 0,0 16-27,0 0-6,1 20-4,-1 9 0,0 12-2,1 10-1,-1 16 1,1 11-1,0 9 1,-1 2 0,0 4 0,-1-3 1,0-3-2,-1-9 2,1-10-2,1-13 1,0-11 0,2-13 0,2-13 0,-4-18 0,22-2 1,-5-16-1,7-8 1,3-4-1,6-3 1,5 2 0,3 1-1,3 6 1,2 9-1,2 9 0,-2 11 1,2 6-1,-2 9 1,-3 7-1,-3 4 1,-4 3 0,-4 6 0,-4-1 0,-3 3 0,-6-4 0,-3-2 0,-2-4-1,-4-5 0,-2-5 0,-4-5-2,0-4-3,-4-13-13,0 0-23,-14-25 1,8 0-2,-3-13 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0:28:13.54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6262 59 29,'24'17'31,"-10"-4"1,-4-3-2,-10-10-21,0 0-3,-9 6-1,-6-12-2,1 2 2,-8-4 0,3 0 0,-9-3 0,2 4 1,-9-4-2,-1 4-1,-6-2-1,-3 3-1,-7-2-1,-4 2 0,-3 1 0,-2 0 0,-2 2 0,-3 1-1,-2 2 1,-1 0 0,0 3 1,-1-1-1,-3 1 0,0 3 1,-2 0-1,-1 1 1,-1 1 0,-1 1 0,-3 1-1,0 2 1,-1 0 0,-5 1-1,-1-1 0,-1 0 1,-1 0 0,1-2-1,-3 1 1,-2 0 0,1 0 0,2-1 0,0 2 0,-1-2 0,1 1-1,0 1 1,-1-2-1,4 0 1,-2-1-1,1-1 0,1 0 1,1 0-1,1-2 0,0-2 0,2 0 1,-2 0-1,2-2 0,-2-1 0,-1-1 0,-2 0 0,-3-2 0,-1 0 0,-3 0 0,1 0-1,-1 0 1,0 3 0,0 2 0,-2-1 0,-1 3 0,2 1 1,2 1-1,3 1 0,-1 1 2,2-1-2,3 2 2,4 1-3,2 0 3,3 3-2,5 1 2,3 2-1,6 1-1,8 2 0,3 4 1,7 2-1,4 2 1,5 6 1,5 3-1,5 6 0,5 6 0,1 4 1,5 7 0,2 6 0,7 10-1,3-1-1,1 7 1,2 1 0,2 1 0,2 1 0,4-3-1,0-2 1,7-6-3,1-1 1,2-6 0,1-9 0,1-5-1,2-6 2,0-9-2,3-6 1,-1-7 0,4-7 2,3-4-1,6-1 0,8-3 0,1 0 0,6 0 1,2 0-1,3 3 0,1 0 1,4 4-3,1-3 1,1 4 0,5-2 0,7 0 0,7-2 1,7-4-1,7 1-1,3-4 2,5-1-1,8-1 1,1-2-1,-1 1 1,1 2-2,-2-2 1,-1 2 1,1 0-1,0 1 1,-2-1-1,-3 0 0,0-2 0,2-4 1,4 4-1,0-7 1,2 1 0,-2-1-1,2 1 1,2 0 1,1-1-1,-2 3 1,0-1-1,-4 3 1,-1-1 0,-1 2-1,0 2 1,-1 0-1,-3 1 1,1 2 0,-3-3-1,2 2 1,0-1 0,1 1-1,-2-4 1,0 3-1,-2-5 1,-3 0-1,-2 1 0,-5-2 1,-3 0-1,-7-2 0,-2 2 0,-7-2 0,-3 0 0,-4-1-1,-8-1 2,-2 1-1,-6-1 0,-3-2 0,-5 0 0,-3-4 0,-4 2 0,-4-10 0,-2-2 0,-1-5 0,-4-6 0,0-4 1,-4-11-1,1-6 0,-2-11 1,-1-1-1,0-9 0,-2-7 1,-1-7-1,-2-3 0,0-5 0,-2-4 0,1 0 0,-2 0 1,0 0-1,-1 0 1,-1 1-1,-2 2 0,-1 3 1,-2 5-1,-2 4 1,-5 4-1,-2 4 0,-5 9 1,-2 5-1,-3 8 0,-2 5-2,-4 3-5,-1 12-34,1 4 0,-5 1-1,-2 1-2,30 28 44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1:18:53.892"/>
    </inkml:context>
    <inkml:brush xml:id="br0">
      <inkml:brushProperty name="width" value="0.05292" units="cm"/>
      <inkml:brushProperty name="height" value="0.05292" units="cm"/>
      <inkml:brushProperty name="color" value="#789440"/>
      <inkml:brushProperty name="fitToCurve" value="1"/>
    </inkml:brush>
  </inkml:definitions>
  <inkml:trace contextRef="#ctx0" brushRef="#br0">39 198 2,'12'-14'31,"-3"1"1,0 2 1,0 6-12,-10-6-4,1 11-4,0 0-3,0 0-4,0 0-1,7 14-2,-7 3-2,3 5 0,0 8-1,1 9 1,1 6-1,0 5 0,0 8 0,0-2 0,-1-1 0,-1 1 1,-1-6-1,0-5 0,-1-5 0,0-4 0,0-6 0,-1-5 0,2-2 0,-1-5 0,-1-2-1,1-3 1,-1-13 1,3 16 0,-3-16 0,0 0 0,0 0 0,0 0 1,-7-15-1,1 1 1,-3 0-1,-2-5 0,-4-2 1,1 0-1,-2 1 0,3 2 1,-1 0 0,3 6-1,3 1 1,8 11-2,-11-10 1,11 10-1,0 0-1,0 16 1,5 1-1,0 4 1,2 2-1,1 5 1,1-1 0,0 1-1,0-5 1,1-5 0,0-5 1,1-7-1,2-6 1,3-9-1,0-4 1,2-5-1,1-5 1,-2-4-1,2-2-1,-5-4-5,6 7-9,-7-7-23,7 1 1,3-2-1,8 2 0</inkml:trace>
  <inkml:trace contextRef="#ctx0" brushRef="#br0" timeOffset="905">1275 16 39,'0'0'31,"-22"-15"0,11 12-7,2 9-16,-5 1-1,6 11-1,-3 4-2,3 11 0,1 5-1,3 11 1,0 2-1,3 9-1,1 0 0,2 2 0,1-1-1,0-4 0,1-4 0,0-8-1,1-5 1,0-6-1,-2-9 0,-1-4-1,1-8 1,-3-13-6,5 10-7,-5-10-17,-4-19-4,1 3-1,0-4 1</inkml:trace>
  <inkml:trace contextRef="#ctx0" brushRef="#br0" timeOffset="1217">1085 559 30,'0'0'30,"0"0"2,0 0-2,0 0-20,2 11-4,2-2-1,-1 0-1,2 7-1,0-1 0,2 5-1,-1 0 0,2 2-1,-2-3 0,3-2 0,-2-6 1,2-3 0,2-7 0,4-2 2,3-7-2,2-3 1,1-2-1,3-5 0,0 2-1,1-3-1,-1 2 0,-2 1 0,-3 4-3,-5-6-15,2 6-17,-1 2 0,-2 1-1,0 3-1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1:27:32.799"/>
    </inkml:context>
    <inkml:brush xml:id="br0">
      <inkml:brushProperty name="width" value="0.05292" units="cm"/>
      <inkml:brushProperty name="height" value="0.05292" units="cm"/>
      <inkml:brushProperty name="color" value="#789440"/>
      <inkml:brushProperty name="fitToCurve" value="1"/>
    </inkml:brush>
  </inkml:definitions>
  <inkml:trace contextRef="#ctx0" brushRef="#br0">533 0 8,'0'0'17,"-13"6"0,13-6-3,-12 10-1,12-10-4,-15 13 0,4-3-2,0 3-2,-6 1 0,2 4-2,-8 6 2,2 6-2,-4 1 1,1 3-1,-2 1 0,2 0-1,0-2 1,3 1-2,2-8 0,2-1 1,1-5-1,4-3 1,1-3 0,3 0 0,0-3 0,2-2 1,6-9-1,-10 17 0,10-17-1,-7 12 1,7-12-1,-5 11 0,5-11 0,0 0 0,-5 12 0,5-12-1,0 0 1,0 0 1,-5 10-1,5-10 2,0 0-1,0 0 1,0 0 0,0-12-1,0 12 1,-1-16-1,0 3-1,0-1 0,-1-2 0,1-1 0,-1 0 0,0 0 0,-1-3 1,1 3-1,-1 1 1,1 1-1,0 1 0,0 1 0,0 4 0,0-1-1,2 10 1,-2-14-1,2 14 0,0 0 0,-1-11 0,1 11 0,0 0 0,0 0-1,-3 12 1,0-2 0,0 8-1,-1 1 1,-2 6-1,0 1 1,-2 3 0,1 0 0,-1-2-1,0 2 2,-1-8-1,3 1 0,0-4 0,1-4 0,1-2 0,4-12 0,-5 15 0,5-15 0,0 0 0,0 0 0,12 6 0,-12-6 0,19-10 1,-4 3-1,3-3 0,3-1 1,4-1-1,0-1 0,2 2 1,1-1-1,-2 4 0,1 1 1,-2 1 0,-3 1-1,-5 0 1,0 1-1,-7 1 1,0 1 0,-10 2 0,0 0-1,9-4 1,-9 4-1,0 0 1,0 0-1,0 0 1,0 0-1,0 0 0,0 0 0,0 0-1,0 0-2,0 0-3,0 0-14,0 0-19,0 0 2,0 0-2,0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1:27:37.469"/>
    </inkml:context>
    <inkml:brush xml:id="br0">
      <inkml:brushProperty name="width" value="0.05292" units="cm"/>
      <inkml:brushProperty name="height" value="0.05292" units="cm"/>
      <inkml:brushProperty name="color" value="#789440"/>
      <inkml:brushProperty name="fitToCurve" value="1"/>
    </inkml:brush>
  </inkml:definitions>
  <inkml:trace contextRef="#ctx0" brushRef="#br0">2691 496 18,'0'0'15,"0"0"-1,0 0-2,0 0-2,0 0-2,0 0 0,13-6-2,-13 6-1,11-2-2,-11 2 0,17-3 0,-7 2-2,2 1 2,4 0-1,0 1 1,3-1-1,1 0 1,-2-1 0,4 2 1,-2-3-1,1 2 0,-1-1 0,2 3 0,-3-2 0,3 3-1,1-2 0,-1 2 0,1-1 0,1 2 0,0-3 0,0 1 0,0-2 0,0 4 0,2-3-1,2 0 2,-1-1-1,3 0 0,-1-1 1,3 1-1,0-1 0,4-2 0,-1-1 0,0 1 0,1-2 0,4 1 0,-2-1 0,0 1 0,-1-3-1,-1 3 1,-4-1 0,2 1-1,-7-2 0,-2 1 1,-3-3-1,-1 2 1,-4-1-1,-1 0-1,-4 0 1,-1 0 0,-1 3 0,-10 4-1,12-8 0,-12 8 1,0 0-1,0 0 0,2-12 1,-2 12-1,0 0 0,-8-13 0,8 13 0,-15-12 0,6 6 0,-1 0 0,0 3 0,-3-1 0,0-1-1,-1 1 1,0-3 0,0 2 0,0-1 1,-1 0-2,0-1 1,0 0 0,2 1 1,0-1-1,0 2 0,2 0 0,-1-2 0,2 3 0,1-2 0,-2 1 1,2 0-1,0 1 0,0-1 0,-1 1 0,10 4 0,-17-5 0,17 5 0,-14-1 0,14 1 0,0 0 0,-9 2 0,9-2 0,7 9 0,-7-9 0,20 13 0,-4-5 0,4 3 0,3-2 1,5 1-1,2 1 1,1-3-1,3-2 1,-1 1 0,1 0 0,-3-2 0,0 0 0,-5 0-1,-3-1 1,-3 3-1,-3 0 0,-6-2 0,-2 0 1,-9-5-1,11 7 0,-11-7 0,0 0 0,0 0 1,0 0-1,0 0 0,0 0 0,0 0 0,0 0 0,-13 13 0,13-13 0,-14 12 0,3-4 0,0 0 0,-2 3 0,-4-3 0,0 2 0,-4 1 0,0-1 0,-2 2 0,1-1 0,-2 2 0,1 0 0,2-1 0,1 2 0,2-4 0,2-1 0,1 0 0,4-3 0,1-1 0,10-5 1,-15 7-1,15-7-1,0 0 1,-10 7 0,10-7 0,0 0 0,0 0 1,-10 10-1,10-10 0,0 0 0,0 0 0,0 0 0,-11 6 0,11-6 0,0 0 0,0 0 0,0 0 0,0 0 1,0 0-1,-8 9 0,8-9 1,0 0-1,0 0 1,0 0-1,0 0 1,0 0-1,0 0 1,0 0-1,0 0 0,0 0 0,0 0 0,0 0 1,0 0-1,0 0-1,0 0 0,-2-12-4,2 12-12,2-11-23,-2 0 2,-2-5-3,1-1 2</inkml:trace>
  <inkml:trace contextRef="#ctx0" brushRef="#br0" timeOffset="2744">250 523 20,'0'-9'32,"-6"-4"2,-1 1-1,-2 2-16,-9-7-5,3 8-4,-7-5-2,0 4-3,-3 2 0,2 2 0,0 2-1,1 4 0,2 3-1,3 3 0,3 3-1,7 5 1,7 2-2,8 3 1,10 3 0,9 2-1,8 3 0,6 0 1,7 2 0,-3-1 0,-2-1 1,-9-1-1,-10-3 1,-10 1 0,-13-2 0,-10 1-1,-14-7 0,-5 1 0,-5-3-1,-3-3-2,2 0-5,-6-11-4,13 4-8,2-8-15,6-5-1,9-3 2</inkml:trace>
  <inkml:trace contextRef="#ctx0" brushRef="#br0" timeOffset="3156">428 579 9,'10'3'28,"2"7"-1,-12-10 1,7 21-14,-1-5-2,1-2-4,7 5 0,-4-8 1,9 5-1,-5-10 1,8 3 1,-10-15-3,7 3-2,-10-8-1,1-2-1,-5-2-1,-3-4-2,-3-1 0,-4-2-2,0 3 0,-4-4-4,3 5-4,-7-9-9,7 3-15,2 2-3,1-3 2,4 2 1</inkml:trace>
  <inkml:trace contextRef="#ctx0" brushRef="#br0" timeOffset="3496">689 128 21,'5'-9'31,"-5"9"-5,0 0-3,0 0-6,0 0-4,-9 4-4,3 9-2,2 9-2,-1 9-3,3 6-1,2 9 0,3 5 0,1 1-1,5 0 1,3-5 0,5-6 0,0-7 0,2-7 1,1-8 0,2-6 0,-2-7 1,1-3-1,-2-6 1,-2-2-1,-4-5-1,-2-4 1,-5-3-1,-3-1 0,-5-2 0,-3 2-1,-2 1 0,-4 2-1,1 3 0,-2 2-2,0 6-1,-2-2-3,14 6-4,-21-3-8,21 3-15,-10-1-1,10 1 2,0 0 0</inkml:trace>
  <inkml:trace contextRef="#ctx0" brushRef="#br0" timeOffset="3986">954 0 47,'0'0'31,"0"0"1,0 0-10,-14 21-12,17 3-2,-8 5-3,9 11-2,-4 1 2,5 9-1,-1-2 0,4 3-1,-1-4-2,4-3 0,0-4-2,-2-8 0,5-4-3,-6-9-3,6-2-3,-14-17-12,18 9-12,-4-10-1,-2-8 1</inkml:trace>
  <inkml:trace contextRef="#ctx0" brushRef="#br0" timeOffset="4252">1284 278 44,'6'-11'34,"-6"11"0,-16 2 0,7 8-19,-9-4-9,6 5-2,-1 0-3,5 4 0,6-1 1,7 3 0,10-4 0,5 0 0,2 2-1,3-2 0,-2-1 0,-4 0 0,-4 1-1,-7-1 1,-9 0 0,-9 2 0,-8-2 0,-1 1-1,-6-1 1,-1-2-2,2 0-1,0-5-3,8 1-4,-2-9-13,18 3-13,-10-9-2,12-2 1,6 0 1</inkml:trace>
  <inkml:trace contextRef="#ctx0" brushRef="#br0" timeOffset="4907">758 979 32,'-6'-15'34,"-2"-4"2,-2 1-9,6 7-8,-8-4-5,12 15-3,-11-15-3,11 15-3,-9-4-1,9 4-2,-7 9-1,4 1 0,1 2-1,1 3 0,0-1 0,1 0 0,0-1-1,2-2 2,-2-11-1,5 11 0,-5-11 1,10-8 0,-10 8 0,12-16 0,-4 6 0,1-1-1,0 3 0,2 1 0,2 5-1,0 3 1,2 4-1,0 2 1,3 1 0,1 2 0,1-2 0,-1-2 0,-1-3 0,-3-3 1,-2-3-1,-3-1 1,-10 4 0,14-17 0,-12 5 0,-2 1 0,-3-4 0,-1 1-2,-1 1 0,-2-2-1,2 3-2,-2-5-4,9 8-7,-5-10-13,10 3-10,2 1 1,7-3 0</inkml:trace>
  <inkml:trace contextRef="#ctx0" brushRef="#br0" timeOffset="5375">1125 646 30,'17'-4'30,"-17"4"0,0 0-7,2 21-4,-9-12-6,6 12-3,-7-2-2,2 13 0,-4 3-2,3 9-1,-6 2-1,4 6-1,-2 3-1,0 0 0,1 0-2,1-5-1,0-6-1,0-8-3,8-1-4,-9-17-12,9-5-14,1-13-2,0 0 1,0 0 0</inkml:trace>
  <inkml:trace contextRef="#ctx0" brushRef="#br0" timeOffset="5671">1185 961 5,'-5'32'25,"-8"-3"0,8 9 1,-1-2-11,4-7-6,11 1-1,2-13 0,14-3 0,1-14 0,9-1 1,-7-10 1,4 0-2,-11-7-1,-1 0-3,-12-1-1,-8 2-1,-9 0-2,-5 1-2,-2 6-4,-6-7-8,10 6-17,-1-2-4,5-1-1,8-4 2</inkml:trace>
  <inkml:trace contextRef="#ctx0" brushRef="#br0" timeOffset="6024">1687 670 55,'6'19'33,"-5"-1"0,4-1-3,4 8-22,-2-8-2,6 7-1,0-9-1,7-2 0,-2-8 1,5-3-2,-1-7 0,3-3-1,-4-6-1,-2-1 0,-1-8-1,-4-3 1,-1-4-1,-5-2 0,-3-6 1,-4-4-1,-5 1 0,-2 0 1,-3 4-1,0 4 1,1 4 0,0 8 0,0 4 0,3 8 0,5 9 0,-4-9 0,4 9 0,0 0-1,0 0 1,0 0-1,0 0 0,0 0 0,0-10 0,0 10 1,0 0-1,4-11 0,-4 11 0,3-12 0,-3 12-1,0 0 1,10-4-1,-3 14 1,3 9-1,0 6 1,2 9-1,1 4 1,3 4 0,2 6 0,-3-4 1,3-2-1,-1-5 1,1-8-1,-2-6 0,0-4 0,-2-7 1,0-10-1,-2-3-3,-5-11-2,2-2-4,-10-11-4,5 0-5,-15-11-2,6 6-1,-14-11 4,2 10 4,-8 2 5,2 8 7,2 6 6,-4 5 8,9 12 3,-1-1 2,12 12-2,5-13-2,-5 24-2,5-15-3,7 4-2,-7-13-2,15 10-2,-4-12-3,-1-8-1,3-5-6,-4-13-10,5-3-20,-1-7 0,0-5-1,0-5 2</inkml:trace>
  <inkml:trace contextRef="#ctx0" brushRef="#br0" timeOffset="6783">1823 38 71,'-32'22'38,"5"-3"0,4-2 0,13-3-29,-3-4-4,13-10-2,-13 10-1,13-10-2,0 0-4,2-21-16,10 6-18,1-4 1,8-4-2,4-2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1:27:45.032"/>
    </inkml:context>
    <inkml:brush xml:id="br0">
      <inkml:brushProperty name="width" value="0.05292" units="cm"/>
      <inkml:brushProperty name="height" value="0.05292" units="cm"/>
      <inkml:brushProperty name="color" value="#789440"/>
      <inkml:brushProperty name="fitToCurve" value="1"/>
    </inkml:brush>
  </inkml:definitions>
  <inkml:trace contextRef="#ctx0" brushRef="#br0">2960 185 29,'1'14'31,"-1"-14"1,18 0-10,1 2-6,-1-8-3,11 6-5,-1-6-2,11 3-1,3-4-2,7 1 2,4-1-2,5 2 0,2-2-1,1 1-1,-1 0 1,-5 1-2,-7 2 1,-6 2-1,-10-1 1,-9 1-1,-7 0 1,-7 1-1,-9 0 1,0 0-1,0 0 1,-13-14 0,1 5-1,0 0 1,-6-4-1,1-1 1,-5 0 0,0 0 0,0 2 0,0 1 0,2 3 0,5 1 0,3 4 0,12 3 0,-9-1-2,9 1 1,17 3 0,-1 0-1,5 1 1,4 2-1,3 1 1,-1 0 0,-3 0 0,-2-1 0,-3 3 1,-8 1-1,-11-10 1,1 20 0,-12-10 0,-5 3 0,-7 2 0,0 0 0,-5 1 0,-1-2 0,2 1-1,3-3 1,4-1-2,5-3 1,5-3-2,0-3 0,10-2-3,0 0-8,0 0-25,-2-12 1,2 12-1,0-13 1</inkml:trace>
  <inkml:trace contextRef="#ctx0" brushRef="#br0" timeOffset="1014">177 900 28,'0'0'33,"10"-12"1,-13 3-9,3 9-8,-16-10-5,5 12-4,-9-2-2,1 7-1,-7 0-1,2 3-1,-1 3-1,4 0-1,6 4 0,7 1 0,8 1-1,10 2 0,9 0 1,10 2-1,6 1 0,5 1 0,0-1 1,-1-2-1,-4 0 0,-6-4 0,-8-2-1,-5-1 1,-9-4 0,-8 0 1,1-11-1,-12 12 0,-1-9 1,-2-1-1,-5 0 0,-1-3 0,0 0 0,0 0 0,-1 0-1,2-2-1,2 3-3,1-6-4,17 6-7,-20-5-16,15-5-5,5-1 2,2-8 0</inkml:trace>
  <inkml:trace contextRef="#ctx0" brushRef="#br0" timeOffset="1483">369 915 20,'5'23'26,"-13"-10"1,6 7-4,-3 3-15,1 0-3,6 6 1,2-4 0,8 2 1,0-8 0,12 0 1,-2-9-1,6-3-1,-7-10-1,3-1-2,-5-9 0,-2-1 0,-5-6-2,-5-3-1,-4 0 0,-3-3-5,-2 5-3,-8-8-11,3 5-15,-1 2-1,0 1 1,4 1 0</inkml:trace>
  <inkml:trace contextRef="#ctx0" brushRef="#br0" timeOffset="1816">645 608 41,'0'0'28,"-20"18"1,14 3-10,1 11-14,1 8-3,5 7 0,3 5-1,6 3 1,7-2 0,7-2 1,4-11-1,5-5 1,0-12 0,1-5-1,-4-10 2,-2-5-1,-9-8 0,-5-4-1,-13-8 1,-7-1-2,-12-5 1,-5 0-2,-4-1-1,-3 0-1,1 7-3,-1-2-3,12 11-5,-1-4-9,11 1-13,8 11 3,6-23-1</inkml:trace>
  <inkml:trace contextRef="#ctx0" brushRef="#br0" timeOffset="2176">856 465 29,'0'0'30,"-12"18"2,11 4 0,5 7-20,-7 2-6,9 9-1,-4 3 0,5 3-2,-1-2-1,1-4-5,4 4-6,-7-12-11,6-6-12,0-5-2,0-8 0</inkml:trace>
  <inkml:trace contextRef="#ctx0" brushRef="#br0" timeOffset="2361">1117 762 33,'-1'-11'32,"1"11"1,-14 3-4,1 4-13,3 8-9,4 1-5,5 1 0,5 0-1,9 1 1,3-4 1,5 0-1,-4-2 2,3-1 1,-8-3-2,-5 3 0,-12-2-1,-6 0-2,-5 2-1,-7-4-4,5 4-8,-7-7-14,7-5-8,18 1-2,-7-19 1</inkml:trace>
  <inkml:trace contextRef="#ctx0" brushRef="#br0" timeOffset="2938">1590 896 40,'-1'11'32,"1"-11"0,0 0-10,-3 11-13,-3 0-3,1 8-3,-1 7-2,1 4 0,3 3 0,0 1 0,1 0 0,6-1 1,1-9-1,5-4 1,-1-12 1,6-5-1,-4-10 0,5-4 0,-2-7 0,-1-5-1,-2-3 0,-1 0 0,0 0-1,-3 4 0,-1 3 0,0 4 0,1 4 0,-8 11 0,18-10 0,-7 8 0,0-2 0,0 0 0,2-4 2,-2 0-1,-2-5 0,1-1 1,-3-3-1,0-1 0,-1-2 1,2 4-2,2-1 1,2 4-1,2 6 0,1 6 0,4 6-1,0 6 1,0 8 0,0 5 0,-5 1 0,-1 3 0,-1 1-2,-5-8-4,4 3-7,-8-13-14,-3-11-9,12-5 0,-6-11 0</inkml:trace>
  <inkml:trace contextRef="#ctx0" brushRef="#br0" timeOffset="3453">1951 624 31,'-21'-6'29,"11"10"-3,-6-6-4,16 2-25,0 0-16,-5-12-9,17 1-1,-2-9 3</inkml:trace>
  <inkml:trace contextRef="#ctx0" brushRef="#br0" timeOffset="3577">2087 352 40,'13'-10'25,"-13"10"-1,16 15-4,-16 6-4,6 17-2,-8 3-4,6 14-1,-4 5-3,3 3-2,-1-3 0,2-4-4,-1-5-1,0-12-5,2-5-1,-5-19-3,0-15-8,0 0-6,8-10-2,-11-13 4,3-2 8,-6-10 8,3-4 5,0-3 8,-5-7 7,8 8 10,-4-4 2,8 9-1,-6 0-6,12 16-5,-4 7-5,11 16-3,-2 8-2,3 12-1,-3 5-1,2 7-1,0 0-1,0 1 0,-1-4 0,-3-6-1,1-6 1,0-6-1,5-6 0,-3-7-1,3-4 1,-4-6 0,3 2 0,-4-1 0,-1 3 0,-3 3 0,-10 2 1,14 9-1,-11 3 0,-3 1-2,1 5-5,-5-9-5,7 5-15,-3-14-7,0 0-1,10 0 1</inkml:trace>
  <inkml:trace contextRef="#ctx0" brushRef="#br0" timeOffset="4092">2610 643 44,'12'14'32,"-4"3"1,0 3-8,0 4-12,-5-3-9,0-2-5,0-4-4,-3-15-8,0 0-19,2-10-1,-3-10 2,3-2-1</inkml:trace>
  <inkml:trace contextRef="#ctx0" brushRef="#br0" timeOffset="4288">2595 143 49,'-1'-20'36,"1"20"-1,15 1 0,-10 15-23,9 14-4,-2 10-4,4 13-1,1 7 0,2 7-1,2 6-1,3-2-1,1-4-1,-3-7-3,5-6-1,-8-17-7,4-5-6,-11-18-15,-3-17-4,-4-14 1,-13-11 5</inkml:trace>
  <inkml:trace contextRef="#ctx0" brushRef="#br0" timeOffset="4474">2760 512 26,'-23'-36'32,"1"6"1,11 9-5,8 11-11,4-2-9,9 4-8,7 1-18,2-2-12,-2-10-2,4-2 0</inkml:trace>
  <inkml:trace contextRef="#ctx0" brushRef="#br0" timeOffset="4664">2559 120 69,'-23'16'37,"7"0"-2,4-9-5,12-7-60,0 0-2,-4-21-4,16-5-1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1:29:20.78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7-5 50,'0'0'35,"10"3"1,-10-3-11,9 28-10,-12-5-4,6 9-5,-4 4-1,1 9 0,-3-2-2,1 1 0,-2-5-1,-2-4-1,2-6 0,-1-5-2,4-5-3,1-19-9,-1 12-25,1-12 1,13-6-2,-2-5 1</inkml:trace>
  <inkml:trace contextRef="#ctx0" brushRef="#br0" timeOffset="452">613 119 27,'9'2'33,"-5"8"4,-6 6-1,-1 16-17,-14 4-5,3 19-1,-11 7-4,3 17-1,-5 3-2,3 8 0,4-3-2,6 0 0,8-7-1,8-6 0,7-9-1,8-9 0,3-8 1,2-6-2,1-6 0,0-7 0,-5-6-1,-1-3 1,-4-7-2,-3-2 0,-10-11-3,13 7-5,-2-6-31,-11-1-2,21-19 1,-5-2-1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1:29:42.96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131 92 26,'9'-25'33,"-1"3"2,-3 6 0,-7-3-19,2 19-4,2-10-1,-3 20-4,-8 6 0,-1 14-3,-5 8 0,-1 14-1,-6 9-1,0 9 0,0 5 0,5 0-1,5 0 0,6-3 1,7-6-1,7-10 0,7-10 0,5-5 0,2-9-1,0-7-1,2-5-2,-3-15-4,9 0-14,-7-13-18,10-8 1,1-10-2,6-6 1</inkml:trace>
  <inkml:trace contextRef="#ctx0" brushRef="#br0" timeOffset="343">776 65 34,'-2'-14'34,"2"3"3,0 11-1,18 9-21,-8 3-3,10 17-3,-2 8-2,7 15-2,-2 9 0,-1 11-1,-9 0-1,-5 6 0,-8-2-1,-4-1 0,-5-8-1,-5-9-1,1-7 0,0-12-1,8-5-1,2-11-4,10-1-15,4-10-19,3-5 1,3-4-1,2-6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1:29:21.95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33 69 7,'0'-21'30,"3"12"1,-2-2 2,0-4-14,-1 15-9,8-13 0,3 16-2,0 7-2,9 16-1,1 10-1,5 17 0,0 11 0,1 15 1,-4 5-1,-4 6 0,-13-3 0,-6 0 0,-10-9 0,-6-6 1,-8-8-2,-2-9 0,-2-7 0,0-3-1,0-9 0,7-5-1,0-8 1,7-5-2,2-5 1,12-13 0,-12 13-1,12-13 0,0 0 0,0 0 0,0 0 0,0 0-1,0 0-1,0 0-1,4 11-7,-4-11-30,0 0 1,0-14-2,5 2 2</inkml:trace>
  <inkml:trace contextRef="#ctx0" brushRef="#br0" timeOffset="26916">77 1730 45,'2'-15'32,"-2"15"-2,1-24-6,-1 24-6,1-12-3,-1 12-3,0 0-3,0 0-3,0 0-2,0 0-1,0 13-2,0 3 0,0-2 0,-1 7 0,1-1-1,0 4 0,-1-3 1,2-1-1,0-1 0,1-9 0,-2-10 1,8 12 0,3-16 0,4-7 0,7-11 1,7-8 0,11-12 0,11-10 0,10-8-1,12-6 1,6-3-1,5 1 0,2 5 0,1 2 1,-5 9-1,-9 13 0,-10 5 1,-13 8 0,-12 4 0,-9 9 0,-12 4-1,-5 3 0,-12 6 0,0 0 0,4-9-1,-4 9 1,0 0-1,0 0 0,0 0 0,0 0 0,0 0 0,0 0 0,0 0-1,0 0-2,0 0-3,0 0-32,0 0-5,-14 2 0,5 0-1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1:29:59.05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312 506 35,'1'-10'29,"-1"10"1,-3-22-1,-8 4-16,1 5-6,-10-3 0,0 3-1,-7 2 0,0 5-1,-4 0 1,5 7-2,0 2-1,9 8-1,7 1-1,10 9 0,12 2 0,11 3 0,8 4 0,8 1-1,1 2 1,1-1 0,-4 0 0,-7-4 0,-13-4 0,-12-1-1,-12-5 1,-13-1 0,-11-5-1,-4-1 1,-6-4-1,-2-4-1,0-2 0,2-6-2,8 0 0,2-5-3,14 2-9,2-5-14,12-2-5,9 3-1,7-3 1</inkml:trace>
  <inkml:trace contextRef="#ctx0" brushRef="#br0" timeOffset="421">489 605 48,'5'13'28,"-7"0"1,-4 2-9,0-1-9,8 8-2,1-3-1,13 4-1,3-8 1,18 2 1,0-10-3,11-2-2,0-7-2,0-5-1,-2-7-2,-8-9-2,-6-2-3,-16-11-9,-3-2-7,-19-7-6,-5-4-2,-12-6 1,-3 2 5,-8-4 6,2 7 11,2 3 10,1 7 12,9 11 9,7 14 3,13 15 1,-2 12-3,15 23-5,0 6-5,7 18-4,-3 4-2,3 7-3,-5-6-2,0-2 1,-4-11-2,0-7 1,-1-17 0,7-10-1,2-16 0,6-8 0,6-13-1,8-4 0,5-5 0,7 1-1,3 3 0,2 7 0,1 6-1,-2 11 1,-7 9-1,-3 7 1,-12 7-1,-7 3 1,-15 2-1,-13 0 0,-13-2 1,-13-4-1,-10 1-1,-8-4 0,-3-7 0,-2-5-2,5-5-1,5-8-1,14-3-4,2-14-9,23-2-15,6-12-6,12-5 0,7-9 2</inkml:trace>
  <inkml:trace contextRef="#ctx0" brushRef="#br0" timeOffset="1014">1383 57 68,'26'-21'37,"-5"17"-1,-1 19-2,-7 11-16,7 18-9,-4 7-3,1 11-1,-1 1-2,0 2 0,-1-5-1,0-5-1,-1-10-1,-4-8-2,3-10-2,-4-15-4,6-2-4,-5-19-3,12 1 0,-7-12 1,11 4 4,-6-3 4,4 5 3,-1 9 6,-5 1 5,5 18 4,-13 1-1,5 13 1,-10 0-3,3 3-3,-5-2-3,0-5-1,0-8-3,-3-16-1,9 8-4,-6-22-7,9-3-11,-3-10-8,0-5-3,1-4-1,-3-2 2</inkml:trace>
  <inkml:trace contextRef="#ctx0" brushRef="#br0" timeOffset="1357">1882 327 32,'-18'-21'27,"6"11"0,1 3-5,11 7-7,0 0-9,14 4-5,3-2-3,4 3 1,1 0 1,0 2 0,-6 4 2,-5 1 3,-3 9 2,-8-1-1,2 9 0,-2-2 1,9 6-1,5-3 0,13 3 0,6-6-3,5-1 0,-1-4 0,-1-3 0,-11-6 0,-10-1 0,-15-12 0,-20 12-2,-10-10-1,-7-3-3,0 0-2,-4-9-7,15 5-12,6-8-12,12-5-1,13-4 2,12-7 0</inkml:trace>
  <inkml:trace contextRef="#ctx0" brushRef="#br0" timeOffset="1732">2470 0 74,'6'13'34,"-5"15"-1,0 13-2,4 13-23,-4 11-2,7 4-2,-1 1-1,3-1 0,2-7-1,-1-7 1,-1-11-4,-5-14 0,-3-15-2,-2-15 1,-20-3-1,-2-14 1,-5-6 1,-2-5 1,0 1 1,5 2 0,5 5 1,11 10 1,13-1 1,17 9-1,10 3-1,10 1-2,11 2-12,3-12-23,1-9 0,2-8-1,-1-7-2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1:30:01.28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238 127 69,'-26'6'37,"0"8"-1,2 7 1,5 14-25,-5 8-5,5 14-2,-2 6-1,2 12 0,2 3-1,2 3-1,4-2-2,0-4-3,11-4-9,-4-16-22,13-8-3,3-17-1,8-13-1</inkml:trace>
  <inkml:trace contextRef="#ctx0" brushRef="#br0" timeOffset="218">269 803 66,'-1'14'33,"5"8"0,1 2-4,0-5-19,7 5-2,-5-11-2,6 0 1,-13-13-1,17 0-1,-13-14-1,-1-5-1,-4-8 0,-1-4-1,-2-10-1,0-4 0,0-2 1,4 0-2,2 5 1,4 4 0,5 4-1,4 5 0,6 9-2,1 5 0,5 8-1,0 4-1,5 6-2,-4 2 0,4 4 0,-4 2 0,1 5 1,-1 0 2,0 3 2,0 0 2,-1-1 1,3-1 2,-2-6-1,0 1 2,-5-9-1,-2-2 0,-8-10-1,-4 1 0,-11-7-1,-7 1 0,-11 2 0,-5 2-1,-5 8-1,-4 6 1,-1 10-1,1 8 0,5 7 0,6 8 0,10 2 0,6 2-1,10-1 0,9-6-1,10-3-3,2-14-1,13-3-4,-3-18-3,11 1-5,-7-18 1,10 1 1,-8-13 3,7 0 6,-6-3 5,-9-4 7,-2 7 5,-15-1 4,-2 14 2,-19-1-1,-3 17 0,-15 2-5,1 12-4,-3 5-3,7 11 0,5-1-2,11 5 0,12 0 1,11 0-1,7 0-1,5-1 2,-1-4-1,-4-1 0,-7-4-1,-13-1 1,-11-6-1,-13-4 0,-8-3-2,-6-4-3,1 1-4,-4-12-9,15 4-16,3-8-3,14 0-1,11-8 2</inkml:trace>
  <inkml:trace contextRef="#ctx0" brushRef="#br0" timeOffset="1451">1348 217 72,'-5'-18'35,"1"7"-1,4 11-7,-10 2-17,12 18-3,-4 13-3,7 13 0,-2 8 0,3 13-1,-1 3 0,1 6-2,-1-2 0,0-4-2,-2-10-2,-4-12-5,5-6-19,-6-15-10,-2-16 1,4-11-2</inkml:trace>
  <inkml:trace contextRef="#ctx0" brushRef="#br0" timeOffset="1654">1202 622 57,'-4'-20'35,"8"6"-1,14 8 0,12 8-19,4-3-10,13 3-2,3-3-4,5-6-6,9 2-11,-2-8-13,5-2-3,3-3-1,0-2 1</inkml:trace>
  <inkml:trace contextRef="#ctx0" brushRef="#br0" timeOffset="1856">2316 342 61,'0'0'35,"13"12"0,-10 3 0,-2 10-19,-9-3-9,-2 10-3,-7 5 1,-2 7 0,-8 2 0,1 4-1,-1-4-2,10 1 0,4-4 0,9-1-1,10-7 0,9-7-1,11-6 1,6-6 0,5-7-1,0-4 0,2-6-2,-4-6-1,1-4-4,-7-9-5,7 4-18,-5-9-9,0-4 1,-2-4-1</inkml:trace>
  <inkml:trace contextRef="#ctx0" brushRef="#br0" timeOffset="2184">2839 74 90,'10'15'37,"5"18"1,3 6-9,8 19-23,-2 8 0,1 11 0,-10 0-2,-6 4 0,-9-7-1,-9-6-2,-6-7 0,-7-11-1,-3-4-5,-2-18-4,11 1-18,1-15-14,15-14 2,-9 9-1,15-18 1</inkml:trace>
  <inkml:trace contextRef="#ctx0" brushRef="#br0" timeOffset="2449">3280 7 49,'10'-15'36,"2"14"0,6 20 0,4 20-15,2 6-12,9 21-1,-9 7-1,-1 16-1,-10 4 0,-5 4 0,-15-8-2,-3-5-1,-10-9 0,-4-8 0,-2-10-2,2-10 0,1-12 0,6-8-1,3-7 0,4-6 0,4-4 0,6-10 0,0 0-2,0 0-1,-6 10-3,6-10-5,0 0-25,11-6-6,-11 6 2,0 0-2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1:30:59.26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7 31,'0'0'27,"0"0"-4,0 0-3,0 0-22,0 0-15,0 0-5,20 5-6,-10-17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1:30:37.83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0 500 41,'0'0'35,"11"0"1,-6-15-1,2-3-11,-4-14-13,7-1-3,-4-10-2,4-2 0,-5-6-2,4 5 1,-6 0-1,2 6-1,-3 7-1,-1 8 0,0 12-1,-1 13 0,2 16-1,0 9 0,1 8 0,2 6 0,2 3 0,1 1 0,0-2-1,3-8 1,3-5 0,2-10-1,5-8 1,1-8 0,0-10 0,4-5 0,0-8 0,-1-6 1,-3-12-1,-1-3 0,-5 2 1,-1 3-1,-6 5 0,-1 6-1,0 17 1,-8 9 0,9 28-1,-7 8 2,1 8-1,0 8-1,2 3 2,-1 3-2,2-6-1,-2-9-1,3-4-2,-2-14-4,10 1-12,-5-17-18,3-9 0,3-9 1,1-12 0</inkml:trace>
  <inkml:trace contextRef="#ctx0" brushRef="#br0" timeOffset="1262">686 60 30,'0'0'32,"-12"-6"3,12 6-7,0 0-7,-9-8-5,9 8-3,0 0-4,12-9-2,-1 0-2,5 3-2,1-4 0,4 6-1,2 3 0,2 7-2,-1 11 1,-1 8-1,-4 10 0,-5 5 0,-2 5 0,-4 2 1,-5-3-1,-3 0 0,-4-10 1,0-5-2,-2-8 2,1-10-1,5-11 0,-16 1 0,5-9 0,-1-10 0,-6-2 0,-5-5 1,-3-2-2,-5 6 2,1 0-1,-1 8 0,0 5 0,3 8-1,7 9 1,4 5 0,9 8 0,8 3-1,8 3 1,9-1 1,6-3-1,7-4 1,3-5 0,3-5-1,3-9 0,-3-9-2,-1-4-4,-5-12-3,5 4-13,-9-10-14,2-2-2,-1-3 0,-1 2 1</inkml:trace>
  <inkml:trace contextRef="#ctx0" brushRef="#br0" timeOffset="3853">1057 130 47,'0'0'31,"12"-1"2,-12 1-12,0 0-9,0 0-3,0 0-1,0 15-2,-3-3 0,4 7-2,-4 5 0,3 9 0,-2 10 0,2 10-2,-1 5 1,0 10-2,1 2 1,0 6-1,-1 0 0,0-1 0,-2-8-1,0-4 1,-2-4-1,2-10 0,-1-8 0,-1-9-1,2-9 0,-1-7-1,2-4-1,2-12-4,0 0-4,-12-10-14,10-6-10,1-3-2,0-7 2,3-3 1</inkml:trace>
  <inkml:trace contextRef="#ctx0" brushRef="#br0" timeOffset="4278">1023 137 42,'4'-27'34,"1"6"1,-2 0-2,-2 0-16,6 11-6,-4-2-4,7 5-2,-2-3-1,6 7-2,7 0 0,5 4-1,4 4 0,6 5 0,4 4-1,3 5-1,-1 3 1,-4 3 0,-5 3-1,-7 0 1,-8-2 0,-12 1 0,-12-4 0,-11-1 1,-10-4 0,-6-1 0,-12-2-1,-2-3 1,-5-1 0,4-5 0,3-1-1,5-3 1,8-2-2,8-2 1,8-2-1,7-2-1,9 6-3,-1-16-7,12 10-20,0-1-4,1-1 0,3-1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1:18:07.488"/>
    </inkml:context>
    <inkml:brush xml:id="br0">
      <inkml:brushProperty name="width" value="0.05292" units="cm"/>
      <inkml:brushProperty name="height" value="0.05292" units="cm"/>
      <inkml:brushProperty name="color" value="#789440"/>
      <inkml:brushProperty name="fitToCurve" value="1"/>
    </inkml:brush>
  </inkml:definitions>
  <inkml:trace contextRef="#ctx0" brushRef="#br0">851 0 19,'0'0'28,"0"0"-8,2 12-5,-2-12 0,-9 16-3,0-6 0,2 10-3,-8-2 0,5 9-2,-9 4-1,1 9-2,-2 5-2,-1 7 0,-2 3-1,1 4 0,-1-1 0,2 1 0,-2-3 0,1-3 0,1-5 0,3-5 0,0-8-1,2-5 2,4-7-1,3-4 0,2-7 0,3-3 1,4-9 0,0 0 0,0 0 0,0 0 0,0 0-1,-4-12 1,4 12-2,-4-17 1,1 3-1,-1 0 0,-2-3 0,1 2 0,-1-4 1,1 1-1,-2-1 0,1 0 0,0 1 1,1-1-1,0 4 1,2 1 0,0 1 0,-1 4 0,4 9 0,-3-14 0,3 14 0,0 0-2,0 0 1,0 0 0,0 0-1,-2 18 1,4-2-1,-1 4 1,1 3-1,1 4 1,-1-2 0,1 2 0,-1-3 0,0-1 0,-1-4 1,0-2-1,-1-3 0,1-2 0,-1-12 0,1 13 0,-1-13 0,0 0 0,0 0 1,9 2-1,-9-2 1,16-12 0,-5 4-1,4-4 1,3 1-1,2-4 0,5 1 0,1 0 0,0-2 0,-1 3 0,0-1 0,-3 4 1,-5 1-1,-2 1 0,-6 3 0,-9 5 0,12-5 0,-12 5-1,0 0 0,0 0 0,0 0-2,0 0-8,5 11-27,-5-11 1,0 0-2,0 0 1</inkml:trace>
  <inkml:trace contextRef="#ctx0" brushRef="#br0" timeOffset="22683">-1 1925 20,'0'0'28,"0"0"-4,-10-10-2,10 10-5,18-13-2,4 9-3,-2-7-3,14 7-2,-1-7-1,7 5-1,4-2 0,0 2-3,-2 0 0,-2 1-1,-3 2 0,-2-2 0,-5 1-1,-4 1-1,-4-1 0,-8-1-3,3 2-6,-12-8-8,-5 11-13,8-14-5,-8 14 2,-9-14 0</inkml:trace>
  <inkml:trace contextRef="#ctx0" brushRef="#br0" timeOffset="23073">81 1924 17,'-10'8'23,"10"-8"-3,0 0-3,0 0 0,-13 6-4,13-6-2,0 0-2,0 0-3,0 0-1,0 0-1,-10 7-2,10-7 1,0 0-1,0 0-1,0 0 0,4 9 1,-4-9-1,11 4 0,-11-4 1,16 4 0,-5-1 0,4-1 0,1 2 0,3-1 0,0-1 1,4 1-1,1-3 0,3 1 0,1-3 0,2 1 0,0-2 1,4 0-1,0-3 0,-1 3 0,-3-1 0,-2 2 0,-4 1-1,-3 0 0,-5 0 0,-4 1 0,-12 0 0,12-1-1,-12 1 1,0 0-1,0 0 0,0 0 0,0 0-1,0 0-2,0 0-2,0 0-6,10-4-16,-10 4-10,0 0-1,0 0 1</inkml:trace>
  <inkml:trace contextRef="#ctx0" brushRef="#br0" timeOffset="23853">337 2382 21,'0'0'26,"-13"-1"-2,13 1-7,0 0-7,-12-2-3,12 2-2,0 0-1,-8 13 0,6-3 0,2 5-1,-4 3-1,4 4 0,-2 4 0,2 4-1,0 2 0,2 1-1,3 3 0,0-1 1,4 1 0,1-2 0,4-3 0,2-1 0,0-5 1,2 1-1,0-5 2,3-1-2,0-4 1,3-1-1,0-3 1,4-1 0,-1-2 0,0-3 0,0-2-1,-3 0 0,-5-3 0,-2 1 0,-5-3-4,-12 1-9,5-17-20,-5 17-1,-14-22 1,1 6-1</inkml:trace>
  <inkml:trace contextRef="#ctx0" brushRef="#br0" timeOffset="24383">306 2340 0,'6'-9'29,"-4"-2"0,-2 11 0,0 0-13,0 0-4,-14 11-4,1 5-4,2 4-1,-5 7-2,0 1 0,-1 2-1,1-1 1,4-6-1,1-4 0,3-5 2,5-5 0,3-9 1,0 0-1,10-17 1,2 1-1,-1-3 1,6 0 0,-1-4-1,2 0-1,3 1 1,0 5-1,-1 2 1,3 9-1,-2 4 1,3 6-1,-2 8 1,1 2-1,-2 7 1,-1 1-1,-1 0-1,-4-1 1,0-2-2,-4-4-2,2 0-8,-6-6-23,-7-9 1,17-5-3,-7-8 2</inkml:trace>
  <inkml:trace contextRef="#ctx0" brushRef="#br0" timeOffset="26396">1127 2859 11,'0'-25'30,"3"7"1,-6 1 0,-1 0-12,4 17-3,-3-18-3,3 18-4,0 0-2,0 0-1,-16 5-1,3 12-4,-3 7 1,-2 12-2,-3 11 1,-1 12-2,0 9 1,1 7 0,4 2 0,7 2 0,5-3 0,4-1 1,4-9 0,5-7 1,2-7 0,4-4 1,-1-7-1,4-6 1,-4-7-1,0-5 1,-3-7-1,0-2 0,-10-14-1,11 13 1,-11-13-1,0 0 0,0 0-1,0 0 0,0 0-4,0-12-14,0 12-20,5-23 0,5 4-2,7-11 1</inkml:trace>
  <inkml:trace contextRef="#ctx0" brushRef="#br0" timeOffset="44527">2100 3022 28,'3'-10'28,"-6"1"2,3 9-8,-5-13-8,5 13-2,-12-11-2,12 11-1,-13-13-2,2 4-1,11 9-1,-19-7-3,8 5-1,1 3 0,-4 3-1,1 4 0,-3 5 0,2 2 0,-1 6-1,4 2 1,-2 5 0,4 0-1,3 1 1,4 2-1,3-4 1,3 1-1,3-3 0,5-4 1,1-5 0,1-4 0,1-4 0,1-7 1,1-3 0,-1-5 0,1-6 0,-4-3 0,-2-5 1,0-3 0,-5-3 0,-2-4 0,-3 5 0,-2-3 0,-1 6 1,-1 0-1,1 8 0,-2 3-1,4 12 0,0 0 0,0 0-1,-2 18 0,4-4-1,1 7 1,1 0 0,1 1 0,3 1 0,1-1 0,0-3 0,3 0 0,-1-3 0,-1 0-1,2-3 0,-2 2 0,-1-4-1,2 3-2,-11-14-7,17 15-19,-17-15-6,18 9 0,-18-9 1</inkml:trace>
  <inkml:trace contextRef="#ctx0" brushRef="#br0" timeOffset="45327">2645 2588 15,'-6'-12'28,"6"12"1,0 0-1,0 0-12,0 0-3,-7 9-4,11 6-2,-4 2-1,4 10 0,-2 2-1,3 8-2,-3 6 0,2 6-1,-4 5 0,1 2-2,-2 0 1,-1-3-2,0-1 1,0-6 0,2-8 0,-2-7 0,2-10 1,1-4 0,-1-17 2,3 12-1,-3-12 1,0 0 0,4-20 0,0 5 0,-2-1 0,4-3 0,1-5-2,1 5 0,2-3 0,2 6 0,-2 1-1,3 4 0,-1 3 0,0 4 0,0 6 0,-2-1 0,0 8-1,1 0 1,-1 2 0,1 3 0,-1 0 0,0 1 0,0 1 0,-1 0 0,-3-1 0,-1-2 0,0 0 0,-4-3-1,-2 2 1,-4-3 0,5-9 0,-13 10 1,3-8-1,-3 1 1,-3-4 0,-2-1-1,-3 0 0,1 0 1,-1 1-2,3 1 1,2 0 0,2 1 0,5-1-1,9 0-1,-11 1-2,11-1-4,0 0-11,0 0-17,0 0 0,10-9-2,-10 9 2</inkml:trace>
  <inkml:trace contextRef="#ctx0" brushRef="#br0" timeOffset="48608">1882 3741 65,'-4'10'35,"4"-10"0,0 0 1,15 7-27,-4-6-6,3-1-1,4 0 0,6-1 0,3 1-1,3-2-2,2 1-2,-4-8-9,7 4-18,-5-3-5,-1 0-1,-2 1 1</inkml:trace>
  <inkml:trace contextRef="#ctx0" brushRef="#br0" timeOffset="48920">1990 3949 48,'22'1'30,"-2"-5"2,6 0-2,1-2-19,1 0-12,-2-7-14,0 1-17,3 0 0,-1-6 1,9 1 1</inkml:trace>
  <inkml:trace contextRef="#ctx0" brushRef="#br0" timeOffset="49216">2702 3668 43,'0'0'33,"14"2"1,-5 2 0,1 4-13,0-8-14,7 2-4,-2-2 0,7 0-1,-1-2 0,3 0-2,0 1-2,-2-5-4,9 5-11,-11-3-14,3 1-4,-4 1-1,-4 0 2</inkml:trace>
  <inkml:trace contextRef="#ctx0" brushRef="#br0" timeOffset="49466">2812 3803 37,'0'0'34,"-13"7"3,13-7-1,0 0-12,14 3-12,1 0-4,1-5-3,5 2-2,0-1-3,2-6-13,5 2-24,1-3 0,2 0 0,0-2-1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1:30:52.15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207 32 15,'-7'-10'17,"7"10"0,-10-10-2,10 10-1,-11-9-1,11 9-3,-14-4-1,14 4-2,-15 3-1,15-3-2,-20 12 0,9 2-2,-3 4 1,0 6-1,-2 6 0,1 7 0,0 5 0,2 6 0,0 1-1,4 2 1,1 0 0,6 2 1,-1-5-1,8-1 2,-2-1-1,5-3-1,0-6 0,3-1 1,-3-6-1,2-3-2,0-4 1,-2-5-3,-1-7-3,-7-11-4,15 6-13,-15-6-10,15-15-2,-2-1 1</inkml:trace>
  <inkml:trace contextRef="#ctx0" brushRef="#br0" timeOffset="592">326 236 13,'0'0'25,"0"0"1,4-11-3,-4 11-8,0 0-4,0 0 0,0 0-2,10 2-1,-10-2-1,9 14-2,-4-2 0,5 6 0,0 2-1,4 6 0,2 3-1,3 5 0,0 1-1,3 5 1,0-2-1,2 0 0,-3 2 0,2-3-2,-2-5 1,-2-1-1,-4-7 1,-2-3-2,-3-4 0,-3-5-2,-7-12-2,0 0-7,8 11-6,-8-11-10,-8-19-6,6 7-2,-3-3 2</inkml:trace>
  <inkml:trace contextRef="#ctx0" brushRef="#br0" timeOffset="1045">510 492 8,'14'-5'21,"-14"5"0,0 0-1,0 0-2,0 0-4,0 0-1,0 0-2,0 0-3,0 0-2,-4 14-1,-3-4-1,-1 5-1,-3 1-1,0 5 1,-3-1 0,2 4-1,-2 0 1,4 0-2,-1-2 3,2-3-3,2-2 1,2-2-1,2-5 1,3-10-2,-4 12 1,4-12 0,0 0 0,0 0-1,0 0-1,0 0-1,0 0-4,0 0-13,0 0-14,0 0-2,-6-15 2,13 4-1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1:30:53.85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101 111 10,'-7'16'26,"7"-16"0,-12 8-3,12-8-5,-14 13-4,9-2-2,-7 2-3,6 11-1,-6 0 0,6 10-2,-5 1-1,6 7 0,-1 0-2,3 5-1,1-6-1,3-3-1,1-4 1,1-7-2,2-4 0,-1-7-2,3-1-4,-7-15-5,12 6-13,-3-7-8,-9 1-2,20-16 3</inkml:trace>
  <inkml:trace contextRef="#ctx0" brushRef="#br0" timeOffset="1170">546 0 21,'5'11'30,"-5"-11"-1,4 13-6,6 1-7,-5 1-3,7 9-3,-3 2-3,5 8-1,-4 3-2,4 5 0,-5-2-1,1 5 1,-6-5-1,0-1-1,-3-5 0,-2-4 1,-2-2-1,0-3 0,-4-5 0,3-2-1,-1-4 1,2-1-1,-1-3 0,4-10 0,-5 11 0,5-11 0,0 0 0,0 0-1,0 0 1,0 0-1,0 0 0,0 0-1,0 0-2,-10 3-4,10-3-12,0 0-17,0 0 0,-2-14-1,3-1 2</inkml:trace>
  <inkml:trace contextRef="#ctx0" brushRef="#br0" timeOffset="33166">310 172 31,'0'0'26,"0"0"-3,0 0-2,0 0-4,0 0-2,1 10-2,-1-10-3,0 0-1,-4 10-1,4-10-2,-6 15-2,1-1 0,-4 3-1,0 2-1,-2 3-1,-3 4 0,0-1-1,0 2 1,2-1-1,0-3 0,2-1 0,2-3 0,3-1 0,2-4 0,3-2 0,0-3 0,0-9 1,8 11 0,-8-11 0,22 2 0,-7-4 0,4 0 0,1-1 0,4 0 0,1 0 0,0 0-1,-3 2 1,-5 0-1,-2 1 0,-4 0 1,-11 0-2,12-1-1,-12 1-6,0 0-20,0 0-7,6-10-2,-1 1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1:30:55.83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365 410 22,'0'0'26,"0"0"-1,4-12-1,-4 12-5,0 0-3,0 0-4,-10-3-3,10 3-3,-16 6-2,6 0-2,-4 2 0,-1 6 1,-1 1-1,0 7-1,3 3 0,1 4 0,3 1 0,3 2-1,5-1 1,2-1-1,6-3-1,1-4 1,6-5-1,-1-6-2,6-3-4,-3-10-5,10 0-10,-2-7-9,2-8-4,4-3 2</inkml:trace>
  <inkml:trace contextRef="#ctx0" brushRef="#br0" timeOffset="312">611 515 18,'-19'14'24,"4"11"-2,-6 3-7,0 2-3,6 1-3,2-3-2,9 0 0,5-11 1,10 1 0,1-13 0,8 0 0,-2-10-1,6 0-2,-8-9 0,2 1-1,-6-5 1,-2 0-2,-4-5 0,-1 0 0,-5-5 0,1 4 0,-3-3-1,2 2 0,0 0 0,2 3-1,2 4 0,3 4-1,2 7 0,2 5 0,2 7 0,1 4-1,1 7 1,-2 6-1,1 2 0,-3 4 1,-2-1-1,0-1 1,-2-1-1,-1-4 1,-2-6-1,0-5 1,-4-10 0,8 10 0,-8-10 0,13-8 1,-7-4-1,1-3 0,1-2 1,0-2-1,0 2 0,-1 0-1,-1 6 1,-6 11 0,11-6-1,-11 6 1,11 19-1,-5-1 1,-1 1 0,0 1 0,1 1 0,0-2-2,0-2 0,-2-6-3,5 1-3,-9-12-10,14 5-17,-4-4-1,1-5 1,2-2 1</inkml:trace>
  <inkml:trace contextRef="#ctx0" brushRef="#br0" timeOffset="1747">1236 470 21,'0'0'20,"0"-9"0,0 9-1,0-10-2,0 10-2,-2-13-2,-5 3-4,7 10-1,-10-19-1,10 19-2,-18-19-1,6 13 0,-4-1-2,-3 1 0,-1 2 0,-1 2 0,-1 2-1,2 1-1,1 4 0,3 1 0,6 5 0,6 3 0,7 1 0,6 2 0,7 0 0,7 3 0,6 0 0,4 0 1,1-1-1,1-1 0,-1-3 0,-3 2 0,-2-4 0,-8 0 0,-2-3 1,-8-1-1,-6 1 1,-4-1-1,-1-9 1,-17 15 0,-2-6 0,-2 1-1,-7-2 1,0 3-1,-3-2 0,0 0 1,3 0-1,2-2 0,5-2 0,3-1 1,5-1-2,4-3 1,9 0-1,0 0-2,0 0-4,-6-13-5,6 13-10,12-10-12,-12 10-1,12-15 1</inkml:trace>
  <inkml:trace contextRef="#ctx0" brushRef="#br0" timeOffset="5055">270 34 30,'-12'-18'30,"-1"7"-2,-1 6-3,-7 6-7,6 14-4,-9 2-3,3 20-4,-5 5 0,2 14-2,-2 5-1,7 11 0,-1 3-1,5 1-1,3-1-2,6-6 2,6-4-2,5-7-1,9-8-2,2-13-6,13-8-27,10-6 1,10-12-2,14-7 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1:30:58.99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-3 282 25,'10'-1'29,"-10"1"2,0 0-8,10 4-7,-10-4-6,2 20-2,-3-4-1,4 7-1,-4-3-1,3 7-2,-1-1 0,1 0-2,-1-2 0,0-4-2,2-3-3,-7-7-5,4-10-18,1 11-6,-1-11-1,-6-12 1</inkml:trace>
  <inkml:trace contextRef="#ctx0" brushRef="#br0" timeOffset="421">351 0 13,'-3'11'29,"5"7"0,-10 2-1,-1 4-10,4 10-7,-8 0-3,5 9-2,-3 1-2,3 5-1,1 0-2,0-3-3,4-2-5,-4-10-9,5-7-14,5-4-3,-3-11 2</inkml:trace>
  <inkml:trace contextRef="#ctx0" brushRef="#br0" timeOffset="640">214 273 26,'-11'-9'31,"11"9"2,0 0-1,17 0-17,4 7-8,3-2-3,7-1-4,7 0-11,3-4-19,-2-8-2,9-1 0,0-7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1:31:01.51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484 133 21,'-5'-11'28,"0"0"-3,5 11-1,3-10-4,8 14-1,-11-4-2,30 20-5,-14 0-1,10 12-4,-2 6-3,0 10-1,-4 5 0,-2 6-1,-9 2 0,-4 0 0,-8-3-1,-2-5 1,-4-6-1,-2-7 0,2-8-2,-1-8-1,4-6-2,6-18-4,-2 13-9,2-13-18,7-19-2,4 3-2,5-5 2</inkml:trace>
  <inkml:trace contextRef="#ctx0" brushRef="#br0" timeOffset="405">745-2 41,'0'0'34,"9"4"2,2 5-11,10 13-7,-3 5-6,11 13-3,-4 8-3,4 12-2,-2 4-2,-1 7 1,-5 3-1,-4 2 0,-8-5 0,-5-5 0,-9-5 0,-4-4-1,-5-8 1,-4-6-2,-1-9 1,0-4-2,4-7 0,1-8-2,7-2-2,7-13-7,0 0-27,2-11 1,9-5-1,6-3 2</inkml:trace>
  <inkml:trace contextRef="#ctx0" brushRef="#br0" timeOffset="26411">80 255 23,'10'-10'32,"-10"10"0,16-7-1,-7 8-11,-9-1-5,10 2-6,-10-2 0,0 0-3,0 15-1,-3-4-1,-5 3 0,1 3 0,-3 5-2,0 4-1,-2 6 0,-2 1 0,3 2-1,0 2 0,-1-3 0,3 0 0,0-5 0,3-3 0,1-6 0,7-2 1,1-6-1,4-2 1,5-4 0,5-1 0,2-3 1,1 1-1,2-1 0,0 1 0,0 0 0,-1 0 0,-4-1 0,1 1-1,-4 2 0,3-2 1,-3 2-3,0-4-2,5 4-24,-3-4-11,-1 0 1,-1-1-1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1:31:02.68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84 28 46,'-5'-20'34,"0"10"2,5 10-7,-1 20-17,-3 9-5,4 14-3,-3 13 0,1 13-1,-2 11-1,1 8 2,-2 0-1,2 5 0,-4-6 0,1-5-1,-1-11 0,0-7-1,1-13-2,-1-9-2,3-9-2,-1-18-1,8-1-4,-3-14-7,14-13-4,-4-13-2,13-3 0,-3-14 3,9-1 5,-4-7 7,3 2 7,-4 8 9,-7 5 6,-2 14 4,-12 10 2,-3 12-3,-8 25-2,-1 9-4,-5 1-4,7 8-3,1-4 0,8 1 0,6-9-1,12-5 2,4-13-1,10-7 0,1-11-1,1-3 0,-5-11 0,-1-4-1,-11-7 0,-6-5-2,-10-1 1,-7-4 0,-8 2 0,-3 2-1,-2 2 0,1 4 0,1 5-1,6 6 1,9 2-1,6 7 0,10 3 0,5 1 0,8 3 1,1 0-1,1 3 1,-3 1 0,-6 3 0,-8 5 1,-8 1-1,-7 7 1,-5 0-1,-2 7 1,0 5-1,3 5 0,7 2 0,6-1 0,7 1 0,5-3 0,1-1 0,0-5 0,-1-7 1,-6-3-1,-4-7 0,-10-10 0,0 0 1,-15 7-1,1-9 0,-3-2-1,2 1 0,1-1 0,14 4 1,-9-7-1,9 7 1,24-11-1,1 4 1,9-3 0,6-5 1,2-2 0,4-2-1,-4-4 1,-4-3-1,-4 0 1,-10-1 0,-9 0-1,-10 1 1,-7 6-1,-7 1 1,-4 8-1,-5 6 0,-1 6 0,-1 9 0,3 5 0,6 9-1,3 3 2,4 4-1,4 1 0,5 0 0,4-3 0,4-2-1,1-6-1,5-3-2,-4-11-3,9 1-12,-9-8-17,4-5-1,-2-3-2,2-5 2</inkml:trace>
  <inkml:trace contextRef="#ctx0" brushRef="#br0" timeOffset="1092">1190 656 40,'18'13'34,"-14"1"0,3 4 0,-1 7-23,-7 1-5,6 1-1,-3 0-1,6 0 1,-2-7-1,7-3 1,-3-9-2,7-6 0,-1-11-1,3-5-1,1-7 0,1-7-1,0-7 0,-2-9 0,-1-7 0,-2-8 0,-3-7 1,-3-4-1,-5-4 1,-2 4 0,-3 3 1,-1 12-1,-1 9 0,-1 12 1,0 17-1,3 17 0,-8 19 0,6 16 0,-2 14-1,0 10 0,0 10 0,3 8 1,2 0-1,3-3 0,4-5 0,1-11-1,4-9 0,0-11-2,2-11-1,-3-15-2,3-7-3,-10-18-5,3-6 2,-17-17-1,2-5 5,-14-9 2,0-1 4,-6 3 3,-3 5 4,5 8 3,-1 5 1,14 16 0,6 5-1,16 11-2,8-1-3,8 3 0,4-3-2,4-3-1,4-3-5,-9-14-16,0-4-15,-4-6-2,-5-6 1,-5-5 0</inkml:trace>
  <inkml:trace contextRef="#ctx0" brushRef="#br0" timeOffset="1716">1074 86 59,'-27'19'34,"12"1"-3,2-13-3,13-7-40,12 1-14,4-13-9,10-3 1,9-3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1:31:04.69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122 46 54,'-10'-28'39,"2"7"-1,8 21-7,-8-12-16,17 27-7,-2 11-3,7 17-1,1 13-2,1 18-1,2 16 1,-1 13 0,-4 10 0,0 6 1,-5-2-1,-4-3 0,-6-6 0,-2-10 0,-8-10 1,0-12-1,-6-13 0,-3-9-1,-3-9 0,-1-9 0,1-9 0,1-6-1,4-9-1,5-8 0,3 0-5,1-14-14,10 10-22,-2-16 1,-3 3-2,-5-2 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1:31:51.72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811 905 57,'3'-22'36,"-3"1"-1,-3-4-8,-5 9-20,-9 6-3,-6 13-2,-9 13 1,-7 14-2,-6 13-1,-1 10 0,0 10 0,3 4-1,6 2 0,8-6-1,10-8 1,12-8 0,10-13 0,9-10 1,9-15 0,9-10 0,5-10 1,4-10 1,2-9 1,3-4-1,-4-6 1,-2 1 0,-9 2 0,-3 7 0,-9 5 0,-1 13-1,-16 12 0,13 11-1,-11 14-1,-1 9 1,3 7-1,0 5 1,1 5-1,2 0 0,2-6 0,2-5 1,2-5-1,2-9 0,0-5 0,3-7 0,1-10-1,2-11 1,1-8 0,0-7 0,-1-8 0,2-5 0,-2-4 0,-2-4 0,-4 5 0,-3 6-1,-1 9 2,-4 14-1,-7 9 0,9 26 0,-4 12-1,2 17 1,1 13-2,1 10 0,5 10-4,-5-1 0,4 2-1,-4-10-1,2-3 0,-6-17 2,1-9 0,-7-19 1,-1-15 3,2-16 1,-13-22 3,1-12 1,-4-22 3,1-12 0,-6-22 1,4-4 1,-5-17 0,10 2-1,2-5-1,10 8-2,4 6-1,10 15-2,10 13-1,8 15 1,11 16-1,4 17-1,3 15 1,-2 14-1,1 16 0,-8 9 1,-6 11-1,-12 7-1,-10 4 2,-11 1-1,-8-5 1,-9-3-1,-4-8 0,-5-8-2,1-5-2,-3-13-2,9 3-10,-4-12-10,9 3-9,12-5 0,-3 14 2</inkml:trace>
  <inkml:trace contextRef="#ctx0" brushRef="#br0" timeOffset="936">1592 1927 65,'-7'-38'39,"-2"-18"-2,-1-19 2,6-12-28,-5-15-4,6-3-3,3-3-1,7 3-2,6 9 0,11 10-1,8 12 1,8 15-1,5 14 0,1 13 0,1 13 0,-4 11 0,-3 10 0,-12 6 0,-10 9-1,-10 4 1,-13 7 0,-9 3 0,-10 3 0,-4 2 0,-3-1 0,2 1 0,5 1 0,7-3 0,9-2 0,11-4 0,12-4 0,12-7 0,8-8 0,11-6 1,4-11 0,7-6 0,-1-7-1,-1-7 1,-6-3-1,-9-5 1,-8-2-1,-10 0 0,-11 2 0,-11 6 0,-7 5 0,-7 8 0,-4 10 0,-4 11-1,0 12 1,4 8-1,2 7 1,5 4 0,7 3-1,6 1 1,6-3-1,7-5 1,5-7 1,5-4-1,5-10 0,3-6 0,3-10 1,3-6 0,-1-7 0,1-4 0,-4-7-1,0-6 1,-7 2 0,-4 3 0,-6 3 0,-6 7-1,-4 8 0,-8 13 0,2 9 0,-4 11 0,0 8 0,2 4-1,2 4 1,3 0-1,5-5 1,3-8-1,5-6 1,5-7 0,1-9 0,2-5 0,-3-6 1,0-4-1,-4-1 1,-3-1-1,-3 4 0,-5 3 0,-8 9 0,9-2-1,-9 2 1,12 15-1,-1-5 1,5 2 0,3-4 0,7-4 0,4-4 0,3-5 0,2-2 1,-1-7-1,-1 1 1,-7-6-1,-3 1 1,-7-2-1,-8 2 0,-6 5 0,-8 4 0,-7 6 0,-4 7 0,-4 8-1,-2 9 1,1 8-1,2 2 0,7 1 0,5 0 0,8-4 0,9-6 0,8-7 0,8-9 1,6-10 0,3-9 0,1-10 1,-2-9 0,-2-11 0,-7-9 1,-7-12-1,-11-10 1,-10-7 0,-12-5 0,-7-6 0,-9-2 0,-8 0-1,-5 7 0,0 8-1,2 8 1,4 9-2,8 10-1,7 6-4,14 15-16,10-2-19,17 4 1,10 1 0,15 1 0</inkml:trace>
  <inkml:trace contextRef="#ctx0" brushRef="#br0" timeOffset="7161">430 159 40,'-23'-3'35,"2"3"2,-3 4-5,-3 2-17,3 13-4,-9 8-5,1 17-1,-6 11-1,-2 17-1,-2 13 0,2 15 0,4 8 0,10 5-1,7 0 1,13-3-1,9-8 0,12-3 1,9-12 0,7-7-1,2-10 0,2-6 0,-2-11-1,-2-6 1,-7-9-2,-3-9 0,-4-7-1,-6-11-2,2-5-11,-13-6-26,19-26 0,-3-1-1,9-9 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1:31:54.05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113 83 72,'-4'-27'37,"0"17"0,4 10 0,-17 35-29,13 14-4,-1 17-3,-2 17 1,-1 15-1,-1 13 0,-2 5-1,-1 1 0,3-7 0,1-11 0,2-13-1,1-15-1,5-15-1,3-21-2,7-16 0,0-20-2,11-11 0,-1-15 1,4-10 3,1-9 3,-1-2 1,-1 6 3,-6 4 2,-3 14 0,-10 13 0,-4 11-1,0 26-1,-2 6-2,2 6-1,3 3-1,6-1 1,7-3-1,6-9 0,8-6 1,4-10 0,1-9 0,-2-7 1,-3-7-1,-9-9 1,-7-6 0,-13-10 0,-11-4-1,-10-3 0,-6 0-2,-5 3 1,-1 2-2,0 7 0,4 6-1,9 12-2,4 3-2,15 10-3,0 0-8,18-2-3,-1-1 0,15 7 0,-4-7 3,8 6 5,-5-5 6,-1 1 7,-5 4 9,-10-3 6,-1 6 2,-14-6 0,4 12-1,-4-12-4,-6 19-3,4-10-3,13 7-2,4-1 0,10 3-1,8 2-2,5 2 1,6 0 0,1-1 0,-5 1-1,-7-1 1,-13-3-1,-11 2 1,-13-6-1,-11 2 0,-11-4-1,-4-1-1,-3 0 1,-1-3-1,8 0-1,5-3 1,21-5 0,0 0 0,9 2 0,21-7 1,12-4 0,10-5 1,9-7 0,6-4 0,-1-6 1,0-2 1,-7-3-1,-8-1 1,-13-3 0,-10 4 0,-15 0 0,-11 8 0,-9 7-1,-6 8 0,-7 12-1,-1 9 0,-1 10-1,5 12 0,4 9 0,7 6 0,8 1 1,7 0-1,9-3 0,6-5 0,4-5-1,4-11-1,3-7-3,-5-16-6,5-2-23,-7-11-4,-2-7 1,-4-9-2</inkml:trace>
  <inkml:trace contextRef="#ctx0" brushRef="#br0" timeOffset="1216">1573 671 83,'4'26'39,"-2"8"-1,-3 6-3,-1 9-27,-6 4-5,0 1 0,-5-1-2,2-6-1,0-6-2,-1-12-3,9-7-15,3-22-18,0 0 0,2-33-1,7-6 2</inkml:trace>
  <inkml:trace contextRef="#ctx0" brushRef="#br0" timeOffset="1419">1529 254 54,'-8'-28'23,"12"13"-9,1 0-9,6-5-27,10-1 1,9-1 6,0-7 6,7 1 7,0 3 8,-1 1 12,-2 7 9,-4 9 3,-3 16-3,-13 10-6,3 24-6,-15 15-5,0 18-3,-7 15-2,-2 12-1,-3 6-2,1 2-1,3-5-1,2-11-1,5-14-2,2-15-1,5-13-5,-3-24-11,9-13-12,-2-19-5,-4-17 1,-6-16 9,-3-3 20,-8-10 7,-9-6 8,3 9 11,-10 1 16,1 10 2,3 8 1,7 16-8,2 0-18,12 12-5,14 6-4,11-2-1,10 2-3,8-9-3,17 0-12,3-12-22,11-8 1,8-8-2,5-3 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1:31:56.35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230 728 39,'1'-15'33,"-1"15"2,-16-9-4,1 2-14,15 7-8,-24 1-2,12 3-3,-5 3 0,4 3-1,-3 2-1,3 6 0,-1 4 0,1 5 0,-1 1-1,2 4 0,1 1 0,2 1 0,0-1 0,3 0 0,0-4 0,1-1 0,2-1 0,1-1 1,1-2-1,4-2 0,1 0 0,2-1 0,1-3 0,3-3 0,4-7 1,3 0-1,3-9 1,5-4 0,3-9 1,4-4-1,3-5 0,3-7 0,0-6-1,0-6 0,-3-7 0,-2-2 0,-5-4 0,-5 0 0,-7 3 0,-3 1-1,-7 10 1,-3 4-1,-3 8 0,-5 8-1,2 5-2,-4 4-1,7 12-6,-13-11-15,13 11-16,0 0 1,0 0-1,16 11 2</inkml:trace>
  <inkml:trace contextRef="#ctx0" brushRef="#br0" timeOffset="515">821 666 64,'0'0'38,"-4"9"-1,-12-5 1,-9-4-21,3 8-12,-2 0-3,4 7-1,4 4 0,10 9 0,10 5-1,10 7 1,4 2-1,4 3 1,-2-1-1,-1-5 1,-5-3-2,-8-6 2,-12-8-1,-7-6 0,-6-7 0,-4-3 0,-2-6 0,0-1 0,2-4 0,7-2 0,7-1 0,10-4-1,10-1 2,11-4-1,12-3 0,7-3 1,8-5-1,5-5 1,1-3 0,1-2-1,-8-2 1,-5 1 0,-14 0 1,-8 4-1,-11 5 0,-9 5 0,-8 9 0,-7 8 0,-5 8 0,0 13 0,1 9-1,3 10 0,4 6 0,6 7 0,5 0 0,6 0-2,7 0-2,0-11-3,14 0-10,-7-16-18,7-8-4,0-11-1,3-9 2</inkml:trace>
  <inkml:trace contextRef="#ctx0" brushRef="#br0" timeOffset="1014">1414 789 56,'10'5'38,"-2"8"-1,-6 9 0,3 14-15,-10-1-13,4 8-4,-3-1-2,1-3-1,1-3-3,-1-6 0,6-4-4,-4-14-5,11-5-18,-10-7-10,18-22 1,-8-4-2</inkml:trace>
  <inkml:trace contextRef="#ctx0" brushRef="#br0" timeOffset="1217">1551 343 68,'8'-51'39,"2"15"-1,3 20 1,-13 16-22,23 25-10,-13 17-3,0 16-2,-2 12-1,0 9-1,-3 7 0,0 0-2,0-2-1,0-10-2,4-5-6,-8-20-16,5-11-11,-1-20 0,-5-18-1,5-19 1</inkml:trace>
  <inkml:trace contextRef="#ctx0" brushRef="#br0" timeOffset="1404">1529 631 44,'-30'-41'36,"9"15"0,6 10 0,8 4-10,7 12-15,23 13-6,-1 0-3,6-1 0,6 1-2,3-2 1,2-8-5,6 1-9,-8-9-24,-2-9 1,-3-5-1,-7-7 1</inkml:trace>
  <inkml:trace contextRef="#ctx0" brushRef="#br0" timeOffset="1670">1280 152 99,'-18'35'40,"5"-4"-2,6-8-5,4-3-40,3-20-20,9 8-13,6-16 1,11-5-2</inkml:trace>
  <inkml:trace contextRef="#ctx0" brushRef="#br0" timeOffset="1966">2184 0 95,'25'28'40,"5"18"0,2 15-7,3 21-25,-6 12-5,-4 17-1,-8 5 0,-6 5-1,-9-6 1,-4-5-1,-6-12 0,-6-11-2,0-15-1,-5-20-5,7-6-22,-11-21-13,-5-13 1,-9-12-1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1:19:22.520"/>
    </inkml:context>
    <inkml:brush xml:id="br0">
      <inkml:brushProperty name="width" value="0.05292" units="cm"/>
      <inkml:brushProperty name="height" value="0.05292" units="cm"/>
      <inkml:brushProperty name="color" value="#789440"/>
      <inkml:brushProperty name="fitToCurve" value="1"/>
    </inkml:brush>
  </inkml:definitions>
  <inkml:trace contextRef="#ctx0" brushRef="#br0">19 56 58,'-4'22'39,"0"-5"-2,0-5 0,4-12-17,0 0-17,0 0-5,-9-5-2,9 5-5,-2-21-15,7 4-12,5-2 0,5-5 0,8 3 1</inkml:trace>
  <inkml:trace contextRef="#ctx0" brushRef="#br0" timeOffset="233">617 132 87,'11'14'39,"-5"-5"1,-6-9-1,0 0-33,0 0-4,0 0-1,0 0-3,0 0-2,0 0-6,15-12-17,-3-2-13,7 3 1,9-6 0</inkml:trace>
  <inkml:trace contextRef="#ctx0" brushRef="#br0" timeOffset="412">1274 133 71,'24'24'40,"-8"-4"-2,-8-1-2,-3-5-40,0-2-29,-5-12-2,14-2-4,2-12 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1:31:59.58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-1 51 85,'-5'11'39,"5"-11"-1,0 0-4,0 0-27,0 0-4,0 0-1,0 0-1,0 0-1,0 0 1,0 0-2,0 0-2,0 0-5,4-12-22,-1 0-9,3 0 2,2-3-3</inkml:trace>
  <inkml:trace contextRef="#ctx0" brushRef="#br0" timeOffset="234">334 60 75,'12'19'38,"-2"-1"-2,-4-7 1,-6-11-33,13 11-7,-13-11-5,11-7-7,-7-9-2,15 7-2,-5-11 0,15 7 1,-5-7 3,11 5 6,-1 3 8,-1 5 7,2 11 7,-10-2 2,3 12 1,-13-3 0,2 7-2,-12-2-5,-1-1-9,1-4-19,-5-11-13,0 0-2,8-21 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1:32:00.21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44 89,'24'32'40,"5"12"-1,5 10 0,1 9-36,4 14-2,-2 9-1,-8 4-1,-8 3 1,-8 2 1,-8-7 0,-6-5 1,-8-7-1,-5-11-1,-7-10 0,-1-13-1,0-4-3,-2-16-4,7 1-6,-5-16-23,7-5-2,5-10-1,6-8 2</inkml:trace>
  <inkml:trace contextRef="#ctx0" brushRef="#br0" timeOffset="343">389 57 66,'49'28'40,"4"14"-1,-1 12 1,4 15-26,-9 6-8,-4 12-1,-11 7-2,-8 3-1,-10-1 0,-7-6 0,-7-9 0,-4-7 0,-3-14-1,-2-9-1,2-14-2,-1-11-3,4-7-4,-8-19-12,12 0-20,-10-20 1,8-6-1,-1-13 2</inkml:trace>
  <inkml:trace contextRef="#ctx0" brushRef="#br0" timeOffset="592">755 66 50,'22'-42'38,"7"18"1,7 21 0,6 26-15,3 10-15,5 27-2,-5 13-2,-3 18-2,-8 11-1,-7 7-1,-7 4 0,-11-4 1,-11-6-1,-4-9 1,-6-13-1,-5-10 0,-2-13-1,1-11-3,-1-12-3,-7-14-20,9-5-16,-3-8 0,2-2 0,1-5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1:08:11.613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0 339 19,'18'2'27,"-4"-4"0,4 3 2,-2 2-18,0-3-6,0 6-3,-6 1 1,3 10-2,-8 0 2,1 6 0,-2 3-1,-2 5 0,-3 0-1,-2 4 0,-3-3 0,-4-4 1,4-1-2,-4-7 2,3-5-1,4-2 1,3-13 1,0 0 0,0 0-1,3-21 0,2-2 1,8-2-1,-5-6 1,2-2-1,2-2 1,0 2 0,-3 2 0,3 6-1,-6 4 0,0 10 0,-6 11-1,10-5-1,-6 16 1,-1 7-1,1 9 0,-1 4 0,0 5 0,1 4 0,-1 1-1,-1-1 1,0-4-2,-1-6-2,6-2-5,-8-12-7,10-2-13,-9-14-6,17 1 0,-4-11 0</inkml:trace>
  <inkml:trace contextRef="#ctx0" brushRef="#br0" timeOffset="484">451 595 23,'-5'12'26,"5"8"-4,-2 3-5,1-1-6,6 2-3,-4-7 0,11 2-1,-12-19 2,25 14-1,-10-22 0,9 2 0,-4-12 1,7 2-1,-4-8-3,0-1-1,-6-1-2,-2 2-1,-5 2-1,-7 2-4,0 6-6,-10-2-15,2 3-11,5 13 0,-9-17 0</inkml:trace>
  <inkml:trace contextRef="#ctx0" brushRef="#br0" timeOffset="780">845 233 30,'6'-13'33,"-3"3"3,-3 10-2,0 0-17,0 0-8,-3 22-3,-2 2-3,1 8 0,-2 7-1,1 6-1,1 6 0,1 2-1,0-2 1,2-5-2,1-4-1,0-11-4,5-2-4,-6-17-11,1-12-13,12-6-2,-4-14 2</inkml:trace>
  <inkml:trace contextRef="#ctx0" brushRef="#br0" timeOffset="999">985 205 26,'13'-39'34,"-4"10"0,0 17 0,-9 12-12,7 22-12,-2 12-4,-8 12-1,2 9-2,-3 9-1,2 5 0,-3-1-1,1-1 0,1-8-2,-1-9-3,7-3-11,-6-16-18,7-14-2,-4-17-2,19-7 2</inkml:trace>
  <inkml:trace contextRef="#ctx0" brushRef="#br0" timeOffset="1233">1275 61 47,'17'-25'38,"5"7"-1,5 5 1,8 12-17,3-6-14,9 11-2,0 2-2,-1 5-2,-2 4 0,-5 3 0,-8 7-1,-10 2 0,-14 6 0,-12 2 0,-13 2 1,-9 4-1,-9-3-1,-8 0-1,3 0-4,-7-12-12,10 0-21,8-9 2,13-5-2,7-6 2</inkml:trace>
  <inkml:trace contextRef="#ctx0" brushRef="#br0" timeOffset="1514">1518 637 63,'-2'24'38,"0"-4"-2,0-8 1,5-3-29,-3-9-6,0 0-6,0 0-31,12-15-1,2-2-1,8-8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1:08:13.485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580 61 54,'0'0'37,"-4"13"-1,4 2 1,-6 2-25,4 13-7,-4 8-1,1 11-2,-2 10 0,0 7 0,-2 7 0,0-3-1,1 1-1,0-9-2,1-7-2,-1-14-7,12-8-20,-1-13-5,7-19-2,4-13 2</inkml:trace>
  <inkml:trace contextRef="#ctx0" brushRef="#br0" timeOffset="234">886 348 53,'0'0'35,"-31"19"-2,-4 0-1,-7 8-25,-6 3-4,-2 5-1,2-1 0,7 3 1,11-7 0,15 3-1,14-12 0,16-2 1,12-8-1,14-7-1,7-7 1,7-5-1,2-1-1,-3-1 1,-2-1-2,-7 1 1,-8 3 0,-6 8 0,-13 7 0,-5 6 1,-9 7-1,-2 2 1,-5 4-1,0 0 0,-2 2-2,-3-9-4,10 1-15,-2-21-15,0 0 1,14-9-3,-4-16 3</inkml:trace>
  <inkml:trace contextRef="#ctx0" brushRef="#br0" timeOffset="593">1147 332 76,'0'0'36,"0"0"-1,0 0-3,0 0-37,-6 11-12,6-11-19,9 17 1,1-5-2,2-2 2</inkml:trace>
  <inkml:trace contextRef="#ctx0" brushRef="#br0" timeOffset="765">1364 644 4,'-23'31'21,"-9"-8"0,6 0-5,1 1-7,3-8 2,13 4 3,9-20 0,8 11 1,8-22 0,16-2 0,-4-18-2,10-1-1,-6-13-4,1-4-3,-9-7-1,-7-9-2,-10 1 0,-8 2-2,-7 7-2,-6 2-2,2 12-5,-8-1-15,7 17-13,4 14-1,9 11 1,0 0 0</inkml:trace>
  <inkml:trace contextRef="#ctx0" brushRef="#br0" timeOffset="1030">1669 443 46,'3'35'33,"-7"-3"-1,-2-1-1,1-3-24,-3 0-4,7 0-3,6 1-1,6-2 1,6-1 0,1-1 1,-1-5 1,-2 1 1,-5-7 0,-6-2 0,-4-12-4,-16 3-7,6-6-18,-1-7-6,-2-2-2,5-6 1</inkml:trace>
  <inkml:trace contextRef="#ctx0" brushRef="#br0" timeOffset="2387">299-4 39,'-24'0'35,"-5"12"1,-5 14-1,-2 9-16,1 22-11,-5 8-4,5 16-2,3 11-1,8 3-2,16 4-7,10-12-24,25-9-3,20-11-2,26-16 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1:08:14.827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0-2 56,'16'4'36,"-2"6"-1,-4 6-1,-6 4-22,1 11-8,-4 5-2,-2 3 1,-2 1-2,2 1 1,-2-4 0,4-4 0,3-8-1,6-10-1,7-8 1,5-7-1,5-7 1,3-7 0,4-9 1,0-1-1,-1-1 0,-3 2 0,-7 4 1,-3 5-2,-4 9 1,-5 8-1,-2 12 1,-3 5-1,0 4-1,1 1-2,5 5-4,-3-12-14,10 0-17,7-7 0,10-9 0,4-8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1:08:15.186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148 258 71,'13'-21'37,"-11"9"0,-2 12-2,-16 23-30,0 5-2,-4 8-1,-4 11-2,-1 6 1,1 8 0,4 1 0,8-3-1,6-2 1,8-7-1,9-6-1,7-13-1,11-6-4,-1-20-9,10-6-23,-3-8 1,-3-9-1,-5-7 1</inkml:trace>
  <inkml:trace contextRef="#ctx0" brushRef="#br0" timeOffset="234">218 567 41,'3'10'36,"8"6"1,5 9-1,1-1-19,6 13-5,-8-1-6,-4 3-1,-8 3-2,-7-1-1,-7-2 0,-6-1 0,-2-5-3,-3-5-1,5-3-4,-3-10-17,10-4-14,10-11-1,0 0 0,0 0 0</inkml:trace>
  <inkml:trace contextRef="#ctx0" brushRef="#br0" timeOffset="1014">319 164 37,'-9'6'35,"9"-6"2,24 23-1,0-2-21,16 14-5,-2 5-2,7 16-2,-3 4-1,-4 8-2,-11 2-1,-9-4 0,-11 0-2,-10-7 0,-5-4-2,-10-15-4,6 1-17,-4-18-14,3-10 0,3-9-2,6-14 2</inkml:trace>
  <inkml:trace contextRef="#ctx0" brushRef="#br0" timeOffset="1295">655 0 47,'0'0'36,"12"16"1,3 15-2,5 15-18,3 6-11,7 16-1,-4 6-1,2 9-2,-5 1 0,-3-1 0,-5-2 0,-1-8-1,-9-3-1,-4-11 0,-2-8-2,-8-12-8,3-5-28,-11-9 2,-1-6-2,-3-4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1:10:05.420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226 3447 46,'0'0'35,"0"0"3,0 0-3,17-9-18,-16-4-7,8 4-4,-4-8-1,3 2 0,-1-8-1,2-2 0,-1-4 0,3 0-1,-3-3 0,1 1-1,-2 3 0,1 3-1,-3 7-1,-1 3 0,-4 15 0,0 0 0,0 0 0,6 25 0,-5-1-1,0 3 0,3 3 0,0 1 1,2-1-1,0-7 0,-1-2 0,1-6 1,-1-6-1,-5-9 1,12 4 0,-12-4-1,14-16 1,-6 1 0,2-5 0,1-2-1,-1-1 1,2 0 0,-3 2 0,-2 5-1,-1 2 1,-6 14 0,10-9-1,-10 9 1,10 21 0,-6-5-1,4 6 1,1 2 0,0 3 0,1 0 0,0-1 0,-2-5 0,0-1-1,-2-5 0,1-2-2,-7-13-1,7 14-3,-7-14-10,0 0-22,2-9 1,-2 9-1,3-17 1</inkml:trace>
  <inkml:trace contextRef="#ctx0" brushRef="#br0" timeOffset="624">634 3398 17,'0'0'31,"3"10"1,-3-10 2,0 0-15,0 0-5,0 0-4,12-13-3,-7-2 1,7 3-1,0-9-2,5 0 0,-1-6-1,3-1-1,-1-1 0,-2 2-1,-2 2-1,-2 6 0,-4 2 0,-1 7-1,-7 10 0,13-1 0,-5 10-1,3 6 1,1 4 0,1 3 0,5 2 0,1 0 0,-2 1-1,-2-6 1,-1-3 0,-4-3-1,-1-4 0,-9-9 1,-3 10-1,-8-9 1,-5 0-1,-5-2 1,-4 0 0,-4-1 0,-1-1 0,1-1 0,5 2-2,2-2-1,8 2-3,-1-7-9,15 9-23,5-12 1,6 5-2,6-1 3</inkml:trace>
  <inkml:trace contextRef="#ctx0" brushRef="#br0" timeOffset="1108">1077 3417 9,'5'33'24,"10"11"1,-6 1-8,0 1-3,4 8-3,-7-7-1,3 1 0,-6-11 1,6 0 0,-10-15-1,6-1 0,-5-21-1,0 0-3,-11-6 0,8-11 0,-5-12-1,3-4-1,-3-12-1,3-7 1,-3-10-1,5-2 0,1-2-1,2 1 1,3 3-2,2 9 1,7 6-2,2 12 0,6 10 0,4 13 0,4 10-1,0 6-1,2 7 1,-1 4 0,-3 5-1,-5 1 1,-4 4 0,-8-2 0,-8-3 0,-8 2 0,-5-2 0,-8-4-1,-2 0 0,-5-5-1,1 2-3,-4-9-6,13 3-20,-4-6-6,4-3 0,6-4 1</inkml:trace>
  <inkml:trace contextRef="#ctx0" brushRef="#br0" timeOffset="1810">228 2284 41,'-5'10'35,"-1"5"1,-4 6-1,-10 7-18,5 17-7,-10 10-4,1 15-2,-7 9 0,6 11 0,0 3 0,7 6 0,2 0-1,9-3 0,6-7 0,6-5 0,4-7-1,7-7 0,0-9 0,3-6-1,0-7 1,-1-8-1,-2-5 0,0-4 0,0-7 0,-5-3 0,-1-4 0,0-3 0,-3-3 0,1-2-1,-8-9 1,15 17 0,-15-17 0,12 12 0,-12-12-1,11 12 1,-11-12-1,12 10 1,-12-10-1,0 0 0,12 10 0,-12-10 0,0 0 0,0 0 0,0 0 1,0 0-2,0 0 1,0 0-1,0 0-2,0 0-10,0 0-28,0 0-1,1-18-1,5-3 0</inkml:trace>
  <inkml:trace contextRef="#ctx0" brushRef="#br0" timeOffset="4509">137 4074 40,'-1'11'37,"1"-11"0,13 15 0,-3-14-17,15 8-8,-6-5-4,11 0-4,-2-1-1,4-1-2,-2-1-1,-4-2-1,-2 2-3,-9-7-8,5 6-17,-9-4-8,-11 4 0,10-10-1</inkml:trace>
  <inkml:trace contextRef="#ctx0" brushRef="#br0" timeOffset="4789">136 4200 52,'-6'13'35,"6"-13"-1,0 0-6,19 10-13,-8-11-4,9 6-3,0-7-2,5 5 0,1-3-1,3 2-2,-3 1-1,-2-1 0,-2 1-2,-2-1 1,-5 3-2,-1-3 0,-2 3-4,-12-5-12,10-1-23,-10 1 3,12-8-3,-6-5 1</inkml:trace>
  <inkml:trace contextRef="#ctx0" brushRef="#br0" timeOffset="105854">2388 2086 32,'0'0'29,"2"-15"-3,-2 15-8,4-19-6,3 8-4,0-5-2,6 2-1,1-2 0,6 1-1,1 1 0,7 2-1,3 1-1,5 3-1,5 2 1,2 3-1,2 0 1,4 4-1,1 0 0,1 4-1,-2 1 1,1 2-1,-3 2 0,0 0 1,-4 3-1,-1 1 0,-4 0 0,-2 1 0,0-1 1,0 1-1,-2-1 1,2 1-1,1-3 1,3-1-1,2-1 1,5-3 1,1-4-1,6-2 0,2-5 1,3-3 0,2-6 0,2-2 0,0-6 0,1-2 0,-4-5 1,-1-1-1,-6-2 1,-2 0-2,-7-2 2,-4 2-2,-6 0 1,-3 2-1,-6 2 1,-1 5-1,-5 1 0,-3 3-1,-2 7 1,-4 1-1,-10 10 1,12-11-1,-12 11 0,0 0-1,0 0 1,6 16 0,-6-6 0,0 7 0,1 1-1,1 4 1,0 1 0,1 2 0,1 1 0,1-1 0,3 1 0,0-2 0,2-1 0,1-3 0,3-1 0,2-3 0,4-5 0,3-3 0,4-3 0,1-3 1,8-2-1,3-3 0,4-1 0,2-2 1,3-2-1,4-2 1,0-1-1,3 0 1,0-4-1,1 3 1,2-2-1,-1 2 0,4 3 1,1-1-1,4 4 0,3 1 0,5 4 0,2 3 0,7 1 0,4 3 1,2 3-1,1 2 0,-1 2 0,-1 4 1,-6 2-1,-7 0 1,-9 3 0,-10 0 0,-9-1 0,-10 0 0,-10-2 0,-7-4 0,-6-2-1,-5-3 1,-9-10-1,8 12-1,-8-12-1,0 0-5,8-10-27,-7-6-7,4-4 2,2-10-1</inkml:trace>
  <inkml:trace contextRef="#ctx0" brushRef="#br0" timeOffset="107352">4810 682 26,'0'0'31,"0"-16"2,0 16-2,0 0-14,0 0-8,3 22-1,-4-2-3,4 11-1,-2 4 0,5 12 0,-4 5 0,5 9-1,-2 1-1,3 4 0,-2 0-1,0-3 1,-1-3-2,0-5 1,0-7-1,-1-9-1,0-6-1,-2-10-1,2-5-3,-4-18-10,0 0-14,9 0-5,-5-17 0,5-8 0</inkml:trace>
  <inkml:trace contextRef="#ctx0" brushRef="#br0" timeOffset="107664">5264 1004 42,'-12'5'27,"-4"7"2,-12 0-14,-7 1-8,-1 3-3,-5-1 1,6 1-1,3-1 1,9 3 0,6-1 1,15 3 0,8-4 0,13 3-1,3-4 0,8 2-1,3-5-1,5 1-1,-2-4 0,-2 1-1,-5-3-1,-4-1 0,-5 0 0,-5-3-3,-3 1-1,-12-4-6,15-1-12,-15 1-12,6-14-1,0 1 0,-1-4 2</inkml:trace>
  <inkml:trace contextRef="#ctx0" brushRef="#br0" timeOffset="107992">5487 1100 28,'6'17'31,"-5"2"3,2 4-1,-1 5-14,-4-1-8,6 4-3,-5-4-2,5 0-2,-3-5-1,4-3-2,-3-5-1,-2-14-4,11 7-16,-11-7-14,8-24 0,-2 3-2,0-8 2</inkml:trace>
  <inkml:trace contextRef="#ctx0" brushRef="#br0" timeOffset="108210">5550 887 42,'0'0'28,"-15"-19"-3,15 19-9,0 0-25,1-13-16,11 13-4,0-8 0</inkml:trace>
  <inkml:trace contextRef="#ctx0" brushRef="#br0" timeOffset="108366">5895 969 34,'-10'28'29,"-13"-4"2,-1 6-6,-3 4-13,-6 3-4,4 5-2,0-5-1,10 2 1,3-10 1,15 0 1,5-17-1,16-6-1,4-19 0,9-9 0,0-16 0,4-5-1,-4-15 0,-3-5-1,-9-10-1,-10-4 0,-14-9 0,-8-1-2,-13 2 0,-7 3-1,-5 9 0,-3 8-1,1 12 1,3 13-2,5 16 0,6 13-2,12 16-4,2 4-7,16 17-20,4 7-5,12 10 0,7 5 1</inkml:trace>
  <inkml:trace contextRef="#ctx0" brushRef="#br0" timeOffset="108709">6225 913 47,'32'15'39,"-9"-6"-1,-23-9-1,6 10-12,-27-9-10,-3 5-6,-10-4-5,1 5-1,-1-2 0,6 5-2,10 3 0,17 1-1,18 4 0,13 3 0,12 5 0,8 1 0,2 4 0,-2 2 0,-9 2 0,-14 1 0,-22 0 0,-17 1 1,-25-3-1,-16-1 0,-13-1-2,-9-6 0,0-1-2,2-10-2,13-2-4,6-16-6,24-4-24,12-10 1,18-9 1,13-10 1</inkml:trace>
  <inkml:trace contextRef="#ctx0" brushRef="#br0" timeOffset="109099">5955 281 61,'-42'-44'35,"-9"5"0,-11-1-1,-17 1-25,-4 7-5,-13-1 0,-11 10-1,-8 3 0,-5 10 0,-6 8 0,0 14 0,1 11-1,7 16-2,6 17 2,12 13-1,13 16-1,16 13 1,22 8-1,17 8 1,21 3-1,18 1 1,21-2-1,16-4 0,14-6 0,13-6 0,12-7 0,9-5 0,10-10 0,4-7 0,8-12 0,5-11 0,9-11 1,5-15 0,5-14-1,8-15 1,3-13 0,4-12 0,-1-12 0,-5-8 0,-9-11 0,-9-7 0,-16-8 1,-16-8 0,-18-9-1,-18-10 0,-18-10 1,-15-7-1,-17-2 1,-12 0 0,-16 2-1,-13 10 0,-19 10 1,-14 15-1,-18 19 1,-20 21-1,-17 13 0,-13 19-1,-8 15 0,-4 10-1,2 12-1,7 7-4,20 13-19,13 0-15,24 2-2,22 2 1,25 3-1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1:09:44.875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29 8 56,'-16'-11'31,"16"11"-5,-22 1-5,22-1-27,0 0-13,0 0-12,0 0 0,22 10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1:09:41.646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297 378 22,'-2'9'26,"2"-9"-1,4 20-9,-4-2-5,3 9-3,0 3 0,5 11-1,0 5 0,5 11-1,0 3-1,5 8 0,2-4 0,4 3-1,-3-4 0,2-3-1,-1-5-1,-2-6-1,-2-7 1,-2-8-3,-4-6 0,-5-10-4,3 0-6,-10-18-13,0 0-9,0 0 0,0-20 0</inkml:trace>
  <inkml:trace contextRef="#ctx0" brushRef="#br0" timeOffset="312">474 860 54,'0'0'35,"0"0"-1,-14 4-7,2 3-14,3 12-4,-8 3-4,1 8-1,-5 3-2,0 3 1,1 1-1,1 1 0,1-2-1,3-5-1,5-7 0,0-5-4,7-1-1,3-18-10,0 0-18,0 0-3,6-12 0,3-3 1</inkml:trace>
  <inkml:trace contextRef="#ctx0" brushRef="#br0" timeOffset="967">962 790 49,'-14'1'31,"4"2"1,0 3-8,-1 6-12,-6-1-5,1 10-2,-3 3-1,4 9 2,-2 1-2,5 9 0,0-2 1,7 6-2,2-3 0,4-1-1,1-5-1,4-3-2,1-6 0,-1-6-2,5-2-2,-5-12-5,9 1-11,-4-9-14,3-7-2,1-6 3,2-8-1</inkml:trace>
  <inkml:trace contextRef="#ctx0" brushRef="#br0" timeOffset="1263">1013 962 49,'0'0'33,"0"0"1,3 19-6,0-10-14,10 11-5,-2-2-2,9 8-1,-2-1-1,7 3-2,-2-4 1,4 1-3,-3-6 1,-2-1-3,-2-5-2,-8-7-5,8 0-20,-11-8-8,-9 2-1,14-20 1</inkml:trace>
  <inkml:trace contextRef="#ctx0" brushRef="#br0" timeOffset="1529">1272 935 64,'0'0'34,"-14"11"1,0-3-8,1 13-14,-9-3-7,-1 7-2,-4 2 0,1 4-2,1-1 0,5 0-1,2-3-1,3-2-1,5-4-2,3-8-3,8 0-8,-1-13-15,0 0-6,14-9-1,-2-6 2</inkml:trace>
  <inkml:trace contextRef="#ctx0" brushRef="#br0" timeOffset="1778">1344 765 52,'19'2'35,"-1"7"-1,0 4-2,3 16-14,-8 1-9,3 13-3,-7 1-2,-2 7-1,-6 1 0,-2-3-1,-5 0 0,-2-6-2,0-8-2,-2-11-6,8-4-21,-3-8-7,5-12-1,0 0-1</inkml:trace>
  <inkml:trace contextRef="#ctx0" brushRef="#br0" timeOffset="6708">279-1 25,'-10'-4'32,"0"8"1,-3 4 0,0 8-12,-7 1-11,2 14-4,-7 10-1,1 13 0,-4 10-1,4 13 0,0 6-2,3 13 1,1 3-1,7 3 0,2-3 0,6 0-1,4-5 2,8-6-2,2-8 2,5-7-1,2-11 0,2-6 0,1-10 1,0-10-2,-3-8 1,-1-6-1,-5-7 0,-2-4 0,-8-11-1,11 8 1,-11-8-2,0 0 0,0 0-3,1-14-13,-1 14-22,-2-23 1,4 5-2,3-7 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1:09:43.892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137 511 38,'0'0'33,"0"0"2,-13 12-1,8 12-16,-9 2-8,3 14-2,-6 10-3,2 14 0,-2 8-1,3 8 0,1 3 0,5 3-2,1-6 0,5-2 0,2-9-1,3-9-1,2-10-1,0-10-1,2-5-2,-5-16-7,10 1-18,-12-20-8,17 4-1,-8-14 2</inkml:trace>
  <inkml:trace contextRef="#ctx0" brushRef="#br0" timeOffset="312">185 914 64,'14'-3'35,"-14"3"0,7 29-5,-10-6-18,5 13-6,-5 4-2,1 8 0,-3 3-2,0 0 0,0-2-2,1-4-1,0-6-2,-1-11-6,6-2-16,-2-11-10,1-15-1,0 0 0,9-6 0</inkml:trace>
  <inkml:trace contextRef="#ctx0" brushRef="#br0" timeOffset="546">348 1086 67,'-1'13'33,"-10"-1"0,-5-2-11,-1 9-12,-6-3-5,3 5-2,-3-1 0,9 1-1,1 1 1,12 2 0,4-1 1,10 1-2,3-3 1,8 1-1,0-4-1,1-3 0,-1-1-3,-3-8-2,0 1-4,-8-12-14,3 0-14,-4-7 1,1-3-2,0-5 3</inkml:trace>
  <inkml:trace contextRef="#ctx0" brushRef="#br0" timeOffset="796">520 1208 46,'7'19'33,"-11"1"3,1 3-3,0 5-10,-7-6-15,6 2-6,-2-5-3,0-5-3,8-2-10,-2-12-19,0 0-2,18-17 1,-4-6 0</inkml:trace>
  <inkml:trace contextRef="#ctx0" brushRef="#br0" timeOffset="1155">659 1285 17,'-12'33'26,"11"1"0,1-6-3,5-12-4,11-1-3,-1-20-2,10-1-1,-5-19-2,7 1 1,-8-13-3,2-1-1,-9-8-2,-5-5-2,-9-7-1,-5-1-1,-7 1-1,-3 2-2,-1 2 0,-2 6-1,5 8-2,-2 7-2,11 15-4,-2 3-14,8 15-12,11-1-1,4 9 0,3 7 2</inkml:trace>
  <inkml:trace contextRef="#ctx0" brushRef="#br0" timeOffset="1420">946 1075 53,'-1'31'34,"-4"-3"-3,-6-8 1,-4-5-22,8 0-6,2-3-2,6 0-1,6-2 0,8 1 1,2-1 1,4 4-1,-4-2 1,-3 2-1,-7 1 0,-6-1-1,-8-1-2,-9-2-1,-1 1-5,-7-10-7,6 2-12,3-5-7,5-7-3,9-2 3</inkml:trace>
  <inkml:trace contextRef="#ctx0" brushRef="#br0" timeOffset="1779">1203 1074 59,'17'11'34,"4"4"-1,-1 6-2,-5 0-17,9 8-8,-3 1-3,1 1 0,-1-4-1,1 0-1,-4-7 0,-1-4-3,0-3-3,-7-13-13,2-3-16,-3-5 0,1-4-1,-2-4 0</inkml:trace>
  <inkml:trace contextRef="#ctx0" brushRef="#br0" timeOffset="2013">1545 979 60,'-16'-2'33,"3"10"0,-3 7-1,0 9-20,-10 1-7,2 11-1,-5 1-1,1 5-1,2 0 0,3-1 0,3-4 0,5-5-3,5-4-3,0-13-11,8-2-21,2-13 2,14-3-3,2-12 2</inkml:trace>
  <inkml:trace contextRef="#ctx0" brushRef="#br0" timeOffset="2434">1817 732 31,'0'0'30,"8"-12"2,-8 12-7,0 0-7,0 0-6,-4 11-4,-6 3-2,0 7-2,-4 5 0,-1 10-1,-1 4-1,1 6 0,2 3-1,5 1 1,3-1-1,7-5 0,4-5 0,7-7 0,6-8-2,4-10-1,6-4-5,-5-14-12,7-4-14,-1-3-1,-3-8 0,-1-2 0</inkml:trace>
  <inkml:trace contextRef="#ctx0" brushRef="#br0" timeOffset="2715">1951 978 45,'-15'10'34,"15"-10"1,2 21-2,-2-21-12,22 28-7,-9-14-7,7 8 0,-6-1-3,2 4-1,-6 2-1,-5 1-2,-5 3 1,-4 0 0,-4-2-1,-4 0 0,-2-2-1,-1-5-2,3-1-4,-5-10-12,7-3-19,10-8 2,-9-2-2,11-7 2</inkml:trace>
  <inkml:trace contextRef="#ctx0" brushRef="#br0" timeOffset="3370">2086 529 29,'0'0'32,"9"8"0,-9-8-6,13 9-6,-13-9-4,21 23-1,-8-4-5,8 11-3,0 7-2,2 10-2,-3 7-1,0 8 1,-8 4-1,-2 0 0,-12-2-1,-7 0 1,-8-3-1,-4-7 0,-6-5 0,-1-6-1,0-6 0,2-6 0,5-6-1,4-6 0,8-8-1,9-11-1,0 0-6,0 0-17,4-22-11,10 0 1,0-3-1,4-9 0</inkml:trace>
  <inkml:trace contextRef="#ctx0" brushRef="#br0" timeOffset="5413">2185 10 25,'0'0'28,"-11"-10"-2,11 10-2,0 0-7,0 0-3,0 0-2,-11 0-3,11 0 0,5 11-1,4 0-2,-1 0-2,5 5 0,1 6-1,7 5 1,0 5-2,3 7 0,-1 3 0,0 6 0,-3 3-1,1 3 1,-3 1 0,-1 3-1,-5-1 1,1 0-1,-5 1 1,-1 0-1,-5-1 0,-4 3 0,-4-1 0,-4-2-1,-3-1 0,-2-2 1,-4-2-1,0-2 0,-2 0 0,2-7 0,1-2-1,2-5 1,1-2 0,0-2-1,3-4 1,2-4 0,0-5 1,2-2 0,1-3-1,0-2 1,1-2 0,6-10 0,-6 12 0,6-12 1,0 0-1,-4 9 0,4-9-1,0 0 1,0 0 0,0 0-1,0 0 0,0 0 0,0 0 0,0 0-1,0 0-2,0 0-1,0 0-13,9 8-22,-9-8 0,0 0 0,11 5-1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1:19:23.532"/>
    </inkml:context>
    <inkml:brush xml:id="br0">
      <inkml:brushProperty name="width" value="0.05292" units="cm"/>
      <inkml:brushProperty name="height" value="0.05292" units="cm"/>
      <inkml:brushProperty name="color" value="#789440"/>
      <inkml:brushProperty name="fitToCurve" value="1"/>
    </inkml:brush>
  </inkml:definitions>
  <inkml:trace contextRef="#ctx0" brushRef="#br0">475 1345 71,'2'-12'39,"-2"12"-1,-4 21-1,-6 11-28,4 21-4,-3 16-3,-2 19 0,-2 14-1,1 13 0,-4 3 0,3 3 0,-1-1 0,1-3 0,1-12-1,1-11 1,2-12-1,0-15-1,2-14-2,-1-19-4,5-9-13,-7-21-20,0-15 2,-3-16-2,-5-10 1</inkml:trace>
  <inkml:trace contextRef="#ctx0" brushRef="#br0" timeOffset="242">3 2464 61,'-1'31'37,"7"7"0,9 13-10,-4-4-12,11 13-6,-4-4-2,4 0-2,-5-9-2,3-3 1,-4-11-2,2-9 1,2-17-1,1-11 1,6-15-1,4-11 0,4-11-1,4-8 0,2-1 0,-1-3-1,-1 5 0,-5 0-2,-5 11-5,-14-2-24,-1 9-10,-9-1 0,-3 0-1</inkml:trace>
  <inkml:trace contextRef="#ctx0" brushRef="#br0" timeOffset="1974">485 58 68,'-43'-31'38,"-5"9"0,-4 19-9,-4 8-19,3 22-4,-2 15-2,7 21-1,3 19-1,9 13-1,10 13 0,16 6 0,16-2-1,19-5 1,18-14-1,18-14 0,19-21 1,16-24-2,15-26 2,9-19-1,3-20 0,-2-16 1,-12-14 0,-11-12 1,-22-12 1,-26-1-1,-29-4 1,-29 1-1,-36 5 1,-22 11-1,-21 12-1,-16 16-1,-2 22-2,1 11-5,18 22-28,14 17-6,33 13 0,27 11-2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1:08:54.841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354 435 3,'0'0'26,"0"0"1,0 0 0,1 12-9,-1-12-7,-3 24-1,-2-4-3,5 9 0,-2 4-2,3 11 1,-1 2-2,3 6-2,1 3 0,1 2 0,-1-5-1,1-1 0,-1-6-1,0-4-1,-1-6-2,-2-9-2,3-3-9,-6-8-14,2-15-5,0 0 2,0 0-1</inkml:trace>
  <inkml:trace contextRef="#ctx0" brushRef="#br0" timeOffset="359">707 554 28,'0'0'26,"0"0"1,-4 15-9,-12-7-7,-2 6-2,-9 0-1,-1 4-1,-7-2-1,4 3 0,-2-2-2,7 0-1,3-1 0,6 0-1,6-2-1,8 1 1,6-2 0,8 3 1,1-2-1,8 1 2,1-1-1,5-1-1,0-1 0,1 0 0,-3-2-1,-3-2-1,-1 0 0,-5-5-3,1 3-1,-16-6-6,21-1-12,-21 1-12,17-14 0,-7 4 0,1-6 2</inkml:trace>
  <inkml:trace contextRef="#ctx0" brushRef="#br0" timeOffset="686">904 693 40,'11'2'33,"0"7"2,-8 5-4,-4-1-13,5 11-4,-7-4-7,3 5-2,-3-2-1,2 0-2,0-4-1,1-5-2,0-2-2,0-12-8,0 0-24,8-15 1,-2-7-2,3-8 1</inkml:trace>
  <inkml:trace contextRef="#ctx0" brushRef="#br0" timeOffset="905">1041 355 35,'-10'-9'30,"10"9"1,-15 5-3,15-5-17,-7 16-17,8-6-11,3 1-7,-4-11-7,14 17 2</inkml:trace>
  <inkml:trace contextRef="#ctx0" brushRef="#br0" timeOffset="1076">1154 568 37,'-7'27'27,"-8"-3"0,3 3-9,1 7-7,-4-4-3,9 2-1,0-6-1,8 3 0,0-12 1,10 1-1,1-14 0,6-5 1,1-12-2,4-7-1,-2-14 0,1-4 0,-5-12-1,-3-7 1,-7-6-1,-3-8-2,-10-2 1,-3 1-1,-4 6-1,-4 3 0,2 10-2,-2 7-1,6 15-4,-3 6-6,12 14-23,1 11 0,0 0-1,3 19 0</inkml:trace>
  <inkml:trace contextRef="#ctx0" brushRef="#br0" timeOffset="1482">1538 619 23,'-1'-17'30,"-2"6"0,-8-3 1,-7 4-12,1 9-9,-9 1-4,3 7-2,1 8-1,5 4-1,4 3-1,9 5 1,7 0-1,9 3-1,4-1 1,6 1 0,1-5 0,0 0 0,-4-4 0,-3-3 2,-9-1-1,-4-4-1,-3-13 1,-21 11-1,2-11-1,-5-4-2,0 0-9,-5-6-18,3-5-4,4 0-1,6-4 1</inkml:trace>
  <inkml:trace contextRef="#ctx0" brushRef="#br0" timeOffset="3900">146-8 26,'17'-2'27,"-17"2"0,-3 17-8,-1 5-4,-9 0-2,-1 16-1,-7 4-2,1 18-1,-7 6 0,6 17-1,-1 4-3,10 7-1,6 0 0,10 2-1,8-9 0,12-5 0,3-13 0,11-9 0,-3-13-1,1-7 1,-5-10-1,-4-7 0,-7-7-2,-4-5 0,-5-2-3,-11-9-10,0 0-25,0 0 0,0 0-1,-15 13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1:08:56.885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0 9 35,'18'-3'27,"-6"-2"2,1 4-9,0 6-8,-13-5-5,18 22-2,-12-2 0,1 7-1,-1 3 0,-1 7-1,-2-2-1,0 5-1,-2-4 0,1-2 0,-2-5-1,0-7 0,-1-5 0,2-5 0,-1-12 0,0 0 0,16-6 1,-6-10-1,5-4 1,3-6 0,1-6 0,1-4 0,0 0 0,1 1 0,-3 6 0,0 6 0,-4 8 1,0 13 1,-3 11-1,-1 13 1,-2 7-1,-1 8-1,-1 1 0,1 6 0,-1-2-3,1-6-5,5-6-25,1-4-2,2-13-2,4-9 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1:08:57.618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224 1650 33,'0'0'31,"-1"-13"2,1 13-5,0 0-13,-10-10-5,10 10-4,-19 18-1,5 1-1,-5 5-1,0 12 1,-6 5-2,1 10 0,0 2 0,1 4 0,2 1-1,8-2-1,5-1 1,5-9-2,8-5 1,6-11-2,11-8-2,1-13-3,10-5-7,-2-13-9,6-8-9,4-3-2,-5-6 1</inkml:trace>
  <inkml:trace contextRef="#ctx0" brushRef="#br0" timeOffset="281">313 1959 44,'-16'-4'31,"5"4"0,11 0-8,-12 13-6,20 2-4,-1-1-4,8 8 0,-5 1-2,4 7-1,-4 1-2,-2 5-2,-9 2 0,-6 2 0,-8-1-1,-1-1-2,-4-3 0,-1-5-3,4 0-3,-4-14-8,14-1-17,7-15-4,0 0-2,3-14 2</inkml:trace>
  <inkml:trace contextRef="#ctx0" brushRef="#br0" timeOffset="593">519 1378 35,'-2'-17'34,"2"17"2,10 6 0,0 12-14,8 20-10,-3 8-5,6 15 0,-4 7-2,2 13 0,-7 2-2,-6 3 0,-7-5-1,-5-3 0,-8-6-1,-4-8-1,-4-10-1,-3-12-4,4-7-6,-8-15-21,4-8-6,1-9 0,1-10-1</inkml:trace>
  <inkml:trace contextRef="#ctx0" brushRef="#br0" timeOffset="70953">746 900 38,'0'0'36,"-15"7"2,15-7-1,-3 23-11,3-23-12,10 29-4,-1-12-1,9 9-2,1 3-1,4 9-1,-1 3-3,2 9 0,-4 6 0,-4 6-1,-4 9 0,-4 5 0,-6 1 0,-4 4 0,-4-2 0,-2 2 1,-3-4-1,-1-2 0,-4-9 0,2-3 0,-2-9 0,2-3-1,-2-7 1,4-8-1,-1-6 1,1-6-1,2-7 0,2-2 1,3-6 0,5-9 0,0 0-1,-7 9 2,7-9-2,0 0 1,0 0 1,0 0-2,0 0 0,0 0 0,0 0 0,0 0 0,0 0 0,0 0 0,0 0 0,0 0 0,0 0 0,0 0 0,0 0-3,0 0-1,11 6-6,-11-6-32,0 0-2,11-15 2,-2 1-2</inkml:trace>
  <inkml:trace contextRef="#ctx0" brushRef="#br0" timeOffset="73465">602 2816 74,'0'0'36,"14"9"0,-5-14-11,11 7-12,-4-6-7,7 1-2,0 0-2,2 0 1,2-1-2,-1 1 0,-3-1-2,-4-1-1,-1 3-4,-9-5-7,3 6-17,-12 1-6,0 0-1,0 0 1</inkml:trace>
  <inkml:trace contextRef="#ctx0" brushRef="#br0" timeOffset="73715">585 2915 40,'-6'10'35,"6"-10"2,4 9 0,11-3-14,-2-7-11,9 5-3,0-2-3,5 2-1,-2 0-2,-3 0-1,-1 0-1,-4 0-1,-1-1 0,-5-1-5,3 6-15,-5-5-18,-9-3 0,13 4-1,-13-4 1</inkml:trace>
  <inkml:trace contextRef="#ctx0" brushRef="#br0" timeOffset="106116">878 0 54,'1'24'37,"10"6"0,11 6-2,7 5-16,16 18-8,5 11-6,11 17-1,4 9-2,3 13 0,-3 11-1,-4 14 0,-13 2 0,-9 6 1,-18-2 0,-12-7-1,-16-4 1,-10-6 0,-10-11 0,-7-12 0,-5-13 0,1-10 0,-1-11-1,4-4 1,5-13 0,4-8 0,3-7 0,3-7-1,7-5 0,2-2 0,4-5 0,1-1 0,2-5-1,3 2 1,1-11-1,-1 14 0,1-14 1,1 11-1,-1-11 0,2 11-1,-2-11 1,0 0-2,4 11-3,-4-11-6,0 0-31,6-11 0,1-1 1,0-5-2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1:09:51.224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0 0 34,'19'9'33,"-1"4"0,-3 0 0,0-2-18,8 7-7,2 1-3,11 4-1,8-3-1,12 4 2,11-4-2,9-1 0,9-2 0,12-2 0,7-5-1,8-2 0,5-4-1,8-1 1,3-4-1,8 0 0,5-4 1,3 1-1,1-3 0,6 0 0,-2-1 1,1 1-1,-4-1 0,-4 0 0,-4 1 0,-7 2 0,-9-2 0,-9 3 1,-12-3 0,-9 3-1,-11-1 0,-10 1 1,-14 0-2,-8 0 1,-12 3-1,-10-4-1,-4 5-2,-13-6-4,1 5-25,-11 1-7,-12-9 1,-5 2-1</inkml:trace>
  <inkml:trace contextRef="#ctx0" brushRef="#br0" timeOffset="640">1397 481 60,'-18'-2'36,"-4"0"0,-3 1-1,-6-5-22,4 9-8,-3 1-2,1 4-1,0 3 0,2 3 0,3 3 0,4 6 0,1 5 0,6 5 0,3 3-1,3 7-1,4 6 1,2 5-1,2 3-1,1 2 1,-1 1 0,-1 2 0,-3 0 0,-5-4 0,-1-3 0,-5-5-1,-2-4-1,-5-9-4,7 1-16,-3-18-17,2-9 2,-2-13-2,6-11 3</inkml:trace>
  <inkml:trace contextRef="#ctx0" brushRef="#br0" timeOffset="967">816 958 68,'15'-7'37,"3"2"-1,8 7-11,1-6-14,8 8-4,-5 0-3,3 4-1,-7 3-2,-4 2 1,-2 4-1,-5 4 0,-3-1 0,-3 3-1,-1 1 1,1-2-2,-1-1-1,-3-7-8,6-2-27,-11-12 0,15 4-1,-8-14 1</inkml:trace>
  <inkml:trace contextRef="#ctx0" brushRef="#br0" timeOffset="1420">1288 926 32,'0'0'35,"-17"18"0,9-6 0,1 8-13,-3-2-13,7 7-3,-2 0-3,8 3-1,2-1 0,5-1 0,4-5 0,6-3 1,0-9-1,6-6 0,0-7 0,0-4-1,-2-4 0,-2-6 0,-2-1-2,-5-7-1,-2 4-2,-8-5-4,4 10-4,-12-8-6,8 11-2,-10-2-2,5 16 0,0 0-1,0 0 5,0 0 6,1 20 11,1-5 7,-3-4 7,6 4 6,-5-15 3,3 16-1,-3-16 0,0 0-4,7-17-5,2 6-3,-6-5-4,5 2-2,0 0-3,1 0-1,-9 14 0,16-10 0,-3 14-1,0 3 0,4 5 0,-1 2 1,3 1 0,0-1 1,-2-3 0,1-3 0,-5-4-1,-3-9-6,1 0-4,-9-12-5,6 3-7,-7-8-3,8 3-2,-4-3 2</inkml:trace>
  <inkml:trace contextRef="#ctx0" brushRef="#br0" timeOffset="1950">1881 866 34,'14'4'23,"-5"3"1,-9-7-1,3 16-3,-15-11-4,3 9-4,-8-6-5,2 5-3,-3-2 0,4 2 0,2 0-2,6 1 0,4 0-1,4-2-1,6-2-1,1-5-6,11 2-15,0-7-11,-2-8-3,4-6 2</inkml:trace>
  <inkml:trace contextRef="#ctx0" brushRef="#br0" timeOffset="2215">2192 536 39,'12'17'32,"-11"5"1,0 13-1,-6 10-14,-1 1-14,3 4-4,-3 3-2,-1-4-2,3-2-1,-3-9-2,4-5 0,-4-15 0,4-5 1,3-13-1,-13-9 3,7-7 3,-1-8 3,4-2 1,0-6 3,8 6 2,1-2 1,11 10 1,-3-1-2,10 10-1,-1 4-2,5 10 1,-3 1-3,1 6-2,-5 2-1,-3 0-1,-1 2-2,-6-4-5,2 3-9,-13-15-16,14 12-3,-14-12 3,13-5-1</inkml:trace>
  <inkml:trace contextRef="#ctx0" brushRef="#br0" timeOffset="2590">2500 683 39,'0'0'17,"3"9"-13,-3 4-7,-2-4-21,8 8-4</inkml:trace>
  <inkml:trace contextRef="#ctx0" brushRef="#br0" timeOffset="2683">2572 880 11,'8'25'25,"-10"-9"-3,2 4-4,-2-4-5,-3-4-3,5 0 0,0-12 1,0 0 0,0 0 1,12-9 0,-9-8 0,8 6 1,-6-8-4,5 6-4,-5-2-3,-5 15-1,7-13 0,-7 13-1,0 0-1,13 17 1,-6-2 0,2 0 0,4 3 0,0 1 1,2-3 0,0 1-1,0-3-1,-4-3-4,7-1-31,-6-2-1,1-3-1,1-5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1:10:40.754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1048 899 52,'0'0'38,"-3"-9"-2,2-1 2,1 10-16,-2-21-11,-3 11-3,-6-4-4,-3 3 0,-2 0-3,-5 7 0,-1 4 0,3 4-1,-3 7 0,10 5 0,4 8 0,10 7-1,9 2 2,6 3-2,9 1 1,1 1 1,3-5-1,-4 1 0,-4-3 1,-11-4-1,-8-1 0,-8-5 1,-13-4-1,-3-3 0,-8-3-1,-3-4 0,1-5-3,0-7-1,7 0-3,1-12-8,15 6-15,8-7-6,10 1-1,8 0 1</inkml:trace>
  <inkml:trace contextRef="#ctx0" brushRef="#br0" timeOffset="359">1106 1153 47,'0'0'35,"0"0"0,13 2-7,-12-14-6,-1 12-3,10-25-6,-2 9-4,-2-6-3,2 2-2,-2-2-1,1 4-1,-2 3 0,-2 3-2,-3 12 0,0 0-1,0 0 0,2 19 0,-2-4 0,0 0-1,3 1 1,6-4-1,-5 0 2,7-8-2,0-4 1,0-3 0,0-4 0,3-3 0,-4 0 0,-10 10 1,15-17-1,-15 17 1,7-10 0,-7 10 0,0 0-1,6 19 1,-4-6 0,-1 1 0,-1 0-1,2 1 0,-1 0-2,-1-6-2,4 3-6,-4-12-11,0 0-15,0 0-1,14-13 0,-7 3 2</inkml:trace>
  <inkml:trace contextRef="#ctx0" brushRef="#br0" timeOffset="811">1354 996 8,'0'20'26,"-5"-5"0,6 10 2,1-2-11,-2-4-4,9 5-2,-4-10 0,7 3 0,-2-14-1,8 2 1,-3-10-2,6 1-1,-5-8-3,0-2-2,-6-1-3,-1-5-1,-3 4-4,-7-8-2,3 8-4,-8-7-7,13 8-6,-8-2-9,11 3-3,2 3 3</inkml:trace>
  <inkml:trace contextRef="#ctx0" brushRef="#br0" timeOffset="1046">1673 965 33,'7'9'30,"-7"-9"1,-3 16-8,0-4-7,3-12-6,-6 20-3,6-10-3,7 4-2,3 1 0,4 2 0,2-1 0,2 2 0,-1-3 0,-1 3 0,-4-2 1,-6 2-1,-5-3 0,-5 0-1,-6-3 0,-3 1 0,-4-2-1,-4-5-2,2-1-6,-4-8-5,9-1-15,0-4-6,3-7-1,6-3 1</inkml:trace>
  <inkml:trace contextRef="#ctx0" brushRef="#br0" timeOffset="1404">1931 652 59,'20'-13'35,"-1"6"-2,-6 8-6,-13-1-15,14 25-5,-14 5-3,0 9-2,-2 7 0,3 7-1,-1 3 1,3 0-1,0-9 1,3-5-1,2-11 0,2-9 1,2-8-1,2-9 1,-1-6 0,1-2-1,-2-2 1,2 3-1,0 2 1,1 7-1,0 2 0,-1 6 0,1 3-1,-2-1-1,2 3-2,-4-11-9,3 1-26,-3-8 0,-2-5-1,-3-10 1</inkml:trace>
  <inkml:trace contextRef="#ctx0" brushRef="#br0" timeOffset="1919">798-9 51,'1'-24'38,"-3"14"-2,2 10 1,-23 29-13,5 17-15,-6 19-4,-4 23-2,-4 19-2,0 21 1,-2 15 2,7 6-2,5-2 0,9-2 1,6-9 0,10-10 0,10-15 0,3-11 0,11-15-2,4-9 1,1-8 1,2-9-2,-2-10 0,1-6 0,-3-7-1,1-8 1,-7-4-1,-1-7 1,-4-5-1,-2-2 0,-3-5 0,-3-2 0,-11-3 0,9 4-1,-9-4 0,0 0 0,0 0-2,-1 12-1,1-12-3,0 0-13,-8 15-21,8-15 1,0 0-1,0 0 0</inkml:trace>
  <inkml:trace contextRef="#ctx0" brushRef="#br0" timeOffset="5039">148 1783 50,'0'0'36,"-7"-48"0,7 48 0,0 0-14,0 0-12,-56-44-4,56 44-3,0 0-1,-44-29 0,44 29-1,0 0 0,0 0-1,0 0 0,32-42 0,-32 42 1,43-26-1,-43 26 1,0 0-1,52-48 0,-52 48 1,0 0 0,0 0-1,4-49 0,-4 49 1,0 0-3,-41-7 0,41 7-2,-42 1-5,42-1-13,-45-6-17,45 6 2,0 0-2,-44-54 2</inkml:trace>
  <inkml:trace contextRef="#ctx0" brushRef="#br0" timeOffset="5616">34 1174 26,'0'0'32,"0"0"1,52 31-2,-52-31-13,0 0-6,62 24-6,-62-24-2,0 0-6,45 16-8,-45-16-16,0 0-5,0 0-2,0 0 1</inkml:trace>
  <inkml:trace contextRef="#ctx0" brushRef="#br0" timeOffset="5960">94 637 61,'0'0'34,"-48"-12"-1,48 12-6,0 0-18,-18 67-3,18-67-4,3 63-1,-3-63-1,19 57 1,-19-57-1,0 0 2,52 37-1,-52-37 0,0 0 1,40-44 0,-40 44 1,13-51-1,-13 51 2,0-50-1,0 50 1,0 0-1,-19-52 0,19 52-1,0 0 0,0 0-1,0 0 0,0 0 0,0 0 0,0 0-1,0 0 1,62 53 1,-62-53-1,83 61 2,-35-27-3,5 3 0,3 2 0,-2 0 1,-3 0-2,-5-4 0,-2-3-2,-7-1-7,-10-5-28,-2-7-1,-5-4 1,-7-12-2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1:10:45.403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58 330 62,'0'0'37,"0"0"-2,0 0-9,0 0-11,0 0-7,0 0-2,0 0-3,0 0 0,0 0-2,54-10 1,-54 10 0,0 0 0,42-34 0,-42 34-1,16-44 1,-16 44-1,1-57 1,-1 57-1,-10-60 1,10 60 0,-23-55 0,23 55-1,0 0 1,-45-52 0,45 52 0,0 0-2,-50-19-1,50 19 0,0 0-3,0 0-6,-43 12-11,43-12-19,0 0 0,0 0 0,0 0 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0:58:11.758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4472 588 44,'7'15'32,"-15"-1"0,-2 1-1,-3 4-25,-13 4-7,-8 4 0,-8 8-1,-9 5 1,-5 9 0,-5 2 0,-2 9 1,-6 7 1,-4 5-1,0 7-1,-3 6 1,-1 5-1,-3 4 0,-2 4 0,-4 5 0,-2-1 0,-2 4 1,-2-1 1,-5 0-1,0-1 1,-3-2 0,-3-2 0,0-6-1,0-2 1,-6-7-1,1-5 0,-1-7-1,0-5 0,2-8 0,1-5 0,1-6 1,2-7-1,6-6 1,3-4 1,4-5-1,4-2 0,4-3 1,5 0-1,3-1 1,4 3 0,3 0 1,4 3 1,1-3 1,8 9 0,1-2 1,8 6-1,0-1 0,8 7 0,0 1 0,5 5-2,1-1 0,4 4 0,1-3-1,4 2 0,0-3 1,2-1-1,4-6 0,2-1-1,2-6 1,0-2-1,2-4 1,1-3-1,0-4 1,2-5-1,0-1 0,2-4 0,5-11 1,-6 14-1,6-14 0,0 0 0,0 0-1,0 0 1,0 0-2,-10-2 1,10 2-1,-8-12 0,8 12 0,-10-19-1,5 6 1,-2-2 1,3-1-2,-2 0 2,2-3 1,0 3 0,0 1 1,1 3-1,-1 1 3,4 11-2,-4-14 0,4 14 0,0 0-1,0 0 1,0 0-1,1 17 1,1-3-1,1 8 0,-2 3 0,-2 5 0,-2 1 1,1 1-1,-3 0 0,0-4 0,0-3 0,0-6 0,3-6 0,1-3 0,1-10 1,13-2 0,0-11 0,6-1 0,2-5 1,4 0-1,1-3 0,2 0 0,-1 5-1,-3 1 0,-2 8 0,-3 2-1,-2 3-1,-4-2-2,4 14-16,-6-8-16,0-2-1,-1-3-1,-1-5 0</inkml:trace>
  <inkml:trace contextRef="#ctx0" brushRef="#br0" timeOffset="1965">9 5698 45,'0'0'35,"-6"-11"1,2 2-14,4 9-10,0 0-5,10-4-4,-1 6-1,6 1-2,7 1 1,5 1 0,5 0-1,5 2 0,5-2-1,-4-3-3,4 5-10,-8-5-20,0-2-2,-4-1 1,-4 1 0</inkml:trace>
  <inkml:trace contextRef="#ctx0" brushRef="#br0" timeOffset="2340">128 5918 22,'18'-1'34,"3"-1"1,-1 1-1,-4-5-20,10 6-8,-2 1-4,0 1-3,4 5-3,-4-4-9,2 5-20,-1-1-2,-4 0 1</inkml:trace>
  <inkml:trace contextRef="#ctx0" brushRef="#br0" timeOffset="3198">5019 96 9,'0'0'29,"-1"-17"1,1 17-3,0 0-7,-15-7-5,15 7-3,-19 15-4,9 4-2,-6 7-1,2 12-2,-3 9 0,2 11 0,-2 9-1,3 6-1,1 2 1,5-1-1,2-2-1,5-8 1,3-8 0,3-4-1,3-12 1,5-5-1,0-10-1,1-7-3,2-4-6,-6-14-16,5-4-9,-1-10 0,1-11 0</inkml:trace>
  <inkml:trace contextRef="#ctx0" brushRef="#br0" timeOffset="3588">4821-2 29,'0'0'32,"-10"3"1,11 12-1,-2 8-13,-3 2-12,3 7-4,-2 5-2,3 2-1,-2 4-3,-1-7-7,3 1-16,1 0-6,-3-9 0,6 0 0</inkml:trace>
  <inkml:trace contextRef="#ctx0" brushRef="#br0" timeOffset="3947">5313 468 59,'8'-14'36,"-8"14"0,-7-17-1,7 17-22,-23-13-6,6 8-4,-3 3-1,-3 2-1,-3 7 0,0 4 0,3 7 0,2 7-1,3 6 0,5 6 0,3 2-1,5 4 1,11 1 0,4-2 0,7-2 1,4-7-1,5-5 1,4-6-1,3-7 0,1-10-1,3-5-3,-5-13-5,6 2-12,-8-10-16,-1-6 1,-4-2-2,-1-4 2</inkml:trace>
  <inkml:trace contextRef="#ctx0" brushRef="#br0" timeOffset="4305">5562 463 69,'0'0'36,"10"-10"-1,-3-4-4,3-10-21,6 0-6,2-8-1,5-3-2,0-1 1,4 1 0,-3 2 0,-1 5-1,-5 5 1,-3 9-1,-6 9-1,-9 5 1,-1 25-1,-7 6 1,-6 10-1,-1 10 0,-4 8 0,2 6-1,-2 1 1,5-3-1,2-3 0,2-10-2,4-3-1,-2-14-5,10-3-11,-6-10-17,1-9 1,3-11-1,-11-1 1</inkml:trace>
  <inkml:trace contextRef="#ctx0" brushRef="#br0" timeOffset="4633">5496 749 45,'14'9'35,"9"-5"0,4-2-8,7 3-10,-1-5-9,7-1-5,-1 0-11,-4-6-9,2 1-14,-2 2-5,-1-3 2,1 1 0</inkml:trace>
  <inkml:trace contextRef="#ctx0" brushRef="#br0" timeOffset="4929">6449 896 67,'17'-25'36,"2"-6"0,-1 0-8,-6-13-16,6 0-7,-6-3 0,-2 4 0,-4 2-1,0 6 0,-4 6 0,1 6-2,-2 11 0,-1 12 0,3 12-2,1 9 0,3 7 0,2 6-1,4 4 0,3 2 0,5-1 1,3-5-1,4-6 1,2-9 0,0-6-1,0-10 2,-1-9-1,-3-8 0,-4-6 0,-6-7 0,-7-7 0,-10-6-1,-5-2-1,-7-3-2,1 7-2,-7-6-5,11 12-12,-6-4-8,9 9-6,11 3-2,6 4 3</inkml:trace>
  <inkml:trace contextRef="#ctx0" brushRef="#br0" timeOffset="5335">7144 238 52,'17'4'35,"0"7"-2,1 6 0,-2 3-21,10 14-5,-5 11-2,4 9-1,-5 3 0,0 8-1,-8-2 1,-1 4-1,-8-7 0,-4-1-2,-4-8 0,-4-6-1,0-4-3,-2-14-7,10-2-28,-4-11 1,5-3-2,0-11 1</inkml:trace>
  <inkml:trace contextRef="#ctx0" brushRef="#br0" timeOffset="5912">3471 2049 75,'4'-12'39,"-8"1"-2,-11-3 1,-2 3-32,-7 1-4,-1 4-1,1 2-1,-1 10 0,4 7 1,8 12-1,7 7 1,9 12-1,5 9 1,5 8-1,5 5 1,2 4-1,2-1 0,-1-5-2,-3-3-2,-8-15-6,1-2-22,-10-12-6,-5-11-1,-5-11 1</inkml:trace>
  <inkml:trace contextRef="#ctx0" brushRef="#br0" timeOffset="6193">3423 2390 73,'38'3'36,"-2"4"-1,-1 7-11,-10-4-14,0 4-7,-6 1-5,-8-5-5,0 3-15,-11-13-13,0 0 0,6-10 0,-6-9 0</inkml:trace>
  <inkml:trace contextRef="#ctx0" brushRef="#br0" timeOffset="6458">3805 2389 34,'13'4'29,"-13"-4"-1,-2-17-8,1 3-7,-4-7-6,2 0-4,2-4-5,-1-1-1,4 1 0,3 0-1,1 6-2,4-1-1,2 7-5,2-3-3,2 8 0,0-4 2,2 5 2,-3-2 5,3 3 4,-2 1 5,-5 0 7,0 7 3,-11-2 1,9 14 1,-13-4-3,0 8-4,-3-1-3,3 3-2,2 0-1,4-2 1,7-4-1,6-2 1,3-4 0,6-1 0,-4-3 1,0 3 0,-7-2-1,-6 5 0,-9 1-3,-8-2-3,-3 3-11,-6-1-17,-4-8-1,3-3 0,0-12 0</inkml:trace>
  <inkml:trace contextRef="#ctx0" brushRef="#br0" timeOffset="6942">4065 1766 36,'0'0'32,"22"30"-1,-10-2 0,1 7-19,7 12-6,0 3-4,3 4-1,-3 0 0,2-3-1,-3-5-2,-4-11-4,0-1-6,-11-18-8,-4-16-5,0 0-1,-13-3 7,-4-18 9,-1-7 9,0-1 5,-3-8 9,8 6 8,2-3 6,10 7-1,2-2-4,15 12-9,-1 0-6,9 8-3,2-1-1,2 0-6,1 5-2,-8-7-9,5 5-14,-5 0-6,-7 3-1,-3 4 1</inkml:trace>
  <inkml:trace contextRef="#ctx0" brushRef="#br0" timeOffset="7363">3709 2687 77,'24'0'39,"13"-9"-4,5-12-12,10-1-18,1 0-10,0-5-28,4-1-3,-3 1-2,-3 2 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0:56:17.26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458 445 56,'0'0'35,"-5"-10"-3,5 10-10,0 0-9,-20 10-6,8 3-4,-2 4 1,-3 9-3,-2 7 0,-2 7 1,-2 3-1,1 8 0,1 3 0,3 1-1,-1-1 0,2-2 1,4-4-1,2-5 0,2-4 0,3-5 0,1-8 0,2-3-1,1-5 0,0-8-2,4 1-4,-2-11-6,0 0-13,0 0-10,1-19 0,-1 3 0</inkml:trace>
  <inkml:trace contextRef="#ctx0" brushRef="#br0" timeOffset="312">78 930 47,'-12'0'34,"2"1"1,1-1-8,3 9-14,-3-1-8,3 7-1,-1 2-3,1 6 0,0 4 0,2 2 1,2 0-1,3 0 0,1-4 0,5-1 1,2-8 0,5-2 1,4-10-1,4-1 0,5-7 0,4-3 0,2-1 0,2-1-1,2-1 0,-4 1-1,-5 2 0,-7 1-3,0 5-7,-21 1-28,14-16 1,-10 3-2,3-5 2</inkml:trace>
  <inkml:trace contextRef="#ctx0" brushRef="#br0" timeOffset="733">818 40 50,'-10'-9'33,"10"9"0,-17 7-8,6 4-14,7 14-6,-3 4-2,4 12-2,-1 5 1,3 7-1,1 2 0,3 2-1,1-1 1,1-4-1,1-4-2,-1-12-6,5-4-19,0-9-7,-2-11-1,2-9 0</inkml:trace>
  <inkml:trace contextRef="#ctx0" brushRef="#br0" timeOffset="967">1070 288 58,'0'0'37,"-6"12"-1,-9 6 0,1 11-23,-6-1-11,1 4-1,0 2-1,5-1-1,5-6 1,8-2 1,4-9-1,8-5 1,0-6 0,6-3 1,-2-4 0,1-1 0,-5-3 0,0 1 0,-11 5 0,14-7-1,-14 7 0,0 0-1,0 0 1,-3 10-2,3-10 1,0 0 0,2 9 0,-2-9 0,17-6 1,-4-3-1,3-1 0,1 0 0,1-1 0,-2 1 0,-3 3 0,-1 4 0,-12 3 0,13 3 0,-13-3 0,7 11-1,-7-11 1,8 14-1,2-7 0,2-2 1,4-2-1,3-2 1,2-2 0,-1-1 0,-2 0 0,1 2 0,-5 2 0,-1 2-1,-4 4 1,-9-8 0,13 16 0,-13-16 0,21 13 0,-8-11 0,4-5 0,3-6 0,2-3 0,3-2 0,2-5 0,1-2 0,-1 1 0,-2-1 0,-2 2 0,-1 5-1,-6 0 1,-3 4 0,-13 10 0,12-9 0,-12 9-1,0 0 1,0 0-1,-14 10 1,14-10-1,-13 14 0,13-14 1,-10 14 0,10-14-1,-6 10 0,6-10 0,0 0 0,0 0 0,-3 10 0,3-10-1,0 0 0,0 0 0,0 0 0,0 0 0,0 0 0,0 0 0,0 0-1,0 0 0,0 0 0,0 0 0,0 0-1,0 0 1,0 0 0,0 0 0,0-10 0,0 10 2,0 0-1,0 0 1,0 0 1,0 0-1,0 0-1,9-6-4,-9 6-3,0 0-9,0 0-12,0 0 0,0 0 0</inkml:trace>
  <inkml:trace contextRef="#ctx0" brushRef="#br0" timeOffset="2044">1814 175 4,'4'-19'12,"-2"2"1,-2 0 2,2 4 1,-5-3 1,5 6 2,-6-6-1,4 16-3,-4-23-2,4 14-3,-6-2-3,5 1-3,1 10 1,-6-14-1,6 14-1,0 0-1,0 0 0,-11 6-1,6 8 0,0 9 0,0 7-1,-4 7-1,-1 9 0,-2 5 0,2 0 1,1 3-1,3-3 0,0-1 1,5-7-1,6-5 1,5-6-1,2-7 0,5-6 0,2-9 0,4-4 0,-1-7 1,-2-6 0,-3-5 0,-6-5 1,-6-3 0,-7-1-1,-7 0 0,-6 1-1,-7 0-6,3 8-5,-5-4-8,10 11-6,0-4-3,14 9 0,0 0-2</inkml:trace>
  <inkml:trace contextRef="#ctx0" brushRef="#br0" timeOffset="2512">2053 438 38,'0'0'26,"9"-6"-1,-9 6-3,0 0-5,-12-4-5,1 4-6,11 0-3,-16 10-1,16-10 0,-1 15 0,1-15 2,18 10 0,-1-6 1,-2-8 1,4 0 0,-4-8 0,1-4-2,-8-6 1,-4-4-2,-8-7 0,-4-4-1,-5-2-1,-3 0 0,1-1-1,-2 5-1,4 5-2,-1 4 0,7 12-4,-1 4-6,8 10-18,7 20-6,1 3-1,0 6 1</inkml:trace>
  <inkml:trace contextRef="#ctx0" brushRef="#br0" timeOffset="2824">2149 488 32,'16'23'32,"-2"-12"2,1-12-7,7-3-8,-7-15-6,9 0-2,-7-12-2,8 0-2,-4-8 0,1 5-2,-5-1 0,0 6-2,-4 5-1,-2 7-1,-2 7 0,-9 10-1,12 11-1,-8 5 0,3 8 0,2 6 1,4 2-1,2 2 1,2 0-1,0-1 1,0-6-1,-2-3 2,-3-5-1,-5-7 0,-7-12 1,0 0-1,-22 5 1,3-14-1,-4-2 0,-2-3-1,-3 2 0,1-3-3,7 9-6,-5-2-30,14 4 2,11 4-2,0 0 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0:56:06.20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-2 5 53,'0'0'39,"0"0"-1,0 0-1,-2 14-24,2-14-15,0 0-8,0 0-11,0 0-13,0 0-4,8-10 1,-1 1 1</inkml:trace>
  <inkml:trace contextRef="#ctx0" brushRef="#br0" timeOffset="45084">8781 284 19,'0'0'10,"1"17"-9,9-1-13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0:55:32.01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992 9 18,'0'0'26,"0"0"-3,0-11 0,0 11-6,0 0-3,0 0-5,0 0-2,0 0-2,0 0-1,15 4-2,-4-1 0,6 4 0,4-1 0,6 2 0,3-5 0,4 3 0,0-3-1,0 0 0,-3-1 0,-2-2-2,-4 3-3,-9-6-3,0 7-8,-16-4-12,10-3-9,-10 3 3,0 0-2</inkml:trace>
  <inkml:trace contextRef="#ctx0" brushRef="#br0" timeOffset="483">1127 67 13,'0'0'24,"0"0"-2,-9 4-5,9-4-3,0 0-2,0 0-3,0 0-1,9 13-1,-9-13-1,20 6 0,-6-5 0,5 3-1,-1-4-2,4 2 0,-3-2-1,2 1 0,-5 0-1,0-1-1,-5 3 0,-11-3-2,16 3-1,-16-3-3,0 0-4,0 0-7,0 0-11,0 0-6,6 9 1</inkml:trace>
  <inkml:trace contextRef="#ctx0" brushRef="#br0" timeOffset="33337">485 681 37,'3'-27'36,"-5"-2"1,-2-4-3,1 8-20,-12-6-6,0 9-2,-7 1-2,1 6-1,-6 4-1,-2 6 0,-3 4 0,-1 5-1,0 3 0,1 5-1,1 6 0,4 6 1,2 7-1,6 8 0,4 9 0,5 10 0,6 10 0,3 6 0,4 7 0,3 9 0,3 3 0,3 1 0,-1 2 0,0 1 1,1-6-1,-3-2 1,-1-4-1,-2-5 0,-3-6-2,-3-7-1,1-8-2,-7-15-8,10 3-13,-5-15-14,2-6 2,0-13-2</inkml:trace>
  <inkml:trace contextRef="#ctx0" brushRef="#br0" timeOffset="33758">-3 1443 56,'4'-10'40,"10"2"-2,8 0 1,12 5-28,-3-7-6,6 4-4,2 2-1,-1 2-2,1 4-1,-2-1-2,-1 10-8,-8-10-14,3 8-11,-1-4-1,2 0 2</inkml:trace>
  <inkml:trace contextRef="#ctx0" brushRef="#br0" timeOffset="33976">682 1448 57,'2'17'37,"0"0"-1,0 7-10,-4-7-17,5 5-3,-3 0-5,1 0-1,2-1-4,-3-21-6,7 24-19,-7-24-6,10-8-3,-4-8 2</inkml:trace>
  <inkml:trace contextRef="#ctx0" brushRef="#br0" timeOffset="34413">935 664 35,'0'0'29,"0"11"-4,0-11-4,4 9-4,-4-9-3,6 12-4,-6-12-2,4 20-3,-2-2-1,3 7 1,-1 8-3,3 8 0,1 10-1,0 6 0,2 9-1,-1 5 1,0-2 0,1 1-1,-3-7 1,0-4-1,-2-8 1,-1-6-1,0-10 0,-1-6-1,0-2 1,0-8-1,-1-1-2,-2-7-3,5 7-6,-5-18-12,-2 10-12,2-10-1,0 0 0</inkml:trace>
  <inkml:trace contextRef="#ctx0" brushRef="#br0" timeOffset="34881">1560 419 47,'9'21'38,"-5"6"-2,-3 6 1,-10 7-27,4 16-5,-4 12-3,-3 8-1,-1 12-1,0 8 0,3 6-1,1-1-1,4-4 0,1-9-3,8-2-8,-3-18-19,4-11-4,2-15-1,-1-16 2</inkml:trace>
  <inkml:trace contextRef="#ctx0" brushRef="#br0" timeOffset="35131">1365 1278 48,'0'0'38,"0"0"-2,13 14 1,3-13-26,14 6-7,6-12-2,4-3-1,4-6 0,4-3 0,-1-4-1,-4-4 0,-2-1 1,-5 1 0,-8 4 0,-8 4 0,-8 2 0,-12 15 0,0 0 0,-14 2 0,-4 12 0,-4 12-1,-1 6-1,-1 4 1,6 5-1,2-3 1,6-1-1,6-5 1,6-6 0,6-8 1,6-10 0,3-5-1,3-6 1,4-2 0,0 0 0,2 2 0,3 4-1,-1 4-1,1 8 0,-1 3 0,0 6 1,-3 1-1,-3-3 1,-5-1-1,-2-6 1,-15-13-1,11 4 2,-12-13-1,-6-8 1,-2-7 1,-3-2-1,1-8 1,1-5 0,2 1 1,4 1-1,7 3 1,6 3-1,6 4-1,9 5 0,5 2-2,7 8-2,-4-8-38,13-5 2,-1-11-3,5-10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1:19:24.476"/>
    </inkml:context>
    <inkml:brush xml:id="br0">
      <inkml:brushProperty name="width" value="0.05292" units="cm"/>
      <inkml:brushProperty name="height" value="0.05292" units="cm"/>
      <inkml:brushProperty name="color" value="#789440"/>
      <inkml:brushProperty name="fitToCurve" value="1"/>
    </inkml:brush>
  </inkml:definitions>
  <inkml:trace contextRef="#ctx0" brushRef="#br0">125 45 37,'-14'-18'37,"-3"4"1,-3 3-1,3 10-19,-6-5-7,7 10-5,0 2-3,8 9-1,6 6 0,12 7-1,12 4 0,13 4 1,14 8-1,16 2 0,15-2 1,16 0 0,9-7-1,5-4 1,3-4 0,-5-5 0,-7-6 0,-14-7-1,-17-3 0,-12-4 0,-20-1 0,-10-5 0,-13-2-1,-15 4 0,5-13 0,-10 4-1,-1-3 1,-5 0-1,2-3 0,-1-1 0,-3-3 0,5-2 0,-2-3 0,2-1 0,-1-4 0,-1-1 2,-2-5-2,-1 2 1,-2 2 1,-3 4-1,1 3 1,-1 6-1,2 8 0,4 9 0,7 11 0,10 8 1,13 6-1,10 3 1,14 8-1,8 3 0,10 4 1,-1-2 0,-2 1 0,-6-2-2,-16 3 2,-10 0-1,-24-1 0,-15 2 1,-18 0 0,-12 0 0,-11-3-1,-8-3 0,2-5-1,-1-4-1,8-4-2,4-9-2,15 1-8,-1-11-25,17 2-1,7-6-2,12-1 2</inkml:trace>
  <inkml:trace contextRef="#ctx0" brushRef="#br0" timeOffset="1696">2184 699 40,'-12'-22'39,"-6"-2"1,-6-4-8,2 12-11,-12-7-6,3 14-6,-5 2-3,1 9-2,-3 8-1,-1 14 0,1 12-2,-2 12 0,8 12-1,0 11-1,10 8 0,5 4 0,9 1 0,13-7 0,8-7-1,13-10 1,10-14 0,13-15 1,7-20-1,7-13 0,8-21 1,-1-12 1,-2-14 2,0-13-1,-6-11 0,-5-5 2,-11-7-1,-14 1 2,-13 4-1,-16 7-2,-11 7-1,-11 12-1,-10 9 0,-9 10-1,-4 14-3,-3 1-5,5 13-26,-1-4-9,-3 0 2,-2-2-1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0:56:11.57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458 28 30,'0'0'32,"0"0"2,13 13-8,-1 5-12,-4-2-6,7 12-4,3 7-1,5 7-2,1 11 2,6 7-2,2 8 2,5 7-1,-1 3 0,3 7 0,-3-3-1,-1 1 1,-3-6 1,-2-3-3,-7-4 0,-4-10-3,-3-1-2,-9-24-11,0 1-19,-5-10-2,-3-9 0,1-17 2</inkml:trace>
  <inkml:trace contextRef="#ctx0" brushRef="#br0" timeOffset="359">865 684 21,'3'-10'35,"-3"10"3,4-11-1,-4 11-15,-10 3-10,-5 7-4,-1 10-3,-9 10-2,-2 6 0,-7 6-1,-4 6-1,-1 1 0,1 1-1,3-3-2,2-6-2,8-1-8,-1-15-27,12-9 2,3-10-2,11-6 1</inkml:trace>
  <inkml:trace contextRef="#ctx0" brushRef="#br0" timeOffset="1139">115 0 23,'-7'24'31,"2"11"1,-4 8-9,-5 10-10,1 17-6,-4 12-4,4 10-1,-3 6 1,5 8 0,3-5 1,9 3 1,3-12-1,11-1 1,1-17 0,6-5-2,3-16 1,0-6-2,0-10-2,-2-11-4,1-9-32,-6-10 1,-7-11-3,-5-13 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0:56:15.52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128 0 61,'-9'8'38,"0"2"-2,0 0-14,5 11-14,-6 6-5,-1 8 1,2 13-4,-1 7 2,-2 7-2,2 10 1,0 3-1,0 1 1,4-5-1,1-5 0,3-8-1,1-10-1,6-3-5,-3-23-14,9-6-15,4-10-1,5-11-1</inkml:trace>
  <inkml:trace contextRef="#ctx0" brushRef="#br0" timeOffset="281">371 314 36,'-14'-7'38,"14"7"0,-7 16-1,13 3-19,-3 0-11,9 8-3,-2 5-2,6 10 0,2 2-1,5 4 0,-1-4 0,2 0-1,0-2 0,-2-7-4,3 1-9,-10-16-24,4-7-1,-3-11 0,-1-6-1</inkml:trace>
  <inkml:trace contextRef="#ctx0" brushRef="#br0" timeOffset="530">638 352 48,'-10'-5'40,"10"5"-1,-13 10 0,9 4-22,-9-3-12,-4 7-2,-4 5-2,-5 7-1,-2 3 1,-1 3-1,0-1 0,1 0-1,4-4-1,3-4-2,10-3-4,-3-18-14,14-6-17,0 0-1,0 0 2,9-17-1</inkml:trace>
  <inkml:trace contextRef="#ctx0" brushRef="#br0" timeOffset="874">780 46 44,'0'0'37,"0"0"1,10 5-7,2 11-16,-6-2-7,9 13-4,-2 7-1,3 11-1,0 11 0,-2 11 0,-6 6 1,-4 6 0,-7 0 0,-4 4 1,-6-6-1,0 1 0,-6-11 0,2-8-2,1-10 1,3-7-2,1-7 0,4-10 0,2-6 0,2-9-1,4-10-1,-2 10-1,2-10-4,0 0-26,-3-9-8,2-2 0,2-5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0:56:30.54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198 16 48,'-19'-1'35,"10"2"0,9-1-13,-20 9-10,12 3-6,-6 5-2,0 9-2,-2 6 0,0 10-2,-1 12 1,0 8-1,2 8 1,1 4-1,3 0 2,5 3-1,4-3-1,4-3 1,3-10 0,3-5-1,2-8 0,0-7-2,3-2-3,-5-19-6,7 1-18,-6-13-7,3-7-2,-5-11 2</inkml:trace>
  <inkml:trace contextRef="#ctx0" brushRef="#br0" timeOffset="374">263 601 23,'11'20'30,"3"-12"2,6-8-10,4 0-12,-2-10-5,2-4-2,-3-5-1,1-3 1,-6-5 1,-3 1 0,-9-3 0,-1 5 1,-8-3 1,0 12-1,-9 0-1,-1 11 0,-6 5 0,1 12-2,-2 3 0,1 9-1,0 5 0,2 3 0,1 2-1,6 0 1,3-1-1,4-4 1,3-4-2,4-2 1,3-5-2,2-6-2,5 5-5,-12-18-7,26 6-13,-8-9-9,3-2 2,4-7 0</inkml:trace>
  <inkml:trace contextRef="#ctx0" brushRef="#br0" timeOffset="733">671 473 66,'6'-16'39,"-6"2"-2,0 14-13,-11-5-11,2 14-8,-5 4-1,1 10-2,-2 6-2,2 5 1,2 4-1,1-1 0,6 5-1,3-4 1,5-2-1,4-8 1,6-7 0,3-6 0,3-12-1,2-6 1,-1-8 0,2-6 0,-4-3 1,-3-4 0,-3 0 0,-4 0 1,-3 4 0,-4 5 0,-3-1 0,1 16-1,-5-10 1,5 10-1,-9 25-1,2 3 1,-1 14-2,-1 6 1,-1 12 0,-2 10 0,3 4 0,-1 1-1,1 0 1,2-8-1,3-7 0,0-4-1,2-11-2,0-13-1,5-5-3,-5-17-8,13-1-19,-11-9-4,18-18 0,-7-7 1</inkml:trace>
  <inkml:trace contextRef="#ctx0" brushRef="#br0" timeOffset="1217">900 631 55,'0'0'38,"11"-5"-2,-6 21-11,-8-1-14,6 14-5,-1 0-4,2 2 0,3-1-2,4-4 1,2-5 0,4-6 1,3-8-1,2-9 1,-1-13 0,2-6-1,-4-8 1,0-2-1,-6-4-1,-5-4-2,-3 6-1,-3-3-2,2 16-2,-10-6-7,6 26-5,0-12-7,0 12-6,10 19 1,0 1 3</inkml:trace>
  <inkml:trace contextRef="#ctx0" brushRef="#br0" timeOffset="1466">1206 713 57,'15'10'33,"-4"-12"-4,8 0-5,-8-17-6,10 6-5,-7-12-6,6 2-2,-5-2-1,3 2-2,-5 4-1,1 7 0,-2 10-1,-1 7-1,0 10 0,-3 4-1,0 6 1,0 3-1,-1 6 1,-1-2 1,-3-5-1,-1-3 1,-2-6 0,0-18 0,-12 9 1,-1-12-1,-3-10 0,-4-2 0,0-1 0,-2-2-2,1 3-2,0 0-4,11 12-14,0-4-16,10 7 0,0 0 0</inkml:trace>
  <inkml:trace contextRef="#ctx0" brushRef="#br0" timeOffset="1919">1571 114 58,'1'-17'40,"-2"7"-3,1 10 2,0 0-30,-7 17-6,5 5-1,1 11-3,-2 7 1,2 11-1,1 5 1,0 6-1,3 3 1,-1-3-1,1-1 0,-1-8-2,4 3-3,-5-15-10,9-1-21,-3-9-2,2-7 2,0-6 0</inkml:trace>
  <inkml:trace contextRef="#ctx0" brushRef="#br0" timeOffset="2855">1975 83 63,'18'-15'41,"3"0"-2,3 3 1,-5-4-30,6 6-7,-2 1-1,-3 3-2,-3 6 0,-2 2 0,-2 8 0,-4 3-1,-2 8 1,-6 6 0,-6 5-1,-5 8 1,-6 2 0,-6 2-1,-5 4 1,-1-4-2,1-1 1,2-7-1,5-2 0,3-7 0,7-3-2,3-9-2,10 3-9,-5-9-21,2-9-1,13 13-1,-13-13 1</inkml:trace>
  <inkml:trace contextRef="#ctx0" brushRef="#br0" timeOffset="3182">2021 741 50,'1'10'40,"-1"-10"0,2 11 1,-2-11-23,0 0-11,0 0-3,0 0-2,0 0-2,0 0-4,0 0-35,0 0-2,1-14 0,-1-14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0:56:50.51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219 412 36,'-8'-11'37,"8"11"2,-17-10-2,0 2-18,7 11-10,-9-3-3,2 8-3,-2 7-1,-1 8-1,-1 11 0,1 7-1,1 10 0,5 1 0,4 7 0,3-1 0,6 0-1,3-8-2,10 2-8,-5-16-24,9-11-3,1-12-2,4-8 2</inkml:trace>
  <inkml:trace contextRef="#ctx0" brushRef="#br0" timeOffset="281">569 130 55,'9'-48'40,"-6"13"0,-12 6 0,1 18-26,-15 4-9,-2 11-2,-5 8-2,-2 14 0,-1 15-1,1 15-1,4 17 1,7 11-1,5 12 1,7 11 0,6 6-1,5 4 1,6-2 0,3 0 0,0-4-1,-4-10 0,5-8-2,-8-13-4,4-8-11,-8-19-21,0-14 0,-3-22-1,3-17 1</inkml:trace>
  <inkml:trace contextRef="#ctx0" brushRef="#br0" timeOffset="593">357 725 52,'24'4'37,"0"10"-2,3 13-11,-11-4-13,4 8-6,-5 5-4,-5-8-4,1 9-10,-9-9-21,1-12-2,-1-7 0,-2-9 0</inkml:trace>
  <inkml:trace contextRef="#ctx0" brushRef="#br0" timeOffset="905">684 907 25,'10'0'31,"-9"-13"1,4-5-6,2-3-16,-4-5-6,2-2-4,1 2 0,1 3-1,2 2 0,-1 5 0,2 4 1,0 6 0,0 3 1,0 5 1,-10-2 1,14 12-1,-14-12 1,8 20 0,-8-20 0,0 22 0,-1-11-2,2 3 0,0 1 0,4 0-1,2 3 1,2 2-1,3 0 0,0 2 1,0 3 1,-1 1 1,-4-6-1,-1 2 1,-5-7-1,-1 1 0,-5-7-2,5-9-1,-15 1-3,1-15-5,8 3-13,-3-7-14,1-4-1,2-3 1</inkml:trace>
  <inkml:trace contextRef="#ctx0" brushRef="#br0" timeOffset="1341">1140 359 64,'10'5'38,"-5"12"-2,-1 16-11,-5 2-17,2 11-6,0 7-2,-1 5-1,2 1-4,-2-6-2,7 0-13,-5-10-16,2-15-1,1-11 1</inkml:trace>
  <inkml:trace contextRef="#ctx0" brushRef="#br0" timeOffset="1513">1077 622 43,'-7'-13'35,"7"13"0,11-7-5,11 18-21,6 5-10,2-8-10,12 10-15,3-4-9,0-3 0,2 1 0</inkml:trace>
  <inkml:trace contextRef="#ctx0" brushRef="#br0" timeOffset="1716">1623 711 50,'0'0'40,"0"0"-2,0 0 0,4 13-25,5-4-9,4 6-2,4 3-2,4 5 1,2 2-1,4 3 0,1-1 0,-3 4-1,1-2-1,-6-7-4,4 4-8,-13-18-17,3 3-7,-5-9-1,-9-2 1</inkml:trace>
  <inkml:trace contextRef="#ctx0" brushRef="#br0" timeOffset="1950">1927 674 63,'0'0'38,"0"0"0,-12 26-10,-4-10-20,2 7-4,-5 6-3,-2 3-1,-3 11 0,-2-4 1,3 1-2,1-1 1,3-6-2,0-6-5,12 1-17,-1-11-14,8-17 0,0 0 0</inkml:trace>
  <inkml:trace contextRef="#ctx0" brushRef="#br0" timeOffset="2355">2162 292 39,'0'0'37,"0"0"1,11 6-6,5 18-17,-3 1-5,4 14-5,-1 9-1,1 11-2,-5 6 1,-6 2-2,-6 2 0,-3 0 1,-6-3-2,-3-11-2,2-4-10,-4-18-27,7-9 0,7-24-1,0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0:56:53.33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-3 771 12,'0'0'35,"10"-11"0,-10 11-3,0 0-12,17 0-7,-17 0-5,14 1-3,-4 1 0,3 5-2,0 2 0,3 6-1,1 2 0,0 7-1,0 6-1,0 7 1,-2 3-1,-2 2 1,-2-2-1,-3 0 0,-5-3 0,-2-5 0,-1-7 0,-2-10 0,1-2 0,1-13-1,0 0 1,0 0 0,13-21 0,-1-3 1,2-7-1,3-3 1,2-5 0,2 2-1,0 0 2,-1 5-2,-3 6 1,1 9 0,-3 11 0,2 9 0,-3 10 0,2 12 0,-3 6 0,1 6 1,-2 2-1,2 1 0,-4-1-1,0-4-1,-2-2-3,-4-19-20,6-1-15,0-8-3,7-7 3,-1-9-1</inkml:trace>
  <inkml:trace contextRef="#ctx0" brushRef="#br0" timeOffset="999">699 0 35,'0'0'38,"0"0"1,26 13-1,7 12-21,-1 2-8,12 14-3,0 11-2,5 12-2,-3 10-1,-5 10-1,-8 11 1,-9 3-1,-11 1 1,-9 4 1,-9-8-1,-8-3 1,-6-9 0,-3-9 0,-2-11-1,1-7 0,-1-15 0,5-9-1,4-8 0,4-9-2,2-1-1,0-18-14,9 4-24,0 0 0,3-15-1,-10-3-1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0:57:01.74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727 129 45,'-4'-13'34,"0"0"-2,-5-5-11,6 8-7,-8-6-6,4 7-2,-5-5-3,0 5 0,-1-2 1,-3 3-2,-2 2 0,-1 4-1,-3 2 1,2 3-1,-5 6 0,0 4-1,-3 7 0,0 7 0,-4 6-1,-2 8 1,-4 8 0,-3 9-1,-2 7 0,-3 8 0,2 5 1,1 3 0,3 1 0,6 4-1,6-2 1,8-4 0,12-5 1,8-7 0,12-8 0,10-4 0,10-8 0,7-11 0,7-6-1,7-9 1,2-4-2,1-10-1,2-3-4,-8-17-14,1-2-18,-1-7 1,-5-7-1,-4-3 0</inkml:trace>
  <inkml:trace contextRef="#ctx0" brushRef="#br0" timeOffset="515">457 758 49,'0'0'38,"11"9"0,9-11-1,2-4-28,13 4-4,3 1-3,5 2 0,2 4-2,1 7 1,-2 5-1,-2 8 0,-7 11 1,-7 11-1,-7 5 2,-9 9-1,-10 5 0,-6 4 0,-8 3 1,-6-3-1,-2-6 0,-2-6 0,1-8 0,2-6 0,3-12-1,3-8 0,5-7 0,1-5-1,7-12 0,-5 11-1,5-11-4,0 0-17,0 0-16,12-14-1,-5 1 0,3-7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0:57:15.052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0-1 54,'11'5'36,"2"3"-1,4 9-12,-2-5-11,10 14-6,2 4-1,7 9-3,0 10-1,4 10 0,-2 10-1,-2 8 0,0 10 1,-5 10 0,-6 5 1,-5 6 0,-7 4 1,-6 1 0,-8-2 0,-2 0 0,-11-5-1,-2-7-1,-3-12 0,-2-7-1,-3-16 0,2-6 1,2-11-2,-1-10-1,5-7-2,-2-11-8,8 0-29,1 1 1,4 2-1,4-6-2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0:59:34.875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248 238 28,'-49'-48'35,"3"0"2,5 4-4,11 16-12,-3-4-8,17 14-2,-4 1-3,20 17-1,-10-3-1,16 17-2,8 12-1,6 13-1,4 15-2,1 17 0,5 18 0,-1 18-1,-4 18 0,2 9 2,-12 8-2,-4 8 3,-6 1-1,-8 4 1,-5-8 1,-7-7 0,-2-18 0,-8-7-1,1-13 1,2-19-4,-2-12 1,6-21-2,-1-9 1,5-12-5,7 0-7,1-17-34,6-12 3,-18 9-2,4-15 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0:57:08.079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3621 466 14,'0'0'29,"0"0"2,-10-6-7,10 6-9,0 0-5,0 0-3,0 0-3,-9-6-2,9 6 0,0 0-2,12 1 1,1-2-1,4-1-1,6-1 1,6 0 0,6-3 0,6-2 0,5-3 0,5-2 1,4 0-1,5 0 0,4-2 0,4-1 1,2-2 0,4 4 0,0-1-1,0 1 1,-4-1 0,3 2-1,-4 0 1,-2 3 0,-1 1-1,-1 2 1,-1-1 0,0 5 0,0 0-1,-1 3 1,-3 0 0,-1 2 0,-1 1 0,-2 0 0,-1 3-1,-2-1 1,-1 0-1,2-1 1,0 0-1,0 0 0,1-1 1,1 0 0,-1-2 0,1 1 1,0-1-1,0 1 0,-2 1 0,0 0 0,0 1 0,3 0-1,-1 0 1,1 3-1,-1-2-1,3 1 1,-1-1 0,3 1 0,-1 1 0,-1-2 0,2 0 0,1-1 0,0 0 0,1-2 0,3 0 0,-1-1 0,1-1 0,2-1 0,0-1 1,-1-1-1,-1 0 0,2-1 0,-2 0 1,4-2-1,-1 0 0,-2 1 0,0 0 2,2 0-2,-2-1 1,1 1-1,-3 0 1,1 0 0,0 0 0,2 2-1,0-2 1,1 2 0,1-3 0,2 2 0,2 0 0,-1 1 0,3-3 0,1 2 0,0-1 0,3 1 0,-2 0 0,3 1 0,-1 1-1,-1 2 0,1 0 1,-2 2-1,0 1 0,-1-1 0,0 1 0,-5 1 0,1-1 0,-1 0 0,-4-1 0,1-1 0,-1 0 0,-1-1 0,1 0 0,-1 0 0,-2-2 0,-1 0 0,2-1 0,-4-1 0,-1-3 0,-1 1 0,1-2 0,-2-1 0,2-2-1,1 1 1,-1-1 0,1 2 0,0 0 0,1 0 0,-1-1 0,0 3-1,-3 0 1,-2 2 0,1-1 0,-1 1 0,0 1 0,-2-1 0,-1 2 0,1-2 0,0 2 0,0 0 0,-2 0 0,0 2 0,0-2 0,0 1 0,0 0-1,0 0 1,2-1 0,-2 0 0,2 0 0,0-1 0,0 0 0,-2 1 0,0-1 0,-1 2 0,-3-1-1,0 1 1,-2-1 0,1 2 0,0 0 0,-2 1 0,1 3-1,0-1 1,1 1 0,-3 1 0,-1 1 0,1 1 0,-2-1 0,-1 0 0,-1 0 0,-1-1 0,0 3 0,0 0 0,-1 3 0,0-1 0,-4 4 0,0 1 0,-3 3 0,-3 1 0,-2 1 0,-1 1 0,-2 0 0,-2 2 1,2 1-1,-2 2-1,1 0 1,-1 1 0,-2 3 0,-1 1-1,-2 4 0,0-1 0,-3 2 1,1 3-1,-3 2 0,2 0 1,-1 0 0,1 3 0,-1 0-1,1 0 2,0 3-2,0-4 2,2 0-1,-4 0-1,1-1 1,-2-1-1,-1-3 1,-1-1-1,-3-1 0,-3 1 0,-1-1 0,-1 1 0,0 2-1,-3 1 1,1 2 0,-1-2 0,-1 4 0,0-2 1,-1 5 0,-3-1 1,1 0-1,0-1 0,-1 1 1,0-1-1,-3 2 1,2-2-1,-1-1 1,-2 0-1,0 1 2,1-3-2,-2-2 1,2 1-1,-1-6 1,-1-1-1,1-5 1,0-3-1,-1-3 0,-1 0 1,-1 3-1,0-2-1,-2 0 1,0-2-1,-1 1 1,0 0-1,-2-3 1,-2 0-1,0-4 1,-1-2 1,-1 0-2,0 1 1,-2-3 0,-2 2 0,-1-2 0,-1 1-2,-1-1 2,-2-2-1,-3 0 0,-4 0 1,-3-1-1,-2-2 1,-5 0-1,-3-1 1,-5 1-1,-6 0 1,-4-1 0,-2 0 1,-4-1-1,-3 2 1,-4-4-1,-2 2 1,-1-1-2,-3-1 2,-2 0-1,0-2 0,-1 2 0,0-3 0,-3 3 1,3-3-1,-2-1 1,4 1 1,0-4-1,3 0-1,0-3 1,4 0-2,2-2 2,-1 1-1,3 0 0,-2 0 0,1 4 0,-1 3 0,-1 0 0,-2 6 1,0 1-1,-1 2 1,0 1-1,0 1 1,0 1 0,1-2-1,0 4 0,0-5 2,2 0-2,-2-2 2,0 0-2,1 0 0,-4-4 0,0 0 2,0-3-2,-2 3-1,-2-1 1,-2 0-1,-1 2 1,-1-2-1,0 1 1,-2 0 0,1 0 0,-1-1-1,-3-1 2,2 0-1,-1-1 0,2-2 0,-2 0 0,3-1 0,-2 1 0,-2-1 1,2 1-1,-1 0 0,0-1 1,-2 0-2,-2 2 2,-1 0-2,-2 0 2,-1 2-2,1 1 0,-2-1 1,-2 3 0,2-2 1,-1 1-1,2-2-1,0 2 1,0-1 1,2-1-1,2 2 0,0-3 0,0 0-2,3 1 2,2-2 0,0 2 0,2-2 0,1 1 0,0-2-1,2 1 1,-1 2 1,2-2-1,1 3 0,-1-1 0,0 0 1,2 2-1,0-2 0,4 3 0,1-2 0,4 1 0,1-2 0,7-1 1,2 0-1,5-4 0,5 1 1,4-7-1,7 0 1,1-1-1,3-5 1,1 0-1,3-2 0,3-1 0,-1-6 0,1 0 1,1 0 0,1-5 0,4 0 0,1-3-1,4-2 2,1-8-2,1 2 1,4-6-1,0-2-1,1 1 0,1-5 2,-2-2-2,3-4 1,-1 2 0,2 1 0,1 0 0,4-2 0,1-1 0,2-2 0,5 0 1,1 4-2,2 1 2,1 0 0,0 0-1,4 3 1,-5 2-1,4 4 1,-3 1-1,2 4 1,2-1-1,0 2 0,4 4 0,-2 2 0,5 4 0,1 0 0,3 3 0,0 2 0,-1 3 0,2 3 0,-2 2 0,-2 2 0,-2 4 0,-1 1 0,-4 4 0,-7 9 0,8-10 0,-8 10 0,0 0 0,0 0 0,0 0-1,0 0-1,0 0-6,0 0-30,-11 4-1,-2-5 0,-4-5 0</inkml:trace>
  <inkml:trace contextRef="#ctx0" brushRef="#br0" timeOffset="6084">282 588 29,'0'0'36,"-13"-6"1,-1 11-2,0 12-16,-10 1-12,0 16-3,-4 11-3,0 15 2,-1 12-3,1 17 0,2 14 1,3 7-1,6 11 0,7 1 0,7 2 1,5 1 0,8-3 0,4-6 0,6-12 0,2-2 0,2-13 1,0-6-2,-1-10 0,-2-9 0,-2-9 0,0-7-1,-6-2 1,0-9 0,0-2-5,-6-7-13,1-2-20,4-8 1,0-13 1,8-9-3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0:59:34.204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309 0 63,'-21'15'37,"-7"18"3,-5 15-2,-5 16-28,2 19-7,-5 23 3,2 21-2,5 12 0,6 11 0,18 0-2,11 6 2,16-5-2,9-8 1,7-15-3,7-16-3,13-14-37,1-21-4,6-14 2,3-29-3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1:18:35.662"/>
    </inkml:context>
    <inkml:brush xml:id="br0">
      <inkml:brushProperty name="width" value="0.05292" units="cm"/>
      <inkml:brushProperty name="height" value="0.05292" units="cm"/>
      <inkml:brushProperty name="color" value="#789440"/>
      <inkml:brushProperty name="fitToCurve" value="1"/>
    </inkml:brush>
  </inkml:definitions>
  <inkml:trace contextRef="#ctx0" brushRef="#br0">104 0 8,'-12'23'19,"-5"2"-4,0 6 0,2 5-1,0 1-2,4 8 1,0-1-3,7 6 0,1-3-3,7 0-1,2-4-1,4-1 0,1-7-1,3 0 1,1-10-2,1-1-1,-4-8 0,0 0-1,-2-4-5,-10-12-14,10 5-13,-1-8-2,-3-8 1,5-5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0:59:30.491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57 626 28,'0'0'35,"0"0"2,-11-23-1,10 4-13,-4-16-11,4 5-6,-4-13 0,4 5-2,-2-10 0,-3 4 1,0-1 0,3 2 0,-2 2-1,3 3 1,-2 5-1,2 3-1,-1 8 0,7 8-3,-1 2 0,-3 12-2,10-5 0,-2 14 0,3 7 0,1 5 0,3 9-1,-1 4 2,4 5-2,0 0 3,0-2-1,-3-2 1,2-6-1,-3-4 1,2-9 0,-6-6 1,1-7-2,1-8 2,-3-7-1,3-10-1,-4-7 2,0-5-1,-1-7 1,2 0-1,1 0 0,-1 8 1,-3 2 0,1 11 0,2 11-1,1 10-1,-1 12 1,1 9 0,-3 13 0,2 3-1,4 8 1,-3 3 0,2 1 0,-1-3-1,3-2-1,-2-7-1,4-5-3,-8-14-5,10 2-17,-5-14-11,1-10-1,0-7 3</inkml:trace>
  <inkml:trace contextRef="#ctx0" brushRef="#br0" timeOffset="593">671 25 61,'5'-15'38,"-5"15"0,19-10-2,-9 8-23,10 11-10,-3 7-2,4 3-2,-1 8-1,2 2 1,1 2-1,-7 0 2,2-2-1,-4-3 2,1-6-1,-5-4 1,-1-6-1,-9-10 1,8 10-1,-8-10 0,-15-9 1,-1 2-1,-7 1 1,-8 1 1,-3 1 0,-1 9 0,1 4 0,3 8 0,6 2-1,5 6 1,8 2-1,11 1-1,5 0 1,12-6-2,3-1 2,6-3 0,2-8-1,2-3 0,1-8 0,-2-3-2,0-6 0,-8-6-1,1-2 0,-8-10-1,2 3 0,-6-1 1,0 5-1,-3 3 1,-6 18 0,16-9 2,-8 19-1,0 14 0,4 13 1,-1 10 0,3 15-1,1 7 2,0 5-2,-1 3 3,-2 0-2,0-5-1,-3-8 3,-1-8-2,-4-18 4,1-5-2,-6-16 3,1-17-1,0 0 2,-12-24-1,3-12 0,3-12 2,-6-19-3,1-14 2,-5-15-2,5-3 2,2-3-2,4 9 1,2 7-3,5 14 0,6 21-1,7 14-1,12 23 0,4 11-1,5 14 0,2 6 1,3 10-1,-3 4 0,-4 1 1,-8 2 0,-8 0 0,-10-2 1,-9-3 0,-10-5-1,-8-5 0,-6-10-2,0 4-7,-7-16-30,11-6 2,7-6-2,8-12 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14T20:59:32.051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278 476 63,'-20'-15'38,"-1"0"-1,-1 5-2,-5-3-27,3 9-4,-2 3-2,1 7-1,3 8-1,4 9 1,5 7-1,7 7 1,8 5-2,7 4 0,6 1 0,4 3 0,3 1 0,0-1 0,-4-5 0,-3-1 1,-9-6 0,-5-3 0,-8-5 1,-7-4-1,-5-6 0,-5-10-1,-1-3-1,-2-12-2,7-1-5,-6-17-4,18 9-9,-5-15-9,13 2-1,4-3 2,10 7 2</inkml:trace>
  <inkml:trace contextRef="#ctx0" brushRef="#br0" timeOffset="297">187 830 52,'39'-3'29,"-1"-4"-1,7 4-6,-7-12-6,9 9-6,-9-9-4,1 3-2,-7-2 1,-3 1-1,-9-1-1,-6 1 1,-11 2-1,-3 11-1,-20-11 1,-1 16-1,-7 5-1,-5 8 0,-2 7-1,0 11 0,1 7-1,4 4-1,7 5 1,6-6-2,9 1-1,3-11-4,16 1-13,1-15-17,8-13-1,8-9 2,7-13 0</inkml:trace>
  <inkml:trace contextRef="#ctx0" brushRef="#br0" timeOffset="640">840 682 56,'-20'4'40,"-2"10"-1,-2 8 1,-9 3-29,6 12-6,-2 4-3,5 5-2,3-1 0,8 3-1,6-4 0,7-3-1,9-3-2,1-13-4,16 2-15,-1-20-14,2-7-3,1-11 1,3-8 2</inkml:trace>
  <inkml:trace contextRef="#ctx0" brushRef="#br0" timeOffset="843">884 972 18,'-18'27'29,"7"7"1,0-10 0,5-6-20,11-1-4,-5-17 0,23 15 0,-7-20 2,6 2 0,-4-13 1,3 5 1,-7-11-3,2 6 0,-8-5-2,-1 1 0,-6-5-1,1 2-2,-2 1 0,0 5-1,0 2-1,0 6 0,0 9 0,0 0-2,7 17 0,-3 3 0,3 4 0,2 0 0,2 3 1,2-4-1,6-1 1,1-5 0,1-4 1,3-7 0,1-6 0,-1-5 1,-3-5-2,-1 1 2,-6-5-1,-1 3 1,-5 2-1,-8 9 0,7-11 0,-7 11 0,0 0 0,-3 12 0,3-12 0,1 16-1,-1-16 1,12 11 1,-1-11-1,3-3 1,2-3-1,0-1 0,1-1 0,-2 0 1,-3 2-1,-2 1 0,-10 5 0,9 3 0,-9-3 0,4 14-1,-4-14 1,7 17 0,-7-17 0,18 18 0,-4-13 1,4-2-1,1-3 1,-1-2 0,0-2-1,-2 0 1,-3-2 0,-3 3 0,-10 3-1,11-9 1,-11 9 0,0 0-1,0 0 1,0 0-1,0 0 0,0 0 0,0 0-1,0 0 1,0 0-1,0 0 0,0 0 1,0 0-1,-6 11 0,6-11 0,-11 14 0,11-14 0,-13 19 0,7-9 1,4 3-1,2-13 1,0 15-1,0-15 2,11 4 0,1-7 0,1-7 0,4-4 1,-1-4-1,4-5 2,-1-9 0,0-8 0,-2-6 0,-3-12 1,-6-16 0,-4-11-1,-7-12 1,-6-5 0,-7 1-2,-2 2 1,-5 10-2,0 12 1,1 19-1,1 17 0,5 15-2,3 10 0,13 16 0,-13-12-1,13 12-2,0 0-1,0 0-6,0 0-33,5 12 2,-5-12-2,12 3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latin typeface="Times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Times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latin typeface="Times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Times" charset="0"/>
              </a:defRPr>
            </a:lvl1pPr>
          </a:lstStyle>
          <a:p>
            <a:pPr>
              <a:defRPr/>
            </a:pPr>
            <a:fld id="{47C0BD13-DA95-49E4-A163-4B5A972C5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486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MS PGothic" pitchFamily="34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charset="0"/>
              </a:rPr>
              <a:t>I don</a:t>
            </a:r>
            <a:r>
              <a:rPr lang="ja-JP" altLang="en-US" smtClean="0">
                <a:latin typeface="Times" charset="0"/>
              </a:rPr>
              <a:t>’</a:t>
            </a:r>
            <a:r>
              <a:rPr lang="en-US" altLang="ja-JP" smtClean="0">
                <a:latin typeface="Times" charset="0"/>
              </a:rPr>
              <a:t>t know if this really works...</a:t>
            </a:r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353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charset="0"/>
              </a:rPr>
              <a:t>I don</a:t>
            </a:r>
            <a:r>
              <a:rPr lang="ja-JP" altLang="en-US" smtClean="0">
                <a:latin typeface="Times" charset="0"/>
              </a:rPr>
              <a:t>’</a:t>
            </a:r>
            <a:r>
              <a:rPr lang="en-US" altLang="ja-JP" smtClean="0">
                <a:latin typeface="Times" charset="0"/>
              </a:rPr>
              <a:t>t know if this really works...</a:t>
            </a:r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6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charset="0"/>
              </a:rPr>
              <a:t>I don</a:t>
            </a:r>
            <a:r>
              <a:rPr lang="ja-JP" altLang="en-US" smtClean="0">
                <a:latin typeface="Times" charset="0"/>
              </a:rPr>
              <a:t>’</a:t>
            </a:r>
            <a:r>
              <a:rPr lang="en-US" altLang="ja-JP" smtClean="0">
                <a:latin typeface="Times" charset="0"/>
              </a:rPr>
              <a:t>t know if this really works...</a:t>
            </a:r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558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charset="0"/>
              </a:rPr>
              <a:t>I don</a:t>
            </a:r>
            <a:r>
              <a:rPr lang="ja-JP" altLang="en-US" smtClean="0">
                <a:latin typeface="Times" charset="0"/>
              </a:rPr>
              <a:t>’</a:t>
            </a:r>
            <a:r>
              <a:rPr lang="en-US" altLang="ja-JP" smtClean="0">
                <a:latin typeface="Times" charset="0"/>
              </a:rPr>
              <a:t>t know if this really works...</a:t>
            </a:r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1026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661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3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charset="0"/>
              </a:rPr>
              <a:t>I don</a:t>
            </a:r>
            <a:r>
              <a:rPr lang="ja-JP" altLang="en-US" smtClean="0">
                <a:latin typeface="Times" charset="0"/>
              </a:rPr>
              <a:t>’</a:t>
            </a:r>
            <a:r>
              <a:rPr lang="en-US" altLang="ja-JP" smtClean="0">
                <a:latin typeface="Times" charset="0"/>
              </a:rPr>
              <a:t>t know if this really works...</a:t>
            </a:r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charset="0"/>
              </a:rPr>
              <a:t>I don</a:t>
            </a:r>
            <a:r>
              <a:rPr lang="ja-JP" altLang="en-US" smtClean="0">
                <a:latin typeface="Times" charset="0"/>
              </a:rPr>
              <a:t>’</a:t>
            </a:r>
            <a:r>
              <a:rPr lang="en-US" altLang="ja-JP" smtClean="0">
                <a:latin typeface="Times" charset="0"/>
              </a:rPr>
              <a:t>t know if this really works...</a:t>
            </a:r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charset="0"/>
              </a:rPr>
              <a:t>I don</a:t>
            </a:r>
            <a:r>
              <a:rPr lang="ja-JP" altLang="en-US" smtClean="0">
                <a:latin typeface="Times" charset="0"/>
              </a:rPr>
              <a:t>’</a:t>
            </a:r>
            <a:r>
              <a:rPr lang="en-US" altLang="ja-JP" smtClean="0">
                <a:latin typeface="Times" charset="0"/>
              </a:rPr>
              <a:t>t know if this really works...</a:t>
            </a:r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878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charset="0"/>
              </a:rPr>
              <a:t>big-O:  could be edges or nodes!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878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charset="0"/>
              </a:rPr>
              <a:t>big-O:  could be edges or nodes!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charset="0"/>
              </a:rPr>
              <a:t>I don</a:t>
            </a:r>
            <a:r>
              <a:rPr lang="ja-JP" altLang="en-US" smtClean="0">
                <a:latin typeface="Times" charset="0"/>
              </a:rPr>
              <a:t>’</a:t>
            </a:r>
            <a:r>
              <a:rPr lang="en-US" altLang="ja-JP" smtClean="0">
                <a:latin typeface="Times" charset="0"/>
              </a:rPr>
              <a:t>t know if this really works...</a:t>
            </a:r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026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charset="0"/>
              </a:rPr>
              <a:t>I don</a:t>
            </a:r>
            <a:r>
              <a:rPr lang="ja-JP" altLang="en-US" smtClean="0">
                <a:latin typeface="Times" charset="0"/>
              </a:rPr>
              <a:t>’</a:t>
            </a:r>
            <a:r>
              <a:rPr lang="en-US" altLang="ja-JP" smtClean="0">
                <a:latin typeface="Times" charset="0"/>
              </a:rPr>
              <a:t>t know if this really works...</a:t>
            </a:r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charset="0"/>
              </a:rPr>
              <a:t>I don</a:t>
            </a:r>
            <a:r>
              <a:rPr lang="ja-JP" altLang="en-US" smtClean="0">
                <a:latin typeface="Times" charset="0"/>
              </a:rPr>
              <a:t>’</a:t>
            </a:r>
            <a:r>
              <a:rPr lang="en-US" altLang="ja-JP" smtClean="0">
                <a:latin typeface="Times" charset="0"/>
              </a:rPr>
              <a:t>t know if this really works...</a:t>
            </a:r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1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charset="0"/>
              </a:rPr>
              <a:t>I don</a:t>
            </a:r>
            <a:r>
              <a:rPr lang="ja-JP" altLang="en-US" smtClean="0">
                <a:latin typeface="Times" charset="0"/>
              </a:rPr>
              <a:t>’</a:t>
            </a:r>
            <a:r>
              <a:rPr lang="en-US" altLang="ja-JP" smtClean="0">
                <a:latin typeface="Times" charset="0"/>
              </a:rPr>
              <a:t>t know if this really works...</a:t>
            </a:r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charset="0"/>
              </a:rPr>
              <a:t>I don</a:t>
            </a:r>
            <a:r>
              <a:rPr lang="ja-JP" altLang="en-US" smtClean="0">
                <a:latin typeface="Times" charset="0"/>
              </a:rPr>
              <a:t>’</a:t>
            </a:r>
            <a:r>
              <a:rPr lang="en-US" altLang="ja-JP" smtClean="0">
                <a:latin typeface="Times" charset="0"/>
              </a:rPr>
              <a:t>t know if this really works...</a:t>
            </a:r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charset="0"/>
              </a:rPr>
              <a:t>I don</a:t>
            </a:r>
            <a:r>
              <a:rPr lang="ja-JP" altLang="en-US" smtClean="0">
                <a:latin typeface="Times" charset="0"/>
              </a:rPr>
              <a:t>’</a:t>
            </a:r>
            <a:r>
              <a:rPr lang="en-US" altLang="ja-JP" smtClean="0">
                <a:latin typeface="Times" charset="0"/>
              </a:rPr>
              <a:t>t know if this really works...</a:t>
            </a:r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026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026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1026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5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1026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5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026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026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7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026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7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026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7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1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pitchFamily="-112" charset="0"/>
              </a:rPr>
              <a:t>I don’t know if this really works...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1026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1026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026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902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005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charset="0"/>
              </a:rPr>
              <a:t>I don</a:t>
            </a:r>
            <a:r>
              <a:rPr lang="ja-JP" altLang="en-US" smtClean="0">
                <a:latin typeface="Times" charset="0"/>
              </a:rPr>
              <a:t>’</a:t>
            </a:r>
            <a:r>
              <a:rPr lang="en-US" altLang="ja-JP" smtClean="0">
                <a:latin typeface="Times" charset="0"/>
              </a:rPr>
              <a:t>t know if this really works...</a:t>
            </a:r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107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charset="0"/>
              </a:rPr>
              <a:t>I don</a:t>
            </a:r>
            <a:r>
              <a:rPr lang="ja-JP" altLang="en-US" smtClean="0">
                <a:latin typeface="Times" charset="0"/>
              </a:rPr>
              <a:t>’</a:t>
            </a:r>
            <a:r>
              <a:rPr lang="en-US" altLang="ja-JP" smtClean="0">
                <a:latin typeface="Times" charset="0"/>
              </a:rPr>
              <a:t>t know if this really works...</a:t>
            </a:r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026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7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charset="0"/>
              </a:rPr>
              <a:t>I don</a:t>
            </a:r>
            <a:r>
              <a:rPr lang="ja-JP" altLang="en-US" smtClean="0">
                <a:latin typeface="Times" charset="0"/>
              </a:rPr>
              <a:t>’</a:t>
            </a:r>
            <a:r>
              <a:rPr lang="en-US" altLang="ja-JP" smtClean="0">
                <a:latin typeface="Times" charset="0"/>
              </a:rPr>
              <a:t>t know if this really works...</a:t>
            </a:r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charset="0"/>
              </a:rPr>
              <a:t>I don</a:t>
            </a:r>
            <a:r>
              <a:rPr lang="ja-JP" altLang="en-US" smtClean="0">
                <a:latin typeface="Times" charset="0"/>
              </a:rPr>
              <a:t>’</a:t>
            </a:r>
            <a:r>
              <a:rPr lang="en-US" altLang="ja-JP" smtClean="0">
                <a:latin typeface="Times" charset="0"/>
              </a:rPr>
              <a:t>t know if this really works...</a:t>
            </a:r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878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charset="0"/>
              </a:rPr>
              <a:t>big-O:  could be edges or nodes!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1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charset="0"/>
              </a:rPr>
              <a:t>I don</a:t>
            </a:r>
            <a:r>
              <a:rPr lang="ja-JP" altLang="en-US" smtClean="0">
                <a:latin typeface="Times" charset="0"/>
              </a:rPr>
              <a:t>’</a:t>
            </a:r>
            <a:r>
              <a:rPr lang="en-US" altLang="ja-JP" smtClean="0">
                <a:latin typeface="Times" charset="0"/>
              </a:rPr>
              <a:t>t know if this really works...</a:t>
            </a:r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209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charset="0"/>
              </a:rPr>
              <a:t>I don</a:t>
            </a:r>
            <a:r>
              <a:rPr lang="ja-JP" altLang="en-US" smtClean="0">
                <a:latin typeface="Times" charset="0"/>
              </a:rPr>
              <a:t>’</a:t>
            </a:r>
            <a:r>
              <a:rPr lang="en-US" altLang="ja-JP" smtClean="0">
                <a:latin typeface="Times" charset="0"/>
              </a:rPr>
              <a:t>t know if this really works...</a:t>
            </a:r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2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charset="0"/>
              </a:rPr>
              <a:t>I don</a:t>
            </a:r>
            <a:r>
              <a:rPr lang="ja-JP" altLang="en-US" smtClean="0">
                <a:latin typeface="Times" charset="0"/>
              </a:rPr>
              <a:t>’</a:t>
            </a:r>
            <a:r>
              <a:rPr lang="en-US" altLang="ja-JP" smtClean="0">
                <a:latin typeface="Times" charset="0"/>
              </a:rPr>
              <a:t>t know if this really works...</a:t>
            </a:r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4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charset="0"/>
              </a:rPr>
              <a:t>I don</a:t>
            </a:r>
            <a:r>
              <a:rPr lang="ja-JP" altLang="en-US" smtClean="0">
                <a:latin typeface="Times" charset="0"/>
              </a:rPr>
              <a:t>’</a:t>
            </a:r>
            <a:r>
              <a:rPr lang="en-US" altLang="ja-JP" smtClean="0">
                <a:latin typeface="Times" charset="0"/>
              </a:rPr>
              <a:t>t know if this really works...</a:t>
            </a:r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517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charset="0"/>
              </a:rPr>
              <a:t>I don</a:t>
            </a:r>
            <a:r>
              <a:rPr lang="ja-JP" altLang="en-US" smtClean="0">
                <a:latin typeface="Times" charset="0"/>
              </a:rPr>
              <a:t>’</a:t>
            </a:r>
            <a:r>
              <a:rPr lang="en-US" altLang="ja-JP" smtClean="0">
                <a:latin typeface="Times" charset="0"/>
              </a:rPr>
              <a:t>t know if this really works...</a:t>
            </a:r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charset="0"/>
              </a:rPr>
              <a:t>I don</a:t>
            </a:r>
            <a:r>
              <a:rPr lang="ja-JP" altLang="en-US" smtClean="0">
                <a:latin typeface="Times" charset="0"/>
              </a:rPr>
              <a:t>’</a:t>
            </a:r>
            <a:r>
              <a:rPr lang="en-US" altLang="ja-JP" smtClean="0">
                <a:latin typeface="Times" charset="0"/>
              </a:rPr>
              <a:t>t know if this really works...</a:t>
            </a:r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721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charset="0"/>
              </a:rPr>
              <a:t>I don</a:t>
            </a:r>
            <a:r>
              <a:rPr lang="ja-JP" altLang="en-US" smtClean="0">
                <a:latin typeface="Times" charset="0"/>
              </a:rPr>
              <a:t>’</a:t>
            </a:r>
            <a:r>
              <a:rPr lang="en-US" altLang="ja-JP" smtClean="0">
                <a:latin typeface="Times" charset="0"/>
              </a:rPr>
              <a:t>t know if this really works...</a:t>
            </a:r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1026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026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9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1026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029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131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charset="0"/>
              </a:rPr>
              <a:t>I don</a:t>
            </a:r>
            <a:r>
              <a:rPr lang="ja-JP" altLang="en-US" smtClean="0">
                <a:latin typeface="Times" charset="0"/>
              </a:rPr>
              <a:t>’</a:t>
            </a:r>
            <a:r>
              <a:rPr lang="en-US" altLang="ja-JP" smtClean="0">
                <a:latin typeface="Times" charset="0"/>
              </a:rPr>
              <a:t>t know if this really works...</a:t>
            </a:r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1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charset="0"/>
              </a:rPr>
              <a:t>I don</a:t>
            </a:r>
            <a:r>
              <a:rPr lang="ja-JP" altLang="en-US" smtClean="0">
                <a:latin typeface="Times" charset="0"/>
              </a:rPr>
              <a:t>’</a:t>
            </a:r>
            <a:r>
              <a:rPr lang="en-US" altLang="ja-JP" smtClean="0">
                <a:latin typeface="Times" charset="0"/>
              </a:rPr>
              <a:t>t know if this really works...</a:t>
            </a:r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233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charset="0"/>
              </a:rPr>
              <a:t>I don</a:t>
            </a:r>
            <a:r>
              <a:rPr lang="ja-JP" altLang="en-US" smtClean="0">
                <a:latin typeface="Times" charset="0"/>
              </a:rPr>
              <a:t>’</a:t>
            </a:r>
            <a:r>
              <a:rPr lang="en-US" altLang="ja-JP" smtClean="0">
                <a:latin typeface="Times" charset="0"/>
              </a:rPr>
              <a:t>t know if this really works...</a:t>
            </a:r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36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charset="0"/>
              </a:rPr>
              <a:t>I don</a:t>
            </a:r>
            <a:r>
              <a:rPr lang="ja-JP" altLang="en-US" smtClean="0">
                <a:latin typeface="Times" charset="0"/>
              </a:rPr>
              <a:t>’</a:t>
            </a:r>
            <a:r>
              <a:rPr lang="en-US" altLang="ja-JP" smtClean="0">
                <a:latin typeface="Times" charset="0"/>
              </a:rPr>
              <a:t>t know if this really works...</a:t>
            </a:r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438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charset="0"/>
              </a:rPr>
              <a:t>I don</a:t>
            </a:r>
            <a:r>
              <a:rPr lang="ja-JP" altLang="en-US" smtClean="0">
                <a:latin typeface="Times" charset="0"/>
              </a:rPr>
              <a:t>’</a:t>
            </a:r>
            <a:r>
              <a:rPr lang="en-US" altLang="ja-JP" smtClean="0">
                <a:latin typeface="Times" charset="0"/>
              </a:rPr>
              <a:t>t know if this really works...</a:t>
            </a:r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541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charset="0"/>
              </a:rPr>
              <a:t>I don</a:t>
            </a:r>
            <a:r>
              <a:rPr lang="ja-JP" altLang="en-US" smtClean="0">
                <a:latin typeface="Times" charset="0"/>
              </a:rPr>
              <a:t>’</a:t>
            </a:r>
            <a:r>
              <a:rPr lang="en-US" altLang="ja-JP" smtClean="0">
                <a:latin typeface="Times" charset="0"/>
              </a:rPr>
              <a:t>t know if this really works...</a:t>
            </a:r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643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charset="0"/>
              </a:rPr>
              <a:t>I don</a:t>
            </a:r>
            <a:r>
              <a:rPr lang="ja-JP" altLang="en-US" smtClean="0">
                <a:latin typeface="Times" charset="0"/>
              </a:rPr>
              <a:t>’</a:t>
            </a:r>
            <a:r>
              <a:rPr lang="en-US" altLang="ja-JP" smtClean="0">
                <a:latin typeface="Times" charset="0"/>
              </a:rPr>
              <a:t>t know if this really works...</a:t>
            </a:r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745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charset="0"/>
              </a:rPr>
              <a:t>I don</a:t>
            </a:r>
            <a:r>
              <a:rPr lang="ja-JP" altLang="en-US" smtClean="0">
                <a:latin typeface="Times" charset="0"/>
              </a:rPr>
              <a:t>’</a:t>
            </a:r>
            <a:r>
              <a:rPr lang="en-US" altLang="ja-JP" smtClean="0">
                <a:latin typeface="Times" charset="0"/>
              </a:rPr>
              <a:t>t know if this really works...</a:t>
            </a:r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848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Helvetica" charset="0"/>
              </a:rPr>
              <a:t>Really a very recursive idea: recursively handle the Rest, then consider using the first</a:t>
            </a:r>
          </a:p>
          <a:p>
            <a:r>
              <a:rPr lang="en-US" altLang="en-US" smtClean="0">
                <a:latin typeface="Helvetica" charset="0"/>
              </a:rPr>
              <a:t>"Use it or Lose it!"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950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charset="0"/>
              </a:rPr>
              <a:t>I don</a:t>
            </a:r>
            <a:r>
              <a:rPr lang="ja-JP" altLang="en-US" smtClean="0">
                <a:latin typeface="Times" charset="0"/>
              </a:rPr>
              <a:t>’</a:t>
            </a:r>
            <a:r>
              <a:rPr lang="en-US" altLang="ja-JP" smtClean="0">
                <a:latin typeface="Times" charset="0"/>
              </a:rPr>
              <a:t>t know if this really works...</a:t>
            </a:r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053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charset="0"/>
              </a:rPr>
              <a:t>I don</a:t>
            </a:r>
            <a:r>
              <a:rPr lang="ja-JP" altLang="en-US" smtClean="0">
                <a:latin typeface="Times" charset="0"/>
              </a:rPr>
              <a:t>’</a:t>
            </a:r>
            <a:r>
              <a:rPr lang="en-US" altLang="ja-JP" smtClean="0">
                <a:latin typeface="Times" charset="0"/>
              </a:rPr>
              <a:t>t know if this really works...</a:t>
            </a:r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155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charset="0"/>
              </a:rPr>
              <a:t>I don</a:t>
            </a:r>
            <a:r>
              <a:rPr lang="ja-JP" altLang="en-US" smtClean="0">
                <a:latin typeface="Times" charset="0"/>
              </a:rPr>
              <a:t>’</a:t>
            </a:r>
            <a:r>
              <a:rPr lang="en-US" altLang="ja-JP" smtClean="0">
                <a:latin typeface="Times" charset="0"/>
              </a:rPr>
              <a:t>t know if this really works...</a:t>
            </a:r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charset="0"/>
              </a:rPr>
              <a:t>I don</a:t>
            </a:r>
            <a:r>
              <a:rPr lang="ja-JP" altLang="en-US" smtClean="0">
                <a:latin typeface="Times" charset="0"/>
              </a:rPr>
              <a:t>’</a:t>
            </a:r>
            <a:r>
              <a:rPr lang="en-US" altLang="ja-JP" smtClean="0">
                <a:latin typeface="Times" charset="0"/>
              </a:rPr>
              <a:t>t know if this really works...</a:t>
            </a:r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257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charset="0"/>
              </a:rPr>
              <a:t>I don</a:t>
            </a:r>
            <a:r>
              <a:rPr lang="ja-JP" altLang="en-US" smtClean="0">
                <a:latin typeface="Times" charset="0"/>
              </a:rPr>
              <a:t>’</a:t>
            </a:r>
            <a:r>
              <a:rPr lang="en-US" altLang="ja-JP" smtClean="0">
                <a:latin typeface="Times" charset="0"/>
              </a:rPr>
              <a:t>t know if this really works...</a:t>
            </a:r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0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charset="0"/>
              </a:rPr>
              <a:t>I don</a:t>
            </a:r>
            <a:r>
              <a:rPr lang="ja-JP" altLang="en-US" smtClean="0">
                <a:latin typeface="Times" charset="0"/>
              </a:rPr>
              <a:t>’</a:t>
            </a:r>
            <a:r>
              <a:rPr lang="en-US" altLang="ja-JP" smtClean="0">
                <a:latin typeface="Times" charset="0"/>
              </a:rPr>
              <a:t>t know if this really works...</a:t>
            </a:r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462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Helvetica" charset="0"/>
              </a:rPr>
              <a:t>Not really feature-rich – but they are structurally rich! (elegant)</a:t>
            </a: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1026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565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667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charset="0"/>
              </a:rPr>
              <a:t>I don</a:t>
            </a:r>
            <a:r>
              <a:rPr lang="ja-JP" altLang="en-US" smtClean="0">
                <a:latin typeface="Times" charset="0"/>
              </a:rPr>
              <a:t>’</a:t>
            </a:r>
            <a:r>
              <a:rPr lang="en-US" altLang="ja-JP" smtClean="0">
                <a:latin typeface="Times" charset="0"/>
              </a:rPr>
              <a:t>t know if this really works...</a:t>
            </a:r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769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charset="0"/>
              </a:rPr>
              <a:t>I don</a:t>
            </a:r>
            <a:r>
              <a:rPr lang="ja-JP" altLang="en-US" smtClean="0">
                <a:latin typeface="Times" charset="0"/>
              </a:rPr>
              <a:t>’</a:t>
            </a:r>
            <a:r>
              <a:rPr lang="en-US" altLang="ja-JP" smtClean="0">
                <a:latin typeface="Times" charset="0"/>
              </a:rPr>
              <a:t>t know if this really works...</a:t>
            </a:r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872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charset="0"/>
              </a:rPr>
              <a:t>I don</a:t>
            </a:r>
            <a:r>
              <a:rPr lang="ja-JP" altLang="en-US" smtClean="0">
                <a:latin typeface="Times" charset="0"/>
              </a:rPr>
              <a:t>’</a:t>
            </a:r>
            <a:r>
              <a:rPr lang="en-US" altLang="ja-JP" smtClean="0">
                <a:latin typeface="Times" charset="0"/>
              </a:rPr>
              <a:t>t know if this really works...</a:t>
            </a:r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974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charset="0"/>
              </a:rPr>
              <a:t>I don</a:t>
            </a:r>
            <a:r>
              <a:rPr lang="ja-JP" altLang="en-US" smtClean="0">
                <a:latin typeface="Times" charset="0"/>
              </a:rPr>
              <a:t>’</a:t>
            </a:r>
            <a:r>
              <a:rPr lang="en-US" altLang="ja-JP" smtClean="0">
                <a:latin typeface="Times" charset="0"/>
              </a:rPr>
              <a:t>t know if this really works...</a:t>
            </a:r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077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charset="0"/>
              </a:rPr>
              <a:t>I don</a:t>
            </a:r>
            <a:r>
              <a:rPr lang="ja-JP" altLang="en-US" smtClean="0">
                <a:latin typeface="Times" charset="0"/>
              </a:rPr>
              <a:t>’</a:t>
            </a:r>
            <a:r>
              <a:rPr lang="en-US" altLang="ja-JP" smtClean="0">
                <a:latin typeface="Times" charset="0"/>
              </a:rPr>
              <a:t>t know if this really works...</a:t>
            </a:r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179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charset="0"/>
              </a:rPr>
              <a:t>I don</a:t>
            </a:r>
            <a:r>
              <a:rPr lang="ja-JP" altLang="en-US" smtClean="0">
                <a:latin typeface="Times" charset="0"/>
              </a:rPr>
              <a:t>’</a:t>
            </a:r>
            <a:r>
              <a:rPr lang="en-US" altLang="ja-JP" smtClean="0">
                <a:latin typeface="Times" charset="0"/>
              </a:rPr>
              <a:t>t know if this really works...</a:t>
            </a:r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charset="0"/>
              </a:rPr>
              <a:t>I don</a:t>
            </a:r>
            <a:r>
              <a:rPr lang="ja-JP" altLang="en-US" smtClean="0">
                <a:latin typeface="Times" charset="0"/>
              </a:rPr>
              <a:t>’</a:t>
            </a:r>
            <a:r>
              <a:rPr lang="en-US" altLang="ja-JP" smtClean="0">
                <a:latin typeface="Times" charset="0"/>
              </a:rPr>
              <a:t>t know if this really works...</a:t>
            </a:r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charset="0"/>
              </a:rPr>
              <a:t>I don</a:t>
            </a:r>
            <a:r>
              <a:rPr lang="ja-JP" altLang="en-US" smtClean="0">
                <a:latin typeface="Times" charset="0"/>
              </a:rPr>
              <a:t>’</a:t>
            </a:r>
            <a:r>
              <a:rPr lang="en-US" altLang="ja-JP" smtClean="0">
                <a:latin typeface="Times" charset="0"/>
              </a:rPr>
              <a:t>t know if this really works...</a:t>
            </a:r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486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1026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5891" name="Rectangle 1027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charset="0"/>
              </a:rPr>
              <a:t>I don</a:t>
            </a:r>
            <a:r>
              <a:rPr lang="ja-JP" altLang="en-US" smtClean="0">
                <a:latin typeface="Times" charset="0"/>
              </a:rPr>
              <a:t>’</a:t>
            </a:r>
            <a:r>
              <a:rPr lang="en-US" altLang="ja-JP" smtClean="0">
                <a:latin typeface="Times" charset="0"/>
              </a:rPr>
              <a:t>t know if this really works...</a:t>
            </a:r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998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charset="0"/>
              </a:rPr>
              <a:t>I don</a:t>
            </a:r>
            <a:r>
              <a:rPr lang="ja-JP" altLang="en-US" smtClean="0">
                <a:latin typeface="Times" charset="0"/>
              </a:rPr>
              <a:t>’</a:t>
            </a:r>
            <a:r>
              <a:rPr lang="en-US" altLang="ja-JP" smtClean="0">
                <a:latin typeface="Times" charset="0"/>
              </a:rPr>
              <a:t>t know if this really works...</a:t>
            </a:r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101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charset="0"/>
              </a:rPr>
              <a:t>I don</a:t>
            </a:r>
            <a:r>
              <a:rPr lang="ja-JP" altLang="en-US" smtClean="0">
                <a:latin typeface="Times" charset="0"/>
              </a:rPr>
              <a:t>’</a:t>
            </a:r>
            <a:r>
              <a:rPr lang="en-US" altLang="ja-JP" smtClean="0">
                <a:latin typeface="Times" charset="0"/>
              </a:rPr>
              <a:t>t know if this really works...</a:t>
            </a:r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charset="0"/>
              </a:rPr>
              <a:t>I don</a:t>
            </a:r>
            <a:r>
              <a:rPr lang="ja-JP" altLang="en-US" smtClean="0">
                <a:latin typeface="Times" charset="0"/>
              </a:rPr>
              <a:t>’</a:t>
            </a:r>
            <a:r>
              <a:rPr lang="en-US" altLang="ja-JP" smtClean="0">
                <a:latin typeface="Times" charset="0"/>
              </a:rPr>
              <a:t>t know if this really works...</a:t>
            </a:r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305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charset="0"/>
              </a:rPr>
              <a:t>I don</a:t>
            </a:r>
            <a:r>
              <a:rPr lang="ja-JP" altLang="en-US" smtClean="0">
                <a:latin typeface="Times" charset="0"/>
              </a:rPr>
              <a:t>’</a:t>
            </a:r>
            <a:r>
              <a:rPr lang="en-US" altLang="ja-JP" smtClean="0">
                <a:latin typeface="Times" charset="0"/>
              </a:rPr>
              <a:t>t know if this really works...</a:t>
            </a:r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08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charset="0"/>
              </a:rPr>
              <a:t>I don</a:t>
            </a:r>
            <a:r>
              <a:rPr lang="ja-JP" altLang="en-US" smtClean="0">
                <a:latin typeface="Times" charset="0"/>
              </a:rPr>
              <a:t>’</a:t>
            </a:r>
            <a:r>
              <a:rPr lang="en-US" altLang="ja-JP" smtClean="0">
                <a:latin typeface="Times" charset="0"/>
              </a:rPr>
              <a:t>t know if this really works...</a:t>
            </a:r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510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charset="0"/>
              </a:rPr>
              <a:t>I don</a:t>
            </a:r>
            <a:r>
              <a:rPr lang="ja-JP" altLang="en-US" smtClean="0">
                <a:latin typeface="Times" charset="0"/>
              </a:rPr>
              <a:t>’</a:t>
            </a:r>
            <a:r>
              <a:rPr lang="en-US" altLang="ja-JP" smtClean="0">
                <a:latin typeface="Times" charset="0"/>
              </a:rPr>
              <a:t>t know if this really works...</a:t>
            </a:r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1026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6131" name="Rectangle 1027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charset="0"/>
              </a:rPr>
              <a:t>I don</a:t>
            </a:r>
            <a:r>
              <a:rPr lang="ja-JP" altLang="en-US" smtClean="0">
                <a:latin typeface="Times" charset="0"/>
              </a:rPr>
              <a:t>’</a:t>
            </a:r>
            <a:r>
              <a:rPr lang="en-US" altLang="ja-JP" smtClean="0">
                <a:latin typeface="Times" charset="0"/>
              </a:rPr>
              <a:t>t know if this really works...</a:t>
            </a:r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715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charset="0"/>
              </a:rPr>
              <a:t>I don</a:t>
            </a:r>
            <a:r>
              <a:rPr lang="ja-JP" altLang="en-US" smtClean="0">
                <a:latin typeface="Times" charset="0"/>
              </a:rPr>
              <a:t>’</a:t>
            </a:r>
            <a:r>
              <a:rPr lang="en-US" altLang="ja-JP" smtClean="0">
                <a:latin typeface="Times" charset="0"/>
              </a:rPr>
              <a:t>t know if this really works...</a:t>
            </a:r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817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charset="0"/>
              </a:rPr>
              <a:t>I don</a:t>
            </a:r>
            <a:r>
              <a:rPr lang="ja-JP" altLang="en-US" smtClean="0">
                <a:latin typeface="Times" charset="0"/>
              </a:rPr>
              <a:t>’</a:t>
            </a:r>
            <a:r>
              <a:rPr lang="en-US" altLang="ja-JP" smtClean="0">
                <a:latin typeface="Times" charset="0"/>
              </a:rPr>
              <a:t>t know if this really works...</a:t>
            </a:r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920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charset="0"/>
              </a:rPr>
              <a:t>I don</a:t>
            </a:r>
            <a:r>
              <a:rPr lang="ja-JP" altLang="en-US" smtClean="0">
                <a:latin typeface="Times" charset="0"/>
              </a:rPr>
              <a:t>’</a:t>
            </a:r>
            <a:r>
              <a:rPr lang="en-US" altLang="ja-JP" smtClean="0">
                <a:latin typeface="Times" charset="0"/>
              </a:rPr>
              <a:t>t know if this really works...</a:t>
            </a:r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1026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0227" name="Rectangle 1027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charset="0"/>
              </a:rPr>
              <a:t>I don</a:t>
            </a:r>
            <a:r>
              <a:rPr lang="ja-JP" altLang="en-US" smtClean="0">
                <a:latin typeface="Times" charset="0"/>
              </a:rPr>
              <a:t>’</a:t>
            </a:r>
            <a:r>
              <a:rPr lang="en-US" altLang="ja-JP" smtClean="0">
                <a:latin typeface="Times" charset="0"/>
              </a:rPr>
              <a:t>t know if this really works...</a:t>
            </a:r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125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charset="0"/>
              </a:rPr>
              <a:t>I don</a:t>
            </a:r>
            <a:r>
              <a:rPr lang="ja-JP" altLang="en-US" smtClean="0">
                <a:latin typeface="Times" charset="0"/>
              </a:rPr>
              <a:t>’</a:t>
            </a:r>
            <a:r>
              <a:rPr lang="en-US" altLang="ja-JP" smtClean="0">
                <a:latin typeface="Times" charset="0"/>
              </a:rPr>
              <a:t>t know if this really works...</a:t>
            </a:r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227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charset="0"/>
              </a:rPr>
              <a:t>I don</a:t>
            </a:r>
            <a:r>
              <a:rPr lang="ja-JP" altLang="en-US" smtClean="0">
                <a:latin typeface="Times" charset="0"/>
              </a:rPr>
              <a:t>’</a:t>
            </a:r>
            <a:r>
              <a:rPr lang="en-US" altLang="ja-JP" smtClean="0">
                <a:latin typeface="Times" charset="0"/>
              </a:rPr>
              <a:t>t know if this really works...</a:t>
            </a:r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charset="0"/>
              </a:rPr>
              <a:t>I don</a:t>
            </a:r>
            <a:r>
              <a:rPr lang="ja-JP" altLang="en-US" smtClean="0">
                <a:latin typeface="Times" charset="0"/>
              </a:rPr>
              <a:t>’</a:t>
            </a:r>
            <a:r>
              <a:rPr lang="en-US" altLang="ja-JP" smtClean="0">
                <a:latin typeface="Times" charset="0"/>
              </a:rPr>
              <a:t>t know if this really works...</a:t>
            </a:r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329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charset="0"/>
              </a:rPr>
              <a:t>I don</a:t>
            </a:r>
            <a:r>
              <a:rPr lang="ja-JP" altLang="en-US" smtClean="0">
                <a:latin typeface="Times" charset="0"/>
              </a:rPr>
              <a:t>’</a:t>
            </a:r>
            <a:r>
              <a:rPr lang="en-US" altLang="ja-JP" smtClean="0">
                <a:latin typeface="Times" charset="0"/>
              </a:rPr>
              <a:t>t know if this really works...</a:t>
            </a:r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2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charset="0"/>
              </a:rPr>
              <a:t>I don</a:t>
            </a:r>
            <a:r>
              <a:rPr lang="ja-JP" altLang="en-US" smtClean="0">
                <a:latin typeface="Times" charset="0"/>
              </a:rPr>
              <a:t>’</a:t>
            </a:r>
            <a:r>
              <a:rPr lang="en-US" altLang="ja-JP" smtClean="0">
                <a:latin typeface="Times" charset="0"/>
              </a:rPr>
              <a:t>t know if this really works...</a:t>
            </a:r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534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charset="0"/>
              </a:rPr>
              <a:t>I don</a:t>
            </a:r>
            <a:r>
              <a:rPr lang="ja-JP" altLang="en-US" smtClean="0">
                <a:latin typeface="Times" charset="0"/>
              </a:rPr>
              <a:t>’</a:t>
            </a:r>
            <a:r>
              <a:rPr lang="en-US" altLang="ja-JP" smtClean="0">
                <a:latin typeface="Times" charset="0"/>
              </a:rPr>
              <a:t>t know if this really works...</a:t>
            </a:r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637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charset="0"/>
              </a:rPr>
              <a:t>I don</a:t>
            </a:r>
            <a:r>
              <a:rPr lang="ja-JP" altLang="en-US" smtClean="0">
                <a:latin typeface="Times" charset="0"/>
              </a:rPr>
              <a:t>’</a:t>
            </a:r>
            <a:r>
              <a:rPr lang="en-US" altLang="ja-JP" smtClean="0">
                <a:latin typeface="Times" charset="0"/>
              </a:rPr>
              <a:t>t know if this really works...</a:t>
            </a:r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739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charset="0"/>
              </a:rPr>
              <a:t>I don</a:t>
            </a:r>
            <a:r>
              <a:rPr lang="ja-JP" altLang="en-US" smtClean="0">
                <a:latin typeface="Times" charset="0"/>
              </a:rPr>
              <a:t>’</a:t>
            </a:r>
            <a:r>
              <a:rPr lang="en-US" altLang="ja-JP" smtClean="0">
                <a:latin typeface="Times" charset="0"/>
              </a:rPr>
              <a:t>t know if this really works...</a:t>
            </a:r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841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charset="0"/>
              </a:rPr>
              <a:t>I don</a:t>
            </a:r>
            <a:r>
              <a:rPr lang="ja-JP" altLang="en-US" smtClean="0">
                <a:latin typeface="Times" charset="0"/>
              </a:rPr>
              <a:t>’</a:t>
            </a:r>
            <a:r>
              <a:rPr lang="en-US" altLang="ja-JP" smtClean="0">
                <a:latin typeface="Times" charset="0"/>
              </a:rPr>
              <a:t>t know if this really works...</a:t>
            </a:r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944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charset="0"/>
              </a:rPr>
              <a:t>I don</a:t>
            </a:r>
            <a:r>
              <a:rPr lang="ja-JP" altLang="en-US" smtClean="0">
                <a:latin typeface="Times" charset="0"/>
              </a:rPr>
              <a:t>’</a:t>
            </a:r>
            <a:r>
              <a:rPr lang="en-US" altLang="ja-JP" smtClean="0">
                <a:latin typeface="Times" charset="0"/>
              </a:rPr>
              <a:t>t know if this really works...</a:t>
            </a:r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046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charset="0"/>
              </a:rPr>
              <a:t>I don</a:t>
            </a:r>
            <a:r>
              <a:rPr lang="ja-JP" altLang="en-US" smtClean="0">
                <a:latin typeface="Times" charset="0"/>
              </a:rPr>
              <a:t>’</a:t>
            </a:r>
            <a:r>
              <a:rPr lang="en-US" altLang="ja-JP" smtClean="0">
                <a:latin typeface="Times" charset="0"/>
              </a:rPr>
              <a:t>t know if this really works...</a:t>
            </a:r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149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charset="0"/>
              </a:rPr>
              <a:t>I don</a:t>
            </a:r>
            <a:r>
              <a:rPr lang="ja-JP" altLang="en-US" smtClean="0">
                <a:latin typeface="Times" charset="0"/>
              </a:rPr>
              <a:t>’</a:t>
            </a:r>
            <a:r>
              <a:rPr lang="en-US" altLang="ja-JP" smtClean="0">
                <a:latin typeface="Times" charset="0"/>
              </a:rPr>
              <a:t>t know if this really works...</a:t>
            </a:r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251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charset="0"/>
              </a:rPr>
              <a:t>I don</a:t>
            </a:r>
            <a:r>
              <a:rPr lang="ja-JP" altLang="en-US" smtClean="0">
                <a:latin typeface="Times" charset="0"/>
              </a:rPr>
              <a:t>’</a:t>
            </a:r>
            <a:r>
              <a:rPr lang="en-US" altLang="ja-JP" smtClean="0">
                <a:latin typeface="Times" charset="0"/>
              </a:rPr>
              <a:t>t know if this really works...</a:t>
            </a:r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9AFEB-40D0-4536-923A-5678C71C1A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5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83DD2-3020-40BE-9925-8C0FB8A6C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7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DEB85-46C5-4272-898D-73DE51BA0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53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9C327-537F-4571-8529-F40A3D527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53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74B01-84BF-4379-957C-DC1193C47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15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7AD2EBA-BEBC-4187-8606-9EDC81A9C0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76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7BD57-3BEB-4ECA-B34C-E15DBF3025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76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455F0F05-75D8-4B19-B0FB-10F68B24EB95}" type="datetime1">
              <a:rPr lang="en-US"/>
              <a:pPr>
                <a:defRPr/>
              </a:pPr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 b="1">
                <a:latin typeface="Times New Roman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AB3214A3-57A5-43DF-9BE9-1C95B8CAA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64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E50D0-CAE2-4B5C-A402-B4A110F35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30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EB64E-24EF-437A-80A1-C5E0415BF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18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577C8-D2DD-462D-A1B2-845B5ECBA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12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F9220-25E0-4C92-B451-F604D0138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47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A7F9F-657B-43C8-A7B8-B7A870973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77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57181-890E-4E09-931E-221F9B1EF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83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AD283-6D9E-415E-A62C-37C943E14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7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6AA4F-FC99-4623-BCD2-15CB91E7E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79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2CC0C-9C00-4E99-89E9-C246263FAF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594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D1720-2B94-46D0-A27A-2CC0B087B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17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83316-BE2B-4C95-A7DA-27D4A2FFF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583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B816B-F20A-4924-A11B-7520EDCEEE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2790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413E7-F63D-4A8C-BADC-34856B3F87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906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EE4AC-BD6F-460B-B9E9-EA99BB18E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98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C40B1-062C-4D7C-8A4F-2D4177564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502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B299D-8E08-485F-A9EC-F5436A223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404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20DD8-BF49-4872-83C7-C5B537FD7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958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8C88E-BC97-4144-B996-2591566752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099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3D6B4-053E-4F5B-9657-106543E5D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442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BFE63-4234-4C39-B667-4353923D6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145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FEDF5-8F7E-4E9C-B9E9-B6255BC61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259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CF48C-B693-42AF-ACAA-1C45A82937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131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BCC67-3341-427C-AF74-481ED94E1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352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6382-EA42-4A07-AB4B-6A7399EF13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334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451EF-71C8-4060-8D98-D41CC2710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07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E3B54-1A19-4EDB-8A20-C8A6C0C03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265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9465D-313F-4B28-B863-C8194EC33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06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B50FF-0383-405A-8911-F969E3874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919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DE34B-7829-48E7-AC76-200D31821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182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4F341-DFEA-4730-82DE-E260D5B49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889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8841A-72B7-4CF8-9D67-EAC204D8C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6815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C8171-16AF-489F-8F24-7C28E8AC5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252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66363-3198-4AAF-B7CA-8D714578F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736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207ED-497E-4FA0-AA3B-79FF6CEEB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467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17BFC-57F6-45DD-94AA-9BFF43C3A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814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69B93-D3FD-47FF-8E53-0DEFFEB91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44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058CE-890F-4EFF-A171-E6699E4F7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91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14B58-9689-4B60-9043-A5CEB137F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A7589-7E1A-48CF-882F-CA54AE074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71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5829D-CDAB-44A2-B107-8FA789CE9D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83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0B283-D65E-4C47-90AC-DDACE050E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62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latin typeface="Times" charset="0"/>
              </a:defRPr>
            </a:lvl1pPr>
          </a:lstStyle>
          <a:p>
            <a:pPr>
              <a:defRPr/>
            </a:pPr>
            <a:fld id="{63F47869-F381-4167-AB25-2E9631A51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MS PGothic" pitchFamily="34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MS PGothic" pitchFamily="34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MS PGothic" pitchFamily="34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MS PGothic" pitchFamily="34" charset="-128"/>
          <a:cs typeface="ＭＳ Ｐゴシック" pitchFamily="-112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rgbClr val="000000"/>
                </a:solidFill>
                <a:latin typeface="Times" charset="0"/>
              </a:defRPr>
            </a:lvl1pPr>
          </a:lstStyle>
          <a:p>
            <a:pPr>
              <a:defRPr/>
            </a:pPr>
            <a:fld id="{7FD6D9F4-F5B6-4502-8BE2-A11AF0C8E7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MS PGothic" pitchFamily="34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MS PGothic" pitchFamily="34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MS PGothic" pitchFamily="34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MS PGothic" pitchFamily="34" charset="-128"/>
          <a:cs typeface="ＭＳ Ｐゴシック" pitchFamily="-112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b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 b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rgbClr val="000000"/>
                </a:solidFill>
                <a:latin typeface="Times" charset="0"/>
              </a:defRPr>
            </a:lvl1pPr>
          </a:lstStyle>
          <a:p>
            <a:pPr>
              <a:defRPr/>
            </a:pPr>
            <a:fld id="{B6BB80FC-0578-4260-A19E-C1E6B43C2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MS PGothic" pitchFamily="34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MS PGothic" pitchFamily="34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MS PGothic" pitchFamily="34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MS PGothic" pitchFamily="34" charset="-128"/>
          <a:cs typeface="ＭＳ Ｐゴシック" pitchFamily="-112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rgbClr val="000000"/>
                </a:solidFill>
                <a:latin typeface="Times" charset="0"/>
              </a:defRPr>
            </a:lvl1pPr>
          </a:lstStyle>
          <a:p>
            <a:pPr>
              <a:defRPr/>
            </a:pPr>
            <a:fld id="{D176F169-3E40-4813-9E5D-E93013BBD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MS PGothic" pitchFamily="34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MS PGothic" pitchFamily="34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MS PGothic" pitchFamily="34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MS PGothic" pitchFamily="34" charset="-128"/>
          <a:cs typeface="ＭＳ Ｐゴシック" pitchFamily="-112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b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081889B-9853-4D5F-8931-8652C755A594}" type="datetime1">
              <a:rPr lang="en-US"/>
              <a:pPr>
                <a:defRPr/>
              </a:pPr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353397B-FB02-4D7E-B2BF-FEEAC0FCCE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MS PGothic" pitchFamily="34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MS PGothic" pitchFamily="34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MS PGothic" pitchFamily="34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MS PGothic" pitchFamily="34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rgbClr val="000000"/>
                </a:solidFill>
                <a:latin typeface="Times" charset="0"/>
              </a:defRPr>
            </a:lvl1pPr>
          </a:lstStyle>
          <a:p>
            <a:pPr>
              <a:defRPr/>
            </a:pPr>
            <a:fld id="{CFC77657-C294-4445-AF69-C4DA5E0E9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MS PGothic" pitchFamily="34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MS PGothic" pitchFamily="34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MS PGothic" pitchFamily="34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MS PGothic" pitchFamily="34" charset="-128"/>
          <a:cs typeface="ＭＳ Ｐゴシック" pitchFamily="-112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rgbClr val="000000"/>
                </a:solidFill>
                <a:latin typeface="Times" charset="0"/>
              </a:defRPr>
            </a:lvl1pPr>
          </a:lstStyle>
          <a:p>
            <a:pPr>
              <a:defRPr/>
            </a:pPr>
            <a:fld id="{3B4B0800-47D5-44D3-877A-2335FA5051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MS PGothic" pitchFamily="34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MS PGothic" pitchFamily="34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MS PGothic" pitchFamily="34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MS PGothic" pitchFamily="34" charset="-128"/>
          <a:cs typeface="ＭＳ Ｐゴシック" pitchFamily="-112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rgbClr val="000000"/>
                </a:solidFill>
                <a:latin typeface="Times" charset="0"/>
              </a:defRPr>
            </a:lvl1pPr>
          </a:lstStyle>
          <a:p>
            <a:pPr>
              <a:defRPr/>
            </a:pPr>
            <a:fld id="{758EF6BD-ECDD-4F2D-BB08-6F13F5CA8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MS PGothic" pitchFamily="34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MS PGothic" pitchFamily="34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MS PGothic" pitchFamily="34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MS PGothic" pitchFamily="34" charset="-128"/>
          <a:cs typeface="ＭＳ Ｐゴシック" pitchFamily="-112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0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7" Type="http://schemas.openxmlformats.org/officeDocument/2006/relationships/image" Target="../media/image147.jpe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6.jpeg"/><Relationship Id="rId5" Type="http://schemas.openxmlformats.org/officeDocument/2006/relationships/image" Target="../media/image145.jpeg"/><Relationship Id="rId4" Type="http://schemas.openxmlformats.org/officeDocument/2006/relationships/image" Target="../media/image144.png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6.png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5.jpeg"/><Relationship Id="rId4" Type="http://schemas.openxmlformats.org/officeDocument/2006/relationships/image" Target="../media/image144.png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jpe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.xml"/><Relationship Id="rId18" Type="http://schemas.openxmlformats.org/officeDocument/2006/relationships/image" Target="../media/image35.emf"/><Relationship Id="rId26" Type="http://schemas.openxmlformats.org/officeDocument/2006/relationships/image" Target="../media/image39.emf"/><Relationship Id="rId39" Type="http://schemas.openxmlformats.org/officeDocument/2006/relationships/customXml" Target="../ink/ink20.xml"/><Relationship Id="rId21" Type="http://schemas.openxmlformats.org/officeDocument/2006/relationships/customXml" Target="../ink/ink11.xml"/><Relationship Id="rId34" Type="http://schemas.openxmlformats.org/officeDocument/2006/relationships/image" Target="../media/image43.emf"/><Relationship Id="rId42" Type="http://schemas.openxmlformats.org/officeDocument/2006/relationships/image" Target="../media/image47.emf"/><Relationship Id="rId47" Type="http://schemas.openxmlformats.org/officeDocument/2006/relationships/customXml" Target="../ink/ink24.xml"/><Relationship Id="rId50" Type="http://schemas.openxmlformats.org/officeDocument/2006/relationships/image" Target="../media/image51.emf"/><Relationship Id="rId55" Type="http://schemas.openxmlformats.org/officeDocument/2006/relationships/customXml" Target="../ink/ink28.xml"/><Relationship Id="rId7" Type="http://schemas.openxmlformats.org/officeDocument/2006/relationships/customXml" Target="../ink/ink4.xml"/><Relationship Id="rId2" Type="http://schemas.openxmlformats.org/officeDocument/2006/relationships/notesSlide" Target="../notesSlides/notesSlide35.xml"/><Relationship Id="rId16" Type="http://schemas.openxmlformats.org/officeDocument/2006/relationships/image" Target="../media/image34.emf"/><Relationship Id="rId20" Type="http://schemas.openxmlformats.org/officeDocument/2006/relationships/image" Target="../media/image36.emf"/><Relationship Id="rId29" Type="http://schemas.openxmlformats.org/officeDocument/2006/relationships/customXml" Target="../ink/ink15.xml"/><Relationship Id="rId41" Type="http://schemas.openxmlformats.org/officeDocument/2006/relationships/customXml" Target="../ink/ink21.xml"/><Relationship Id="rId54" Type="http://schemas.openxmlformats.org/officeDocument/2006/relationships/image" Target="../media/image53.emf"/><Relationship Id="rId62" Type="http://schemas.openxmlformats.org/officeDocument/2006/relationships/image" Target="../media/image5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emf"/><Relationship Id="rId11" Type="http://schemas.openxmlformats.org/officeDocument/2006/relationships/customXml" Target="../ink/ink6.xml"/><Relationship Id="rId24" Type="http://schemas.openxmlformats.org/officeDocument/2006/relationships/image" Target="../media/image38.emf"/><Relationship Id="rId32" Type="http://schemas.openxmlformats.org/officeDocument/2006/relationships/image" Target="../media/image42.emf"/><Relationship Id="rId37" Type="http://schemas.openxmlformats.org/officeDocument/2006/relationships/customXml" Target="../ink/ink19.xml"/><Relationship Id="rId40" Type="http://schemas.openxmlformats.org/officeDocument/2006/relationships/image" Target="../media/image46.emf"/><Relationship Id="rId45" Type="http://schemas.openxmlformats.org/officeDocument/2006/relationships/customXml" Target="../ink/ink23.xml"/><Relationship Id="rId53" Type="http://schemas.openxmlformats.org/officeDocument/2006/relationships/customXml" Target="../ink/ink27.xml"/><Relationship Id="rId58" Type="http://schemas.openxmlformats.org/officeDocument/2006/relationships/image" Target="../media/image55.emf"/><Relationship Id="rId5" Type="http://schemas.openxmlformats.org/officeDocument/2006/relationships/customXml" Target="../ink/ink3.xml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28" Type="http://schemas.openxmlformats.org/officeDocument/2006/relationships/image" Target="../media/image40.emf"/><Relationship Id="rId36" Type="http://schemas.openxmlformats.org/officeDocument/2006/relationships/image" Target="../media/image44.emf"/><Relationship Id="rId49" Type="http://schemas.openxmlformats.org/officeDocument/2006/relationships/customXml" Target="../ink/ink25.xml"/><Relationship Id="rId57" Type="http://schemas.openxmlformats.org/officeDocument/2006/relationships/customXml" Target="../ink/ink29.xml"/><Relationship Id="rId61" Type="http://schemas.openxmlformats.org/officeDocument/2006/relationships/customXml" Target="../ink/ink31.xml"/><Relationship Id="rId10" Type="http://schemas.openxmlformats.org/officeDocument/2006/relationships/image" Target="../media/image31.emf"/><Relationship Id="rId19" Type="http://schemas.openxmlformats.org/officeDocument/2006/relationships/customXml" Target="../ink/ink10.xml"/><Relationship Id="rId31" Type="http://schemas.openxmlformats.org/officeDocument/2006/relationships/customXml" Target="../ink/ink16.xml"/><Relationship Id="rId44" Type="http://schemas.openxmlformats.org/officeDocument/2006/relationships/image" Target="../media/image48.emf"/><Relationship Id="rId52" Type="http://schemas.openxmlformats.org/officeDocument/2006/relationships/image" Target="../media/image52.emf"/><Relationship Id="rId60" Type="http://schemas.openxmlformats.org/officeDocument/2006/relationships/image" Target="../media/image56.emf"/><Relationship Id="rId4" Type="http://schemas.openxmlformats.org/officeDocument/2006/relationships/image" Target="../media/image28.emf"/><Relationship Id="rId9" Type="http://schemas.openxmlformats.org/officeDocument/2006/relationships/customXml" Target="../ink/ink5.xml"/><Relationship Id="rId14" Type="http://schemas.openxmlformats.org/officeDocument/2006/relationships/image" Target="../media/image33.emf"/><Relationship Id="rId22" Type="http://schemas.openxmlformats.org/officeDocument/2006/relationships/image" Target="../media/image37.emf"/><Relationship Id="rId27" Type="http://schemas.openxmlformats.org/officeDocument/2006/relationships/customXml" Target="../ink/ink14.xml"/><Relationship Id="rId30" Type="http://schemas.openxmlformats.org/officeDocument/2006/relationships/image" Target="../media/image41.emf"/><Relationship Id="rId35" Type="http://schemas.openxmlformats.org/officeDocument/2006/relationships/customXml" Target="../ink/ink18.xml"/><Relationship Id="rId43" Type="http://schemas.openxmlformats.org/officeDocument/2006/relationships/customXml" Target="../ink/ink22.xml"/><Relationship Id="rId48" Type="http://schemas.openxmlformats.org/officeDocument/2006/relationships/image" Target="../media/image50.emf"/><Relationship Id="rId56" Type="http://schemas.openxmlformats.org/officeDocument/2006/relationships/image" Target="../media/image54.emf"/><Relationship Id="rId8" Type="http://schemas.openxmlformats.org/officeDocument/2006/relationships/image" Target="../media/image30.emf"/><Relationship Id="rId51" Type="http://schemas.openxmlformats.org/officeDocument/2006/relationships/customXml" Target="../ink/ink26.xml"/><Relationship Id="rId3" Type="http://schemas.openxmlformats.org/officeDocument/2006/relationships/customXml" Target="../ink/ink2.xml"/><Relationship Id="rId12" Type="http://schemas.openxmlformats.org/officeDocument/2006/relationships/image" Target="../media/image32.emf"/><Relationship Id="rId17" Type="http://schemas.openxmlformats.org/officeDocument/2006/relationships/customXml" Target="../ink/ink9.xml"/><Relationship Id="rId25" Type="http://schemas.openxmlformats.org/officeDocument/2006/relationships/customXml" Target="../ink/ink13.xml"/><Relationship Id="rId33" Type="http://schemas.openxmlformats.org/officeDocument/2006/relationships/customXml" Target="../ink/ink17.xml"/><Relationship Id="rId38" Type="http://schemas.openxmlformats.org/officeDocument/2006/relationships/image" Target="../media/image45.emf"/><Relationship Id="rId46" Type="http://schemas.openxmlformats.org/officeDocument/2006/relationships/image" Target="../media/image49.emf"/><Relationship Id="rId59" Type="http://schemas.openxmlformats.org/officeDocument/2006/relationships/customXml" Target="../ink/ink30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13" Type="http://schemas.openxmlformats.org/officeDocument/2006/relationships/customXml" Target="../ink/ink37.xml"/><Relationship Id="rId18" Type="http://schemas.openxmlformats.org/officeDocument/2006/relationships/image" Target="../media/image65.emf"/><Relationship Id="rId3" Type="http://schemas.openxmlformats.org/officeDocument/2006/relationships/customXml" Target="../ink/ink32.xml"/><Relationship Id="rId7" Type="http://schemas.openxmlformats.org/officeDocument/2006/relationships/customXml" Target="../ink/ink34.xml"/><Relationship Id="rId12" Type="http://schemas.openxmlformats.org/officeDocument/2006/relationships/image" Target="../media/image62.emf"/><Relationship Id="rId17" Type="http://schemas.openxmlformats.org/officeDocument/2006/relationships/customXml" Target="../ink/ink39.xml"/><Relationship Id="rId2" Type="http://schemas.openxmlformats.org/officeDocument/2006/relationships/notesSlide" Target="../notesSlides/notesSlide36.xml"/><Relationship Id="rId16" Type="http://schemas.openxmlformats.org/officeDocument/2006/relationships/image" Target="../media/image6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emf"/><Relationship Id="rId11" Type="http://schemas.openxmlformats.org/officeDocument/2006/relationships/customXml" Target="../ink/ink36.xml"/><Relationship Id="rId5" Type="http://schemas.openxmlformats.org/officeDocument/2006/relationships/customXml" Target="../ink/ink33.xml"/><Relationship Id="rId15" Type="http://schemas.openxmlformats.org/officeDocument/2006/relationships/customXml" Target="../ink/ink38.xml"/><Relationship Id="rId10" Type="http://schemas.openxmlformats.org/officeDocument/2006/relationships/image" Target="../media/image61.emf"/><Relationship Id="rId4" Type="http://schemas.openxmlformats.org/officeDocument/2006/relationships/image" Target="../media/image58.emf"/><Relationship Id="rId9" Type="http://schemas.openxmlformats.org/officeDocument/2006/relationships/customXml" Target="../ink/ink35.xml"/><Relationship Id="rId14" Type="http://schemas.openxmlformats.org/officeDocument/2006/relationships/image" Target="../media/image63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3.xml"/><Relationship Id="rId13" Type="http://schemas.openxmlformats.org/officeDocument/2006/relationships/image" Target="../media/image71.emf"/><Relationship Id="rId18" Type="http://schemas.openxmlformats.org/officeDocument/2006/relationships/customXml" Target="../ink/ink48.xml"/><Relationship Id="rId26" Type="http://schemas.openxmlformats.org/officeDocument/2006/relationships/customXml" Target="../ink/ink52.xml"/><Relationship Id="rId39" Type="http://schemas.openxmlformats.org/officeDocument/2006/relationships/image" Target="../media/image83.emf"/><Relationship Id="rId3" Type="http://schemas.openxmlformats.org/officeDocument/2006/relationships/image" Target="../media/image66.emf"/><Relationship Id="rId21" Type="http://schemas.openxmlformats.org/officeDocument/2006/relationships/image" Target="../media/image74.emf"/><Relationship Id="rId34" Type="http://schemas.openxmlformats.org/officeDocument/2006/relationships/customXml" Target="../ink/ink56.xml"/><Relationship Id="rId42" Type="http://schemas.openxmlformats.org/officeDocument/2006/relationships/customXml" Target="../ink/ink60.xml"/><Relationship Id="rId7" Type="http://schemas.openxmlformats.org/officeDocument/2006/relationships/image" Target="../media/image68.emf"/><Relationship Id="rId12" Type="http://schemas.openxmlformats.org/officeDocument/2006/relationships/customXml" Target="../ink/ink45.xml"/><Relationship Id="rId17" Type="http://schemas.openxmlformats.org/officeDocument/2006/relationships/image" Target="../media/image73.emf"/><Relationship Id="rId25" Type="http://schemas.openxmlformats.org/officeDocument/2006/relationships/image" Target="../media/image76.emf"/><Relationship Id="rId33" Type="http://schemas.openxmlformats.org/officeDocument/2006/relationships/image" Target="../media/image80.emf"/><Relationship Id="rId38" Type="http://schemas.openxmlformats.org/officeDocument/2006/relationships/customXml" Target="../ink/ink58.xml"/><Relationship Id="rId2" Type="http://schemas.openxmlformats.org/officeDocument/2006/relationships/customXml" Target="../ink/ink40.xml"/><Relationship Id="rId16" Type="http://schemas.openxmlformats.org/officeDocument/2006/relationships/customXml" Target="../ink/ink47.xml"/><Relationship Id="rId20" Type="http://schemas.openxmlformats.org/officeDocument/2006/relationships/customXml" Target="../ink/ink49.xml"/><Relationship Id="rId29" Type="http://schemas.openxmlformats.org/officeDocument/2006/relationships/image" Target="../media/image78.emf"/><Relationship Id="rId41" Type="http://schemas.openxmlformats.org/officeDocument/2006/relationships/image" Target="../media/image84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2.xml"/><Relationship Id="rId11" Type="http://schemas.openxmlformats.org/officeDocument/2006/relationships/image" Target="../media/image70.emf"/><Relationship Id="rId24" Type="http://schemas.openxmlformats.org/officeDocument/2006/relationships/customXml" Target="../ink/ink51.xml"/><Relationship Id="rId32" Type="http://schemas.openxmlformats.org/officeDocument/2006/relationships/customXml" Target="../ink/ink55.xml"/><Relationship Id="rId37" Type="http://schemas.openxmlformats.org/officeDocument/2006/relationships/image" Target="../media/image82.emf"/><Relationship Id="rId40" Type="http://schemas.openxmlformats.org/officeDocument/2006/relationships/customXml" Target="../ink/ink59.xml"/><Relationship Id="rId45" Type="http://schemas.openxmlformats.org/officeDocument/2006/relationships/image" Target="../media/image86.emf"/><Relationship Id="rId5" Type="http://schemas.openxmlformats.org/officeDocument/2006/relationships/image" Target="../media/image67.emf"/><Relationship Id="rId15" Type="http://schemas.openxmlformats.org/officeDocument/2006/relationships/image" Target="../media/image72.emf"/><Relationship Id="rId23" Type="http://schemas.openxmlformats.org/officeDocument/2006/relationships/image" Target="../media/image75.emf"/><Relationship Id="rId28" Type="http://schemas.openxmlformats.org/officeDocument/2006/relationships/customXml" Target="../ink/ink53.xml"/><Relationship Id="rId36" Type="http://schemas.openxmlformats.org/officeDocument/2006/relationships/customXml" Target="../ink/ink57.xml"/><Relationship Id="rId10" Type="http://schemas.openxmlformats.org/officeDocument/2006/relationships/customXml" Target="../ink/ink44.xml"/><Relationship Id="rId19" Type="http://schemas.openxmlformats.org/officeDocument/2006/relationships/image" Target="../media/image19.emf"/><Relationship Id="rId31" Type="http://schemas.openxmlformats.org/officeDocument/2006/relationships/image" Target="../media/image79.emf"/><Relationship Id="rId44" Type="http://schemas.openxmlformats.org/officeDocument/2006/relationships/customXml" Target="../ink/ink61.xml"/><Relationship Id="rId4" Type="http://schemas.openxmlformats.org/officeDocument/2006/relationships/customXml" Target="../ink/ink41.xml"/><Relationship Id="rId9" Type="http://schemas.openxmlformats.org/officeDocument/2006/relationships/image" Target="../media/image69.emf"/><Relationship Id="rId14" Type="http://schemas.openxmlformats.org/officeDocument/2006/relationships/customXml" Target="../ink/ink46.xml"/><Relationship Id="rId22" Type="http://schemas.openxmlformats.org/officeDocument/2006/relationships/customXml" Target="../ink/ink50.xml"/><Relationship Id="rId27" Type="http://schemas.openxmlformats.org/officeDocument/2006/relationships/image" Target="../media/image77.emf"/><Relationship Id="rId30" Type="http://schemas.openxmlformats.org/officeDocument/2006/relationships/customXml" Target="../ink/ink54.xml"/><Relationship Id="rId35" Type="http://schemas.openxmlformats.org/officeDocument/2006/relationships/image" Target="../media/image81.emf"/><Relationship Id="rId43" Type="http://schemas.openxmlformats.org/officeDocument/2006/relationships/image" Target="../media/image85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customXml" Target="../ink/ink64.xml"/><Relationship Id="rId13" Type="http://schemas.openxmlformats.org/officeDocument/2006/relationships/image" Target="../media/image91.emf"/><Relationship Id="rId18" Type="http://schemas.openxmlformats.org/officeDocument/2006/relationships/customXml" Target="../ink/ink69.xml"/><Relationship Id="rId26" Type="http://schemas.openxmlformats.org/officeDocument/2006/relationships/customXml" Target="../ink/ink73.xml"/><Relationship Id="rId3" Type="http://schemas.openxmlformats.org/officeDocument/2006/relationships/image" Target="../media/image12.png"/><Relationship Id="rId21" Type="http://schemas.openxmlformats.org/officeDocument/2006/relationships/image" Target="../media/image95.emf"/><Relationship Id="rId7" Type="http://schemas.openxmlformats.org/officeDocument/2006/relationships/image" Target="../media/image88.emf"/><Relationship Id="rId12" Type="http://schemas.openxmlformats.org/officeDocument/2006/relationships/customXml" Target="../ink/ink66.xml"/><Relationship Id="rId17" Type="http://schemas.openxmlformats.org/officeDocument/2006/relationships/image" Target="../media/image93.emf"/><Relationship Id="rId25" Type="http://schemas.openxmlformats.org/officeDocument/2006/relationships/image" Target="../media/image97.emf"/><Relationship Id="rId2" Type="http://schemas.openxmlformats.org/officeDocument/2006/relationships/notesSlide" Target="../notesSlides/notesSlide37.xml"/><Relationship Id="rId16" Type="http://schemas.openxmlformats.org/officeDocument/2006/relationships/customXml" Target="../ink/ink68.xml"/><Relationship Id="rId20" Type="http://schemas.openxmlformats.org/officeDocument/2006/relationships/customXml" Target="../ink/ink70.xml"/><Relationship Id="rId29" Type="http://schemas.openxmlformats.org/officeDocument/2006/relationships/image" Target="../media/image99.emf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63.xml"/><Relationship Id="rId11" Type="http://schemas.openxmlformats.org/officeDocument/2006/relationships/image" Target="../media/image90.emf"/><Relationship Id="rId24" Type="http://schemas.openxmlformats.org/officeDocument/2006/relationships/customXml" Target="../ink/ink72.xml"/><Relationship Id="rId5" Type="http://schemas.openxmlformats.org/officeDocument/2006/relationships/image" Target="../media/image87.emf"/><Relationship Id="rId15" Type="http://schemas.openxmlformats.org/officeDocument/2006/relationships/image" Target="../media/image92.emf"/><Relationship Id="rId23" Type="http://schemas.openxmlformats.org/officeDocument/2006/relationships/image" Target="../media/image96.emf"/><Relationship Id="rId28" Type="http://schemas.openxmlformats.org/officeDocument/2006/relationships/customXml" Target="../ink/ink74.xml"/><Relationship Id="rId10" Type="http://schemas.openxmlformats.org/officeDocument/2006/relationships/customXml" Target="../ink/ink65.xml"/><Relationship Id="rId19" Type="http://schemas.openxmlformats.org/officeDocument/2006/relationships/image" Target="../media/image94.emf"/><Relationship Id="rId31" Type="http://schemas.openxmlformats.org/officeDocument/2006/relationships/image" Target="../media/image100.emf"/><Relationship Id="rId4" Type="http://schemas.openxmlformats.org/officeDocument/2006/relationships/customXml" Target="../ink/ink62.xml"/><Relationship Id="rId9" Type="http://schemas.openxmlformats.org/officeDocument/2006/relationships/image" Target="../media/image89.emf"/><Relationship Id="rId14" Type="http://schemas.openxmlformats.org/officeDocument/2006/relationships/customXml" Target="../ink/ink67.xml"/><Relationship Id="rId22" Type="http://schemas.openxmlformats.org/officeDocument/2006/relationships/customXml" Target="../ink/ink71.xml"/><Relationship Id="rId27" Type="http://schemas.openxmlformats.org/officeDocument/2006/relationships/image" Target="../media/image98.emf"/><Relationship Id="rId30" Type="http://schemas.openxmlformats.org/officeDocument/2006/relationships/customXml" Target="../ink/ink75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customXml" Target="../ink/ink78.xml"/><Relationship Id="rId13" Type="http://schemas.openxmlformats.org/officeDocument/2006/relationships/image" Target="../media/image105.emf"/><Relationship Id="rId18" Type="http://schemas.openxmlformats.org/officeDocument/2006/relationships/customXml" Target="../ink/ink83.xml"/><Relationship Id="rId26" Type="http://schemas.openxmlformats.org/officeDocument/2006/relationships/customXml" Target="../ink/ink87.xml"/><Relationship Id="rId3" Type="http://schemas.openxmlformats.org/officeDocument/2006/relationships/image" Target="../media/image12.png"/><Relationship Id="rId21" Type="http://schemas.openxmlformats.org/officeDocument/2006/relationships/image" Target="../media/image109.emf"/><Relationship Id="rId34" Type="http://schemas.openxmlformats.org/officeDocument/2006/relationships/customXml" Target="../ink/ink91.xml"/><Relationship Id="rId7" Type="http://schemas.openxmlformats.org/officeDocument/2006/relationships/image" Target="../media/image102.emf"/><Relationship Id="rId12" Type="http://schemas.openxmlformats.org/officeDocument/2006/relationships/customXml" Target="../ink/ink80.xml"/><Relationship Id="rId17" Type="http://schemas.openxmlformats.org/officeDocument/2006/relationships/image" Target="../media/image107.emf"/><Relationship Id="rId25" Type="http://schemas.openxmlformats.org/officeDocument/2006/relationships/image" Target="../media/image111.emf"/><Relationship Id="rId33" Type="http://schemas.openxmlformats.org/officeDocument/2006/relationships/image" Target="../media/image115.emf"/><Relationship Id="rId2" Type="http://schemas.openxmlformats.org/officeDocument/2006/relationships/notesSlide" Target="../notesSlides/notesSlide38.xml"/><Relationship Id="rId16" Type="http://schemas.openxmlformats.org/officeDocument/2006/relationships/customXml" Target="../ink/ink82.xml"/><Relationship Id="rId20" Type="http://schemas.openxmlformats.org/officeDocument/2006/relationships/customXml" Target="../ink/ink84.xml"/><Relationship Id="rId29" Type="http://schemas.openxmlformats.org/officeDocument/2006/relationships/image" Target="../media/image113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7.xml"/><Relationship Id="rId11" Type="http://schemas.openxmlformats.org/officeDocument/2006/relationships/image" Target="../media/image104.emf"/><Relationship Id="rId24" Type="http://schemas.openxmlformats.org/officeDocument/2006/relationships/customXml" Target="../ink/ink86.xml"/><Relationship Id="rId32" Type="http://schemas.openxmlformats.org/officeDocument/2006/relationships/customXml" Target="../ink/ink90.xml"/><Relationship Id="rId5" Type="http://schemas.openxmlformats.org/officeDocument/2006/relationships/image" Target="../media/image101.emf"/><Relationship Id="rId15" Type="http://schemas.openxmlformats.org/officeDocument/2006/relationships/image" Target="../media/image106.emf"/><Relationship Id="rId23" Type="http://schemas.openxmlformats.org/officeDocument/2006/relationships/image" Target="../media/image110.emf"/><Relationship Id="rId28" Type="http://schemas.openxmlformats.org/officeDocument/2006/relationships/customXml" Target="../ink/ink88.xml"/><Relationship Id="rId10" Type="http://schemas.openxmlformats.org/officeDocument/2006/relationships/customXml" Target="../ink/ink79.xml"/><Relationship Id="rId19" Type="http://schemas.openxmlformats.org/officeDocument/2006/relationships/image" Target="../media/image108.emf"/><Relationship Id="rId31" Type="http://schemas.openxmlformats.org/officeDocument/2006/relationships/image" Target="../media/image114.emf"/><Relationship Id="rId4" Type="http://schemas.openxmlformats.org/officeDocument/2006/relationships/customXml" Target="../ink/ink76.xml"/><Relationship Id="rId9" Type="http://schemas.openxmlformats.org/officeDocument/2006/relationships/image" Target="../media/image103.emf"/><Relationship Id="rId14" Type="http://schemas.openxmlformats.org/officeDocument/2006/relationships/customXml" Target="../ink/ink81.xml"/><Relationship Id="rId22" Type="http://schemas.openxmlformats.org/officeDocument/2006/relationships/customXml" Target="../ink/ink85.xml"/><Relationship Id="rId27" Type="http://schemas.openxmlformats.org/officeDocument/2006/relationships/image" Target="../media/image112.emf"/><Relationship Id="rId30" Type="http://schemas.openxmlformats.org/officeDocument/2006/relationships/customXml" Target="../ink/ink89.xml"/><Relationship Id="rId35" Type="http://schemas.openxmlformats.org/officeDocument/2006/relationships/image" Target="../media/image116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6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10" Type="http://schemas.openxmlformats.org/officeDocument/2006/relationships/image" Target="../media/image136.jpeg"/><Relationship Id="rId4" Type="http://schemas.openxmlformats.org/officeDocument/2006/relationships/image" Target="../media/image130.png"/><Relationship Id="rId9" Type="http://schemas.openxmlformats.org/officeDocument/2006/relationships/image" Target="../media/image135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ounded Rectangle 51"/>
          <p:cNvSpPr/>
          <p:nvPr/>
        </p:nvSpPr>
        <p:spPr bwMode="auto">
          <a:xfrm>
            <a:off x="6148215" y="134894"/>
            <a:ext cx="2418270" cy="2536118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5334000" y="3124200"/>
            <a:ext cx="3244850" cy="1903412"/>
          </a:xfrm>
          <a:prstGeom prst="roundRect">
            <a:avLst/>
          </a:prstGeom>
          <a:solidFill>
            <a:srgbClr val="FFDADA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1506" name="AutoShape 70"/>
          <p:cNvSpPr>
            <a:spLocks noChangeArrowheads="1"/>
          </p:cNvSpPr>
          <p:nvPr/>
        </p:nvSpPr>
        <p:spPr bwMode="auto">
          <a:xfrm>
            <a:off x="284834" y="1503990"/>
            <a:ext cx="3825591" cy="51351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1508" name="Text Box 18"/>
          <p:cNvSpPr txBox="1">
            <a:spLocks noChangeArrowheads="1"/>
          </p:cNvSpPr>
          <p:nvPr/>
        </p:nvSpPr>
        <p:spPr bwMode="auto">
          <a:xfrm>
            <a:off x="6598736" y="364704"/>
            <a:ext cx="169068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4200" dirty="0">
                <a:solidFill>
                  <a:srgbClr val="008000"/>
                </a:solidFill>
                <a:latin typeface="Cambria" panose="02040503050406030204" pitchFamily="18" charset="0"/>
              </a:rPr>
              <a:t>C    </a:t>
            </a:r>
            <a:r>
              <a:rPr lang="en-US" altLang="en-US" sz="4200" dirty="0" smtClean="0">
                <a:solidFill>
                  <a:srgbClr val="008000"/>
                </a:solidFill>
                <a:latin typeface="Cambria" panose="02040503050406030204" pitchFamily="18" charset="0"/>
              </a:rPr>
              <a:t> S</a:t>
            </a:r>
            <a:endParaRPr lang="en-US" altLang="en-US" sz="4200" dirty="0">
              <a:solidFill>
                <a:srgbClr val="008000"/>
              </a:solidFill>
              <a:latin typeface="Cambria" panose="02040503050406030204" pitchFamily="18" charset="0"/>
            </a:endParaRPr>
          </a:p>
        </p:txBody>
      </p:sp>
      <p:sp>
        <p:nvSpPr>
          <p:cNvPr id="21509" name="Text Box 45"/>
          <p:cNvSpPr txBox="1">
            <a:spLocks noChangeArrowheads="1"/>
          </p:cNvSpPr>
          <p:nvPr/>
        </p:nvSpPr>
        <p:spPr bwMode="auto">
          <a:xfrm>
            <a:off x="293596" y="982453"/>
            <a:ext cx="379039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100" b="0" dirty="0">
                <a:latin typeface="Cambria" panose="02040503050406030204" pitchFamily="18" charset="0"/>
              </a:rPr>
              <a:t>Trees' tangled cousins: </a:t>
            </a:r>
            <a:r>
              <a:rPr lang="en-US" altLang="en-US" sz="2100" i="1" dirty="0">
                <a:latin typeface="Cambria" panose="02040503050406030204" pitchFamily="18" charset="0"/>
              </a:rPr>
              <a:t>Graphs</a:t>
            </a:r>
            <a:endParaRPr lang="en-US" altLang="en-US" sz="2100" b="0" i="1" dirty="0">
              <a:latin typeface="Cambria" panose="02040503050406030204" pitchFamily="18" charset="0"/>
            </a:endParaRPr>
          </a:p>
        </p:txBody>
      </p:sp>
      <p:sp>
        <p:nvSpPr>
          <p:cNvPr id="21510" name="Text Box 46"/>
          <p:cNvSpPr txBox="1">
            <a:spLocks noChangeArrowheads="1"/>
          </p:cNvSpPr>
          <p:nvPr/>
        </p:nvSpPr>
        <p:spPr bwMode="auto">
          <a:xfrm>
            <a:off x="5529316" y="3352800"/>
            <a:ext cx="2895600" cy="72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sz="1800" dirty="0">
                <a:latin typeface="Cambria" panose="02040503050406030204" pitchFamily="18" charset="0"/>
              </a:rPr>
              <a:t>Homework #2 due</a:t>
            </a:r>
            <a:r>
              <a:rPr lang="en-US" altLang="en-US" sz="1800" dirty="0">
                <a:solidFill>
                  <a:srgbClr val="FF0000"/>
                </a:solidFill>
                <a:latin typeface="Cambria" panose="02040503050406030204" pitchFamily="18" charset="0"/>
              </a:rPr>
              <a:t> Monday, </a:t>
            </a:r>
            <a:r>
              <a:rPr lang="en-US" altLang="en-US" sz="18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2/10 </a:t>
            </a:r>
            <a:r>
              <a:rPr lang="en-US" altLang="en-US" sz="1800" dirty="0" smtClean="0">
                <a:latin typeface="Cambria" panose="02040503050406030204" pitchFamily="18" charset="0"/>
              </a:rPr>
              <a:t> </a:t>
            </a:r>
            <a:r>
              <a:rPr lang="en-US" altLang="en-US" sz="1500" dirty="0">
                <a:latin typeface="Cambria" panose="02040503050406030204" pitchFamily="18" charset="0"/>
              </a:rPr>
              <a:t>11:59 pm</a:t>
            </a:r>
          </a:p>
        </p:txBody>
      </p:sp>
      <p:grpSp>
        <p:nvGrpSpPr>
          <p:cNvPr id="21511" name="Group 49"/>
          <p:cNvGrpSpPr>
            <a:grpSpLocks/>
          </p:cNvGrpSpPr>
          <p:nvPr/>
        </p:nvGrpSpPr>
        <p:grpSpPr bwMode="auto">
          <a:xfrm>
            <a:off x="8407400" y="5411787"/>
            <a:ext cx="355600" cy="381000"/>
            <a:chOff x="2928" y="1051"/>
            <a:chExt cx="840" cy="957"/>
          </a:xfrm>
        </p:grpSpPr>
        <p:sp>
          <p:nvSpPr>
            <p:cNvPr id="21550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1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52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53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54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55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56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57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58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59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0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1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2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12" name="Rectangle 87"/>
          <p:cNvSpPr>
            <a:spLocks noChangeArrowheads="1"/>
          </p:cNvSpPr>
          <p:nvPr/>
        </p:nvSpPr>
        <p:spPr bwMode="auto">
          <a:xfrm>
            <a:off x="4243758" y="1265947"/>
            <a:ext cx="1552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i="1" dirty="0">
                <a:latin typeface="Cambria" panose="02040503050406030204" pitchFamily="18" charset="0"/>
              </a:rPr>
              <a:t>This time</a:t>
            </a:r>
          </a:p>
        </p:txBody>
      </p:sp>
      <p:sp>
        <p:nvSpPr>
          <p:cNvPr id="21513" name="Rectangle 87"/>
          <p:cNvSpPr>
            <a:spLocks noChangeArrowheads="1"/>
          </p:cNvSpPr>
          <p:nvPr/>
        </p:nvSpPr>
        <p:spPr bwMode="auto">
          <a:xfrm>
            <a:off x="4083995" y="393279"/>
            <a:ext cx="1250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dirty="0">
                <a:solidFill>
                  <a:schemeClr val="bg2"/>
                </a:solidFill>
                <a:latin typeface="Cambria" panose="02040503050406030204" pitchFamily="18" charset="0"/>
              </a:rPr>
              <a:t>Last time</a:t>
            </a:r>
          </a:p>
        </p:txBody>
      </p:sp>
      <p:sp>
        <p:nvSpPr>
          <p:cNvPr id="21514" name="Text Box 45"/>
          <p:cNvSpPr txBox="1">
            <a:spLocks noChangeArrowheads="1"/>
          </p:cNvSpPr>
          <p:nvPr/>
        </p:nvSpPr>
        <p:spPr bwMode="auto">
          <a:xfrm>
            <a:off x="210247" y="381555"/>
            <a:ext cx="35988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0" dirty="0">
                <a:solidFill>
                  <a:schemeClr val="bg2"/>
                </a:solidFill>
                <a:latin typeface="Cambria" panose="02040503050406030204" pitchFamily="18" charset="0"/>
              </a:rPr>
              <a:t>Trees and higher-order functions</a:t>
            </a:r>
          </a:p>
        </p:txBody>
      </p:sp>
      <p:sp>
        <p:nvSpPr>
          <p:cNvPr id="21517" name="Text Box 54"/>
          <p:cNvSpPr txBox="1">
            <a:spLocks noChangeArrowheads="1"/>
          </p:cNvSpPr>
          <p:nvPr/>
        </p:nvSpPr>
        <p:spPr bwMode="auto">
          <a:xfrm>
            <a:off x="7551737" y="5105400"/>
            <a:ext cx="1187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000" b="0" dirty="0">
                <a:solidFill>
                  <a:srgbClr val="000000"/>
                </a:solidFill>
                <a:latin typeface="Cambria" panose="02040503050406030204" pitchFamily="18" charset="0"/>
              </a:rPr>
              <a:t>When </a:t>
            </a:r>
            <a:r>
              <a:rPr lang="en-US" altLang="en-US" sz="1000" i="1" dirty="0">
                <a:solidFill>
                  <a:srgbClr val="000000"/>
                </a:solidFill>
                <a:latin typeface="Cambria" panose="02040503050406030204" pitchFamily="18" charset="0"/>
              </a:rPr>
              <a:t>isn't</a:t>
            </a:r>
            <a:r>
              <a:rPr lang="en-US" altLang="en-US" sz="1000" b="0" dirty="0">
                <a:solidFill>
                  <a:srgbClr val="000000"/>
                </a:solidFill>
                <a:latin typeface="Cambria" panose="02040503050406030204" pitchFamily="18" charset="0"/>
              </a:rPr>
              <a:t> it the key?</a:t>
            </a:r>
          </a:p>
        </p:txBody>
      </p:sp>
      <p:sp>
        <p:nvSpPr>
          <p:cNvPr id="21518" name="Oval 61"/>
          <p:cNvSpPr>
            <a:spLocks noChangeArrowheads="1"/>
          </p:cNvSpPr>
          <p:nvPr/>
        </p:nvSpPr>
        <p:spPr bwMode="auto">
          <a:xfrm>
            <a:off x="6649536" y="393279"/>
            <a:ext cx="712787" cy="6953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1519" name="Oval 62"/>
          <p:cNvSpPr>
            <a:spLocks noChangeArrowheads="1"/>
          </p:cNvSpPr>
          <p:nvPr/>
        </p:nvSpPr>
        <p:spPr bwMode="auto">
          <a:xfrm>
            <a:off x="7506786" y="399629"/>
            <a:ext cx="712787" cy="6953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1520" name="Oval 63"/>
          <p:cNvSpPr>
            <a:spLocks noChangeArrowheads="1"/>
          </p:cNvSpPr>
          <p:nvPr/>
        </p:nvSpPr>
        <p:spPr bwMode="auto">
          <a:xfrm>
            <a:off x="6496300" y="1593766"/>
            <a:ext cx="712788" cy="6953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1521" name="Oval 64"/>
          <p:cNvSpPr>
            <a:spLocks noChangeArrowheads="1"/>
          </p:cNvSpPr>
          <p:nvPr/>
        </p:nvSpPr>
        <p:spPr bwMode="auto">
          <a:xfrm>
            <a:off x="7309100" y="1582654"/>
            <a:ext cx="712788" cy="6953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1522" name="Line 66"/>
          <p:cNvSpPr>
            <a:spLocks noChangeShapeType="1"/>
          </p:cNvSpPr>
          <p:nvPr/>
        </p:nvSpPr>
        <p:spPr bwMode="auto">
          <a:xfrm flipH="1">
            <a:off x="6688032" y="1097792"/>
            <a:ext cx="1043781" cy="43548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1523" name="Freeform 68"/>
          <p:cNvSpPr>
            <a:spLocks/>
          </p:cNvSpPr>
          <p:nvPr/>
        </p:nvSpPr>
        <p:spPr bwMode="auto">
          <a:xfrm>
            <a:off x="8026650" y="1573129"/>
            <a:ext cx="358775" cy="300037"/>
          </a:xfrm>
          <a:custGeom>
            <a:avLst/>
            <a:gdLst>
              <a:gd name="T0" fmla="*/ 0 w 226"/>
              <a:gd name="T1" fmla="*/ 2147483647 h 189"/>
              <a:gd name="T2" fmla="*/ 2147483647 w 226"/>
              <a:gd name="T3" fmla="*/ 2147483647 h 189"/>
              <a:gd name="T4" fmla="*/ 2147483647 w 226"/>
              <a:gd name="T5" fmla="*/ 0 h 189"/>
              <a:gd name="T6" fmla="*/ 2147483647 w 226"/>
              <a:gd name="T7" fmla="*/ 2147483647 h 189"/>
              <a:gd name="T8" fmla="*/ 2147483647 w 226"/>
              <a:gd name="T9" fmla="*/ 2147483647 h 189"/>
              <a:gd name="T10" fmla="*/ 2147483647 w 226"/>
              <a:gd name="T11" fmla="*/ 2147483647 h 189"/>
              <a:gd name="T12" fmla="*/ 2147483647 w 226"/>
              <a:gd name="T13" fmla="*/ 2147483647 h 189"/>
              <a:gd name="T14" fmla="*/ 2147483647 w 226"/>
              <a:gd name="T15" fmla="*/ 2147483647 h 18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6"/>
              <a:gd name="T25" fmla="*/ 0 h 189"/>
              <a:gd name="T26" fmla="*/ 226 w 226"/>
              <a:gd name="T27" fmla="*/ 189 h 18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6" h="189">
                <a:moveTo>
                  <a:pt x="0" y="108"/>
                </a:moveTo>
                <a:cubicBezTo>
                  <a:pt x="4" y="91"/>
                  <a:pt x="9" y="60"/>
                  <a:pt x="22" y="48"/>
                </a:cubicBezTo>
                <a:cubicBezTo>
                  <a:pt x="42" y="27"/>
                  <a:pt x="86" y="6"/>
                  <a:pt x="114" y="0"/>
                </a:cubicBezTo>
                <a:cubicBezTo>
                  <a:pt x="144" y="7"/>
                  <a:pt x="164" y="10"/>
                  <a:pt x="189" y="27"/>
                </a:cubicBezTo>
                <a:cubicBezTo>
                  <a:pt x="215" y="65"/>
                  <a:pt x="205" y="47"/>
                  <a:pt x="222" y="81"/>
                </a:cubicBezTo>
                <a:cubicBezTo>
                  <a:pt x="214" y="164"/>
                  <a:pt x="226" y="174"/>
                  <a:pt x="146" y="189"/>
                </a:cubicBezTo>
                <a:cubicBezTo>
                  <a:pt x="115" y="185"/>
                  <a:pt x="84" y="182"/>
                  <a:pt x="54" y="178"/>
                </a:cubicBezTo>
                <a:cubicBezTo>
                  <a:pt x="38" y="175"/>
                  <a:pt x="24" y="162"/>
                  <a:pt x="11" y="162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25" name="Text Box 81"/>
          <p:cNvSpPr txBox="1">
            <a:spLocks noChangeArrowheads="1"/>
          </p:cNvSpPr>
          <p:nvPr/>
        </p:nvSpPr>
        <p:spPr bwMode="auto">
          <a:xfrm>
            <a:off x="5454650" y="4173273"/>
            <a:ext cx="3044931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600" b="0" i="1" dirty="0">
                <a:latin typeface="Cambria" panose="02040503050406030204" pitchFamily="18" charset="0"/>
              </a:rPr>
              <a:t>starting early is the key to CS 60 happiness for assignment #2…</a:t>
            </a:r>
          </a:p>
        </p:txBody>
      </p:sp>
      <p:sp>
        <p:nvSpPr>
          <p:cNvPr id="21526" name="Rectangle 54"/>
          <p:cNvSpPr>
            <a:spLocks noChangeArrowheads="1"/>
          </p:cNvSpPr>
          <p:nvPr/>
        </p:nvSpPr>
        <p:spPr bwMode="auto">
          <a:xfrm>
            <a:off x="228964" y="1534903"/>
            <a:ext cx="391966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100" b="0" i="1" dirty="0">
                <a:latin typeface="Cambria" panose="02040503050406030204" pitchFamily="18" charset="0"/>
              </a:rPr>
              <a:t>use-it-or-lose-it </a:t>
            </a:r>
            <a:r>
              <a:rPr lang="en-US" altLang="en-US" sz="2100" b="0" dirty="0">
                <a:latin typeface="Cambria" panose="02040503050406030204" pitchFamily="18" charset="0"/>
              </a:rPr>
              <a:t>algorithm design</a:t>
            </a:r>
            <a:endParaRPr lang="en-US" altLang="en-US" sz="2100" dirty="0">
              <a:latin typeface="Cambria" panose="02040503050406030204" pitchFamily="18" charset="0"/>
            </a:endParaRPr>
          </a:p>
        </p:txBody>
      </p:sp>
      <p:sp>
        <p:nvSpPr>
          <p:cNvPr id="21537" name="Right Brace 60"/>
          <p:cNvSpPr>
            <a:spLocks/>
          </p:cNvSpPr>
          <p:nvPr/>
        </p:nvSpPr>
        <p:spPr bwMode="auto">
          <a:xfrm>
            <a:off x="4172069" y="1101515"/>
            <a:ext cx="152400" cy="838200"/>
          </a:xfrm>
          <a:prstGeom prst="rightBrace">
            <a:avLst>
              <a:gd name="adj1" fmla="val 6622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" name="Freeform 1"/>
          <p:cNvSpPr/>
          <p:nvPr/>
        </p:nvSpPr>
        <p:spPr bwMode="auto">
          <a:xfrm>
            <a:off x="7230393" y="315739"/>
            <a:ext cx="421106" cy="84221"/>
          </a:xfrm>
          <a:custGeom>
            <a:avLst/>
            <a:gdLst>
              <a:gd name="connsiteX0" fmla="*/ 0 w 421106"/>
              <a:gd name="connsiteY0" fmla="*/ 84221 h 84221"/>
              <a:gd name="connsiteX1" fmla="*/ 60158 w 421106"/>
              <a:gd name="connsiteY1" fmla="*/ 60158 h 84221"/>
              <a:gd name="connsiteX2" fmla="*/ 96253 w 421106"/>
              <a:gd name="connsiteY2" fmla="*/ 36095 h 84221"/>
              <a:gd name="connsiteX3" fmla="*/ 216569 w 421106"/>
              <a:gd name="connsiteY3" fmla="*/ 0 h 84221"/>
              <a:gd name="connsiteX4" fmla="*/ 360948 w 421106"/>
              <a:gd name="connsiteY4" fmla="*/ 36095 h 84221"/>
              <a:gd name="connsiteX5" fmla="*/ 385011 w 421106"/>
              <a:gd name="connsiteY5" fmla="*/ 72190 h 84221"/>
              <a:gd name="connsiteX6" fmla="*/ 421106 w 421106"/>
              <a:gd name="connsiteY6" fmla="*/ 84221 h 8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106" h="84221">
                <a:moveTo>
                  <a:pt x="0" y="84221"/>
                </a:moveTo>
                <a:cubicBezTo>
                  <a:pt x="20053" y="76200"/>
                  <a:pt x="40841" y="69817"/>
                  <a:pt x="60158" y="60158"/>
                </a:cubicBezTo>
                <a:cubicBezTo>
                  <a:pt x="73092" y="53691"/>
                  <a:pt x="83039" y="41968"/>
                  <a:pt x="96253" y="36095"/>
                </a:cubicBezTo>
                <a:cubicBezTo>
                  <a:pt x="133911" y="19358"/>
                  <a:pt x="176574" y="9999"/>
                  <a:pt x="216569" y="0"/>
                </a:cubicBezTo>
                <a:cubicBezTo>
                  <a:pt x="276769" y="6689"/>
                  <a:pt x="319503" y="-5350"/>
                  <a:pt x="360948" y="36095"/>
                </a:cubicBezTo>
                <a:cubicBezTo>
                  <a:pt x="371173" y="46320"/>
                  <a:pt x="373719" y="63157"/>
                  <a:pt x="385011" y="72190"/>
                </a:cubicBezTo>
                <a:cubicBezTo>
                  <a:pt x="394914" y="80113"/>
                  <a:pt x="421106" y="84221"/>
                  <a:pt x="421106" y="84221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5" name="Freeform 44"/>
          <p:cNvSpPr/>
          <p:nvPr/>
        </p:nvSpPr>
        <p:spPr bwMode="auto">
          <a:xfrm>
            <a:off x="7050546" y="1498433"/>
            <a:ext cx="421106" cy="84221"/>
          </a:xfrm>
          <a:custGeom>
            <a:avLst/>
            <a:gdLst>
              <a:gd name="connsiteX0" fmla="*/ 0 w 421106"/>
              <a:gd name="connsiteY0" fmla="*/ 84221 h 84221"/>
              <a:gd name="connsiteX1" fmla="*/ 60158 w 421106"/>
              <a:gd name="connsiteY1" fmla="*/ 60158 h 84221"/>
              <a:gd name="connsiteX2" fmla="*/ 96253 w 421106"/>
              <a:gd name="connsiteY2" fmla="*/ 36095 h 84221"/>
              <a:gd name="connsiteX3" fmla="*/ 216569 w 421106"/>
              <a:gd name="connsiteY3" fmla="*/ 0 h 84221"/>
              <a:gd name="connsiteX4" fmla="*/ 360948 w 421106"/>
              <a:gd name="connsiteY4" fmla="*/ 36095 h 84221"/>
              <a:gd name="connsiteX5" fmla="*/ 385011 w 421106"/>
              <a:gd name="connsiteY5" fmla="*/ 72190 h 84221"/>
              <a:gd name="connsiteX6" fmla="*/ 421106 w 421106"/>
              <a:gd name="connsiteY6" fmla="*/ 84221 h 8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106" h="84221">
                <a:moveTo>
                  <a:pt x="0" y="84221"/>
                </a:moveTo>
                <a:cubicBezTo>
                  <a:pt x="20053" y="76200"/>
                  <a:pt x="40841" y="69817"/>
                  <a:pt x="60158" y="60158"/>
                </a:cubicBezTo>
                <a:cubicBezTo>
                  <a:pt x="73092" y="53691"/>
                  <a:pt x="83039" y="41968"/>
                  <a:pt x="96253" y="36095"/>
                </a:cubicBezTo>
                <a:cubicBezTo>
                  <a:pt x="133911" y="19358"/>
                  <a:pt x="176574" y="9999"/>
                  <a:pt x="216569" y="0"/>
                </a:cubicBezTo>
                <a:cubicBezTo>
                  <a:pt x="276769" y="6689"/>
                  <a:pt x="319503" y="-5350"/>
                  <a:pt x="360948" y="36095"/>
                </a:cubicBezTo>
                <a:cubicBezTo>
                  <a:pt x="371173" y="46320"/>
                  <a:pt x="373719" y="63157"/>
                  <a:pt x="385011" y="72190"/>
                </a:cubicBezTo>
                <a:cubicBezTo>
                  <a:pt x="394914" y="80113"/>
                  <a:pt x="421106" y="84221"/>
                  <a:pt x="421106" y="84221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6" name="Freeform 45"/>
          <p:cNvSpPr/>
          <p:nvPr/>
        </p:nvSpPr>
        <p:spPr bwMode="auto">
          <a:xfrm rot="10800000">
            <a:off x="7051924" y="2277979"/>
            <a:ext cx="421106" cy="84221"/>
          </a:xfrm>
          <a:custGeom>
            <a:avLst/>
            <a:gdLst>
              <a:gd name="connsiteX0" fmla="*/ 0 w 421106"/>
              <a:gd name="connsiteY0" fmla="*/ 84221 h 84221"/>
              <a:gd name="connsiteX1" fmla="*/ 60158 w 421106"/>
              <a:gd name="connsiteY1" fmla="*/ 60158 h 84221"/>
              <a:gd name="connsiteX2" fmla="*/ 96253 w 421106"/>
              <a:gd name="connsiteY2" fmla="*/ 36095 h 84221"/>
              <a:gd name="connsiteX3" fmla="*/ 216569 w 421106"/>
              <a:gd name="connsiteY3" fmla="*/ 0 h 84221"/>
              <a:gd name="connsiteX4" fmla="*/ 360948 w 421106"/>
              <a:gd name="connsiteY4" fmla="*/ 36095 h 84221"/>
              <a:gd name="connsiteX5" fmla="*/ 385011 w 421106"/>
              <a:gd name="connsiteY5" fmla="*/ 72190 h 84221"/>
              <a:gd name="connsiteX6" fmla="*/ 421106 w 421106"/>
              <a:gd name="connsiteY6" fmla="*/ 84221 h 8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106" h="84221">
                <a:moveTo>
                  <a:pt x="0" y="84221"/>
                </a:moveTo>
                <a:cubicBezTo>
                  <a:pt x="20053" y="76200"/>
                  <a:pt x="40841" y="69817"/>
                  <a:pt x="60158" y="60158"/>
                </a:cubicBezTo>
                <a:cubicBezTo>
                  <a:pt x="73092" y="53691"/>
                  <a:pt x="83039" y="41968"/>
                  <a:pt x="96253" y="36095"/>
                </a:cubicBezTo>
                <a:cubicBezTo>
                  <a:pt x="133911" y="19358"/>
                  <a:pt x="176574" y="9999"/>
                  <a:pt x="216569" y="0"/>
                </a:cubicBezTo>
                <a:cubicBezTo>
                  <a:pt x="276769" y="6689"/>
                  <a:pt x="319503" y="-5350"/>
                  <a:pt x="360948" y="36095"/>
                </a:cubicBezTo>
                <a:cubicBezTo>
                  <a:pt x="371173" y="46320"/>
                  <a:pt x="373719" y="63157"/>
                  <a:pt x="385011" y="72190"/>
                </a:cubicBezTo>
                <a:cubicBezTo>
                  <a:pt x="394914" y="80113"/>
                  <a:pt x="421106" y="84221"/>
                  <a:pt x="421106" y="84221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7" name="Text Box 18"/>
          <p:cNvSpPr txBox="1">
            <a:spLocks noChangeArrowheads="1"/>
          </p:cNvSpPr>
          <p:nvPr/>
        </p:nvSpPr>
        <p:spPr bwMode="auto">
          <a:xfrm>
            <a:off x="6400800" y="1568285"/>
            <a:ext cx="169068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4200" dirty="0">
                <a:solidFill>
                  <a:srgbClr val="008000"/>
                </a:solidFill>
                <a:latin typeface="Cambria" panose="02040503050406030204" pitchFamily="18" charset="0"/>
              </a:rPr>
              <a:t>6</a:t>
            </a:r>
            <a:r>
              <a:rPr lang="en-US" altLang="en-US" sz="4200" dirty="0" smtClean="0">
                <a:solidFill>
                  <a:srgbClr val="008000"/>
                </a:solidFill>
                <a:latin typeface="Cambria" panose="02040503050406030204" pitchFamily="18" charset="0"/>
              </a:rPr>
              <a:t>     </a:t>
            </a:r>
            <a:r>
              <a:rPr lang="en-US" altLang="en-US" sz="4200" dirty="0">
                <a:solidFill>
                  <a:srgbClr val="008000"/>
                </a:solidFill>
                <a:latin typeface="Cambria" panose="02040503050406030204" pitchFamily="18" charset="0"/>
              </a:rPr>
              <a:t>0</a:t>
            </a:r>
          </a:p>
        </p:txBody>
      </p:sp>
      <p:pic>
        <p:nvPicPr>
          <p:cNvPr id="2488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7" t="23391" r="37037" b="32752"/>
          <a:stretch/>
        </p:blipFill>
        <p:spPr bwMode="auto">
          <a:xfrm>
            <a:off x="533400" y="2312389"/>
            <a:ext cx="4114800" cy="433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51" name="Rectangle 87"/>
          <p:cNvSpPr>
            <a:spLocks noChangeArrowheads="1"/>
          </p:cNvSpPr>
          <p:nvPr/>
        </p:nvSpPr>
        <p:spPr bwMode="auto">
          <a:xfrm>
            <a:off x="4729178" y="5985357"/>
            <a:ext cx="27117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 i="1" dirty="0" smtClean="0">
                <a:solidFill>
                  <a:srgbClr val="008000"/>
                </a:solidFill>
                <a:latin typeface="Cambria" panose="02040503050406030204" pitchFamily="18" charset="0"/>
              </a:rPr>
              <a:t>Or, </a:t>
            </a:r>
            <a:r>
              <a:rPr lang="en-US" altLang="en-US" sz="1400" b="0" dirty="0" smtClean="0">
                <a:solidFill>
                  <a:schemeClr val="bg2"/>
                </a:solidFill>
                <a:latin typeface="Cambria" panose="02040503050406030204" pitchFamily="18" charset="0"/>
              </a:rPr>
              <a:t>you could be watching this circle-packing YouTube video?</a:t>
            </a:r>
            <a:endParaRPr lang="en-US" altLang="en-US" sz="1400" b="0" dirty="0">
              <a:solidFill>
                <a:schemeClr val="bg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42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4" name="AutoShape 15"/>
          <p:cNvSpPr>
            <a:spLocks noChangeArrowheads="1"/>
          </p:cNvSpPr>
          <p:nvPr/>
        </p:nvSpPr>
        <p:spPr bwMode="auto">
          <a:xfrm>
            <a:off x="541338" y="2479675"/>
            <a:ext cx="8237537" cy="329565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19050">
            <a:solidFill>
              <a:srgbClr val="7D06AA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3554" name="Rectangle 46"/>
          <p:cNvSpPr>
            <a:spLocks noChangeArrowheads="1"/>
          </p:cNvSpPr>
          <p:nvPr/>
        </p:nvSpPr>
        <p:spPr bwMode="auto">
          <a:xfrm>
            <a:off x="944563" y="222250"/>
            <a:ext cx="74374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4200" b="0" dirty="0" smtClean="0">
                <a:latin typeface="Cambria" panose="02040503050406030204" pitchFamily="18" charset="0"/>
              </a:rPr>
              <a:t>Plus, trees can </a:t>
            </a:r>
            <a:r>
              <a:rPr lang="en-US" altLang="en-US" sz="4200" i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self-balance</a:t>
            </a:r>
            <a:r>
              <a:rPr lang="en-US" altLang="en-US" sz="4200" b="0" i="1" dirty="0" smtClean="0">
                <a:latin typeface="Cambria" panose="02040503050406030204" pitchFamily="18" charset="0"/>
              </a:rPr>
              <a:t>…</a:t>
            </a:r>
            <a:endParaRPr lang="en-US" altLang="en-US" sz="4200" b="0" dirty="0">
              <a:latin typeface="Cambria" panose="02040503050406030204" pitchFamily="18" charset="0"/>
            </a:endParaRPr>
          </a:p>
        </p:txBody>
      </p:sp>
      <p:sp>
        <p:nvSpPr>
          <p:cNvPr id="23557" name="Rectangle 8"/>
          <p:cNvSpPr>
            <a:spLocks noChangeArrowheads="1"/>
          </p:cNvSpPr>
          <p:nvPr/>
        </p:nvSpPr>
        <p:spPr bwMode="auto">
          <a:xfrm>
            <a:off x="6777038" y="1143000"/>
            <a:ext cx="733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find</a:t>
            </a:r>
          </a:p>
        </p:txBody>
      </p:sp>
      <p:sp>
        <p:nvSpPr>
          <p:cNvPr id="23558" name="Rectangle 9"/>
          <p:cNvSpPr>
            <a:spLocks noChangeArrowheads="1"/>
          </p:cNvSpPr>
          <p:nvPr/>
        </p:nvSpPr>
        <p:spPr bwMode="auto">
          <a:xfrm>
            <a:off x="6640513" y="1450975"/>
            <a:ext cx="1006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insert</a:t>
            </a:r>
          </a:p>
        </p:txBody>
      </p:sp>
      <p:sp>
        <p:nvSpPr>
          <p:cNvPr id="23559" name="Rectangle 10"/>
          <p:cNvSpPr>
            <a:spLocks noChangeArrowheads="1"/>
          </p:cNvSpPr>
          <p:nvPr/>
        </p:nvSpPr>
        <p:spPr bwMode="auto">
          <a:xfrm>
            <a:off x="6640513" y="1766887"/>
            <a:ext cx="100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delete</a:t>
            </a:r>
          </a:p>
        </p:txBody>
      </p:sp>
      <p:pic>
        <p:nvPicPr>
          <p:cNvPr id="23560" name="Picture 11" descr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25" y="2649538"/>
            <a:ext cx="5988050" cy="29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Text Box 13"/>
          <p:cNvSpPr txBox="1">
            <a:spLocks noChangeArrowheads="1"/>
          </p:cNvSpPr>
          <p:nvPr/>
        </p:nvSpPr>
        <p:spPr bwMode="auto">
          <a:xfrm>
            <a:off x="792163" y="2740968"/>
            <a:ext cx="1584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latin typeface="Cambria" panose="02040503050406030204" pitchFamily="18" charset="0"/>
              </a:rPr>
              <a:t>AVL tree</a:t>
            </a:r>
          </a:p>
        </p:txBody>
      </p:sp>
      <p:sp>
        <p:nvSpPr>
          <p:cNvPr id="23563" name="Rectangle 14"/>
          <p:cNvSpPr>
            <a:spLocks noChangeArrowheads="1"/>
          </p:cNvSpPr>
          <p:nvPr/>
        </p:nvSpPr>
        <p:spPr bwMode="auto">
          <a:xfrm>
            <a:off x="5217124" y="4994747"/>
            <a:ext cx="312617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900" b="0" dirty="0">
                <a:latin typeface="Calibri" panose="020F0502020204030204" pitchFamily="34" charset="0"/>
              </a:rPr>
              <a:t>http://www.csi.uottawa.ca/~stan/csi2514/applets/avl/BT.html</a:t>
            </a:r>
          </a:p>
        </p:txBody>
      </p:sp>
      <p:sp>
        <p:nvSpPr>
          <p:cNvPr id="23565" name="Text Box 16"/>
          <p:cNvSpPr txBox="1">
            <a:spLocks noChangeArrowheads="1"/>
          </p:cNvSpPr>
          <p:nvPr/>
        </p:nvSpPr>
        <p:spPr bwMode="auto">
          <a:xfrm>
            <a:off x="669925" y="4724400"/>
            <a:ext cx="1828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200" b="0" dirty="0" err="1">
                <a:latin typeface="Cambria" panose="02040503050406030204" pitchFamily="18" charset="0"/>
              </a:rPr>
              <a:t>Adelson-Velskii</a:t>
            </a:r>
            <a:r>
              <a:rPr lang="en-US" altLang="en-US" sz="1200" b="0" dirty="0">
                <a:latin typeface="Cambria" panose="02040503050406030204" pitchFamily="18" charset="0"/>
              </a:rPr>
              <a:t> and Landis, </a:t>
            </a:r>
            <a:r>
              <a:rPr lang="en-US" altLang="en-US" sz="1200" b="0" i="1" dirty="0">
                <a:latin typeface="Cambria" panose="02040503050406030204" pitchFamily="18" charset="0"/>
              </a:rPr>
              <a:t>An algorithm for the organization of information</a:t>
            </a:r>
            <a:r>
              <a:rPr lang="en-US" altLang="en-US" sz="1200" b="0" dirty="0">
                <a:latin typeface="Cambria" panose="02040503050406030204" pitchFamily="18" charset="0"/>
              </a:rPr>
              <a:t>, 1960</a:t>
            </a:r>
          </a:p>
        </p:txBody>
      </p:sp>
      <p:sp>
        <p:nvSpPr>
          <p:cNvPr id="23566" name="Rectangle 18"/>
          <p:cNvSpPr>
            <a:spLocks noChangeArrowheads="1"/>
          </p:cNvSpPr>
          <p:nvPr/>
        </p:nvSpPr>
        <p:spPr bwMode="auto">
          <a:xfrm>
            <a:off x="1219200" y="1302434"/>
            <a:ext cx="52784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0" dirty="0">
                <a:latin typeface="Cambria" panose="02040503050406030204" pitchFamily="18" charset="0"/>
              </a:rPr>
              <a:t>For any </a:t>
            </a:r>
            <a:r>
              <a:rPr lang="en-US" altLang="en-US" sz="1800" b="0" i="1" dirty="0">
                <a:latin typeface="Cambria" panose="02040503050406030204" pitchFamily="18" charset="0"/>
              </a:rPr>
              <a:t>constant</a:t>
            </a:r>
            <a:r>
              <a:rPr lang="en-US" altLang="en-US" sz="1800" b="0" dirty="0">
                <a:latin typeface="Cambria" panose="02040503050406030204" pitchFamily="18" charset="0"/>
              </a:rPr>
              <a:t> </a:t>
            </a:r>
            <a:r>
              <a:rPr lang="en-US" altLang="en-US" sz="1800" b="0" dirty="0" smtClean="0">
                <a:latin typeface="Cambria" panose="02040503050406030204" pitchFamily="18" charset="0"/>
              </a:rPr>
              <a:t> left/right splitting ratio of </a:t>
            </a:r>
            <a:r>
              <a:rPr lang="en-US" altLang="en-US" sz="1800" b="0" dirty="0">
                <a:latin typeface="Cambria" panose="02040503050406030204" pitchFamily="18" charset="0"/>
              </a:rPr>
              <a:t>the data, all </a:t>
            </a:r>
            <a:r>
              <a:rPr lang="en-US" altLang="en-US" sz="1800" b="0" dirty="0" smtClean="0">
                <a:latin typeface="Cambria" panose="02040503050406030204" pitchFamily="18" charset="0"/>
              </a:rPr>
              <a:t>retrieval/</a:t>
            </a:r>
            <a:r>
              <a:rPr lang="en-US" altLang="en-US" sz="1800" b="0" dirty="0" err="1" smtClean="0">
                <a:latin typeface="Cambria" panose="02040503050406030204" pitchFamily="18" charset="0"/>
              </a:rPr>
              <a:t>upadates</a:t>
            </a:r>
            <a:r>
              <a:rPr lang="en-US" altLang="en-US" sz="1800" b="0" dirty="0" smtClean="0">
                <a:latin typeface="Cambria" panose="02040503050406030204" pitchFamily="18" charset="0"/>
              </a:rPr>
              <a:t> </a:t>
            </a:r>
            <a:r>
              <a:rPr lang="en-US" altLang="en-US" sz="1800" b="0" dirty="0">
                <a:latin typeface="Cambria" panose="02040503050406030204" pitchFamily="18" charset="0"/>
              </a:rPr>
              <a:t>on trees are </a:t>
            </a:r>
            <a:r>
              <a:rPr lang="en-US" altLang="en-US" sz="1800" dirty="0">
                <a:latin typeface="Cambria" panose="02040503050406030204" pitchFamily="18" charset="0"/>
              </a:rPr>
              <a:t>O(</a:t>
            </a:r>
            <a:r>
              <a:rPr lang="en-US" altLang="en-US" sz="1800" dirty="0" err="1">
                <a:latin typeface="Cambria" panose="02040503050406030204" pitchFamily="18" charset="0"/>
              </a:rPr>
              <a:t>logN</a:t>
            </a:r>
            <a:r>
              <a:rPr lang="en-US" altLang="en-US" sz="1800" dirty="0">
                <a:latin typeface="Cambria" panose="02040503050406030204" pitchFamily="18" charset="0"/>
              </a:rPr>
              <a:t>)</a:t>
            </a:r>
            <a:r>
              <a:rPr lang="en-US" altLang="en-US" sz="1800" b="0" dirty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 rot="1157569">
            <a:off x="5611956" y="2556300"/>
            <a:ext cx="3324225" cy="830997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latin typeface="Cambria" panose="02040503050406030204" pitchFamily="18" charset="0"/>
              </a:rPr>
              <a:t>This application was written in </a:t>
            </a:r>
            <a:r>
              <a:rPr lang="en-US" altLang="en-US" dirty="0">
                <a:solidFill>
                  <a:srgbClr val="008000"/>
                </a:solidFill>
                <a:latin typeface="Cambria" panose="02040503050406030204" pitchFamily="18" charset="0"/>
              </a:rPr>
              <a:t>Java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265238" y="5954713"/>
            <a:ext cx="27733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dirty="0">
                <a:latin typeface="Cambria" panose="02040503050406030204" pitchFamily="18" charset="0"/>
              </a:rPr>
              <a:t>And if the data </a:t>
            </a:r>
            <a:r>
              <a:rPr lang="en-US" altLang="en-US" sz="1800" dirty="0">
                <a:solidFill>
                  <a:srgbClr val="C00000"/>
                </a:solidFill>
                <a:latin typeface="Cambria" panose="02040503050406030204" pitchFamily="18" charset="0"/>
              </a:rPr>
              <a:t>conspire</a:t>
            </a:r>
            <a:r>
              <a:rPr lang="en-US" altLang="en-US" sz="1800" dirty="0">
                <a:latin typeface="Cambria" panose="02040503050406030204" pitchFamily="18" charset="0"/>
              </a:rPr>
              <a:t> </a:t>
            </a:r>
            <a:r>
              <a:rPr lang="en-US" altLang="en-US" sz="1800" dirty="0" smtClean="0">
                <a:latin typeface="Cambria" panose="02040503050406030204" pitchFamily="18" charset="0"/>
              </a:rPr>
              <a:t>to </a:t>
            </a:r>
            <a:r>
              <a:rPr lang="en-US" altLang="en-US" sz="1800" dirty="0">
                <a:latin typeface="Cambria" panose="02040503050406030204" pitchFamily="18" charset="0"/>
              </a:rPr>
              <a:t>create an O(N) path...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4757738" y="6048375"/>
            <a:ext cx="3656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solidFill>
                  <a:srgbClr val="7030A0"/>
                </a:solidFill>
                <a:latin typeface="Cambria" panose="02040503050406030204" pitchFamily="18" charset="0"/>
              </a:rPr>
              <a:t>... </a:t>
            </a:r>
            <a:r>
              <a:rPr lang="en-US" altLang="en-US" i="1">
                <a:solidFill>
                  <a:srgbClr val="7030A0"/>
                </a:solidFill>
                <a:latin typeface="Cambria" panose="02040503050406030204" pitchFamily="18" charset="0"/>
              </a:rPr>
              <a:t>self</a:t>
            </a:r>
            <a:r>
              <a:rPr lang="en-US" altLang="en-US">
                <a:solidFill>
                  <a:srgbClr val="7030A0"/>
                </a:solidFill>
                <a:latin typeface="Cambria" panose="02040503050406030204" pitchFamily="18" charset="0"/>
              </a:rPr>
              <a:t>-balance!</a:t>
            </a:r>
          </a:p>
        </p:txBody>
      </p:sp>
    </p:spTree>
    <p:extLst>
      <p:ext uri="{BB962C8B-B14F-4D97-AF65-F5344CB8AC3E}">
        <p14:creationId xmlns:p14="http://schemas.microsoft.com/office/powerpoint/2010/main" val="200205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352425" y="1409700"/>
            <a:ext cx="533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/>
              <a:t>(delete v BT)</a:t>
            </a:r>
            <a:r>
              <a:rPr lang="en-US" altLang="en-US" b="0"/>
              <a:t>  =  (</a:t>
            </a:r>
            <a:r>
              <a:rPr lang="en-US" altLang="en-US" b="0">
                <a:solidFill>
                  <a:srgbClr val="090BF3"/>
                </a:solidFill>
              </a:rPr>
              <a:t>out</a:t>
            </a:r>
            <a:r>
              <a:rPr lang="en-US" altLang="en-US" b="0"/>
              <a:t>) new tree without v     	        (</a:t>
            </a:r>
            <a:r>
              <a:rPr lang="en-US" altLang="en-US" b="0">
                <a:solidFill>
                  <a:srgbClr val="090BF3"/>
                </a:solidFill>
              </a:rPr>
              <a:t>in</a:t>
            </a:r>
            <a:r>
              <a:rPr lang="en-US" altLang="en-US" b="0"/>
              <a:t>)  node v and BST BT </a:t>
            </a:r>
          </a:p>
        </p:txBody>
      </p:sp>
      <p:sp>
        <p:nvSpPr>
          <p:cNvPr id="92163" name="AutoShape 3"/>
          <p:cNvSpPr>
            <a:spLocks noChangeArrowheads="1"/>
          </p:cNvSpPr>
          <p:nvPr/>
        </p:nvSpPr>
        <p:spPr bwMode="auto">
          <a:xfrm rot="5400000" flipH="1" flipV="1">
            <a:off x="1511300" y="1716088"/>
            <a:ext cx="304800" cy="5016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3922 h 21600"/>
              <a:gd name="T14" fmla="*/ 19085 w 21600"/>
              <a:gd name="T15" fmla="*/ 823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512" y="0"/>
                </a:lnTo>
                <a:lnTo>
                  <a:pt x="14512" y="3922"/>
                </a:lnTo>
                <a:lnTo>
                  <a:pt x="12427" y="3922"/>
                </a:lnTo>
                <a:cubicBezTo>
                  <a:pt x="5564" y="3922"/>
                  <a:pt x="0" y="7609"/>
                  <a:pt x="0" y="12158"/>
                </a:cubicBezTo>
                <a:lnTo>
                  <a:pt x="0" y="21600"/>
                </a:lnTo>
                <a:lnTo>
                  <a:pt x="4409" y="21600"/>
                </a:lnTo>
                <a:lnTo>
                  <a:pt x="4409" y="12158"/>
                </a:lnTo>
                <a:cubicBezTo>
                  <a:pt x="4409" y="9992"/>
                  <a:pt x="7999" y="8236"/>
                  <a:pt x="12427" y="8236"/>
                </a:cubicBezTo>
                <a:lnTo>
                  <a:pt x="14512" y="8236"/>
                </a:lnTo>
                <a:lnTo>
                  <a:pt x="14512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4" name="Rectangle 44"/>
          <p:cNvSpPr>
            <a:spLocks noChangeArrowheads="1"/>
          </p:cNvSpPr>
          <p:nvPr/>
        </p:nvSpPr>
        <p:spPr bwMode="auto">
          <a:xfrm>
            <a:off x="5867400" y="717550"/>
            <a:ext cx="2743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200" i="1">
                <a:solidFill>
                  <a:srgbClr val="A70BE0"/>
                </a:solidFill>
              </a:rPr>
              <a:t>HW 2 problem…</a:t>
            </a:r>
          </a:p>
        </p:txBody>
      </p:sp>
      <p:grpSp>
        <p:nvGrpSpPr>
          <p:cNvPr id="92165" name="Group 45"/>
          <p:cNvGrpSpPr>
            <a:grpSpLocks/>
          </p:cNvGrpSpPr>
          <p:nvPr/>
        </p:nvGrpSpPr>
        <p:grpSpPr bwMode="auto">
          <a:xfrm>
            <a:off x="392113" y="990600"/>
            <a:ext cx="8218487" cy="180975"/>
            <a:chOff x="295" y="1311"/>
            <a:chExt cx="5177" cy="114"/>
          </a:xfrm>
        </p:grpSpPr>
        <p:sp>
          <p:nvSpPr>
            <p:cNvPr id="92238" name="Rectangle 4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239" name="Rectangle 4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92166" name="Rectangle 48"/>
          <p:cNvSpPr>
            <a:spLocks noChangeArrowheads="1"/>
          </p:cNvSpPr>
          <p:nvPr/>
        </p:nvSpPr>
        <p:spPr bwMode="auto">
          <a:xfrm>
            <a:off x="2962275" y="166688"/>
            <a:ext cx="36083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200" b="0" i="1"/>
              <a:t>Trimming</a:t>
            </a:r>
            <a:r>
              <a:rPr lang="en-US" altLang="en-US" sz="4200" b="0"/>
              <a:t> BSTs</a:t>
            </a:r>
          </a:p>
        </p:txBody>
      </p:sp>
      <p:sp>
        <p:nvSpPr>
          <p:cNvPr id="92167" name="Text Box 49"/>
          <p:cNvSpPr txBox="1">
            <a:spLocks noChangeArrowheads="1"/>
          </p:cNvSpPr>
          <p:nvPr/>
        </p:nvSpPr>
        <p:spPr bwMode="auto">
          <a:xfrm>
            <a:off x="5303838" y="2138363"/>
            <a:ext cx="847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ja-JP" altLang="en-US" sz="1400" b="0"/>
              <a:t>“</a:t>
            </a:r>
            <a:r>
              <a:rPr lang="en-US" altLang="ja-JP" sz="1400" b="0"/>
              <a:t>does</a:t>
            </a:r>
            <a:r>
              <a:rPr lang="ja-JP" altLang="en-US" sz="1400" b="0"/>
              <a:t>”</a:t>
            </a:r>
            <a:endParaRPr lang="en-US" altLang="en-US" sz="1400" b="0"/>
          </a:p>
        </p:txBody>
      </p:sp>
      <p:sp>
        <p:nvSpPr>
          <p:cNvPr id="92168" name="Oval 50"/>
          <p:cNvSpPr>
            <a:spLocks noChangeArrowheads="1"/>
          </p:cNvSpPr>
          <p:nvPr/>
        </p:nvSpPr>
        <p:spPr bwMode="auto">
          <a:xfrm>
            <a:off x="5303838" y="2043113"/>
            <a:ext cx="81915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2169" name="Oval 51"/>
          <p:cNvSpPr>
            <a:spLocks noChangeArrowheads="1"/>
          </p:cNvSpPr>
          <p:nvPr/>
        </p:nvSpPr>
        <p:spPr bwMode="auto">
          <a:xfrm>
            <a:off x="6265863" y="2652713"/>
            <a:ext cx="790575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2170" name="Line 52"/>
          <p:cNvSpPr>
            <a:spLocks noChangeShapeType="1"/>
          </p:cNvSpPr>
          <p:nvPr/>
        </p:nvSpPr>
        <p:spPr bwMode="auto">
          <a:xfrm flipH="1">
            <a:off x="5218113" y="2452688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71" name="Line 53"/>
          <p:cNvSpPr>
            <a:spLocks noChangeShapeType="1"/>
          </p:cNvSpPr>
          <p:nvPr/>
        </p:nvSpPr>
        <p:spPr bwMode="auto">
          <a:xfrm>
            <a:off x="5991225" y="2433638"/>
            <a:ext cx="422275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72" name="Line 54"/>
          <p:cNvSpPr>
            <a:spLocks noChangeShapeType="1"/>
          </p:cNvSpPr>
          <p:nvPr/>
        </p:nvSpPr>
        <p:spPr bwMode="auto">
          <a:xfrm>
            <a:off x="5380038" y="3109913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73" name="Line 55"/>
          <p:cNvSpPr>
            <a:spLocks noChangeShapeType="1"/>
          </p:cNvSpPr>
          <p:nvPr/>
        </p:nvSpPr>
        <p:spPr bwMode="auto">
          <a:xfrm flipH="1">
            <a:off x="4789488" y="3109913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74" name="Line 56"/>
          <p:cNvSpPr>
            <a:spLocks noChangeShapeType="1"/>
          </p:cNvSpPr>
          <p:nvPr/>
        </p:nvSpPr>
        <p:spPr bwMode="auto">
          <a:xfrm flipH="1">
            <a:off x="6370638" y="3071813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75" name="Line 57"/>
          <p:cNvSpPr>
            <a:spLocks noChangeShapeType="1"/>
          </p:cNvSpPr>
          <p:nvPr/>
        </p:nvSpPr>
        <p:spPr bwMode="auto">
          <a:xfrm>
            <a:off x="6835775" y="3081338"/>
            <a:ext cx="574675" cy="363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76" name="Line 58"/>
          <p:cNvSpPr>
            <a:spLocks noChangeShapeType="1"/>
          </p:cNvSpPr>
          <p:nvPr/>
        </p:nvSpPr>
        <p:spPr bwMode="auto">
          <a:xfrm>
            <a:off x="7983538" y="3835400"/>
            <a:ext cx="161925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77" name="Line 59"/>
          <p:cNvSpPr>
            <a:spLocks noChangeShapeType="1"/>
          </p:cNvSpPr>
          <p:nvPr/>
        </p:nvSpPr>
        <p:spPr bwMode="auto">
          <a:xfrm flipH="1">
            <a:off x="7302500" y="3852863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78" name="Text Box 60"/>
          <p:cNvSpPr txBox="1">
            <a:spLocks noChangeArrowheads="1"/>
          </p:cNvSpPr>
          <p:nvPr/>
        </p:nvSpPr>
        <p:spPr bwMode="auto">
          <a:xfrm>
            <a:off x="6226175" y="2738438"/>
            <a:ext cx="8810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ja-JP" altLang="en-US" sz="1400" b="0"/>
              <a:t>“</a:t>
            </a:r>
            <a:r>
              <a:rPr lang="en-US" altLang="ja-JP" sz="1400" b="0"/>
              <a:t>ouch</a:t>
            </a:r>
            <a:r>
              <a:rPr lang="ja-JP" altLang="en-US" sz="1400" b="0"/>
              <a:t>”</a:t>
            </a:r>
            <a:endParaRPr lang="en-US" altLang="en-US" sz="1400" b="0"/>
          </a:p>
        </p:txBody>
      </p:sp>
      <p:sp>
        <p:nvSpPr>
          <p:cNvPr id="92179" name="Oval 61"/>
          <p:cNvSpPr>
            <a:spLocks noChangeArrowheads="1"/>
          </p:cNvSpPr>
          <p:nvPr/>
        </p:nvSpPr>
        <p:spPr bwMode="auto">
          <a:xfrm>
            <a:off x="7229475" y="3405188"/>
            <a:ext cx="960438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2180" name="Text Box 62"/>
          <p:cNvSpPr txBox="1">
            <a:spLocks noChangeArrowheads="1"/>
          </p:cNvSpPr>
          <p:nvPr/>
        </p:nvSpPr>
        <p:spPr bwMode="auto">
          <a:xfrm>
            <a:off x="7189788" y="3490913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ja-JP" altLang="en-US" sz="1400" b="0"/>
              <a:t>“</a:t>
            </a:r>
            <a:r>
              <a:rPr lang="en-US" altLang="ja-JP" sz="1400" b="0"/>
              <a:t>supply</a:t>
            </a:r>
            <a:r>
              <a:rPr lang="ja-JP" altLang="en-US" sz="1400" b="0"/>
              <a:t>”</a:t>
            </a:r>
            <a:endParaRPr lang="en-US" altLang="en-US" sz="1400" b="0"/>
          </a:p>
        </p:txBody>
      </p:sp>
      <p:sp>
        <p:nvSpPr>
          <p:cNvPr id="92181" name="Oval 63"/>
          <p:cNvSpPr>
            <a:spLocks noChangeArrowheads="1"/>
          </p:cNvSpPr>
          <p:nvPr/>
        </p:nvSpPr>
        <p:spPr bwMode="auto">
          <a:xfrm>
            <a:off x="4837113" y="2690813"/>
            <a:ext cx="6858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2182" name="Text Box 64"/>
          <p:cNvSpPr txBox="1">
            <a:spLocks noChangeArrowheads="1"/>
          </p:cNvSpPr>
          <p:nvPr/>
        </p:nvSpPr>
        <p:spPr bwMode="auto">
          <a:xfrm>
            <a:off x="4808538" y="2776538"/>
            <a:ext cx="7540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ja-JP" altLang="en-US" sz="1400" b="0"/>
              <a:t>“</a:t>
            </a:r>
            <a:r>
              <a:rPr lang="en-US" altLang="ja-JP" sz="1400" b="0"/>
              <a:t>boss</a:t>
            </a:r>
            <a:r>
              <a:rPr lang="ja-JP" altLang="en-US" sz="1400" b="0"/>
              <a:t>”</a:t>
            </a:r>
            <a:endParaRPr lang="en-US" altLang="en-US" sz="1400" b="0"/>
          </a:p>
        </p:txBody>
      </p:sp>
      <p:sp>
        <p:nvSpPr>
          <p:cNvPr id="92183" name="Oval 65"/>
          <p:cNvSpPr>
            <a:spLocks noChangeArrowheads="1"/>
          </p:cNvSpPr>
          <p:nvPr/>
        </p:nvSpPr>
        <p:spPr bwMode="auto">
          <a:xfrm>
            <a:off x="5783263" y="3367088"/>
            <a:ext cx="865187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2184" name="Text Box 66"/>
          <p:cNvSpPr txBox="1">
            <a:spLocks noChangeArrowheads="1"/>
          </p:cNvSpPr>
          <p:nvPr/>
        </p:nvSpPr>
        <p:spPr bwMode="auto">
          <a:xfrm>
            <a:off x="5746750" y="3452813"/>
            <a:ext cx="946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ja-JP" altLang="en-US" sz="1400" b="0"/>
              <a:t>“</a:t>
            </a:r>
            <a:r>
              <a:rPr lang="en-US" altLang="ja-JP" sz="1400" b="0"/>
              <a:t>number</a:t>
            </a:r>
            <a:r>
              <a:rPr lang="ja-JP" altLang="en-US" sz="1400" b="0"/>
              <a:t>”</a:t>
            </a:r>
            <a:endParaRPr lang="en-US" altLang="en-US" sz="1400" b="0"/>
          </a:p>
        </p:txBody>
      </p:sp>
      <p:sp>
        <p:nvSpPr>
          <p:cNvPr id="92185" name="Oval 67"/>
          <p:cNvSpPr>
            <a:spLocks noChangeArrowheads="1"/>
          </p:cNvSpPr>
          <p:nvPr/>
        </p:nvSpPr>
        <p:spPr bwMode="auto">
          <a:xfrm>
            <a:off x="4313238" y="3414713"/>
            <a:ext cx="89535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2186" name="Text Box 68"/>
          <p:cNvSpPr txBox="1">
            <a:spLocks noChangeArrowheads="1"/>
          </p:cNvSpPr>
          <p:nvPr/>
        </p:nvSpPr>
        <p:spPr bwMode="auto">
          <a:xfrm>
            <a:off x="4294188" y="3509963"/>
            <a:ext cx="952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ja-JP" altLang="en-US" sz="1400" b="0"/>
              <a:t>“</a:t>
            </a:r>
            <a:r>
              <a:rPr lang="en-US" altLang="ja-JP" sz="1400" b="0"/>
              <a:t>axes</a:t>
            </a:r>
            <a:r>
              <a:rPr lang="ja-JP" altLang="en-US" sz="1400" b="0"/>
              <a:t>”</a:t>
            </a:r>
            <a:endParaRPr lang="en-US" altLang="en-US" sz="1400" b="0"/>
          </a:p>
        </p:txBody>
      </p:sp>
      <p:sp>
        <p:nvSpPr>
          <p:cNvPr id="92187" name="Line 69"/>
          <p:cNvSpPr>
            <a:spLocks noChangeShapeType="1"/>
          </p:cNvSpPr>
          <p:nvPr/>
        </p:nvSpPr>
        <p:spPr bwMode="auto">
          <a:xfrm>
            <a:off x="4903788" y="3862388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8" name="Line 70"/>
          <p:cNvSpPr>
            <a:spLocks noChangeShapeType="1"/>
          </p:cNvSpPr>
          <p:nvPr/>
        </p:nvSpPr>
        <p:spPr bwMode="auto">
          <a:xfrm flipH="1">
            <a:off x="4446588" y="3862388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9" name="Line 71"/>
          <p:cNvSpPr>
            <a:spLocks noChangeShapeType="1"/>
          </p:cNvSpPr>
          <p:nvPr/>
        </p:nvSpPr>
        <p:spPr bwMode="auto">
          <a:xfrm>
            <a:off x="6294438" y="3814763"/>
            <a:ext cx="161925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0" name="Oval 72"/>
          <p:cNvSpPr>
            <a:spLocks noChangeArrowheads="1"/>
          </p:cNvSpPr>
          <p:nvPr/>
        </p:nvSpPr>
        <p:spPr bwMode="auto">
          <a:xfrm>
            <a:off x="6243638" y="4152900"/>
            <a:ext cx="484187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2191" name="Text Box 73"/>
          <p:cNvSpPr txBox="1">
            <a:spLocks noChangeArrowheads="1"/>
          </p:cNvSpPr>
          <p:nvPr/>
        </p:nvSpPr>
        <p:spPr bwMode="auto">
          <a:xfrm>
            <a:off x="6223000" y="4238625"/>
            <a:ext cx="5540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ja-JP" altLang="en-US" sz="1400" b="0"/>
              <a:t>“</a:t>
            </a:r>
            <a:r>
              <a:rPr lang="en-US" altLang="ja-JP" sz="1400" b="0"/>
              <a:t>ox</a:t>
            </a:r>
            <a:r>
              <a:rPr lang="ja-JP" altLang="en-US" sz="1400" b="0"/>
              <a:t>”</a:t>
            </a:r>
            <a:endParaRPr lang="en-US" altLang="en-US" sz="1400" b="0"/>
          </a:p>
        </p:txBody>
      </p:sp>
      <p:sp>
        <p:nvSpPr>
          <p:cNvPr id="92192" name="Oval 74"/>
          <p:cNvSpPr>
            <a:spLocks noChangeArrowheads="1"/>
          </p:cNvSpPr>
          <p:nvPr/>
        </p:nvSpPr>
        <p:spPr bwMode="auto">
          <a:xfrm>
            <a:off x="7758113" y="4167188"/>
            <a:ext cx="822325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2193" name="Text Box 75"/>
          <p:cNvSpPr txBox="1">
            <a:spLocks noChangeArrowheads="1"/>
          </p:cNvSpPr>
          <p:nvPr/>
        </p:nvSpPr>
        <p:spPr bwMode="auto">
          <a:xfrm>
            <a:off x="7723188" y="4252913"/>
            <a:ext cx="8905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ja-JP" altLang="en-US" sz="1400" b="0"/>
              <a:t>“</a:t>
            </a:r>
            <a:r>
              <a:rPr lang="en-US" altLang="ja-JP" sz="1400" b="0"/>
              <a:t>tarry</a:t>
            </a:r>
            <a:r>
              <a:rPr lang="ja-JP" altLang="en-US" sz="1400" b="0"/>
              <a:t>”</a:t>
            </a:r>
            <a:endParaRPr lang="en-US" altLang="en-US" sz="1400" b="0"/>
          </a:p>
        </p:txBody>
      </p:sp>
      <p:sp>
        <p:nvSpPr>
          <p:cNvPr id="92194" name="Oval 76"/>
          <p:cNvSpPr>
            <a:spLocks noChangeArrowheads="1"/>
          </p:cNvSpPr>
          <p:nvPr/>
        </p:nvSpPr>
        <p:spPr bwMode="auto">
          <a:xfrm>
            <a:off x="6913563" y="4167188"/>
            <a:ext cx="6858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2195" name="Text Box 77"/>
          <p:cNvSpPr txBox="1">
            <a:spLocks noChangeArrowheads="1"/>
          </p:cNvSpPr>
          <p:nvPr/>
        </p:nvSpPr>
        <p:spPr bwMode="auto">
          <a:xfrm>
            <a:off x="6853238" y="4252913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ja-JP" altLang="en-US" sz="1400" b="0"/>
              <a:t>“</a:t>
            </a:r>
            <a:r>
              <a:rPr lang="en-US" altLang="ja-JP" sz="1400" b="0"/>
              <a:t>sake</a:t>
            </a:r>
            <a:r>
              <a:rPr lang="ja-JP" altLang="en-US" sz="1400" b="0"/>
              <a:t>”</a:t>
            </a:r>
            <a:endParaRPr lang="en-US" altLang="en-US" sz="1400" b="0"/>
          </a:p>
        </p:txBody>
      </p:sp>
      <p:sp>
        <p:nvSpPr>
          <p:cNvPr id="92196" name="Oval 78"/>
          <p:cNvSpPr>
            <a:spLocks noChangeArrowheads="1"/>
          </p:cNvSpPr>
          <p:nvPr/>
        </p:nvSpPr>
        <p:spPr bwMode="auto">
          <a:xfrm>
            <a:off x="8197850" y="4852988"/>
            <a:ext cx="657225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2197" name="Text Box 79"/>
          <p:cNvSpPr txBox="1">
            <a:spLocks noChangeArrowheads="1"/>
          </p:cNvSpPr>
          <p:nvPr/>
        </p:nvSpPr>
        <p:spPr bwMode="auto">
          <a:xfrm>
            <a:off x="8174038" y="4938713"/>
            <a:ext cx="7826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ja-JP" altLang="en-US" sz="1400" b="0"/>
              <a:t>“</a:t>
            </a:r>
            <a:r>
              <a:rPr lang="en-US" altLang="ja-JP" sz="1400" b="0"/>
              <a:t>wind</a:t>
            </a:r>
            <a:r>
              <a:rPr lang="ja-JP" altLang="en-US" sz="1400" b="0"/>
              <a:t>”</a:t>
            </a:r>
            <a:endParaRPr lang="en-US" altLang="en-US" sz="1400" b="0"/>
          </a:p>
        </p:txBody>
      </p:sp>
      <p:sp>
        <p:nvSpPr>
          <p:cNvPr id="92198" name="Line 80"/>
          <p:cNvSpPr>
            <a:spLocks noChangeShapeType="1"/>
          </p:cNvSpPr>
          <p:nvPr/>
        </p:nvSpPr>
        <p:spPr bwMode="auto">
          <a:xfrm>
            <a:off x="8310563" y="4597400"/>
            <a:ext cx="96837" cy="273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9" name="Line 81"/>
          <p:cNvSpPr>
            <a:spLocks noChangeShapeType="1"/>
          </p:cNvSpPr>
          <p:nvPr/>
        </p:nvSpPr>
        <p:spPr bwMode="auto">
          <a:xfrm>
            <a:off x="6637338" y="4586288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0" name="Line 82"/>
          <p:cNvSpPr>
            <a:spLocks noChangeShapeType="1"/>
          </p:cNvSpPr>
          <p:nvPr/>
        </p:nvSpPr>
        <p:spPr bwMode="auto">
          <a:xfrm flipH="1">
            <a:off x="6180138" y="4586288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1" name="Line 83"/>
          <p:cNvSpPr>
            <a:spLocks noChangeShapeType="1"/>
          </p:cNvSpPr>
          <p:nvPr/>
        </p:nvSpPr>
        <p:spPr bwMode="auto">
          <a:xfrm>
            <a:off x="7418388" y="4624388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2" name="Line 84"/>
          <p:cNvSpPr>
            <a:spLocks noChangeShapeType="1"/>
          </p:cNvSpPr>
          <p:nvPr/>
        </p:nvSpPr>
        <p:spPr bwMode="auto">
          <a:xfrm flipH="1">
            <a:off x="6961188" y="4624388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3" name="Line 85"/>
          <p:cNvSpPr>
            <a:spLocks noChangeShapeType="1"/>
          </p:cNvSpPr>
          <p:nvPr/>
        </p:nvSpPr>
        <p:spPr bwMode="auto">
          <a:xfrm>
            <a:off x="8637588" y="5291138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4" name="Line 86"/>
          <p:cNvSpPr>
            <a:spLocks noChangeShapeType="1"/>
          </p:cNvSpPr>
          <p:nvPr/>
        </p:nvSpPr>
        <p:spPr bwMode="auto">
          <a:xfrm flipH="1">
            <a:off x="8180388" y="5291138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5" name="Line 87"/>
          <p:cNvSpPr>
            <a:spLocks noChangeShapeType="1"/>
          </p:cNvSpPr>
          <p:nvPr/>
        </p:nvSpPr>
        <p:spPr bwMode="auto">
          <a:xfrm flipH="1">
            <a:off x="7827963" y="4605338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6" name="Line 88"/>
          <p:cNvSpPr>
            <a:spLocks noChangeShapeType="1"/>
          </p:cNvSpPr>
          <p:nvPr/>
        </p:nvSpPr>
        <p:spPr bwMode="auto">
          <a:xfrm flipH="1">
            <a:off x="5875338" y="3814763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207" name="Group 49"/>
          <p:cNvGrpSpPr>
            <a:grpSpLocks/>
          </p:cNvGrpSpPr>
          <p:nvPr/>
        </p:nvGrpSpPr>
        <p:grpSpPr bwMode="auto">
          <a:xfrm>
            <a:off x="8613775" y="6280150"/>
            <a:ext cx="355600" cy="381000"/>
            <a:chOff x="2928" y="1051"/>
            <a:chExt cx="840" cy="957"/>
          </a:xfrm>
        </p:grpSpPr>
        <p:sp>
          <p:nvSpPr>
            <p:cNvPr id="92225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26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227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228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229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230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231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232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233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234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35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36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37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208" name="Text Box 54"/>
          <p:cNvSpPr txBox="1">
            <a:spLocks noChangeArrowheads="1"/>
          </p:cNvSpPr>
          <p:nvPr/>
        </p:nvSpPr>
        <p:spPr bwMode="auto">
          <a:xfrm>
            <a:off x="7315200" y="6019800"/>
            <a:ext cx="1328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000" b="0">
                <a:solidFill>
                  <a:srgbClr val="008000"/>
                </a:solidFill>
                <a:latin typeface="Comic Sans MS" pitchFamily="66" charset="0"/>
              </a:rPr>
              <a:t>Which three should we delete?</a:t>
            </a:r>
          </a:p>
        </p:txBody>
      </p:sp>
      <p:sp>
        <p:nvSpPr>
          <p:cNvPr id="92209" name="Ink 10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16713" y="2859088"/>
            <a:ext cx="1055687" cy="1857375"/>
          </a:xfrm>
          <a:custGeom>
            <a:avLst/>
            <a:gdLst>
              <a:gd name="T0" fmla="*/ 2147483647 w 2933"/>
              <a:gd name="T1" fmla="*/ 2147483647 h 5161"/>
              <a:gd name="T2" fmla="*/ 2147483647 w 2933"/>
              <a:gd name="T3" fmla="*/ 2147483647 h 5161"/>
              <a:gd name="T4" fmla="*/ 2147483647 w 2933"/>
              <a:gd name="T5" fmla="*/ 2147483647 h 5161"/>
              <a:gd name="T6" fmla="*/ 2147483647 w 2933"/>
              <a:gd name="T7" fmla="*/ 2147483647 h 5161"/>
              <a:gd name="T8" fmla="*/ 2147483647 w 2933"/>
              <a:gd name="T9" fmla="*/ 2147483647 h 5161"/>
              <a:gd name="T10" fmla="*/ 2147483647 w 2933"/>
              <a:gd name="T11" fmla="*/ 2147483647 h 5161"/>
              <a:gd name="T12" fmla="*/ 2147483647 w 2933"/>
              <a:gd name="T13" fmla="*/ 2147483647 h 5161"/>
              <a:gd name="T14" fmla="*/ 2147483647 w 2933"/>
              <a:gd name="T15" fmla="*/ 2147483647 h 5161"/>
              <a:gd name="T16" fmla="*/ 2147483647 w 2933"/>
              <a:gd name="T17" fmla="*/ 2147483647 h 5161"/>
              <a:gd name="T18" fmla="*/ 2147483647 w 2933"/>
              <a:gd name="T19" fmla="*/ 2147483647 h 5161"/>
              <a:gd name="T20" fmla="*/ 2147483647 w 2933"/>
              <a:gd name="T21" fmla="*/ 2147483647 h 5161"/>
              <a:gd name="T22" fmla="*/ 2147483647 w 2933"/>
              <a:gd name="T23" fmla="*/ 2147483647 h 5161"/>
              <a:gd name="T24" fmla="*/ 2147483647 w 2933"/>
              <a:gd name="T25" fmla="*/ 2147483647 h 5161"/>
              <a:gd name="T26" fmla="*/ 2147483647 w 2933"/>
              <a:gd name="T27" fmla="*/ 2147483647 h 5161"/>
              <a:gd name="T28" fmla="*/ 2147483647 w 2933"/>
              <a:gd name="T29" fmla="*/ 2147483647 h 5161"/>
              <a:gd name="T30" fmla="*/ 2147483647 w 2933"/>
              <a:gd name="T31" fmla="*/ 2147483647 h 5161"/>
              <a:gd name="T32" fmla="*/ 2147483647 w 2933"/>
              <a:gd name="T33" fmla="*/ 2147483647 h 5161"/>
              <a:gd name="T34" fmla="*/ 2147483647 w 2933"/>
              <a:gd name="T35" fmla="*/ 2147483647 h 5161"/>
              <a:gd name="T36" fmla="*/ 2147483647 w 2933"/>
              <a:gd name="T37" fmla="*/ 2147483647 h 5161"/>
              <a:gd name="T38" fmla="*/ 2147483647 w 2933"/>
              <a:gd name="T39" fmla="*/ 2147483647 h 5161"/>
              <a:gd name="T40" fmla="*/ 2147483647 w 2933"/>
              <a:gd name="T41" fmla="*/ 2147483647 h 5161"/>
              <a:gd name="T42" fmla="*/ 2147483647 w 2933"/>
              <a:gd name="T43" fmla="*/ 2147483647 h 5161"/>
              <a:gd name="T44" fmla="*/ 2147483647 w 2933"/>
              <a:gd name="T45" fmla="*/ 2147483647 h 5161"/>
              <a:gd name="T46" fmla="*/ 2147483647 w 2933"/>
              <a:gd name="T47" fmla="*/ 2147483647 h 5161"/>
              <a:gd name="T48" fmla="*/ 2147483647 w 2933"/>
              <a:gd name="T49" fmla="*/ 2147483647 h 5161"/>
              <a:gd name="T50" fmla="*/ 0 w 2933"/>
              <a:gd name="T51" fmla="*/ 2147483647 h 5161"/>
              <a:gd name="T52" fmla="*/ 2147483647 w 2933"/>
              <a:gd name="T53" fmla="*/ 2147483647 h 5161"/>
              <a:gd name="T54" fmla="*/ 2147483647 w 2933"/>
              <a:gd name="T55" fmla="*/ 2147483647 h 5161"/>
              <a:gd name="T56" fmla="*/ 2147483647 w 2933"/>
              <a:gd name="T57" fmla="*/ 0 h 5161"/>
              <a:gd name="T58" fmla="*/ 2147483647 w 2933"/>
              <a:gd name="T59" fmla="*/ 2147483647 h 5161"/>
              <a:gd name="T60" fmla="*/ 2147483647 w 2933"/>
              <a:gd name="T61" fmla="*/ 2147483647 h 5161"/>
              <a:gd name="T62" fmla="*/ 2147483647 w 2933"/>
              <a:gd name="T63" fmla="*/ 2147483647 h 516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933"/>
              <a:gd name="T97" fmla="*/ 0 h 5161"/>
              <a:gd name="T98" fmla="*/ 2933 w 2933"/>
              <a:gd name="T99" fmla="*/ 5161 h 516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933" h="5161" extrusionOk="0">
                <a:moveTo>
                  <a:pt x="2036" y="3494"/>
                </a:moveTo>
                <a:cubicBezTo>
                  <a:pt x="2051" y="3492"/>
                  <a:pt x="2064" y="3488"/>
                  <a:pt x="2079" y="3484"/>
                </a:cubicBezTo>
                <a:cubicBezTo>
                  <a:pt x="2060" y="3484"/>
                  <a:pt x="2056" y="3473"/>
                  <a:pt x="2037" y="3475"/>
                </a:cubicBezTo>
                <a:cubicBezTo>
                  <a:pt x="1799" y="3499"/>
                  <a:pt x="1563" y="3549"/>
                  <a:pt x="1327" y="3587"/>
                </a:cubicBezTo>
                <a:cubicBezTo>
                  <a:pt x="1128" y="3619"/>
                  <a:pt x="524" y="3623"/>
                  <a:pt x="377" y="3783"/>
                </a:cubicBezTo>
                <a:cubicBezTo>
                  <a:pt x="345" y="3818"/>
                  <a:pt x="367" y="3832"/>
                  <a:pt x="371" y="3875"/>
                </a:cubicBezTo>
                <a:cubicBezTo>
                  <a:pt x="386" y="4049"/>
                  <a:pt x="401" y="4198"/>
                  <a:pt x="373" y="4376"/>
                </a:cubicBezTo>
                <a:cubicBezTo>
                  <a:pt x="353" y="4502"/>
                  <a:pt x="289" y="4687"/>
                  <a:pt x="364" y="4806"/>
                </a:cubicBezTo>
                <a:cubicBezTo>
                  <a:pt x="432" y="4914"/>
                  <a:pt x="635" y="4904"/>
                  <a:pt x="743" y="4914"/>
                </a:cubicBezTo>
                <a:cubicBezTo>
                  <a:pt x="1102" y="4948"/>
                  <a:pt x="1445" y="5017"/>
                  <a:pt x="1798" y="5090"/>
                </a:cubicBezTo>
                <a:cubicBezTo>
                  <a:pt x="2067" y="5146"/>
                  <a:pt x="2401" y="5225"/>
                  <a:pt x="2662" y="5097"/>
                </a:cubicBezTo>
                <a:cubicBezTo>
                  <a:pt x="2874" y="4993"/>
                  <a:pt x="2923" y="4756"/>
                  <a:pt x="2932" y="4540"/>
                </a:cubicBezTo>
                <a:cubicBezTo>
                  <a:pt x="2946" y="4201"/>
                  <a:pt x="2836" y="3885"/>
                  <a:pt x="2581" y="3658"/>
                </a:cubicBezTo>
                <a:cubicBezTo>
                  <a:pt x="2483" y="3571"/>
                  <a:pt x="2370" y="3501"/>
                  <a:pt x="2248" y="3457"/>
                </a:cubicBezTo>
                <a:cubicBezTo>
                  <a:pt x="2228" y="3450"/>
                  <a:pt x="2207" y="3446"/>
                  <a:pt x="2187" y="3440"/>
                </a:cubicBezTo>
              </a:path>
              <a:path w="2933" h="5161" extrusionOk="0">
                <a:moveTo>
                  <a:pt x="1559" y="3577"/>
                </a:moveTo>
                <a:cubicBezTo>
                  <a:pt x="1550" y="3577"/>
                  <a:pt x="1530" y="3588"/>
                  <a:pt x="1513" y="3588"/>
                </a:cubicBezTo>
                <a:cubicBezTo>
                  <a:pt x="1488" y="3589"/>
                  <a:pt x="1465" y="3587"/>
                  <a:pt x="1439" y="3584"/>
                </a:cubicBezTo>
                <a:cubicBezTo>
                  <a:pt x="1397" y="3578"/>
                  <a:pt x="1361" y="3567"/>
                  <a:pt x="1320" y="3553"/>
                </a:cubicBezTo>
                <a:cubicBezTo>
                  <a:pt x="1149" y="3494"/>
                  <a:pt x="987" y="3375"/>
                  <a:pt x="874" y="3235"/>
                </a:cubicBezTo>
                <a:cubicBezTo>
                  <a:pt x="648" y="2954"/>
                  <a:pt x="534" y="2588"/>
                  <a:pt x="446" y="2244"/>
                </a:cubicBezTo>
                <a:cubicBezTo>
                  <a:pt x="353" y="1878"/>
                  <a:pt x="297" y="1523"/>
                  <a:pt x="289" y="1145"/>
                </a:cubicBezTo>
                <a:cubicBezTo>
                  <a:pt x="282" y="831"/>
                  <a:pt x="294" y="510"/>
                  <a:pt x="243" y="199"/>
                </a:cubicBezTo>
                <a:cubicBezTo>
                  <a:pt x="240" y="184"/>
                  <a:pt x="240" y="180"/>
                  <a:pt x="237" y="171"/>
                </a:cubicBezTo>
                <a:cubicBezTo>
                  <a:pt x="235" y="176"/>
                  <a:pt x="216" y="210"/>
                  <a:pt x="211" y="227"/>
                </a:cubicBezTo>
                <a:cubicBezTo>
                  <a:pt x="154" y="421"/>
                  <a:pt x="100" y="603"/>
                  <a:pt x="0" y="780"/>
                </a:cubicBezTo>
                <a:cubicBezTo>
                  <a:pt x="10" y="732"/>
                  <a:pt x="21" y="683"/>
                  <a:pt x="31" y="634"/>
                </a:cubicBezTo>
                <a:cubicBezTo>
                  <a:pt x="74" y="430"/>
                  <a:pt x="111" y="226"/>
                  <a:pt x="140" y="20"/>
                </a:cubicBezTo>
                <a:cubicBezTo>
                  <a:pt x="141" y="13"/>
                  <a:pt x="142" y="7"/>
                  <a:pt x="143" y="0"/>
                </a:cubicBezTo>
                <a:cubicBezTo>
                  <a:pt x="168" y="42"/>
                  <a:pt x="193" y="90"/>
                  <a:pt x="219" y="133"/>
                </a:cubicBezTo>
                <a:cubicBezTo>
                  <a:pt x="367" y="381"/>
                  <a:pt x="529" y="488"/>
                  <a:pt x="805" y="525"/>
                </a:cubicBezTo>
                <a:cubicBezTo>
                  <a:pt x="822" y="527"/>
                  <a:pt x="809" y="530"/>
                  <a:pt x="826" y="532"/>
                </a:cubicBezTo>
              </a:path>
            </a:pathLst>
          </a:custGeom>
          <a:noFill/>
          <a:ln w="19050" cap="rnd">
            <a:solidFill>
              <a:srgbClr val="7894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0" name="Ink 10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751388" y="2560638"/>
            <a:ext cx="881062" cy="706437"/>
          </a:xfrm>
          <a:custGeom>
            <a:avLst/>
            <a:gdLst>
              <a:gd name="T0" fmla="*/ 2147483647 w 2445"/>
              <a:gd name="T1" fmla="*/ 2147483647 h 1966"/>
              <a:gd name="T2" fmla="*/ 2147483647 w 2445"/>
              <a:gd name="T3" fmla="*/ 2147483647 h 1966"/>
              <a:gd name="T4" fmla="*/ 2147483647 w 2445"/>
              <a:gd name="T5" fmla="*/ 2147483647 h 1966"/>
              <a:gd name="T6" fmla="*/ 2147483647 w 2445"/>
              <a:gd name="T7" fmla="*/ 2147483647 h 1966"/>
              <a:gd name="T8" fmla="*/ 2147483647 w 2445"/>
              <a:gd name="T9" fmla="*/ 2147483647 h 1966"/>
              <a:gd name="T10" fmla="*/ 2147483647 w 2445"/>
              <a:gd name="T11" fmla="*/ 2147483647 h 1966"/>
              <a:gd name="T12" fmla="*/ 2147483647 w 2445"/>
              <a:gd name="T13" fmla="*/ 2147483647 h 1966"/>
              <a:gd name="T14" fmla="*/ 2147483647 w 2445"/>
              <a:gd name="T15" fmla="*/ 2147483647 h 1966"/>
              <a:gd name="T16" fmla="*/ 2147483647 w 2445"/>
              <a:gd name="T17" fmla="*/ 2147483647 h 1966"/>
              <a:gd name="T18" fmla="*/ 2147483647 w 2445"/>
              <a:gd name="T19" fmla="*/ 2147483647 h 1966"/>
              <a:gd name="T20" fmla="*/ 2147483647 w 2445"/>
              <a:gd name="T21" fmla="*/ 2147483647 h 1966"/>
              <a:gd name="T22" fmla="*/ 2147483647 w 2445"/>
              <a:gd name="T23" fmla="*/ 2147483647 h 1966"/>
              <a:gd name="T24" fmla="*/ 2147483647 w 2445"/>
              <a:gd name="T25" fmla="*/ 2147483647 h 1966"/>
              <a:gd name="T26" fmla="*/ 2147483647 w 2445"/>
              <a:gd name="T27" fmla="*/ 2147483647 h 1966"/>
              <a:gd name="T28" fmla="*/ 2147483647 w 2445"/>
              <a:gd name="T29" fmla="*/ 2147483647 h 1966"/>
              <a:gd name="T30" fmla="*/ 2147483647 w 2445"/>
              <a:gd name="T31" fmla="*/ 2147483647 h 1966"/>
              <a:gd name="T32" fmla="*/ 2147483647 w 2445"/>
              <a:gd name="T33" fmla="*/ 2147483647 h 1966"/>
              <a:gd name="T34" fmla="*/ 2147483647 w 2445"/>
              <a:gd name="T35" fmla="*/ 2147483647 h 1966"/>
              <a:gd name="T36" fmla="*/ 2147483647 w 2445"/>
              <a:gd name="T37" fmla="*/ 2147483647 h 1966"/>
              <a:gd name="T38" fmla="*/ 2147483647 w 2445"/>
              <a:gd name="T39" fmla="*/ 2147483647 h 1966"/>
              <a:gd name="T40" fmla="*/ 2147483647 w 2445"/>
              <a:gd name="T41" fmla="*/ 2147483647 h 1966"/>
              <a:gd name="T42" fmla="*/ 2147483647 w 2445"/>
              <a:gd name="T43" fmla="*/ 2147483647 h 1966"/>
              <a:gd name="T44" fmla="*/ 0 w 2445"/>
              <a:gd name="T45" fmla="*/ 2147483647 h 1966"/>
              <a:gd name="T46" fmla="*/ 2147483647 w 2445"/>
              <a:gd name="T47" fmla="*/ 2147483647 h 1966"/>
              <a:gd name="T48" fmla="*/ 2147483647 w 2445"/>
              <a:gd name="T49" fmla="*/ 2147483647 h 1966"/>
              <a:gd name="T50" fmla="*/ 2147483647 w 2445"/>
              <a:gd name="T51" fmla="*/ 2147483647 h 1966"/>
              <a:gd name="T52" fmla="*/ 2147483647 w 2445"/>
              <a:gd name="T53" fmla="*/ 2147483647 h 1966"/>
              <a:gd name="T54" fmla="*/ 2147483647 w 2445"/>
              <a:gd name="T55" fmla="*/ 2147483647 h 1966"/>
              <a:gd name="T56" fmla="*/ 2147483647 w 2445"/>
              <a:gd name="T57" fmla="*/ 2147483647 h 1966"/>
              <a:gd name="T58" fmla="*/ 2147483647 w 2445"/>
              <a:gd name="T59" fmla="*/ 2147483647 h 1966"/>
              <a:gd name="T60" fmla="*/ 2147483647 w 2445"/>
              <a:gd name="T61" fmla="*/ 2147483647 h 1966"/>
              <a:gd name="T62" fmla="*/ 2147483647 w 2445"/>
              <a:gd name="T63" fmla="*/ 2147483647 h 1966"/>
              <a:gd name="T64" fmla="*/ 2147483647 w 2445"/>
              <a:gd name="T65" fmla="*/ 2147483647 h 1966"/>
              <a:gd name="T66" fmla="*/ 2147483647 w 2445"/>
              <a:gd name="T67" fmla="*/ 2147483647 h 1966"/>
              <a:gd name="T68" fmla="*/ 2147483647 w 2445"/>
              <a:gd name="T69" fmla="*/ 2147483647 h 1966"/>
              <a:gd name="T70" fmla="*/ 2147483647 w 2445"/>
              <a:gd name="T71" fmla="*/ 2147483647 h 1966"/>
              <a:gd name="T72" fmla="*/ 2147483647 w 2445"/>
              <a:gd name="T73" fmla="*/ 2147483647 h 1966"/>
              <a:gd name="T74" fmla="*/ 2147483647 w 2445"/>
              <a:gd name="T75" fmla="*/ 2147483647 h 1966"/>
              <a:gd name="T76" fmla="*/ 2147483647 w 2445"/>
              <a:gd name="T77" fmla="*/ 2147483647 h 196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445"/>
              <a:gd name="T118" fmla="*/ 0 h 1966"/>
              <a:gd name="T119" fmla="*/ 2445 w 2445"/>
              <a:gd name="T120" fmla="*/ 1966 h 196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445" h="1966" extrusionOk="0">
                <a:moveTo>
                  <a:pt x="1941" y="178"/>
                </a:moveTo>
                <a:cubicBezTo>
                  <a:pt x="1918" y="169"/>
                  <a:pt x="1895" y="162"/>
                  <a:pt x="1872" y="153"/>
                </a:cubicBezTo>
                <a:cubicBezTo>
                  <a:pt x="1835" y="139"/>
                  <a:pt x="1798" y="122"/>
                  <a:pt x="1760" y="108"/>
                </a:cubicBezTo>
                <a:cubicBezTo>
                  <a:pt x="1482" y="8"/>
                  <a:pt x="1171" y="-23"/>
                  <a:pt x="878" y="14"/>
                </a:cubicBezTo>
                <a:cubicBezTo>
                  <a:pt x="685" y="38"/>
                  <a:pt x="511" y="101"/>
                  <a:pt x="368" y="236"/>
                </a:cubicBezTo>
                <a:cubicBezTo>
                  <a:pt x="228" y="368"/>
                  <a:pt x="128" y="556"/>
                  <a:pt x="79" y="741"/>
                </a:cubicBezTo>
                <a:cubicBezTo>
                  <a:pt x="1" y="1037"/>
                  <a:pt x="54" y="1337"/>
                  <a:pt x="280" y="1551"/>
                </a:cubicBezTo>
                <a:cubicBezTo>
                  <a:pt x="426" y="1689"/>
                  <a:pt x="589" y="1756"/>
                  <a:pt x="783" y="1796"/>
                </a:cubicBezTo>
                <a:cubicBezTo>
                  <a:pt x="1018" y="1845"/>
                  <a:pt x="1253" y="1871"/>
                  <a:pt x="1493" y="1851"/>
                </a:cubicBezTo>
                <a:cubicBezTo>
                  <a:pt x="1774" y="1827"/>
                  <a:pt x="2076" y="1789"/>
                  <a:pt x="2269" y="1561"/>
                </a:cubicBezTo>
                <a:cubicBezTo>
                  <a:pt x="2435" y="1365"/>
                  <a:pt x="2468" y="1119"/>
                  <a:pt x="2417" y="876"/>
                </a:cubicBezTo>
                <a:cubicBezTo>
                  <a:pt x="2375" y="679"/>
                  <a:pt x="2243" y="498"/>
                  <a:pt x="2100" y="362"/>
                </a:cubicBezTo>
                <a:cubicBezTo>
                  <a:pt x="1975" y="244"/>
                  <a:pt x="1772" y="112"/>
                  <a:pt x="1595" y="97"/>
                </a:cubicBezTo>
                <a:cubicBezTo>
                  <a:pt x="1574" y="98"/>
                  <a:pt x="1568" y="98"/>
                  <a:pt x="1555" y="103"/>
                </a:cubicBezTo>
              </a:path>
              <a:path w="2445" h="1966" extrusionOk="0">
                <a:moveTo>
                  <a:pt x="679" y="312"/>
                </a:moveTo>
                <a:cubicBezTo>
                  <a:pt x="601" y="354"/>
                  <a:pt x="523" y="392"/>
                  <a:pt x="444" y="429"/>
                </a:cubicBezTo>
                <a:cubicBezTo>
                  <a:pt x="428" y="437"/>
                  <a:pt x="446" y="428"/>
                  <a:pt x="430" y="436"/>
                </a:cubicBezTo>
                <a:cubicBezTo>
                  <a:pt x="521" y="399"/>
                  <a:pt x="611" y="360"/>
                  <a:pt x="703" y="325"/>
                </a:cubicBezTo>
                <a:cubicBezTo>
                  <a:pt x="839" y="273"/>
                  <a:pt x="982" y="209"/>
                  <a:pt x="1127" y="187"/>
                </a:cubicBezTo>
                <a:cubicBezTo>
                  <a:pt x="1132" y="190"/>
                  <a:pt x="1138" y="193"/>
                  <a:pt x="1143" y="196"/>
                </a:cubicBezTo>
                <a:cubicBezTo>
                  <a:pt x="1034" y="290"/>
                  <a:pt x="922" y="371"/>
                  <a:pt x="800" y="452"/>
                </a:cubicBezTo>
                <a:cubicBezTo>
                  <a:pt x="554" y="615"/>
                  <a:pt x="194" y="764"/>
                  <a:pt x="3" y="994"/>
                </a:cubicBezTo>
                <a:cubicBezTo>
                  <a:pt x="2" y="1002"/>
                  <a:pt x="1" y="1011"/>
                  <a:pt x="0" y="1019"/>
                </a:cubicBezTo>
                <a:cubicBezTo>
                  <a:pt x="174" y="974"/>
                  <a:pt x="344" y="922"/>
                  <a:pt x="515" y="861"/>
                </a:cubicBezTo>
                <a:cubicBezTo>
                  <a:pt x="895" y="725"/>
                  <a:pt x="1291" y="534"/>
                  <a:pt x="1691" y="468"/>
                </a:cubicBezTo>
                <a:cubicBezTo>
                  <a:pt x="1758" y="466"/>
                  <a:pt x="1775" y="455"/>
                  <a:pt x="1802" y="490"/>
                </a:cubicBezTo>
                <a:cubicBezTo>
                  <a:pt x="1709" y="588"/>
                  <a:pt x="1616" y="667"/>
                  <a:pt x="1506" y="751"/>
                </a:cubicBezTo>
                <a:cubicBezTo>
                  <a:pt x="1394" y="836"/>
                  <a:pt x="1268" y="920"/>
                  <a:pt x="1167" y="1010"/>
                </a:cubicBezTo>
                <a:cubicBezTo>
                  <a:pt x="1301" y="975"/>
                  <a:pt x="1435" y="934"/>
                  <a:pt x="1569" y="896"/>
                </a:cubicBezTo>
                <a:cubicBezTo>
                  <a:pt x="1763" y="841"/>
                  <a:pt x="2057" y="713"/>
                  <a:pt x="2262" y="762"/>
                </a:cubicBezTo>
                <a:cubicBezTo>
                  <a:pt x="2273" y="771"/>
                  <a:pt x="2285" y="781"/>
                  <a:pt x="2296" y="790"/>
                </a:cubicBezTo>
                <a:cubicBezTo>
                  <a:pt x="2199" y="904"/>
                  <a:pt x="2110" y="985"/>
                  <a:pt x="1977" y="1072"/>
                </a:cubicBezTo>
                <a:cubicBezTo>
                  <a:pt x="1806" y="1184"/>
                  <a:pt x="1566" y="1268"/>
                  <a:pt x="1424" y="1418"/>
                </a:cubicBezTo>
                <a:cubicBezTo>
                  <a:pt x="1422" y="1426"/>
                  <a:pt x="1420" y="1433"/>
                  <a:pt x="1418" y="1441"/>
                </a:cubicBezTo>
                <a:cubicBezTo>
                  <a:pt x="1545" y="1437"/>
                  <a:pt x="1673" y="1426"/>
                  <a:pt x="1802" y="1413"/>
                </a:cubicBezTo>
                <a:cubicBezTo>
                  <a:pt x="1962" y="1397"/>
                  <a:pt x="2155" y="1352"/>
                  <a:pt x="2313" y="1403"/>
                </a:cubicBezTo>
                <a:cubicBezTo>
                  <a:pt x="2334" y="1415"/>
                  <a:pt x="2354" y="1427"/>
                  <a:pt x="2375" y="1439"/>
                </a:cubicBezTo>
                <a:cubicBezTo>
                  <a:pt x="2359" y="1575"/>
                  <a:pt x="2354" y="1630"/>
                  <a:pt x="2248" y="1749"/>
                </a:cubicBezTo>
                <a:cubicBezTo>
                  <a:pt x="2159" y="1848"/>
                  <a:pt x="2073" y="1901"/>
                  <a:pt x="1959" y="1965"/>
                </a:cubicBezTo>
              </a:path>
            </a:pathLst>
          </a:custGeom>
          <a:noFill/>
          <a:ln w="19050" cap="rnd">
            <a:solidFill>
              <a:srgbClr val="7894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1" name="Ink 10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167438" y="2495550"/>
            <a:ext cx="1041400" cy="671513"/>
          </a:xfrm>
          <a:custGeom>
            <a:avLst/>
            <a:gdLst>
              <a:gd name="T0" fmla="*/ 2147483647 w 2893"/>
              <a:gd name="T1" fmla="*/ 2147483647 h 1867"/>
              <a:gd name="T2" fmla="*/ 2147483647 w 2893"/>
              <a:gd name="T3" fmla="*/ 2147483647 h 1867"/>
              <a:gd name="T4" fmla="*/ 2147483647 w 2893"/>
              <a:gd name="T5" fmla="*/ 0 h 1867"/>
              <a:gd name="T6" fmla="*/ 2147483647 w 2893"/>
              <a:gd name="T7" fmla="*/ 2147483647 h 1867"/>
              <a:gd name="T8" fmla="*/ 2147483647 w 2893"/>
              <a:gd name="T9" fmla="*/ 2147483647 h 1867"/>
              <a:gd name="T10" fmla="*/ 2147483647 w 2893"/>
              <a:gd name="T11" fmla="*/ 2147483647 h 1867"/>
              <a:gd name="T12" fmla="*/ 2147483647 w 2893"/>
              <a:gd name="T13" fmla="*/ 2147483647 h 1867"/>
              <a:gd name="T14" fmla="*/ 2147483647 w 2893"/>
              <a:gd name="T15" fmla="*/ 2147483647 h 1867"/>
              <a:gd name="T16" fmla="*/ 2147483647 w 2893"/>
              <a:gd name="T17" fmla="*/ 2147483647 h 1867"/>
              <a:gd name="T18" fmla="*/ 2147483647 w 2893"/>
              <a:gd name="T19" fmla="*/ 2147483647 h 1867"/>
              <a:gd name="T20" fmla="*/ 2147483647 w 2893"/>
              <a:gd name="T21" fmla="*/ 2147483647 h 1867"/>
              <a:gd name="T22" fmla="*/ 2147483647 w 2893"/>
              <a:gd name="T23" fmla="*/ 2147483647 h 1867"/>
              <a:gd name="T24" fmla="*/ 2147483647 w 2893"/>
              <a:gd name="T25" fmla="*/ 2147483647 h 186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893"/>
              <a:gd name="T40" fmla="*/ 0 h 1867"/>
              <a:gd name="T41" fmla="*/ 2893 w 2893"/>
              <a:gd name="T42" fmla="*/ 1867 h 186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893" h="1867" extrusionOk="0">
                <a:moveTo>
                  <a:pt x="2410" y="258"/>
                </a:moveTo>
                <a:cubicBezTo>
                  <a:pt x="2388" y="243"/>
                  <a:pt x="2364" y="224"/>
                  <a:pt x="2340" y="209"/>
                </a:cubicBezTo>
                <a:cubicBezTo>
                  <a:pt x="2063" y="41"/>
                  <a:pt x="1753" y="-3"/>
                  <a:pt x="1431" y="0"/>
                </a:cubicBezTo>
                <a:cubicBezTo>
                  <a:pt x="1089" y="3"/>
                  <a:pt x="747" y="38"/>
                  <a:pt x="461" y="240"/>
                </a:cubicBezTo>
                <a:cubicBezTo>
                  <a:pt x="280" y="368"/>
                  <a:pt x="122" y="554"/>
                  <a:pt x="49" y="766"/>
                </a:cubicBezTo>
                <a:cubicBezTo>
                  <a:pt x="21" y="847"/>
                  <a:pt x="6" y="934"/>
                  <a:pt x="1" y="1019"/>
                </a:cubicBezTo>
                <a:cubicBezTo>
                  <a:pt x="-13" y="1245"/>
                  <a:pt x="65" y="1441"/>
                  <a:pt x="255" y="1567"/>
                </a:cubicBezTo>
                <a:cubicBezTo>
                  <a:pt x="400" y="1664"/>
                  <a:pt x="583" y="1726"/>
                  <a:pt x="750" y="1773"/>
                </a:cubicBezTo>
                <a:cubicBezTo>
                  <a:pt x="1080" y="1866"/>
                  <a:pt x="1454" y="1885"/>
                  <a:pt x="1795" y="1857"/>
                </a:cubicBezTo>
                <a:cubicBezTo>
                  <a:pt x="2121" y="1830"/>
                  <a:pt x="2483" y="1735"/>
                  <a:pt x="2709" y="1483"/>
                </a:cubicBezTo>
                <a:cubicBezTo>
                  <a:pt x="2925" y="1243"/>
                  <a:pt x="2952" y="846"/>
                  <a:pt x="2802" y="564"/>
                </a:cubicBezTo>
                <a:cubicBezTo>
                  <a:pt x="2710" y="390"/>
                  <a:pt x="2558" y="281"/>
                  <a:pt x="2379" y="213"/>
                </a:cubicBezTo>
                <a:cubicBezTo>
                  <a:pt x="2253" y="165"/>
                  <a:pt x="2108" y="176"/>
                  <a:pt x="1977" y="176"/>
                </a:cubicBezTo>
              </a:path>
            </a:pathLst>
          </a:custGeom>
          <a:noFill/>
          <a:ln w="19050" cap="rnd">
            <a:solidFill>
              <a:srgbClr val="7894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2" name="Ink 10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130925" y="4017963"/>
            <a:ext cx="703263" cy="903287"/>
          </a:xfrm>
          <a:custGeom>
            <a:avLst/>
            <a:gdLst>
              <a:gd name="T0" fmla="*/ 2147483647 w 1957"/>
              <a:gd name="T1" fmla="*/ 2147483647 h 2505"/>
              <a:gd name="T2" fmla="*/ 2147483647 w 1957"/>
              <a:gd name="T3" fmla="*/ 2147483647 h 2505"/>
              <a:gd name="T4" fmla="*/ 2147483647 w 1957"/>
              <a:gd name="T5" fmla="*/ 2147483647 h 2505"/>
              <a:gd name="T6" fmla="*/ 2147483647 w 1957"/>
              <a:gd name="T7" fmla="*/ 2147483647 h 2505"/>
              <a:gd name="T8" fmla="*/ 2147483647 w 1957"/>
              <a:gd name="T9" fmla="*/ 2147483647 h 2505"/>
              <a:gd name="T10" fmla="*/ 2147483647 w 1957"/>
              <a:gd name="T11" fmla="*/ 2147483647 h 2505"/>
              <a:gd name="T12" fmla="*/ 2147483647 w 1957"/>
              <a:gd name="T13" fmla="*/ 2147483647 h 2505"/>
              <a:gd name="T14" fmla="*/ 2147483647 w 1957"/>
              <a:gd name="T15" fmla="*/ 2147483647 h 2505"/>
              <a:gd name="T16" fmla="*/ 2147483647 w 1957"/>
              <a:gd name="T17" fmla="*/ 2147483647 h 2505"/>
              <a:gd name="T18" fmla="*/ 2147483647 w 1957"/>
              <a:gd name="T19" fmla="*/ 2147483647 h 2505"/>
              <a:gd name="T20" fmla="*/ 2147483647 w 1957"/>
              <a:gd name="T21" fmla="*/ 2147483647 h 2505"/>
              <a:gd name="T22" fmla="*/ 2147483647 w 1957"/>
              <a:gd name="T23" fmla="*/ 2147483647 h 2505"/>
              <a:gd name="T24" fmla="*/ 2147483647 w 1957"/>
              <a:gd name="T25" fmla="*/ 2147483647 h 2505"/>
              <a:gd name="T26" fmla="*/ 2147483647 w 1957"/>
              <a:gd name="T27" fmla="*/ 2147483647 h 2505"/>
              <a:gd name="T28" fmla="*/ 2147483647 w 1957"/>
              <a:gd name="T29" fmla="*/ 2147483647 h 2505"/>
              <a:gd name="T30" fmla="*/ 2147483647 w 1957"/>
              <a:gd name="T31" fmla="*/ 2147483647 h 2505"/>
              <a:gd name="T32" fmla="*/ 2147483647 w 1957"/>
              <a:gd name="T33" fmla="*/ 2147483647 h 2505"/>
              <a:gd name="T34" fmla="*/ 2147483647 w 1957"/>
              <a:gd name="T35" fmla="*/ 2147483647 h 2505"/>
              <a:gd name="T36" fmla="*/ 2147483647 w 1957"/>
              <a:gd name="T37" fmla="*/ 2147483647 h 2505"/>
              <a:gd name="T38" fmla="*/ 2147483647 w 1957"/>
              <a:gd name="T39" fmla="*/ 2147483647 h 2505"/>
              <a:gd name="T40" fmla="*/ 2147483647 w 1957"/>
              <a:gd name="T41" fmla="*/ 2147483647 h 2505"/>
              <a:gd name="T42" fmla="*/ 2147483647 w 1957"/>
              <a:gd name="T43" fmla="*/ 2147483647 h 2505"/>
              <a:gd name="T44" fmla="*/ 2147483647 w 1957"/>
              <a:gd name="T45" fmla="*/ 2147483647 h 2505"/>
              <a:gd name="T46" fmla="*/ 0 w 1957"/>
              <a:gd name="T47" fmla="*/ 2147483647 h 2505"/>
              <a:gd name="T48" fmla="*/ 2147483647 w 1957"/>
              <a:gd name="T49" fmla="*/ 2147483647 h 2505"/>
              <a:gd name="T50" fmla="*/ 2147483647 w 1957"/>
              <a:gd name="T51" fmla="*/ 2147483647 h 2505"/>
              <a:gd name="T52" fmla="*/ 2147483647 w 1957"/>
              <a:gd name="T53" fmla="*/ 2147483647 h 2505"/>
              <a:gd name="T54" fmla="*/ 2147483647 w 1957"/>
              <a:gd name="T55" fmla="*/ 2147483647 h 2505"/>
              <a:gd name="T56" fmla="*/ 2147483647 w 1957"/>
              <a:gd name="T57" fmla="*/ 2147483647 h 2505"/>
              <a:gd name="T58" fmla="*/ 2147483647 w 1957"/>
              <a:gd name="T59" fmla="*/ 2147483647 h 2505"/>
              <a:gd name="T60" fmla="*/ 2147483647 w 1957"/>
              <a:gd name="T61" fmla="*/ 2147483647 h 2505"/>
              <a:gd name="T62" fmla="*/ 2147483647 w 1957"/>
              <a:gd name="T63" fmla="*/ 2147483647 h 2505"/>
              <a:gd name="T64" fmla="*/ 2147483647 w 1957"/>
              <a:gd name="T65" fmla="*/ 2147483647 h 2505"/>
              <a:gd name="T66" fmla="*/ 2147483647 w 1957"/>
              <a:gd name="T67" fmla="*/ 2147483647 h 2505"/>
              <a:gd name="T68" fmla="*/ 2147483647 w 1957"/>
              <a:gd name="T69" fmla="*/ 2147483647 h 2505"/>
              <a:gd name="T70" fmla="*/ 2147483647 w 1957"/>
              <a:gd name="T71" fmla="*/ 2147483647 h 2505"/>
              <a:gd name="T72" fmla="*/ 2147483647 w 1957"/>
              <a:gd name="T73" fmla="*/ 2147483647 h 2505"/>
              <a:gd name="T74" fmla="*/ 2147483647 w 1957"/>
              <a:gd name="T75" fmla="*/ 2147483647 h 2505"/>
              <a:gd name="T76" fmla="*/ 2147483647 w 1957"/>
              <a:gd name="T77" fmla="*/ 2147483647 h 2505"/>
              <a:gd name="T78" fmla="*/ 2147483647 w 1957"/>
              <a:gd name="T79" fmla="*/ 2147483647 h 2505"/>
              <a:gd name="T80" fmla="*/ 2147483647 w 1957"/>
              <a:gd name="T81" fmla="*/ 2147483647 h 250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957"/>
              <a:gd name="T124" fmla="*/ 0 h 2505"/>
              <a:gd name="T125" fmla="*/ 1957 w 1957"/>
              <a:gd name="T126" fmla="*/ 2505 h 250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957" h="2505" extrusionOk="0">
                <a:moveTo>
                  <a:pt x="1645" y="452"/>
                </a:moveTo>
                <a:cubicBezTo>
                  <a:pt x="1633" y="432"/>
                  <a:pt x="1642" y="427"/>
                  <a:pt x="1627" y="409"/>
                </a:cubicBezTo>
                <a:cubicBezTo>
                  <a:pt x="1556" y="323"/>
                  <a:pt x="1462" y="235"/>
                  <a:pt x="1369" y="172"/>
                </a:cubicBezTo>
                <a:cubicBezTo>
                  <a:pt x="1200" y="58"/>
                  <a:pt x="1007" y="-23"/>
                  <a:pt x="800" y="8"/>
                </a:cubicBezTo>
                <a:cubicBezTo>
                  <a:pt x="608" y="37"/>
                  <a:pt x="427" y="142"/>
                  <a:pt x="303" y="290"/>
                </a:cubicBezTo>
                <a:cubicBezTo>
                  <a:pt x="257" y="344"/>
                  <a:pt x="216" y="407"/>
                  <a:pt x="186" y="472"/>
                </a:cubicBezTo>
                <a:cubicBezTo>
                  <a:pt x="113" y="630"/>
                  <a:pt x="78" y="803"/>
                  <a:pt x="89" y="977"/>
                </a:cubicBezTo>
                <a:cubicBezTo>
                  <a:pt x="94" y="1059"/>
                  <a:pt x="110" y="1144"/>
                  <a:pt x="133" y="1223"/>
                </a:cubicBezTo>
                <a:cubicBezTo>
                  <a:pt x="151" y="1283"/>
                  <a:pt x="177" y="1341"/>
                  <a:pt x="205" y="1397"/>
                </a:cubicBezTo>
                <a:cubicBezTo>
                  <a:pt x="331" y="1647"/>
                  <a:pt x="590" y="1825"/>
                  <a:pt x="871" y="1842"/>
                </a:cubicBezTo>
                <a:cubicBezTo>
                  <a:pt x="1100" y="1856"/>
                  <a:pt x="1312" y="1765"/>
                  <a:pt x="1502" y="1646"/>
                </a:cubicBezTo>
                <a:cubicBezTo>
                  <a:pt x="1636" y="1562"/>
                  <a:pt x="1741" y="1462"/>
                  <a:pt x="1817" y="1322"/>
                </a:cubicBezTo>
                <a:cubicBezTo>
                  <a:pt x="1895" y="1179"/>
                  <a:pt x="1980" y="997"/>
                  <a:pt x="1951" y="830"/>
                </a:cubicBezTo>
                <a:cubicBezTo>
                  <a:pt x="1914" y="615"/>
                  <a:pt x="1723" y="502"/>
                  <a:pt x="1571" y="372"/>
                </a:cubicBezTo>
                <a:cubicBezTo>
                  <a:pt x="1555" y="357"/>
                  <a:pt x="1538" y="343"/>
                  <a:pt x="1522" y="328"/>
                </a:cubicBezTo>
              </a:path>
              <a:path w="1957" h="2505" extrusionOk="0">
                <a:moveTo>
                  <a:pt x="1343" y="561"/>
                </a:moveTo>
                <a:cubicBezTo>
                  <a:pt x="1364" y="502"/>
                  <a:pt x="1374" y="448"/>
                  <a:pt x="1380" y="398"/>
                </a:cubicBezTo>
                <a:cubicBezTo>
                  <a:pt x="1275" y="384"/>
                  <a:pt x="1187" y="382"/>
                  <a:pt x="1079" y="395"/>
                </a:cubicBezTo>
                <a:cubicBezTo>
                  <a:pt x="840" y="424"/>
                  <a:pt x="602" y="482"/>
                  <a:pt x="373" y="554"/>
                </a:cubicBezTo>
                <a:cubicBezTo>
                  <a:pt x="474" y="572"/>
                  <a:pt x="490" y="539"/>
                  <a:pt x="589" y="513"/>
                </a:cubicBezTo>
                <a:cubicBezTo>
                  <a:pt x="951" y="419"/>
                  <a:pt x="1313" y="325"/>
                  <a:pt x="1677" y="241"/>
                </a:cubicBezTo>
                <a:cubicBezTo>
                  <a:pt x="1534" y="288"/>
                  <a:pt x="1390" y="331"/>
                  <a:pt x="1247" y="377"/>
                </a:cubicBezTo>
                <a:cubicBezTo>
                  <a:pt x="863" y="500"/>
                  <a:pt x="452" y="609"/>
                  <a:pt x="93" y="796"/>
                </a:cubicBezTo>
                <a:cubicBezTo>
                  <a:pt x="34" y="834"/>
                  <a:pt x="17" y="838"/>
                  <a:pt x="0" y="879"/>
                </a:cubicBezTo>
                <a:cubicBezTo>
                  <a:pt x="132" y="912"/>
                  <a:pt x="256" y="923"/>
                  <a:pt x="398" y="931"/>
                </a:cubicBezTo>
                <a:cubicBezTo>
                  <a:pt x="611" y="943"/>
                  <a:pt x="840" y="936"/>
                  <a:pt x="1048" y="986"/>
                </a:cubicBezTo>
                <a:cubicBezTo>
                  <a:pt x="1131" y="1017"/>
                  <a:pt x="1154" y="1021"/>
                  <a:pt x="1190" y="1066"/>
                </a:cubicBezTo>
                <a:cubicBezTo>
                  <a:pt x="1127" y="1171"/>
                  <a:pt x="1090" y="1225"/>
                  <a:pt x="973" y="1298"/>
                </a:cubicBezTo>
                <a:cubicBezTo>
                  <a:pt x="888" y="1351"/>
                  <a:pt x="808" y="1401"/>
                  <a:pt x="735" y="1462"/>
                </a:cubicBezTo>
                <a:cubicBezTo>
                  <a:pt x="856" y="1474"/>
                  <a:pt x="973" y="1474"/>
                  <a:pt x="1097" y="1471"/>
                </a:cubicBezTo>
                <a:cubicBezTo>
                  <a:pt x="1279" y="1467"/>
                  <a:pt x="1509" y="1425"/>
                  <a:pt x="1681" y="1494"/>
                </a:cubicBezTo>
                <a:cubicBezTo>
                  <a:pt x="1683" y="1505"/>
                  <a:pt x="1685" y="1517"/>
                  <a:pt x="1687" y="1528"/>
                </a:cubicBezTo>
                <a:cubicBezTo>
                  <a:pt x="1562" y="1635"/>
                  <a:pt x="1422" y="1702"/>
                  <a:pt x="1273" y="1774"/>
                </a:cubicBezTo>
                <a:cubicBezTo>
                  <a:pt x="1121" y="1848"/>
                  <a:pt x="820" y="1921"/>
                  <a:pt x="718" y="2069"/>
                </a:cubicBezTo>
                <a:cubicBezTo>
                  <a:pt x="718" y="2079"/>
                  <a:pt x="719" y="2089"/>
                  <a:pt x="719" y="2099"/>
                </a:cubicBezTo>
                <a:cubicBezTo>
                  <a:pt x="847" y="2125"/>
                  <a:pt x="968" y="2142"/>
                  <a:pt x="1101" y="2146"/>
                </a:cubicBezTo>
                <a:cubicBezTo>
                  <a:pt x="1264" y="2151"/>
                  <a:pt x="1419" y="2147"/>
                  <a:pt x="1573" y="2183"/>
                </a:cubicBezTo>
                <a:cubicBezTo>
                  <a:pt x="1468" y="2243"/>
                  <a:pt x="1363" y="2287"/>
                  <a:pt x="1244" y="2328"/>
                </a:cubicBezTo>
                <a:cubicBezTo>
                  <a:pt x="1073" y="2388"/>
                  <a:pt x="629" y="2354"/>
                  <a:pt x="732" y="2504"/>
                </a:cubicBezTo>
                <a:cubicBezTo>
                  <a:pt x="738" y="2513"/>
                  <a:pt x="907" y="2463"/>
                  <a:pt x="919" y="2459"/>
                </a:cubicBezTo>
                <a:cubicBezTo>
                  <a:pt x="943" y="2451"/>
                  <a:pt x="968" y="2442"/>
                  <a:pt x="992" y="2434"/>
                </a:cubicBezTo>
              </a:path>
            </a:pathLst>
          </a:custGeom>
          <a:noFill/>
          <a:ln w="19050" cap="rnd">
            <a:solidFill>
              <a:srgbClr val="7894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3" name="Ink 10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304213" y="1501775"/>
            <a:ext cx="160337" cy="433388"/>
          </a:xfrm>
          <a:custGeom>
            <a:avLst/>
            <a:gdLst>
              <a:gd name="T0" fmla="*/ 2147483647 w 444"/>
              <a:gd name="T1" fmla="*/ 2147483647 h 1204"/>
              <a:gd name="T2" fmla="*/ 2147483647 w 444"/>
              <a:gd name="T3" fmla="*/ 2147483647 h 1204"/>
              <a:gd name="T4" fmla="*/ 2147483647 w 444"/>
              <a:gd name="T5" fmla="*/ 2147483647 h 1204"/>
              <a:gd name="T6" fmla="*/ 2147483647 w 444"/>
              <a:gd name="T7" fmla="*/ 2147483647 h 1204"/>
              <a:gd name="T8" fmla="*/ 2147483647 w 444"/>
              <a:gd name="T9" fmla="*/ 0 h 1204"/>
              <a:gd name="T10" fmla="*/ 2147483647 w 444"/>
              <a:gd name="T11" fmla="*/ 2147483647 h 1204"/>
              <a:gd name="T12" fmla="*/ 2147483647 w 444"/>
              <a:gd name="T13" fmla="*/ 2147483647 h 1204"/>
              <a:gd name="T14" fmla="*/ 2147483647 w 444"/>
              <a:gd name="T15" fmla="*/ 2147483647 h 1204"/>
              <a:gd name="T16" fmla="*/ 2147483647 w 444"/>
              <a:gd name="T17" fmla="*/ 2147483647 h 1204"/>
              <a:gd name="T18" fmla="*/ 2147483647 w 444"/>
              <a:gd name="T19" fmla="*/ 2147483647 h 1204"/>
              <a:gd name="T20" fmla="*/ 2147483647 w 444"/>
              <a:gd name="T21" fmla="*/ 2147483647 h 1204"/>
              <a:gd name="T22" fmla="*/ 2147483647 w 444"/>
              <a:gd name="T23" fmla="*/ 2147483647 h 1204"/>
              <a:gd name="T24" fmla="*/ 2147483647 w 444"/>
              <a:gd name="T25" fmla="*/ 2147483647 h 1204"/>
              <a:gd name="T26" fmla="*/ 2147483647 w 444"/>
              <a:gd name="T27" fmla="*/ 2147483647 h 1204"/>
              <a:gd name="T28" fmla="*/ 2147483647 w 444"/>
              <a:gd name="T29" fmla="*/ 2147483647 h 1204"/>
              <a:gd name="T30" fmla="*/ 2147483647 w 444"/>
              <a:gd name="T31" fmla="*/ 2147483647 h 1204"/>
              <a:gd name="T32" fmla="*/ 2147483647 w 444"/>
              <a:gd name="T33" fmla="*/ 2147483647 h 1204"/>
              <a:gd name="T34" fmla="*/ 2147483647 w 444"/>
              <a:gd name="T35" fmla="*/ 2147483647 h 1204"/>
              <a:gd name="T36" fmla="*/ 2147483647 w 444"/>
              <a:gd name="T37" fmla="*/ 2147483647 h 1204"/>
              <a:gd name="T38" fmla="*/ 2147483647 w 444"/>
              <a:gd name="T39" fmla="*/ 2147483647 h 1204"/>
              <a:gd name="T40" fmla="*/ 2147483647 w 444"/>
              <a:gd name="T41" fmla="*/ 2147483647 h 12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44"/>
              <a:gd name="T64" fmla="*/ 0 h 1204"/>
              <a:gd name="T65" fmla="*/ 444 w 444"/>
              <a:gd name="T66" fmla="*/ 1204 h 120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44" h="1204" extrusionOk="0">
                <a:moveTo>
                  <a:pt x="29" y="143"/>
                </a:moveTo>
                <a:cubicBezTo>
                  <a:pt x="15" y="138"/>
                  <a:pt x="10" y="136"/>
                  <a:pt x="1" y="133"/>
                </a:cubicBezTo>
                <a:cubicBezTo>
                  <a:pt x="11" y="120"/>
                  <a:pt x="20" y="111"/>
                  <a:pt x="38" y="97"/>
                </a:cubicBezTo>
                <a:cubicBezTo>
                  <a:pt x="63" y="78"/>
                  <a:pt x="84" y="63"/>
                  <a:pt x="113" y="50"/>
                </a:cubicBezTo>
                <a:cubicBezTo>
                  <a:pt x="179" y="20"/>
                  <a:pt x="252" y="-2"/>
                  <a:pt x="325" y="0"/>
                </a:cubicBezTo>
                <a:cubicBezTo>
                  <a:pt x="369" y="1"/>
                  <a:pt x="422" y="15"/>
                  <a:pt x="439" y="62"/>
                </a:cubicBezTo>
                <a:cubicBezTo>
                  <a:pt x="459" y="116"/>
                  <a:pt x="423" y="178"/>
                  <a:pt x="394" y="220"/>
                </a:cubicBezTo>
                <a:cubicBezTo>
                  <a:pt x="349" y="287"/>
                  <a:pt x="286" y="343"/>
                  <a:pt x="227" y="397"/>
                </a:cubicBezTo>
                <a:cubicBezTo>
                  <a:pt x="182" y="439"/>
                  <a:pt x="137" y="480"/>
                  <a:pt x="104" y="532"/>
                </a:cubicBezTo>
                <a:cubicBezTo>
                  <a:pt x="90" y="555"/>
                  <a:pt x="79" y="585"/>
                  <a:pt x="97" y="610"/>
                </a:cubicBezTo>
                <a:cubicBezTo>
                  <a:pt x="119" y="641"/>
                  <a:pt x="147" y="639"/>
                  <a:pt x="180" y="651"/>
                </a:cubicBezTo>
                <a:cubicBezTo>
                  <a:pt x="184" y="654"/>
                  <a:pt x="189" y="656"/>
                  <a:pt x="193" y="659"/>
                </a:cubicBezTo>
              </a:path>
              <a:path w="444" h="1204" extrusionOk="0">
                <a:moveTo>
                  <a:pt x="241" y="1152"/>
                </a:moveTo>
                <a:cubicBezTo>
                  <a:pt x="257" y="1137"/>
                  <a:pt x="287" y="1109"/>
                  <a:pt x="289" y="1084"/>
                </a:cubicBezTo>
                <a:cubicBezTo>
                  <a:pt x="286" y="1064"/>
                  <a:pt x="285" y="1058"/>
                  <a:pt x="279" y="1046"/>
                </a:cubicBezTo>
                <a:cubicBezTo>
                  <a:pt x="253" y="1059"/>
                  <a:pt x="233" y="1073"/>
                  <a:pt x="216" y="1098"/>
                </a:cubicBezTo>
                <a:cubicBezTo>
                  <a:pt x="194" y="1130"/>
                  <a:pt x="180" y="1165"/>
                  <a:pt x="191" y="1201"/>
                </a:cubicBezTo>
                <a:cubicBezTo>
                  <a:pt x="213" y="1203"/>
                  <a:pt x="229" y="1200"/>
                  <a:pt x="246" y="1184"/>
                </a:cubicBezTo>
                <a:cubicBezTo>
                  <a:pt x="261" y="1169"/>
                  <a:pt x="263" y="1162"/>
                  <a:pt x="266" y="1143"/>
                </a:cubicBezTo>
                <a:cubicBezTo>
                  <a:pt x="239" y="1134"/>
                  <a:pt x="211" y="1143"/>
                  <a:pt x="187" y="1166"/>
                </a:cubicBezTo>
                <a:cubicBezTo>
                  <a:pt x="152" y="1199"/>
                  <a:pt x="183" y="1196"/>
                  <a:pt x="210" y="1190"/>
                </a:cubicBezTo>
              </a:path>
            </a:pathLst>
          </a:custGeom>
          <a:noFill/>
          <a:ln w="19050" cap="rnd">
            <a:solidFill>
              <a:srgbClr val="7894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4" name="Ink 10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63513" y="1308100"/>
            <a:ext cx="5729287" cy="4186238"/>
          </a:xfrm>
          <a:custGeom>
            <a:avLst/>
            <a:gdLst>
              <a:gd name="T0" fmla="*/ 2147483647 w 15915"/>
              <a:gd name="T1" fmla="*/ 2147483647 h 11627"/>
              <a:gd name="T2" fmla="*/ 2147483647 w 15915"/>
              <a:gd name="T3" fmla="*/ 2147483647 h 11627"/>
              <a:gd name="T4" fmla="*/ 2147483647 w 15915"/>
              <a:gd name="T5" fmla="*/ 2147483647 h 11627"/>
              <a:gd name="T6" fmla="*/ 2147483647 w 15915"/>
              <a:gd name="T7" fmla="*/ 2147483647 h 11627"/>
              <a:gd name="T8" fmla="*/ 2147483647 w 15915"/>
              <a:gd name="T9" fmla="*/ 2147483647 h 11627"/>
              <a:gd name="T10" fmla="*/ 2147483647 w 15915"/>
              <a:gd name="T11" fmla="*/ 2147483647 h 11627"/>
              <a:gd name="T12" fmla="*/ 2147483647 w 15915"/>
              <a:gd name="T13" fmla="*/ 2147483647 h 11627"/>
              <a:gd name="T14" fmla="*/ 2147483647 w 15915"/>
              <a:gd name="T15" fmla="*/ 2147483647 h 11627"/>
              <a:gd name="T16" fmla="*/ 2147483647 w 15915"/>
              <a:gd name="T17" fmla="*/ 2147483647 h 11627"/>
              <a:gd name="T18" fmla="*/ 2147483647 w 15915"/>
              <a:gd name="T19" fmla="*/ 2147483647 h 11627"/>
              <a:gd name="T20" fmla="*/ 2147483647 w 15915"/>
              <a:gd name="T21" fmla="*/ 2147483647 h 11627"/>
              <a:gd name="T22" fmla="*/ 2147483647 w 15915"/>
              <a:gd name="T23" fmla="*/ 2147483647 h 11627"/>
              <a:gd name="T24" fmla="*/ 2147483647 w 15915"/>
              <a:gd name="T25" fmla="*/ 2147483647 h 11627"/>
              <a:gd name="T26" fmla="*/ 2147483647 w 15915"/>
              <a:gd name="T27" fmla="*/ 2147483647 h 11627"/>
              <a:gd name="T28" fmla="*/ 2147483647 w 15915"/>
              <a:gd name="T29" fmla="*/ 2147483647 h 11627"/>
              <a:gd name="T30" fmla="*/ 2147483647 w 15915"/>
              <a:gd name="T31" fmla="*/ 2147483647 h 11627"/>
              <a:gd name="T32" fmla="*/ 2147483647 w 15915"/>
              <a:gd name="T33" fmla="*/ 2147483647 h 11627"/>
              <a:gd name="T34" fmla="*/ 2147483647 w 15915"/>
              <a:gd name="T35" fmla="*/ 2147483647 h 11627"/>
              <a:gd name="T36" fmla="*/ 2147483647 w 15915"/>
              <a:gd name="T37" fmla="*/ 2147483647 h 11627"/>
              <a:gd name="T38" fmla="*/ 2147483647 w 15915"/>
              <a:gd name="T39" fmla="*/ 2147483647 h 11627"/>
              <a:gd name="T40" fmla="*/ 2147483647 w 15915"/>
              <a:gd name="T41" fmla="*/ 2147483647 h 11627"/>
              <a:gd name="T42" fmla="*/ 2147483647 w 15915"/>
              <a:gd name="T43" fmla="*/ 2147483647 h 11627"/>
              <a:gd name="T44" fmla="*/ 2147483647 w 15915"/>
              <a:gd name="T45" fmla="*/ 2147483647 h 11627"/>
              <a:gd name="T46" fmla="*/ 2147483647 w 15915"/>
              <a:gd name="T47" fmla="*/ 2147483647 h 11627"/>
              <a:gd name="T48" fmla="*/ 2147483647 w 15915"/>
              <a:gd name="T49" fmla="*/ 2147483647 h 11627"/>
              <a:gd name="T50" fmla="*/ 2147483647 w 15915"/>
              <a:gd name="T51" fmla="*/ 2147483647 h 11627"/>
              <a:gd name="T52" fmla="*/ 2147483647 w 15915"/>
              <a:gd name="T53" fmla="*/ 2147483647 h 11627"/>
              <a:gd name="T54" fmla="*/ 2147483647 w 15915"/>
              <a:gd name="T55" fmla="*/ 2147483647 h 11627"/>
              <a:gd name="T56" fmla="*/ 2147483647 w 15915"/>
              <a:gd name="T57" fmla="*/ 2147483647 h 11627"/>
              <a:gd name="T58" fmla="*/ 2147483647 w 15915"/>
              <a:gd name="T59" fmla="*/ 2147483647 h 11627"/>
              <a:gd name="T60" fmla="*/ 2147483647 w 15915"/>
              <a:gd name="T61" fmla="*/ 2147483647 h 11627"/>
              <a:gd name="T62" fmla="*/ 2147483647 w 15915"/>
              <a:gd name="T63" fmla="*/ 2147483647 h 11627"/>
              <a:gd name="T64" fmla="*/ 2147483647 w 15915"/>
              <a:gd name="T65" fmla="*/ 2147483647 h 11627"/>
              <a:gd name="T66" fmla="*/ 2147483647 w 15915"/>
              <a:gd name="T67" fmla="*/ 2147483647 h 11627"/>
              <a:gd name="T68" fmla="*/ 2147483647 w 15915"/>
              <a:gd name="T69" fmla="*/ 2147483647 h 11627"/>
              <a:gd name="T70" fmla="*/ 2147483647 w 15915"/>
              <a:gd name="T71" fmla="*/ 2147483647 h 11627"/>
              <a:gd name="T72" fmla="*/ 2147483647 w 15915"/>
              <a:gd name="T73" fmla="*/ 2147483647 h 11627"/>
              <a:gd name="T74" fmla="*/ 2147483647 w 15915"/>
              <a:gd name="T75" fmla="*/ 2147483647 h 11627"/>
              <a:gd name="T76" fmla="*/ 2147483647 w 15915"/>
              <a:gd name="T77" fmla="*/ 2147483647 h 11627"/>
              <a:gd name="T78" fmla="*/ 2147483647 w 15915"/>
              <a:gd name="T79" fmla="*/ 2147483647 h 1162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5915"/>
              <a:gd name="T121" fmla="*/ 0 h 11627"/>
              <a:gd name="T122" fmla="*/ 15915 w 15915"/>
              <a:gd name="T123" fmla="*/ 11627 h 1162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5915" h="11627" extrusionOk="0">
                <a:moveTo>
                  <a:pt x="13082" y="345"/>
                </a:moveTo>
                <a:cubicBezTo>
                  <a:pt x="13113" y="351"/>
                  <a:pt x="13141" y="358"/>
                  <a:pt x="13170" y="365"/>
                </a:cubicBezTo>
                <a:cubicBezTo>
                  <a:pt x="13077" y="359"/>
                  <a:pt x="12978" y="356"/>
                  <a:pt x="12882" y="345"/>
                </a:cubicBezTo>
                <a:cubicBezTo>
                  <a:pt x="12319" y="282"/>
                  <a:pt x="11750" y="260"/>
                  <a:pt x="11184" y="219"/>
                </a:cubicBezTo>
                <a:cubicBezTo>
                  <a:pt x="10133" y="144"/>
                  <a:pt x="9063" y="-44"/>
                  <a:pt x="8009" y="5"/>
                </a:cubicBezTo>
                <a:cubicBezTo>
                  <a:pt x="7497" y="29"/>
                  <a:pt x="6833" y="154"/>
                  <a:pt x="6473" y="562"/>
                </a:cubicBezTo>
                <a:cubicBezTo>
                  <a:pt x="6345" y="706"/>
                  <a:pt x="6261" y="858"/>
                  <a:pt x="6399" y="1022"/>
                </a:cubicBezTo>
                <a:cubicBezTo>
                  <a:pt x="6592" y="1251"/>
                  <a:pt x="7051" y="1288"/>
                  <a:pt x="7321" y="1332"/>
                </a:cubicBezTo>
                <a:cubicBezTo>
                  <a:pt x="8414" y="1512"/>
                  <a:pt x="9544" y="1558"/>
                  <a:pt x="10650" y="1551"/>
                </a:cubicBezTo>
                <a:cubicBezTo>
                  <a:pt x="12000" y="1542"/>
                  <a:pt x="13388" y="1541"/>
                  <a:pt x="14728" y="1363"/>
                </a:cubicBezTo>
                <a:cubicBezTo>
                  <a:pt x="15031" y="1323"/>
                  <a:pt x="15605" y="1304"/>
                  <a:pt x="15839" y="1066"/>
                </a:cubicBezTo>
                <a:cubicBezTo>
                  <a:pt x="15971" y="932"/>
                  <a:pt x="15894" y="822"/>
                  <a:pt x="15790" y="699"/>
                </a:cubicBezTo>
                <a:cubicBezTo>
                  <a:pt x="15461" y="311"/>
                  <a:pt x="14658" y="253"/>
                  <a:pt x="14198" y="189"/>
                </a:cubicBezTo>
                <a:cubicBezTo>
                  <a:pt x="13472" y="87"/>
                  <a:pt x="12813" y="229"/>
                  <a:pt x="12095" y="265"/>
                </a:cubicBezTo>
                <a:cubicBezTo>
                  <a:pt x="12054" y="264"/>
                  <a:pt x="12014" y="263"/>
                  <a:pt x="11973" y="262"/>
                </a:cubicBezTo>
              </a:path>
              <a:path w="15915" h="11627" extrusionOk="0">
                <a:moveTo>
                  <a:pt x="5764" y="3043"/>
                </a:moveTo>
                <a:cubicBezTo>
                  <a:pt x="5859" y="3033"/>
                  <a:pt x="5904" y="3027"/>
                  <a:pt x="6000" y="3021"/>
                </a:cubicBezTo>
                <a:cubicBezTo>
                  <a:pt x="5257" y="2938"/>
                  <a:pt x="4522" y="2853"/>
                  <a:pt x="3772" y="2837"/>
                </a:cubicBezTo>
                <a:cubicBezTo>
                  <a:pt x="2771" y="2816"/>
                  <a:pt x="1695" y="2776"/>
                  <a:pt x="715" y="3016"/>
                </a:cubicBezTo>
                <a:cubicBezTo>
                  <a:pt x="385" y="3097"/>
                  <a:pt x="138" y="3248"/>
                  <a:pt x="57" y="3590"/>
                </a:cubicBezTo>
                <a:cubicBezTo>
                  <a:pt x="-94" y="4225"/>
                  <a:pt x="-20" y="5014"/>
                  <a:pt x="47" y="5655"/>
                </a:cubicBezTo>
                <a:cubicBezTo>
                  <a:pt x="94" y="6102"/>
                  <a:pt x="158" y="6506"/>
                  <a:pt x="587" y="6727"/>
                </a:cubicBezTo>
                <a:cubicBezTo>
                  <a:pt x="1133" y="7008"/>
                  <a:pt x="1901" y="6916"/>
                  <a:pt x="2488" y="6893"/>
                </a:cubicBezTo>
                <a:cubicBezTo>
                  <a:pt x="4105" y="6831"/>
                  <a:pt x="5693" y="6853"/>
                  <a:pt x="7309" y="6938"/>
                </a:cubicBezTo>
                <a:cubicBezTo>
                  <a:pt x="7760" y="6962"/>
                  <a:pt x="8525" y="7098"/>
                  <a:pt x="8941" y="6847"/>
                </a:cubicBezTo>
                <a:cubicBezTo>
                  <a:pt x="9185" y="6700"/>
                  <a:pt x="9096" y="6329"/>
                  <a:pt x="9074" y="6099"/>
                </a:cubicBezTo>
                <a:cubicBezTo>
                  <a:pt x="8994" y="5278"/>
                  <a:pt x="8987" y="4437"/>
                  <a:pt x="8882" y="3621"/>
                </a:cubicBezTo>
                <a:cubicBezTo>
                  <a:pt x="8834" y="3245"/>
                  <a:pt x="8695" y="2988"/>
                  <a:pt x="8349" y="2823"/>
                </a:cubicBezTo>
                <a:cubicBezTo>
                  <a:pt x="7823" y="2573"/>
                  <a:pt x="7031" y="2803"/>
                  <a:pt x="6499" y="2895"/>
                </a:cubicBezTo>
                <a:cubicBezTo>
                  <a:pt x="6155" y="2954"/>
                  <a:pt x="5812" y="3017"/>
                  <a:pt x="5467" y="3070"/>
                </a:cubicBezTo>
              </a:path>
              <a:path w="15915" h="11627" extrusionOk="0">
                <a:moveTo>
                  <a:pt x="400" y="7342"/>
                </a:moveTo>
                <a:cubicBezTo>
                  <a:pt x="371" y="7427"/>
                  <a:pt x="328" y="7427"/>
                  <a:pt x="318" y="7516"/>
                </a:cubicBezTo>
                <a:cubicBezTo>
                  <a:pt x="209" y="8450"/>
                  <a:pt x="-41" y="10089"/>
                  <a:pt x="429" y="10947"/>
                </a:cubicBezTo>
                <a:cubicBezTo>
                  <a:pt x="660" y="11368"/>
                  <a:pt x="1140" y="11419"/>
                  <a:pt x="1577" y="11465"/>
                </a:cubicBezTo>
                <a:cubicBezTo>
                  <a:pt x="3093" y="11623"/>
                  <a:pt x="4602" y="11632"/>
                  <a:pt x="6123" y="11575"/>
                </a:cubicBezTo>
                <a:cubicBezTo>
                  <a:pt x="6847" y="11548"/>
                  <a:pt x="7649" y="11606"/>
                  <a:pt x="8353" y="11408"/>
                </a:cubicBezTo>
                <a:cubicBezTo>
                  <a:pt x="8815" y="11278"/>
                  <a:pt x="8989" y="10891"/>
                  <a:pt x="9033" y="10442"/>
                </a:cubicBezTo>
                <a:cubicBezTo>
                  <a:pt x="9104" y="9721"/>
                  <a:pt x="8965" y="8957"/>
                  <a:pt x="8893" y="8240"/>
                </a:cubicBezTo>
                <a:cubicBezTo>
                  <a:pt x="8855" y="7861"/>
                  <a:pt x="8879" y="7248"/>
                  <a:pt x="8662" y="6914"/>
                </a:cubicBezTo>
                <a:cubicBezTo>
                  <a:pt x="8625" y="6857"/>
                  <a:pt x="8560" y="6874"/>
                  <a:pt x="8534" y="6843"/>
                </a:cubicBezTo>
              </a:path>
            </a:pathLst>
          </a:custGeom>
          <a:noFill/>
          <a:ln w="19050" cap="rnd">
            <a:solidFill>
              <a:srgbClr val="7894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5" name="Ink 11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27025" y="2692400"/>
            <a:ext cx="484188" cy="560388"/>
          </a:xfrm>
          <a:custGeom>
            <a:avLst/>
            <a:gdLst>
              <a:gd name="T0" fmla="*/ 2147483647 w 1344"/>
              <a:gd name="T1" fmla="*/ 2147483647 h 1554"/>
              <a:gd name="T2" fmla="*/ 2147483647 w 1344"/>
              <a:gd name="T3" fmla="*/ 2147483647 h 1554"/>
              <a:gd name="T4" fmla="*/ 2147483647 w 1344"/>
              <a:gd name="T5" fmla="*/ 2147483647 h 1554"/>
              <a:gd name="T6" fmla="*/ 2147483647 w 1344"/>
              <a:gd name="T7" fmla="*/ 2147483647 h 1554"/>
              <a:gd name="T8" fmla="*/ 2147483647 w 1344"/>
              <a:gd name="T9" fmla="*/ 2147483647 h 1554"/>
              <a:gd name="T10" fmla="*/ 2147483647 w 1344"/>
              <a:gd name="T11" fmla="*/ 2147483647 h 1554"/>
              <a:gd name="T12" fmla="*/ 2147483647 w 1344"/>
              <a:gd name="T13" fmla="*/ 2147483647 h 1554"/>
              <a:gd name="T14" fmla="*/ 2147483647 w 1344"/>
              <a:gd name="T15" fmla="*/ 2147483647 h 1554"/>
              <a:gd name="T16" fmla="*/ 2147483647 w 1344"/>
              <a:gd name="T17" fmla="*/ 2147483647 h 1554"/>
              <a:gd name="T18" fmla="*/ 2147483647 w 1344"/>
              <a:gd name="T19" fmla="*/ 2147483647 h 1554"/>
              <a:gd name="T20" fmla="*/ 2147483647 w 1344"/>
              <a:gd name="T21" fmla="*/ 2147483647 h 1554"/>
              <a:gd name="T22" fmla="*/ 2147483647 w 1344"/>
              <a:gd name="T23" fmla="*/ 2147483647 h 1554"/>
              <a:gd name="T24" fmla="*/ 2147483647 w 1344"/>
              <a:gd name="T25" fmla="*/ 2147483647 h 1554"/>
              <a:gd name="T26" fmla="*/ 2147483647 w 1344"/>
              <a:gd name="T27" fmla="*/ 2147483647 h 1554"/>
              <a:gd name="T28" fmla="*/ 2147483647 w 1344"/>
              <a:gd name="T29" fmla="*/ 2147483647 h 1554"/>
              <a:gd name="T30" fmla="*/ 2147483647 w 1344"/>
              <a:gd name="T31" fmla="*/ 2147483647 h 1554"/>
              <a:gd name="T32" fmla="*/ 2147483647 w 1344"/>
              <a:gd name="T33" fmla="*/ 2147483647 h 1554"/>
              <a:gd name="T34" fmla="*/ 2147483647 w 1344"/>
              <a:gd name="T35" fmla="*/ 2147483647 h 1554"/>
              <a:gd name="T36" fmla="*/ 2147483647 w 1344"/>
              <a:gd name="T37" fmla="*/ 2147483647 h 1554"/>
              <a:gd name="T38" fmla="*/ 2147483647 w 1344"/>
              <a:gd name="T39" fmla="*/ 2147483647 h 1554"/>
              <a:gd name="T40" fmla="*/ 2147483647 w 1344"/>
              <a:gd name="T41" fmla="*/ 2147483647 h 1554"/>
              <a:gd name="T42" fmla="*/ 2147483647 w 1344"/>
              <a:gd name="T43" fmla="*/ 2147483647 h 1554"/>
              <a:gd name="T44" fmla="*/ 2147483647 w 1344"/>
              <a:gd name="T45" fmla="*/ 2147483647 h 1554"/>
              <a:gd name="T46" fmla="*/ 2147483647 w 1344"/>
              <a:gd name="T47" fmla="*/ 2147483647 h 1554"/>
              <a:gd name="T48" fmla="*/ 2147483647 w 1344"/>
              <a:gd name="T49" fmla="*/ 2147483647 h 1554"/>
              <a:gd name="T50" fmla="*/ 2147483647 w 1344"/>
              <a:gd name="T51" fmla="*/ 2147483647 h 1554"/>
              <a:gd name="T52" fmla="*/ 2147483647 w 1344"/>
              <a:gd name="T53" fmla="*/ 2147483647 h 1554"/>
              <a:gd name="T54" fmla="*/ 2147483647 w 1344"/>
              <a:gd name="T55" fmla="*/ 2147483647 h 1554"/>
              <a:gd name="T56" fmla="*/ 2147483647 w 1344"/>
              <a:gd name="T57" fmla="*/ 2147483647 h 1554"/>
              <a:gd name="T58" fmla="*/ 2147483647 w 1344"/>
              <a:gd name="T59" fmla="*/ 2147483647 h 1554"/>
              <a:gd name="T60" fmla="*/ 2147483647 w 1344"/>
              <a:gd name="T61" fmla="*/ 2147483647 h 1554"/>
              <a:gd name="T62" fmla="*/ 2147483647 w 1344"/>
              <a:gd name="T63" fmla="*/ 2147483647 h 155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344"/>
              <a:gd name="T97" fmla="*/ 0 h 1554"/>
              <a:gd name="T98" fmla="*/ 1344 w 1344"/>
              <a:gd name="T99" fmla="*/ 1554 h 155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344" h="1554" extrusionOk="0">
                <a:moveTo>
                  <a:pt x="581" y="403"/>
                </a:moveTo>
                <a:cubicBezTo>
                  <a:pt x="597" y="387"/>
                  <a:pt x="620" y="357"/>
                  <a:pt x="645" y="357"/>
                </a:cubicBezTo>
                <a:cubicBezTo>
                  <a:pt x="667" y="357"/>
                  <a:pt x="672" y="374"/>
                  <a:pt x="680" y="394"/>
                </a:cubicBezTo>
                <a:cubicBezTo>
                  <a:pt x="700" y="444"/>
                  <a:pt x="702" y="506"/>
                  <a:pt x="705" y="559"/>
                </a:cubicBezTo>
                <a:cubicBezTo>
                  <a:pt x="710" y="640"/>
                  <a:pt x="713" y="720"/>
                  <a:pt x="720" y="801"/>
                </a:cubicBezTo>
                <a:cubicBezTo>
                  <a:pt x="725" y="856"/>
                  <a:pt x="733" y="912"/>
                  <a:pt x="733" y="968"/>
                </a:cubicBezTo>
                <a:cubicBezTo>
                  <a:pt x="733" y="983"/>
                  <a:pt x="733" y="996"/>
                  <a:pt x="733" y="1011"/>
                </a:cubicBezTo>
                <a:cubicBezTo>
                  <a:pt x="703" y="976"/>
                  <a:pt x="706" y="944"/>
                  <a:pt x="703" y="898"/>
                </a:cubicBezTo>
              </a:path>
              <a:path w="1344" h="1554" extrusionOk="0">
                <a:moveTo>
                  <a:pt x="709" y="386"/>
                </a:moveTo>
                <a:cubicBezTo>
                  <a:pt x="697" y="286"/>
                  <a:pt x="693" y="172"/>
                  <a:pt x="591" y="119"/>
                </a:cubicBezTo>
                <a:cubicBezTo>
                  <a:pt x="509" y="77"/>
                  <a:pt x="423" y="119"/>
                  <a:pt x="354" y="167"/>
                </a:cubicBezTo>
                <a:cubicBezTo>
                  <a:pt x="234" y="251"/>
                  <a:pt x="159" y="387"/>
                  <a:pt x="104" y="520"/>
                </a:cubicBezTo>
                <a:cubicBezTo>
                  <a:pt x="25" y="711"/>
                  <a:pt x="-21" y="934"/>
                  <a:pt x="10" y="1140"/>
                </a:cubicBezTo>
                <a:cubicBezTo>
                  <a:pt x="43" y="1357"/>
                  <a:pt x="193" y="1511"/>
                  <a:pt x="410" y="1546"/>
                </a:cubicBezTo>
                <a:cubicBezTo>
                  <a:pt x="661" y="1587"/>
                  <a:pt x="933" y="1467"/>
                  <a:pt x="1106" y="1289"/>
                </a:cubicBezTo>
                <a:cubicBezTo>
                  <a:pt x="1305" y="1083"/>
                  <a:pt x="1379" y="773"/>
                  <a:pt x="1324" y="496"/>
                </a:cubicBezTo>
                <a:cubicBezTo>
                  <a:pt x="1295" y="349"/>
                  <a:pt x="1228" y="185"/>
                  <a:pt x="1113" y="84"/>
                </a:cubicBezTo>
                <a:cubicBezTo>
                  <a:pt x="1026" y="8"/>
                  <a:pt x="902" y="-13"/>
                  <a:pt x="792" y="12"/>
                </a:cubicBezTo>
                <a:cubicBezTo>
                  <a:pt x="719" y="28"/>
                  <a:pt x="661" y="69"/>
                  <a:pt x="600" y="108"/>
                </a:cubicBezTo>
              </a:path>
              <a:path w="1344" h="1554" extrusionOk="0">
                <a:moveTo>
                  <a:pt x="460" y="500"/>
                </a:moveTo>
                <a:cubicBezTo>
                  <a:pt x="473" y="487"/>
                  <a:pt x="479" y="476"/>
                  <a:pt x="499" y="471"/>
                </a:cubicBezTo>
                <a:cubicBezTo>
                  <a:pt x="514" y="467"/>
                  <a:pt x="511" y="460"/>
                  <a:pt x="514" y="445"/>
                </a:cubicBezTo>
                <a:cubicBezTo>
                  <a:pt x="511" y="479"/>
                  <a:pt x="503" y="511"/>
                  <a:pt x="497" y="545"/>
                </a:cubicBezTo>
                <a:cubicBezTo>
                  <a:pt x="488" y="595"/>
                  <a:pt x="479" y="644"/>
                  <a:pt x="466" y="693"/>
                </a:cubicBezTo>
                <a:cubicBezTo>
                  <a:pt x="459" y="721"/>
                  <a:pt x="452" y="758"/>
                  <a:pt x="428" y="747"/>
                </a:cubicBezTo>
              </a:path>
              <a:path w="1344" h="1554" extrusionOk="0">
                <a:moveTo>
                  <a:pt x="321" y="1090"/>
                </a:moveTo>
                <a:cubicBezTo>
                  <a:pt x="309" y="1107"/>
                  <a:pt x="305" y="1106"/>
                  <a:pt x="305" y="1122"/>
                </a:cubicBezTo>
                <a:cubicBezTo>
                  <a:pt x="337" y="1119"/>
                  <a:pt x="365" y="1108"/>
                  <a:pt x="397" y="1103"/>
                </a:cubicBezTo>
                <a:cubicBezTo>
                  <a:pt x="442" y="1096"/>
                  <a:pt x="488" y="1087"/>
                  <a:pt x="533" y="1081"/>
                </a:cubicBezTo>
                <a:cubicBezTo>
                  <a:pt x="570" y="1076"/>
                  <a:pt x="608" y="1074"/>
                  <a:pt x="645" y="1071"/>
                </a:cubicBezTo>
                <a:cubicBezTo>
                  <a:pt x="677" y="1068"/>
                  <a:pt x="708" y="1077"/>
                  <a:pt x="740" y="1082"/>
                </a:cubicBezTo>
                <a:cubicBezTo>
                  <a:pt x="765" y="1086"/>
                  <a:pt x="773" y="1088"/>
                  <a:pt x="789" y="1095"/>
                </a:cubicBezTo>
              </a:path>
            </a:pathLst>
          </a:custGeom>
          <a:noFill/>
          <a:ln w="19050" cap="rnd">
            <a:solidFill>
              <a:srgbClr val="7894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6" name="Ink 1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058863" y="2676525"/>
            <a:ext cx="1803400" cy="501650"/>
          </a:xfrm>
          <a:custGeom>
            <a:avLst/>
            <a:gdLst>
              <a:gd name="T0" fmla="*/ 2147483647 w 5009"/>
              <a:gd name="T1" fmla="*/ 2147483647 h 1397"/>
              <a:gd name="T2" fmla="*/ 2147483647 w 5009"/>
              <a:gd name="T3" fmla="*/ 2147483647 h 1397"/>
              <a:gd name="T4" fmla="*/ 2147483647 w 5009"/>
              <a:gd name="T5" fmla="*/ 2147483647 h 1397"/>
              <a:gd name="T6" fmla="*/ 2147483647 w 5009"/>
              <a:gd name="T7" fmla="*/ 2147483647 h 1397"/>
              <a:gd name="T8" fmla="*/ 2147483647 w 5009"/>
              <a:gd name="T9" fmla="*/ 2147483647 h 1397"/>
              <a:gd name="T10" fmla="*/ 2147483647 w 5009"/>
              <a:gd name="T11" fmla="*/ 2147483647 h 1397"/>
              <a:gd name="T12" fmla="*/ 2147483647 w 5009"/>
              <a:gd name="T13" fmla="*/ 2147483647 h 1397"/>
              <a:gd name="T14" fmla="*/ 2147483647 w 5009"/>
              <a:gd name="T15" fmla="*/ 2147483647 h 1397"/>
              <a:gd name="T16" fmla="*/ 2147483647 w 5009"/>
              <a:gd name="T17" fmla="*/ 2147483647 h 1397"/>
              <a:gd name="T18" fmla="*/ 2147483647 w 5009"/>
              <a:gd name="T19" fmla="*/ 2147483647 h 1397"/>
              <a:gd name="T20" fmla="*/ 2147483647 w 5009"/>
              <a:gd name="T21" fmla="*/ 2147483647 h 1397"/>
              <a:gd name="T22" fmla="*/ 2147483647 w 5009"/>
              <a:gd name="T23" fmla="*/ 2147483647 h 1397"/>
              <a:gd name="T24" fmla="*/ 2147483647 w 5009"/>
              <a:gd name="T25" fmla="*/ 2147483647 h 1397"/>
              <a:gd name="T26" fmla="*/ 2147483647 w 5009"/>
              <a:gd name="T27" fmla="*/ 2147483647 h 1397"/>
              <a:gd name="T28" fmla="*/ 2147483647 w 5009"/>
              <a:gd name="T29" fmla="*/ 2147483647 h 1397"/>
              <a:gd name="T30" fmla="*/ 2147483647 w 5009"/>
              <a:gd name="T31" fmla="*/ 2147483647 h 1397"/>
              <a:gd name="T32" fmla="*/ 2147483647 w 5009"/>
              <a:gd name="T33" fmla="*/ 2147483647 h 1397"/>
              <a:gd name="T34" fmla="*/ 2147483647 w 5009"/>
              <a:gd name="T35" fmla="*/ 2147483647 h 1397"/>
              <a:gd name="T36" fmla="*/ 2147483647 w 5009"/>
              <a:gd name="T37" fmla="*/ 2147483647 h 1397"/>
              <a:gd name="T38" fmla="*/ 2147483647 w 5009"/>
              <a:gd name="T39" fmla="*/ 2147483647 h 1397"/>
              <a:gd name="T40" fmla="*/ 2147483647 w 5009"/>
              <a:gd name="T41" fmla="*/ 2147483647 h 1397"/>
              <a:gd name="T42" fmla="*/ 2147483647 w 5009"/>
              <a:gd name="T43" fmla="*/ 2147483647 h 1397"/>
              <a:gd name="T44" fmla="*/ 2147483647 w 5009"/>
              <a:gd name="T45" fmla="*/ 2147483647 h 1397"/>
              <a:gd name="T46" fmla="*/ 2147483647 w 5009"/>
              <a:gd name="T47" fmla="*/ 0 h 1397"/>
              <a:gd name="T48" fmla="*/ 2147483647 w 5009"/>
              <a:gd name="T49" fmla="*/ 2147483647 h 1397"/>
              <a:gd name="T50" fmla="*/ 2147483647 w 5009"/>
              <a:gd name="T51" fmla="*/ 2147483647 h 1397"/>
              <a:gd name="T52" fmla="*/ 2147483647 w 5009"/>
              <a:gd name="T53" fmla="*/ 2147483647 h 1397"/>
              <a:gd name="T54" fmla="*/ 2147483647 w 5009"/>
              <a:gd name="T55" fmla="*/ 2147483647 h 1397"/>
              <a:gd name="T56" fmla="*/ 2147483647 w 5009"/>
              <a:gd name="T57" fmla="*/ 2147483647 h 1397"/>
              <a:gd name="T58" fmla="*/ 2147483647 w 5009"/>
              <a:gd name="T59" fmla="*/ 2147483647 h 1397"/>
              <a:gd name="T60" fmla="*/ 2147483647 w 5009"/>
              <a:gd name="T61" fmla="*/ 2147483647 h 1397"/>
              <a:gd name="T62" fmla="*/ 2147483647 w 5009"/>
              <a:gd name="T63" fmla="*/ 2147483647 h 1397"/>
              <a:gd name="T64" fmla="*/ 2147483647 w 5009"/>
              <a:gd name="T65" fmla="*/ 2147483647 h 1397"/>
              <a:gd name="T66" fmla="*/ 2147483647 w 5009"/>
              <a:gd name="T67" fmla="*/ 2147483647 h 1397"/>
              <a:gd name="T68" fmla="*/ 2147483647 w 5009"/>
              <a:gd name="T69" fmla="*/ 2147483647 h 1397"/>
              <a:gd name="T70" fmla="*/ 2147483647 w 5009"/>
              <a:gd name="T71" fmla="*/ 2147483647 h 1397"/>
              <a:gd name="T72" fmla="*/ 2147483647 w 5009"/>
              <a:gd name="T73" fmla="*/ 2147483647 h 1397"/>
              <a:gd name="T74" fmla="*/ 2147483647 w 5009"/>
              <a:gd name="T75" fmla="*/ 2147483647 h 1397"/>
              <a:gd name="T76" fmla="*/ 2147483647 w 5009"/>
              <a:gd name="T77" fmla="*/ 2147483647 h 1397"/>
              <a:gd name="T78" fmla="*/ 2147483647 w 5009"/>
              <a:gd name="T79" fmla="*/ 2147483647 h 1397"/>
              <a:gd name="T80" fmla="*/ 2147483647 w 5009"/>
              <a:gd name="T81" fmla="*/ 2147483647 h 1397"/>
              <a:gd name="T82" fmla="*/ 2147483647 w 5009"/>
              <a:gd name="T83" fmla="*/ 2147483647 h 1397"/>
              <a:gd name="T84" fmla="*/ 2147483647 w 5009"/>
              <a:gd name="T85" fmla="*/ 2147483647 h 1397"/>
              <a:gd name="T86" fmla="*/ 2147483647 w 5009"/>
              <a:gd name="T87" fmla="*/ 2147483647 h 1397"/>
              <a:gd name="T88" fmla="*/ 2147483647 w 5009"/>
              <a:gd name="T89" fmla="*/ 2147483647 h 1397"/>
              <a:gd name="T90" fmla="*/ 2147483647 w 5009"/>
              <a:gd name="T91" fmla="*/ 2147483647 h 1397"/>
              <a:gd name="T92" fmla="*/ 2147483647 w 5009"/>
              <a:gd name="T93" fmla="*/ 2147483647 h 139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009"/>
              <a:gd name="T142" fmla="*/ 0 h 1397"/>
              <a:gd name="T143" fmla="*/ 5009 w 5009"/>
              <a:gd name="T144" fmla="*/ 1397 h 139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009" h="1397" extrusionOk="0">
                <a:moveTo>
                  <a:pt x="432" y="492"/>
                </a:moveTo>
                <a:cubicBezTo>
                  <a:pt x="406" y="470"/>
                  <a:pt x="388" y="459"/>
                  <a:pt x="354" y="450"/>
                </a:cubicBezTo>
                <a:cubicBezTo>
                  <a:pt x="322" y="441"/>
                  <a:pt x="279" y="443"/>
                  <a:pt x="247" y="450"/>
                </a:cubicBezTo>
                <a:cubicBezTo>
                  <a:pt x="203" y="460"/>
                  <a:pt x="172" y="494"/>
                  <a:pt x="145" y="528"/>
                </a:cubicBezTo>
                <a:cubicBezTo>
                  <a:pt x="93" y="595"/>
                  <a:pt x="62" y="675"/>
                  <a:pt x="37" y="755"/>
                </a:cubicBezTo>
                <a:cubicBezTo>
                  <a:pt x="6" y="853"/>
                  <a:pt x="-11" y="952"/>
                  <a:pt x="8" y="1054"/>
                </a:cubicBezTo>
                <a:cubicBezTo>
                  <a:pt x="24" y="1140"/>
                  <a:pt x="72" y="1213"/>
                  <a:pt x="151" y="1252"/>
                </a:cubicBezTo>
                <a:cubicBezTo>
                  <a:pt x="239" y="1296"/>
                  <a:pt x="345" y="1290"/>
                  <a:pt x="438" y="1271"/>
                </a:cubicBezTo>
                <a:cubicBezTo>
                  <a:pt x="540" y="1250"/>
                  <a:pt x="642" y="1202"/>
                  <a:pt x="713" y="1124"/>
                </a:cubicBezTo>
                <a:cubicBezTo>
                  <a:pt x="784" y="1046"/>
                  <a:pt x="809" y="942"/>
                  <a:pt x="796" y="839"/>
                </a:cubicBezTo>
                <a:cubicBezTo>
                  <a:pt x="783" y="735"/>
                  <a:pt x="729" y="640"/>
                  <a:pt x="655" y="567"/>
                </a:cubicBezTo>
                <a:cubicBezTo>
                  <a:pt x="606" y="518"/>
                  <a:pt x="534" y="479"/>
                  <a:pt x="462" y="488"/>
                </a:cubicBezTo>
                <a:cubicBezTo>
                  <a:pt x="415" y="494"/>
                  <a:pt x="401" y="532"/>
                  <a:pt x="394" y="570"/>
                </a:cubicBezTo>
              </a:path>
              <a:path w="5009" h="1397" extrusionOk="0">
                <a:moveTo>
                  <a:pt x="1500" y="1015"/>
                </a:moveTo>
                <a:cubicBezTo>
                  <a:pt x="1456" y="1009"/>
                  <a:pt x="1405" y="1003"/>
                  <a:pt x="1361" y="1018"/>
                </a:cubicBezTo>
                <a:cubicBezTo>
                  <a:pt x="1303" y="1038"/>
                  <a:pt x="1255" y="1092"/>
                  <a:pt x="1230" y="1146"/>
                </a:cubicBezTo>
                <a:cubicBezTo>
                  <a:pt x="1203" y="1204"/>
                  <a:pt x="1192" y="1280"/>
                  <a:pt x="1224" y="1339"/>
                </a:cubicBezTo>
                <a:cubicBezTo>
                  <a:pt x="1260" y="1404"/>
                  <a:pt x="1340" y="1403"/>
                  <a:pt x="1400" y="1381"/>
                </a:cubicBezTo>
                <a:cubicBezTo>
                  <a:pt x="1469" y="1348"/>
                  <a:pt x="1494" y="1335"/>
                  <a:pt x="1533" y="1300"/>
                </a:cubicBezTo>
              </a:path>
              <a:path w="5009" h="1397" extrusionOk="0">
                <a:moveTo>
                  <a:pt x="2003" y="262"/>
                </a:moveTo>
                <a:cubicBezTo>
                  <a:pt x="2001" y="252"/>
                  <a:pt x="2000" y="242"/>
                  <a:pt x="1998" y="232"/>
                </a:cubicBezTo>
                <a:cubicBezTo>
                  <a:pt x="1958" y="310"/>
                  <a:pt x="1934" y="383"/>
                  <a:pt x="1910" y="471"/>
                </a:cubicBezTo>
                <a:cubicBezTo>
                  <a:pt x="1868" y="626"/>
                  <a:pt x="1825" y="781"/>
                  <a:pt x="1793" y="939"/>
                </a:cubicBezTo>
                <a:cubicBezTo>
                  <a:pt x="1778" y="1014"/>
                  <a:pt x="1739" y="1148"/>
                  <a:pt x="1779" y="1223"/>
                </a:cubicBezTo>
                <a:cubicBezTo>
                  <a:pt x="1806" y="1274"/>
                  <a:pt x="1870" y="1244"/>
                  <a:pt x="1906" y="1224"/>
                </a:cubicBezTo>
                <a:cubicBezTo>
                  <a:pt x="1978" y="1185"/>
                  <a:pt x="2031" y="1120"/>
                  <a:pt x="2092" y="1070"/>
                </a:cubicBezTo>
                <a:cubicBezTo>
                  <a:pt x="2106" y="1081"/>
                  <a:pt x="2117" y="1099"/>
                  <a:pt x="2135" y="1103"/>
                </a:cubicBezTo>
                <a:cubicBezTo>
                  <a:pt x="2170" y="1110"/>
                  <a:pt x="2201" y="1095"/>
                  <a:pt x="2233" y="1084"/>
                </a:cubicBezTo>
                <a:cubicBezTo>
                  <a:pt x="2287" y="1066"/>
                  <a:pt x="2348" y="1036"/>
                  <a:pt x="2400" y="1072"/>
                </a:cubicBezTo>
                <a:cubicBezTo>
                  <a:pt x="2425" y="1089"/>
                  <a:pt x="2434" y="1122"/>
                  <a:pt x="2457" y="1139"/>
                </a:cubicBezTo>
                <a:cubicBezTo>
                  <a:pt x="2466" y="1142"/>
                  <a:pt x="2474" y="1144"/>
                  <a:pt x="2483" y="1147"/>
                </a:cubicBezTo>
                <a:cubicBezTo>
                  <a:pt x="2512" y="1106"/>
                  <a:pt x="2537" y="1066"/>
                  <a:pt x="2560" y="1019"/>
                </a:cubicBezTo>
                <a:cubicBezTo>
                  <a:pt x="2569" y="999"/>
                  <a:pt x="2579" y="980"/>
                  <a:pt x="2588" y="960"/>
                </a:cubicBezTo>
              </a:path>
              <a:path w="5009" h="1397" extrusionOk="0">
                <a:moveTo>
                  <a:pt x="2723" y="80"/>
                </a:moveTo>
                <a:cubicBezTo>
                  <a:pt x="2723" y="71"/>
                  <a:pt x="2723" y="63"/>
                  <a:pt x="2723" y="54"/>
                </a:cubicBezTo>
                <a:cubicBezTo>
                  <a:pt x="2712" y="87"/>
                  <a:pt x="2704" y="120"/>
                  <a:pt x="2698" y="155"/>
                </a:cubicBezTo>
                <a:cubicBezTo>
                  <a:pt x="2677" y="278"/>
                  <a:pt x="2672" y="400"/>
                  <a:pt x="2679" y="525"/>
                </a:cubicBezTo>
                <a:cubicBezTo>
                  <a:pt x="2685" y="634"/>
                  <a:pt x="2704" y="740"/>
                  <a:pt x="2717" y="848"/>
                </a:cubicBezTo>
                <a:cubicBezTo>
                  <a:pt x="2722" y="893"/>
                  <a:pt x="2727" y="938"/>
                  <a:pt x="2748" y="980"/>
                </a:cubicBezTo>
                <a:cubicBezTo>
                  <a:pt x="2751" y="985"/>
                  <a:pt x="2755" y="990"/>
                  <a:pt x="2758" y="995"/>
                </a:cubicBezTo>
              </a:path>
              <a:path w="5009" h="1397" extrusionOk="0">
                <a:moveTo>
                  <a:pt x="3313" y="799"/>
                </a:moveTo>
                <a:cubicBezTo>
                  <a:pt x="3280" y="782"/>
                  <a:pt x="3256" y="766"/>
                  <a:pt x="3218" y="760"/>
                </a:cubicBezTo>
                <a:cubicBezTo>
                  <a:pt x="3140" y="747"/>
                  <a:pt x="3075" y="788"/>
                  <a:pt x="3045" y="861"/>
                </a:cubicBezTo>
                <a:cubicBezTo>
                  <a:pt x="3020" y="922"/>
                  <a:pt x="3010" y="1059"/>
                  <a:pt x="3094" y="1081"/>
                </a:cubicBezTo>
                <a:cubicBezTo>
                  <a:pt x="3161" y="1099"/>
                  <a:pt x="3225" y="1031"/>
                  <a:pt x="3260" y="985"/>
                </a:cubicBezTo>
                <a:cubicBezTo>
                  <a:pt x="3336" y="884"/>
                  <a:pt x="3370" y="755"/>
                  <a:pt x="3389" y="632"/>
                </a:cubicBezTo>
                <a:cubicBezTo>
                  <a:pt x="3411" y="488"/>
                  <a:pt x="3412" y="337"/>
                  <a:pt x="3402" y="192"/>
                </a:cubicBezTo>
                <a:cubicBezTo>
                  <a:pt x="3398" y="127"/>
                  <a:pt x="3389" y="64"/>
                  <a:pt x="3378" y="0"/>
                </a:cubicBezTo>
                <a:cubicBezTo>
                  <a:pt x="3363" y="46"/>
                  <a:pt x="3351" y="126"/>
                  <a:pt x="3351" y="195"/>
                </a:cubicBezTo>
                <a:cubicBezTo>
                  <a:pt x="3351" y="228"/>
                  <a:pt x="3352" y="262"/>
                  <a:pt x="3352" y="295"/>
                </a:cubicBezTo>
              </a:path>
              <a:path w="5009" h="1397" extrusionOk="0">
                <a:moveTo>
                  <a:pt x="3460" y="835"/>
                </a:moveTo>
                <a:cubicBezTo>
                  <a:pt x="3484" y="811"/>
                  <a:pt x="3468" y="860"/>
                  <a:pt x="3465" y="884"/>
                </a:cubicBezTo>
                <a:cubicBezTo>
                  <a:pt x="3460" y="926"/>
                  <a:pt x="3463" y="967"/>
                  <a:pt x="3466" y="1010"/>
                </a:cubicBezTo>
                <a:cubicBezTo>
                  <a:pt x="3468" y="1044"/>
                  <a:pt x="3474" y="1075"/>
                  <a:pt x="3481" y="1108"/>
                </a:cubicBezTo>
                <a:cubicBezTo>
                  <a:pt x="3482" y="1111"/>
                  <a:pt x="3482" y="1114"/>
                  <a:pt x="3483" y="1117"/>
                </a:cubicBezTo>
                <a:cubicBezTo>
                  <a:pt x="3470" y="1092"/>
                  <a:pt x="3458" y="1067"/>
                  <a:pt x="3448" y="1041"/>
                </a:cubicBezTo>
                <a:cubicBezTo>
                  <a:pt x="3429" y="992"/>
                  <a:pt x="3413" y="939"/>
                  <a:pt x="3413" y="886"/>
                </a:cubicBezTo>
                <a:cubicBezTo>
                  <a:pt x="3412" y="809"/>
                  <a:pt x="3460" y="730"/>
                  <a:pt x="3523" y="687"/>
                </a:cubicBezTo>
                <a:cubicBezTo>
                  <a:pt x="3567" y="657"/>
                  <a:pt x="3613" y="628"/>
                  <a:pt x="3666" y="616"/>
                </a:cubicBezTo>
                <a:cubicBezTo>
                  <a:pt x="3703" y="611"/>
                  <a:pt x="3714" y="610"/>
                  <a:pt x="3738" y="607"/>
                </a:cubicBezTo>
              </a:path>
              <a:path w="5009" h="1397" extrusionOk="0">
                <a:moveTo>
                  <a:pt x="3742" y="908"/>
                </a:moveTo>
                <a:cubicBezTo>
                  <a:pt x="3731" y="916"/>
                  <a:pt x="3728" y="917"/>
                  <a:pt x="3727" y="926"/>
                </a:cubicBezTo>
                <a:cubicBezTo>
                  <a:pt x="3747" y="917"/>
                  <a:pt x="3764" y="909"/>
                  <a:pt x="3784" y="898"/>
                </a:cubicBezTo>
                <a:cubicBezTo>
                  <a:pt x="3821" y="877"/>
                  <a:pt x="3851" y="853"/>
                  <a:pt x="3883" y="824"/>
                </a:cubicBezTo>
                <a:cubicBezTo>
                  <a:pt x="3913" y="797"/>
                  <a:pt x="3941" y="769"/>
                  <a:pt x="3955" y="730"/>
                </a:cubicBezTo>
                <a:cubicBezTo>
                  <a:pt x="3966" y="698"/>
                  <a:pt x="3958" y="686"/>
                  <a:pt x="3932" y="674"/>
                </a:cubicBezTo>
                <a:cubicBezTo>
                  <a:pt x="3901" y="660"/>
                  <a:pt x="3848" y="726"/>
                  <a:pt x="3835" y="743"/>
                </a:cubicBezTo>
                <a:cubicBezTo>
                  <a:pt x="3796" y="793"/>
                  <a:pt x="3768" y="851"/>
                  <a:pt x="3751" y="912"/>
                </a:cubicBezTo>
                <a:cubicBezTo>
                  <a:pt x="3739" y="954"/>
                  <a:pt x="3722" y="1031"/>
                  <a:pt x="3760" y="1066"/>
                </a:cubicBezTo>
                <a:cubicBezTo>
                  <a:pt x="3787" y="1090"/>
                  <a:pt x="3839" y="1085"/>
                  <a:pt x="3870" y="1076"/>
                </a:cubicBezTo>
                <a:cubicBezTo>
                  <a:pt x="3937" y="1057"/>
                  <a:pt x="3999" y="1013"/>
                  <a:pt x="4056" y="974"/>
                </a:cubicBezTo>
                <a:cubicBezTo>
                  <a:pt x="4084" y="955"/>
                  <a:pt x="4137" y="899"/>
                  <a:pt x="4176" y="920"/>
                </a:cubicBezTo>
                <a:cubicBezTo>
                  <a:pt x="4201" y="933"/>
                  <a:pt x="4203" y="965"/>
                  <a:pt x="4207" y="989"/>
                </a:cubicBezTo>
                <a:cubicBezTo>
                  <a:pt x="4211" y="1013"/>
                  <a:pt x="4216" y="1034"/>
                  <a:pt x="4223" y="1055"/>
                </a:cubicBezTo>
                <a:cubicBezTo>
                  <a:pt x="4249" y="1032"/>
                  <a:pt x="4265" y="1009"/>
                  <a:pt x="4285" y="981"/>
                </a:cubicBezTo>
                <a:cubicBezTo>
                  <a:pt x="4297" y="963"/>
                  <a:pt x="4325" y="903"/>
                  <a:pt x="4354" y="914"/>
                </a:cubicBezTo>
                <a:cubicBezTo>
                  <a:pt x="4387" y="926"/>
                  <a:pt x="4408" y="984"/>
                  <a:pt x="4424" y="1011"/>
                </a:cubicBezTo>
                <a:cubicBezTo>
                  <a:pt x="4440" y="1038"/>
                  <a:pt x="4474" y="1103"/>
                  <a:pt x="4512" y="1107"/>
                </a:cubicBezTo>
                <a:cubicBezTo>
                  <a:pt x="4547" y="1111"/>
                  <a:pt x="4572" y="1078"/>
                  <a:pt x="4593" y="1056"/>
                </a:cubicBezTo>
              </a:path>
              <a:path w="5009" h="1397" extrusionOk="0">
                <a:moveTo>
                  <a:pt x="4908" y="414"/>
                </a:moveTo>
                <a:cubicBezTo>
                  <a:pt x="4896" y="438"/>
                  <a:pt x="4883" y="458"/>
                  <a:pt x="4868" y="479"/>
                </a:cubicBezTo>
                <a:cubicBezTo>
                  <a:pt x="4861" y="488"/>
                  <a:pt x="4859" y="491"/>
                  <a:pt x="4860" y="499"/>
                </a:cubicBezTo>
                <a:cubicBezTo>
                  <a:pt x="4879" y="486"/>
                  <a:pt x="4898" y="471"/>
                  <a:pt x="4911" y="452"/>
                </a:cubicBezTo>
                <a:cubicBezTo>
                  <a:pt x="4923" y="434"/>
                  <a:pt x="4933" y="416"/>
                  <a:pt x="4938" y="395"/>
                </a:cubicBezTo>
                <a:cubicBezTo>
                  <a:pt x="4919" y="379"/>
                  <a:pt x="4912" y="387"/>
                  <a:pt x="4890" y="387"/>
                </a:cubicBezTo>
                <a:cubicBezTo>
                  <a:pt x="4878" y="387"/>
                  <a:pt x="4852" y="391"/>
                  <a:pt x="4849" y="406"/>
                </a:cubicBezTo>
                <a:cubicBezTo>
                  <a:pt x="4849" y="412"/>
                  <a:pt x="4849" y="418"/>
                  <a:pt x="4849" y="424"/>
                </a:cubicBezTo>
              </a:path>
              <a:path w="5009" h="1397" extrusionOk="0">
                <a:moveTo>
                  <a:pt x="4925" y="665"/>
                </a:moveTo>
                <a:cubicBezTo>
                  <a:pt x="4933" y="689"/>
                  <a:pt x="4946" y="710"/>
                  <a:pt x="4954" y="734"/>
                </a:cubicBezTo>
                <a:cubicBezTo>
                  <a:pt x="4954" y="737"/>
                  <a:pt x="4955" y="741"/>
                  <a:pt x="4955" y="744"/>
                </a:cubicBezTo>
                <a:cubicBezTo>
                  <a:pt x="4970" y="734"/>
                  <a:pt x="4983" y="729"/>
                  <a:pt x="4999" y="721"/>
                </a:cubicBezTo>
                <a:cubicBezTo>
                  <a:pt x="5002" y="719"/>
                  <a:pt x="5005" y="718"/>
                  <a:pt x="5008" y="716"/>
                </a:cubicBezTo>
                <a:cubicBezTo>
                  <a:pt x="5004" y="718"/>
                  <a:pt x="4961" y="737"/>
                  <a:pt x="4962" y="725"/>
                </a:cubicBezTo>
                <a:cubicBezTo>
                  <a:pt x="4966" y="719"/>
                  <a:pt x="4969" y="714"/>
                  <a:pt x="4973" y="708"/>
                </a:cubicBezTo>
              </a:path>
            </a:pathLst>
          </a:custGeom>
          <a:noFill/>
          <a:ln w="19050" cap="rnd">
            <a:solidFill>
              <a:srgbClr val="7894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7" name="Ink 11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090613" y="3316288"/>
            <a:ext cx="1108075" cy="352425"/>
          </a:xfrm>
          <a:custGeom>
            <a:avLst/>
            <a:gdLst>
              <a:gd name="T0" fmla="*/ 2147483647 w 3076"/>
              <a:gd name="T1" fmla="*/ 2147483647 h 979"/>
              <a:gd name="T2" fmla="*/ 2147483647 w 3076"/>
              <a:gd name="T3" fmla="*/ 2147483647 h 979"/>
              <a:gd name="T4" fmla="*/ 2147483647 w 3076"/>
              <a:gd name="T5" fmla="*/ 2147483647 h 979"/>
              <a:gd name="T6" fmla="*/ 2147483647 w 3076"/>
              <a:gd name="T7" fmla="*/ 2147483647 h 979"/>
              <a:gd name="T8" fmla="*/ 2147483647 w 3076"/>
              <a:gd name="T9" fmla="*/ 2147483647 h 979"/>
              <a:gd name="T10" fmla="*/ 2147483647 w 3076"/>
              <a:gd name="T11" fmla="*/ 2147483647 h 979"/>
              <a:gd name="T12" fmla="*/ 2147483647 w 3076"/>
              <a:gd name="T13" fmla="*/ 2147483647 h 979"/>
              <a:gd name="T14" fmla="*/ 2147483647 w 3076"/>
              <a:gd name="T15" fmla="*/ 2147483647 h 979"/>
              <a:gd name="T16" fmla="*/ 2147483647 w 3076"/>
              <a:gd name="T17" fmla="*/ 2147483647 h 979"/>
              <a:gd name="T18" fmla="*/ 2147483647 w 3076"/>
              <a:gd name="T19" fmla="*/ 2147483647 h 979"/>
              <a:gd name="T20" fmla="*/ 2147483647 w 3076"/>
              <a:gd name="T21" fmla="*/ 2147483647 h 979"/>
              <a:gd name="T22" fmla="*/ 2147483647 w 3076"/>
              <a:gd name="T23" fmla="*/ 2147483647 h 979"/>
              <a:gd name="T24" fmla="*/ 2147483647 w 3076"/>
              <a:gd name="T25" fmla="*/ 2147483647 h 979"/>
              <a:gd name="T26" fmla="*/ 2147483647 w 3076"/>
              <a:gd name="T27" fmla="*/ 2147483647 h 979"/>
              <a:gd name="T28" fmla="*/ 2147483647 w 3076"/>
              <a:gd name="T29" fmla="*/ 2147483647 h 979"/>
              <a:gd name="T30" fmla="*/ 2147483647 w 3076"/>
              <a:gd name="T31" fmla="*/ 2147483647 h 979"/>
              <a:gd name="T32" fmla="*/ 2147483647 w 3076"/>
              <a:gd name="T33" fmla="*/ 2147483647 h 979"/>
              <a:gd name="T34" fmla="*/ 2147483647 w 3076"/>
              <a:gd name="T35" fmla="*/ 2147483647 h 979"/>
              <a:gd name="T36" fmla="*/ 2147483647 w 3076"/>
              <a:gd name="T37" fmla="*/ 2147483647 h 979"/>
              <a:gd name="T38" fmla="*/ 2147483647 w 3076"/>
              <a:gd name="T39" fmla="*/ 2147483647 h 979"/>
              <a:gd name="T40" fmla="*/ 2147483647 w 3076"/>
              <a:gd name="T41" fmla="*/ 2147483647 h 979"/>
              <a:gd name="T42" fmla="*/ 2147483647 w 3076"/>
              <a:gd name="T43" fmla="*/ 2147483647 h 979"/>
              <a:gd name="T44" fmla="*/ 2147483647 w 3076"/>
              <a:gd name="T45" fmla="*/ 2147483647 h 979"/>
              <a:gd name="T46" fmla="*/ 2147483647 w 3076"/>
              <a:gd name="T47" fmla="*/ 2147483647 h 979"/>
              <a:gd name="T48" fmla="*/ 2147483647 w 3076"/>
              <a:gd name="T49" fmla="*/ 2147483647 h 979"/>
              <a:gd name="T50" fmla="*/ 2147483647 w 3076"/>
              <a:gd name="T51" fmla="*/ 2147483647 h 979"/>
              <a:gd name="T52" fmla="*/ 2147483647 w 3076"/>
              <a:gd name="T53" fmla="*/ 2147483647 h 979"/>
              <a:gd name="T54" fmla="*/ 2147483647 w 3076"/>
              <a:gd name="T55" fmla="*/ 2147483647 h 979"/>
              <a:gd name="T56" fmla="*/ 2147483647 w 3076"/>
              <a:gd name="T57" fmla="*/ 2147483647 h 979"/>
              <a:gd name="T58" fmla="*/ 2147483647 w 3076"/>
              <a:gd name="T59" fmla="*/ 2147483647 h 979"/>
              <a:gd name="T60" fmla="*/ 2147483647 w 3076"/>
              <a:gd name="T61" fmla="*/ 0 h 979"/>
              <a:gd name="T62" fmla="*/ 2147483647 w 3076"/>
              <a:gd name="T63" fmla="*/ 2147483647 h 979"/>
              <a:gd name="T64" fmla="*/ 2147483647 w 3076"/>
              <a:gd name="T65" fmla="*/ 2147483647 h 979"/>
              <a:gd name="T66" fmla="*/ 2147483647 w 3076"/>
              <a:gd name="T67" fmla="*/ 2147483647 h 979"/>
              <a:gd name="T68" fmla="*/ 2147483647 w 3076"/>
              <a:gd name="T69" fmla="*/ 2147483647 h 979"/>
              <a:gd name="T70" fmla="*/ 2147483647 w 3076"/>
              <a:gd name="T71" fmla="*/ 2147483647 h 979"/>
              <a:gd name="T72" fmla="*/ 2147483647 w 3076"/>
              <a:gd name="T73" fmla="*/ 2147483647 h 979"/>
              <a:gd name="T74" fmla="*/ 2147483647 w 3076"/>
              <a:gd name="T75" fmla="*/ 2147483647 h 979"/>
              <a:gd name="T76" fmla="*/ 2147483647 w 3076"/>
              <a:gd name="T77" fmla="*/ 2147483647 h 979"/>
              <a:gd name="T78" fmla="*/ 2147483647 w 3076"/>
              <a:gd name="T79" fmla="*/ 2147483647 h 979"/>
              <a:gd name="T80" fmla="*/ 2147483647 w 3076"/>
              <a:gd name="T81" fmla="*/ 2147483647 h 979"/>
              <a:gd name="T82" fmla="*/ 2147483647 w 3076"/>
              <a:gd name="T83" fmla="*/ 2147483647 h 979"/>
              <a:gd name="T84" fmla="*/ 2147483647 w 3076"/>
              <a:gd name="T85" fmla="*/ 2147483647 h 979"/>
              <a:gd name="T86" fmla="*/ 2147483647 w 3076"/>
              <a:gd name="T87" fmla="*/ 2147483647 h 979"/>
              <a:gd name="T88" fmla="*/ 2147483647 w 3076"/>
              <a:gd name="T89" fmla="*/ 2147483647 h 979"/>
              <a:gd name="T90" fmla="*/ 2147483647 w 3076"/>
              <a:gd name="T91" fmla="*/ 2147483647 h 979"/>
              <a:gd name="T92" fmla="*/ 2147483647 w 3076"/>
              <a:gd name="T93" fmla="*/ 2147483647 h 979"/>
              <a:gd name="T94" fmla="*/ 2147483647 w 3076"/>
              <a:gd name="T95" fmla="*/ 2147483647 h 979"/>
              <a:gd name="T96" fmla="*/ 2147483647 w 3076"/>
              <a:gd name="T97" fmla="*/ 2147483647 h 979"/>
              <a:gd name="T98" fmla="*/ 2147483647 w 3076"/>
              <a:gd name="T99" fmla="*/ 2147483647 h 979"/>
              <a:gd name="T100" fmla="*/ 2147483647 w 3076"/>
              <a:gd name="T101" fmla="*/ 2147483647 h 979"/>
              <a:gd name="T102" fmla="*/ 2147483647 w 3076"/>
              <a:gd name="T103" fmla="*/ 2147483647 h 979"/>
              <a:gd name="T104" fmla="*/ 2147483647 w 3076"/>
              <a:gd name="T105" fmla="*/ 2147483647 h 979"/>
              <a:gd name="T106" fmla="*/ 2147483647 w 3076"/>
              <a:gd name="T107" fmla="*/ 2147483647 h 979"/>
              <a:gd name="T108" fmla="*/ 2147483647 w 3076"/>
              <a:gd name="T109" fmla="*/ 2147483647 h 979"/>
              <a:gd name="T110" fmla="*/ 2147483647 w 3076"/>
              <a:gd name="T111" fmla="*/ 2147483647 h 979"/>
              <a:gd name="T112" fmla="*/ 2147483647 w 3076"/>
              <a:gd name="T113" fmla="*/ 2147483647 h 979"/>
              <a:gd name="T114" fmla="*/ 2147483647 w 3076"/>
              <a:gd name="T115" fmla="*/ 2147483647 h 979"/>
              <a:gd name="T116" fmla="*/ 2147483647 w 3076"/>
              <a:gd name="T117" fmla="*/ 2147483647 h 979"/>
              <a:gd name="T118" fmla="*/ 2147483647 w 3076"/>
              <a:gd name="T119" fmla="*/ 2147483647 h 979"/>
              <a:gd name="T120" fmla="*/ 2147483647 w 3076"/>
              <a:gd name="T121" fmla="*/ 2147483647 h 979"/>
              <a:gd name="T122" fmla="*/ 2147483647 w 3076"/>
              <a:gd name="T123" fmla="*/ 2147483647 h 97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076"/>
              <a:gd name="T187" fmla="*/ 0 h 979"/>
              <a:gd name="T188" fmla="*/ 3076 w 3076"/>
              <a:gd name="T189" fmla="*/ 979 h 97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076" h="979" extrusionOk="0">
                <a:moveTo>
                  <a:pt x="17" y="453"/>
                </a:moveTo>
                <a:cubicBezTo>
                  <a:pt x="5" y="475"/>
                  <a:pt x="5" y="475"/>
                  <a:pt x="5" y="500"/>
                </a:cubicBezTo>
                <a:cubicBezTo>
                  <a:pt x="5" y="567"/>
                  <a:pt x="16" y="635"/>
                  <a:pt x="25" y="701"/>
                </a:cubicBezTo>
                <a:cubicBezTo>
                  <a:pt x="34" y="766"/>
                  <a:pt x="48" y="830"/>
                  <a:pt x="59" y="894"/>
                </a:cubicBezTo>
                <a:cubicBezTo>
                  <a:pt x="62" y="913"/>
                  <a:pt x="62" y="909"/>
                  <a:pt x="58" y="927"/>
                </a:cubicBezTo>
                <a:cubicBezTo>
                  <a:pt x="47" y="881"/>
                  <a:pt x="36" y="834"/>
                  <a:pt x="31" y="787"/>
                </a:cubicBezTo>
                <a:cubicBezTo>
                  <a:pt x="23" y="713"/>
                  <a:pt x="28" y="636"/>
                  <a:pt x="51" y="565"/>
                </a:cubicBezTo>
                <a:cubicBezTo>
                  <a:pt x="72" y="499"/>
                  <a:pt x="108" y="443"/>
                  <a:pt x="166" y="405"/>
                </a:cubicBezTo>
                <a:cubicBezTo>
                  <a:pt x="231" y="361"/>
                  <a:pt x="314" y="357"/>
                  <a:pt x="390" y="364"/>
                </a:cubicBezTo>
                <a:cubicBezTo>
                  <a:pt x="451" y="370"/>
                  <a:pt x="510" y="389"/>
                  <a:pt x="565" y="416"/>
                </a:cubicBezTo>
                <a:cubicBezTo>
                  <a:pt x="602" y="434"/>
                  <a:pt x="636" y="457"/>
                  <a:pt x="663" y="489"/>
                </a:cubicBezTo>
                <a:cubicBezTo>
                  <a:pt x="673" y="501"/>
                  <a:pt x="681" y="514"/>
                  <a:pt x="691" y="527"/>
                </a:cubicBezTo>
                <a:cubicBezTo>
                  <a:pt x="646" y="543"/>
                  <a:pt x="600" y="553"/>
                  <a:pt x="554" y="566"/>
                </a:cubicBezTo>
                <a:cubicBezTo>
                  <a:pt x="487" y="585"/>
                  <a:pt x="421" y="605"/>
                  <a:pt x="353" y="620"/>
                </a:cubicBezTo>
                <a:cubicBezTo>
                  <a:pt x="303" y="631"/>
                  <a:pt x="252" y="644"/>
                  <a:pt x="201" y="653"/>
                </a:cubicBezTo>
                <a:cubicBezTo>
                  <a:pt x="186" y="656"/>
                  <a:pt x="173" y="658"/>
                  <a:pt x="159" y="662"/>
                </a:cubicBezTo>
                <a:cubicBezTo>
                  <a:pt x="223" y="699"/>
                  <a:pt x="288" y="731"/>
                  <a:pt x="355" y="762"/>
                </a:cubicBezTo>
                <a:cubicBezTo>
                  <a:pt x="406" y="786"/>
                  <a:pt x="459" y="812"/>
                  <a:pt x="511" y="832"/>
                </a:cubicBezTo>
                <a:cubicBezTo>
                  <a:pt x="546" y="845"/>
                  <a:pt x="591" y="853"/>
                  <a:pt x="628" y="842"/>
                </a:cubicBezTo>
                <a:cubicBezTo>
                  <a:pt x="638" y="837"/>
                  <a:pt x="649" y="832"/>
                  <a:pt x="659" y="827"/>
                </a:cubicBezTo>
              </a:path>
              <a:path w="3076" h="979" extrusionOk="0">
                <a:moveTo>
                  <a:pt x="870" y="594"/>
                </a:moveTo>
                <a:cubicBezTo>
                  <a:pt x="881" y="619"/>
                  <a:pt x="893" y="643"/>
                  <a:pt x="915" y="660"/>
                </a:cubicBezTo>
                <a:cubicBezTo>
                  <a:pt x="947" y="685"/>
                  <a:pt x="980" y="693"/>
                  <a:pt x="1020" y="687"/>
                </a:cubicBezTo>
                <a:cubicBezTo>
                  <a:pt x="1053" y="682"/>
                  <a:pt x="1089" y="660"/>
                  <a:pt x="1098" y="625"/>
                </a:cubicBezTo>
                <a:cubicBezTo>
                  <a:pt x="1111" y="577"/>
                  <a:pt x="1061" y="534"/>
                  <a:pt x="1018" y="529"/>
                </a:cubicBezTo>
                <a:cubicBezTo>
                  <a:pt x="963" y="523"/>
                  <a:pt x="909" y="558"/>
                  <a:pt x="876" y="599"/>
                </a:cubicBezTo>
                <a:cubicBezTo>
                  <a:pt x="833" y="653"/>
                  <a:pt x="814" y="726"/>
                  <a:pt x="814" y="794"/>
                </a:cubicBezTo>
                <a:cubicBezTo>
                  <a:pt x="814" y="864"/>
                  <a:pt x="845" y="950"/>
                  <a:pt x="918" y="974"/>
                </a:cubicBezTo>
                <a:cubicBezTo>
                  <a:pt x="989" y="997"/>
                  <a:pt x="1053" y="963"/>
                  <a:pt x="1109" y="922"/>
                </a:cubicBezTo>
                <a:cubicBezTo>
                  <a:pt x="1171" y="871"/>
                  <a:pt x="1193" y="852"/>
                  <a:pt x="1231" y="813"/>
                </a:cubicBezTo>
              </a:path>
              <a:path w="3076" h="979" extrusionOk="0">
                <a:moveTo>
                  <a:pt x="1603" y="0"/>
                </a:moveTo>
                <a:cubicBezTo>
                  <a:pt x="1603" y="66"/>
                  <a:pt x="1602" y="130"/>
                  <a:pt x="1600" y="196"/>
                </a:cubicBezTo>
                <a:cubicBezTo>
                  <a:pt x="1597" y="305"/>
                  <a:pt x="1598" y="413"/>
                  <a:pt x="1603" y="522"/>
                </a:cubicBezTo>
                <a:cubicBezTo>
                  <a:pt x="1606" y="589"/>
                  <a:pt x="1623" y="668"/>
                  <a:pt x="1610" y="734"/>
                </a:cubicBezTo>
                <a:cubicBezTo>
                  <a:pt x="1613" y="752"/>
                  <a:pt x="1617" y="758"/>
                  <a:pt x="1602" y="756"/>
                </a:cubicBezTo>
                <a:cubicBezTo>
                  <a:pt x="1567" y="720"/>
                  <a:pt x="1540" y="681"/>
                  <a:pt x="1512" y="639"/>
                </a:cubicBezTo>
                <a:cubicBezTo>
                  <a:pt x="1484" y="597"/>
                  <a:pt x="1447" y="557"/>
                  <a:pt x="1430" y="511"/>
                </a:cubicBezTo>
                <a:cubicBezTo>
                  <a:pt x="1430" y="507"/>
                  <a:pt x="1429" y="504"/>
                  <a:pt x="1429" y="500"/>
                </a:cubicBezTo>
                <a:cubicBezTo>
                  <a:pt x="1461" y="512"/>
                  <a:pt x="1489" y="525"/>
                  <a:pt x="1519" y="541"/>
                </a:cubicBezTo>
                <a:cubicBezTo>
                  <a:pt x="1582" y="576"/>
                  <a:pt x="1645" y="619"/>
                  <a:pt x="1714" y="640"/>
                </a:cubicBezTo>
                <a:cubicBezTo>
                  <a:pt x="1756" y="653"/>
                  <a:pt x="1799" y="651"/>
                  <a:pt x="1842" y="645"/>
                </a:cubicBezTo>
                <a:cubicBezTo>
                  <a:pt x="1891" y="638"/>
                  <a:pt x="1941" y="622"/>
                  <a:pt x="1984" y="597"/>
                </a:cubicBezTo>
                <a:cubicBezTo>
                  <a:pt x="2025" y="572"/>
                  <a:pt x="2065" y="530"/>
                  <a:pt x="2080" y="483"/>
                </a:cubicBezTo>
                <a:cubicBezTo>
                  <a:pt x="2094" y="440"/>
                  <a:pt x="2103" y="387"/>
                  <a:pt x="2107" y="343"/>
                </a:cubicBezTo>
                <a:cubicBezTo>
                  <a:pt x="2109" y="315"/>
                  <a:pt x="2111" y="310"/>
                  <a:pt x="2118" y="287"/>
                </a:cubicBezTo>
              </a:path>
              <a:path w="3076" h="979" extrusionOk="0">
                <a:moveTo>
                  <a:pt x="2263" y="783"/>
                </a:moveTo>
                <a:cubicBezTo>
                  <a:pt x="2273" y="800"/>
                  <a:pt x="2274" y="804"/>
                  <a:pt x="2283" y="813"/>
                </a:cubicBezTo>
                <a:cubicBezTo>
                  <a:pt x="2307" y="779"/>
                  <a:pt x="2295" y="749"/>
                  <a:pt x="2293" y="704"/>
                </a:cubicBezTo>
                <a:cubicBezTo>
                  <a:pt x="2291" y="635"/>
                  <a:pt x="2284" y="561"/>
                  <a:pt x="2293" y="493"/>
                </a:cubicBezTo>
                <a:cubicBezTo>
                  <a:pt x="2301" y="431"/>
                  <a:pt x="2321" y="380"/>
                  <a:pt x="2364" y="336"/>
                </a:cubicBezTo>
                <a:cubicBezTo>
                  <a:pt x="2400" y="299"/>
                  <a:pt x="2434" y="301"/>
                  <a:pt x="2483" y="306"/>
                </a:cubicBezTo>
              </a:path>
              <a:path w="3076" h="979" extrusionOk="0">
                <a:moveTo>
                  <a:pt x="2571" y="875"/>
                </a:moveTo>
                <a:cubicBezTo>
                  <a:pt x="2596" y="863"/>
                  <a:pt x="2608" y="860"/>
                  <a:pt x="2624" y="814"/>
                </a:cubicBezTo>
                <a:cubicBezTo>
                  <a:pt x="2642" y="761"/>
                  <a:pt x="2656" y="705"/>
                  <a:pt x="2668" y="651"/>
                </a:cubicBezTo>
                <a:cubicBezTo>
                  <a:pt x="2676" y="614"/>
                  <a:pt x="2683" y="585"/>
                  <a:pt x="2698" y="553"/>
                </a:cubicBezTo>
                <a:cubicBezTo>
                  <a:pt x="2722" y="574"/>
                  <a:pt x="2737" y="593"/>
                  <a:pt x="2757" y="621"/>
                </a:cubicBezTo>
                <a:cubicBezTo>
                  <a:pt x="2788" y="665"/>
                  <a:pt x="2824" y="713"/>
                  <a:pt x="2881" y="722"/>
                </a:cubicBezTo>
                <a:cubicBezTo>
                  <a:pt x="2919" y="728"/>
                  <a:pt x="2959" y="706"/>
                  <a:pt x="2982" y="677"/>
                </a:cubicBezTo>
                <a:cubicBezTo>
                  <a:pt x="3017" y="633"/>
                  <a:pt x="3024" y="573"/>
                  <a:pt x="3026" y="519"/>
                </a:cubicBezTo>
                <a:cubicBezTo>
                  <a:pt x="3028" y="466"/>
                  <a:pt x="3023" y="409"/>
                  <a:pt x="3016" y="356"/>
                </a:cubicBezTo>
                <a:cubicBezTo>
                  <a:pt x="3011" y="314"/>
                  <a:pt x="3005" y="290"/>
                  <a:pt x="3047" y="269"/>
                </a:cubicBezTo>
                <a:cubicBezTo>
                  <a:pt x="3056" y="265"/>
                  <a:pt x="3066" y="262"/>
                  <a:pt x="3075" y="258"/>
                </a:cubicBezTo>
              </a:path>
            </a:pathLst>
          </a:custGeom>
          <a:noFill/>
          <a:ln w="19050" cap="rnd">
            <a:solidFill>
              <a:srgbClr val="7894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8" name="Ink 11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600325" y="3302000"/>
            <a:ext cx="438150" cy="376238"/>
          </a:xfrm>
          <a:custGeom>
            <a:avLst/>
            <a:gdLst>
              <a:gd name="T0" fmla="*/ 2147483647 w 1218"/>
              <a:gd name="T1" fmla="*/ 2147483647 h 1046"/>
              <a:gd name="T2" fmla="*/ 2147483647 w 1218"/>
              <a:gd name="T3" fmla="*/ 2147483647 h 1046"/>
              <a:gd name="T4" fmla="*/ 2147483647 w 1218"/>
              <a:gd name="T5" fmla="*/ 2147483647 h 1046"/>
              <a:gd name="T6" fmla="*/ 2147483647 w 1218"/>
              <a:gd name="T7" fmla="*/ 2147483647 h 1046"/>
              <a:gd name="T8" fmla="*/ 2147483647 w 1218"/>
              <a:gd name="T9" fmla="*/ 2147483647 h 1046"/>
              <a:gd name="T10" fmla="*/ 2147483647 w 1218"/>
              <a:gd name="T11" fmla="*/ 2147483647 h 1046"/>
              <a:gd name="T12" fmla="*/ 2147483647 w 1218"/>
              <a:gd name="T13" fmla="*/ 2147483647 h 1046"/>
              <a:gd name="T14" fmla="*/ 2147483647 w 1218"/>
              <a:gd name="T15" fmla="*/ 0 h 1046"/>
              <a:gd name="T16" fmla="*/ 2147483647 w 1218"/>
              <a:gd name="T17" fmla="*/ 2147483647 h 1046"/>
              <a:gd name="T18" fmla="*/ 2147483647 w 1218"/>
              <a:gd name="T19" fmla="*/ 2147483647 h 1046"/>
              <a:gd name="T20" fmla="*/ 2147483647 w 1218"/>
              <a:gd name="T21" fmla="*/ 2147483647 h 1046"/>
              <a:gd name="T22" fmla="*/ 2147483647 w 1218"/>
              <a:gd name="T23" fmla="*/ 2147483647 h 1046"/>
              <a:gd name="T24" fmla="*/ 2147483647 w 1218"/>
              <a:gd name="T25" fmla="*/ 2147483647 h 104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18"/>
              <a:gd name="T40" fmla="*/ 0 h 1046"/>
              <a:gd name="T41" fmla="*/ 1218 w 1218"/>
              <a:gd name="T42" fmla="*/ 1046 h 104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18" h="1046" extrusionOk="0">
                <a:moveTo>
                  <a:pt x="487" y="43"/>
                </a:moveTo>
                <a:cubicBezTo>
                  <a:pt x="419" y="67"/>
                  <a:pt x="365" y="93"/>
                  <a:pt x="305" y="134"/>
                </a:cubicBezTo>
                <a:cubicBezTo>
                  <a:pt x="209" y="200"/>
                  <a:pt x="138" y="286"/>
                  <a:pt x="79" y="385"/>
                </a:cubicBezTo>
                <a:cubicBezTo>
                  <a:pt x="23" y="478"/>
                  <a:pt x="-10" y="587"/>
                  <a:pt x="3" y="697"/>
                </a:cubicBezTo>
                <a:cubicBezTo>
                  <a:pt x="17" y="818"/>
                  <a:pt x="107" y="920"/>
                  <a:pt x="225" y="946"/>
                </a:cubicBezTo>
                <a:cubicBezTo>
                  <a:pt x="315" y="966"/>
                  <a:pt x="390" y="936"/>
                  <a:pt x="472" y="903"/>
                </a:cubicBezTo>
              </a:path>
              <a:path w="1218" h="1046" extrusionOk="0">
                <a:moveTo>
                  <a:pt x="965" y="32"/>
                </a:moveTo>
                <a:cubicBezTo>
                  <a:pt x="975" y="13"/>
                  <a:pt x="976" y="14"/>
                  <a:pt x="989" y="0"/>
                </a:cubicBezTo>
                <a:cubicBezTo>
                  <a:pt x="1045" y="45"/>
                  <a:pt x="1077" y="93"/>
                  <a:pt x="1105" y="162"/>
                </a:cubicBezTo>
                <a:cubicBezTo>
                  <a:pt x="1149" y="271"/>
                  <a:pt x="1177" y="387"/>
                  <a:pt x="1197" y="503"/>
                </a:cubicBezTo>
                <a:cubicBezTo>
                  <a:pt x="1213" y="599"/>
                  <a:pt x="1224" y="698"/>
                  <a:pt x="1214" y="795"/>
                </a:cubicBezTo>
                <a:cubicBezTo>
                  <a:pt x="1209" y="838"/>
                  <a:pt x="1198" y="911"/>
                  <a:pt x="1166" y="945"/>
                </a:cubicBezTo>
                <a:cubicBezTo>
                  <a:pt x="1134" y="980"/>
                  <a:pt x="1094" y="1012"/>
                  <a:pt x="1058" y="1045"/>
                </a:cubicBezTo>
              </a:path>
            </a:pathLst>
          </a:custGeom>
          <a:noFill/>
          <a:ln w="19050" cap="rnd">
            <a:solidFill>
              <a:srgbClr val="7894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9" name="Ink 11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14325" y="3975100"/>
            <a:ext cx="2474913" cy="565150"/>
          </a:xfrm>
          <a:custGeom>
            <a:avLst/>
            <a:gdLst>
              <a:gd name="T0" fmla="*/ 2147483647 w 6872"/>
              <a:gd name="T1" fmla="*/ 2147483647 h 1572"/>
              <a:gd name="T2" fmla="*/ 2147483647 w 6872"/>
              <a:gd name="T3" fmla="*/ 2147483647 h 1572"/>
              <a:gd name="T4" fmla="*/ 2147483647 w 6872"/>
              <a:gd name="T5" fmla="*/ 2147483647 h 1572"/>
              <a:gd name="T6" fmla="*/ 2147483647 w 6872"/>
              <a:gd name="T7" fmla="*/ 2147483647 h 1572"/>
              <a:gd name="T8" fmla="*/ 2147483647 w 6872"/>
              <a:gd name="T9" fmla="*/ 2147483647 h 1572"/>
              <a:gd name="T10" fmla="*/ 2147483647 w 6872"/>
              <a:gd name="T11" fmla="*/ 2147483647 h 1572"/>
              <a:gd name="T12" fmla="*/ 2147483647 w 6872"/>
              <a:gd name="T13" fmla="*/ 2147483647 h 1572"/>
              <a:gd name="T14" fmla="*/ 2147483647 w 6872"/>
              <a:gd name="T15" fmla="*/ 2147483647 h 1572"/>
              <a:gd name="T16" fmla="*/ 2147483647 w 6872"/>
              <a:gd name="T17" fmla="*/ 2147483647 h 1572"/>
              <a:gd name="T18" fmla="*/ 2147483647 w 6872"/>
              <a:gd name="T19" fmla="*/ 2147483647 h 1572"/>
              <a:gd name="T20" fmla="*/ 2147483647 w 6872"/>
              <a:gd name="T21" fmla="*/ 2147483647 h 1572"/>
              <a:gd name="T22" fmla="*/ 2147483647 w 6872"/>
              <a:gd name="T23" fmla="*/ 2147483647 h 1572"/>
              <a:gd name="T24" fmla="*/ 2147483647 w 6872"/>
              <a:gd name="T25" fmla="*/ 2147483647 h 1572"/>
              <a:gd name="T26" fmla="*/ 2147483647 w 6872"/>
              <a:gd name="T27" fmla="*/ 2147483647 h 1572"/>
              <a:gd name="T28" fmla="*/ 2147483647 w 6872"/>
              <a:gd name="T29" fmla="*/ 2147483647 h 1572"/>
              <a:gd name="T30" fmla="*/ 2147483647 w 6872"/>
              <a:gd name="T31" fmla="*/ 2147483647 h 1572"/>
              <a:gd name="T32" fmla="*/ 2147483647 w 6872"/>
              <a:gd name="T33" fmla="*/ 2147483647 h 1572"/>
              <a:gd name="T34" fmla="*/ 2147483647 w 6872"/>
              <a:gd name="T35" fmla="*/ 2147483647 h 1572"/>
              <a:gd name="T36" fmla="*/ 2147483647 w 6872"/>
              <a:gd name="T37" fmla="*/ 2147483647 h 1572"/>
              <a:gd name="T38" fmla="*/ 2147483647 w 6872"/>
              <a:gd name="T39" fmla="*/ 2147483647 h 1572"/>
              <a:gd name="T40" fmla="*/ 2147483647 w 6872"/>
              <a:gd name="T41" fmla="*/ 2147483647 h 1572"/>
              <a:gd name="T42" fmla="*/ 2147483647 w 6872"/>
              <a:gd name="T43" fmla="*/ 2147483647 h 1572"/>
              <a:gd name="T44" fmla="*/ 2147483647 w 6872"/>
              <a:gd name="T45" fmla="*/ 2147483647 h 1572"/>
              <a:gd name="T46" fmla="*/ 2147483647 w 6872"/>
              <a:gd name="T47" fmla="*/ 2147483647 h 1572"/>
              <a:gd name="T48" fmla="*/ 2147483647 w 6872"/>
              <a:gd name="T49" fmla="*/ 2147483647 h 1572"/>
              <a:gd name="T50" fmla="*/ 2147483647 w 6872"/>
              <a:gd name="T51" fmla="*/ 2147483647 h 1572"/>
              <a:gd name="T52" fmla="*/ 2147483647 w 6872"/>
              <a:gd name="T53" fmla="*/ 2147483647 h 1572"/>
              <a:gd name="T54" fmla="*/ 2147483647 w 6872"/>
              <a:gd name="T55" fmla="*/ 2147483647 h 1572"/>
              <a:gd name="T56" fmla="*/ 2147483647 w 6872"/>
              <a:gd name="T57" fmla="*/ 2147483647 h 1572"/>
              <a:gd name="T58" fmla="*/ 2147483647 w 6872"/>
              <a:gd name="T59" fmla="*/ 2147483647 h 1572"/>
              <a:gd name="T60" fmla="*/ 2147483647 w 6872"/>
              <a:gd name="T61" fmla="*/ 2147483647 h 1572"/>
              <a:gd name="T62" fmla="*/ 2147483647 w 6872"/>
              <a:gd name="T63" fmla="*/ 2147483647 h 1572"/>
              <a:gd name="T64" fmla="*/ 2147483647 w 6872"/>
              <a:gd name="T65" fmla="*/ 2147483647 h 1572"/>
              <a:gd name="T66" fmla="*/ 2147483647 w 6872"/>
              <a:gd name="T67" fmla="*/ 2147483647 h 1572"/>
              <a:gd name="T68" fmla="*/ 2147483647 w 6872"/>
              <a:gd name="T69" fmla="*/ 2147483647 h 1572"/>
              <a:gd name="T70" fmla="*/ 2147483647 w 6872"/>
              <a:gd name="T71" fmla="*/ 2147483647 h 1572"/>
              <a:gd name="T72" fmla="*/ 2147483647 w 6872"/>
              <a:gd name="T73" fmla="*/ 2147483647 h 1572"/>
              <a:gd name="T74" fmla="*/ 2147483647 w 6872"/>
              <a:gd name="T75" fmla="*/ 2147483647 h 1572"/>
              <a:gd name="T76" fmla="*/ 2147483647 w 6872"/>
              <a:gd name="T77" fmla="*/ 2147483647 h 1572"/>
              <a:gd name="T78" fmla="*/ 2147483647 w 6872"/>
              <a:gd name="T79" fmla="*/ 2147483647 h 1572"/>
              <a:gd name="T80" fmla="*/ 2147483647 w 6872"/>
              <a:gd name="T81" fmla="*/ 2147483647 h 1572"/>
              <a:gd name="T82" fmla="*/ 2147483647 w 6872"/>
              <a:gd name="T83" fmla="*/ 2147483647 h 1572"/>
              <a:gd name="T84" fmla="*/ 2147483647 w 6872"/>
              <a:gd name="T85" fmla="*/ 2147483647 h 1572"/>
              <a:gd name="T86" fmla="*/ 2147483647 w 6872"/>
              <a:gd name="T87" fmla="*/ 2147483647 h 1572"/>
              <a:gd name="T88" fmla="*/ 2147483647 w 6872"/>
              <a:gd name="T89" fmla="*/ 2147483647 h 1572"/>
              <a:gd name="T90" fmla="*/ 2147483647 w 6872"/>
              <a:gd name="T91" fmla="*/ 2147483647 h 1572"/>
              <a:gd name="T92" fmla="*/ 2147483647 w 6872"/>
              <a:gd name="T93" fmla="*/ 2147483647 h 15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872"/>
              <a:gd name="T142" fmla="*/ 0 h 1572"/>
              <a:gd name="T143" fmla="*/ 6872 w 6872"/>
              <a:gd name="T144" fmla="*/ 1572 h 157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872" h="1572" extrusionOk="0">
                <a:moveTo>
                  <a:pt x="503" y="576"/>
                </a:moveTo>
                <a:cubicBezTo>
                  <a:pt x="478" y="572"/>
                  <a:pt x="477" y="574"/>
                  <a:pt x="496" y="543"/>
                </a:cubicBezTo>
                <a:cubicBezTo>
                  <a:pt x="517" y="508"/>
                  <a:pt x="550" y="475"/>
                  <a:pt x="579" y="446"/>
                </a:cubicBezTo>
                <a:cubicBezTo>
                  <a:pt x="607" y="418"/>
                  <a:pt x="645" y="398"/>
                  <a:pt x="673" y="439"/>
                </a:cubicBezTo>
                <a:cubicBezTo>
                  <a:pt x="710" y="494"/>
                  <a:pt x="694" y="593"/>
                  <a:pt x="684" y="653"/>
                </a:cubicBezTo>
                <a:cubicBezTo>
                  <a:pt x="666" y="760"/>
                  <a:pt x="628" y="861"/>
                  <a:pt x="580" y="958"/>
                </a:cubicBezTo>
                <a:cubicBezTo>
                  <a:pt x="545" y="1029"/>
                  <a:pt x="502" y="1092"/>
                  <a:pt x="457" y="1157"/>
                </a:cubicBezTo>
                <a:cubicBezTo>
                  <a:pt x="444" y="1176"/>
                  <a:pt x="432" y="1190"/>
                  <a:pt x="418" y="1206"/>
                </a:cubicBezTo>
                <a:cubicBezTo>
                  <a:pt x="442" y="1208"/>
                  <a:pt x="467" y="1208"/>
                  <a:pt x="491" y="1211"/>
                </a:cubicBezTo>
                <a:cubicBezTo>
                  <a:pt x="530" y="1217"/>
                  <a:pt x="570" y="1216"/>
                  <a:pt x="607" y="1201"/>
                </a:cubicBezTo>
                <a:cubicBezTo>
                  <a:pt x="647" y="1185"/>
                  <a:pt x="672" y="1155"/>
                  <a:pt x="703" y="1126"/>
                </a:cubicBezTo>
              </a:path>
              <a:path w="6872" h="1572" extrusionOk="0">
                <a:moveTo>
                  <a:pt x="883" y="486"/>
                </a:moveTo>
                <a:cubicBezTo>
                  <a:pt x="859" y="393"/>
                  <a:pt x="841" y="325"/>
                  <a:pt x="762" y="263"/>
                </a:cubicBezTo>
                <a:cubicBezTo>
                  <a:pt x="632" y="161"/>
                  <a:pt x="467" y="177"/>
                  <a:pt x="335" y="269"/>
                </a:cubicBezTo>
                <a:cubicBezTo>
                  <a:pt x="170" y="383"/>
                  <a:pt x="74" y="591"/>
                  <a:pt x="25" y="779"/>
                </a:cubicBezTo>
                <a:cubicBezTo>
                  <a:pt x="-14" y="930"/>
                  <a:pt x="-15" y="1116"/>
                  <a:pt x="64" y="1256"/>
                </a:cubicBezTo>
                <a:cubicBezTo>
                  <a:pt x="141" y="1394"/>
                  <a:pt x="299" y="1443"/>
                  <a:pt x="447" y="1452"/>
                </a:cubicBezTo>
                <a:cubicBezTo>
                  <a:pt x="636" y="1464"/>
                  <a:pt x="833" y="1407"/>
                  <a:pt x="1003" y="1329"/>
                </a:cubicBezTo>
                <a:cubicBezTo>
                  <a:pt x="1169" y="1252"/>
                  <a:pt x="1315" y="1137"/>
                  <a:pt x="1400" y="972"/>
                </a:cubicBezTo>
                <a:cubicBezTo>
                  <a:pt x="1494" y="790"/>
                  <a:pt x="1458" y="589"/>
                  <a:pt x="1328" y="435"/>
                </a:cubicBezTo>
                <a:cubicBezTo>
                  <a:pt x="1234" y="323"/>
                  <a:pt x="1095" y="256"/>
                  <a:pt x="963" y="201"/>
                </a:cubicBezTo>
                <a:cubicBezTo>
                  <a:pt x="867" y="161"/>
                  <a:pt x="796" y="137"/>
                  <a:pt x="720" y="67"/>
                </a:cubicBezTo>
              </a:path>
              <a:path w="6872" h="1572" extrusionOk="0">
                <a:moveTo>
                  <a:pt x="2368" y="562"/>
                </a:moveTo>
                <a:cubicBezTo>
                  <a:pt x="2376" y="581"/>
                  <a:pt x="2363" y="587"/>
                  <a:pt x="2385" y="564"/>
                </a:cubicBezTo>
                <a:cubicBezTo>
                  <a:pt x="2419" y="528"/>
                  <a:pt x="2447" y="486"/>
                  <a:pt x="2477" y="447"/>
                </a:cubicBezTo>
                <a:cubicBezTo>
                  <a:pt x="2510" y="405"/>
                  <a:pt x="2537" y="361"/>
                  <a:pt x="2567" y="317"/>
                </a:cubicBezTo>
                <a:cubicBezTo>
                  <a:pt x="2580" y="299"/>
                  <a:pt x="2583" y="294"/>
                  <a:pt x="2591" y="282"/>
                </a:cubicBezTo>
                <a:cubicBezTo>
                  <a:pt x="2588" y="321"/>
                  <a:pt x="2581" y="371"/>
                  <a:pt x="2573" y="414"/>
                </a:cubicBezTo>
                <a:cubicBezTo>
                  <a:pt x="2555" y="510"/>
                  <a:pt x="2532" y="604"/>
                  <a:pt x="2512" y="699"/>
                </a:cubicBezTo>
                <a:cubicBezTo>
                  <a:pt x="2496" y="772"/>
                  <a:pt x="2479" y="847"/>
                  <a:pt x="2466" y="920"/>
                </a:cubicBezTo>
                <a:cubicBezTo>
                  <a:pt x="2459" y="956"/>
                  <a:pt x="2459" y="982"/>
                  <a:pt x="2432" y="992"/>
                </a:cubicBezTo>
                <a:cubicBezTo>
                  <a:pt x="2403" y="1003"/>
                  <a:pt x="2367" y="987"/>
                  <a:pt x="2338" y="986"/>
                </a:cubicBezTo>
                <a:cubicBezTo>
                  <a:pt x="2305" y="985"/>
                  <a:pt x="2290" y="993"/>
                  <a:pt x="2263" y="1007"/>
                </a:cubicBezTo>
                <a:cubicBezTo>
                  <a:pt x="2263" y="1040"/>
                  <a:pt x="2260" y="1046"/>
                  <a:pt x="2286" y="1072"/>
                </a:cubicBezTo>
                <a:cubicBezTo>
                  <a:pt x="2319" y="1105"/>
                  <a:pt x="2392" y="1106"/>
                  <a:pt x="2434" y="1104"/>
                </a:cubicBezTo>
                <a:cubicBezTo>
                  <a:pt x="2512" y="1101"/>
                  <a:pt x="2577" y="1081"/>
                  <a:pt x="2648" y="1052"/>
                </a:cubicBezTo>
                <a:cubicBezTo>
                  <a:pt x="2705" y="1029"/>
                  <a:pt x="2758" y="1000"/>
                  <a:pt x="2812" y="971"/>
                </a:cubicBezTo>
              </a:path>
              <a:path w="6872" h="1572" extrusionOk="0">
                <a:moveTo>
                  <a:pt x="4325" y="914"/>
                </a:moveTo>
                <a:cubicBezTo>
                  <a:pt x="4339" y="883"/>
                  <a:pt x="4345" y="875"/>
                  <a:pt x="4306" y="848"/>
                </a:cubicBezTo>
                <a:cubicBezTo>
                  <a:pt x="4227" y="792"/>
                  <a:pt x="4110" y="781"/>
                  <a:pt x="4018" y="803"/>
                </a:cubicBezTo>
                <a:cubicBezTo>
                  <a:pt x="3961" y="817"/>
                  <a:pt x="3908" y="853"/>
                  <a:pt x="3899" y="915"/>
                </a:cubicBezTo>
                <a:cubicBezTo>
                  <a:pt x="3890" y="983"/>
                  <a:pt x="3946" y="1049"/>
                  <a:pt x="3995" y="1087"/>
                </a:cubicBezTo>
                <a:cubicBezTo>
                  <a:pt x="4070" y="1145"/>
                  <a:pt x="4165" y="1168"/>
                  <a:pt x="4258" y="1176"/>
                </a:cubicBezTo>
                <a:cubicBezTo>
                  <a:pt x="4351" y="1184"/>
                  <a:pt x="4444" y="1156"/>
                  <a:pt x="4524" y="1108"/>
                </a:cubicBezTo>
                <a:cubicBezTo>
                  <a:pt x="4581" y="1067"/>
                  <a:pt x="4601" y="1053"/>
                  <a:pt x="4632" y="1016"/>
                </a:cubicBezTo>
              </a:path>
              <a:path w="6872" h="1572" extrusionOk="0">
                <a:moveTo>
                  <a:pt x="4864" y="142"/>
                </a:moveTo>
                <a:cubicBezTo>
                  <a:pt x="4853" y="236"/>
                  <a:pt x="4838" y="329"/>
                  <a:pt x="4822" y="422"/>
                </a:cubicBezTo>
                <a:cubicBezTo>
                  <a:pt x="4800" y="549"/>
                  <a:pt x="4772" y="674"/>
                  <a:pt x="4749" y="800"/>
                </a:cubicBezTo>
                <a:cubicBezTo>
                  <a:pt x="4742" y="838"/>
                  <a:pt x="4705" y="962"/>
                  <a:pt x="4736" y="1000"/>
                </a:cubicBezTo>
                <a:cubicBezTo>
                  <a:pt x="4760" y="1029"/>
                  <a:pt x="4787" y="1008"/>
                  <a:pt x="4814" y="992"/>
                </a:cubicBezTo>
                <a:cubicBezTo>
                  <a:pt x="4857" y="966"/>
                  <a:pt x="4909" y="902"/>
                  <a:pt x="4967" y="926"/>
                </a:cubicBezTo>
                <a:cubicBezTo>
                  <a:pt x="5024" y="950"/>
                  <a:pt x="5032" y="1068"/>
                  <a:pt x="5102" y="1064"/>
                </a:cubicBezTo>
                <a:cubicBezTo>
                  <a:pt x="5145" y="1062"/>
                  <a:pt x="5195" y="1014"/>
                  <a:pt x="5226" y="989"/>
                </a:cubicBezTo>
                <a:cubicBezTo>
                  <a:pt x="5275" y="950"/>
                  <a:pt x="5340" y="868"/>
                  <a:pt x="5403" y="854"/>
                </a:cubicBezTo>
                <a:cubicBezTo>
                  <a:pt x="5439" y="846"/>
                  <a:pt x="5449" y="852"/>
                  <a:pt x="5463" y="889"/>
                </a:cubicBezTo>
                <a:cubicBezTo>
                  <a:pt x="5477" y="927"/>
                  <a:pt x="5478" y="977"/>
                  <a:pt x="5487" y="1017"/>
                </a:cubicBezTo>
                <a:cubicBezTo>
                  <a:pt x="5532" y="998"/>
                  <a:pt x="5535" y="996"/>
                  <a:pt x="5567" y="942"/>
                </a:cubicBezTo>
              </a:path>
              <a:path w="6872" h="1572" extrusionOk="0">
                <a:moveTo>
                  <a:pt x="5597" y="296"/>
                </a:moveTo>
                <a:cubicBezTo>
                  <a:pt x="5575" y="275"/>
                  <a:pt x="5573" y="275"/>
                  <a:pt x="5548" y="289"/>
                </a:cubicBezTo>
                <a:cubicBezTo>
                  <a:pt x="5535" y="297"/>
                  <a:pt x="5542" y="300"/>
                  <a:pt x="5531" y="309"/>
                </a:cubicBezTo>
                <a:cubicBezTo>
                  <a:pt x="5545" y="314"/>
                  <a:pt x="5550" y="314"/>
                  <a:pt x="5560" y="308"/>
                </a:cubicBezTo>
              </a:path>
              <a:path w="6872" h="1572" extrusionOk="0">
                <a:moveTo>
                  <a:pt x="6109" y="59"/>
                </a:moveTo>
                <a:cubicBezTo>
                  <a:pt x="6109" y="52"/>
                  <a:pt x="6109" y="46"/>
                  <a:pt x="6109" y="39"/>
                </a:cubicBezTo>
                <a:cubicBezTo>
                  <a:pt x="6102" y="49"/>
                  <a:pt x="6079" y="104"/>
                  <a:pt x="6071" y="144"/>
                </a:cubicBezTo>
                <a:cubicBezTo>
                  <a:pt x="6049" y="257"/>
                  <a:pt x="6035" y="371"/>
                  <a:pt x="6021" y="485"/>
                </a:cubicBezTo>
                <a:cubicBezTo>
                  <a:pt x="6006" y="608"/>
                  <a:pt x="5995" y="732"/>
                  <a:pt x="5981" y="855"/>
                </a:cubicBezTo>
                <a:cubicBezTo>
                  <a:pt x="5973" y="931"/>
                  <a:pt x="5950" y="1017"/>
                  <a:pt x="5952" y="1094"/>
                </a:cubicBezTo>
                <a:cubicBezTo>
                  <a:pt x="5948" y="1107"/>
                  <a:pt x="5947" y="1111"/>
                  <a:pt x="5956" y="1118"/>
                </a:cubicBezTo>
                <a:cubicBezTo>
                  <a:pt x="5971" y="1084"/>
                  <a:pt x="5985" y="1047"/>
                  <a:pt x="6000" y="1012"/>
                </a:cubicBezTo>
              </a:path>
              <a:path w="6872" h="1572" extrusionOk="0">
                <a:moveTo>
                  <a:pt x="6676" y="344"/>
                </a:moveTo>
                <a:cubicBezTo>
                  <a:pt x="6697" y="280"/>
                  <a:pt x="6725" y="208"/>
                  <a:pt x="6734" y="141"/>
                </a:cubicBezTo>
                <a:cubicBezTo>
                  <a:pt x="6740" y="95"/>
                  <a:pt x="6737" y="49"/>
                  <a:pt x="6734" y="3"/>
                </a:cubicBezTo>
                <a:cubicBezTo>
                  <a:pt x="6713" y="25"/>
                  <a:pt x="6703" y="52"/>
                  <a:pt x="6695" y="97"/>
                </a:cubicBezTo>
                <a:cubicBezTo>
                  <a:pt x="6676" y="201"/>
                  <a:pt x="6670" y="307"/>
                  <a:pt x="6664" y="413"/>
                </a:cubicBezTo>
                <a:cubicBezTo>
                  <a:pt x="6656" y="544"/>
                  <a:pt x="6655" y="674"/>
                  <a:pt x="6660" y="805"/>
                </a:cubicBezTo>
                <a:cubicBezTo>
                  <a:pt x="6661" y="825"/>
                  <a:pt x="6661" y="831"/>
                  <a:pt x="6664" y="843"/>
                </a:cubicBezTo>
                <a:cubicBezTo>
                  <a:pt x="6645" y="809"/>
                  <a:pt x="6628" y="774"/>
                  <a:pt x="6605" y="743"/>
                </a:cubicBezTo>
                <a:cubicBezTo>
                  <a:pt x="6576" y="703"/>
                  <a:pt x="6540" y="657"/>
                  <a:pt x="6488" y="646"/>
                </a:cubicBezTo>
                <a:cubicBezTo>
                  <a:pt x="6419" y="632"/>
                  <a:pt x="6368" y="703"/>
                  <a:pt x="6339" y="755"/>
                </a:cubicBezTo>
                <a:cubicBezTo>
                  <a:pt x="6314" y="800"/>
                  <a:pt x="6296" y="858"/>
                  <a:pt x="6311" y="909"/>
                </a:cubicBezTo>
                <a:cubicBezTo>
                  <a:pt x="6324" y="952"/>
                  <a:pt x="6366" y="971"/>
                  <a:pt x="6407" y="976"/>
                </a:cubicBezTo>
                <a:cubicBezTo>
                  <a:pt x="6455" y="982"/>
                  <a:pt x="6520" y="971"/>
                  <a:pt x="6562" y="947"/>
                </a:cubicBezTo>
                <a:cubicBezTo>
                  <a:pt x="6610" y="920"/>
                  <a:pt x="6662" y="885"/>
                  <a:pt x="6703" y="846"/>
                </a:cubicBezTo>
                <a:cubicBezTo>
                  <a:pt x="6711" y="837"/>
                  <a:pt x="6720" y="827"/>
                  <a:pt x="6728" y="818"/>
                </a:cubicBezTo>
              </a:path>
              <a:path w="6872" h="1572" extrusionOk="0">
                <a:moveTo>
                  <a:pt x="2829" y="1567"/>
                </a:moveTo>
                <a:cubicBezTo>
                  <a:pt x="2778" y="1567"/>
                  <a:pt x="2726" y="1566"/>
                  <a:pt x="2676" y="1566"/>
                </a:cubicBezTo>
                <a:cubicBezTo>
                  <a:pt x="2684" y="1566"/>
                  <a:pt x="2691" y="1567"/>
                  <a:pt x="2699" y="1567"/>
                </a:cubicBezTo>
                <a:cubicBezTo>
                  <a:pt x="2765" y="1566"/>
                  <a:pt x="2830" y="1566"/>
                  <a:pt x="2896" y="1566"/>
                </a:cubicBezTo>
                <a:cubicBezTo>
                  <a:pt x="3038" y="1567"/>
                  <a:pt x="3179" y="1567"/>
                  <a:pt x="3321" y="1567"/>
                </a:cubicBezTo>
                <a:cubicBezTo>
                  <a:pt x="3543" y="1566"/>
                  <a:pt x="3764" y="1557"/>
                  <a:pt x="3985" y="1549"/>
                </a:cubicBezTo>
                <a:cubicBezTo>
                  <a:pt x="4639" y="1525"/>
                  <a:pt x="5293" y="1498"/>
                  <a:pt x="5947" y="1484"/>
                </a:cubicBezTo>
                <a:cubicBezTo>
                  <a:pt x="6229" y="1478"/>
                  <a:pt x="6619" y="1459"/>
                  <a:pt x="6859" y="1477"/>
                </a:cubicBezTo>
                <a:cubicBezTo>
                  <a:pt x="6853" y="1478"/>
                  <a:pt x="6848" y="1479"/>
                  <a:pt x="6842" y="1480"/>
                </a:cubicBezTo>
                <a:cubicBezTo>
                  <a:pt x="6787" y="1470"/>
                  <a:pt x="6731" y="1462"/>
                  <a:pt x="6675" y="1451"/>
                </a:cubicBezTo>
                <a:cubicBezTo>
                  <a:pt x="6654" y="1446"/>
                  <a:pt x="6633" y="1442"/>
                  <a:pt x="6612" y="1437"/>
                </a:cubicBezTo>
              </a:path>
            </a:pathLst>
          </a:custGeom>
          <a:noFill/>
          <a:ln w="19050" cap="rnd">
            <a:solidFill>
              <a:srgbClr val="7894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0" name="Ink 11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909638" y="4505325"/>
            <a:ext cx="1743075" cy="909638"/>
          </a:xfrm>
          <a:custGeom>
            <a:avLst/>
            <a:gdLst>
              <a:gd name="T0" fmla="*/ 2147483647 w 4841"/>
              <a:gd name="T1" fmla="*/ 2147483647 h 2527"/>
              <a:gd name="T2" fmla="*/ 2147483647 w 4841"/>
              <a:gd name="T3" fmla="*/ 2147483647 h 2527"/>
              <a:gd name="T4" fmla="*/ 2147483647 w 4841"/>
              <a:gd name="T5" fmla="*/ 2147483647 h 2527"/>
              <a:gd name="T6" fmla="*/ 2147483647 w 4841"/>
              <a:gd name="T7" fmla="*/ 2147483647 h 2527"/>
              <a:gd name="T8" fmla="*/ 2147483647 w 4841"/>
              <a:gd name="T9" fmla="*/ 2147483647 h 2527"/>
              <a:gd name="T10" fmla="*/ 2147483647 w 4841"/>
              <a:gd name="T11" fmla="*/ 2147483647 h 2527"/>
              <a:gd name="T12" fmla="*/ 2147483647 w 4841"/>
              <a:gd name="T13" fmla="*/ 2147483647 h 2527"/>
              <a:gd name="T14" fmla="*/ 2147483647 w 4841"/>
              <a:gd name="T15" fmla="*/ 2147483647 h 2527"/>
              <a:gd name="T16" fmla="*/ 2147483647 w 4841"/>
              <a:gd name="T17" fmla="*/ 2147483647 h 2527"/>
              <a:gd name="T18" fmla="*/ 2147483647 w 4841"/>
              <a:gd name="T19" fmla="*/ 2147483647 h 2527"/>
              <a:gd name="T20" fmla="*/ 2147483647 w 4841"/>
              <a:gd name="T21" fmla="*/ 2147483647 h 2527"/>
              <a:gd name="T22" fmla="*/ 2147483647 w 4841"/>
              <a:gd name="T23" fmla="*/ 2147483647 h 2527"/>
              <a:gd name="T24" fmla="*/ 2147483647 w 4841"/>
              <a:gd name="T25" fmla="*/ 2147483647 h 2527"/>
              <a:gd name="T26" fmla="*/ 2147483647 w 4841"/>
              <a:gd name="T27" fmla="*/ 2147483647 h 2527"/>
              <a:gd name="T28" fmla="*/ 2147483647 w 4841"/>
              <a:gd name="T29" fmla="*/ 2147483647 h 2527"/>
              <a:gd name="T30" fmla="*/ 2147483647 w 4841"/>
              <a:gd name="T31" fmla="*/ 2147483647 h 2527"/>
              <a:gd name="T32" fmla="*/ 2147483647 w 4841"/>
              <a:gd name="T33" fmla="*/ 2147483647 h 2527"/>
              <a:gd name="T34" fmla="*/ 2147483647 w 4841"/>
              <a:gd name="T35" fmla="*/ 2147483647 h 2527"/>
              <a:gd name="T36" fmla="*/ 2147483647 w 4841"/>
              <a:gd name="T37" fmla="*/ 2147483647 h 2527"/>
              <a:gd name="T38" fmla="*/ 2147483647 w 4841"/>
              <a:gd name="T39" fmla="*/ 2147483647 h 2527"/>
              <a:gd name="T40" fmla="*/ 2147483647 w 4841"/>
              <a:gd name="T41" fmla="*/ 2147483647 h 2527"/>
              <a:gd name="T42" fmla="*/ 2147483647 w 4841"/>
              <a:gd name="T43" fmla="*/ 2147483647 h 2527"/>
              <a:gd name="T44" fmla="*/ 2147483647 w 4841"/>
              <a:gd name="T45" fmla="*/ 2147483647 h 2527"/>
              <a:gd name="T46" fmla="*/ 2147483647 w 4841"/>
              <a:gd name="T47" fmla="*/ 2147483647 h 2527"/>
              <a:gd name="T48" fmla="*/ 2147483647 w 4841"/>
              <a:gd name="T49" fmla="*/ 2147483647 h 2527"/>
              <a:gd name="T50" fmla="*/ 2147483647 w 4841"/>
              <a:gd name="T51" fmla="*/ 2147483647 h 2527"/>
              <a:gd name="T52" fmla="*/ 2147483647 w 4841"/>
              <a:gd name="T53" fmla="*/ 2147483647 h 2527"/>
              <a:gd name="T54" fmla="*/ 2147483647 w 4841"/>
              <a:gd name="T55" fmla="*/ 2147483647 h 2527"/>
              <a:gd name="T56" fmla="*/ 2147483647 w 4841"/>
              <a:gd name="T57" fmla="*/ 2147483647 h 2527"/>
              <a:gd name="T58" fmla="*/ 2147483647 w 4841"/>
              <a:gd name="T59" fmla="*/ 2147483647 h 2527"/>
              <a:gd name="T60" fmla="*/ 2147483647 w 4841"/>
              <a:gd name="T61" fmla="*/ 2147483647 h 2527"/>
              <a:gd name="T62" fmla="*/ 2147483647 w 4841"/>
              <a:gd name="T63" fmla="*/ 2147483647 h 2527"/>
              <a:gd name="T64" fmla="*/ 2147483647 w 4841"/>
              <a:gd name="T65" fmla="*/ 0 h 2527"/>
              <a:gd name="T66" fmla="*/ 2147483647 w 4841"/>
              <a:gd name="T67" fmla="*/ 2147483647 h 2527"/>
              <a:gd name="T68" fmla="*/ 2147483647 w 4841"/>
              <a:gd name="T69" fmla="*/ 2147483647 h 2527"/>
              <a:gd name="T70" fmla="*/ 2147483647 w 4841"/>
              <a:gd name="T71" fmla="*/ 2147483647 h 252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841"/>
              <a:gd name="T109" fmla="*/ 0 h 2527"/>
              <a:gd name="T110" fmla="*/ 4841 w 4841"/>
              <a:gd name="T111" fmla="*/ 2527 h 252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841" h="2527" extrusionOk="0">
                <a:moveTo>
                  <a:pt x="10" y="1350"/>
                </a:moveTo>
                <a:cubicBezTo>
                  <a:pt x="9" y="1384"/>
                  <a:pt x="12" y="1394"/>
                  <a:pt x="17" y="1427"/>
                </a:cubicBezTo>
                <a:cubicBezTo>
                  <a:pt x="43" y="1601"/>
                  <a:pt x="82" y="1772"/>
                  <a:pt x="128" y="1942"/>
                </a:cubicBezTo>
                <a:cubicBezTo>
                  <a:pt x="106" y="1907"/>
                  <a:pt x="92" y="1877"/>
                  <a:pt x="80" y="1834"/>
                </a:cubicBezTo>
                <a:cubicBezTo>
                  <a:pt x="52" y="1735"/>
                  <a:pt x="41" y="1632"/>
                  <a:pt x="49" y="1529"/>
                </a:cubicBezTo>
                <a:cubicBezTo>
                  <a:pt x="59" y="1409"/>
                  <a:pt x="96" y="1280"/>
                  <a:pt x="159" y="1177"/>
                </a:cubicBezTo>
                <a:cubicBezTo>
                  <a:pt x="202" y="1106"/>
                  <a:pt x="288" y="1009"/>
                  <a:pt x="371" y="983"/>
                </a:cubicBezTo>
                <a:cubicBezTo>
                  <a:pt x="429" y="965"/>
                  <a:pt x="511" y="974"/>
                  <a:pt x="561" y="1009"/>
                </a:cubicBezTo>
                <a:cubicBezTo>
                  <a:pt x="572" y="1019"/>
                  <a:pt x="583" y="1030"/>
                  <a:pt x="594" y="1040"/>
                </a:cubicBezTo>
              </a:path>
              <a:path w="4841" h="2527" extrusionOk="0">
                <a:moveTo>
                  <a:pt x="616" y="1531"/>
                </a:moveTo>
                <a:cubicBezTo>
                  <a:pt x="653" y="1565"/>
                  <a:pt x="600" y="1598"/>
                  <a:pt x="696" y="1580"/>
                </a:cubicBezTo>
                <a:cubicBezTo>
                  <a:pt x="801" y="1560"/>
                  <a:pt x="961" y="1436"/>
                  <a:pt x="995" y="1334"/>
                </a:cubicBezTo>
                <a:cubicBezTo>
                  <a:pt x="999" y="1299"/>
                  <a:pt x="1001" y="1289"/>
                  <a:pt x="991" y="1268"/>
                </a:cubicBezTo>
                <a:cubicBezTo>
                  <a:pt x="920" y="1264"/>
                  <a:pt x="893" y="1246"/>
                  <a:pt x="814" y="1288"/>
                </a:cubicBezTo>
                <a:cubicBezTo>
                  <a:pt x="658" y="1371"/>
                  <a:pt x="522" y="1593"/>
                  <a:pt x="563" y="1772"/>
                </a:cubicBezTo>
                <a:cubicBezTo>
                  <a:pt x="595" y="1912"/>
                  <a:pt x="745" y="1945"/>
                  <a:pt x="869" y="1937"/>
                </a:cubicBezTo>
                <a:cubicBezTo>
                  <a:pt x="970" y="1930"/>
                  <a:pt x="1069" y="1866"/>
                  <a:pt x="1168" y="1867"/>
                </a:cubicBezTo>
                <a:cubicBezTo>
                  <a:pt x="1236" y="1868"/>
                  <a:pt x="1262" y="1912"/>
                  <a:pt x="1300" y="1961"/>
                </a:cubicBezTo>
                <a:cubicBezTo>
                  <a:pt x="1421" y="2115"/>
                  <a:pt x="1471" y="2343"/>
                  <a:pt x="1532" y="2526"/>
                </a:cubicBezTo>
                <a:cubicBezTo>
                  <a:pt x="1508" y="2476"/>
                  <a:pt x="1479" y="2426"/>
                  <a:pt x="1462" y="2368"/>
                </a:cubicBezTo>
                <a:cubicBezTo>
                  <a:pt x="1387" y="2120"/>
                  <a:pt x="1330" y="1759"/>
                  <a:pt x="1460" y="1518"/>
                </a:cubicBezTo>
                <a:cubicBezTo>
                  <a:pt x="1501" y="1441"/>
                  <a:pt x="1571" y="1408"/>
                  <a:pt x="1655" y="1429"/>
                </a:cubicBezTo>
                <a:cubicBezTo>
                  <a:pt x="1825" y="1472"/>
                  <a:pt x="1797" y="1685"/>
                  <a:pt x="1734" y="1797"/>
                </a:cubicBezTo>
                <a:cubicBezTo>
                  <a:pt x="1698" y="1861"/>
                  <a:pt x="1635" y="1891"/>
                  <a:pt x="1591" y="1945"/>
                </a:cubicBezTo>
                <a:cubicBezTo>
                  <a:pt x="1592" y="1949"/>
                  <a:pt x="1593" y="1953"/>
                  <a:pt x="1594" y="1957"/>
                </a:cubicBezTo>
                <a:cubicBezTo>
                  <a:pt x="1635" y="1944"/>
                  <a:pt x="1672" y="1942"/>
                  <a:pt x="1712" y="1920"/>
                </a:cubicBezTo>
                <a:cubicBezTo>
                  <a:pt x="2046" y="1735"/>
                  <a:pt x="2221" y="1358"/>
                  <a:pt x="2315" y="1005"/>
                </a:cubicBezTo>
                <a:cubicBezTo>
                  <a:pt x="2345" y="894"/>
                  <a:pt x="2370" y="768"/>
                  <a:pt x="2404" y="668"/>
                </a:cubicBezTo>
                <a:cubicBezTo>
                  <a:pt x="2431" y="745"/>
                  <a:pt x="2446" y="820"/>
                  <a:pt x="2462" y="902"/>
                </a:cubicBezTo>
                <a:cubicBezTo>
                  <a:pt x="2524" y="1226"/>
                  <a:pt x="2591" y="1539"/>
                  <a:pt x="2722" y="1842"/>
                </a:cubicBezTo>
                <a:cubicBezTo>
                  <a:pt x="2725" y="1848"/>
                  <a:pt x="2727" y="1855"/>
                  <a:pt x="2730" y="1861"/>
                </a:cubicBezTo>
                <a:cubicBezTo>
                  <a:pt x="2713" y="1851"/>
                  <a:pt x="2674" y="1831"/>
                  <a:pt x="2648" y="1810"/>
                </a:cubicBezTo>
                <a:cubicBezTo>
                  <a:pt x="2602" y="1773"/>
                  <a:pt x="2477" y="1700"/>
                  <a:pt x="2451" y="1649"/>
                </a:cubicBezTo>
                <a:cubicBezTo>
                  <a:pt x="2442" y="1631"/>
                  <a:pt x="2460" y="1670"/>
                  <a:pt x="2478" y="1678"/>
                </a:cubicBezTo>
                <a:cubicBezTo>
                  <a:pt x="2485" y="1679"/>
                  <a:pt x="2493" y="1681"/>
                  <a:pt x="2500" y="1682"/>
                </a:cubicBezTo>
              </a:path>
              <a:path w="4841" h="2527" extrusionOk="0">
                <a:moveTo>
                  <a:pt x="3035" y="1863"/>
                </a:moveTo>
                <a:cubicBezTo>
                  <a:pt x="3047" y="1811"/>
                  <a:pt x="3060" y="1760"/>
                  <a:pt x="3073" y="1708"/>
                </a:cubicBezTo>
                <a:cubicBezTo>
                  <a:pt x="3099" y="1600"/>
                  <a:pt x="3125" y="1493"/>
                  <a:pt x="3155" y="1386"/>
                </a:cubicBezTo>
                <a:cubicBezTo>
                  <a:pt x="3180" y="1296"/>
                  <a:pt x="3204" y="1185"/>
                  <a:pt x="3254" y="1105"/>
                </a:cubicBezTo>
                <a:cubicBezTo>
                  <a:pt x="3263" y="1096"/>
                  <a:pt x="3271" y="1086"/>
                  <a:pt x="3280" y="1077"/>
                </a:cubicBezTo>
                <a:cubicBezTo>
                  <a:pt x="3352" y="1095"/>
                  <a:pt x="3361" y="1161"/>
                  <a:pt x="3384" y="1230"/>
                </a:cubicBezTo>
                <a:cubicBezTo>
                  <a:pt x="3423" y="1351"/>
                  <a:pt x="3453" y="1476"/>
                  <a:pt x="3489" y="1598"/>
                </a:cubicBezTo>
                <a:cubicBezTo>
                  <a:pt x="3513" y="1678"/>
                  <a:pt x="3539" y="1755"/>
                  <a:pt x="3572" y="1832"/>
                </a:cubicBezTo>
                <a:cubicBezTo>
                  <a:pt x="3530" y="1803"/>
                  <a:pt x="3494" y="1770"/>
                  <a:pt x="3455" y="1734"/>
                </a:cubicBezTo>
                <a:cubicBezTo>
                  <a:pt x="3393" y="1676"/>
                  <a:pt x="3329" y="1623"/>
                  <a:pt x="3266" y="1567"/>
                </a:cubicBezTo>
                <a:cubicBezTo>
                  <a:pt x="3246" y="1549"/>
                  <a:pt x="3181" y="1509"/>
                  <a:pt x="3206" y="1502"/>
                </a:cubicBezTo>
                <a:cubicBezTo>
                  <a:pt x="3230" y="1495"/>
                  <a:pt x="3301" y="1509"/>
                  <a:pt x="3325" y="1510"/>
                </a:cubicBezTo>
              </a:path>
              <a:path w="4841" h="2527" extrusionOk="0">
                <a:moveTo>
                  <a:pt x="3960" y="1444"/>
                </a:moveTo>
                <a:cubicBezTo>
                  <a:pt x="3992" y="1438"/>
                  <a:pt x="4000" y="1436"/>
                  <a:pt x="4019" y="1429"/>
                </a:cubicBezTo>
                <a:cubicBezTo>
                  <a:pt x="3988" y="1407"/>
                  <a:pt x="3966" y="1395"/>
                  <a:pt x="3905" y="1403"/>
                </a:cubicBezTo>
                <a:cubicBezTo>
                  <a:pt x="3822" y="1414"/>
                  <a:pt x="3741" y="1441"/>
                  <a:pt x="3684" y="1506"/>
                </a:cubicBezTo>
                <a:cubicBezTo>
                  <a:pt x="3629" y="1568"/>
                  <a:pt x="3615" y="1654"/>
                  <a:pt x="3658" y="1727"/>
                </a:cubicBezTo>
                <a:cubicBezTo>
                  <a:pt x="3712" y="1819"/>
                  <a:pt x="3826" y="1849"/>
                  <a:pt x="3925" y="1857"/>
                </a:cubicBezTo>
                <a:cubicBezTo>
                  <a:pt x="4078" y="1869"/>
                  <a:pt x="4236" y="1831"/>
                  <a:pt x="4379" y="1780"/>
                </a:cubicBezTo>
                <a:cubicBezTo>
                  <a:pt x="4550" y="1718"/>
                  <a:pt x="4734" y="1618"/>
                  <a:pt x="4814" y="1445"/>
                </a:cubicBezTo>
                <a:cubicBezTo>
                  <a:pt x="4851" y="1365"/>
                  <a:pt x="4859" y="1247"/>
                  <a:pt x="4788" y="1182"/>
                </a:cubicBezTo>
                <a:cubicBezTo>
                  <a:pt x="4720" y="1119"/>
                  <a:pt x="4625" y="1171"/>
                  <a:pt x="4574" y="1227"/>
                </a:cubicBezTo>
                <a:cubicBezTo>
                  <a:pt x="4481" y="1328"/>
                  <a:pt x="4447" y="1514"/>
                  <a:pt x="4544" y="1624"/>
                </a:cubicBezTo>
                <a:cubicBezTo>
                  <a:pt x="4603" y="1691"/>
                  <a:pt x="4674" y="1714"/>
                  <a:pt x="4757" y="1724"/>
                </a:cubicBezTo>
              </a:path>
              <a:path w="4841" h="2527" extrusionOk="0">
                <a:moveTo>
                  <a:pt x="2012" y="1320"/>
                </a:moveTo>
                <a:cubicBezTo>
                  <a:pt x="2057" y="1344"/>
                  <a:pt x="2071" y="1369"/>
                  <a:pt x="2123" y="1365"/>
                </a:cubicBezTo>
                <a:cubicBezTo>
                  <a:pt x="2193" y="1360"/>
                  <a:pt x="2236" y="1317"/>
                  <a:pt x="2285" y="1267"/>
                </a:cubicBezTo>
                <a:cubicBezTo>
                  <a:pt x="2380" y="1170"/>
                  <a:pt x="2458" y="1059"/>
                  <a:pt x="2526" y="942"/>
                </a:cubicBezTo>
                <a:cubicBezTo>
                  <a:pt x="2647" y="733"/>
                  <a:pt x="2738" y="505"/>
                  <a:pt x="2775" y="266"/>
                </a:cubicBezTo>
                <a:cubicBezTo>
                  <a:pt x="2786" y="196"/>
                  <a:pt x="2804" y="88"/>
                  <a:pt x="2768" y="20"/>
                </a:cubicBezTo>
                <a:cubicBezTo>
                  <a:pt x="2761" y="13"/>
                  <a:pt x="2755" y="7"/>
                  <a:pt x="2748" y="0"/>
                </a:cubicBezTo>
                <a:cubicBezTo>
                  <a:pt x="2674" y="34"/>
                  <a:pt x="2639" y="59"/>
                  <a:pt x="2586" y="136"/>
                </a:cubicBezTo>
                <a:cubicBezTo>
                  <a:pt x="2428" y="365"/>
                  <a:pt x="2322" y="648"/>
                  <a:pt x="2305" y="926"/>
                </a:cubicBezTo>
                <a:cubicBezTo>
                  <a:pt x="2291" y="1160"/>
                  <a:pt x="2369" y="1366"/>
                  <a:pt x="2556" y="1509"/>
                </a:cubicBezTo>
                <a:cubicBezTo>
                  <a:pt x="2629" y="1565"/>
                  <a:pt x="2713" y="1604"/>
                  <a:pt x="2796" y="1641"/>
                </a:cubicBezTo>
                <a:cubicBezTo>
                  <a:pt x="2827" y="1655"/>
                  <a:pt x="2896" y="1686"/>
                  <a:pt x="2897" y="1682"/>
                </a:cubicBezTo>
                <a:cubicBezTo>
                  <a:pt x="2898" y="1679"/>
                  <a:pt x="2838" y="1620"/>
                  <a:pt x="2832" y="1613"/>
                </a:cubicBezTo>
              </a:path>
            </a:pathLst>
          </a:custGeom>
          <a:noFill/>
          <a:ln w="19050" cap="rnd">
            <a:solidFill>
              <a:srgbClr val="7894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1" name="Ink 11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123950" y="5572125"/>
            <a:ext cx="1524000" cy="638175"/>
          </a:xfrm>
          <a:custGeom>
            <a:avLst/>
            <a:gdLst>
              <a:gd name="T0" fmla="*/ 2147483647 w 4234"/>
              <a:gd name="T1" fmla="*/ 2147483647 h 1776"/>
              <a:gd name="T2" fmla="*/ 2147483647 w 4234"/>
              <a:gd name="T3" fmla="*/ 2147483647 h 1776"/>
              <a:gd name="T4" fmla="*/ 2147483647 w 4234"/>
              <a:gd name="T5" fmla="*/ 2147483647 h 1776"/>
              <a:gd name="T6" fmla="*/ 2147483647 w 4234"/>
              <a:gd name="T7" fmla="*/ 2147483647 h 1776"/>
              <a:gd name="T8" fmla="*/ 2147483647 w 4234"/>
              <a:gd name="T9" fmla="*/ 2147483647 h 1776"/>
              <a:gd name="T10" fmla="*/ 2147483647 w 4234"/>
              <a:gd name="T11" fmla="*/ 2147483647 h 1776"/>
              <a:gd name="T12" fmla="*/ 2147483647 w 4234"/>
              <a:gd name="T13" fmla="*/ 2147483647 h 1776"/>
              <a:gd name="T14" fmla="*/ 2147483647 w 4234"/>
              <a:gd name="T15" fmla="*/ 2147483647 h 1776"/>
              <a:gd name="T16" fmla="*/ 2147483647 w 4234"/>
              <a:gd name="T17" fmla="*/ 2147483647 h 1776"/>
              <a:gd name="T18" fmla="*/ 2147483647 w 4234"/>
              <a:gd name="T19" fmla="*/ 2147483647 h 1776"/>
              <a:gd name="T20" fmla="*/ 2147483647 w 4234"/>
              <a:gd name="T21" fmla="*/ 2147483647 h 1776"/>
              <a:gd name="T22" fmla="*/ 2147483647 w 4234"/>
              <a:gd name="T23" fmla="*/ 2147483647 h 1776"/>
              <a:gd name="T24" fmla="*/ 2147483647 w 4234"/>
              <a:gd name="T25" fmla="*/ 2147483647 h 1776"/>
              <a:gd name="T26" fmla="*/ 2147483647 w 4234"/>
              <a:gd name="T27" fmla="*/ 2147483647 h 1776"/>
              <a:gd name="T28" fmla="*/ 2147483647 w 4234"/>
              <a:gd name="T29" fmla="*/ 2147483647 h 1776"/>
              <a:gd name="T30" fmla="*/ 2147483647 w 4234"/>
              <a:gd name="T31" fmla="*/ 2147483647 h 1776"/>
              <a:gd name="T32" fmla="*/ 2147483647 w 4234"/>
              <a:gd name="T33" fmla="*/ 2147483647 h 1776"/>
              <a:gd name="T34" fmla="*/ 2147483647 w 4234"/>
              <a:gd name="T35" fmla="*/ 2147483647 h 1776"/>
              <a:gd name="T36" fmla="*/ 2147483647 w 4234"/>
              <a:gd name="T37" fmla="*/ 2147483647 h 1776"/>
              <a:gd name="T38" fmla="*/ 2147483647 w 4234"/>
              <a:gd name="T39" fmla="*/ 2147483647 h 1776"/>
              <a:gd name="T40" fmla="*/ 2147483647 w 4234"/>
              <a:gd name="T41" fmla="*/ 2147483647 h 1776"/>
              <a:gd name="T42" fmla="*/ 2147483647 w 4234"/>
              <a:gd name="T43" fmla="*/ 2147483647 h 1776"/>
              <a:gd name="T44" fmla="*/ 2147483647 w 4234"/>
              <a:gd name="T45" fmla="*/ 2147483647 h 1776"/>
              <a:gd name="T46" fmla="*/ 2147483647 w 4234"/>
              <a:gd name="T47" fmla="*/ 2147483647 h 1776"/>
              <a:gd name="T48" fmla="*/ 2147483647 w 4234"/>
              <a:gd name="T49" fmla="*/ 2147483647 h 1776"/>
              <a:gd name="T50" fmla="*/ 2147483647 w 4234"/>
              <a:gd name="T51" fmla="*/ 2147483647 h 1776"/>
              <a:gd name="T52" fmla="*/ 2147483647 w 4234"/>
              <a:gd name="T53" fmla="*/ 2147483647 h 1776"/>
              <a:gd name="T54" fmla="*/ 2147483647 w 4234"/>
              <a:gd name="T55" fmla="*/ 2147483647 h 1776"/>
              <a:gd name="T56" fmla="*/ 2147483647 w 4234"/>
              <a:gd name="T57" fmla="*/ 2147483647 h 1776"/>
              <a:gd name="T58" fmla="*/ 2147483647 w 4234"/>
              <a:gd name="T59" fmla="*/ 2147483647 h 1776"/>
              <a:gd name="T60" fmla="*/ 2147483647 w 4234"/>
              <a:gd name="T61" fmla="*/ 2147483647 h 1776"/>
              <a:gd name="T62" fmla="*/ 2147483647 w 4234"/>
              <a:gd name="T63" fmla="*/ 2147483647 h 1776"/>
              <a:gd name="T64" fmla="*/ 2147483647 w 4234"/>
              <a:gd name="T65" fmla="*/ 2147483647 h 1776"/>
              <a:gd name="T66" fmla="*/ 2147483647 w 4234"/>
              <a:gd name="T67" fmla="*/ 2147483647 h 1776"/>
              <a:gd name="T68" fmla="*/ 2147483647 w 4234"/>
              <a:gd name="T69" fmla="*/ 2147483647 h 1776"/>
              <a:gd name="T70" fmla="*/ 2147483647 w 4234"/>
              <a:gd name="T71" fmla="*/ 2147483647 h 1776"/>
              <a:gd name="T72" fmla="*/ 2147483647 w 4234"/>
              <a:gd name="T73" fmla="*/ 2147483647 h 1776"/>
              <a:gd name="T74" fmla="*/ 2147483647 w 4234"/>
              <a:gd name="T75" fmla="*/ 2147483647 h 1776"/>
              <a:gd name="T76" fmla="*/ 2147483647 w 4234"/>
              <a:gd name="T77" fmla="*/ 2147483647 h 1776"/>
              <a:gd name="T78" fmla="*/ 2147483647 w 4234"/>
              <a:gd name="T79" fmla="*/ 2147483647 h 1776"/>
              <a:gd name="T80" fmla="*/ 2147483647 w 4234"/>
              <a:gd name="T81" fmla="*/ 2147483647 h 1776"/>
              <a:gd name="T82" fmla="*/ 2147483647 w 4234"/>
              <a:gd name="T83" fmla="*/ 2147483647 h 1776"/>
              <a:gd name="T84" fmla="*/ 2147483647 w 4234"/>
              <a:gd name="T85" fmla="*/ 2147483647 h 1776"/>
              <a:gd name="T86" fmla="*/ 2147483647 w 4234"/>
              <a:gd name="T87" fmla="*/ 2147483647 h 1776"/>
              <a:gd name="T88" fmla="*/ 2147483647 w 4234"/>
              <a:gd name="T89" fmla="*/ 2147483647 h 1776"/>
              <a:gd name="T90" fmla="*/ 2147483647 w 4234"/>
              <a:gd name="T91" fmla="*/ 2147483647 h 1776"/>
              <a:gd name="T92" fmla="*/ 2147483647 w 4234"/>
              <a:gd name="T93" fmla="*/ 2147483647 h 1776"/>
              <a:gd name="T94" fmla="*/ 2147483647 w 4234"/>
              <a:gd name="T95" fmla="*/ 2147483647 h 1776"/>
              <a:gd name="T96" fmla="*/ 2147483647 w 4234"/>
              <a:gd name="T97" fmla="*/ 2147483647 h 1776"/>
              <a:gd name="T98" fmla="*/ 2147483647 w 4234"/>
              <a:gd name="T99" fmla="*/ 2147483647 h 1776"/>
              <a:gd name="T100" fmla="*/ 2147483647 w 4234"/>
              <a:gd name="T101" fmla="*/ 2147483647 h 1776"/>
              <a:gd name="T102" fmla="*/ 2147483647 w 4234"/>
              <a:gd name="T103" fmla="*/ 2147483647 h 1776"/>
              <a:gd name="T104" fmla="*/ 2147483647 w 4234"/>
              <a:gd name="T105" fmla="*/ 2147483647 h 1776"/>
              <a:gd name="T106" fmla="*/ 2147483647 w 4234"/>
              <a:gd name="T107" fmla="*/ 2147483647 h 1776"/>
              <a:gd name="T108" fmla="*/ 2147483647 w 4234"/>
              <a:gd name="T109" fmla="*/ 2147483647 h 1776"/>
              <a:gd name="T110" fmla="*/ 2147483647 w 4234"/>
              <a:gd name="T111" fmla="*/ 2147483647 h 1776"/>
              <a:gd name="T112" fmla="*/ 2147483647 w 4234"/>
              <a:gd name="T113" fmla="*/ 2147483647 h 1776"/>
              <a:gd name="T114" fmla="*/ 2147483647 w 4234"/>
              <a:gd name="T115" fmla="*/ 2147483647 h 1776"/>
              <a:gd name="T116" fmla="*/ 2147483647 w 4234"/>
              <a:gd name="T117" fmla="*/ 2147483647 h 1776"/>
              <a:gd name="T118" fmla="*/ 2147483647 w 4234"/>
              <a:gd name="T119" fmla="*/ 2147483647 h 1776"/>
              <a:gd name="T120" fmla="*/ 2147483647 w 4234"/>
              <a:gd name="T121" fmla="*/ 2147483647 h 1776"/>
              <a:gd name="T122" fmla="*/ 2147483647 w 4234"/>
              <a:gd name="T123" fmla="*/ 2147483647 h 1776"/>
              <a:gd name="T124" fmla="*/ 2147483647 w 4234"/>
              <a:gd name="T125" fmla="*/ 2147483647 h 177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234"/>
              <a:gd name="T190" fmla="*/ 0 h 1776"/>
              <a:gd name="T191" fmla="*/ 4234 w 4234"/>
              <a:gd name="T192" fmla="*/ 1776 h 177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234" h="1776" extrusionOk="0">
                <a:moveTo>
                  <a:pt x="595" y="219"/>
                </a:moveTo>
                <a:cubicBezTo>
                  <a:pt x="597" y="170"/>
                  <a:pt x="607" y="108"/>
                  <a:pt x="592" y="60"/>
                </a:cubicBezTo>
                <a:cubicBezTo>
                  <a:pt x="581" y="25"/>
                  <a:pt x="556" y="18"/>
                  <a:pt x="539" y="1"/>
                </a:cubicBezTo>
                <a:cubicBezTo>
                  <a:pt x="509" y="46"/>
                  <a:pt x="499" y="78"/>
                  <a:pt x="487" y="138"/>
                </a:cubicBezTo>
                <a:cubicBezTo>
                  <a:pt x="460" y="278"/>
                  <a:pt x="435" y="418"/>
                  <a:pt x="415" y="559"/>
                </a:cubicBezTo>
                <a:cubicBezTo>
                  <a:pt x="383" y="780"/>
                  <a:pt x="353" y="1002"/>
                  <a:pt x="324" y="1224"/>
                </a:cubicBezTo>
                <a:cubicBezTo>
                  <a:pt x="304" y="1374"/>
                  <a:pt x="287" y="1526"/>
                  <a:pt x="285" y="1677"/>
                </a:cubicBezTo>
                <a:cubicBezTo>
                  <a:pt x="284" y="1716"/>
                  <a:pt x="294" y="1740"/>
                  <a:pt x="303" y="1775"/>
                </a:cubicBezTo>
                <a:cubicBezTo>
                  <a:pt x="346" y="1745"/>
                  <a:pt x="361" y="1731"/>
                  <a:pt x="390" y="1680"/>
                </a:cubicBezTo>
              </a:path>
              <a:path w="4234" h="1776" extrusionOk="0">
                <a:moveTo>
                  <a:pt x="14" y="889"/>
                </a:moveTo>
                <a:cubicBezTo>
                  <a:pt x="70" y="897"/>
                  <a:pt x="98" y="895"/>
                  <a:pt x="155" y="894"/>
                </a:cubicBezTo>
                <a:cubicBezTo>
                  <a:pt x="285" y="892"/>
                  <a:pt x="412" y="878"/>
                  <a:pt x="541" y="870"/>
                </a:cubicBezTo>
                <a:cubicBezTo>
                  <a:pt x="656" y="863"/>
                  <a:pt x="770" y="845"/>
                  <a:pt x="884" y="839"/>
                </a:cubicBezTo>
                <a:cubicBezTo>
                  <a:pt x="903" y="839"/>
                  <a:pt x="921" y="839"/>
                  <a:pt x="940" y="839"/>
                </a:cubicBezTo>
              </a:path>
              <a:path w="4234" h="1776" extrusionOk="0">
                <a:moveTo>
                  <a:pt x="781" y="1525"/>
                </a:moveTo>
                <a:cubicBezTo>
                  <a:pt x="780" y="1473"/>
                  <a:pt x="796" y="1457"/>
                  <a:pt x="812" y="1407"/>
                </a:cubicBezTo>
                <a:cubicBezTo>
                  <a:pt x="848" y="1294"/>
                  <a:pt x="888" y="1185"/>
                  <a:pt x="941" y="1079"/>
                </a:cubicBezTo>
                <a:cubicBezTo>
                  <a:pt x="975" y="1010"/>
                  <a:pt x="1040" y="846"/>
                  <a:pt x="1137" y="844"/>
                </a:cubicBezTo>
                <a:cubicBezTo>
                  <a:pt x="1202" y="843"/>
                  <a:pt x="1244" y="938"/>
                  <a:pt x="1267" y="983"/>
                </a:cubicBezTo>
                <a:cubicBezTo>
                  <a:pt x="1313" y="1072"/>
                  <a:pt x="1346" y="1167"/>
                  <a:pt x="1379" y="1261"/>
                </a:cubicBezTo>
                <a:cubicBezTo>
                  <a:pt x="1397" y="1311"/>
                  <a:pt x="1417" y="1362"/>
                  <a:pt x="1428" y="1414"/>
                </a:cubicBezTo>
                <a:cubicBezTo>
                  <a:pt x="1379" y="1410"/>
                  <a:pt x="1345" y="1385"/>
                  <a:pt x="1302" y="1359"/>
                </a:cubicBezTo>
                <a:cubicBezTo>
                  <a:pt x="1243" y="1323"/>
                  <a:pt x="1177" y="1288"/>
                  <a:pt x="1125" y="1242"/>
                </a:cubicBezTo>
                <a:cubicBezTo>
                  <a:pt x="1080" y="1202"/>
                  <a:pt x="1067" y="1164"/>
                  <a:pt x="1089" y="1108"/>
                </a:cubicBezTo>
                <a:cubicBezTo>
                  <a:pt x="1096" y="1094"/>
                  <a:pt x="1103" y="1079"/>
                  <a:pt x="1110" y="1065"/>
                </a:cubicBezTo>
              </a:path>
              <a:path w="4234" h="1776" extrusionOk="0">
                <a:moveTo>
                  <a:pt x="1730" y="233"/>
                </a:moveTo>
                <a:cubicBezTo>
                  <a:pt x="1750" y="193"/>
                  <a:pt x="1766" y="154"/>
                  <a:pt x="1784" y="113"/>
                </a:cubicBezTo>
                <a:cubicBezTo>
                  <a:pt x="1759" y="137"/>
                  <a:pt x="1777" y="151"/>
                  <a:pt x="1775" y="186"/>
                </a:cubicBezTo>
                <a:cubicBezTo>
                  <a:pt x="1756" y="524"/>
                  <a:pt x="1727" y="867"/>
                  <a:pt x="1653" y="1198"/>
                </a:cubicBezTo>
                <a:cubicBezTo>
                  <a:pt x="1634" y="1285"/>
                  <a:pt x="1613" y="1387"/>
                  <a:pt x="1581" y="1469"/>
                </a:cubicBezTo>
                <a:cubicBezTo>
                  <a:pt x="1570" y="1496"/>
                  <a:pt x="1550" y="1499"/>
                  <a:pt x="1549" y="1500"/>
                </a:cubicBezTo>
              </a:path>
              <a:path w="4234" h="1776" extrusionOk="0">
                <a:moveTo>
                  <a:pt x="1923" y="1068"/>
                </a:moveTo>
                <a:cubicBezTo>
                  <a:pt x="1917" y="1075"/>
                  <a:pt x="1890" y="1097"/>
                  <a:pt x="1861" y="1113"/>
                </a:cubicBezTo>
                <a:cubicBezTo>
                  <a:pt x="1785" y="1155"/>
                  <a:pt x="1717" y="1209"/>
                  <a:pt x="1655" y="1269"/>
                </a:cubicBezTo>
                <a:cubicBezTo>
                  <a:pt x="1607" y="1315"/>
                  <a:pt x="1566" y="1363"/>
                  <a:pt x="1524" y="1414"/>
                </a:cubicBezTo>
                <a:cubicBezTo>
                  <a:pt x="1504" y="1439"/>
                  <a:pt x="1487" y="1462"/>
                  <a:pt x="1470" y="1488"/>
                </a:cubicBezTo>
                <a:cubicBezTo>
                  <a:pt x="1493" y="1513"/>
                  <a:pt x="1489" y="1517"/>
                  <a:pt x="1530" y="1528"/>
                </a:cubicBezTo>
                <a:cubicBezTo>
                  <a:pt x="1596" y="1545"/>
                  <a:pt x="1669" y="1544"/>
                  <a:pt x="1736" y="1540"/>
                </a:cubicBezTo>
                <a:cubicBezTo>
                  <a:pt x="1835" y="1533"/>
                  <a:pt x="1936" y="1517"/>
                  <a:pt x="2032" y="1490"/>
                </a:cubicBezTo>
                <a:cubicBezTo>
                  <a:pt x="2140" y="1460"/>
                  <a:pt x="2254" y="1404"/>
                  <a:pt x="2316" y="1306"/>
                </a:cubicBezTo>
                <a:cubicBezTo>
                  <a:pt x="2349" y="1254"/>
                  <a:pt x="2371" y="1172"/>
                  <a:pt x="2335" y="1116"/>
                </a:cubicBezTo>
                <a:cubicBezTo>
                  <a:pt x="2300" y="1061"/>
                  <a:pt x="2230" y="1087"/>
                  <a:pt x="2193" y="1121"/>
                </a:cubicBezTo>
                <a:cubicBezTo>
                  <a:pt x="2051" y="1251"/>
                  <a:pt x="2111" y="1495"/>
                  <a:pt x="2275" y="1570"/>
                </a:cubicBezTo>
                <a:cubicBezTo>
                  <a:pt x="2394" y="1624"/>
                  <a:pt x="2503" y="1597"/>
                  <a:pt x="2625" y="1571"/>
                </a:cubicBezTo>
              </a:path>
              <a:path w="4234" h="1776" extrusionOk="0">
                <a:moveTo>
                  <a:pt x="3292" y="338"/>
                </a:moveTo>
                <a:cubicBezTo>
                  <a:pt x="3294" y="314"/>
                  <a:pt x="3293" y="309"/>
                  <a:pt x="3299" y="296"/>
                </a:cubicBezTo>
                <a:cubicBezTo>
                  <a:pt x="3264" y="503"/>
                  <a:pt x="3237" y="711"/>
                  <a:pt x="3213" y="920"/>
                </a:cubicBezTo>
                <a:cubicBezTo>
                  <a:pt x="3194" y="1086"/>
                  <a:pt x="3179" y="1252"/>
                  <a:pt x="3164" y="1418"/>
                </a:cubicBezTo>
                <a:cubicBezTo>
                  <a:pt x="3157" y="1494"/>
                  <a:pt x="3151" y="1568"/>
                  <a:pt x="3144" y="1643"/>
                </a:cubicBezTo>
              </a:path>
              <a:path w="4234" h="1776" extrusionOk="0">
                <a:moveTo>
                  <a:pt x="2960" y="913"/>
                </a:moveTo>
                <a:cubicBezTo>
                  <a:pt x="2933" y="854"/>
                  <a:pt x="2900" y="801"/>
                  <a:pt x="2907" y="734"/>
                </a:cubicBezTo>
                <a:cubicBezTo>
                  <a:pt x="2918" y="626"/>
                  <a:pt x="3042" y="509"/>
                  <a:pt x="3121" y="448"/>
                </a:cubicBezTo>
                <a:cubicBezTo>
                  <a:pt x="3183" y="400"/>
                  <a:pt x="3259" y="367"/>
                  <a:pt x="3325" y="430"/>
                </a:cubicBezTo>
                <a:cubicBezTo>
                  <a:pt x="3413" y="515"/>
                  <a:pt x="3427" y="679"/>
                  <a:pt x="3437" y="792"/>
                </a:cubicBezTo>
                <a:cubicBezTo>
                  <a:pt x="3458" y="1033"/>
                  <a:pt x="3430" y="1278"/>
                  <a:pt x="3384" y="1515"/>
                </a:cubicBezTo>
                <a:cubicBezTo>
                  <a:pt x="3405" y="1483"/>
                  <a:pt x="3424" y="1451"/>
                  <a:pt x="3450" y="1421"/>
                </a:cubicBezTo>
                <a:cubicBezTo>
                  <a:pt x="3566" y="1289"/>
                  <a:pt x="3802" y="1278"/>
                  <a:pt x="3849" y="1085"/>
                </a:cubicBezTo>
                <a:cubicBezTo>
                  <a:pt x="3860" y="1039"/>
                  <a:pt x="3842" y="1027"/>
                  <a:pt x="3830" y="988"/>
                </a:cubicBezTo>
                <a:cubicBezTo>
                  <a:pt x="3771" y="990"/>
                  <a:pt x="3760" y="970"/>
                  <a:pt x="3706" y="1019"/>
                </a:cubicBezTo>
                <a:cubicBezTo>
                  <a:pt x="3653" y="1068"/>
                  <a:pt x="3628" y="1157"/>
                  <a:pt x="3634" y="1227"/>
                </a:cubicBezTo>
                <a:cubicBezTo>
                  <a:pt x="3641" y="1310"/>
                  <a:pt x="3694" y="1385"/>
                  <a:pt x="3757" y="1436"/>
                </a:cubicBezTo>
                <a:cubicBezTo>
                  <a:pt x="3842" y="1505"/>
                  <a:pt x="3961" y="1533"/>
                  <a:pt x="4067" y="1521"/>
                </a:cubicBezTo>
                <a:cubicBezTo>
                  <a:pt x="4134" y="1513"/>
                  <a:pt x="4175" y="1486"/>
                  <a:pt x="4233" y="1453"/>
                </a:cubicBezTo>
              </a:path>
            </a:pathLst>
          </a:custGeom>
          <a:noFill/>
          <a:ln w="19050" cap="rnd">
            <a:solidFill>
              <a:srgbClr val="7894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2" name="Ink 11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868613" y="5419725"/>
            <a:ext cx="3214687" cy="917575"/>
          </a:xfrm>
          <a:custGeom>
            <a:avLst/>
            <a:gdLst>
              <a:gd name="T0" fmla="*/ 2147483647 w 8930"/>
              <a:gd name="T1" fmla="*/ 2147483647 h 2551"/>
              <a:gd name="T2" fmla="*/ 2147483647 w 8930"/>
              <a:gd name="T3" fmla="*/ 2147483647 h 2551"/>
              <a:gd name="T4" fmla="*/ 2147483647 w 8930"/>
              <a:gd name="T5" fmla="*/ 2147483647 h 2551"/>
              <a:gd name="T6" fmla="*/ 2147483647 w 8930"/>
              <a:gd name="T7" fmla="*/ 2147483647 h 2551"/>
              <a:gd name="T8" fmla="*/ 2147483647 w 8930"/>
              <a:gd name="T9" fmla="*/ 2147483647 h 2551"/>
              <a:gd name="T10" fmla="*/ 2147483647 w 8930"/>
              <a:gd name="T11" fmla="*/ 2147483647 h 2551"/>
              <a:gd name="T12" fmla="*/ 2147483647 w 8930"/>
              <a:gd name="T13" fmla="*/ 2147483647 h 2551"/>
              <a:gd name="T14" fmla="*/ 2147483647 w 8930"/>
              <a:gd name="T15" fmla="*/ 2147483647 h 2551"/>
              <a:gd name="T16" fmla="*/ 2147483647 w 8930"/>
              <a:gd name="T17" fmla="*/ 2147483647 h 2551"/>
              <a:gd name="T18" fmla="*/ 2147483647 w 8930"/>
              <a:gd name="T19" fmla="*/ 2147483647 h 2551"/>
              <a:gd name="T20" fmla="*/ 2147483647 w 8930"/>
              <a:gd name="T21" fmla="*/ 2147483647 h 2551"/>
              <a:gd name="T22" fmla="*/ 2147483647 w 8930"/>
              <a:gd name="T23" fmla="*/ 2147483647 h 2551"/>
              <a:gd name="T24" fmla="*/ 2147483647 w 8930"/>
              <a:gd name="T25" fmla="*/ 2147483647 h 2551"/>
              <a:gd name="T26" fmla="*/ 2147483647 w 8930"/>
              <a:gd name="T27" fmla="*/ 2147483647 h 2551"/>
              <a:gd name="T28" fmla="*/ 2147483647 w 8930"/>
              <a:gd name="T29" fmla="*/ 2147483647 h 2551"/>
              <a:gd name="T30" fmla="*/ 2147483647 w 8930"/>
              <a:gd name="T31" fmla="*/ 2147483647 h 2551"/>
              <a:gd name="T32" fmla="*/ 2147483647 w 8930"/>
              <a:gd name="T33" fmla="*/ 2147483647 h 2551"/>
              <a:gd name="T34" fmla="*/ 2147483647 w 8930"/>
              <a:gd name="T35" fmla="*/ 2147483647 h 2551"/>
              <a:gd name="T36" fmla="*/ 2147483647 w 8930"/>
              <a:gd name="T37" fmla="*/ 2147483647 h 2551"/>
              <a:gd name="T38" fmla="*/ 2147483647 w 8930"/>
              <a:gd name="T39" fmla="*/ 2147483647 h 2551"/>
              <a:gd name="T40" fmla="*/ 2147483647 w 8930"/>
              <a:gd name="T41" fmla="*/ 2147483647 h 2551"/>
              <a:gd name="T42" fmla="*/ 2147483647 w 8930"/>
              <a:gd name="T43" fmla="*/ 2147483647 h 2551"/>
              <a:gd name="T44" fmla="*/ 2147483647 w 8930"/>
              <a:gd name="T45" fmla="*/ 2147483647 h 2551"/>
              <a:gd name="T46" fmla="*/ 2147483647 w 8930"/>
              <a:gd name="T47" fmla="*/ 2147483647 h 2551"/>
              <a:gd name="T48" fmla="*/ 2147483647 w 8930"/>
              <a:gd name="T49" fmla="*/ 2147483647 h 2551"/>
              <a:gd name="T50" fmla="*/ 2147483647 w 8930"/>
              <a:gd name="T51" fmla="*/ 2147483647 h 2551"/>
              <a:gd name="T52" fmla="*/ 2147483647 w 8930"/>
              <a:gd name="T53" fmla="*/ 2147483647 h 2551"/>
              <a:gd name="T54" fmla="*/ 2147483647 w 8930"/>
              <a:gd name="T55" fmla="*/ 2147483647 h 2551"/>
              <a:gd name="T56" fmla="*/ 2147483647 w 8930"/>
              <a:gd name="T57" fmla="*/ 2147483647 h 2551"/>
              <a:gd name="T58" fmla="*/ 2147483647 w 8930"/>
              <a:gd name="T59" fmla="*/ 2147483647 h 2551"/>
              <a:gd name="T60" fmla="*/ 2147483647 w 8930"/>
              <a:gd name="T61" fmla="*/ 2147483647 h 2551"/>
              <a:gd name="T62" fmla="*/ 2147483647 w 8930"/>
              <a:gd name="T63" fmla="*/ 2147483647 h 2551"/>
              <a:gd name="T64" fmla="*/ 2147483647 w 8930"/>
              <a:gd name="T65" fmla="*/ 2147483647 h 2551"/>
              <a:gd name="T66" fmla="*/ 2147483647 w 8930"/>
              <a:gd name="T67" fmla="*/ 2147483647 h 2551"/>
              <a:gd name="T68" fmla="*/ 2147483647 w 8930"/>
              <a:gd name="T69" fmla="*/ 2147483647 h 2551"/>
              <a:gd name="T70" fmla="*/ 2147483647 w 8930"/>
              <a:gd name="T71" fmla="*/ 2147483647 h 2551"/>
              <a:gd name="T72" fmla="*/ 2147483647 w 8930"/>
              <a:gd name="T73" fmla="*/ 2147483647 h 2551"/>
              <a:gd name="T74" fmla="*/ 2147483647 w 8930"/>
              <a:gd name="T75" fmla="*/ 2147483647 h 2551"/>
              <a:gd name="T76" fmla="*/ 2147483647 w 8930"/>
              <a:gd name="T77" fmla="*/ 2147483647 h 2551"/>
              <a:gd name="T78" fmla="*/ 2147483647 w 8930"/>
              <a:gd name="T79" fmla="*/ 2147483647 h 2551"/>
              <a:gd name="T80" fmla="*/ 2147483647 w 8930"/>
              <a:gd name="T81" fmla="*/ 2147483647 h 2551"/>
              <a:gd name="T82" fmla="*/ 2147483647 w 8930"/>
              <a:gd name="T83" fmla="*/ 2147483647 h 2551"/>
              <a:gd name="T84" fmla="*/ 2147483647 w 8930"/>
              <a:gd name="T85" fmla="*/ 2147483647 h 2551"/>
              <a:gd name="T86" fmla="*/ 2147483647 w 8930"/>
              <a:gd name="T87" fmla="*/ 2147483647 h 2551"/>
              <a:gd name="T88" fmla="*/ 2147483647 w 8930"/>
              <a:gd name="T89" fmla="*/ 2147483647 h 2551"/>
              <a:gd name="T90" fmla="*/ 2147483647 w 8930"/>
              <a:gd name="T91" fmla="*/ 2147483647 h 2551"/>
              <a:gd name="T92" fmla="*/ 2147483647 w 8930"/>
              <a:gd name="T93" fmla="*/ 2147483647 h 2551"/>
              <a:gd name="T94" fmla="*/ 2147483647 w 8930"/>
              <a:gd name="T95" fmla="*/ 2147483647 h 2551"/>
              <a:gd name="T96" fmla="*/ 2147483647 w 8930"/>
              <a:gd name="T97" fmla="*/ 2147483647 h 2551"/>
              <a:gd name="T98" fmla="*/ 2147483647 w 8930"/>
              <a:gd name="T99" fmla="*/ 2147483647 h 2551"/>
              <a:gd name="T100" fmla="*/ 2147483647 w 8930"/>
              <a:gd name="T101" fmla="*/ 2147483647 h 2551"/>
              <a:gd name="T102" fmla="*/ 2147483647 w 8930"/>
              <a:gd name="T103" fmla="*/ 2147483647 h 255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8930"/>
              <a:gd name="T157" fmla="*/ 0 h 2551"/>
              <a:gd name="T158" fmla="*/ 8930 w 8930"/>
              <a:gd name="T159" fmla="*/ 2551 h 2551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8930" h="2551" extrusionOk="0">
                <a:moveTo>
                  <a:pt x="0" y="1887"/>
                </a:moveTo>
                <a:cubicBezTo>
                  <a:pt x="19" y="1903"/>
                  <a:pt x="38" y="1919"/>
                  <a:pt x="57" y="1935"/>
                </a:cubicBezTo>
                <a:cubicBezTo>
                  <a:pt x="65" y="1889"/>
                  <a:pt x="71" y="1841"/>
                  <a:pt x="78" y="1794"/>
                </a:cubicBezTo>
                <a:cubicBezTo>
                  <a:pt x="99" y="1660"/>
                  <a:pt x="121" y="1527"/>
                  <a:pt x="151" y="1395"/>
                </a:cubicBezTo>
                <a:cubicBezTo>
                  <a:pt x="165" y="1332"/>
                  <a:pt x="181" y="1282"/>
                  <a:pt x="209" y="1228"/>
                </a:cubicBezTo>
                <a:cubicBezTo>
                  <a:pt x="236" y="1294"/>
                  <a:pt x="239" y="1360"/>
                  <a:pt x="247" y="1431"/>
                </a:cubicBezTo>
                <a:cubicBezTo>
                  <a:pt x="259" y="1533"/>
                  <a:pt x="255" y="1689"/>
                  <a:pt x="316" y="1776"/>
                </a:cubicBezTo>
                <a:cubicBezTo>
                  <a:pt x="352" y="1828"/>
                  <a:pt x="413" y="1788"/>
                  <a:pt x="447" y="1757"/>
                </a:cubicBezTo>
                <a:cubicBezTo>
                  <a:pt x="527" y="1683"/>
                  <a:pt x="557" y="1578"/>
                  <a:pt x="600" y="1483"/>
                </a:cubicBezTo>
                <a:cubicBezTo>
                  <a:pt x="603" y="1478"/>
                  <a:pt x="607" y="1472"/>
                  <a:pt x="610" y="1467"/>
                </a:cubicBezTo>
                <a:cubicBezTo>
                  <a:pt x="630" y="1521"/>
                  <a:pt x="640" y="1578"/>
                  <a:pt x="649" y="1641"/>
                </a:cubicBezTo>
                <a:cubicBezTo>
                  <a:pt x="657" y="1703"/>
                  <a:pt x="657" y="1919"/>
                  <a:pt x="724" y="1955"/>
                </a:cubicBezTo>
                <a:cubicBezTo>
                  <a:pt x="756" y="1972"/>
                  <a:pt x="794" y="1952"/>
                  <a:pt x="815" y="1926"/>
                </a:cubicBezTo>
                <a:cubicBezTo>
                  <a:pt x="822" y="1914"/>
                  <a:pt x="830" y="1901"/>
                  <a:pt x="837" y="1889"/>
                </a:cubicBezTo>
              </a:path>
              <a:path w="8930" h="2551" extrusionOk="0">
                <a:moveTo>
                  <a:pt x="1002" y="1583"/>
                </a:moveTo>
                <a:cubicBezTo>
                  <a:pt x="1027" y="1615"/>
                  <a:pt x="1044" y="1645"/>
                  <a:pt x="1054" y="1685"/>
                </a:cubicBezTo>
                <a:cubicBezTo>
                  <a:pt x="1067" y="1737"/>
                  <a:pt x="1071" y="1792"/>
                  <a:pt x="1074" y="1845"/>
                </a:cubicBezTo>
                <a:cubicBezTo>
                  <a:pt x="1075" y="1870"/>
                  <a:pt x="1074" y="1894"/>
                  <a:pt x="1077" y="1919"/>
                </a:cubicBezTo>
                <a:cubicBezTo>
                  <a:pt x="1065" y="1885"/>
                  <a:pt x="1080" y="1838"/>
                  <a:pt x="1087" y="1799"/>
                </a:cubicBezTo>
              </a:path>
              <a:path w="8930" h="2551" extrusionOk="0">
                <a:moveTo>
                  <a:pt x="1072" y="861"/>
                </a:moveTo>
                <a:cubicBezTo>
                  <a:pt x="1065" y="838"/>
                  <a:pt x="1065" y="832"/>
                  <a:pt x="1054" y="822"/>
                </a:cubicBezTo>
                <a:cubicBezTo>
                  <a:pt x="1049" y="850"/>
                  <a:pt x="1040" y="875"/>
                  <a:pt x="1043" y="906"/>
                </a:cubicBezTo>
                <a:cubicBezTo>
                  <a:pt x="1045" y="920"/>
                  <a:pt x="1048" y="935"/>
                  <a:pt x="1050" y="949"/>
                </a:cubicBezTo>
              </a:path>
              <a:path w="8930" h="2551" extrusionOk="0">
                <a:moveTo>
                  <a:pt x="1258" y="1958"/>
                </a:moveTo>
                <a:cubicBezTo>
                  <a:pt x="1300" y="1936"/>
                  <a:pt x="1301" y="1884"/>
                  <a:pt x="1313" y="1833"/>
                </a:cubicBezTo>
                <a:cubicBezTo>
                  <a:pt x="1333" y="1746"/>
                  <a:pt x="1348" y="1658"/>
                  <a:pt x="1362" y="1569"/>
                </a:cubicBezTo>
                <a:cubicBezTo>
                  <a:pt x="1369" y="1525"/>
                  <a:pt x="1367" y="1458"/>
                  <a:pt x="1399" y="1422"/>
                </a:cubicBezTo>
                <a:cubicBezTo>
                  <a:pt x="1403" y="1424"/>
                  <a:pt x="1407" y="1426"/>
                  <a:pt x="1411" y="1428"/>
                </a:cubicBezTo>
                <a:cubicBezTo>
                  <a:pt x="1440" y="1471"/>
                  <a:pt x="1455" y="1519"/>
                  <a:pt x="1476" y="1566"/>
                </a:cubicBezTo>
                <a:cubicBezTo>
                  <a:pt x="1498" y="1615"/>
                  <a:pt x="1534" y="1708"/>
                  <a:pt x="1597" y="1715"/>
                </a:cubicBezTo>
                <a:cubicBezTo>
                  <a:pt x="1647" y="1721"/>
                  <a:pt x="1688" y="1663"/>
                  <a:pt x="1707" y="1626"/>
                </a:cubicBezTo>
                <a:cubicBezTo>
                  <a:pt x="1741" y="1561"/>
                  <a:pt x="1762" y="1477"/>
                  <a:pt x="1771" y="1404"/>
                </a:cubicBezTo>
                <a:cubicBezTo>
                  <a:pt x="1776" y="1359"/>
                  <a:pt x="1781" y="1293"/>
                  <a:pt x="1817" y="1260"/>
                </a:cubicBezTo>
                <a:cubicBezTo>
                  <a:pt x="1822" y="1258"/>
                  <a:pt x="1826" y="1256"/>
                  <a:pt x="1831" y="1254"/>
                </a:cubicBezTo>
              </a:path>
              <a:path w="8930" h="2551" extrusionOk="0">
                <a:moveTo>
                  <a:pt x="2232" y="1537"/>
                </a:moveTo>
                <a:cubicBezTo>
                  <a:pt x="2209" y="1532"/>
                  <a:pt x="2248" y="1517"/>
                  <a:pt x="2225" y="1523"/>
                </a:cubicBezTo>
                <a:cubicBezTo>
                  <a:pt x="2148" y="1543"/>
                  <a:pt x="2067" y="1619"/>
                  <a:pt x="2062" y="1703"/>
                </a:cubicBezTo>
                <a:cubicBezTo>
                  <a:pt x="2064" y="1714"/>
                  <a:pt x="2067" y="1725"/>
                  <a:pt x="2069" y="1736"/>
                </a:cubicBezTo>
                <a:cubicBezTo>
                  <a:pt x="2147" y="1754"/>
                  <a:pt x="2179" y="1764"/>
                  <a:pt x="2260" y="1711"/>
                </a:cubicBezTo>
                <a:cubicBezTo>
                  <a:pt x="2581" y="1502"/>
                  <a:pt x="2701" y="1096"/>
                  <a:pt x="2744" y="738"/>
                </a:cubicBezTo>
                <a:cubicBezTo>
                  <a:pt x="2756" y="639"/>
                  <a:pt x="2781" y="499"/>
                  <a:pt x="2751" y="400"/>
                </a:cubicBezTo>
                <a:cubicBezTo>
                  <a:pt x="2748" y="398"/>
                  <a:pt x="2744" y="397"/>
                  <a:pt x="2741" y="395"/>
                </a:cubicBezTo>
                <a:cubicBezTo>
                  <a:pt x="2705" y="526"/>
                  <a:pt x="2691" y="660"/>
                  <a:pt x="2675" y="795"/>
                </a:cubicBezTo>
                <a:cubicBezTo>
                  <a:pt x="2611" y="1339"/>
                  <a:pt x="2602" y="1888"/>
                  <a:pt x="2523" y="2429"/>
                </a:cubicBezTo>
                <a:cubicBezTo>
                  <a:pt x="2514" y="2488"/>
                  <a:pt x="2507" y="2525"/>
                  <a:pt x="2477" y="2539"/>
                </a:cubicBezTo>
                <a:cubicBezTo>
                  <a:pt x="2477" y="2529"/>
                  <a:pt x="2478" y="2519"/>
                  <a:pt x="2478" y="2509"/>
                </a:cubicBezTo>
              </a:path>
              <a:path w="8930" h="2551" extrusionOk="0">
                <a:moveTo>
                  <a:pt x="3429" y="501"/>
                </a:moveTo>
                <a:cubicBezTo>
                  <a:pt x="3419" y="467"/>
                  <a:pt x="3412" y="466"/>
                  <a:pt x="3393" y="443"/>
                </a:cubicBezTo>
                <a:cubicBezTo>
                  <a:pt x="3332" y="468"/>
                  <a:pt x="3314" y="522"/>
                  <a:pt x="3291" y="585"/>
                </a:cubicBezTo>
                <a:cubicBezTo>
                  <a:pt x="3237" y="735"/>
                  <a:pt x="3214" y="898"/>
                  <a:pt x="3197" y="1056"/>
                </a:cubicBezTo>
                <a:cubicBezTo>
                  <a:pt x="3169" y="1315"/>
                  <a:pt x="3185" y="1567"/>
                  <a:pt x="3198" y="1825"/>
                </a:cubicBezTo>
                <a:cubicBezTo>
                  <a:pt x="3200" y="1856"/>
                  <a:pt x="3193" y="1811"/>
                  <a:pt x="3188" y="1781"/>
                </a:cubicBezTo>
              </a:path>
              <a:path w="8930" h="2551" extrusionOk="0">
                <a:moveTo>
                  <a:pt x="3004" y="960"/>
                </a:moveTo>
                <a:cubicBezTo>
                  <a:pt x="3015" y="837"/>
                  <a:pt x="3022" y="723"/>
                  <a:pt x="3098" y="619"/>
                </a:cubicBezTo>
                <a:cubicBezTo>
                  <a:pt x="3149" y="549"/>
                  <a:pt x="3239" y="484"/>
                  <a:pt x="3330" y="511"/>
                </a:cubicBezTo>
                <a:cubicBezTo>
                  <a:pt x="3442" y="544"/>
                  <a:pt x="3480" y="697"/>
                  <a:pt x="3497" y="795"/>
                </a:cubicBezTo>
                <a:cubicBezTo>
                  <a:pt x="3550" y="1107"/>
                  <a:pt x="3450" y="1403"/>
                  <a:pt x="3445" y="1711"/>
                </a:cubicBezTo>
                <a:cubicBezTo>
                  <a:pt x="3445" y="1738"/>
                  <a:pt x="3442" y="1744"/>
                  <a:pt x="3451" y="1758"/>
                </a:cubicBezTo>
                <a:cubicBezTo>
                  <a:pt x="3471" y="1737"/>
                  <a:pt x="3496" y="1715"/>
                  <a:pt x="3516" y="1690"/>
                </a:cubicBezTo>
                <a:cubicBezTo>
                  <a:pt x="3598" y="1589"/>
                  <a:pt x="3728" y="1568"/>
                  <a:pt x="3832" y="1496"/>
                </a:cubicBezTo>
                <a:cubicBezTo>
                  <a:pt x="3921" y="1435"/>
                  <a:pt x="3985" y="1357"/>
                  <a:pt x="4040" y="1267"/>
                </a:cubicBezTo>
                <a:cubicBezTo>
                  <a:pt x="3997" y="1322"/>
                  <a:pt x="3961" y="1371"/>
                  <a:pt x="3932" y="1437"/>
                </a:cubicBezTo>
                <a:cubicBezTo>
                  <a:pt x="3898" y="1516"/>
                  <a:pt x="3852" y="1624"/>
                  <a:pt x="3875" y="1712"/>
                </a:cubicBezTo>
                <a:cubicBezTo>
                  <a:pt x="3892" y="1778"/>
                  <a:pt x="3939" y="1780"/>
                  <a:pt x="3994" y="1798"/>
                </a:cubicBezTo>
              </a:path>
              <a:path w="8930" h="2551" extrusionOk="0">
                <a:moveTo>
                  <a:pt x="4375" y="1596"/>
                </a:moveTo>
                <a:cubicBezTo>
                  <a:pt x="4389" y="1638"/>
                  <a:pt x="4393" y="1645"/>
                  <a:pt x="4417" y="1663"/>
                </a:cubicBezTo>
                <a:cubicBezTo>
                  <a:pt x="4420" y="1628"/>
                  <a:pt x="4419" y="1598"/>
                  <a:pt x="4416" y="1562"/>
                </a:cubicBezTo>
                <a:cubicBezTo>
                  <a:pt x="4409" y="1488"/>
                  <a:pt x="4398" y="1414"/>
                  <a:pt x="4394" y="1339"/>
                </a:cubicBezTo>
                <a:cubicBezTo>
                  <a:pt x="4390" y="1267"/>
                  <a:pt x="4381" y="1173"/>
                  <a:pt x="4422" y="1109"/>
                </a:cubicBezTo>
                <a:cubicBezTo>
                  <a:pt x="4433" y="1092"/>
                  <a:pt x="4472" y="1063"/>
                  <a:pt x="4490" y="1091"/>
                </a:cubicBezTo>
                <a:cubicBezTo>
                  <a:pt x="4511" y="1124"/>
                  <a:pt x="4505" y="1151"/>
                  <a:pt x="4491" y="1187"/>
                </a:cubicBezTo>
                <a:cubicBezTo>
                  <a:pt x="4472" y="1237"/>
                  <a:pt x="4441" y="1284"/>
                  <a:pt x="4428" y="1337"/>
                </a:cubicBezTo>
                <a:cubicBezTo>
                  <a:pt x="4409" y="1411"/>
                  <a:pt x="4435" y="1489"/>
                  <a:pt x="4512" y="1515"/>
                </a:cubicBezTo>
                <a:cubicBezTo>
                  <a:pt x="4567" y="1533"/>
                  <a:pt x="4623" y="1519"/>
                  <a:pt x="4674" y="1497"/>
                </a:cubicBezTo>
                <a:cubicBezTo>
                  <a:pt x="4718" y="1478"/>
                  <a:pt x="4757" y="1443"/>
                  <a:pt x="4801" y="1426"/>
                </a:cubicBezTo>
                <a:cubicBezTo>
                  <a:pt x="4832" y="1414"/>
                  <a:pt x="4852" y="1429"/>
                  <a:pt x="4866" y="1455"/>
                </a:cubicBezTo>
                <a:cubicBezTo>
                  <a:pt x="4881" y="1482"/>
                  <a:pt x="4887" y="1548"/>
                  <a:pt x="4906" y="1540"/>
                </a:cubicBezTo>
                <a:cubicBezTo>
                  <a:pt x="4914" y="1515"/>
                  <a:pt x="4917" y="1504"/>
                  <a:pt x="4915" y="1484"/>
                </a:cubicBezTo>
              </a:path>
              <a:path w="8930" h="2551" extrusionOk="0">
                <a:moveTo>
                  <a:pt x="4798" y="1067"/>
                </a:moveTo>
                <a:cubicBezTo>
                  <a:pt x="4773" y="1041"/>
                  <a:pt x="4749" y="1016"/>
                  <a:pt x="4721" y="993"/>
                </a:cubicBezTo>
                <a:cubicBezTo>
                  <a:pt x="4750" y="1005"/>
                  <a:pt x="4778" y="1020"/>
                  <a:pt x="4807" y="1033"/>
                </a:cubicBezTo>
              </a:path>
              <a:path w="8930" h="2551" extrusionOk="0">
                <a:moveTo>
                  <a:pt x="5148" y="1282"/>
                </a:moveTo>
                <a:cubicBezTo>
                  <a:pt x="5144" y="1342"/>
                  <a:pt x="5127" y="1374"/>
                  <a:pt x="5098" y="1425"/>
                </a:cubicBezTo>
                <a:cubicBezTo>
                  <a:pt x="5077" y="1462"/>
                  <a:pt x="5066" y="1494"/>
                  <a:pt x="5056" y="1533"/>
                </a:cubicBezTo>
                <a:cubicBezTo>
                  <a:pt x="5094" y="1534"/>
                  <a:pt x="5108" y="1529"/>
                  <a:pt x="5145" y="1506"/>
                </a:cubicBezTo>
                <a:cubicBezTo>
                  <a:pt x="5192" y="1476"/>
                  <a:pt x="5231" y="1438"/>
                  <a:pt x="5277" y="1406"/>
                </a:cubicBezTo>
                <a:cubicBezTo>
                  <a:pt x="5324" y="1373"/>
                  <a:pt x="5346" y="1406"/>
                  <a:pt x="5361" y="1453"/>
                </a:cubicBezTo>
                <a:cubicBezTo>
                  <a:pt x="5411" y="1608"/>
                  <a:pt x="5429" y="1787"/>
                  <a:pt x="5434" y="1949"/>
                </a:cubicBezTo>
                <a:cubicBezTo>
                  <a:pt x="5436" y="2008"/>
                  <a:pt x="5450" y="2127"/>
                  <a:pt x="5406" y="2177"/>
                </a:cubicBezTo>
                <a:cubicBezTo>
                  <a:pt x="5359" y="2231"/>
                  <a:pt x="5316" y="2150"/>
                  <a:pt x="5300" y="2116"/>
                </a:cubicBezTo>
                <a:cubicBezTo>
                  <a:pt x="5290" y="2090"/>
                  <a:pt x="5279" y="2065"/>
                  <a:pt x="5269" y="2039"/>
                </a:cubicBezTo>
              </a:path>
              <a:path w="8930" h="2551" extrusionOk="0">
                <a:moveTo>
                  <a:pt x="5269" y="667"/>
                </a:moveTo>
                <a:cubicBezTo>
                  <a:pt x="5313" y="586"/>
                  <a:pt x="5305" y="611"/>
                  <a:pt x="5362" y="569"/>
                </a:cubicBezTo>
                <a:cubicBezTo>
                  <a:pt x="5429" y="650"/>
                  <a:pt x="5429" y="729"/>
                  <a:pt x="5438" y="835"/>
                </a:cubicBezTo>
                <a:cubicBezTo>
                  <a:pt x="5451" y="988"/>
                  <a:pt x="5440" y="1157"/>
                  <a:pt x="5485" y="1305"/>
                </a:cubicBezTo>
                <a:cubicBezTo>
                  <a:pt x="5504" y="1368"/>
                  <a:pt x="5543" y="1401"/>
                  <a:pt x="5609" y="1386"/>
                </a:cubicBezTo>
                <a:cubicBezTo>
                  <a:pt x="5665" y="1373"/>
                  <a:pt x="5696" y="1332"/>
                  <a:pt x="5745" y="1308"/>
                </a:cubicBezTo>
                <a:cubicBezTo>
                  <a:pt x="5781" y="1291"/>
                  <a:pt x="5784" y="1291"/>
                  <a:pt x="5815" y="1308"/>
                </a:cubicBezTo>
                <a:cubicBezTo>
                  <a:pt x="5839" y="1321"/>
                  <a:pt x="5838" y="1376"/>
                  <a:pt x="5882" y="1356"/>
                </a:cubicBezTo>
                <a:cubicBezTo>
                  <a:pt x="5938" y="1331"/>
                  <a:pt x="5978" y="1262"/>
                  <a:pt x="6007" y="1212"/>
                </a:cubicBezTo>
                <a:cubicBezTo>
                  <a:pt x="6079" y="1090"/>
                  <a:pt x="6116" y="954"/>
                  <a:pt x="6140" y="815"/>
                </a:cubicBezTo>
                <a:cubicBezTo>
                  <a:pt x="6169" y="646"/>
                  <a:pt x="6217" y="386"/>
                  <a:pt x="6153" y="219"/>
                </a:cubicBezTo>
                <a:cubicBezTo>
                  <a:pt x="6149" y="216"/>
                  <a:pt x="6145" y="214"/>
                  <a:pt x="6141" y="211"/>
                </a:cubicBezTo>
                <a:cubicBezTo>
                  <a:pt x="6105" y="315"/>
                  <a:pt x="6096" y="427"/>
                  <a:pt x="6086" y="537"/>
                </a:cubicBezTo>
                <a:cubicBezTo>
                  <a:pt x="6070" y="721"/>
                  <a:pt x="6065" y="905"/>
                  <a:pt x="6085" y="1089"/>
                </a:cubicBezTo>
                <a:cubicBezTo>
                  <a:pt x="6096" y="1195"/>
                  <a:pt x="6113" y="1291"/>
                  <a:pt x="6170" y="1380"/>
                </a:cubicBezTo>
                <a:cubicBezTo>
                  <a:pt x="6203" y="1343"/>
                  <a:pt x="6205" y="1328"/>
                  <a:pt x="6183" y="1250"/>
                </a:cubicBezTo>
                <a:cubicBezTo>
                  <a:pt x="6144" y="1112"/>
                  <a:pt x="6076" y="986"/>
                  <a:pt x="5997" y="867"/>
                </a:cubicBezTo>
                <a:cubicBezTo>
                  <a:pt x="5976" y="836"/>
                  <a:pt x="5953" y="804"/>
                  <a:pt x="5932" y="773"/>
                </a:cubicBezTo>
                <a:cubicBezTo>
                  <a:pt x="5994" y="778"/>
                  <a:pt x="6058" y="787"/>
                  <a:pt x="6120" y="785"/>
                </a:cubicBezTo>
                <a:cubicBezTo>
                  <a:pt x="6200" y="783"/>
                  <a:pt x="6276" y="766"/>
                  <a:pt x="6354" y="751"/>
                </a:cubicBezTo>
              </a:path>
              <a:path w="8930" h="2551" extrusionOk="0">
                <a:moveTo>
                  <a:pt x="6936" y="1076"/>
                </a:moveTo>
                <a:cubicBezTo>
                  <a:pt x="6939" y="1031"/>
                  <a:pt x="6952" y="971"/>
                  <a:pt x="6936" y="927"/>
                </a:cubicBezTo>
                <a:cubicBezTo>
                  <a:pt x="6931" y="919"/>
                  <a:pt x="6926" y="912"/>
                  <a:pt x="6921" y="904"/>
                </a:cubicBezTo>
                <a:cubicBezTo>
                  <a:pt x="6867" y="908"/>
                  <a:pt x="6847" y="958"/>
                  <a:pt x="6826" y="1007"/>
                </a:cubicBezTo>
                <a:cubicBezTo>
                  <a:pt x="6771" y="1136"/>
                  <a:pt x="6740" y="1297"/>
                  <a:pt x="6764" y="1437"/>
                </a:cubicBezTo>
                <a:cubicBezTo>
                  <a:pt x="6779" y="1527"/>
                  <a:pt x="6830" y="1612"/>
                  <a:pt x="6932" y="1605"/>
                </a:cubicBezTo>
                <a:cubicBezTo>
                  <a:pt x="7010" y="1585"/>
                  <a:pt x="7037" y="1577"/>
                  <a:pt x="7081" y="1542"/>
                </a:cubicBezTo>
              </a:path>
              <a:path w="8930" h="2551" extrusionOk="0">
                <a:moveTo>
                  <a:pt x="7718" y="329"/>
                </a:moveTo>
                <a:cubicBezTo>
                  <a:pt x="7722" y="283"/>
                  <a:pt x="7727" y="274"/>
                  <a:pt x="7715" y="248"/>
                </a:cubicBezTo>
                <a:cubicBezTo>
                  <a:pt x="7680" y="332"/>
                  <a:pt x="7655" y="415"/>
                  <a:pt x="7631" y="504"/>
                </a:cubicBezTo>
                <a:cubicBezTo>
                  <a:pt x="7584" y="680"/>
                  <a:pt x="7541" y="857"/>
                  <a:pt x="7507" y="1036"/>
                </a:cubicBezTo>
                <a:cubicBezTo>
                  <a:pt x="7494" y="1104"/>
                  <a:pt x="7432" y="1308"/>
                  <a:pt x="7486" y="1374"/>
                </a:cubicBezTo>
                <a:cubicBezTo>
                  <a:pt x="7523" y="1420"/>
                  <a:pt x="7564" y="1395"/>
                  <a:pt x="7606" y="1365"/>
                </a:cubicBezTo>
                <a:cubicBezTo>
                  <a:pt x="7648" y="1336"/>
                  <a:pt x="7689" y="1263"/>
                  <a:pt x="7741" y="1252"/>
                </a:cubicBezTo>
                <a:cubicBezTo>
                  <a:pt x="7789" y="1242"/>
                  <a:pt x="7792" y="1263"/>
                  <a:pt x="7813" y="1302"/>
                </a:cubicBezTo>
                <a:cubicBezTo>
                  <a:pt x="7830" y="1334"/>
                  <a:pt x="7840" y="1378"/>
                  <a:pt x="7879" y="1391"/>
                </a:cubicBezTo>
                <a:cubicBezTo>
                  <a:pt x="7929" y="1407"/>
                  <a:pt x="7975" y="1373"/>
                  <a:pt x="8017" y="1353"/>
                </a:cubicBezTo>
                <a:cubicBezTo>
                  <a:pt x="8058" y="1334"/>
                  <a:pt x="8124" y="1291"/>
                  <a:pt x="8171" y="1295"/>
                </a:cubicBezTo>
                <a:cubicBezTo>
                  <a:pt x="8222" y="1299"/>
                  <a:pt x="8235" y="1319"/>
                  <a:pt x="8254" y="1364"/>
                </a:cubicBezTo>
                <a:cubicBezTo>
                  <a:pt x="8276" y="1414"/>
                  <a:pt x="8278" y="1478"/>
                  <a:pt x="8292" y="1528"/>
                </a:cubicBezTo>
                <a:cubicBezTo>
                  <a:pt x="8305" y="1488"/>
                  <a:pt x="8319" y="1445"/>
                  <a:pt x="8334" y="1403"/>
                </a:cubicBezTo>
              </a:path>
              <a:path w="8930" h="2551" extrusionOk="0">
                <a:moveTo>
                  <a:pt x="8467" y="372"/>
                </a:moveTo>
                <a:cubicBezTo>
                  <a:pt x="8464" y="342"/>
                  <a:pt x="8471" y="308"/>
                  <a:pt x="8444" y="320"/>
                </a:cubicBezTo>
                <a:cubicBezTo>
                  <a:pt x="8430" y="300"/>
                  <a:pt x="8442" y="290"/>
                  <a:pt x="8456" y="263"/>
                </a:cubicBezTo>
              </a:path>
              <a:path w="8930" h="2551" extrusionOk="0">
                <a:moveTo>
                  <a:pt x="8762" y="0"/>
                </a:moveTo>
                <a:cubicBezTo>
                  <a:pt x="8816" y="77"/>
                  <a:pt x="8840" y="170"/>
                  <a:pt x="8850" y="265"/>
                </a:cubicBezTo>
                <a:cubicBezTo>
                  <a:pt x="8869" y="443"/>
                  <a:pt x="8857" y="630"/>
                  <a:pt x="8849" y="808"/>
                </a:cubicBezTo>
                <a:cubicBezTo>
                  <a:pt x="8841" y="987"/>
                  <a:pt x="8832" y="1167"/>
                  <a:pt x="8819" y="1345"/>
                </a:cubicBezTo>
                <a:cubicBezTo>
                  <a:pt x="8815" y="1399"/>
                  <a:pt x="8812" y="1440"/>
                  <a:pt x="8842" y="1370"/>
                </a:cubicBezTo>
              </a:path>
              <a:path w="8930" h="2551" extrusionOk="0">
                <a:moveTo>
                  <a:pt x="8834" y="1170"/>
                </a:moveTo>
                <a:cubicBezTo>
                  <a:pt x="8804" y="1128"/>
                  <a:pt x="8779" y="1090"/>
                  <a:pt x="8735" y="1061"/>
                </a:cubicBezTo>
                <a:cubicBezTo>
                  <a:pt x="8692" y="1033"/>
                  <a:pt x="8646" y="1014"/>
                  <a:pt x="8604" y="1054"/>
                </a:cubicBezTo>
                <a:cubicBezTo>
                  <a:pt x="8564" y="1092"/>
                  <a:pt x="8564" y="1156"/>
                  <a:pt x="8574" y="1205"/>
                </a:cubicBezTo>
                <a:cubicBezTo>
                  <a:pt x="8586" y="1264"/>
                  <a:pt x="8617" y="1310"/>
                  <a:pt x="8668" y="1341"/>
                </a:cubicBezTo>
                <a:cubicBezTo>
                  <a:pt x="8734" y="1380"/>
                  <a:pt x="8796" y="1359"/>
                  <a:pt x="8864" y="1333"/>
                </a:cubicBezTo>
                <a:cubicBezTo>
                  <a:pt x="8886" y="1324"/>
                  <a:pt x="8907" y="1314"/>
                  <a:pt x="8929" y="1305"/>
                </a:cubicBezTo>
              </a:path>
              <a:path w="8930" h="2551" extrusionOk="0">
                <a:moveTo>
                  <a:pt x="8509" y="877"/>
                </a:moveTo>
                <a:cubicBezTo>
                  <a:pt x="8508" y="843"/>
                  <a:pt x="8512" y="802"/>
                  <a:pt x="8506" y="769"/>
                </a:cubicBezTo>
                <a:cubicBezTo>
                  <a:pt x="8500" y="739"/>
                  <a:pt x="8498" y="705"/>
                  <a:pt x="8490" y="675"/>
                </a:cubicBezTo>
                <a:cubicBezTo>
                  <a:pt x="8485" y="657"/>
                  <a:pt x="8482" y="640"/>
                  <a:pt x="8478" y="621"/>
                </a:cubicBezTo>
                <a:cubicBezTo>
                  <a:pt x="8469" y="666"/>
                  <a:pt x="8469" y="713"/>
                  <a:pt x="8475" y="759"/>
                </a:cubicBezTo>
                <a:cubicBezTo>
                  <a:pt x="8486" y="852"/>
                  <a:pt x="8500" y="947"/>
                  <a:pt x="8521" y="1039"/>
                </a:cubicBezTo>
                <a:cubicBezTo>
                  <a:pt x="8541" y="1126"/>
                  <a:pt x="8567" y="1209"/>
                  <a:pt x="8603" y="1290"/>
                </a:cubicBezTo>
                <a:cubicBezTo>
                  <a:pt x="8606" y="1297"/>
                  <a:pt x="8629" y="1364"/>
                  <a:pt x="8627" y="1325"/>
                </a:cubicBezTo>
                <a:cubicBezTo>
                  <a:pt x="8626" y="1319"/>
                  <a:pt x="8626" y="1313"/>
                  <a:pt x="8625" y="1307"/>
                </a:cubicBezTo>
              </a:path>
            </a:pathLst>
          </a:custGeom>
          <a:noFill/>
          <a:ln w="19050" cap="rnd">
            <a:solidFill>
              <a:srgbClr val="7894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3" name="Ink 11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79413" y="5540375"/>
            <a:ext cx="511175" cy="501650"/>
          </a:xfrm>
          <a:custGeom>
            <a:avLst/>
            <a:gdLst>
              <a:gd name="T0" fmla="*/ 2147483647 w 1418"/>
              <a:gd name="T1" fmla="*/ 2147483647 h 1391"/>
              <a:gd name="T2" fmla="*/ 2147483647 w 1418"/>
              <a:gd name="T3" fmla="*/ 2147483647 h 1391"/>
              <a:gd name="T4" fmla="*/ 2147483647 w 1418"/>
              <a:gd name="T5" fmla="*/ 2147483647 h 1391"/>
              <a:gd name="T6" fmla="*/ 2147483647 w 1418"/>
              <a:gd name="T7" fmla="*/ 2147483647 h 1391"/>
              <a:gd name="T8" fmla="*/ 2147483647 w 1418"/>
              <a:gd name="T9" fmla="*/ 2147483647 h 1391"/>
              <a:gd name="T10" fmla="*/ 2147483647 w 1418"/>
              <a:gd name="T11" fmla="*/ 2147483647 h 1391"/>
              <a:gd name="T12" fmla="*/ 2147483647 w 1418"/>
              <a:gd name="T13" fmla="*/ 2147483647 h 1391"/>
              <a:gd name="T14" fmla="*/ 2147483647 w 1418"/>
              <a:gd name="T15" fmla="*/ 2147483647 h 1391"/>
              <a:gd name="T16" fmla="*/ 2147483647 w 1418"/>
              <a:gd name="T17" fmla="*/ 2147483647 h 1391"/>
              <a:gd name="T18" fmla="*/ 2147483647 w 1418"/>
              <a:gd name="T19" fmla="*/ 2147483647 h 1391"/>
              <a:gd name="T20" fmla="*/ 2147483647 w 1418"/>
              <a:gd name="T21" fmla="*/ 2147483647 h 1391"/>
              <a:gd name="T22" fmla="*/ 2147483647 w 1418"/>
              <a:gd name="T23" fmla="*/ 2147483647 h 1391"/>
              <a:gd name="T24" fmla="*/ 2147483647 w 1418"/>
              <a:gd name="T25" fmla="*/ 2147483647 h 1391"/>
              <a:gd name="T26" fmla="*/ 2147483647 w 1418"/>
              <a:gd name="T27" fmla="*/ 2147483647 h 1391"/>
              <a:gd name="T28" fmla="*/ 2147483647 w 1418"/>
              <a:gd name="T29" fmla="*/ 2147483647 h 1391"/>
              <a:gd name="T30" fmla="*/ 2147483647 w 1418"/>
              <a:gd name="T31" fmla="*/ 2147483647 h 1391"/>
              <a:gd name="T32" fmla="*/ 2147483647 w 1418"/>
              <a:gd name="T33" fmla="*/ 2147483647 h 1391"/>
              <a:gd name="T34" fmla="*/ 2147483647 w 1418"/>
              <a:gd name="T35" fmla="*/ 2147483647 h 1391"/>
              <a:gd name="T36" fmla="*/ 2147483647 w 1418"/>
              <a:gd name="T37" fmla="*/ 2147483647 h 1391"/>
              <a:gd name="T38" fmla="*/ 2147483647 w 1418"/>
              <a:gd name="T39" fmla="*/ 2147483647 h 1391"/>
              <a:gd name="T40" fmla="*/ 2147483647 w 1418"/>
              <a:gd name="T41" fmla="*/ 2147483647 h 1391"/>
              <a:gd name="T42" fmla="*/ 2147483647 w 1418"/>
              <a:gd name="T43" fmla="*/ 2147483647 h 1391"/>
              <a:gd name="T44" fmla="*/ 2147483647 w 1418"/>
              <a:gd name="T45" fmla="*/ 2147483647 h 1391"/>
              <a:gd name="T46" fmla="*/ 2147483647 w 1418"/>
              <a:gd name="T47" fmla="*/ 2147483647 h 1391"/>
              <a:gd name="T48" fmla="*/ 2147483647 w 1418"/>
              <a:gd name="T49" fmla="*/ 2147483647 h 1391"/>
              <a:gd name="T50" fmla="*/ 2147483647 w 1418"/>
              <a:gd name="T51" fmla="*/ 2147483647 h 1391"/>
              <a:gd name="T52" fmla="*/ 2147483647 w 1418"/>
              <a:gd name="T53" fmla="*/ 2147483647 h 1391"/>
              <a:gd name="T54" fmla="*/ 2147483647 w 1418"/>
              <a:gd name="T55" fmla="*/ 2147483647 h 1391"/>
              <a:gd name="T56" fmla="*/ 2147483647 w 1418"/>
              <a:gd name="T57" fmla="*/ 2147483647 h 1391"/>
              <a:gd name="T58" fmla="*/ 2147483647 w 1418"/>
              <a:gd name="T59" fmla="*/ 2147483647 h 1391"/>
              <a:gd name="T60" fmla="*/ 2147483647 w 1418"/>
              <a:gd name="T61" fmla="*/ 2147483647 h 1391"/>
              <a:gd name="T62" fmla="*/ 2147483647 w 1418"/>
              <a:gd name="T63" fmla="*/ 2147483647 h 1391"/>
              <a:gd name="T64" fmla="*/ 2147483647 w 1418"/>
              <a:gd name="T65" fmla="*/ 2147483647 h 139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18"/>
              <a:gd name="T100" fmla="*/ 0 h 1391"/>
              <a:gd name="T101" fmla="*/ 1418 w 1418"/>
              <a:gd name="T102" fmla="*/ 1391 h 139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18" h="1391" extrusionOk="0">
                <a:moveTo>
                  <a:pt x="552" y="442"/>
                </a:moveTo>
                <a:cubicBezTo>
                  <a:pt x="578" y="443"/>
                  <a:pt x="575" y="438"/>
                  <a:pt x="600" y="435"/>
                </a:cubicBezTo>
                <a:cubicBezTo>
                  <a:pt x="664" y="427"/>
                  <a:pt x="788" y="410"/>
                  <a:pt x="831" y="473"/>
                </a:cubicBezTo>
                <a:cubicBezTo>
                  <a:pt x="868" y="527"/>
                  <a:pt x="790" y="600"/>
                  <a:pt x="758" y="633"/>
                </a:cubicBezTo>
                <a:cubicBezTo>
                  <a:pt x="701" y="691"/>
                  <a:pt x="628" y="740"/>
                  <a:pt x="595" y="817"/>
                </a:cubicBezTo>
                <a:cubicBezTo>
                  <a:pt x="564" y="891"/>
                  <a:pt x="648" y="926"/>
                  <a:pt x="703" y="946"/>
                </a:cubicBezTo>
                <a:cubicBezTo>
                  <a:pt x="797" y="981"/>
                  <a:pt x="898" y="995"/>
                  <a:pt x="997" y="1001"/>
                </a:cubicBezTo>
                <a:cubicBezTo>
                  <a:pt x="1036" y="1003"/>
                  <a:pt x="1066" y="999"/>
                  <a:pt x="1102" y="996"/>
                </a:cubicBezTo>
                <a:cubicBezTo>
                  <a:pt x="1054" y="983"/>
                  <a:pt x="1003" y="973"/>
                  <a:pt x="951" y="967"/>
                </a:cubicBezTo>
                <a:cubicBezTo>
                  <a:pt x="867" y="958"/>
                  <a:pt x="777" y="943"/>
                  <a:pt x="693" y="944"/>
                </a:cubicBezTo>
                <a:cubicBezTo>
                  <a:pt x="668" y="944"/>
                  <a:pt x="611" y="960"/>
                  <a:pt x="607" y="922"/>
                </a:cubicBezTo>
                <a:cubicBezTo>
                  <a:pt x="611" y="917"/>
                  <a:pt x="614" y="911"/>
                  <a:pt x="618" y="906"/>
                </a:cubicBezTo>
              </a:path>
              <a:path w="1418" h="1391" extrusionOk="0">
                <a:moveTo>
                  <a:pt x="829" y="307"/>
                </a:moveTo>
                <a:cubicBezTo>
                  <a:pt x="711" y="142"/>
                  <a:pt x="552" y="100"/>
                  <a:pt x="364" y="192"/>
                </a:cubicBezTo>
                <a:cubicBezTo>
                  <a:pt x="218" y="263"/>
                  <a:pt x="125" y="396"/>
                  <a:pt x="64" y="543"/>
                </a:cubicBezTo>
                <a:cubicBezTo>
                  <a:pt x="-35" y="783"/>
                  <a:pt x="-34" y="1074"/>
                  <a:pt x="170" y="1258"/>
                </a:cubicBezTo>
                <a:cubicBezTo>
                  <a:pt x="328" y="1401"/>
                  <a:pt x="578" y="1416"/>
                  <a:pt x="777" y="1374"/>
                </a:cubicBezTo>
                <a:cubicBezTo>
                  <a:pt x="941" y="1339"/>
                  <a:pt x="1120" y="1240"/>
                  <a:pt x="1238" y="1121"/>
                </a:cubicBezTo>
                <a:cubicBezTo>
                  <a:pt x="1363" y="996"/>
                  <a:pt x="1420" y="835"/>
                  <a:pt x="1417" y="660"/>
                </a:cubicBezTo>
                <a:cubicBezTo>
                  <a:pt x="1414" y="484"/>
                  <a:pt x="1332" y="323"/>
                  <a:pt x="1218" y="193"/>
                </a:cubicBezTo>
                <a:cubicBezTo>
                  <a:pt x="1112" y="72"/>
                  <a:pt x="955" y="-29"/>
                  <a:pt x="792" y="19"/>
                </a:cubicBezTo>
                <a:cubicBezTo>
                  <a:pt x="688" y="50"/>
                  <a:pt x="655" y="125"/>
                  <a:pt x="613" y="215"/>
                </a:cubicBezTo>
              </a:path>
              <a:path w="1418" h="1391" extrusionOk="0">
                <a:moveTo>
                  <a:pt x="992" y="814"/>
                </a:moveTo>
                <a:cubicBezTo>
                  <a:pt x="976" y="818"/>
                  <a:pt x="960" y="820"/>
                  <a:pt x="945" y="829"/>
                </a:cubicBezTo>
                <a:cubicBezTo>
                  <a:pt x="918" y="845"/>
                  <a:pt x="891" y="861"/>
                  <a:pt x="864" y="877"/>
                </a:cubicBezTo>
                <a:cubicBezTo>
                  <a:pt x="832" y="896"/>
                  <a:pt x="798" y="911"/>
                  <a:pt x="765" y="929"/>
                </a:cubicBezTo>
                <a:cubicBezTo>
                  <a:pt x="743" y="941"/>
                  <a:pt x="716" y="950"/>
                  <a:pt x="695" y="964"/>
                </a:cubicBezTo>
                <a:cubicBezTo>
                  <a:pt x="674" y="977"/>
                  <a:pt x="650" y="1000"/>
                  <a:pt x="633" y="1018"/>
                </a:cubicBezTo>
                <a:cubicBezTo>
                  <a:pt x="618" y="1034"/>
                  <a:pt x="603" y="1054"/>
                  <a:pt x="590" y="1071"/>
                </a:cubicBezTo>
                <a:cubicBezTo>
                  <a:pt x="575" y="1091"/>
                  <a:pt x="560" y="1112"/>
                  <a:pt x="544" y="1132"/>
                </a:cubicBezTo>
                <a:cubicBezTo>
                  <a:pt x="530" y="1150"/>
                  <a:pt x="512" y="1166"/>
                  <a:pt x="497" y="1183"/>
                </a:cubicBezTo>
                <a:cubicBezTo>
                  <a:pt x="487" y="1194"/>
                  <a:pt x="475" y="1198"/>
                  <a:pt x="467" y="1204"/>
                </a:cubicBezTo>
                <a:cubicBezTo>
                  <a:pt x="487" y="1188"/>
                  <a:pt x="485" y="1181"/>
                  <a:pt x="497" y="1159"/>
                </a:cubicBezTo>
              </a:path>
            </a:pathLst>
          </a:custGeom>
          <a:noFill/>
          <a:ln w="19050" cap="rnd">
            <a:solidFill>
              <a:srgbClr val="7894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4" name="Ink 11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73113" y="5286375"/>
            <a:ext cx="5534025" cy="1069975"/>
          </a:xfrm>
          <a:custGeom>
            <a:avLst/>
            <a:gdLst>
              <a:gd name="T0" fmla="*/ 2147483647 w 15371"/>
              <a:gd name="T1" fmla="*/ 0 h 2970"/>
              <a:gd name="T2" fmla="*/ 2147483647 w 15371"/>
              <a:gd name="T3" fmla="*/ 2147483647 h 2970"/>
              <a:gd name="T4" fmla="*/ 2147483647 w 15371"/>
              <a:gd name="T5" fmla="*/ 2147483647 h 2970"/>
              <a:gd name="T6" fmla="*/ 2147483647 w 15371"/>
              <a:gd name="T7" fmla="*/ 2147483647 h 2970"/>
              <a:gd name="T8" fmla="*/ 2147483647 w 15371"/>
              <a:gd name="T9" fmla="*/ 2147483647 h 2970"/>
              <a:gd name="T10" fmla="*/ 2147483647 w 15371"/>
              <a:gd name="T11" fmla="*/ 2147483647 h 2970"/>
              <a:gd name="T12" fmla="*/ 2147483647 w 15371"/>
              <a:gd name="T13" fmla="*/ 2147483647 h 2970"/>
              <a:gd name="T14" fmla="*/ 2147483647 w 15371"/>
              <a:gd name="T15" fmla="*/ 2147483647 h 2970"/>
              <a:gd name="T16" fmla="*/ 2147483647 w 15371"/>
              <a:gd name="T17" fmla="*/ 2147483647 h 29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371"/>
              <a:gd name="T28" fmla="*/ 0 h 2970"/>
              <a:gd name="T29" fmla="*/ 15371 w 15371"/>
              <a:gd name="T30" fmla="*/ 2970 h 297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371" h="2970" extrusionOk="0">
                <a:moveTo>
                  <a:pt x="15356" y="0"/>
                </a:moveTo>
                <a:cubicBezTo>
                  <a:pt x="15359" y="302"/>
                  <a:pt x="15352" y="602"/>
                  <a:pt x="15332" y="905"/>
                </a:cubicBezTo>
                <a:cubicBezTo>
                  <a:pt x="15319" y="1110"/>
                  <a:pt x="15382" y="1856"/>
                  <a:pt x="15182" y="2003"/>
                </a:cubicBezTo>
                <a:cubicBezTo>
                  <a:pt x="15078" y="2080"/>
                  <a:pt x="14841" y="2018"/>
                  <a:pt x="14721" y="2028"/>
                </a:cubicBezTo>
                <a:cubicBezTo>
                  <a:pt x="13307" y="2150"/>
                  <a:pt x="11905" y="2207"/>
                  <a:pt x="10487" y="2229"/>
                </a:cubicBezTo>
                <a:cubicBezTo>
                  <a:pt x="8098" y="2266"/>
                  <a:pt x="5721" y="2630"/>
                  <a:pt x="3340" y="2809"/>
                </a:cubicBezTo>
                <a:cubicBezTo>
                  <a:pt x="2457" y="2875"/>
                  <a:pt x="1417" y="3083"/>
                  <a:pt x="530" y="2959"/>
                </a:cubicBezTo>
                <a:cubicBezTo>
                  <a:pt x="139" y="2904"/>
                  <a:pt x="105" y="2814"/>
                  <a:pt x="7" y="2476"/>
                </a:cubicBezTo>
                <a:cubicBezTo>
                  <a:pt x="9" y="2442"/>
                  <a:pt x="12" y="2407"/>
                  <a:pt x="14" y="2373"/>
                </a:cubicBezTo>
              </a:path>
            </a:pathLst>
          </a:custGeom>
          <a:noFill/>
          <a:ln w="19050" cap="rnd">
            <a:solidFill>
              <a:srgbClr val="7894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6" name="Group 45"/>
          <p:cNvGrpSpPr>
            <a:grpSpLocks/>
          </p:cNvGrpSpPr>
          <p:nvPr/>
        </p:nvGrpSpPr>
        <p:grpSpPr bwMode="auto">
          <a:xfrm>
            <a:off x="392113" y="990600"/>
            <a:ext cx="8218487" cy="180975"/>
            <a:chOff x="295" y="1311"/>
            <a:chExt cx="5177" cy="114"/>
          </a:xfrm>
        </p:grpSpPr>
        <p:sp>
          <p:nvSpPr>
            <p:cNvPr id="93220" name="Rectangle 4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221" name="Rectangle 4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93187" name="Rectangle 48"/>
          <p:cNvSpPr>
            <a:spLocks noChangeArrowheads="1"/>
          </p:cNvSpPr>
          <p:nvPr/>
        </p:nvSpPr>
        <p:spPr bwMode="auto">
          <a:xfrm>
            <a:off x="2043113" y="166688"/>
            <a:ext cx="5027612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200" b="0"/>
              <a:t>Scheme lists </a:t>
            </a:r>
            <a:r>
              <a:rPr lang="en-US" altLang="en-US" sz="4200" i="1"/>
              <a:t>are </a:t>
            </a:r>
            <a:r>
              <a:rPr lang="en-US" altLang="en-US" sz="4200" b="0"/>
              <a:t>trees!</a:t>
            </a:r>
          </a:p>
        </p:txBody>
      </p:sp>
      <p:sp>
        <p:nvSpPr>
          <p:cNvPr id="93188" name="Text Box 52"/>
          <p:cNvSpPr txBox="1">
            <a:spLocks noChangeArrowheads="1"/>
          </p:cNvSpPr>
          <p:nvPr/>
        </p:nvSpPr>
        <p:spPr bwMode="auto">
          <a:xfrm>
            <a:off x="7162800" y="3657600"/>
            <a:ext cx="666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solidFill>
                  <a:srgbClr val="090BF3"/>
                </a:solidFill>
                <a:latin typeface="Comic Sans MS" pitchFamily="66" charset="0"/>
              </a:rPr>
              <a:t>cdr</a:t>
            </a:r>
          </a:p>
        </p:txBody>
      </p:sp>
      <p:pic>
        <p:nvPicPr>
          <p:cNvPr id="93189" name="Picture 53" descr="chessWithIBM7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46355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0" name="Text Box 54"/>
          <p:cNvSpPr txBox="1">
            <a:spLocks noChangeArrowheads="1"/>
          </p:cNvSpPr>
          <p:nvPr/>
        </p:nvSpPr>
        <p:spPr bwMode="auto">
          <a:xfrm>
            <a:off x="647700" y="5175250"/>
            <a:ext cx="3806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0">
                <a:solidFill>
                  <a:srgbClr val="008000"/>
                </a:solidFill>
              </a:rPr>
              <a:t>Playing Chess with an IBM 704 ~ 1957</a:t>
            </a:r>
          </a:p>
        </p:txBody>
      </p:sp>
      <p:pic>
        <p:nvPicPr>
          <p:cNvPr id="93191" name="Picture 56" descr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05000"/>
            <a:ext cx="25400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2" name="Text Box 51"/>
          <p:cNvSpPr txBox="1">
            <a:spLocks noChangeArrowheads="1"/>
          </p:cNvSpPr>
          <p:nvPr/>
        </p:nvSpPr>
        <p:spPr bwMode="auto">
          <a:xfrm>
            <a:off x="6126163" y="3151188"/>
            <a:ext cx="6270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000">
                <a:latin typeface="Comic Sans MS" pitchFamily="66" charset="0"/>
              </a:rPr>
              <a:t>15 bits</a:t>
            </a:r>
          </a:p>
        </p:txBody>
      </p:sp>
      <p:sp>
        <p:nvSpPr>
          <p:cNvPr id="93193" name="Text Box 57"/>
          <p:cNvSpPr txBox="1">
            <a:spLocks noChangeArrowheads="1"/>
          </p:cNvSpPr>
          <p:nvPr/>
        </p:nvSpPr>
        <p:spPr bwMode="auto">
          <a:xfrm>
            <a:off x="7180263" y="3157538"/>
            <a:ext cx="6270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000">
                <a:latin typeface="Comic Sans MS" pitchFamily="66" charset="0"/>
              </a:rPr>
              <a:t>15 bits</a:t>
            </a:r>
          </a:p>
        </p:txBody>
      </p:sp>
      <p:sp>
        <p:nvSpPr>
          <p:cNvPr id="93194" name="Text Box 58"/>
          <p:cNvSpPr txBox="1">
            <a:spLocks noChangeArrowheads="1"/>
          </p:cNvSpPr>
          <p:nvPr/>
        </p:nvSpPr>
        <p:spPr bwMode="auto">
          <a:xfrm>
            <a:off x="5189538" y="1354138"/>
            <a:ext cx="16033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 b="0">
                <a:solidFill>
                  <a:srgbClr val="FF0000"/>
                </a:solidFill>
                <a:latin typeface="Comic Sans MS" pitchFamily="66" charset="0"/>
              </a:rPr>
              <a:t>Address part of the Register</a:t>
            </a:r>
          </a:p>
        </p:txBody>
      </p:sp>
      <p:sp>
        <p:nvSpPr>
          <p:cNvPr id="93195" name="Text Box 59"/>
          <p:cNvSpPr txBox="1">
            <a:spLocks noChangeArrowheads="1"/>
          </p:cNvSpPr>
          <p:nvPr/>
        </p:nvSpPr>
        <p:spPr bwMode="auto">
          <a:xfrm>
            <a:off x="7126288" y="1355725"/>
            <a:ext cx="16033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 b="0">
                <a:solidFill>
                  <a:srgbClr val="FF0000"/>
                </a:solidFill>
                <a:latin typeface="Comic Sans MS" pitchFamily="66" charset="0"/>
              </a:rPr>
              <a:t>Decrement part of the Register</a:t>
            </a:r>
          </a:p>
        </p:txBody>
      </p:sp>
      <p:sp>
        <p:nvSpPr>
          <p:cNvPr id="93196" name="Line 60"/>
          <p:cNvSpPr>
            <a:spLocks noChangeShapeType="1"/>
          </p:cNvSpPr>
          <p:nvPr/>
        </p:nvSpPr>
        <p:spPr bwMode="auto">
          <a:xfrm>
            <a:off x="6477000" y="1828800"/>
            <a:ext cx="130175" cy="2222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3197" name="Line 61"/>
          <p:cNvSpPr>
            <a:spLocks noChangeShapeType="1"/>
          </p:cNvSpPr>
          <p:nvPr/>
        </p:nvSpPr>
        <p:spPr bwMode="auto">
          <a:xfrm flipH="1">
            <a:off x="7272338" y="1835150"/>
            <a:ext cx="130175" cy="2222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3198" name="Rectangle 62"/>
          <p:cNvSpPr>
            <a:spLocks noChangeArrowheads="1"/>
          </p:cNvSpPr>
          <p:nvPr/>
        </p:nvSpPr>
        <p:spPr bwMode="auto">
          <a:xfrm>
            <a:off x="6062663" y="3646488"/>
            <a:ext cx="657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solidFill>
                  <a:srgbClr val="090BF3"/>
                </a:solidFill>
                <a:latin typeface="Comic Sans MS" pitchFamily="66" charset="0"/>
              </a:rPr>
              <a:t>car</a:t>
            </a:r>
          </a:p>
        </p:txBody>
      </p:sp>
      <p:sp>
        <p:nvSpPr>
          <p:cNvPr id="93199" name="Text Box 63"/>
          <p:cNvSpPr txBox="1">
            <a:spLocks noChangeArrowheads="1"/>
          </p:cNvSpPr>
          <p:nvPr/>
        </p:nvSpPr>
        <p:spPr bwMode="auto">
          <a:xfrm>
            <a:off x="5638800" y="4156075"/>
            <a:ext cx="12303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000">
                <a:solidFill>
                  <a:srgbClr val="090BF3"/>
                </a:solidFill>
                <a:latin typeface="Comic Sans MS" pitchFamily="66" charset="0"/>
              </a:rPr>
              <a:t>"contents of the address part of the register"</a:t>
            </a:r>
          </a:p>
        </p:txBody>
      </p:sp>
      <p:sp>
        <p:nvSpPr>
          <p:cNvPr id="93200" name="Text Box 64"/>
          <p:cNvSpPr txBox="1">
            <a:spLocks noChangeArrowheads="1"/>
          </p:cNvSpPr>
          <p:nvPr/>
        </p:nvSpPr>
        <p:spPr bwMode="auto">
          <a:xfrm>
            <a:off x="7069138" y="4156075"/>
            <a:ext cx="12303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000">
                <a:solidFill>
                  <a:srgbClr val="090BF3"/>
                </a:solidFill>
                <a:latin typeface="Comic Sans MS" pitchFamily="66" charset="0"/>
              </a:rPr>
              <a:t>"contents of the decrement part of the register"</a:t>
            </a:r>
          </a:p>
        </p:txBody>
      </p:sp>
      <p:sp>
        <p:nvSpPr>
          <p:cNvPr id="93201" name="Text Box 65"/>
          <p:cNvSpPr txBox="1">
            <a:spLocks noChangeArrowheads="1"/>
          </p:cNvSpPr>
          <p:nvPr/>
        </p:nvSpPr>
        <p:spPr bwMode="auto">
          <a:xfrm>
            <a:off x="5295900" y="4857750"/>
            <a:ext cx="32083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0"/>
              <a:t>These are still in Scheme today - in any combination!</a:t>
            </a:r>
          </a:p>
        </p:txBody>
      </p:sp>
      <p:sp>
        <p:nvSpPr>
          <p:cNvPr id="93202" name="Text Box 66"/>
          <p:cNvSpPr txBox="1">
            <a:spLocks noChangeArrowheads="1"/>
          </p:cNvSpPr>
          <p:nvPr/>
        </p:nvSpPr>
        <p:spPr bwMode="auto">
          <a:xfrm>
            <a:off x="5202238" y="6223000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(cdadr '(f (g h i) j k))</a:t>
            </a:r>
          </a:p>
        </p:txBody>
      </p:sp>
      <p:sp>
        <p:nvSpPr>
          <p:cNvPr id="93203" name="Text Box 67"/>
          <p:cNvSpPr txBox="1">
            <a:spLocks noChangeArrowheads="1"/>
          </p:cNvSpPr>
          <p:nvPr/>
        </p:nvSpPr>
        <p:spPr bwMode="auto">
          <a:xfrm>
            <a:off x="5202238" y="5689600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(cddr '(8 6 4 2))</a:t>
            </a:r>
          </a:p>
        </p:txBody>
      </p:sp>
      <p:grpSp>
        <p:nvGrpSpPr>
          <p:cNvPr id="93204" name="Group 49"/>
          <p:cNvGrpSpPr>
            <a:grpSpLocks/>
          </p:cNvGrpSpPr>
          <p:nvPr/>
        </p:nvGrpSpPr>
        <p:grpSpPr bwMode="auto">
          <a:xfrm>
            <a:off x="185738" y="6211888"/>
            <a:ext cx="355600" cy="381000"/>
            <a:chOff x="2928" y="1051"/>
            <a:chExt cx="840" cy="957"/>
          </a:xfrm>
        </p:grpSpPr>
        <p:sp>
          <p:nvSpPr>
            <p:cNvPr id="93207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8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209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210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211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212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213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214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215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216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17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18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19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3205" name="Text Box 54"/>
          <p:cNvSpPr txBox="1">
            <a:spLocks noChangeArrowheads="1"/>
          </p:cNvSpPr>
          <p:nvPr/>
        </p:nvSpPr>
        <p:spPr bwMode="auto">
          <a:xfrm>
            <a:off x="504825" y="5791200"/>
            <a:ext cx="1063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000" b="0">
                <a:solidFill>
                  <a:srgbClr val="008000"/>
                </a:solidFill>
                <a:latin typeface="Comic Sans MS" pitchFamily="66" charset="0"/>
              </a:rPr>
              <a:t>talk about a LOW-LEVEL interface!</a:t>
            </a:r>
          </a:p>
        </p:txBody>
      </p:sp>
      <p:sp>
        <p:nvSpPr>
          <p:cNvPr id="93206" name="Rectangle 83"/>
          <p:cNvSpPr>
            <a:spLocks noChangeArrowheads="1"/>
          </p:cNvSpPr>
          <p:nvPr/>
        </p:nvSpPr>
        <p:spPr bwMode="auto">
          <a:xfrm>
            <a:off x="271463" y="1493838"/>
            <a:ext cx="18764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800">
                <a:solidFill>
                  <a:schemeClr val="bg1"/>
                </a:solidFill>
              </a:rPr>
              <a:t>www.comnet.ca/~pballan/MAJOR.htm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10" name="Group 2"/>
          <p:cNvGrpSpPr>
            <a:grpSpLocks/>
          </p:cNvGrpSpPr>
          <p:nvPr/>
        </p:nvGrpSpPr>
        <p:grpSpPr bwMode="auto">
          <a:xfrm>
            <a:off x="392113" y="990600"/>
            <a:ext cx="8218487" cy="180975"/>
            <a:chOff x="295" y="1311"/>
            <a:chExt cx="5177" cy="114"/>
          </a:xfrm>
        </p:grpSpPr>
        <p:sp>
          <p:nvSpPr>
            <p:cNvPr id="94221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4222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94211" name="Rectangle 5"/>
          <p:cNvSpPr>
            <a:spLocks noChangeArrowheads="1"/>
          </p:cNvSpPr>
          <p:nvPr/>
        </p:nvSpPr>
        <p:spPr bwMode="auto">
          <a:xfrm>
            <a:off x="2043113" y="166688"/>
            <a:ext cx="5027612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200" b="0"/>
              <a:t>Scheme lists </a:t>
            </a:r>
            <a:r>
              <a:rPr lang="en-US" altLang="en-US" sz="4200" i="1"/>
              <a:t>are </a:t>
            </a:r>
            <a:r>
              <a:rPr lang="en-US" altLang="en-US" sz="4200" b="0"/>
              <a:t>trees!</a:t>
            </a:r>
          </a:p>
        </p:txBody>
      </p:sp>
      <p:sp>
        <p:nvSpPr>
          <p:cNvPr id="94212" name="Text Box 6"/>
          <p:cNvSpPr txBox="1">
            <a:spLocks noChangeArrowheads="1"/>
          </p:cNvSpPr>
          <p:nvPr/>
        </p:nvSpPr>
        <p:spPr bwMode="auto">
          <a:xfrm>
            <a:off x="604838" y="2787650"/>
            <a:ext cx="2562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latin typeface="Courier New" pitchFamily="49" charset="0"/>
              </a:rPr>
              <a:t>(cons 'b '())</a:t>
            </a:r>
          </a:p>
        </p:txBody>
      </p:sp>
      <p:sp>
        <p:nvSpPr>
          <p:cNvPr id="94213" name="Text Box 7"/>
          <p:cNvSpPr txBox="1">
            <a:spLocks noChangeArrowheads="1"/>
          </p:cNvSpPr>
          <p:nvPr/>
        </p:nvSpPr>
        <p:spPr bwMode="auto">
          <a:xfrm>
            <a:off x="1455738" y="1524000"/>
            <a:ext cx="549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latin typeface="Courier New" pitchFamily="49" charset="0"/>
              </a:rPr>
              <a:t>()</a:t>
            </a:r>
          </a:p>
        </p:txBody>
      </p:sp>
      <p:sp>
        <p:nvSpPr>
          <p:cNvPr id="94214" name="Line 21"/>
          <p:cNvSpPr>
            <a:spLocks noChangeShapeType="1"/>
          </p:cNvSpPr>
          <p:nvPr/>
        </p:nvSpPr>
        <p:spPr bwMode="auto">
          <a:xfrm>
            <a:off x="3221038" y="1657350"/>
            <a:ext cx="381000" cy="2206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4215" name="Text Box 22"/>
          <p:cNvSpPr txBox="1">
            <a:spLocks noChangeArrowheads="1"/>
          </p:cNvSpPr>
          <p:nvPr/>
        </p:nvSpPr>
        <p:spPr bwMode="auto">
          <a:xfrm>
            <a:off x="4206875" y="1552575"/>
            <a:ext cx="2498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0"/>
              <a:t>"a NULL pointer!"</a:t>
            </a:r>
          </a:p>
        </p:txBody>
      </p:sp>
      <p:pic>
        <p:nvPicPr>
          <p:cNvPr id="94216" name="Picture 23" descr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4741863"/>
            <a:ext cx="25654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7" name="Line 24"/>
          <p:cNvSpPr>
            <a:spLocks noChangeShapeType="1"/>
          </p:cNvSpPr>
          <p:nvPr/>
        </p:nvSpPr>
        <p:spPr bwMode="auto">
          <a:xfrm>
            <a:off x="381000" y="2265363"/>
            <a:ext cx="8458200" cy="0"/>
          </a:xfrm>
          <a:prstGeom prst="line">
            <a:avLst/>
          </a:prstGeom>
          <a:noFill/>
          <a:ln w="19050">
            <a:solidFill>
              <a:srgbClr val="090B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4218" name="Text Box 25"/>
          <p:cNvSpPr txBox="1">
            <a:spLocks noChangeArrowheads="1"/>
          </p:cNvSpPr>
          <p:nvPr/>
        </p:nvSpPr>
        <p:spPr bwMode="auto">
          <a:xfrm>
            <a:off x="138113" y="5353050"/>
            <a:ext cx="4384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latin typeface="Courier New" pitchFamily="49" charset="0"/>
              </a:rPr>
              <a:t>(define x</a:t>
            </a:r>
            <a:r>
              <a:rPr lang="en-US" altLang="en-US" sz="1800">
                <a:latin typeface="Courier New" pitchFamily="49" charset="0"/>
              </a:rPr>
              <a:t> </a:t>
            </a:r>
            <a:r>
              <a:rPr lang="en-US" altLang="en-US" sz="1400">
                <a:solidFill>
                  <a:srgbClr val="008000"/>
                </a:solidFill>
                <a:latin typeface="Courier New" pitchFamily="49" charset="0"/>
              </a:rPr>
              <a:t>(cons 'b '())</a:t>
            </a:r>
            <a:r>
              <a:rPr lang="en-US" altLang="en-US" sz="1800">
                <a:latin typeface="Courier New" pitchFamily="49" charset="0"/>
              </a:rPr>
              <a:t> </a:t>
            </a:r>
            <a:r>
              <a:rPr lang="en-US" altLang="en-US">
                <a:latin typeface="Courier New" pitchFamily="49" charset="0"/>
              </a:rPr>
              <a:t>)</a:t>
            </a:r>
            <a:endParaRPr lang="en-US" altLang="en-US" sz="1800">
              <a:latin typeface="Courier New" pitchFamily="49" charset="0"/>
            </a:endParaRPr>
          </a:p>
        </p:txBody>
      </p:sp>
      <p:pic>
        <p:nvPicPr>
          <p:cNvPr id="94219" name="Picture 26" descr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6" t="24342"/>
          <a:stretch>
            <a:fillRect/>
          </a:stretch>
        </p:blipFill>
        <p:spPr bwMode="auto">
          <a:xfrm>
            <a:off x="5060950" y="2662238"/>
            <a:ext cx="1792288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20" name="Line 27"/>
          <p:cNvSpPr>
            <a:spLocks noChangeShapeType="1"/>
          </p:cNvSpPr>
          <p:nvPr/>
        </p:nvSpPr>
        <p:spPr bwMode="auto">
          <a:xfrm>
            <a:off x="284163" y="4279900"/>
            <a:ext cx="8458200" cy="0"/>
          </a:xfrm>
          <a:prstGeom prst="line">
            <a:avLst/>
          </a:prstGeom>
          <a:noFill/>
          <a:ln w="19050">
            <a:solidFill>
              <a:srgbClr val="090B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4" name="Group 2"/>
          <p:cNvGrpSpPr>
            <a:grpSpLocks/>
          </p:cNvGrpSpPr>
          <p:nvPr/>
        </p:nvGrpSpPr>
        <p:grpSpPr bwMode="auto">
          <a:xfrm>
            <a:off x="392113" y="990600"/>
            <a:ext cx="8218487" cy="180975"/>
            <a:chOff x="295" y="1311"/>
            <a:chExt cx="5177" cy="114"/>
          </a:xfrm>
        </p:grpSpPr>
        <p:sp>
          <p:nvSpPr>
            <p:cNvPr id="95238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5239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95235" name="Rectangle 5"/>
          <p:cNvSpPr>
            <a:spLocks noChangeArrowheads="1"/>
          </p:cNvSpPr>
          <p:nvPr/>
        </p:nvSpPr>
        <p:spPr bwMode="auto">
          <a:xfrm>
            <a:off x="1708150" y="219075"/>
            <a:ext cx="60372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3600" b="0"/>
              <a:t>What Scheme would produce…</a:t>
            </a:r>
          </a:p>
        </p:txBody>
      </p:sp>
      <p:pic>
        <p:nvPicPr>
          <p:cNvPr id="95236" name="Picture 15" descr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524000"/>
            <a:ext cx="53467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7" name="Text Box 16"/>
          <p:cNvSpPr txBox="1">
            <a:spLocks noChangeArrowheads="1"/>
          </p:cNvSpPr>
          <p:nvPr/>
        </p:nvSpPr>
        <p:spPr bwMode="auto">
          <a:xfrm>
            <a:off x="7796213" y="6303963"/>
            <a:ext cx="1035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solidFill>
                  <a:srgbClr val="008000"/>
                </a:solidFill>
              </a:rPr>
              <a:t>Sharing!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3"/>
          <p:cNvSpPr txBox="1">
            <a:spLocks noChangeArrowheads="1"/>
          </p:cNvSpPr>
          <p:nvPr/>
        </p:nvSpPr>
        <p:spPr bwMode="auto">
          <a:xfrm>
            <a:off x="6677025" y="1784350"/>
            <a:ext cx="190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600" b="0">
                <a:solidFill>
                  <a:srgbClr val="090BF3"/>
                </a:solidFill>
              </a:rPr>
              <a:t>Not all </a:t>
            </a:r>
            <a:r>
              <a:rPr lang="en-US" altLang="en-US" sz="1600" i="1">
                <a:solidFill>
                  <a:srgbClr val="090BF3"/>
                </a:solidFill>
              </a:rPr>
              <a:t>are</a:t>
            </a:r>
            <a:r>
              <a:rPr lang="en-US" altLang="en-US" sz="1600" b="0">
                <a:solidFill>
                  <a:srgbClr val="090BF3"/>
                </a:solidFill>
              </a:rPr>
              <a:t> good!</a:t>
            </a:r>
          </a:p>
        </p:txBody>
      </p:sp>
      <p:sp>
        <p:nvSpPr>
          <p:cNvPr id="96259" name="Rectangle 88"/>
          <p:cNvSpPr>
            <a:spLocks noChangeArrowheads="1"/>
          </p:cNvSpPr>
          <p:nvPr/>
        </p:nvSpPr>
        <p:spPr bwMode="auto">
          <a:xfrm>
            <a:off x="6419850" y="260350"/>
            <a:ext cx="24257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3600" b="0"/>
              <a:t>What good are trees?</a:t>
            </a:r>
          </a:p>
        </p:txBody>
      </p:sp>
      <p:grpSp>
        <p:nvGrpSpPr>
          <p:cNvPr id="96260" name="Group 89"/>
          <p:cNvGrpSpPr>
            <a:grpSpLocks/>
          </p:cNvGrpSpPr>
          <p:nvPr/>
        </p:nvGrpSpPr>
        <p:grpSpPr bwMode="auto">
          <a:xfrm>
            <a:off x="6665913" y="1557338"/>
            <a:ext cx="1979612" cy="180975"/>
            <a:chOff x="295" y="1311"/>
            <a:chExt cx="5177" cy="114"/>
          </a:xfrm>
        </p:grpSpPr>
        <p:sp>
          <p:nvSpPr>
            <p:cNvPr id="96271" name="Rectangle 90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6272" name="Rectangle 91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96261" name="Picture 93" descr="Binary_space_parti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86100"/>
            <a:ext cx="5943600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2" name="Picture 94" descr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753100"/>
            <a:ext cx="51689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3" name="Picture 95" descr="do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4092575"/>
            <a:ext cx="258127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4" name="Text Box 96"/>
          <p:cNvSpPr txBox="1">
            <a:spLocks noChangeArrowheads="1"/>
          </p:cNvSpPr>
          <p:nvPr/>
        </p:nvSpPr>
        <p:spPr bwMode="auto">
          <a:xfrm>
            <a:off x="290513" y="5784850"/>
            <a:ext cx="22002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/>
              <a:t>improving the       "painter's algorithm"</a:t>
            </a:r>
          </a:p>
        </p:txBody>
      </p:sp>
      <p:sp>
        <p:nvSpPr>
          <p:cNvPr id="96265" name="Text Box 97"/>
          <p:cNvSpPr txBox="1">
            <a:spLocks noChangeArrowheads="1"/>
          </p:cNvSpPr>
          <p:nvPr/>
        </p:nvSpPr>
        <p:spPr bwMode="auto">
          <a:xfrm>
            <a:off x="381000" y="3740150"/>
            <a:ext cx="2200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/>
              <a:t>Doom, ~1993</a:t>
            </a:r>
          </a:p>
        </p:txBody>
      </p:sp>
      <p:sp>
        <p:nvSpPr>
          <p:cNvPr id="96266" name="Text Box 98"/>
          <p:cNvSpPr txBox="1">
            <a:spLocks noChangeArrowheads="1"/>
          </p:cNvSpPr>
          <p:nvPr/>
        </p:nvSpPr>
        <p:spPr bwMode="auto">
          <a:xfrm>
            <a:off x="269875" y="3321050"/>
            <a:ext cx="2547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600"/>
              <a:t>Binary Space Partition:</a:t>
            </a:r>
          </a:p>
        </p:txBody>
      </p:sp>
      <p:pic>
        <p:nvPicPr>
          <p:cNvPr id="96267" name="Picture 99" descr="poltergiest_tree_a_feb8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3495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8" name="Text Box 100"/>
          <p:cNvSpPr txBox="1">
            <a:spLocks noChangeArrowheads="1"/>
          </p:cNvSpPr>
          <p:nvPr/>
        </p:nvSpPr>
        <p:spPr bwMode="auto">
          <a:xfrm>
            <a:off x="2514600" y="2330450"/>
            <a:ext cx="190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0">
                <a:solidFill>
                  <a:srgbClr val="090BF3"/>
                </a:solidFill>
                <a:latin typeface="Comic Sans MS" pitchFamily="66" charset="0"/>
              </a:rPr>
              <a:t>"Poltergeist" tree</a:t>
            </a:r>
          </a:p>
        </p:txBody>
      </p:sp>
      <p:sp>
        <p:nvSpPr>
          <p:cNvPr id="96269" name="Text Box 101"/>
          <p:cNvSpPr txBox="1">
            <a:spLocks noChangeArrowheads="1"/>
          </p:cNvSpPr>
          <p:nvPr/>
        </p:nvSpPr>
        <p:spPr bwMode="auto">
          <a:xfrm>
            <a:off x="3373438" y="1504950"/>
            <a:ext cx="2438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600" b="0">
                <a:solidFill>
                  <a:srgbClr val="090BF3"/>
                </a:solidFill>
                <a:latin typeface="Comic Sans MS" pitchFamily="66" charset="0"/>
              </a:rPr>
              <a:t>OZ tree</a:t>
            </a:r>
          </a:p>
        </p:txBody>
      </p:sp>
      <p:pic>
        <p:nvPicPr>
          <p:cNvPr id="96270" name="Picture 102" descr="Tre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"/>
            <a:ext cx="21844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Oval 2"/>
          <p:cNvSpPr>
            <a:spLocks noChangeArrowheads="1"/>
          </p:cNvSpPr>
          <p:nvPr/>
        </p:nvSpPr>
        <p:spPr bwMode="auto">
          <a:xfrm>
            <a:off x="1143000" y="18288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7283" name="Oval 3"/>
          <p:cNvSpPr>
            <a:spLocks noChangeArrowheads="1"/>
          </p:cNvSpPr>
          <p:nvPr/>
        </p:nvSpPr>
        <p:spPr bwMode="auto">
          <a:xfrm>
            <a:off x="2438400" y="18288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7284" name="Oval 4"/>
          <p:cNvSpPr>
            <a:spLocks noChangeArrowheads="1"/>
          </p:cNvSpPr>
          <p:nvPr/>
        </p:nvSpPr>
        <p:spPr bwMode="auto">
          <a:xfrm>
            <a:off x="3733800" y="18288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7285" name="Oval 5"/>
          <p:cNvSpPr>
            <a:spLocks noChangeArrowheads="1"/>
          </p:cNvSpPr>
          <p:nvPr/>
        </p:nvSpPr>
        <p:spPr bwMode="auto">
          <a:xfrm>
            <a:off x="2438400" y="30480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7286" name="Oval 6"/>
          <p:cNvSpPr>
            <a:spLocks noChangeArrowheads="1"/>
          </p:cNvSpPr>
          <p:nvPr/>
        </p:nvSpPr>
        <p:spPr bwMode="auto">
          <a:xfrm>
            <a:off x="2438400" y="41148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7287" name="Oval 7"/>
          <p:cNvSpPr>
            <a:spLocks noChangeArrowheads="1"/>
          </p:cNvSpPr>
          <p:nvPr/>
        </p:nvSpPr>
        <p:spPr bwMode="auto">
          <a:xfrm>
            <a:off x="3429000" y="48768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7288" name="Oval 8"/>
          <p:cNvSpPr>
            <a:spLocks noChangeArrowheads="1"/>
          </p:cNvSpPr>
          <p:nvPr/>
        </p:nvSpPr>
        <p:spPr bwMode="auto">
          <a:xfrm>
            <a:off x="2438400" y="56388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7289" name="Oval 9"/>
          <p:cNvSpPr>
            <a:spLocks noChangeArrowheads="1"/>
          </p:cNvSpPr>
          <p:nvPr/>
        </p:nvSpPr>
        <p:spPr bwMode="auto">
          <a:xfrm>
            <a:off x="1447800" y="48768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7290" name="Line 10"/>
          <p:cNvSpPr>
            <a:spLocks noChangeShapeType="1"/>
          </p:cNvSpPr>
          <p:nvPr/>
        </p:nvSpPr>
        <p:spPr bwMode="auto">
          <a:xfrm flipH="1">
            <a:off x="2976563" y="2362200"/>
            <a:ext cx="833437" cy="701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91" name="Line 11"/>
          <p:cNvSpPr>
            <a:spLocks noChangeShapeType="1"/>
          </p:cNvSpPr>
          <p:nvPr/>
        </p:nvSpPr>
        <p:spPr bwMode="auto">
          <a:xfrm>
            <a:off x="1757363" y="2362200"/>
            <a:ext cx="833437" cy="701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92" name="Line 12"/>
          <p:cNvSpPr>
            <a:spLocks noChangeShapeType="1"/>
          </p:cNvSpPr>
          <p:nvPr/>
        </p:nvSpPr>
        <p:spPr bwMode="auto">
          <a:xfrm>
            <a:off x="2771775" y="253365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93" name="AutoShape 13"/>
          <p:cNvSpPr>
            <a:spLocks noChangeArrowheads="1"/>
          </p:cNvSpPr>
          <p:nvPr/>
        </p:nvSpPr>
        <p:spPr bwMode="auto">
          <a:xfrm flipH="1">
            <a:off x="3505200" y="2895600"/>
            <a:ext cx="609600" cy="381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4590 h 21600"/>
              <a:gd name="T14" fmla="*/ 20622 w 21600"/>
              <a:gd name="T15" fmla="*/ 756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7606" y="0"/>
                </a:lnTo>
                <a:lnTo>
                  <a:pt x="17606" y="4590"/>
                </a:lnTo>
                <a:lnTo>
                  <a:pt x="12427" y="4590"/>
                </a:lnTo>
                <a:cubicBezTo>
                  <a:pt x="5564" y="4590"/>
                  <a:pt x="0" y="7978"/>
                  <a:pt x="0" y="12158"/>
                </a:cubicBezTo>
                <a:lnTo>
                  <a:pt x="0" y="21600"/>
                </a:lnTo>
                <a:lnTo>
                  <a:pt x="3044" y="21600"/>
                </a:lnTo>
                <a:lnTo>
                  <a:pt x="3044" y="12158"/>
                </a:lnTo>
                <a:cubicBezTo>
                  <a:pt x="3044" y="9623"/>
                  <a:pt x="7245" y="7568"/>
                  <a:pt x="12427" y="7568"/>
                </a:cubicBezTo>
                <a:lnTo>
                  <a:pt x="17606" y="7568"/>
                </a:lnTo>
                <a:lnTo>
                  <a:pt x="1760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94" name="Text Box 14"/>
          <p:cNvSpPr txBox="1">
            <a:spLocks noChangeArrowheads="1"/>
          </p:cNvSpPr>
          <p:nvPr/>
        </p:nvSpPr>
        <p:spPr bwMode="auto">
          <a:xfrm>
            <a:off x="3657600" y="3235325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ja-JP" altLang="en-US" sz="1600" b="0">
                <a:latin typeface="Sand" charset="0"/>
              </a:rPr>
              <a:t>“</a:t>
            </a:r>
            <a:r>
              <a:rPr lang="en-US" altLang="ja-JP" sz="1600" b="0">
                <a:latin typeface="Sand" charset="0"/>
              </a:rPr>
              <a:t>fan-in</a:t>
            </a:r>
            <a:r>
              <a:rPr lang="ja-JP" altLang="en-US" sz="1600" b="0">
                <a:latin typeface="Sand" charset="0"/>
              </a:rPr>
              <a:t>”</a:t>
            </a:r>
            <a:endParaRPr lang="en-US" altLang="en-US" sz="1600" b="0">
              <a:latin typeface="Sand" charset="0"/>
            </a:endParaRPr>
          </a:p>
        </p:txBody>
      </p:sp>
      <p:sp>
        <p:nvSpPr>
          <p:cNvPr id="97295" name="Text Box 15"/>
          <p:cNvSpPr txBox="1">
            <a:spLocks noChangeArrowheads="1"/>
          </p:cNvSpPr>
          <p:nvPr/>
        </p:nvSpPr>
        <p:spPr bwMode="auto">
          <a:xfrm>
            <a:off x="4495800" y="198120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0">
                <a:latin typeface="Sand" charset="0"/>
              </a:rPr>
              <a:t>root</a:t>
            </a:r>
          </a:p>
        </p:txBody>
      </p:sp>
      <p:sp>
        <p:nvSpPr>
          <p:cNvPr id="97296" name="Text Box 16"/>
          <p:cNvSpPr txBox="1">
            <a:spLocks noChangeArrowheads="1"/>
          </p:cNvSpPr>
          <p:nvPr/>
        </p:nvSpPr>
        <p:spPr bwMode="auto">
          <a:xfrm>
            <a:off x="3733800" y="5902325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0">
                <a:latin typeface="Sand" charset="0"/>
              </a:rPr>
              <a:t>cycle</a:t>
            </a:r>
          </a:p>
        </p:txBody>
      </p:sp>
      <p:sp>
        <p:nvSpPr>
          <p:cNvPr id="97297" name="Text Box 17"/>
          <p:cNvSpPr txBox="1">
            <a:spLocks noChangeArrowheads="1"/>
          </p:cNvSpPr>
          <p:nvPr/>
        </p:nvSpPr>
        <p:spPr bwMode="auto">
          <a:xfrm>
            <a:off x="5562600" y="2286000"/>
            <a:ext cx="320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3600" b="0"/>
              <a:t>Directed graph</a:t>
            </a:r>
          </a:p>
        </p:txBody>
      </p:sp>
      <p:sp>
        <p:nvSpPr>
          <p:cNvPr id="97298" name="Line 18"/>
          <p:cNvSpPr>
            <a:spLocks noChangeShapeType="1"/>
          </p:cNvSpPr>
          <p:nvPr/>
        </p:nvSpPr>
        <p:spPr bwMode="auto">
          <a:xfrm>
            <a:off x="1885950" y="21336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99" name="Line 19"/>
          <p:cNvSpPr>
            <a:spLocks noChangeShapeType="1"/>
          </p:cNvSpPr>
          <p:nvPr/>
        </p:nvSpPr>
        <p:spPr bwMode="auto">
          <a:xfrm flipH="1">
            <a:off x="3143250" y="21336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00" name="Line 20"/>
          <p:cNvSpPr>
            <a:spLocks noChangeShapeType="1"/>
          </p:cNvSpPr>
          <p:nvPr/>
        </p:nvSpPr>
        <p:spPr bwMode="auto">
          <a:xfrm flipH="1">
            <a:off x="2781300" y="3724275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01" name="Line 21"/>
          <p:cNvSpPr>
            <a:spLocks noChangeShapeType="1"/>
          </p:cNvSpPr>
          <p:nvPr/>
        </p:nvSpPr>
        <p:spPr bwMode="auto">
          <a:xfrm>
            <a:off x="3105150" y="4591050"/>
            <a:ext cx="381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02" name="Line 22"/>
          <p:cNvSpPr>
            <a:spLocks noChangeShapeType="1"/>
          </p:cNvSpPr>
          <p:nvPr/>
        </p:nvSpPr>
        <p:spPr bwMode="auto">
          <a:xfrm rot="10800000" flipH="1">
            <a:off x="2066925" y="4552950"/>
            <a:ext cx="381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03" name="Line 23"/>
          <p:cNvSpPr>
            <a:spLocks noChangeShapeType="1"/>
          </p:cNvSpPr>
          <p:nvPr/>
        </p:nvSpPr>
        <p:spPr bwMode="auto">
          <a:xfrm flipH="1">
            <a:off x="3076575" y="5362575"/>
            <a:ext cx="381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04" name="Line 24"/>
          <p:cNvSpPr>
            <a:spLocks noChangeShapeType="1"/>
          </p:cNvSpPr>
          <p:nvPr/>
        </p:nvSpPr>
        <p:spPr bwMode="auto">
          <a:xfrm flipH="1" flipV="1">
            <a:off x="2066925" y="5400675"/>
            <a:ext cx="381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05" name="Text Box 25"/>
          <p:cNvSpPr txBox="1">
            <a:spLocks noChangeArrowheads="1"/>
          </p:cNvSpPr>
          <p:nvPr/>
        </p:nvSpPr>
        <p:spPr bwMode="auto">
          <a:xfrm>
            <a:off x="5018088" y="6232525"/>
            <a:ext cx="39735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2000" b="0"/>
              <a:t>Models </a:t>
            </a:r>
            <a:r>
              <a:rPr lang="en-US" altLang="en-US" sz="2000"/>
              <a:t>any</a:t>
            </a:r>
            <a:r>
              <a:rPr lang="en-US" altLang="en-US" sz="2000" b="0"/>
              <a:t> connection relationships</a:t>
            </a:r>
          </a:p>
        </p:txBody>
      </p:sp>
      <p:sp>
        <p:nvSpPr>
          <p:cNvPr id="97306" name="Text Box 26"/>
          <p:cNvSpPr txBox="1">
            <a:spLocks noChangeArrowheads="1"/>
          </p:cNvSpPr>
          <p:nvPr/>
        </p:nvSpPr>
        <p:spPr bwMode="auto">
          <a:xfrm>
            <a:off x="3924300" y="1905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b="0">
                <a:latin typeface="Impact" pitchFamily="34" charset="0"/>
              </a:rPr>
              <a:t>C</a:t>
            </a:r>
          </a:p>
        </p:txBody>
      </p:sp>
      <p:sp>
        <p:nvSpPr>
          <p:cNvPr id="97307" name="Text Box 27"/>
          <p:cNvSpPr txBox="1">
            <a:spLocks noChangeArrowheads="1"/>
          </p:cNvSpPr>
          <p:nvPr/>
        </p:nvSpPr>
        <p:spPr bwMode="auto">
          <a:xfrm>
            <a:off x="1304925" y="19145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b="0">
                <a:latin typeface="Impact" pitchFamily="34" charset="0"/>
              </a:rPr>
              <a:t>C</a:t>
            </a:r>
          </a:p>
        </p:txBody>
      </p:sp>
      <p:sp>
        <p:nvSpPr>
          <p:cNvPr id="97308" name="Text Box 28"/>
          <p:cNvSpPr txBox="1">
            <a:spLocks noChangeArrowheads="1"/>
          </p:cNvSpPr>
          <p:nvPr/>
        </p:nvSpPr>
        <p:spPr bwMode="auto">
          <a:xfrm>
            <a:off x="2619375" y="314325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b="0">
                <a:latin typeface="Impact" pitchFamily="34" charset="0"/>
              </a:rPr>
              <a:t>Y</a:t>
            </a:r>
          </a:p>
        </p:txBody>
      </p:sp>
      <p:sp>
        <p:nvSpPr>
          <p:cNvPr id="97309" name="Text Box 29"/>
          <p:cNvSpPr txBox="1">
            <a:spLocks noChangeArrowheads="1"/>
          </p:cNvSpPr>
          <p:nvPr/>
        </p:nvSpPr>
        <p:spPr bwMode="auto">
          <a:xfrm>
            <a:off x="2609850" y="19145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b="0">
                <a:latin typeface="Impact" pitchFamily="34" charset="0"/>
              </a:rPr>
              <a:t>N</a:t>
            </a:r>
          </a:p>
        </p:txBody>
      </p:sp>
      <p:sp>
        <p:nvSpPr>
          <p:cNvPr id="97310" name="Text Box 30"/>
          <p:cNvSpPr txBox="1">
            <a:spLocks noChangeArrowheads="1"/>
          </p:cNvSpPr>
          <p:nvPr/>
        </p:nvSpPr>
        <p:spPr bwMode="auto">
          <a:xfrm>
            <a:off x="3609975" y="49625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b="0">
                <a:latin typeface="Impact" pitchFamily="34" charset="0"/>
              </a:rPr>
              <a:t>U</a:t>
            </a:r>
          </a:p>
        </p:txBody>
      </p:sp>
      <p:sp>
        <p:nvSpPr>
          <p:cNvPr id="97311" name="Text Box 31"/>
          <p:cNvSpPr txBox="1">
            <a:spLocks noChangeArrowheads="1"/>
          </p:cNvSpPr>
          <p:nvPr/>
        </p:nvSpPr>
        <p:spPr bwMode="auto">
          <a:xfrm>
            <a:off x="1638300" y="49625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b="0">
                <a:latin typeface="Impact" pitchFamily="34" charset="0"/>
              </a:rPr>
              <a:t>L</a:t>
            </a:r>
          </a:p>
        </p:txBody>
      </p:sp>
      <p:sp>
        <p:nvSpPr>
          <p:cNvPr id="97312" name="Text Box 32"/>
          <p:cNvSpPr txBox="1">
            <a:spLocks noChangeArrowheads="1"/>
          </p:cNvSpPr>
          <p:nvPr/>
        </p:nvSpPr>
        <p:spPr bwMode="auto">
          <a:xfrm>
            <a:off x="2628900" y="573405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b="0">
                <a:latin typeface="Impact" pitchFamily="34" charset="0"/>
              </a:rPr>
              <a:t>I</a:t>
            </a:r>
          </a:p>
        </p:txBody>
      </p:sp>
      <p:sp>
        <p:nvSpPr>
          <p:cNvPr id="97313" name="Text Box 33"/>
          <p:cNvSpPr txBox="1">
            <a:spLocks noChangeArrowheads="1"/>
          </p:cNvSpPr>
          <p:nvPr/>
        </p:nvSpPr>
        <p:spPr bwMode="auto">
          <a:xfrm>
            <a:off x="2638425" y="418147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b="0">
                <a:latin typeface="Impact" pitchFamily="34" charset="0"/>
              </a:rPr>
              <a:t>E</a:t>
            </a:r>
          </a:p>
        </p:txBody>
      </p:sp>
      <p:sp>
        <p:nvSpPr>
          <p:cNvPr id="97314" name="Text Box 34"/>
          <p:cNvSpPr txBox="1">
            <a:spLocks noChangeArrowheads="1"/>
          </p:cNvSpPr>
          <p:nvPr/>
        </p:nvSpPr>
        <p:spPr bwMode="auto">
          <a:xfrm>
            <a:off x="5257800" y="434340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0">
                <a:latin typeface="Sand" charset="0"/>
              </a:rPr>
              <a:t>leaves?</a:t>
            </a:r>
          </a:p>
        </p:txBody>
      </p:sp>
      <p:grpSp>
        <p:nvGrpSpPr>
          <p:cNvPr id="97315" name="Group 35"/>
          <p:cNvGrpSpPr>
            <a:grpSpLocks/>
          </p:cNvGrpSpPr>
          <p:nvPr/>
        </p:nvGrpSpPr>
        <p:grpSpPr bwMode="auto">
          <a:xfrm>
            <a:off x="392113" y="1112838"/>
            <a:ext cx="8218487" cy="180975"/>
            <a:chOff x="295" y="1311"/>
            <a:chExt cx="5177" cy="114"/>
          </a:xfrm>
        </p:grpSpPr>
        <p:sp>
          <p:nvSpPr>
            <p:cNvPr id="97317" name="Rectangle 3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7318" name="Rectangle 3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97316" name="Rectangle 38"/>
          <p:cNvSpPr>
            <a:spLocks noChangeArrowheads="1"/>
          </p:cNvSpPr>
          <p:nvPr/>
        </p:nvSpPr>
        <p:spPr bwMode="auto">
          <a:xfrm>
            <a:off x="2819400" y="212725"/>
            <a:ext cx="40211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200" b="0"/>
              <a:t>Graph</a:t>
            </a:r>
            <a:r>
              <a:rPr lang="ja-JP" altLang="en-US" sz="4200" b="0"/>
              <a:t>’</a:t>
            </a:r>
            <a:r>
              <a:rPr lang="en-US" altLang="ja-JP" sz="4200" b="0"/>
              <a:t>s Anatomy</a:t>
            </a:r>
            <a:endParaRPr lang="en-US" altLang="en-US" sz="4200" b="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Oval 2"/>
          <p:cNvSpPr>
            <a:spLocks noChangeArrowheads="1"/>
          </p:cNvSpPr>
          <p:nvPr/>
        </p:nvSpPr>
        <p:spPr bwMode="auto">
          <a:xfrm>
            <a:off x="304800" y="29718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8307" name="Oval 3"/>
          <p:cNvSpPr>
            <a:spLocks noChangeArrowheads="1"/>
          </p:cNvSpPr>
          <p:nvPr/>
        </p:nvSpPr>
        <p:spPr bwMode="auto">
          <a:xfrm>
            <a:off x="1524000" y="15240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8308" name="Oval 4"/>
          <p:cNvSpPr>
            <a:spLocks noChangeArrowheads="1"/>
          </p:cNvSpPr>
          <p:nvPr/>
        </p:nvSpPr>
        <p:spPr bwMode="auto">
          <a:xfrm>
            <a:off x="2438400" y="30480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8309" name="Oval 5"/>
          <p:cNvSpPr>
            <a:spLocks noChangeArrowheads="1"/>
          </p:cNvSpPr>
          <p:nvPr/>
        </p:nvSpPr>
        <p:spPr bwMode="auto">
          <a:xfrm>
            <a:off x="5867400" y="22098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8310" name="Oval 6"/>
          <p:cNvSpPr>
            <a:spLocks noChangeArrowheads="1"/>
          </p:cNvSpPr>
          <p:nvPr/>
        </p:nvSpPr>
        <p:spPr bwMode="auto">
          <a:xfrm>
            <a:off x="1905000" y="44196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8311" name="Oval 7"/>
          <p:cNvSpPr>
            <a:spLocks noChangeArrowheads="1"/>
          </p:cNvSpPr>
          <p:nvPr/>
        </p:nvSpPr>
        <p:spPr bwMode="auto">
          <a:xfrm>
            <a:off x="685800" y="50292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5257800" y="6003925"/>
            <a:ext cx="3276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2000" b="0">
                <a:latin typeface="Times" charset="0"/>
              </a:rPr>
              <a:t>Model relationships in which all connections are two-way.</a:t>
            </a:r>
          </a:p>
        </p:txBody>
      </p:sp>
      <p:sp>
        <p:nvSpPr>
          <p:cNvPr id="98313" name="Text Box 9"/>
          <p:cNvSpPr txBox="1">
            <a:spLocks noChangeArrowheads="1"/>
          </p:cNvSpPr>
          <p:nvPr/>
        </p:nvSpPr>
        <p:spPr bwMode="auto">
          <a:xfrm>
            <a:off x="304800" y="6324600"/>
            <a:ext cx="3810000" cy="2873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200" b="0">
                <a:latin typeface="Times" charset="0"/>
              </a:rPr>
              <a:t>The </a:t>
            </a:r>
            <a:r>
              <a:rPr lang="ja-JP" altLang="en-US" sz="1200" b="0">
                <a:latin typeface="Times" charset="0"/>
              </a:rPr>
              <a:t>“</a:t>
            </a:r>
            <a:r>
              <a:rPr lang="en-US" altLang="ja-JP" sz="1200" b="0">
                <a:latin typeface="Times" charset="0"/>
              </a:rPr>
              <a:t>Oracle of Bacon</a:t>
            </a:r>
            <a:r>
              <a:rPr lang="ja-JP" altLang="en-US" sz="1200" b="0">
                <a:latin typeface="Times" charset="0"/>
              </a:rPr>
              <a:t>”</a:t>
            </a:r>
            <a:r>
              <a:rPr lang="en-US" altLang="ja-JP" sz="1200" b="0">
                <a:latin typeface="Times" charset="0"/>
              </a:rPr>
              <a:t>  at  </a:t>
            </a:r>
            <a:r>
              <a:rPr lang="en-US" altLang="ja-JP" sz="1200" b="0">
                <a:latin typeface="Arial" pitchFamily="34" charset="0"/>
              </a:rPr>
              <a:t>www.cs.virginia.edu/oracle</a:t>
            </a:r>
            <a:endParaRPr lang="en-US" altLang="en-US" sz="1200" b="0">
              <a:latin typeface="Arial" pitchFamily="34" charset="0"/>
            </a:endParaRPr>
          </a:p>
        </p:txBody>
      </p:sp>
      <p:sp>
        <p:nvSpPr>
          <p:cNvPr id="98314" name="Line 10"/>
          <p:cNvSpPr>
            <a:spLocks noChangeShapeType="1"/>
          </p:cNvSpPr>
          <p:nvPr/>
        </p:nvSpPr>
        <p:spPr bwMode="auto">
          <a:xfrm>
            <a:off x="2043113" y="2093913"/>
            <a:ext cx="560387" cy="1001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5" name="Line 11"/>
          <p:cNvSpPr>
            <a:spLocks noChangeShapeType="1"/>
          </p:cNvSpPr>
          <p:nvPr/>
        </p:nvSpPr>
        <p:spPr bwMode="auto">
          <a:xfrm flipH="1">
            <a:off x="874713" y="2041525"/>
            <a:ext cx="739775" cy="965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6" name="Line 12"/>
          <p:cNvSpPr>
            <a:spLocks noChangeShapeType="1"/>
          </p:cNvSpPr>
          <p:nvPr/>
        </p:nvSpPr>
        <p:spPr bwMode="auto">
          <a:xfrm flipH="1">
            <a:off x="2413000" y="3648075"/>
            <a:ext cx="315913" cy="809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7" name="Line 13"/>
          <p:cNvSpPr>
            <a:spLocks noChangeShapeType="1"/>
          </p:cNvSpPr>
          <p:nvPr/>
        </p:nvSpPr>
        <p:spPr bwMode="auto">
          <a:xfrm flipH="1">
            <a:off x="1363663" y="4914900"/>
            <a:ext cx="600075" cy="3159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8" name="Text Box 14"/>
          <p:cNvSpPr txBox="1">
            <a:spLocks noChangeArrowheads="1"/>
          </p:cNvSpPr>
          <p:nvPr/>
        </p:nvSpPr>
        <p:spPr bwMode="auto">
          <a:xfrm>
            <a:off x="3048000" y="3505200"/>
            <a:ext cx="1295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0">
                <a:latin typeface="Impact" pitchFamily="34" charset="0"/>
              </a:rPr>
              <a:t>Kevin Bacon</a:t>
            </a:r>
          </a:p>
        </p:txBody>
      </p:sp>
      <p:sp>
        <p:nvSpPr>
          <p:cNvPr id="98319" name="Text Box 15"/>
          <p:cNvSpPr txBox="1">
            <a:spLocks noChangeArrowheads="1"/>
          </p:cNvSpPr>
          <p:nvPr/>
        </p:nvSpPr>
        <p:spPr bwMode="auto">
          <a:xfrm>
            <a:off x="5715000" y="1870075"/>
            <a:ext cx="1295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0">
                <a:latin typeface="Impact" pitchFamily="34" charset="0"/>
              </a:rPr>
              <a:t>Bill Clinton</a:t>
            </a:r>
          </a:p>
        </p:txBody>
      </p:sp>
      <p:sp>
        <p:nvSpPr>
          <p:cNvPr id="98320" name="Text Box 16"/>
          <p:cNvSpPr txBox="1">
            <a:spLocks noChangeArrowheads="1"/>
          </p:cNvSpPr>
          <p:nvPr/>
        </p:nvSpPr>
        <p:spPr bwMode="auto">
          <a:xfrm>
            <a:off x="2438400" y="4953000"/>
            <a:ext cx="1295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0">
                <a:latin typeface="Impact" pitchFamily="34" charset="0"/>
              </a:rPr>
              <a:t>Chelcie Ross</a:t>
            </a:r>
          </a:p>
        </p:txBody>
      </p:sp>
      <p:sp>
        <p:nvSpPr>
          <p:cNvPr id="98321" name="Text Box 17"/>
          <p:cNvSpPr txBox="1">
            <a:spLocks noChangeArrowheads="1"/>
          </p:cNvSpPr>
          <p:nvPr/>
        </p:nvSpPr>
        <p:spPr bwMode="auto">
          <a:xfrm>
            <a:off x="295275" y="5629275"/>
            <a:ext cx="1828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0">
                <a:latin typeface="Impact" pitchFamily="34" charset="0"/>
              </a:rPr>
              <a:t>Cate Blanchett</a:t>
            </a:r>
          </a:p>
        </p:txBody>
      </p:sp>
      <p:sp>
        <p:nvSpPr>
          <p:cNvPr id="98322" name="Text Box 18"/>
          <p:cNvSpPr txBox="1">
            <a:spLocks noChangeArrowheads="1"/>
          </p:cNvSpPr>
          <p:nvPr/>
        </p:nvSpPr>
        <p:spPr bwMode="auto">
          <a:xfrm>
            <a:off x="228600" y="3600450"/>
            <a:ext cx="1504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0">
                <a:latin typeface="Impact" pitchFamily="34" charset="0"/>
              </a:rPr>
              <a:t>Edward Norton</a:t>
            </a:r>
          </a:p>
        </p:txBody>
      </p:sp>
      <p:sp>
        <p:nvSpPr>
          <p:cNvPr id="98323" name="Text Box 19"/>
          <p:cNvSpPr txBox="1">
            <a:spLocks noChangeArrowheads="1"/>
          </p:cNvSpPr>
          <p:nvPr/>
        </p:nvSpPr>
        <p:spPr bwMode="auto">
          <a:xfrm>
            <a:off x="457200" y="1447800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600" b="0">
                <a:latin typeface="Impact" pitchFamily="34" charset="0"/>
              </a:rPr>
              <a:t>Brad Pitt</a:t>
            </a:r>
          </a:p>
        </p:txBody>
      </p:sp>
      <p:sp>
        <p:nvSpPr>
          <p:cNvPr id="98324" name="Text Box 20"/>
          <p:cNvSpPr txBox="1">
            <a:spLocks noChangeArrowheads="1"/>
          </p:cNvSpPr>
          <p:nvPr/>
        </p:nvSpPr>
        <p:spPr bwMode="auto">
          <a:xfrm>
            <a:off x="2498725" y="403860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600">
                <a:solidFill>
                  <a:srgbClr val="009900"/>
                </a:solidFill>
                <a:latin typeface="Times" charset="0"/>
              </a:rPr>
              <a:t>Novocaine</a:t>
            </a:r>
          </a:p>
        </p:txBody>
      </p:sp>
      <p:sp>
        <p:nvSpPr>
          <p:cNvPr id="98325" name="Text Box 21"/>
          <p:cNvSpPr txBox="1">
            <a:spLocks noChangeArrowheads="1"/>
          </p:cNvSpPr>
          <p:nvPr/>
        </p:nvSpPr>
        <p:spPr bwMode="auto">
          <a:xfrm>
            <a:off x="801688" y="4708525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600">
                <a:solidFill>
                  <a:srgbClr val="009900"/>
                </a:solidFill>
                <a:latin typeface="Times" charset="0"/>
              </a:rPr>
              <a:t>The Gift</a:t>
            </a:r>
          </a:p>
        </p:txBody>
      </p:sp>
      <p:sp>
        <p:nvSpPr>
          <p:cNvPr id="98326" name="Text Box 22"/>
          <p:cNvSpPr txBox="1">
            <a:spLocks noChangeArrowheads="1"/>
          </p:cNvSpPr>
          <p:nvPr/>
        </p:nvSpPr>
        <p:spPr bwMode="auto">
          <a:xfrm>
            <a:off x="396875" y="2133600"/>
            <a:ext cx="11430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40000"/>
              </a:lnSpc>
            </a:pPr>
            <a:r>
              <a:rPr lang="en-US" altLang="en-US" sz="1600">
                <a:solidFill>
                  <a:srgbClr val="009900"/>
                </a:solidFill>
                <a:latin typeface="Times" charset="0"/>
              </a:rPr>
              <a:t>Fight</a:t>
            </a:r>
          </a:p>
          <a:p>
            <a:pPr>
              <a:lnSpc>
                <a:spcPct val="40000"/>
              </a:lnSpc>
            </a:pPr>
            <a:r>
              <a:rPr lang="en-US" altLang="en-US" sz="1600">
                <a:solidFill>
                  <a:srgbClr val="009900"/>
                </a:solidFill>
                <a:latin typeface="Times" charset="0"/>
              </a:rPr>
              <a:t>Club</a:t>
            </a:r>
          </a:p>
        </p:txBody>
      </p:sp>
      <p:sp>
        <p:nvSpPr>
          <p:cNvPr id="98327" name="Text Box 23"/>
          <p:cNvSpPr txBox="1">
            <a:spLocks noChangeArrowheads="1"/>
          </p:cNvSpPr>
          <p:nvPr/>
        </p:nvSpPr>
        <p:spPr bwMode="auto">
          <a:xfrm>
            <a:off x="2041525" y="2154238"/>
            <a:ext cx="11430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1600">
                <a:solidFill>
                  <a:srgbClr val="009900"/>
                </a:solidFill>
                <a:latin typeface="Times" charset="0"/>
              </a:rPr>
              <a:t>Sleepers</a:t>
            </a:r>
          </a:p>
        </p:txBody>
      </p:sp>
      <p:grpSp>
        <p:nvGrpSpPr>
          <p:cNvPr id="98328" name="Group 24"/>
          <p:cNvGrpSpPr>
            <a:grpSpLocks/>
          </p:cNvGrpSpPr>
          <p:nvPr/>
        </p:nvGrpSpPr>
        <p:grpSpPr bwMode="auto">
          <a:xfrm>
            <a:off x="392113" y="1112838"/>
            <a:ext cx="8218487" cy="180975"/>
            <a:chOff x="295" y="1311"/>
            <a:chExt cx="5177" cy="114"/>
          </a:xfrm>
        </p:grpSpPr>
        <p:sp>
          <p:nvSpPr>
            <p:cNvPr id="98330" name="Rectangle 2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8331" name="Rectangle 2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98329" name="Rectangle 27"/>
          <p:cNvSpPr>
            <a:spLocks noChangeArrowheads="1"/>
          </p:cNvSpPr>
          <p:nvPr/>
        </p:nvSpPr>
        <p:spPr bwMode="auto">
          <a:xfrm>
            <a:off x="2667000" y="228600"/>
            <a:ext cx="422751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200" b="0">
                <a:latin typeface="Times" charset="0"/>
              </a:rPr>
              <a:t>Undirected Graphs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Oval 2"/>
          <p:cNvSpPr>
            <a:spLocks noChangeArrowheads="1"/>
          </p:cNvSpPr>
          <p:nvPr/>
        </p:nvSpPr>
        <p:spPr bwMode="auto">
          <a:xfrm>
            <a:off x="1447800" y="29718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9331" name="Oval 3"/>
          <p:cNvSpPr>
            <a:spLocks noChangeArrowheads="1"/>
          </p:cNvSpPr>
          <p:nvPr/>
        </p:nvSpPr>
        <p:spPr bwMode="auto">
          <a:xfrm>
            <a:off x="4114800" y="16002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9332" name="Oval 4"/>
          <p:cNvSpPr>
            <a:spLocks noChangeArrowheads="1"/>
          </p:cNvSpPr>
          <p:nvPr/>
        </p:nvSpPr>
        <p:spPr bwMode="auto">
          <a:xfrm>
            <a:off x="3048000" y="29718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304800" y="62484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b="0">
                <a:latin typeface="Times" charset="0"/>
              </a:rPr>
              <a:t>DAG !</a:t>
            </a:r>
          </a:p>
        </p:txBody>
      </p:sp>
      <p:grpSp>
        <p:nvGrpSpPr>
          <p:cNvPr id="99334" name="Group 6"/>
          <p:cNvGrpSpPr>
            <a:grpSpLocks/>
          </p:cNvGrpSpPr>
          <p:nvPr/>
        </p:nvGrpSpPr>
        <p:grpSpPr bwMode="auto">
          <a:xfrm>
            <a:off x="4770438" y="2058988"/>
            <a:ext cx="1782762" cy="760412"/>
            <a:chOff x="3005" y="1297"/>
            <a:chExt cx="1123" cy="479"/>
          </a:xfrm>
        </p:grpSpPr>
        <p:sp>
          <p:nvSpPr>
            <p:cNvPr id="99359" name="Oval 7"/>
            <p:cNvSpPr>
              <a:spLocks noChangeArrowheads="1"/>
            </p:cNvSpPr>
            <p:nvPr/>
          </p:nvSpPr>
          <p:spPr bwMode="auto">
            <a:xfrm>
              <a:off x="3696" y="1392"/>
              <a:ext cx="432" cy="38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9360" name="Line 8"/>
            <p:cNvSpPr>
              <a:spLocks noChangeShapeType="1"/>
            </p:cNvSpPr>
            <p:nvPr/>
          </p:nvSpPr>
          <p:spPr bwMode="auto">
            <a:xfrm>
              <a:off x="3005" y="1297"/>
              <a:ext cx="694" cy="2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9335" name="Text Box 9"/>
          <p:cNvSpPr txBox="1">
            <a:spLocks noChangeArrowheads="1"/>
          </p:cNvSpPr>
          <p:nvPr/>
        </p:nvSpPr>
        <p:spPr bwMode="auto">
          <a:xfrm>
            <a:off x="4200525" y="1736725"/>
            <a:ext cx="1295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0">
                <a:latin typeface="Impact" pitchFamily="34" charset="0"/>
              </a:rPr>
              <a:t>You</a:t>
            </a:r>
          </a:p>
        </p:txBody>
      </p:sp>
      <p:grpSp>
        <p:nvGrpSpPr>
          <p:cNvPr id="99336" name="Group 10"/>
          <p:cNvGrpSpPr>
            <a:grpSpLocks/>
          </p:cNvGrpSpPr>
          <p:nvPr/>
        </p:nvGrpSpPr>
        <p:grpSpPr bwMode="auto">
          <a:xfrm flipH="1">
            <a:off x="2332038" y="2049463"/>
            <a:ext cx="1782762" cy="760412"/>
            <a:chOff x="3005" y="1297"/>
            <a:chExt cx="1123" cy="479"/>
          </a:xfrm>
        </p:grpSpPr>
        <p:sp>
          <p:nvSpPr>
            <p:cNvPr id="99357" name="Oval 11"/>
            <p:cNvSpPr>
              <a:spLocks noChangeArrowheads="1"/>
            </p:cNvSpPr>
            <p:nvPr/>
          </p:nvSpPr>
          <p:spPr bwMode="auto">
            <a:xfrm>
              <a:off x="3696" y="1392"/>
              <a:ext cx="432" cy="38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9358" name="Line 12"/>
            <p:cNvSpPr>
              <a:spLocks noChangeShapeType="1"/>
            </p:cNvSpPr>
            <p:nvPr/>
          </p:nvSpPr>
          <p:spPr bwMode="auto">
            <a:xfrm>
              <a:off x="3005" y="1297"/>
              <a:ext cx="694" cy="2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9337" name="Text Box 13"/>
          <p:cNvSpPr txBox="1">
            <a:spLocks noChangeArrowheads="1"/>
          </p:cNvSpPr>
          <p:nvPr/>
        </p:nvSpPr>
        <p:spPr bwMode="auto">
          <a:xfrm>
            <a:off x="6486525" y="2085975"/>
            <a:ext cx="1295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0">
                <a:latin typeface="Impact" pitchFamily="34" charset="0"/>
              </a:rPr>
              <a:t>Parents</a:t>
            </a:r>
          </a:p>
        </p:txBody>
      </p:sp>
      <p:sp>
        <p:nvSpPr>
          <p:cNvPr id="99338" name="Oval 14"/>
          <p:cNvSpPr>
            <a:spLocks noChangeArrowheads="1"/>
          </p:cNvSpPr>
          <p:nvPr/>
        </p:nvSpPr>
        <p:spPr bwMode="auto">
          <a:xfrm>
            <a:off x="5105400" y="29718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9339" name="Oval 15"/>
          <p:cNvSpPr>
            <a:spLocks noChangeArrowheads="1"/>
          </p:cNvSpPr>
          <p:nvPr/>
        </p:nvSpPr>
        <p:spPr bwMode="auto">
          <a:xfrm>
            <a:off x="6705600" y="29718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9340" name="Line 16"/>
          <p:cNvSpPr>
            <a:spLocks noChangeShapeType="1"/>
          </p:cNvSpPr>
          <p:nvPr/>
        </p:nvSpPr>
        <p:spPr bwMode="auto">
          <a:xfrm flipH="1">
            <a:off x="2025650" y="2716213"/>
            <a:ext cx="369888" cy="3190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1" name="Line 17"/>
          <p:cNvSpPr>
            <a:spLocks noChangeShapeType="1"/>
          </p:cNvSpPr>
          <p:nvPr/>
        </p:nvSpPr>
        <p:spPr bwMode="auto">
          <a:xfrm>
            <a:off x="2916238" y="2738438"/>
            <a:ext cx="263525" cy="298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2" name="Line 18"/>
          <p:cNvSpPr>
            <a:spLocks noChangeShapeType="1"/>
          </p:cNvSpPr>
          <p:nvPr/>
        </p:nvSpPr>
        <p:spPr bwMode="auto">
          <a:xfrm flipH="1">
            <a:off x="5668963" y="2747963"/>
            <a:ext cx="282575" cy="27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3" name="Line 19"/>
          <p:cNvSpPr>
            <a:spLocks noChangeShapeType="1"/>
          </p:cNvSpPr>
          <p:nvPr/>
        </p:nvSpPr>
        <p:spPr bwMode="auto">
          <a:xfrm>
            <a:off x="6496050" y="2714625"/>
            <a:ext cx="322263" cy="319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4" name="Text Box 20"/>
          <p:cNvSpPr txBox="1">
            <a:spLocks noChangeArrowheads="1"/>
          </p:cNvSpPr>
          <p:nvPr/>
        </p:nvSpPr>
        <p:spPr bwMode="auto">
          <a:xfrm>
            <a:off x="7315200" y="2860675"/>
            <a:ext cx="160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0">
                <a:latin typeface="Impact" pitchFamily="34" charset="0"/>
              </a:rPr>
              <a:t>Grandparents</a:t>
            </a:r>
          </a:p>
        </p:txBody>
      </p:sp>
      <p:sp>
        <p:nvSpPr>
          <p:cNvPr id="99345" name="Line 21"/>
          <p:cNvSpPr>
            <a:spLocks noChangeShapeType="1"/>
          </p:cNvSpPr>
          <p:nvPr/>
        </p:nvSpPr>
        <p:spPr bwMode="auto">
          <a:xfrm flipH="1">
            <a:off x="5019675" y="3549650"/>
            <a:ext cx="282575" cy="27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6" name="Line 22"/>
          <p:cNvSpPr>
            <a:spLocks noChangeShapeType="1"/>
          </p:cNvSpPr>
          <p:nvPr/>
        </p:nvSpPr>
        <p:spPr bwMode="auto">
          <a:xfrm>
            <a:off x="5638800" y="3530600"/>
            <a:ext cx="282575" cy="27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7" name="Line 23"/>
          <p:cNvSpPr>
            <a:spLocks noChangeShapeType="1"/>
          </p:cNvSpPr>
          <p:nvPr/>
        </p:nvSpPr>
        <p:spPr bwMode="auto">
          <a:xfrm flipH="1">
            <a:off x="6600825" y="3549650"/>
            <a:ext cx="282575" cy="27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8" name="Line 24"/>
          <p:cNvSpPr>
            <a:spLocks noChangeShapeType="1"/>
          </p:cNvSpPr>
          <p:nvPr/>
        </p:nvSpPr>
        <p:spPr bwMode="auto">
          <a:xfrm>
            <a:off x="7219950" y="3530600"/>
            <a:ext cx="282575" cy="27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9" name="Line 25"/>
          <p:cNvSpPr>
            <a:spLocks noChangeShapeType="1"/>
          </p:cNvSpPr>
          <p:nvPr/>
        </p:nvSpPr>
        <p:spPr bwMode="auto">
          <a:xfrm flipH="1">
            <a:off x="2933700" y="3562350"/>
            <a:ext cx="282575" cy="27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0" name="Line 26"/>
          <p:cNvSpPr>
            <a:spLocks noChangeShapeType="1"/>
          </p:cNvSpPr>
          <p:nvPr/>
        </p:nvSpPr>
        <p:spPr bwMode="auto">
          <a:xfrm>
            <a:off x="3552825" y="3562350"/>
            <a:ext cx="282575" cy="27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1" name="Line 27"/>
          <p:cNvSpPr>
            <a:spLocks noChangeShapeType="1"/>
          </p:cNvSpPr>
          <p:nvPr/>
        </p:nvSpPr>
        <p:spPr bwMode="auto">
          <a:xfrm flipH="1">
            <a:off x="1333500" y="3562350"/>
            <a:ext cx="282575" cy="27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2" name="Line 28"/>
          <p:cNvSpPr>
            <a:spLocks noChangeShapeType="1"/>
          </p:cNvSpPr>
          <p:nvPr/>
        </p:nvSpPr>
        <p:spPr bwMode="auto">
          <a:xfrm>
            <a:off x="1952625" y="3562350"/>
            <a:ext cx="282575" cy="27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9353" name="Group 29"/>
          <p:cNvGrpSpPr>
            <a:grpSpLocks/>
          </p:cNvGrpSpPr>
          <p:nvPr/>
        </p:nvGrpSpPr>
        <p:grpSpPr bwMode="auto">
          <a:xfrm>
            <a:off x="392113" y="1112838"/>
            <a:ext cx="8218487" cy="180975"/>
            <a:chOff x="295" y="1311"/>
            <a:chExt cx="5177" cy="114"/>
          </a:xfrm>
        </p:grpSpPr>
        <p:sp>
          <p:nvSpPr>
            <p:cNvPr id="99355" name="Rectangle 30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9356" name="Rectangle 31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99354" name="Rectangle 32"/>
          <p:cNvSpPr>
            <a:spLocks noChangeArrowheads="1"/>
          </p:cNvSpPr>
          <p:nvPr/>
        </p:nvSpPr>
        <p:spPr bwMode="auto">
          <a:xfrm>
            <a:off x="2779713" y="228600"/>
            <a:ext cx="3783012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200" b="0">
                <a:latin typeface="Times" charset="0"/>
              </a:rPr>
              <a:t>Trees vs. Graphs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1676400"/>
            <a:ext cx="34067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762000" y="61722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ja-JP" altLang="en-US" b="0">
                <a:latin typeface="Times" charset="0"/>
              </a:rPr>
              <a:t>“</a:t>
            </a:r>
            <a:r>
              <a:rPr lang="en-US" altLang="ja-JP" b="0">
                <a:latin typeface="Times" charset="0"/>
              </a:rPr>
              <a:t>Chromatic number</a:t>
            </a:r>
            <a:r>
              <a:rPr lang="ja-JP" altLang="en-US" b="0">
                <a:latin typeface="Times" charset="0"/>
              </a:rPr>
              <a:t>”</a:t>
            </a:r>
            <a:endParaRPr lang="en-US" altLang="en-US" b="0">
              <a:latin typeface="Times" charset="0"/>
            </a:endParaRPr>
          </a:p>
        </p:txBody>
      </p:sp>
      <p:grpSp>
        <p:nvGrpSpPr>
          <p:cNvPr id="100356" name="Group 4"/>
          <p:cNvGrpSpPr>
            <a:grpSpLocks/>
          </p:cNvGrpSpPr>
          <p:nvPr/>
        </p:nvGrpSpPr>
        <p:grpSpPr bwMode="auto">
          <a:xfrm>
            <a:off x="7543800" y="1676400"/>
            <a:ext cx="914400" cy="838200"/>
            <a:chOff x="3312" y="1824"/>
            <a:chExt cx="576" cy="528"/>
          </a:xfrm>
        </p:grpSpPr>
        <p:sp>
          <p:nvSpPr>
            <p:cNvPr id="100382" name="Rectangle 5"/>
            <p:cNvSpPr>
              <a:spLocks noChangeArrowheads="1"/>
            </p:cNvSpPr>
            <p:nvPr/>
          </p:nvSpPr>
          <p:spPr bwMode="auto">
            <a:xfrm>
              <a:off x="3408" y="2016"/>
              <a:ext cx="384" cy="3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0383" name="Line 6"/>
            <p:cNvSpPr>
              <a:spLocks noChangeShapeType="1"/>
            </p:cNvSpPr>
            <p:nvPr/>
          </p:nvSpPr>
          <p:spPr bwMode="auto">
            <a:xfrm flipH="1">
              <a:off x="3312" y="1824"/>
              <a:ext cx="28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84" name="Line 7"/>
            <p:cNvSpPr>
              <a:spLocks noChangeShapeType="1"/>
            </p:cNvSpPr>
            <p:nvPr/>
          </p:nvSpPr>
          <p:spPr bwMode="auto">
            <a:xfrm>
              <a:off x="3600" y="1824"/>
              <a:ext cx="28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0357" name="Group 8"/>
          <p:cNvGrpSpPr>
            <a:grpSpLocks/>
          </p:cNvGrpSpPr>
          <p:nvPr/>
        </p:nvGrpSpPr>
        <p:grpSpPr bwMode="auto">
          <a:xfrm>
            <a:off x="7543800" y="3124200"/>
            <a:ext cx="914400" cy="838200"/>
            <a:chOff x="3312" y="1824"/>
            <a:chExt cx="576" cy="528"/>
          </a:xfrm>
        </p:grpSpPr>
        <p:sp>
          <p:nvSpPr>
            <p:cNvPr id="100379" name="Rectangle 9"/>
            <p:cNvSpPr>
              <a:spLocks noChangeArrowheads="1"/>
            </p:cNvSpPr>
            <p:nvPr/>
          </p:nvSpPr>
          <p:spPr bwMode="auto">
            <a:xfrm>
              <a:off x="3408" y="2016"/>
              <a:ext cx="384" cy="3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0380" name="Line 10"/>
            <p:cNvSpPr>
              <a:spLocks noChangeShapeType="1"/>
            </p:cNvSpPr>
            <p:nvPr/>
          </p:nvSpPr>
          <p:spPr bwMode="auto">
            <a:xfrm flipH="1">
              <a:off x="3312" y="1824"/>
              <a:ext cx="28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81" name="Line 11"/>
            <p:cNvSpPr>
              <a:spLocks noChangeShapeType="1"/>
            </p:cNvSpPr>
            <p:nvPr/>
          </p:nvSpPr>
          <p:spPr bwMode="auto">
            <a:xfrm>
              <a:off x="3600" y="1824"/>
              <a:ext cx="28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0358" name="Group 12"/>
          <p:cNvGrpSpPr>
            <a:grpSpLocks/>
          </p:cNvGrpSpPr>
          <p:nvPr/>
        </p:nvGrpSpPr>
        <p:grpSpPr bwMode="auto">
          <a:xfrm>
            <a:off x="7543800" y="4495800"/>
            <a:ext cx="914400" cy="838200"/>
            <a:chOff x="3312" y="1824"/>
            <a:chExt cx="576" cy="528"/>
          </a:xfrm>
        </p:grpSpPr>
        <p:sp>
          <p:nvSpPr>
            <p:cNvPr id="100376" name="Rectangle 13"/>
            <p:cNvSpPr>
              <a:spLocks noChangeArrowheads="1"/>
            </p:cNvSpPr>
            <p:nvPr/>
          </p:nvSpPr>
          <p:spPr bwMode="auto">
            <a:xfrm>
              <a:off x="3408" y="2016"/>
              <a:ext cx="384" cy="3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0377" name="Line 14"/>
            <p:cNvSpPr>
              <a:spLocks noChangeShapeType="1"/>
            </p:cNvSpPr>
            <p:nvPr/>
          </p:nvSpPr>
          <p:spPr bwMode="auto">
            <a:xfrm flipH="1">
              <a:off x="3312" y="1824"/>
              <a:ext cx="28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78" name="Line 15"/>
            <p:cNvSpPr>
              <a:spLocks noChangeShapeType="1"/>
            </p:cNvSpPr>
            <p:nvPr/>
          </p:nvSpPr>
          <p:spPr bwMode="auto">
            <a:xfrm>
              <a:off x="3600" y="1824"/>
              <a:ext cx="28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0359" name="Group 16"/>
          <p:cNvGrpSpPr>
            <a:grpSpLocks/>
          </p:cNvGrpSpPr>
          <p:nvPr/>
        </p:nvGrpSpPr>
        <p:grpSpPr bwMode="auto">
          <a:xfrm>
            <a:off x="4953000" y="1524000"/>
            <a:ext cx="838200" cy="1042988"/>
            <a:chOff x="3600" y="1551"/>
            <a:chExt cx="528" cy="657"/>
          </a:xfrm>
        </p:grpSpPr>
        <p:sp>
          <p:nvSpPr>
            <p:cNvPr id="100373" name="AutoShape 17"/>
            <p:cNvSpPr>
              <a:spLocks noChangeArrowheads="1"/>
            </p:cNvSpPr>
            <p:nvPr/>
          </p:nvSpPr>
          <p:spPr bwMode="auto">
            <a:xfrm>
              <a:off x="3600" y="1824"/>
              <a:ext cx="528" cy="384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0374" name="AutoShape 18"/>
            <p:cNvSpPr>
              <a:spLocks noChangeArrowheads="1"/>
            </p:cNvSpPr>
            <p:nvPr/>
          </p:nvSpPr>
          <p:spPr bwMode="auto">
            <a:xfrm>
              <a:off x="3648" y="1684"/>
              <a:ext cx="192" cy="236"/>
            </a:xfrm>
            <a:prstGeom prst="can">
              <a:avLst>
                <a:gd name="adj" fmla="val 4999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0375" name="Freeform 19"/>
            <p:cNvSpPr>
              <a:spLocks/>
            </p:cNvSpPr>
            <p:nvPr/>
          </p:nvSpPr>
          <p:spPr bwMode="auto">
            <a:xfrm>
              <a:off x="3708" y="1551"/>
              <a:ext cx="66" cy="189"/>
            </a:xfrm>
            <a:custGeom>
              <a:avLst/>
              <a:gdLst>
                <a:gd name="T0" fmla="*/ 1 w 101"/>
                <a:gd name="T1" fmla="*/ 189 h 189"/>
                <a:gd name="T2" fmla="*/ 1 w 101"/>
                <a:gd name="T3" fmla="*/ 171 h 189"/>
                <a:gd name="T4" fmla="*/ 1 w 101"/>
                <a:gd name="T5" fmla="*/ 61 h 189"/>
                <a:gd name="T6" fmla="*/ 1 w 101"/>
                <a:gd name="T7" fmla="*/ 98 h 189"/>
                <a:gd name="T8" fmla="*/ 1 w 101"/>
                <a:gd name="T9" fmla="*/ 85 h 189"/>
                <a:gd name="T10" fmla="*/ 1 w 101"/>
                <a:gd name="T11" fmla="*/ 73 h 189"/>
                <a:gd name="T12" fmla="*/ 1 w 101"/>
                <a:gd name="T13" fmla="*/ 0 h 1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"/>
                <a:gd name="T22" fmla="*/ 0 h 189"/>
                <a:gd name="T23" fmla="*/ 101 w 101"/>
                <a:gd name="T24" fmla="*/ 189 h 18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" h="189">
                  <a:moveTo>
                    <a:pt x="4" y="189"/>
                  </a:moveTo>
                  <a:cubicBezTo>
                    <a:pt x="31" y="184"/>
                    <a:pt x="56" y="177"/>
                    <a:pt x="83" y="171"/>
                  </a:cubicBezTo>
                  <a:cubicBezTo>
                    <a:pt x="101" y="116"/>
                    <a:pt x="80" y="73"/>
                    <a:pt x="28" y="61"/>
                  </a:cubicBezTo>
                  <a:cubicBezTo>
                    <a:pt x="27" y="62"/>
                    <a:pt x="0" y="92"/>
                    <a:pt x="22" y="98"/>
                  </a:cubicBezTo>
                  <a:cubicBezTo>
                    <a:pt x="29" y="99"/>
                    <a:pt x="33" y="87"/>
                    <a:pt x="40" y="85"/>
                  </a:cubicBezTo>
                  <a:cubicBezTo>
                    <a:pt x="55" y="79"/>
                    <a:pt x="72" y="77"/>
                    <a:pt x="89" y="73"/>
                  </a:cubicBezTo>
                  <a:cubicBezTo>
                    <a:pt x="87" y="48"/>
                    <a:pt x="83" y="0"/>
                    <a:pt x="83" y="0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0360" name="Group 20"/>
          <p:cNvGrpSpPr>
            <a:grpSpLocks/>
          </p:cNvGrpSpPr>
          <p:nvPr/>
        </p:nvGrpSpPr>
        <p:grpSpPr bwMode="auto">
          <a:xfrm>
            <a:off x="4953000" y="2895600"/>
            <a:ext cx="838200" cy="1042988"/>
            <a:chOff x="3600" y="1551"/>
            <a:chExt cx="528" cy="657"/>
          </a:xfrm>
        </p:grpSpPr>
        <p:sp>
          <p:nvSpPr>
            <p:cNvPr id="100370" name="AutoShape 21"/>
            <p:cNvSpPr>
              <a:spLocks noChangeArrowheads="1"/>
            </p:cNvSpPr>
            <p:nvPr/>
          </p:nvSpPr>
          <p:spPr bwMode="auto">
            <a:xfrm>
              <a:off x="3600" y="1824"/>
              <a:ext cx="528" cy="384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0371" name="AutoShape 22"/>
            <p:cNvSpPr>
              <a:spLocks noChangeArrowheads="1"/>
            </p:cNvSpPr>
            <p:nvPr/>
          </p:nvSpPr>
          <p:spPr bwMode="auto">
            <a:xfrm>
              <a:off x="3648" y="1684"/>
              <a:ext cx="192" cy="236"/>
            </a:xfrm>
            <a:prstGeom prst="can">
              <a:avLst>
                <a:gd name="adj" fmla="val 4999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0372" name="Freeform 23"/>
            <p:cNvSpPr>
              <a:spLocks/>
            </p:cNvSpPr>
            <p:nvPr/>
          </p:nvSpPr>
          <p:spPr bwMode="auto">
            <a:xfrm>
              <a:off x="3708" y="1551"/>
              <a:ext cx="66" cy="189"/>
            </a:xfrm>
            <a:custGeom>
              <a:avLst/>
              <a:gdLst>
                <a:gd name="T0" fmla="*/ 1 w 101"/>
                <a:gd name="T1" fmla="*/ 189 h 189"/>
                <a:gd name="T2" fmla="*/ 1 w 101"/>
                <a:gd name="T3" fmla="*/ 171 h 189"/>
                <a:gd name="T4" fmla="*/ 1 w 101"/>
                <a:gd name="T5" fmla="*/ 61 h 189"/>
                <a:gd name="T6" fmla="*/ 1 w 101"/>
                <a:gd name="T7" fmla="*/ 98 h 189"/>
                <a:gd name="T8" fmla="*/ 1 w 101"/>
                <a:gd name="T9" fmla="*/ 85 h 189"/>
                <a:gd name="T10" fmla="*/ 1 w 101"/>
                <a:gd name="T11" fmla="*/ 73 h 189"/>
                <a:gd name="T12" fmla="*/ 1 w 101"/>
                <a:gd name="T13" fmla="*/ 0 h 1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"/>
                <a:gd name="T22" fmla="*/ 0 h 189"/>
                <a:gd name="T23" fmla="*/ 101 w 101"/>
                <a:gd name="T24" fmla="*/ 189 h 18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" h="189">
                  <a:moveTo>
                    <a:pt x="4" y="189"/>
                  </a:moveTo>
                  <a:cubicBezTo>
                    <a:pt x="31" y="184"/>
                    <a:pt x="56" y="177"/>
                    <a:pt x="83" y="171"/>
                  </a:cubicBezTo>
                  <a:cubicBezTo>
                    <a:pt x="101" y="116"/>
                    <a:pt x="80" y="73"/>
                    <a:pt x="28" y="61"/>
                  </a:cubicBezTo>
                  <a:cubicBezTo>
                    <a:pt x="27" y="62"/>
                    <a:pt x="0" y="92"/>
                    <a:pt x="22" y="98"/>
                  </a:cubicBezTo>
                  <a:cubicBezTo>
                    <a:pt x="29" y="99"/>
                    <a:pt x="33" y="87"/>
                    <a:pt x="40" y="85"/>
                  </a:cubicBezTo>
                  <a:cubicBezTo>
                    <a:pt x="55" y="79"/>
                    <a:pt x="72" y="77"/>
                    <a:pt x="89" y="73"/>
                  </a:cubicBezTo>
                  <a:cubicBezTo>
                    <a:pt x="87" y="48"/>
                    <a:pt x="83" y="0"/>
                    <a:pt x="83" y="0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0361" name="Group 24"/>
          <p:cNvGrpSpPr>
            <a:grpSpLocks/>
          </p:cNvGrpSpPr>
          <p:nvPr/>
        </p:nvGrpSpPr>
        <p:grpSpPr bwMode="auto">
          <a:xfrm>
            <a:off x="4953000" y="4267200"/>
            <a:ext cx="838200" cy="1042988"/>
            <a:chOff x="3600" y="1551"/>
            <a:chExt cx="528" cy="657"/>
          </a:xfrm>
        </p:grpSpPr>
        <p:sp>
          <p:nvSpPr>
            <p:cNvPr id="100367" name="AutoShape 25"/>
            <p:cNvSpPr>
              <a:spLocks noChangeArrowheads="1"/>
            </p:cNvSpPr>
            <p:nvPr/>
          </p:nvSpPr>
          <p:spPr bwMode="auto">
            <a:xfrm>
              <a:off x="3600" y="1824"/>
              <a:ext cx="528" cy="384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0368" name="AutoShape 26"/>
            <p:cNvSpPr>
              <a:spLocks noChangeArrowheads="1"/>
            </p:cNvSpPr>
            <p:nvPr/>
          </p:nvSpPr>
          <p:spPr bwMode="auto">
            <a:xfrm>
              <a:off x="3648" y="1684"/>
              <a:ext cx="192" cy="236"/>
            </a:xfrm>
            <a:prstGeom prst="can">
              <a:avLst>
                <a:gd name="adj" fmla="val 4999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0369" name="Freeform 27"/>
            <p:cNvSpPr>
              <a:spLocks/>
            </p:cNvSpPr>
            <p:nvPr/>
          </p:nvSpPr>
          <p:spPr bwMode="auto">
            <a:xfrm>
              <a:off x="3708" y="1551"/>
              <a:ext cx="66" cy="189"/>
            </a:xfrm>
            <a:custGeom>
              <a:avLst/>
              <a:gdLst>
                <a:gd name="T0" fmla="*/ 1 w 101"/>
                <a:gd name="T1" fmla="*/ 189 h 189"/>
                <a:gd name="T2" fmla="*/ 1 w 101"/>
                <a:gd name="T3" fmla="*/ 171 h 189"/>
                <a:gd name="T4" fmla="*/ 1 w 101"/>
                <a:gd name="T5" fmla="*/ 61 h 189"/>
                <a:gd name="T6" fmla="*/ 1 w 101"/>
                <a:gd name="T7" fmla="*/ 98 h 189"/>
                <a:gd name="T8" fmla="*/ 1 w 101"/>
                <a:gd name="T9" fmla="*/ 85 h 189"/>
                <a:gd name="T10" fmla="*/ 1 w 101"/>
                <a:gd name="T11" fmla="*/ 73 h 189"/>
                <a:gd name="T12" fmla="*/ 1 w 101"/>
                <a:gd name="T13" fmla="*/ 0 h 1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"/>
                <a:gd name="T22" fmla="*/ 0 h 189"/>
                <a:gd name="T23" fmla="*/ 101 w 101"/>
                <a:gd name="T24" fmla="*/ 189 h 18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" h="189">
                  <a:moveTo>
                    <a:pt x="4" y="189"/>
                  </a:moveTo>
                  <a:cubicBezTo>
                    <a:pt x="31" y="184"/>
                    <a:pt x="56" y="177"/>
                    <a:pt x="83" y="171"/>
                  </a:cubicBezTo>
                  <a:cubicBezTo>
                    <a:pt x="101" y="116"/>
                    <a:pt x="80" y="73"/>
                    <a:pt x="28" y="61"/>
                  </a:cubicBezTo>
                  <a:cubicBezTo>
                    <a:pt x="27" y="62"/>
                    <a:pt x="0" y="92"/>
                    <a:pt x="22" y="98"/>
                  </a:cubicBezTo>
                  <a:cubicBezTo>
                    <a:pt x="29" y="99"/>
                    <a:pt x="33" y="87"/>
                    <a:pt x="40" y="85"/>
                  </a:cubicBezTo>
                  <a:cubicBezTo>
                    <a:pt x="55" y="79"/>
                    <a:pt x="72" y="77"/>
                    <a:pt x="89" y="73"/>
                  </a:cubicBezTo>
                  <a:cubicBezTo>
                    <a:pt x="87" y="48"/>
                    <a:pt x="83" y="0"/>
                    <a:pt x="83" y="0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0362" name="Text Box 28"/>
          <p:cNvSpPr txBox="1">
            <a:spLocks noChangeArrowheads="1"/>
          </p:cNvSpPr>
          <p:nvPr/>
        </p:nvSpPr>
        <p:spPr bwMode="auto">
          <a:xfrm>
            <a:off x="5181600" y="61722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0">
                <a:latin typeface="Times" charset="0"/>
              </a:rPr>
              <a:t>The $100 problem</a:t>
            </a:r>
          </a:p>
        </p:txBody>
      </p:sp>
      <p:grpSp>
        <p:nvGrpSpPr>
          <p:cNvPr id="100363" name="Group 29"/>
          <p:cNvGrpSpPr>
            <a:grpSpLocks/>
          </p:cNvGrpSpPr>
          <p:nvPr/>
        </p:nvGrpSpPr>
        <p:grpSpPr bwMode="auto">
          <a:xfrm>
            <a:off x="392113" y="1112838"/>
            <a:ext cx="8218487" cy="180975"/>
            <a:chOff x="295" y="1311"/>
            <a:chExt cx="5177" cy="114"/>
          </a:xfrm>
        </p:grpSpPr>
        <p:sp>
          <p:nvSpPr>
            <p:cNvPr id="100365" name="Rectangle 30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0366" name="Rectangle 31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00364" name="Rectangle 32"/>
          <p:cNvSpPr>
            <a:spLocks noChangeArrowheads="1"/>
          </p:cNvSpPr>
          <p:nvPr/>
        </p:nvSpPr>
        <p:spPr bwMode="auto">
          <a:xfrm>
            <a:off x="1981200" y="228600"/>
            <a:ext cx="54419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200" b="0">
                <a:latin typeface="Times" charset="0"/>
              </a:rPr>
              <a:t>Graphs around the globe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Oval 2"/>
          <p:cNvSpPr>
            <a:spLocks noChangeArrowheads="1"/>
          </p:cNvSpPr>
          <p:nvPr/>
        </p:nvSpPr>
        <p:spPr bwMode="auto">
          <a:xfrm>
            <a:off x="457200" y="23622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1379" name="Line 3"/>
          <p:cNvSpPr>
            <a:spLocks noChangeShapeType="1"/>
          </p:cNvSpPr>
          <p:nvPr/>
        </p:nvSpPr>
        <p:spPr bwMode="auto">
          <a:xfrm flipV="1">
            <a:off x="1144588" y="2655888"/>
            <a:ext cx="593725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0" name="Oval 4"/>
          <p:cNvSpPr>
            <a:spLocks noChangeArrowheads="1"/>
          </p:cNvSpPr>
          <p:nvPr/>
        </p:nvSpPr>
        <p:spPr bwMode="auto">
          <a:xfrm>
            <a:off x="1752600" y="23622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1381" name="Oval 5"/>
          <p:cNvSpPr>
            <a:spLocks noChangeArrowheads="1"/>
          </p:cNvSpPr>
          <p:nvPr/>
        </p:nvSpPr>
        <p:spPr bwMode="auto">
          <a:xfrm>
            <a:off x="3124200" y="23622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1382" name="Oval 6"/>
          <p:cNvSpPr>
            <a:spLocks noChangeArrowheads="1"/>
          </p:cNvSpPr>
          <p:nvPr/>
        </p:nvSpPr>
        <p:spPr bwMode="auto">
          <a:xfrm>
            <a:off x="1752600" y="35052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1383" name="Line 7"/>
          <p:cNvSpPr>
            <a:spLocks noChangeShapeType="1"/>
          </p:cNvSpPr>
          <p:nvPr/>
        </p:nvSpPr>
        <p:spPr bwMode="auto">
          <a:xfrm flipV="1">
            <a:off x="2486025" y="2657475"/>
            <a:ext cx="593725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4" name="Line 8"/>
          <p:cNvSpPr>
            <a:spLocks noChangeShapeType="1"/>
          </p:cNvSpPr>
          <p:nvPr/>
        </p:nvSpPr>
        <p:spPr bwMode="auto">
          <a:xfrm flipH="1">
            <a:off x="2360613" y="2895600"/>
            <a:ext cx="839787" cy="709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5" name="Line 9"/>
          <p:cNvSpPr>
            <a:spLocks noChangeShapeType="1"/>
          </p:cNvSpPr>
          <p:nvPr/>
        </p:nvSpPr>
        <p:spPr bwMode="auto">
          <a:xfrm flipH="1">
            <a:off x="2062163" y="2984500"/>
            <a:ext cx="1587" cy="520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6" name="Freeform 10"/>
          <p:cNvSpPr>
            <a:spLocks/>
          </p:cNvSpPr>
          <p:nvPr/>
        </p:nvSpPr>
        <p:spPr bwMode="auto">
          <a:xfrm>
            <a:off x="1822450" y="2011363"/>
            <a:ext cx="542925" cy="373062"/>
          </a:xfrm>
          <a:custGeom>
            <a:avLst/>
            <a:gdLst>
              <a:gd name="T0" fmla="*/ 2147483647 w 342"/>
              <a:gd name="T1" fmla="*/ 2147483647 h 235"/>
              <a:gd name="T2" fmla="*/ 2147483647 w 342"/>
              <a:gd name="T3" fmla="*/ 2147483647 h 235"/>
              <a:gd name="T4" fmla="*/ 2147483647 w 342"/>
              <a:gd name="T5" fmla="*/ 2147483647 h 235"/>
              <a:gd name="T6" fmla="*/ 2147483647 w 342"/>
              <a:gd name="T7" fmla="*/ 2147483647 h 235"/>
              <a:gd name="T8" fmla="*/ 2147483647 w 342"/>
              <a:gd name="T9" fmla="*/ 2147483647 h 235"/>
              <a:gd name="T10" fmla="*/ 2147483647 w 342"/>
              <a:gd name="T11" fmla="*/ 2147483647 h 235"/>
              <a:gd name="T12" fmla="*/ 2147483647 w 342"/>
              <a:gd name="T13" fmla="*/ 2147483647 h 235"/>
              <a:gd name="T14" fmla="*/ 2147483647 w 342"/>
              <a:gd name="T15" fmla="*/ 2147483647 h 235"/>
              <a:gd name="T16" fmla="*/ 0 w 342"/>
              <a:gd name="T17" fmla="*/ 2147483647 h 235"/>
              <a:gd name="T18" fmla="*/ 2147483647 w 342"/>
              <a:gd name="T19" fmla="*/ 2147483647 h 235"/>
              <a:gd name="T20" fmla="*/ 2147483647 w 342"/>
              <a:gd name="T21" fmla="*/ 2147483647 h 235"/>
              <a:gd name="T22" fmla="*/ 2147483647 w 342"/>
              <a:gd name="T23" fmla="*/ 2147483647 h 23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42"/>
              <a:gd name="T37" fmla="*/ 0 h 235"/>
              <a:gd name="T38" fmla="*/ 342 w 342"/>
              <a:gd name="T39" fmla="*/ 235 h 23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42" h="235">
                <a:moveTo>
                  <a:pt x="275" y="217"/>
                </a:moveTo>
                <a:cubicBezTo>
                  <a:pt x="293" y="204"/>
                  <a:pt x="301" y="190"/>
                  <a:pt x="317" y="174"/>
                </a:cubicBezTo>
                <a:cubicBezTo>
                  <a:pt x="324" y="154"/>
                  <a:pt x="335" y="139"/>
                  <a:pt x="342" y="119"/>
                </a:cubicBezTo>
                <a:cubicBezTo>
                  <a:pt x="341" y="113"/>
                  <a:pt x="336" y="74"/>
                  <a:pt x="330" y="64"/>
                </a:cubicBezTo>
                <a:cubicBezTo>
                  <a:pt x="304" y="22"/>
                  <a:pt x="248" y="20"/>
                  <a:pt x="208" y="16"/>
                </a:cubicBezTo>
                <a:cubicBezTo>
                  <a:pt x="152" y="0"/>
                  <a:pt x="172" y="3"/>
                  <a:pt x="73" y="16"/>
                </a:cubicBezTo>
                <a:cubicBezTo>
                  <a:pt x="60" y="17"/>
                  <a:pt x="37" y="28"/>
                  <a:pt x="37" y="28"/>
                </a:cubicBezTo>
                <a:cubicBezTo>
                  <a:pt x="25" y="38"/>
                  <a:pt x="18" y="43"/>
                  <a:pt x="12" y="58"/>
                </a:cubicBezTo>
                <a:cubicBezTo>
                  <a:pt x="6" y="69"/>
                  <a:pt x="0" y="95"/>
                  <a:pt x="0" y="95"/>
                </a:cubicBezTo>
                <a:cubicBezTo>
                  <a:pt x="7" y="134"/>
                  <a:pt x="14" y="164"/>
                  <a:pt x="43" y="193"/>
                </a:cubicBezTo>
                <a:cubicBezTo>
                  <a:pt x="45" y="199"/>
                  <a:pt x="45" y="206"/>
                  <a:pt x="49" y="211"/>
                </a:cubicBezTo>
                <a:cubicBezTo>
                  <a:pt x="68" y="235"/>
                  <a:pt x="67" y="212"/>
                  <a:pt x="67" y="229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7" name="Text Box 11"/>
          <p:cNvSpPr txBox="1">
            <a:spLocks noChangeArrowheads="1"/>
          </p:cNvSpPr>
          <p:nvPr/>
        </p:nvSpPr>
        <p:spPr bwMode="auto">
          <a:xfrm>
            <a:off x="638175" y="2438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b="0">
                <a:latin typeface="Impact" pitchFamily="34" charset="0"/>
              </a:rPr>
              <a:t>A</a:t>
            </a:r>
          </a:p>
        </p:txBody>
      </p:sp>
      <p:sp>
        <p:nvSpPr>
          <p:cNvPr id="101388" name="Text Box 12"/>
          <p:cNvSpPr txBox="1">
            <a:spLocks noChangeArrowheads="1"/>
          </p:cNvSpPr>
          <p:nvPr/>
        </p:nvSpPr>
        <p:spPr bwMode="auto">
          <a:xfrm>
            <a:off x="1905000" y="2438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b="0">
                <a:latin typeface="Impact" pitchFamily="34" charset="0"/>
              </a:rPr>
              <a:t>B</a:t>
            </a:r>
          </a:p>
        </p:txBody>
      </p:sp>
      <p:sp>
        <p:nvSpPr>
          <p:cNvPr id="101389" name="Text Box 13"/>
          <p:cNvSpPr txBox="1">
            <a:spLocks noChangeArrowheads="1"/>
          </p:cNvSpPr>
          <p:nvPr/>
        </p:nvSpPr>
        <p:spPr bwMode="auto">
          <a:xfrm>
            <a:off x="3295650" y="2438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b="0">
                <a:latin typeface="Impact" pitchFamily="34" charset="0"/>
              </a:rPr>
              <a:t>C</a:t>
            </a:r>
          </a:p>
        </p:txBody>
      </p:sp>
      <p:sp>
        <p:nvSpPr>
          <p:cNvPr id="101390" name="Text Box 14"/>
          <p:cNvSpPr txBox="1">
            <a:spLocks noChangeArrowheads="1"/>
          </p:cNvSpPr>
          <p:nvPr/>
        </p:nvSpPr>
        <p:spPr bwMode="auto">
          <a:xfrm>
            <a:off x="1933575" y="35909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b="0">
                <a:latin typeface="Impact" pitchFamily="34" charset="0"/>
              </a:rPr>
              <a:t>D</a:t>
            </a:r>
          </a:p>
        </p:txBody>
      </p:sp>
      <p:sp>
        <p:nvSpPr>
          <p:cNvPr id="101391" name="Text Box 15"/>
          <p:cNvSpPr txBox="1">
            <a:spLocks noChangeArrowheads="1"/>
          </p:cNvSpPr>
          <p:nvPr/>
        </p:nvSpPr>
        <p:spPr bwMode="auto">
          <a:xfrm>
            <a:off x="5029200" y="2590800"/>
            <a:ext cx="2514600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latin typeface="Times" charset="0"/>
              </a:rPr>
              <a:t>Representations</a:t>
            </a:r>
          </a:p>
        </p:txBody>
      </p:sp>
      <p:sp>
        <p:nvSpPr>
          <p:cNvPr id="101392" name="Text Box 16"/>
          <p:cNvSpPr txBox="1">
            <a:spLocks noChangeArrowheads="1"/>
          </p:cNvSpPr>
          <p:nvPr/>
        </p:nvSpPr>
        <p:spPr bwMode="auto">
          <a:xfrm>
            <a:off x="838200" y="6096000"/>
            <a:ext cx="7543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2000" b="0">
                <a:latin typeface="Times" charset="0"/>
              </a:rPr>
              <a:t>Binary Relation:  </a:t>
            </a:r>
            <a:r>
              <a:rPr lang="en-US" altLang="en-US" sz="2000" b="0">
                <a:latin typeface="Helvetica" charset="0"/>
              </a:rPr>
              <a:t>[  [</a:t>
            </a:r>
            <a:r>
              <a:rPr lang="ja-JP" altLang="en-US" sz="2000" b="0">
                <a:latin typeface="Helvetica" charset="0"/>
              </a:rPr>
              <a:t>‘</a:t>
            </a:r>
            <a:r>
              <a:rPr lang="en-US" altLang="ja-JP" sz="2000" b="0">
                <a:latin typeface="Helvetica" charset="0"/>
              </a:rPr>
              <a:t>A</a:t>
            </a:r>
            <a:r>
              <a:rPr lang="ja-JP" altLang="en-US" sz="2000" b="0">
                <a:latin typeface="Helvetica" charset="0"/>
              </a:rPr>
              <a:t>’</a:t>
            </a:r>
            <a:r>
              <a:rPr lang="en-US" altLang="ja-JP" sz="2000" b="0">
                <a:latin typeface="Helvetica" charset="0"/>
              </a:rPr>
              <a:t>,</a:t>
            </a:r>
            <a:r>
              <a:rPr lang="ja-JP" altLang="en-US" sz="2000" b="0">
                <a:latin typeface="Helvetica" charset="0"/>
              </a:rPr>
              <a:t>‘</a:t>
            </a:r>
            <a:r>
              <a:rPr lang="en-US" altLang="ja-JP" sz="2000" b="0">
                <a:latin typeface="Helvetica" charset="0"/>
              </a:rPr>
              <a:t>B</a:t>
            </a:r>
            <a:r>
              <a:rPr lang="ja-JP" altLang="en-US" sz="2000" b="0">
                <a:latin typeface="Helvetica" charset="0"/>
              </a:rPr>
              <a:t>’</a:t>
            </a:r>
            <a:r>
              <a:rPr lang="en-US" altLang="ja-JP" sz="2000" b="0">
                <a:latin typeface="Helvetica" charset="0"/>
              </a:rPr>
              <a:t>],[</a:t>
            </a:r>
            <a:r>
              <a:rPr lang="ja-JP" altLang="en-US" sz="2000" b="0">
                <a:latin typeface="Helvetica" charset="0"/>
              </a:rPr>
              <a:t>‘</a:t>
            </a:r>
            <a:r>
              <a:rPr lang="en-US" altLang="ja-JP" sz="2000" b="0">
                <a:latin typeface="Helvetica" charset="0"/>
              </a:rPr>
              <a:t>B</a:t>
            </a:r>
            <a:r>
              <a:rPr lang="ja-JP" altLang="en-US" sz="2000" b="0">
                <a:latin typeface="Helvetica" charset="0"/>
              </a:rPr>
              <a:t>’</a:t>
            </a:r>
            <a:r>
              <a:rPr lang="en-US" altLang="ja-JP" sz="2000" b="0">
                <a:latin typeface="Helvetica" charset="0"/>
              </a:rPr>
              <a:t>,</a:t>
            </a:r>
            <a:r>
              <a:rPr lang="ja-JP" altLang="en-US" sz="2000" b="0">
                <a:latin typeface="Helvetica" charset="0"/>
              </a:rPr>
              <a:t>‘</a:t>
            </a:r>
            <a:r>
              <a:rPr lang="en-US" altLang="ja-JP" sz="2000" b="0">
                <a:latin typeface="Helvetica" charset="0"/>
              </a:rPr>
              <a:t>C</a:t>
            </a:r>
            <a:r>
              <a:rPr lang="ja-JP" altLang="en-US" sz="2000" b="0">
                <a:latin typeface="Helvetica" charset="0"/>
              </a:rPr>
              <a:t>’</a:t>
            </a:r>
            <a:r>
              <a:rPr lang="en-US" altLang="ja-JP" sz="2000" b="0">
                <a:latin typeface="Helvetica" charset="0"/>
              </a:rPr>
              <a:t>],[</a:t>
            </a:r>
            <a:r>
              <a:rPr lang="ja-JP" altLang="en-US" sz="2000" b="0">
                <a:latin typeface="Helvetica" charset="0"/>
              </a:rPr>
              <a:t>‘</a:t>
            </a:r>
            <a:r>
              <a:rPr lang="en-US" altLang="ja-JP" sz="2000" b="0">
                <a:latin typeface="Helvetica" charset="0"/>
              </a:rPr>
              <a:t>B</a:t>
            </a:r>
            <a:r>
              <a:rPr lang="ja-JP" altLang="en-US" sz="2000" b="0">
                <a:latin typeface="Helvetica" charset="0"/>
              </a:rPr>
              <a:t>’</a:t>
            </a:r>
            <a:r>
              <a:rPr lang="en-US" altLang="ja-JP" sz="2000" b="0">
                <a:latin typeface="Helvetica" charset="0"/>
              </a:rPr>
              <a:t>,</a:t>
            </a:r>
            <a:r>
              <a:rPr lang="ja-JP" altLang="en-US" sz="2000" b="0">
                <a:latin typeface="Helvetica" charset="0"/>
              </a:rPr>
              <a:t>‘</a:t>
            </a:r>
            <a:r>
              <a:rPr lang="en-US" altLang="ja-JP" sz="2000" b="0">
                <a:latin typeface="Helvetica" charset="0"/>
              </a:rPr>
              <a:t>B</a:t>
            </a:r>
            <a:r>
              <a:rPr lang="ja-JP" altLang="en-US" sz="2000" b="0">
                <a:latin typeface="Helvetica" charset="0"/>
              </a:rPr>
              <a:t>’</a:t>
            </a:r>
            <a:r>
              <a:rPr lang="en-US" altLang="ja-JP" sz="2000" b="0">
                <a:latin typeface="Helvetica" charset="0"/>
              </a:rPr>
              <a:t>],[</a:t>
            </a:r>
            <a:r>
              <a:rPr lang="ja-JP" altLang="en-US" sz="2000" b="0">
                <a:latin typeface="Helvetica" charset="0"/>
              </a:rPr>
              <a:t>‘</a:t>
            </a:r>
            <a:r>
              <a:rPr lang="en-US" altLang="ja-JP" sz="2000" b="0">
                <a:latin typeface="Helvetica" charset="0"/>
              </a:rPr>
              <a:t>B</a:t>
            </a:r>
            <a:r>
              <a:rPr lang="ja-JP" altLang="en-US" sz="2000" b="0">
                <a:latin typeface="Helvetica" charset="0"/>
              </a:rPr>
              <a:t>’</a:t>
            </a:r>
            <a:r>
              <a:rPr lang="en-US" altLang="ja-JP" sz="2000" b="0">
                <a:latin typeface="Helvetica" charset="0"/>
              </a:rPr>
              <a:t>,</a:t>
            </a:r>
            <a:r>
              <a:rPr lang="ja-JP" altLang="en-US" sz="2000" b="0">
                <a:latin typeface="Helvetica" charset="0"/>
              </a:rPr>
              <a:t>‘</a:t>
            </a:r>
            <a:r>
              <a:rPr lang="en-US" altLang="ja-JP" sz="2000" b="0">
                <a:latin typeface="Helvetica" charset="0"/>
              </a:rPr>
              <a:t>D</a:t>
            </a:r>
            <a:r>
              <a:rPr lang="ja-JP" altLang="en-US" sz="2000" b="0">
                <a:latin typeface="Helvetica" charset="0"/>
              </a:rPr>
              <a:t>’</a:t>
            </a:r>
            <a:r>
              <a:rPr lang="en-US" altLang="ja-JP" sz="2000" b="0">
                <a:latin typeface="Helvetica" charset="0"/>
              </a:rPr>
              <a:t>],[</a:t>
            </a:r>
            <a:r>
              <a:rPr lang="ja-JP" altLang="en-US" sz="2000" b="0">
                <a:latin typeface="Helvetica" charset="0"/>
              </a:rPr>
              <a:t>‘</a:t>
            </a:r>
            <a:r>
              <a:rPr lang="en-US" altLang="ja-JP" sz="2000" b="0">
                <a:latin typeface="Helvetica" charset="0"/>
              </a:rPr>
              <a:t>C</a:t>
            </a:r>
            <a:r>
              <a:rPr lang="ja-JP" altLang="en-US" sz="2000" b="0">
                <a:latin typeface="Helvetica" charset="0"/>
              </a:rPr>
              <a:t>’</a:t>
            </a:r>
            <a:r>
              <a:rPr lang="en-US" altLang="ja-JP" sz="2000" b="0">
                <a:latin typeface="Helvetica" charset="0"/>
              </a:rPr>
              <a:t>,</a:t>
            </a:r>
            <a:r>
              <a:rPr lang="ja-JP" altLang="en-US" sz="2000" b="0">
                <a:latin typeface="Helvetica" charset="0"/>
              </a:rPr>
              <a:t>‘</a:t>
            </a:r>
            <a:r>
              <a:rPr lang="en-US" altLang="ja-JP" sz="2000" b="0">
                <a:latin typeface="Helvetica" charset="0"/>
              </a:rPr>
              <a:t>D</a:t>
            </a:r>
            <a:r>
              <a:rPr lang="ja-JP" altLang="en-US" sz="2000" b="0">
                <a:latin typeface="Helvetica" charset="0"/>
              </a:rPr>
              <a:t>’</a:t>
            </a:r>
            <a:r>
              <a:rPr lang="en-US" altLang="ja-JP" sz="2000" b="0">
                <a:latin typeface="Helvetica" charset="0"/>
              </a:rPr>
              <a:t>],[</a:t>
            </a:r>
            <a:r>
              <a:rPr lang="ja-JP" altLang="en-US" sz="2000" b="0">
                <a:latin typeface="Helvetica" charset="0"/>
              </a:rPr>
              <a:t>‘</a:t>
            </a:r>
            <a:r>
              <a:rPr lang="en-US" altLang="ja-JP" sz="2000" b="0">
                <a:latin typeface="Helvetica" charset="0"/>
              </a:rPr>
              <a:t>E</a:t>
            </a:r>
            <a:r>
              <a:rPr lang="ja-JP" altLang="en-US" sz="2000" b="0">
                <a:latin typeface="Helvetica" charset="0"/>
              </a:rPr>
              <a:t>’</a:t>
            </a:r>
            <a:r>
              <a:rPr lang="en-US" altLang="ja-JP" sz="2000" b="0">
                <a:latin typeface="Helvetica" charset="0"/>
              </a:rPr>
              <a:t>,</a:t>
            </a:r>
            <a:r>
              <a:rPr lang="ja-JP" altLang="en-US" sz="2000" b="0">
                <a:latin typeface="Helvetica" charset="0"/>
              </a:rPr>
              <a:t>‘</a:t>
            </a:r>
            <a:r>
              <a:rPr lang="en-US" altLang="ja-JP" sz="2000" b="0">
                <a:latin typeface="Helvetica" charset="0"/>
              </a:rPr>
              <a:t>C</a:t>
            </a:r>
            <a:r>
              <a:rPr lang="ja-JP" altLang="en-US" sz="2000" b="0">
                <a:latin typeface="Helvetica" charset="0"/>
              </a:rPr>
              <a:t>’</a:t>
            </a:r>
            <a:r>
              <a:rPr lang="en-US" altLang="ja-JP" sz="2000" b="0">
                <a:latin typeface="Helvetica" charset="0"/>
              </a:rPr>
              <a:t>]  ]</a:t>
            </a:r>
            <a:endParaRPr lang="en-US" altLang="en-US" sz="2000" b="0">
              <a:latin typeface="Times" charset="0"/>
            </a:endParaRPr>
          </a:p>
        </p:txBody>
      </p:sp>
      <p:sp>
        <p:nvSpPr>
          <p:cNvPr id="101393" name="Text Box 17"/>
          <p:cNvSpPr txBox="1">
            <a:spLocks noChangeArrowheads="1"/>
          </p:cNvSpPr>
          <p:nvPr/>
        </p:nvSpPr>
        <p:spPr bwMode="auto">
          <a:xfrm>
            <a:off x="5257800" y="3505200"/>
            <a:ext cx="35814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b="0">
                <a:latin typeface="Helvetica" charset="0"/>
              </a:rPr>
              <a:t>	[  [0,1,0,0,0], 	      	   [0,1,1,1,0],       	   [0,0,0,1,0],	     	   [0,0,0,0,0],	     	   [0,0,1,0,0]   ]</a:t>
            </a:r>
            <a:endParaRPr lang="en-US" altLang="en-US" b="0">
              <a:latin typeface="Times" charset="0"/>
            </a:endParaRPr>
          </a:p>
        </p:txBody>
      </p:sp>
      <p:sp>
        <p:nvSpPr>
          <p:cNvPr id="101394" name="Text Box 18"/>
          <p:cNvSpPr txBox="1">
            <a:spLocks noChangeArrowheads="1"/>
          </p:cNvSpPr>
          <p:nvPr/>
        </p:nvSpPr>
        <p:spPr bwMode="auto">
          <a:xfrm>
            <a:off x="4191000" y="3429000"/>
            <a:ext cx="1676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0">
                <a:latin typeface="Times" charset="0"/>
              </a:rPr>
              <a:t>Connection Matrix:</a:t>
            </a:r>
          </a:p>
        </p:txBody>
      </p:sp>
      <p:sp>
        <p:nvSpPr>
          <p:cNvPr id="101395" name="Oval 19"/>
          <p:cNvSpPr>
            <a:spLocks noChangeArrowheads="1"/>
          </p:cNvSpPr>
          <p:nvPr/>
        </p:nvSpPr>
        <p:spPr bwMode="auto">
          <a:xfrm>
            <a:off x="4248150" y="1782763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1396" name="Text Box 20"/>
          <p:cNvSpPr txBox="1">
            <a:spLocks noChangeArrowheads="1"/>
          </p:cNvSpPr>
          <p:nvPr/>
        </p:nvSpPr>
        <p:spPr bwMode="auto">
          <a:xfrm>
            <a:off x="4419600" y="1858963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b="0">
                <a:latin typeface="Impact" pitchFamily="34" charset="0"/>
              </a:rPr>
              <a:t>E</a:t>
            </a:r>
          </a:p>
        </p:txBody>
      </p:sp>
      <p:sp>
        <p:nvSpPr>
          <p:cNvPr id="101397" name="Line 21"/>
          <p:cNvSpPr>
            <a:spLocks noChangeShapeType="1"/>
          </p:cNvSpPr>
          <p:nvPr/>
        </p:nvSpPr>
        <p:spPr bwMode="auto">
          <a:xfrm flipH="1">
            <a:off x="3749675" y="2195513"/>
            <a:ext cx="509588" cy="27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98" name="Rectangle 22"/>
          <p:cNvSpPr>
            <a:spLocks noChangeArrowheads="1"/>
          </p:cNvSpPr>
          <p:nvPr/>
        </p:nvSpPr>
        <p:spPr bwMode="auto">
          <a:xfrm>
            <a:off x="1608138" y="4495800"/>
            <a:ext cx="1152525" cy="4762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b="0">
                <a:latin typeface="Helvetica" charset="0"/>
              </a:rPr>
              <a:t>graph1</a:t>
            </a:r>
          </a:p>
        </p:txBody>
      </p:sp>
      <p:grpSp>
        <p:nvGrpSpPr>
          <p:cNvPr id="101399" name="Group 23"/>
          <p:cNvGrpSpPr>
            <a:grpSpLocks/>
          </p:cNvGrpSpPr>
          <p:nvPr/>
        </p:nvGrpSpPr>
        <p:grpSpPr bwMode="auto">
          <a:xfrm>
            <a:off x="392113" y="1112838"/>
            <a:ext cx="8218487" cy="180975"/>
            <a:chOff x="295" y="1311"/>
            <a:chExt cx="5177" cy="114"/>
          </a:xfrm>
        </p:grpSpPr>
        <p:sp>
          <p:nvSpPr>
            <p:cNvPr id="101401" name="Rectangle 2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1402" name="Rectangle 2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01400" name="Rectangle 26"/>
          <p:cNvSpPr>
            <a:spLocks noChangeArrowheads="1"/>
          </p:cNvSpPr>
          <p:nvPr/>
        </p:nvSpPr>
        <p:spPr bwMode="auto">
          <a:xfrm>
            <a:off x="2979738" y="250825"/>
            <a:ext cx="326548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200" b="0">
                <a:latin typeface="Times" charset="0"/>
              </a:rPr>
              <a:t>Graphs in Rex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601075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18"/>
          <p:cNvSpPr>
            <a:spLocks noChangeArrowheads="1"/>
          </p:cNvSpPr>
          <p:nvPr/>
        </p:nvSpPr>
        <p:spPr bwMode="auto">
          <a:xfrm>
            <a:off x="3505200" y="5181600"/>
            <a:ext cx="1905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2100" b="0">
                <a:solidFill>
                  <a:srgbClr val="008000"/>
                </a:solidFill>
                <a:latin typeface="Cambria" pitchFamily="18" charset="0"/>
              </a:rPr>
              <a:t>This language is so alien!</a:t>
            </a:r>
            <a:endParaRPr lang="en-US" altLang="en-US" sz="2100" b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25604" name="Rectangle 19"/>
          <p:cNvSpPr>
            <a:spLocks noChangeArrowheads="1"/>
          </p:cNvSpPr>
          <p:nvPr/>
        </p:nvSpPr>
        <p:spPr bwMode="auto">
          <a:xfrm>
            <a:off x="5562600" y="3733800"/>
            <a:ext cx="1123950" cy="738188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4200" b="0">
                <a:solidFill>
                  <a:srgbClr val="008000"/>
                </a:solidFill>
                <a:latin typeface="Cambria" pitchFamily="18" charset="0"/>
              </a:rPr>
              <a:t>Java</a:t>
            </a:r>
            <a:endParaRPr lang="en-US" altLang="en-US" sz="4200" b="0">
              <a:solidFill>
                <a:srgbClr val="008000"/>
              </a:solidFill>
              <a:latin typeface="Calibri" pitchFamily="34" charset="0"/>
            </a:endParaRPr>
          </a:p>
        </p:txBody>
      </p:sp>
      <p:grpSp>
        <p:nvGrpSpPr>
          <p:cNvPr id="25605" name="Group 49"/>
          <p:cNvGrpSpPr>
            <a:grpSpLocks/>
          </p:cNvGrpSpPr>
          <p:nvPr/>
        </p:nvGrpSpPr>
        <p:grpSpPr bwMode="auto">
          <a:xfrm>
            <a:off x="2819400" y="5410200"/>
            <a:ext cx="685800" cy="838200"/>
            <a:chOff x="2928" y="1051"/>
            <a:chExt cx="840" cy="957"/>
          </a:xfrm>
        </p:grpSpPr>
        <p:sp>
          <p:nvSpPr>
            <p:cNvPr id="25607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3 w 1048"/>
                <a:gd name="T1" fmla="*/ 21 h 250"/>
                <a:gd name="T2" fmla="*/ 5 w 1048"/>
                <a:gd name="T3" fmla="*/ 83 h 250"/>
                <a:gd name="T4" fmla="*/ 5 w 1048"/>
                <a:gd name="T5" fmla="*/ 111 h 250"/>
                <a:gd name="T6" fmla="*/ 6 w 1048"/>
                <a:gd name="T7" fmla="*/ 125 h 250"/>
                <a:gd name="T8" fmla="*/ 6 w 1048"/>
                <a:gd name="T9" fmla="*/ 159 h 250"/>
                <a:gd name="T10" fmla="*/ 4 w 1048"/>
                <a:gd name="T11" fmla="*/ 228 h 250"/>
                <a:gd name="T12" fmla="*/ 2 w 1048"/>
                <a:gd name="T13" fmla="*/ 208 h 250"/>
                <a:gd name="T14" fmla="*/ 0 w 1048"/>
                <a:gd name="T15" fmla="*/ 187 h 250"/>
                <a:gd name="T16" fmla="*/ 2 w 1048"/>
                <a:gd name="T17" fmla="*/ 153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3 w 1048"/>
                <a:gd name="T29" fmla="*/ 28 h 250"/>
                <a:gd name="T30" fmla="*/ 3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8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5609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5610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5611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5612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5613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5614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5615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5616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7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8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9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06" name="Rectangle 19"/>
          <p:cNvSpPr>
            <a:spLocks noChangeArrowheads="1"/>
          </p:cNvSpPr>
          <p:nvPr/>
        </p:nvSpPr>
        <p:spPr bwMode="auto">
          <a:xfrm>
            <a:off x="3265986" y="152400"/>
            <a:ext cx="2975366" cy="738664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200" b="0" dirty="0" err="1" smtClean="0">
                <a:latin typeface="Cambria" pitchFamily="18" charset="0"/>
              </a:rPr>
              <a:t>CodingBat</a:t>
            </a:r>
            <a:r>
              <a:rPr lang="en-US" altLang="en-US" sz="4200" b="0" dirty="0" smtClean="0">
                <a:latin typeface="Cambria" pitchFamily="18" charset="0"/>
              </a:rPr>
              <a:t>…</a:t>
            </a:r>
            <a:endParaRPr lang="en-US" altLang="en-US" sz="4200" b="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457200" y="2270125"/>
            <a:ext cx="8489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b="0">
                <a:latin typeface="Helvetica" charset="0"/>
              </a:rPr>
              <a:t>twoStep(x,y,G)</a:t>
            </a:r>
            <a:r>
              <a:rPr lang="en-US" altLang="en-US" b="0">
                <a:latin typeface="Times" charset="0"/>
              </a:rPr>
              <a:t>  =  (</a:t>
            </a:r>
            <a:r>
              <a:rPr lang="en-US" altLang="en-US" b="0">
                <a:latin typeface="Techno" charset="0"/>
              </a:rPr>
              <a:t>out</a:t>
            </a:r>
            <a:r>
              <a:rPr lang="en-US" altLang="en-US" b="0">
                <a:latin typeface="Times" charset="0"/>
              </a:rPr>
              <a:t>) </a:t>
            </a:r>
            <a:r>
              <a:rPr lang="en-US" altLang="en-US" sz="1800" b="0">
                <a:latin typeface="Times" charset="0"/>
              </a:rPr>
              <a:t>1, if you can go from </a:t>
            </a:r>
            <a:r>
              <a:rPr lang="en-US" altLang="en-US" sz="1800" b="0">
                <a:latin typeface="Helvetica" charset="0"/>
              </a:rPr>
              <a:t>x</a:t>
            </a:r>
            <a:r>
              <a:rPr lang="en-US" altLang="en-US" sz="1800" b="0">
                <a:latin typeface="Times" charset="0"/>
              </a:rPr>
              <a:t>-to-</a:t>
            </a:r>
            <a:r>
              <a:rPr lang="en-US" altLang="en-US" sz="1800" b="0">
                <a:latin typeface="Helvetica" charset="0"/>
              </a:rPr>
              <a:t>y</a:t>
            </a:r>
            <a:r>
              <a:rPr lang="en-US" altLang="en-US" sz="1800" b="0">
                <a:latin typeface="Times" charset="0"/>
              </a:rPr>
              <a:t> in </a:t>
            </a:r>
            <a:r>
              <a:rPr lang="en-US" altLang="en-US" sz="1800" b="0" i="1">
                <a:latin typeface="Times" charset="0"/>
              </a:rPr>
              <a:t>exactly</a:t>
            </a:r>
            <a:r>
              <a:rPr lang="en-US" altLang="en-US" sz="1800" b="0">
                <a:latin typeface="Times" charset="0"/>
              </a:rPr>
              <a:t> two steps, else 0	</a:t>
            </a:r>
            <a:r>
              <a:rPr lang="en-US" altLang="en-US" b="0">
                <a:latin typeface="Times" charset="0"/>
              </a:rPr>
              <a:t> 	 	(</a:t>
            </a:r>
            <a:r>
              <a:rPr lang="en-US" altLang="en-US" b="0">
                <a:latin typeface="Techno" charset="0"/>
              </a:rPr>
              <a:t>in</a:t>
            </a:r>
            <a:r>
              <a:rPr lang="en-US" altLang="en-US" b="0">
                <a:latin typeface="Times" charset="0"/>
              </a:rPr>
              <a:t>) </a:t>
            </a:r>
            <a:r>
              <a:rPr lang="en-US" altLang="en-US" sz="1800" b="0">
                <a:latin typeface="Times" charset="0"/>
              </a:rPr>
              <a:t>two nodes (</a:t>
            </a:r>
            <a:r>
              <a:rPr lang="en-US" altLang="en-US" sz="1800" b="0">
                <a:latin typeface="Helvetica" charset="0"/>
              </a:rPr>
              <a:t>x</a:t>
            </a:r>
            <a:r>
              <a:rPr lang="en-US" altLang="en-US" sz="1800" b="0">
                <a:latin typeface="Times" charset="0"/>
              </a:rPr>
              <a:t> and </a:t>
            </a:r>
            <a:r>
              <a:rPr lang="en-US" altLang="en-US" sz="1800" b="0">
                <a:latin typeface="Helvetica" charset="0"/>
              </a:rPr>
              <a:t>y</a:t>
            </a:r>
            <a:r>
              <a:rPr lang="en-US" altLang="en-US" sz="1800" b="0">
                <a:latin typeface="Times" charset="0"/>
              </a:rPr>
              <a:t>) and a graph </a:t>
            </a:r>
            <a:r>
              <a:rPr lang="en-US" altLang="en-US" sz="1800" b="0">
                <a:latin typeface="Helvetica" charset="0"/>
              </a:rPr>
              <a:t>G</a:t>
            </a:r>
            <a:r>
              <a:rPr lang="en-US" altLang="en-US" sz="1800" b="0">
                <a:latin typeface="Times" charset="0"/>
              </a:rPr>
              <a:t>, as a binary relation</a:t>
            </a:r>
          </a:p>
        </p:txBody>
      </p:sp>
      <p:sp>
        <p:nvSpPr>
          <p:cNvPr id="102403" name="AutoShape 3"/>
          <p:cNvSpPr>
            <a:spLocks noChangeArrowheads="1"/>
          </p:cNvSpPr>
          <p:nvPr/>
        </p:nvSpPr>
        <p:spPr bwMode="auto">
          <a:xfrm rot="5400000" flipH="1" flipV="1">
            <a:off x="2051844" y="2648744"/>
            <a:ext cx="223838" cy="381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3922 h 21600"/>
              <a:gd name="T14" fmla="*/ 19085 w 21600"/>
              <a:gd name="T15" fmla="*/ 823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512" y="0"/>
                </a:lnTo>
                <a:lnTo>
                  <a:pt x="14512" y="3922"/>
                </a:lnTo>
                <a:lnTo>
                  <a:pt x="12427" y="3922"/>
                </a:lnTo>
                <a:cubicBezTo>
                  <a:pt x="5564" y="3922"/>
                  <a:pt x="0" y="7609"/>
                  <a:pt x="0" y="12158"/>
                </a:cubicBezTo>
                <a:lnTo>
                  <a:pt x="0" y="21600"/>
                </a:lnTo>
                <a:lnTo>
                  <a:pt x="4409" y="21600"/>
                </a:lnTo>
                <a:lnTo>
                  <a:pt x="4409" y="12158"/>
                </a:lnTo>
                <a:cubicBezTo>
                  <a:pt x="4409" y="9992"/>
                  <a:pt x="7999" y="8236"/>
                  <a:pt x="12427" y="8236"/>
                </a:cubicBezTo>
                <a:lnTo>
                  <a:pt x="14512" y="8236"/>
                </a:lnTo>
                <a:lnTo>
                  <a:pt x="14512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152400" y="5334000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3200" b="0">
                <a:latin typeface="Times" charset="0"/>
              </a:rPr>
              <a:t>Code:</a:t>
            </a: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196850" y="3581400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3200" b="0">
                <a:latin typeface="Times" charset="0"/>
              </a:rPr>
              <a:t>Examples:</a:t>
            </a:r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2339975" y="3676650"/>
            <a:ext cx="5965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b="0">
                <a:latin typeface="Helvetica" charset="0"/>
              </a:rPr>
              <a:t>twoStep(</a:t>
            </a:r>
            <a:r>
              <a:rPr lang="ja-JP" altLang="en-US" sz="2000" b="0">
                <a:latin typeface="Helvetica" charset="0"/>
              </a:rPr>
              <a:t>‘</a:t>
            </a:r>
            <a:r>
              <a:rPr lang="en-US" altLang="ja-JP" sz="2000" b="0">
                <a:latin typeface="Helvetica" charset="0"/>
              </a:rPr>
              <a:t>A</a:t>
            </a:r>
            <a:r>
              <a:rPr lang="ja-JP" altLang="en-US" sz="2000" b="0">
                <a:latin typeface="Helvetica" charset="0"/>
              </a:rPr>
              <a:t>’</a:t>
            </a:r>
            <a:r>
              <a:rPr lang="en-US" altLang="ja-JP" b="0">
                <a:latin typeface="Helvetica" charset="0"/>
              </a:rPr>
              <a:t>, </a:t>
            </a:r>
            <a:r>
              <a:rPr lang="ja-JP" altLang="en-US" sz="2000" b="0">
                <a:latin typeface="Helvetica" charset="0"/>
              </a:rPr>
              <a:t>‘</a:t>
            </a:r>
            <a:r>
              <a:rPr lang="en-US" altLang="ja-JP" sz="2000" b="0">
                <a:latin typeface="Helvetica" charset="0"/>
              </a:rPr>
              <a:t>C</a:t>
            </a:r>
            <a:r>
              <a:rPr lang="ja-JP" altLang="en-US" sz="2000" b="0">
                <a:latin typeface="Helvetica" charset="0"/>
              </a:rPr>
              <a:t>’</a:t>
            </a:r>
            <a:r>
              <a:rPr lang="en-US" altLang="ja-JP" b="0">
                <a:latin typeface="Helvetica" charset="0"/>
              </a:rPr>
              <a:t>, G)</a:t>
            </a:r>
            <a:r>
              <a:rPr lang="en-US" altLang="ja-JP" b="0">
                <a:latin typeface="Times" charset="0"/>
              </a:rPr>
              <a:t>   returns </a:t>
            </a:r>
            <a:r>
              <a:rPr lang="en-US" altLang="ja-JP" b="0">
                <a:latin typeface="Helvetica" charset="0"/>
              </a:rPr>
              <a:t>   1</a:t>
            </a:r>
            <a:endParaRPr lang="en-US" altLang="en-US" b="0">
              <a:latin typeface="Helvetica" charset="0"/>
            </a:endParaRPr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2339975" y="4114800"/>
            <a:ext cx="5965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b="0">
                <a:latin typeface="Helvetica" charset="0"/>
              </a:rPr>
              <a:t>twoStep(</a:t>
            </a:r>
            <a:r>
              <a:rPr lang="ja-JP" altLang="en-US" sz="2000" b="0">
                <a:latin typeface="Helvetica" charset="0"/>
              </a:rPr>
              <a:t>‘</a:t>
            </a:r>
            <a:r>
              <a:rPr lang="en-US" altLang="ja-JP" sz="2000" b="0">
                <a:latin typeface="Helvetica" charset="0"/>
              </a:rPr>
              <a:t>E</a:t>
            </a:r>
            <a:r>
              <a:rPr lang="ja-JP" altLang="en-US" sz="2000" b="0">
                <a:latin typeface="Helvetica" charset="0"/>
              </a:rPr>
              <a:t>’</a:t>
            </a:r>
            <a:r>
              <a:rPr lang="en-US" altLang="ja-JP" b="0">
                <a:latin typeface="Helvetica" charset="0"/>
              </a:rPr>
              <a:t>, </a:t>
            </a:r>
            <a:r>
              <a:rPr lang="ja-JP" altLang="en-US" sz="2000" b="0">
                <a:latin typeface="Helvetica" charset="0"/>
              </a:rPr>
              <a:t>‘</a:t>
            </a:r>
            <a:r>
              <a:rPr lang="en-US" altLang="ja-JP" sz="2000" b="0">
                <a:latin typeface="Helvetica" charset="0"/>
              </a:rPr>
              <a:t>C</a:t>
            </a:r>
            <a:r>
              <a:rPr lang="ja-JP" altLang="en-US" sz="2000" b="0">
                <a:latin typeface="Helvetica" charset="0"/>
              </a:rPr>
              <a:t>’</a:t>
            </a:r>
            <a:r>
              <a:rPr lang="en-US" altLang="ja-JP" b="0">
                <a:latin typeface="Helvetica" charset="0"/>
              </a:rPr>
              <a:t>, G)</a:t>
            </a:r>
            <a:r>
              <a:rPr lang="en-US" altLang="ja-JP" b="0">
                <a:latin typeface="Times" charset="0"/>
              </a:rPr>
              <a:t>   returns </a:t>
            </a:r>
            <a:r>
              <a:rPr lang="en-US" altLang="ja-JP" b="0">
                <a:latin typeface="Helvetica" charset="0"/>
              </a:rPr>
              <a:t>   0</a:t>
            </a:r>
            <a:endParaRPr lang="en-US" altLang="en-US" b="0">
              <a:latin typeface="Helvetica" charset="0"/>
            </a:endParaRPr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204788" y="1524000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3200" b="0">
                <a:latin typeface="Times" charset="0"/>
              </a:rPr>
              <a:t>Problem:</a:t>
            </a:r>
          </a:p>
        </p:txBody>
      </p:sp>
      <p:sp>
        <p:nvSpPr>
          <p:cNvPr id="102409" name="Rectangle 9"/>
          <p:cNvSpPr>
            <a:spLocks noChangeArrowheads="1"/>
          </p:cNvSpPr>
          <p:nvPr/>
        </p:nvSpPr>
        <p:spPr bwMode="auto">
          <a:xfrm>
            <a:off x="5942013" y="890588"/>
            <a:ext cx="2743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200" b="0">
                <a:solidFill>
                  <a:srgbClr val="FF9933"/>
                </a:solidFill>
                <a:latin typeface="Helvetica" charset="0"/>
              </a:rPr>
              <a:t>HW7</a:t>
            </a:r>
            <a:r>
              <a:rPr lang="ja-JP" altLang="en-US" sz="1200" b="0">
                <a:solidFill>
                  <a:srgbClr val="FF9933"/>
                </a:solidFill>
                <a:latin typeface="Helvetica" charset="0"/>
              </a:rPr>
              <a:t>’</a:t>
            </a:r>
            <a:r>
              <a:rPr lang="en-US" altLang="ja-JP" sz="1200" b="0">
                <a:solidFill>
                  <a:srgbClr val="FF9933"/>
                </a:solidFill>
                <a:latin typeface="Helvetica" charset="0"/>
              </a:rPr>
              <a:t>s </a:t>
            </a:r>
            <a:r>
              <a:rPr lang="ja-JP" altLang="en-US" sz="1200" b="0">
                <a:solidFill>
                  <a:srgbClr val="FF9933"/>
                </a:solidFill>
                <a:latin typeface="Helvetica" charset="0"/>
              </a:rPr>
              <a:t>“</a:t>
            </a:r>
            <a:r>
              <a:rPr lang="en-US" altLang="ja-JP" sz="1200" b="0">
                <a:solidFill>
                  <a:srgbClr val="FF9933"/>
                </a:solidFill>
                <a:latin typeface="Helvetica" charset="0"/>
              </a:rPr>
              <a:t>reachable</a:t>
            </a:r>
            <a:r>
              <a:rPr lang="ja-JP" altLang="en-US" sz="1200" b="0">
                <a:solidFill>
                  <a:srgbClr val="FF9933"/>
                </a:solidFill>
                <a:latin typeface="Helvetica" charset="0"/>
              </a:rPr>
              <a:t>”</a:t>
            </a:r>
            <a:endParaRPr lang="en-US" altLang="en-US" sz="1200" b="0">
              <a:solidFill>
                <a:srgbClr val="FF9933"/>
              </a:solidFill>
              <a:latin typeface="Helvetica" charset="0"/>
            </a:endParaRPr>
          </a:p>
        </p:txBody>
      </p:sp>
      <p:grpSp>
        <p:nvGrpSpPr>
          <p:cNvPr id="102410" name="Group 10"/>
          <p:cNvGrpSpPr>
            <a:grpSpLocks/>
          </p:cNvGrpSpPr>
          <p:nvPr/>
        </p:nvGrpSpPr>
        <p:grpSpPr bwMode="auto">
          <a:xfrm>
            <a:off x="392113" y="1112838"/>
            <a:ext cx="8218487" cy="180975"/>
            <a:chOff x="295" y="1311"/>
            <a:chExt cx="5177" cy="114"/>
          </a:xfrm>
        </p:grpSpPr>
        <p:sp>
          <p:nvSpPr>
            <p:cNvPr id="102414" name="Rectangle 11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415" name="Rectangle 12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02411" name="Rectangle 13"/>
          <p:cNvSpPr>
            <a:spLocks noChangeArrowheads="1"/>
          </p:cNvSpPr>
          <p:nvPr/>
        </p:nvSpPr>
        <p:spPr bwMode="auto">
          <a:xfrm>
            <a:off x="2133600" y="228600"/>
            <a:ext cx="53530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200" b="0">
                <a:latin typeface="Times" charset="0"/>
              </a:rPr>
              <a:t>Graphical Programming</a:t>
            </a:r>
          </a:p>
        </p:txBody>
      </p:sp>
      <p:sp>
        <p:nvSpPr>
          <p:cNvPr id="102412" name="Rectangle 14"/>
          <p:cNvSpPr>
            <a:spLocks noChangeArrowheads="1"/>
          </p:cNvSpPr>
          <p:nvPr/>
        </p:nvSpPr>
        <p:spPr bwMode="auto">
          <a:xfrm>
            <a:off x="152400" y="152400"/>
            <a:ext cx="1293813" cy="7445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200" b="0">
                <a:latin typeface="Textile" charset="0"/>
              </a:rPr>
              <a:t>Quiz</a:t>
            </a:r>
          </a:p>
        </p:txBody>
      </p:sp>
      <p:sp>
        <p:nvSpPr>
          <p:cNvPr id="102413" name="Text Box 15"/>
          <p:cNvSpPr txBox="1">
            <a:spLocks noChangeArrowheads="1"/>
          </p:cNvSpPr>
          <p:nvPr/>
        </p:nvSpPr>
        <p:spPr bwMode="auto">
          <a:xfrm>
            <a:off x="1143000" y="1339850"/>
            <a:ext cx="754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800" b="0">
                <a:solidFill>
                  <a:srgbClr val="0333FF"/>
                </a:solidFill>
                <a:latin typeface="Helvetica" charset="0"/>
              </a:rPr>
              <a:t>G  =  [  [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‘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A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’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,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‘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B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’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],[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‘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B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’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,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‘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C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’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],[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‘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B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’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,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‘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B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’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],[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‘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B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’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,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‘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D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’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],[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‘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C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’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,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‘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D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’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],[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‘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E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’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,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‘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C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’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]  ]</a:t>
            </a:r>
            <a:endParaRPr lang="en-US" altLang="en-US" sz="1800" b="0">
              <a:solidFill>
                <a:srgbClr val="0333FF"/>
              </a:solidFill>
              <a:latin typeface="Times" charset="0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685800" y="2286000"/>
            <a:ext cx="7924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b="0">
                <a:latin typeface="Helvetica" charset="0"/>
              </a:rPr>
              <a:t>allRoots(G)</a:t>
            </a:r>
            <a:r>
              <a:rPr lang="en-US" altLang="en-US" b="0">
                <a:latin typeface="Times" charset="0"/>
              </a:rPr>
              <a:t>  =  (</a:t>
            </a:r>
            <a:r>
              <a:rPr lang="en-US" altLang="en-US" b="0">
                <a:latin typeface="Techno" charset="0"/>
              </a:rPr>
              <a:t>out</a:t>
            </a:r>
            <a:r>
              <a:rPr lang="en-US" altLang="en-US" b="0">
                <a:latin typeface="Times" charset="0"/>
              </a:rPr>
              <a:t>) a list of the nodes that have 0 parents 		          (</a:t>
            </a:r>
            <a:r>
              <a:rPr lang="en-US" altLang="en-US" b="0">
                <a:latin typeface="Techno" charset="0"/>
              </a:rPr>
              <a:t>in</a:t>
            </a:r>
            <a:r>
              <a:rPr lang="en-US" altLang="en-US" b="0">
                <a:latin typeface="Times" charset="0"/>
              </a:rPr>
              <a:t>)  a graph </a:t>
            </a:r>
            <a:r>
              <a:rPr lang="en-US" altLang="en-US" b="0">
                <a:latin typeface="Helvetica" charset="0"/>
              </a:rPr>
              <a:t>G</a:t>
            </a:r>
            <a:r>
              <a:rPr lang="en-US" altLang="en-US" b="0">
                <a:latin typeface="Times" charset="0"/>
              </a:rPr>
              <a:t> as a binary relation</a:t>
            </a:r>
          </a:p>
        </p:txBody>
      </p:sp>
      <p:sp>
        <p:nvSpPr>
          <p:cNvPr id="103427" name="AutoShape 3"/>
          <p:cNvSpPr>
            <a:spLocks noChangeArrowheads="1"/>
          </p:cNvSpPr>
          <p:nvPr/>
        </p:nvSpPr>
        <p:spPr bwMode="auto">
          <a:xfrm rot="5400000" flipH="1" flipV="1">
            <a:off x="2111375" y="2633663"/>
            <a:ext cx="217488" cy="4365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3922 h 21600"/>
              <a:gd name="T14" fmla="*/ 19085 w 21600"/>
              <a:gd name="T15" fmla="*/ 823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512" y="0"/>
                </a:lnTo>
                <a:lnTo>
                  <a:pt x="14512" y="3922"/>
                </a:lnTo>
                <a:lnTo>
                  <a:pt x="12427" y="3922"/>
                </a:lnTo>
                <a:cubicBezTo>
                  <a:pt x="5564" y="3922"/>
                  <a:pt x="0" y="7609"/>
                  <a:pt x="0" y="12158"/>
                </a:cubicBezTo>
                <a:lnTo>
                  <a:pt x="0" y="21600"/>
                </a:lnTo>
                <a:lnTo>
                  <a:pt x="4409" y="21600"/>
                </a:lnTo>
                <a:lnTo>
                  <a:pt x="4409" y="12158"/>
                </a:lnTo>
                <a:cubicBezTo>
                  <a:pt x="4409" y="9992"/>
                  <a:pt x="7999" y="8236"/>
                  <a:pt x="12427" y="8236"/>
                </a:cubicBezTo>
                <a:lnTo>
                  <a:pt x="14512" y="8236"/>
                </a:lnTo>
                <a:lnTo>
                  <a:pt x="14512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152400" y="5029200"/>
            <a:ext cx="137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3200" b="0">
                <a:latin typeface="Times" charset="0"/>
              </a:rPr>
              <a:t>Code:</a:t>
            </a: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142875" y="3429000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3200" b="0">
                <a:latin typeface="Times" charset="0"/>
              </a:rPr>
              <a:t>Example:</a:t>
            </a:r>
          </a:p>
        </p:txBody>
      </p:sp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2339975" y="3513138"/>
            <a:ext cx="5965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b="0">
                <a:latin typeface="Helvetica" charset="0"/>
              </a:rPr>
              <a:t>allRoots(G)</a:t>
            </a:r>
            <a:r>
              <a:rPr lang="en-US" altLang="en-US" b="0">
                <a:latin typeface="Times" charset="0"/>
              </a:rPr>
              <a:t>   returns </a:t>
            </a:r>
            <a:r>
              <a:rPr lang="en-US" altLang="en-US" b="0">
                <a:latin typeface="Helvetica" charset="0"/>
              </a:rPr>
              <a:t>   [ </a:t>
            </a:r>
            <a:r>
              <a:rPr lang="ja-JP" altLang="en-US" b="0">
                <a:latin typeface="Helvetica" charset="0"/>
              </a:rPr>
              <a:t>‘</a:t>
            </a:r>
            <a:r>
              <a:rPr lang="en-US" altLang="ja-JP" b="0">
                <a:latin typeface="Helvetica" charset="0"/>
              </a:rPr>
              <a:t>A</a:t>
            </a:r>
            <a:r>
              <a:rPr lang="ja-JP" altLang="en-US" b="0">
                <a:latin typeface="Helvetica" charset="0"/>
              </a:rPr>
              <a:t>’</a:t>
            </a:r>
            <a:r>
              <a:rPr lang="en-US" altLang="ja-JP" b="0">
                <a:latin typeface="Helvetica" charset="0"/>
              </a:rPr>
              <a:t>, </a:t>
            </a:r>
            <a:r>
              <a:rPr lang="ja-JP" altLang="en-US" b="0">
                <a:latin typeface="Helvetica" charset="0"/>
              </a:rPr>
              <a:t>‘</a:t>
            </a:r>
            <a:r>
              <a:rPr lang="en-US" altLang="ja-JP" b="0">
                <a:latin typeface="Helvetica" charset="0"/>
              </a:rPr>
              <a:t>E</a:t>
            </a:r>
            <a:r>
              <a:rPr lang="ja-JP" altLang="en-US" b="0">
                <a:latin typeface="Helvetica" charset="0"/>
              </a:rPr>
              <a:t>’</a:t>
            </a:r>
            <a:r>
              <a:rPr lang="en-US" altLang="ja-JP" b="0">
                <a:latin typeface="Helvetica" charset="0"/>
              </a:rPr>
              <a:t> ]</a:t>
            </a:r>
            <a:endParaRPr lang="en-US" altLang="en-US" b="0">
              <a:latin typeface="Helvetica" charset="0"/>
            </a:endParaRPr>
          </a:p>
        </p:txBody>
      </p:sp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204788" y="1524000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3200" b="0">
                <a:latin typeface="Times" charset="0"/>
              </a:rPr>
              <a:t>Problem:</a:t>
            </a:r>
          </a:p>
        </p:txBody>
      </p:sp>
      <p:sp>
        <p:nvSpPr>
          <p:cNvPr id="103432" name="Rectangle 8"/>
          <p:cNvSpPr>
            <a:spLocks noChangeArrowheads="1"/>
          </p:cNvSpPr>
          <p:nvPr/>
        </p:nvSpPr>
        <p:spPr bwMode="auto">
          <a:xfrm>
            <a:off x="5942013" y="874713"/>
            <a:ext cx="2743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200" b="0">
                <a:solidFill>
                  <a:srgbClr val="FF9933"/>
                </a:solidFill>
                <a:latin typeface="Helvetica" charset="0"/>
              </a:rPr>
              <a:t>HW7</a:t>
            </a:r>
            <a:r>
              <a:rPr lang="ja-JP" altLang="en-US" sz="1200" b="0">
                <a:solidFill>
                  <a:srgbClr val="FF9933"/>
                </a:solidFill>
                <a:latin typeface="Helvetica" charset="0"/>
              </a:rPr>
              <a:t>’</a:t>
            </a:r>
            <a:r>
              <a:rPr lang="en-US" altLang="ja-JP" sz="1200" b="0">
                <a:solidFill>
                  <a:srgbClr val="FF9933"/>
                </a:solidFill>
                <a:latin typeface="Helvetica" charset="0"/>
              </a:rPr>
              <a:t>s </a:t>
            </a:r>
            <a:r>
              <a:rPr lang="ja-JP" altLang="en-US" sz="1200" b="0">
                <a:solidFill>
                  <a:srgbClr val="FF9933"/>
                </a:solidFill>
                <a:latin typeface="Helvetica" charset="0"/>
              </a:rPr>
              <a:t>“</a:t>
            </a:r>
            <a:r>
              <a:rPr lang="en-US" altLang="ja-JP" sz="1200" b="0">
                <a:solidFill>
                  <a:srgbClr val="FF9933"/>
                </a:solidFill>
                <a:latin typeface="Helvetica" charset="0"/>
              </a:rPr>
              <a:t>biggestFan</a:t>
            </a:r>
            <a:r>
              <a:rPr lang="ja-JP" altLang="en-US" sz="1200" b="0">
                <a:solidFill>
                  <a:srgbClr val="FF9933"/>
                </a:solidFill>
                <a:latin typeface="Helvetica" charset="0"/>
              </a:rPr>
              <a:t>”</a:t>
            </a:r>
            <a:endParaRPr lang="en-US" altLang="en-US" sz="1200" b="0">
              <a:solidFill>
                <a:srgbClr val="FF9933"/>
              </a:solidFill>
              <a:latin typeface="Helvetica" charset="0"/>
            </a:endParaRPr>
          </a:p>
        </p:txBody>
      </p:sp>
      <p:grpSp>
        <p:nvGrpSpPr>
          <p:cNvPr id="103433" name="Group 9"/>
          <p:cNvGrpSpPr>
            <a:grpSpLocks/>
          </p:cNvGrpSpPr>
          <p:nvPr/>
        </p:nvGrpSpPr>
        <p:grpSpPr bwMode="auto">
          <a:xfrm>
            <a:off x="392113" y="1112838"/>
            <a:ext cx="8218487" cy="180975"/>
            <a:chOff x="295" y="1311"/>
            <a:chExt cx="5177" cy="114"/>
          </a:xfrm>
        </p:grpSpPr>
        <p:sp>
          <p:nvSpPr>
            <p:cNvPr id="103438" name="Rectangle 10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439" name="Rectangle 11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03434" name="Rectangle 12"/>
          <p:cNvSpPr>
            <a:spLocks noChangeArrowheads="1"/>
          </p:cNvSpPr>
          <p:nvPr/>
        </p:nvSpPr>
        <p:spPr bwMode="auto">
          <a:xfrm>
            <a:off x="2133600" y="228600"/>
            <a:ext cx="53530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200" b="0">
                <a:latin typeface="Times" charset="0"/>
              </a:rPr>
              <a:t>Graphical Programming</a:t>
            </a:r>
          </a:p>
        </p:txBody>
      </p:sp>
      <p:sp>
        <p:nvSpPr>
          <p:cNvPr id="103435" name="Rectangle 13"/>
          <p:cNvSpPr>
            <a:spLocks noChangeArrowheads="1"/>
          </p:cNvSpPr>
          <p:nvPr/>
        </p:nvSpPr>
        <p:spPr bwMode="auto">
          <a:xfrm>
            <a:off x="152400" y="152400"/>
            <a:ext cx="1293813" cy="7445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200" b="0">
                <a:latin typeface="Textile" charset="0"/>
              </a:rPr>
              <a:t>Quiz</a:t>
            </a:r>
          </a:p>
        </p:txBody>
      </p:sp>
      <p:sp>
        <p:nvSpPr>
          <p:cNvPr id="103436" name="Text Box 14"/>
          <p:cNvSpPr txBox="1">
            <a:spLocks noChangeArrowheads="1"/>
          </p:cNvSpPr>
          <p:nvPr/>
        </p:nvSpPr>
        <p:spPr bwMode="auto">
          <a:xfrm>
            <a:off x="1143000" y="1339850"/>
            <a:ext cx="754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800" b="0">
                <a:solidFill>
                  <a:srgbClr val="0333FF"/>
                </a:solidFill>
                <a:latin typeface="Helvetica" charset="0"/>
              </a:rPr>
              <a:t>G  =  [  [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‘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A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’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,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‘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B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’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],[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‘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B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’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,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‘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C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’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],[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‘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B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’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,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‘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B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’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],[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‘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B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’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,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‘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D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’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],[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‘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C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’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,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‘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D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’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],[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‘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E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’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,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‘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C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’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]  ]</a:t>
            </a:r>
            <a:endParaRPr lang="en-US" altLang="en-US" sz="1800" b="0">
              <a:solidFill>
                <a:srgbClr val="0333FF"/>
              </a:solidFill>
              <a:latin typeface="Times" charset="0"/>
            </a:endParaRPr>
          </a:p>
        </p:txBody>
      </p:sp>
      <p:sp>
        <p:nvSpPr>
          <p:cNvPr id="103437" name="Text Box 15"/>
          <p:cNvSpPr txBox="1">
            <a:spLocks noChangeArrowheads="1"/>
          </p:cNvSpPr>
          <p:nvPr/>
        </p:nvSpPr>
        <p:spPr bwMode="auto">
          <a:xfrm>
            <a:off x="8053388" y="2354263"/>
            <a:ext cx="1006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0">
                <a:solidFill>
                  <a:srgbClr val="0333FF"/>
                </a:solidFill>
                <a:latin typeface="Comic Sans MS" pitchFamily="66" charset="0"/>
              </a:rPr>
              <a:t>(</a:t>
            </a:r>
            <a:r>
              <a:rPr lang="ja-JP" altLang="en-US" sz="1600" b="0">
                <a:solidFill>
                  <a:srgbClr val="0333FF"/>
                </a:solidFill>
                <a:latin typeface="Comic Sans MS" pitchFamily="66" charset="0"/>
              </a:rPr>
              <a:t>“</a:t>
            </a:r>
            <a:r>
              <a:rPr lang="en-US" altLang="ja-JP" sz="1600" b="0">
                <a:solidFill>
                  <a:srgbClr val="0333FF"/>
                </a:solidFill>
                <a:latin typeface="Comic Sans MS" pitchFamily="66" charset="0"/>
              </a:rPr>
              <a:t>roots</a:t>
            </a:r>
            <a:r>
              <a:rPr lang="ja-JP" altLang="en-US" sz="1600" b="0">
                <a:solidFill>
                  <a:srgbClr val="0333FF"/>
                </a:solidFill>
                <a:latin typeface="Comic Sans MS" pitchFamily="66" charset="0"/>
              </a:rPr>
              <a:t>”</a:t>
            </a:r>
            <a:r>
              <a:rPr lang="en-US" altLang="ja-JP" sz="1600" b="0">
                <a:solidFill>
                  <a:srgbClr val="0333FF"/>
                </a:solidFill>
                <a:latin typeface="Comic Sans MS" pitchFamily="66" charset="0"/>
              </a:rPr>
              <a:t>)</a:t>
            </a:r>
            <a:endParaRPr lang="en-US" altLang="en-US" sz="1600" b="0">
              <a:solidFill>
                <a:srgbClr val="0333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762000" y="1600200"/>
            <a:ext cx="7034213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3200" b="0">
                <a:latin typeface="Times" charset="0"/>
              </a:rPr>
              <a:t>These images should be put on the big screen to complement going over the prev slide...</a:t>
            </a:r>
          </a:p>
        </p:txBody>
      </p:sp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05200"/>
            <a:ext cx="3898900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33800"/>
            <a:ext cx="3835400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1219200" y="533400"/>
            <a:ext cx="6203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800">
                <a:latin typeface="Times" charset="0"/>
              </a:rPr>
              <a:t>They are p1.gif and p2.gif in CS 60 Lectures/CS 60 Misc S02 !</a:t>
            </a:r>
          </a:p>
        </p:txBody>
      </p:sp>
      <p:grpSp>
        <p:nvGrpSpPr>
          <p:cNvPr id="104454" name="Group 6"/>
          <p:cNvGrpSpPr>
            <a:grpSpLocks/>
          </p:cNvGrpSpPr>
          <p:nvPr/>
        </p:nvGrpSpPr>
        <p:grpSpPr bwMode="auto">
          <a:xfrm>
            <a:off x="392113" y="1112838"/>
            <a:ext cx="8218487" cy="180975"/>
            <a:chOff x="295" y="1311"/>
            <a:chExt cx="5177" cy="114"/>
          </a:xfrm>
        </p:grpSpPr>
        <p:sp>
          <p:nvSpPr>
            <p:cNvPr id="104455" name="Rectangle 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4456" name="Rectangle 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Oval 2"/>
          <p:cNvSpPr>
            <a:spLocks noChangeArrowheads="1"/>
          </p:cNvSpPr>
          <p:nvPr/>
        </p:nvSpPr>
        <p:spPr bwMode="auto">
          <a:xfrm>
            <a:off x="1752600" y="18288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5475" name="Oval 3"/>
          <p:cNvSpPr>
            <a:spLocks noChangeArrowheads="1"/>
          </p:cNvSpPr>
          <p:nvPr/>
        </p:nvSpPr>
        <p:spPr bwMode="auto">
          <a:xfrm>
            <a:off x="2362200" y="22860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5476" name="Oval 4"/>
          <p:cNvSpPr>
            <a:spLocks noChangeArrowheads="1"/>
          </p:cNvSpPr>
          <p:nvPr/>
        </p:nvSpPr>
        <p:spPr bwMode="auto">
          <a:xfrm>
            <a:off x="1066800" y="23622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5477" name="Line 5"/>
          <p:cNvSpPr>
            <a:spLocks noChangeShapeType="1"/>
          </p:cNvSpPr>
          <p:nvPr/>
        </p:nvSpPr>
        <p:spPr bwMode="auto">
          <a:xfrm flipH="1">
            <a:off x="1447800" y="22098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8" name="Line 6"/>
          <p:cNvSpPr>
            <a:spLocks noChangeShapeType="1"/>
          </p:cNvSpPr>
          <p:nvPr/>
        </p:nvSpPr>
        <p:spPr bwMode="auto">
          <a:xfrm>
            <a:off x="2209800" y="22098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9" name="Line 7"/>
          <p:cNvSpPr>
            <a:spLocks noChangeShapeType="1"/>
          </p:cNvSpPr>
          <p:nvPr/>
        </p:nvSpPr>
        <p:spPr bwMode="auto">
          <a:xfrm>
            <a:off x="1447800" y="28194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1085850" y="2432050"/>
            <a:ext cx="427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0">
                <a:latin typeface="Times" charset="0"/>
              </a:rPr>
              <a:t>20</a:t>
            </a:r>
          </a:p>
        </p:txBody>
      </p:sp>
      <p:sp>
        <p:nvSpPr>
          <p:cNvPr id="105481" name="Line 9"/>
          <p:cNvSpPr>
            <a:spLocks noChangeShapeType="1"/>
          </p:cNvSpPr>
          <p:nvPr/>
        </p:nvSpPr>
        <p:spPr bwMode="auto">
          <a:xfrm flipH="1">
            <a:off x="990600" y="28194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2" name="Line 10"/>
          <p:cNvSpPr>
            <a:spLocks noChangeShapeType="1"/>
          </p:cNvSpPr>
          <p:nvPr/>
        </p:nvSpPr>
        <p:spPr bwMode="auto">
          <a:xfrm flipH="1">
            <a:off x="2362200" y="27432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3" name="Line 11"/>
          <p:cNvSpPr>
            <a:spLocks noChangeShapeType="1"/>
          </p:cNvSpPr>
          <p:nvPr/>
        </p:nvSpPr>
        <p:spPr bwMode="auto">
          <a:xfrm>
            <a:off x="2743200" y="27432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4" name="Text Box 12"/>
          <p:cNvSpPr txBox="1">
            <a:spLocks noChangeArrowheads="1"/>
          </p:cNvSpPr>
          <p:nvPr/>
        </p:nvSpPr>
        <p:spPr bwMode="auto">
          <a:xfrm>
            <a:off x="1771650" y="1905000"/>
            <a:ext cx="427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0">
                <a:latin typeface="Times" charset="0"/>
              </a:rPr>
              <a:t>42</a:t>
            </a:r>
          </a:p>
        </p:txBody>
      </p:sp>
      <p:sp>
        <p:nvSpPr>
          <p:cNvPr id="105485" name="Text Box 13"/>
          <p:cNvSpPr txBox="1">
            <a:spLocks noChangeArrowheads="1"/>
          </p:cNvSpPr>
          <p:nvPr/>
        </p:nvSpPr>
        <p:spPr bwMode="auto">
          <a:xfrm>
            <a:off x="2352675" y="2362200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0">
                <a:latin typeface="Times" charset="0"/>
              </a:rPr>
              <a:t>100</a:t>
            </a:r>
          </a:p>
        </p:txBody>
      </p:sp>
      <p:grpSp>
        <p:nvGrpSpPr>
          <p:cNvPr id="105486" name="Group 14"/>
          <p:cNvGrpSpPr>
            <a:grpSpLocks/>
          </p:cNvGrpSpPr>
          <p:nvPr/>
        </p:nvGrpSpPr>
        <p:grpSpPr bwMode="auto">
          <a:xfrm>
            <a:off x="1371600" y="3124200"/>
            <a:ext cx="609600" cy="685800"/>
            <a:chOff x="1008" y="1968"/>
            <a:chExt cx="384" cy="432"/>
          </a:xfrm>
        </p:grpSpPr>
        <p:sp>
          <p:nvSpPr>
            <p:cNvPr id="105507" name="Oval 15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508" name="Line 16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09" name="Line 17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10" name="Text Box 18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 altLang="en-US" sz="1600" b="0">
                  <a:latin typeface="Times" charset="0"/>
                </a:rPr>
                <a:t>21</a:t>
              </a:r>
            </a:p>
          </p:txBody>
        </p:sp>
      </p:grpSp>
      <p:sp>
        <p:nvSpPr>
          <p:cNvPr id="105487" name="Text Box 19"/>
          <p:cNvSpPr txBox="1">
            <a:spLocks noChangeArrowheads="1"/>
          </p:cNvSpPr>
          <p:nvPr/>
        </p:nvSpPr>
        <p:spPr bwMode="auto">
          <a:xfrm>
            <a:off x="3581400" y="1676400"/>
            <a:ext cx="533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b="0">
                <a:latin typeface="Times" charset="0"/>
              </a:rPr>
              <a:t>height(T)  =  (</a:t>
            </a:r>
            <a:r>
              <a:rPr lang="en-US" altLang="en-US" b="0">
                <a:latin typeface="Techno" charset="0"/>
              </a:rPr>
              <a:t>out</a:t>
            </a:r>
            <a:r>
              <a:rPr lang="en-US" altLang="en-US" b="0">
                <a:latin typeface="Times" charset="0"/>
              </a:rPr>
              <a:t>) integer == the height     	    (</a:t>
            </a:r>
            <a:r>
              <a:rPr lang="en-US" altLang="en-US" b="0">
                <a:latin typeface="Techno" charset="0"/>
              </a:rPr>
              <a:t>in</a:t>
            </a:r>
            <a:r>
              <a:rPr lang="en-US" altLang="en-US" b="0">
                <a:latin typeface="Times" charset="0"/>
              </a:rPr>
              <a:t>)  list representing a BST </a:t>
            </a:r>
          </a:p>
        </p:txBody>
      </p:sp>
      <p:sp>
        <p:nvSpPr>
          <p:cNvPr id="105488" name="AutoShape 20"/>
          <p:cNvSpPr>
            <a:spLocks noChangeArrowheads="1"/>
          </p:cNvSpPr>
          <p:nvPr/>
        </p:nvSpPr>
        <p:spPr bwMode="auto">
          <a:xfrm rot="5400000" flipH="1" flipV="1">
            <a:off x="4535488" y="2081213"/>
            <a:ext cx="304800" cy="304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5489" name="Group 21"/>
          <p:cNvGrpSpPr>
            <a:grpSpLocks/>
          </p:cNvGrpSpPr>
          <p:nvPr/>
        </p:nvGrpSpPr>
        <p:grpSpPr bwMode="auto">
          <a:xfrm>
            <a:off x="1752600" y="3810000"/>
            <a:ext cx="609600" cy="685800"/>
            <a:chOff x="1008" y="1968"/>
            <a:chExt cx="384" cy="432"/>
          </a:xfrm>
        </p:grpSpPr>
        <p:sp>
          <p:nvSpPr>
            <p:cNvPr id="105503" name="Oval 22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504" name="Line 23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05" name="Line 24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06" name="Text Box 25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 altLang="en-US" sz="1600" b="0">
                  <a:latin typeface="Times" charset="0"/>
                </a:rPr>
                <a:t>35</a:t>
              </a:r>
            </a:p>
          </p:txBody>
        </p:sp>
      </p:grpSp>
      <p:sp>
        <p:nvSpPr>
          <p:cNvPr id="105490" name="Oval 26"/>
          <p:cNvSpPr>
            <a:spLocks noChangeArrowheads="1"/>
          </p:cNvSpPr>
          <p:nvPr/>
        </p:nvSpPr>
        <p:spPr bwMode="auto">
          <a:xfrm>
            <a:off x="2743200" y="30480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5491" name="Line 27"/>
          <p:cNvSpPr>
            <a:spLocks noChangeShapeType="1"/>
          </p:cNvSpPr>
          <p:nvPr/>
        </p:nvSpPr>
        <p:spPr bwMode="auto">
          <a:xfrm>
            <a:off x="3124200" y="34290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92" name="Line 28"/>
          <p:cNvSpPr>
            <a:spLocks noChangeShapeType="1"/>
          </p:cNvSpPr>
          <p:nvPr/>
        </p:nvSpPr>
        <p:spPr bwMode="auto">
          <a:xfrm flipH="1">
            <a:off x="2667000" y="34290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93" name="Text Box 29"/>
          <p:cNvSpPr txBox="1">
            <a:spLocks noChangeArrowheads="1"/>
          </p:cNvSpPr>
          <p:nvPr/>
        </p:nvSpPr>
        <p:spPr bwMode="auto">
          <a:xfrm>
            <a:off x="2752725" y="3133725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0">
                <a:latin typeface="Times" charset="0"/>
              </a:rPr>
              <a:t>211</a:t>
            </a:r>
          </a:p>
        </p:txBody>
      </p:sp>
      <p:grpSp>
        <p:nvGrpSpPr>
          <p:cNvPr id="105494" name="Group 30"/>
          <p:cNvGrpSpPr>
            <a:grpSpLocks/>
          </p:cNvGrpSpPr>
          <p:nvPr/>
        </p:nvGrpSpPr>
        <p:grpSpPr bwMode="auto">
          <a:xfrm>
            <a:off x="1371600" y="4495800"/>
            <a:ext cx="609600" cy="685800"/>
            <a:chOff x="1008" y="1968"/>
            <a:chExt cx="384" cy="432"/>
          </a:xfrm>
        </p:grpSpPr>
        <p:sp>
          <p:nvSpPr>
            <p:cNvPr id="105499" name="Oval 31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500" name="Line 32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01" name="Line 33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02" name="Text Box 34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 altLang="en-US" sz="1600" b="0">
                  <a:latin typeface="Times" charset="0"/>
                </a:rPr>
                <a:t>25</a:t>
              </a:r>
            </a:p>
          </p:txBody>
        </p:sp>
      </p:grpSp>
      <p:grpSp>
        <p:nvGrpSpPr>
          <p:cNvPr id="105495" name="Group 35"/>
          <p:cNvGrpSpPr>
            <a:grpSpLocks/>
          </p:cNvGrpSpPr>
          <p:nvPr/>
        </p:nvGrpSpPr>
        <p:grpSpPr bwMode="auto">
          <a:xfrm>
            <a:off x="392113" y="990600"/>
            <a:ext cx="8218487" cy="180975"/>
            <a:chOff x="295" y="1311"/>
            <a:chExt cx="5177" cy="114"/>
          </a:xfrm>
        </p:grpSpPr>
        <p:sp>
          <p:nvSpPr>
            <p:cNvPr id="105497" name="Rectangle 3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498" name="Rectangle 3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05496" name="Rectangle 38"/>
          <p:cNvSpPr>
            <a:spLocks noChangeArrowheads="1"/>
          </p:cNvSpPr>
          <p:nvPr/>
        </p:nvSpPr>
        <p:spPr bwMode="auto">
          <a:xfrm>
            <a:off x="2819400" y="182563"/>
            <a:ext cx="35179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200" b="0">
                <a:latin typeface="Times" charset="0"/>
              </a:rPr>
              <a:t>Climbing BSTs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228600" y="1295400"/>
            <a:ext cx="190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600"/>
              <a:t>Not all are good!</a:t>
            </a:r>
          </a:p>
        </p:txBody>
      </p:sp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2146300" y="157163"/>
            <a:ext cx="49688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200" b="0"/>
              <a:t>Scheme lists are trees!</a:t>
            </a:r>
          </a:p>
        </p:txBody>
      </p:sp>
      <p:grpSp>
        <p:nvGrpSpPr>
          <p:cNvPr id="106500" name="Group 4"/>
          <p:cNvGrpSpPr>
            <a:grpSpLocks/>
          </p:cNvGrpSpPr>
          <p:nvPr/>
        </p:nvGrpSpPr>
        <p:grpSpPr bwMode="auto">
          <a:xfrm>
            <a:off x="392113" y="990600"/>
            <a:ext cx="8218487" cy="180975"/>
            <a:chOff x="295" y="1311"/>
            <a:chExt cx="5177" cy="114"/>
          </a:xfrm>
        </p:grpSpPr>
        <p:sp>
          <p:nvSpPr>
            <p:cNvPr id="106507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6508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106501" name="Picture 7" descr="Binary_space_parti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86100"/>
            <a:ext cx="5943600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2" name="Picture 8" descr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753100"/>
            <a:ext cx="51689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3" name="Picture 9" descr="do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3552825"/>
            <a:ext cx="258127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4" name="Text Box 10"/>
          <p:cNvSpPr txBox="1">
            <a:spLocks noChangeArrowheads="1"/>
          </p:cNvSpPr>
          <p:nvPr/>
        </p:nvSpPr>
        <p:spPr bwMode="auto">
          <a:xfrm>
            <a:off x="290513" y="5784850"/>
            <a:ext cx="22002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>
                <a:solidFill>
                  <a:srgbClr val="090BF3"/>
                </a:solidFill>
              </a:rPr>
              <a:t>improving the       "painter's algorithm"</a:t>
            </a:r>
          </a:p>
        </p:txBody>
      </p:sp>
      <p:sp>
        <p:nvSpPr>
          <p:cNvPr id="106505" name="Text Box 11"/>
          <p:cNvSpPr txBox="1">
            <a:spLocks noChangeArrowheads="1"/>
          </p:cNvSpPr>
          <p:nvPr/>
        </p:nvSpPr>
        <p:spPr bwMode="auto">
          <a:xfrm>
            <a:off x="346075" y="5243513"/>
            <a:ext cx="2200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>
                <a:solidFill>
                  <a:srgbClr val="090BF3"/>
                </a:solidFill>
              </a:rPr>
              <a:t>Doom, ~1993</a:t>
            </a:r>
          </a:p>
        </p:txBody>
      </p:sp>
      <p:sp>
        <p:nvSpPr>
          <p:cNvPr id="106506" name="Text Box 12"/>
          <p:cNvSpPr txBox="1">
            <a:spLocks noChangeArrowheads="1"/>
          </p:cNvSpPr>
          <p:nvPr/>
        </p:nvSpPr>
        <p:spPr bwMode="auto">
          <a:xfrm>
            <a:off x="6945313" y="2709863"/>
            <a:ext cx="190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600"/>
              <a:t>Some are…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Oval 2"/>
          <p:cNvSpPr>
            <a:spLocks noChangeArrowheads="1"/>
          </p:cNvSpPr>
          <p:nvPr/>
        </p:nvSpPr>
        <p:spPr bwMode="auto">
          <a:xfrm>
            <a:off x="1600200" y="24384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7523" name="Oval 3"/>
          <p:cNvSpPr>
            <a:spLocks noChangeArrowheads="1"/>
          </p:cNvSpPr>
          <p:nvPr/>
        </p:nvSpPr>
        <p:spPr bwMode="auto">
          <a:xfrm>
            <a:off x="2209800" y="28956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914400" y="29718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7525" name="Line 5"/>
          <p:cNvSpPr>
            <a:spLocks noChangeShapeType="1"/>
          </p:cNvSpPr>
          <p:nvPr/>
        </p:nvSpPr>
        <p:spPr bwMode="auto">
          <a:xfrm flipH="1">
            <a:off x="1295400" y="28194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26" name="Line 6"/>
          <p:cNvSpPr>
            <a:spLocks noChangeShapeType="1"/>
          </p:cNvSpPr>
          <p:nvPr/>
        </p:nvSpPr>
        <p:spPr bwMode="auto">
          <a:xfrm>
            <a:off x="2057400" y="28194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27" name="Line 7"/>
          <p:cNvSpPr>
            <a:spLocks noChangeShapeType="1"/>
          </p:cNvSpPr>
          <p:nvPr/>
        </p:nvSpPr>
        <p:spPr bwMode="auto">
          <a:xfrm>
            <a:off x="1295400" y="34290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933450" y="3041650"/>
            <a:ext cx="427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0">
                <a:latin typeface="Times" charset="0"/>
              </a:rPr>
              <a:t>20</a:t>
            </a:r>
          </a:p>
        </p:txBody>
      </p:sp>
      <p:sp>
        <p:nvSpPr>
          <p:cNvPr id="107529" name="Line 9"/>
          <p:cNvSpPr>
            <a:spLocks noChangeShapeType="1"/>
          </p:cNvSpPr>
          <p:nvPr/>
        </p:nvSpPr>
        <p:spPr bwMode="auto">
          <a:xfrm flipH="1">
            <a:off x="838200" y="34290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0" name="Line 10"/>
          <p:cNvSpPr>
            <a:spLocks noChangeShapeType="1"/>
          </p:cNvSpPr>
          <p:nvPr/>
        </p:nvSpPr>
        <p:spPr bwMode="auto">
          <a:xfrm flipH="1">
            <a:off x="2209800" y="33528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1" name="Line 11"/>
          <p:cNvSpPr>
            <a:spLocks noChangeShapeType="1"/>
          </p:cNvSpPr>
          <p:nvPr/>
        </p:nvSpPr>
        <p:spPr bwMode="auto">
          <a:xfrm>
            <a:off x="2590800" y="33528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2" name="Text Box 12"/>
          <p:cNvSpPr txBox="1">
            <a:spLocks noChangeArrowheads="1"/>
          </p:cNvSpPr>
          <p:nvPr/>
        </p:nvSpPr>
        <p:spPr bwMode="auto">
          <a:xfrm>
            <a:off x="1619250" y="2514600"/>
            <a:ext cx="427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0">
                <a:latin typeface="Times" charset="0"/>
              </a:rPr>
              <a:t>42</a:t>
            </a:r>
          </a:p>
        </p:txBody>
      </p:sp>
      <p:sp>
        <p:nvSpPr>
          <p:cNvPr id="107533" name="Text Box 13"/>
          <p:cNvSpPr txBox="1">
            <a:spLocks noChangeArrowheads="1"/>
          </p:cNvSpPr>
          <p:nvPr/>
        </p:nvSpPr>
        <p:spPr bwMode="auto">
          <a:xfrm>
            <a:off x="2200275" y="2971800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0">
                <a:latin typeface="Times" charset="0"/>
              </a:rPr>
              <a:t>100</a:t>
            </a:r>
          </a:p>
        </p:txBody>
      </p:sp>
      <p:grpSp>
        <p:nvGrpSpPr>
          <p:cNvPr id="107534" name="Group 14"/>
          <p:cNvGrpSpPr>
            <a:grpSpLocks/>
          </p:cNvGrpSpPr>
          <p:nvPr/>
        </p:nvGrpSpPr>
        <p:grpSpPr bwMode="auto">
          <a:xfrm>
            <a:off x="1219200" y="3733800"/>
            <a:ext cx="609600" cy="685800"/>
            <a:chOff x="1008" y="1968"/>
            <a:chExt cx="384" cy="432"/>
          </a:xfrm>
        </p:grpSpPr>
        <p:sp>
          <p:nvSpPr>
            <p:cNvPr id="107597" name="Oval 15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598" name="Line 16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99" name="Line 17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600" name="Text Box 18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 altLang="en-US" sz="1600" b="0">
                  <a:latin typeface="Times" charset="0"/>
                </a:rPr>
                <a:t>21</a:t>
              </a:r>
            </a:p>
          </p:txBody>
        </p:sp>
      </p:grpSp>
      <p:sp>
        <p:nvSpPr>
          <p:cNvPr id="107535" name="Text Box 19"/>
          <p:cNvSpPr txBox="1">
            <a:spLocks noChangeArrowheads="1"/>
          </p:cNvSpPr>
          <p:nvPr/>
        </p:nvSpPr>
        <p:spPr bwMode="auto">
          <a:xfrm>
            <a:off x="3009900" y="1676400"/>
            <a:ext cx="5905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/>
              <a:t>(max BT)</a:t>
            </a:r>
            <a:r>
              <a:rPr lang="en-US" altLang="en-US" b="0"/>
              <a:t>  =  </a:t>
            </a:r>
            <a:r>
              <a:rPr lang="en-US" altLang="en-US" sz="1800" b="0"/>
              <a:t>(</a:t>
            </a:r>
            <a:r>
              <a:rPr lang="en-US" altLang="en-US" sz="1800" b="0">
                <a:solidFill>
                  <a:srgbClr val="090BF3"/>
                </a:solidFill>
              </a:rPr>
              <a:t>out</a:t>
            </a:r>
            <a:r>
              <a:rPr lang="en-US" altLang="en-US" sz="1800" b="0"/>
              <a:t>) largest element of BT  </a:t>
            </a:r>
            <a:endParaRPr lang="en-US" altLang="en-US" b="0"/>
          </a:p>
        </p:txBody>
      </p:sp>
      <p:sp>
        <p:nvSpPr>
          <p:cNvPr id="107536" name="AutoShape 20"/>
          <p:cNvSpPr>
            <a:spLocks noChangeArrowheads="1"/>
          </p:cNvSpPr>
          <p:nvPr/>
        </p:nvSpPr>
        <p:spPr bwMode="auto">
          <a:xfrm rot="16200000" flipH="1">
            <a:off x="4098131" y="1261269"/>
            <a:ext cx="192088" cy="685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4369 h 21600"/>
              <a:gd name="T14" fmla="*/ 19020 w 21600"/>
              <a:gd name="T15" fmla="*/ 778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27" y="0"/>
                </a:lnTo>
                <a:lnTo>
                  <a:pt x="12427" y="4369"/>
                </a:lnTo>
                <a:cubicBezTo>
                  <a:pt x="5564" y="4369"/>
                  <a:pt x="0" y="7856"/>
                  <a:pt x="0" y="12158"/>
                </a:cubicBezTo>
                <a:lnTo>
                  <a:pt x="0" y="21600"/>
                </a:lnTo>
                <a:lnTo>
                  <a:pt x="3496" y="21600"/>
                </a:lnTo>
                <a:lnTo>
                  <a:pt x="3496" y="12158"/>
                </a:lnTo>
                <a:cubicBezTo>
                  <a:pt x="3496" y="9745"/>
                  <a:pt x="7495" y="7789"/>
                  <a:pt x="12427" y="7789"/>
                </a:cubicBezTo>
                <a:lnTo>
                  <a:pt x="12427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7537" name="Group 21"/>
          <p:cNvGrpSpPr>
            <a:grpSpLocks/>
          </p:cNvGrpSpPr>
          <p:nvPr/>
        </p:nvGrpSpPr>
        <p:grpSpPr bwMode="auto">
          <a:xfrm>
            <a:off x="1600200" y="4419600"/>
            <a:ext cx="609600" cy="685800"/>
            <a:chOff x="1008" y="1968"/>
            <a:chExt cx="384" cy="432"/>
          </a:xfrm>
        </p:grpSpPr>
        <p:sp>
          <p:nvSpPr>
            <p:cNvPr id="107593" name="Oval 22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594" name="Line 23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95" name="Line 24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96" name="Text Box 25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 altLang="en-US" sz="1600" b="0">
                  <a:latin typeface="Times" charset="0"/>
                </a:rPr>
                <a:t>35</a:t>
              </a:r>
            </a:p>
          </p:txBody>
        </p:sp>
      </p:grpSp>
      <p:sp>
        <p:nvSpPr>
          <p:cNvPr id="107538" name="Oval 26"/>
          <p:cNvSpPr>
            <a:spLocks noChangeArrowheads="1"/>
          </p:cNvSpPr>
          <p:nvPr/>
        </p:nvSpPr>
        <p:spPr bwMode="auto">
          <a:xfrm>
            <a:off x="2590800" y="36576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7539" name="Line 27"/>
          <p:cNvSpPr>
            <a:spLocks noChangeShapeType="1"/>
          </p:cNvSpPr>
          <p:nvPr/>
        </p:nvSpPr>
        <p:spPr bwMode="auto">
          <a:xfrm>
            <a:off x="2971800" y="40386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40" name="Line 28"/>
          <p:cNvSpPr>
            <a:spLocks noChangeShapeType="1"/>
          </p:cNvSpPr>
          <p:nvPr/>
        </p:nvSpPr>
        <p:spPr bwMode="auto">
          <a:xfrm flipH="1">
            <a:off x="2514600" y="40386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41" name="Text Box 29"/>
          <p:cNvSpPr txBox="1">
            <a:spLocks noChangeArrowheads="1"/>
          </p:cNvSpPr>
          <p:nvPr/>
        </p:nvSpPr>
        <p:spPr bwMode="auto">
          <a:xfrm>
            <a:off x="2600325" y="3743325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0">
                <a:latin typeface="Times" charset="0"/>
              </a:rPr>
              <a:t>211</a:t>
            </a:r>
          </a:p>
        </p:txBody>
      </p:sp>
      <p:grpSp>
        <p:nvGrpSpPr>
          <p:cNvPr id="107542" name="Group 30"/>
          <p:cNvGrpSpPr>
            <a:grpSpLocks/>
          </p:cNvGrpSpPr>
          <p:nvPr/>
        </p:nvGrpSpPr>
        <p:grpSpPr bwMode="auto">
          <a:xfrm>
            <a:off x="1219200" y="5105400"/>
            <a:ext cx="609600" cy="685800"/>
            <a:chOff x="1008" y="1968"/>
            <a:chExt cx="384" cy="432"/>
          </a:xfrm>
        </p:grpSpPr>
        <p:sp>
          <p:nvSpPr>
            <p:cNvPr id="107589" name="Oval 31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590" name="Line 32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91" name="Line 33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92" name="Text Box 34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 altLang="en-US" sz="1600" b="0">
                  <a:latin typeface="Times" charset="0"/>
                </a:rPr>
                <a:t>25</a:t>
              </a:r>
            </a:p>
          </p:txBody>
        </p:sp>
      </p:grpSp>
      <p:grpSp>
        <p:nvGrpSpPr>
          <p:cNvPr id="107543" name="Group 35"/>
          <p:cNvGrpSpPr>
            <a:grpSpLocks/>
          </p:cNvGrpSpPr>
          <p:nvPr/>
        </p:nvGrpSpPr>
        <p:grpSpPr bwMode="auto">
          <a:xfrm>
            <a:off x="457200" y="3733800"/>
            <a:ext cx="609600" cy="685800"/>
            <a:chOff x="1008" y="1968"/>
            <a:chExt cx="384" cy="432"/>
          </a:xfrm>
        </p:grpSpPr>
        <p:sp>
          <p:nvSpPr>
            <p:cNvPr id="107585" name="Oval 36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586" name="Line 37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87" name="Line 38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88" name="Text Box 39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 altLang="en-US" sz="1600" b="0">
                  <a:latin typeface="Times" charset="0"/>
                </a:rPr>
                <a:t>12</a:t>
              </a:r>
            </a:p>
          </p:txBody>
        </p:sp>
      </p:grpSp>
      <p:sp>
        <p:nvSpPr>
          <p:cNvPr id="107544" name="Rectangle 40"/>
          <p:cNvSpPr>
            <a:spLocks noChangeArrowheads="1"/>
          </p:cNvSpPr>
          <p:nvPr/>
        </p:nvSpPr>
        <p:spPr bwMode="auto">
          <a:xfrm>
            <a:off x="2967038" y="136525"/>
            <a:ext cx="3281362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200" b="0"/>
              <a:t>Tapping BSTs</a:t>
            </a:r>
          </a:p>
        </p:txBody>
      </p:sp>
      <p:grpSp>
        <p:nvGrpSpPr>
          <p:cNvPr id="107545" name="Group 41"/>
          <p:cNvGrpSpPr>
            <a:grpSpLocks/>
          </p:cNvGrpSpPr>
          <p:nvPr/>
        </p:nvGrpSpPr>
        <p:grpSpPr bwMode="auto">
          <a:xfrm>
            <a:off x="392113" y="990600"/>
            <a:ext cx="8218487" cy="180975"/>
            <a:chOff x="295" y="1311"/>
            <a:chExt cx="5177" cy="114"/>
          </a:xfrm>
        </p:grpSpPr>
        <p:sp>
          <p:nvSpPr>
            <p:cNvPr id="107583" name="Rectangle 42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584" name="Rectangle 43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07546" name="Rectangle 44"/>
          <p:cNvSpPr>
            <a:spLocks noChangeArrowheads="1"/>
          </p:cNvSpPr>
          <p:nvPr/>
        </p:nvSpPr>
        <p:spPr bwMode="auto">
          <a:xfrm>
            <a:off x="4056063" y="1358900"/>
            <a:ext cx="4754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800" b="0"/>
              <a:t>         (</a:t>
            </a:r>
            <a:r>
              <a:rPr lang="en-US" altLang="en-US" sz="1800" b="0">
                <a:solidFill>
                  <a:srgbClr val="090BF3"/>
                </a:solidFill>
              </a:rPr>
              <a:t>in</a:t>
            </a:r>
            <a:r>
              <a:rPr lang="en-US" altLang="en-US" sz="1800" b="0"/>
              <a:t>)  a list representing a non-empty BST</a:t>
            </a:r>
            <a:r>
              <a:rPr lang="en-US" altLang="en-US" b="0"/>
              <a:t> </a:t>
            </a:r>
          </a:p>
        </p:txBody>
      </p:sp>
      <p:sp>
        <p:nvSpPr>
          <p:cNvPr id="107547" name="Oval 45"/>
          <p:cNvSpPr>
            <a:spLocks noChangeArrowheads="1"/>
          </p:cNvSpPr>
          <p:nvPr/>
        </p:nvSpPr>
        <p:spPr bwMode="auto">
          <a:xfrm>
            <a:off x="5781675" y="2657475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7548" name="Oval 46"/>
          <p:cNvSpPr>
            <a:spLocks noChangeArrowheads="1"/>
          </p:cNvSpPr>
          <p:nvPr/>
        </p:nvSpPr>
        <p:spPr bwMode="auto">
          <a:xfrm>
            <a:off x="6734175" y="3114675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7549" name="Oval 47"/>
          <p:cNvSpPr>
            <a:spLocks noChangeArrowheads="1"/>
          </p:cNvSpPr>
          <p:nvPr/>
        </p:nvSpPr>
        <p:spPr bwMode="auto">
          <a:xfrm>
            <a:off x="5095875" y="3190875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7550" name="Line 48"/>
          <p:cNvSpPr>
            <a:spLocks noChangeShapeType="1"/>
          </p:cNvSpPr>
          <p:nvPr/>
        </p:nvSpPr>
        <p:spPr bwMode="auto">
          <a:xfrm flipH="1">
            <a:off x="5476875" y="3038475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51" name="Line 49"/>
          <p:cNvSpPr>
            <a:spLocks noChangeShapeType="1"/>
          </p:cNvSpPr>
          <p:nvPr/>
        </p:nvSpPr>
        <p:spPr bwMode="auto">
          <a:xfrm>
            <a:off x="6203950" y="2986088"/>
            <a:ext cx="606425" cy="204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52" name="Line 50"/>
          <p:cNvSpPr>
            <a:spLocks noChangeShapeType="1"/>
          </p:cNvSpPr>
          <p:nvPr/>
        </p:nvSpPr>
        <p:spPr bwMode="auto">
          <a:xfrm>
            <a:off x="5476875" y="3648075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53" name="Text Box 51"/>
          <p:cNvSpPr txBox="1">
            <a:spLocks noChangeArrowheads="1"/>
          </p:cNvSpPr>
          <p:nvPr/>
        </p:nvSpPr>
        <p:spPr bwMode="auto">
          <a:xfrm>
            <a:off x="5114925" y="3260725"/>
            <a:ext cx="427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0">
                <a:latin typeface="Times" charset="0"/>
              </a:rPr>
              <a:t>20</a:t>
            </a:r>
          </a:p>
        </p:txBody>
      </p:sp>
      <p:sp>
        <p:nvSpPr>
          <p:cNvPr id="107554" name="Line 52"/>
          <p:cNvSpPr>
            <a:spLocks noChangeShapeType="1"/>
          </p:cNvSpPr>
          <p:nvPr/>
        </p:nvSpPr>
        <p:spPr bwMode="auto">
          <a:xfrm flipH="1">
            <a:off x="5019675" y="3648075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55" name="Line 53"/>
          <p:cNvSpPr>
            <a:spLocks noChangeShapeType="1"/>
          </p:cNvSpPr>
          <p:nvPr/>
        </p:nvSpPr>
        <p:spPr bwMode="auto">
          <a:xfrm flipH="1">
            <a:off x="6734175" y="3571875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56" name="Line 54"/>
          <p:cNvSpPr>
            <a:spLocks noChangeShapeType="1"/>
          </p:cNvSpPr>
          <p:nvPr/>
        </p:nvSpPr>
        <p:spPr bwMode="auto">
          <a:xfrm>
            <a:off x="7115175" y="3571875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57" name="Text Box 55"/>
          <p:cNvSpPr txBox="1">
            <a:spLocks noChangeArrowheads="1"/>
          </p:cNvSpPr>
          <p:nvPr/>
        </p:nvSpPr>
        <p:spPr bwMode="auto">
          <a:xfrm>
            <a:off x="5800725" y="2733675"/>
            <a:ext cx="427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0">
                <a:latin typeface="Times" charset="0"/>
              </a:rPr>
              <a:t>42</a:t>
            </a:r>
          </a:p>
        </p:txBody>
      </p:sp>
      <p:sp>
        <p:nvSpPr>
          <p:cNvPr id="107558" name="Text Box 56"/>
          <p:cNvSpPr txBox="1">
            <a:spLocks noChangeArrowheads="1"/>
          </p:cNvSpPr>
          <p:nvPr/>
        </p:nvSpPr>
        <p:spPr bwMode="auto">
          <a:xfrm>
            <a:off x="6724650" y="3190875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0">
                <a:latin typeface="Times" charset="0"/>
              </a:rPr>
              <a:t>100</a:t>
            </a:r>
          </a:p>
        </p:txBody>
      </p:sp>
      <p:sp>
        <p:nvSpPr>
          <p:cNvPr id="107559" name="Oval 57"/>
          <p:cNvSpPr>
            <a:spLocks noChangeArrowheads="1"/>
          </p:cNvSpPr>
          <p:nvPr/>
        </p:nvSpPr>
        <p:spPr bwMode="auto">
          <a:xfrm>
            <a:off x="5476875" y="3952875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7560" name="Line 58"/>
          <p:cNvSpPr>
            <a:spLocks noChangeShapeType="1"/>
          </p:cNvSpPr>
          <p:nvPr/>
        </p:nvSpPr>
        <p:spPr bwMode="auto">
          <a:xfrm>
            <a:off x="5857875" y="4333875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61" name="Line 59"/>
          <p:cNvSpPr>
            <a:spLocks noChangeShapeType="1"/>
          </p:cNvSpPr>
          <p:nvPr/>
        </p:nvSpPr>
        <p:spPr bwMode="auto">
          <a:xfrm flipH="1">
            <a:off x="5461000" y="4333875"/>
            <a:ext cx="92075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62" name="Text Box 60"/>
          <p:cNvSpPr txBox="1">
            <a:spLocks noChangeArrowheads="1"/>
          </p:cNvSpPr>
          <p:nvPr/>
        </p:nvSpPr>
        <p:spPr bwMode="auto">
          <a:xfrm>
            <a:off x="5514975" y="4029075"/>
            <a:ext cx="427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0">
                <a:latin typeface="Times" charset="0"/>
              </a:rPr>
              <a:t>31</a:t>
            </a:r>
          </a:p>
        </p:txBody>
      </p:sp>
      <p:sp>
        <p:nvSpPr>
          <p:cNvPr id="107563" name="Oval 61"/>
          <p:cNvSpPr>
            <a:spLocks noChangeArrowheads="1"/>
          </p:cNvSpPr>
          <p:nvPr/>
        </p:nvSpPr>
        <p:spPr bwMode="auto">
          <a:xfrm>
            <a:off x="5857875" y="4638675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7564" name="Line 62"/>
          <p:cNvSpPr>
            <a:spLocks noChangeShapeType="1"/>
          </p:cNvSpPr>
          <p:nvPr/>
        </p:nvSpPr>
        <p:spPr bwMode="auto">
          <a:xfrm>
            <a:off x="6238875" y="5019675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65" name="Line 63"/>
          <p:cNvSpPr>
            <a:spLocks noChangeShapeType="1"/>
          </p:cNvSpPr>
          <p:nvPr/>
        </p:nvSpPr>
        <p:spPr bwMode="auto">
          <a:xfrm flipH="1">
            <a:off x="5781675" y="5019675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66" name="Text Box 64"/>
          <p:cNvSpPr txBox="1">
            <a:spLocks noChangeArrowheads="1"/>
          </p:cNvSpPr>
          <p:nvPr/>
        </p:nvSpPr>
        <p:spPr bwMode="auto">
          <a:xfrm>
            <a:off x="5895975" y="4714875"/>
            <a:ext cx="427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0">
                <a:latin typeface="Times" charset="0"/>
              </a:rPr>
              <a:t>41</a:t>
            </a:r>
          </a:p>
        </p:txBody>
      </p:sp>
      <p:sp>
        <p:nvSpPr>
          <p:cNvPr id="107567" name="Oval 65"/>
          <p:cNvSpPr>
            <a:spLocks noChangeArrowheads="1"/>
          </p:cNvSpPr>
          <p:nvPr/>
        </p:nvSpPr>
        <p:spPr bwMode="auto">
          <a:xfrm>
            <a:off x="6540500" y="3876675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7568" name="Line 66"/>
          <p:cNvSpPr>
            <a:spLocks noChangeShapeType="1"/>
          </p:cNvSpPr>
          <p:nvPr/>
        </p:nvSpPr>
        <p:spPr bwMode="auto">
          <a:xfrm>
            <a:off x="6921500" y="4257675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69" name="Line 67"/>
          <p:cNvSpPr>
            <a:spLocks noChangeShapeType="1"/>
          </p:cNvSpPr>
          <p:nvPr/>
        </p:nvSpPr>
        <p:spPr bwMode="auto">
          <a:xfrm flipH="1">
            <a:off x="6464300" y="4257675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70" name="Text Box 68"/>
          <p:cNvSpPr txBox="1">
            <a:spLocks noChangeArrowheads="1"/>
          </p:cNvSpPr>
          <p:nvPr/>
        </p:nvSpPr>
        <p:spPr bwMode="auto">
          <a:xfrm>
            <a:off x="6550025" y="3962400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0">
                <a:latin typeface="Times" charset="0"/>
              </a:rPr>
              <a:t>60</a:t>
            </a:r>
          </a:p>
        </p:txBody>
      </p:sp>
      <p:sp>
        <p:nvSpPr>
          <p:cNvPr id="107571" name="Oval 69"/>
          <p:cNvSpPr>
            <a:spLocks noChangeArrowheads="1"/>
          </p:cNvSpPr>
          <p:nvPr/>
        </p:nvSpPr>
        <p:spPr bwMode="auto">
          <a:xfrm>
            <a:off x="4714875" y="3952875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7572" name="Line 70"/>
          <p:cNvSpPr>
            <a:spLocks noChangeShapeType="1"/>
          </p:cNvSpPr>
          <p:nvPr/>
        </p:nvSpPr>
        <p:spPr bwMode="auto">
          <a:xfrm>
            <a:off x="5095875" y="4333875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73" name="Line 71"/>
          <p:cNvSpPr>
            <a:spLocks noChangeShapeType="1"/>
          </p:cNvSpPr>
          <p:nvPr/>
        </p:nvSpPr>
        <p:spPr bwMode="auto">
          <a:xfrm flipH="1">
            <a:off x="4638675" y="4333875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74" name="Text Box 72"/>
          <p:cNvSpPr txBox="1">
            <a:spLocks noChangeArrowheads="1"/>
          </p:cNvSpPr>
          <p:nvPr/>
        </p:nvSpPr>
        <p:spPr bwMode="auto">
          <a:xfrm>
            <a:off x="4752975" y="4029075"/>
            <a:ext cx="427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0">
                <a:latin typeface="Times" charset="0"/>
              </a:rPr>
              <a:t> 7</a:t>
            </a:r>
          </a:p>
        </p:txBody>
      </p:sp>
      <p:sp>
        <p:nvSpPr>
          <p:cNvPr id="107575" name="Oval 73"/>
          <p:cNvSpPr>
            <a:spLocks noChangeArrowheads="1"/>
          </p:cNvSpPr>
          <p:nvPr/>
        </p:nvSpPr>
        <p:spPr bwMode="auto">
          <a:xfrm>
            <a:off x="4341813" y="4637088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7576" name="Line 74"/>
          <p:cNvSpPr>
            <a:spLocks noChangeShapeType="1"/>
          </p:cNvSpPr>
          <p:nvPr/>
        </p:nvSpPr>
        <p:spPr bwMode="auto">
          <a:xfrm>
            <a:off x="4722813" y="5018088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77" name="Line 75"/>
          <p:cNvSpPr>
            <a:spLocks noChangeShapeType="1"/>
          </p:cNvSpPr>
          <p:nvPr/>
        </p:nvSpPr>
        <p:spPr bwMode="auto">
          <a:xfrm flipH="1">
            <a:off x="4265613" y="5018088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78" name="Text Box 76"/>
          <p:cNvSpPr txBox="1">
            <a:spLocks noChangeArrowheads="1"/>
          </p:cNvSpPr>
          <p:nvPr/>
        </p:nvSpPr>
        <p:spPr bwMode="auto">
          <a:xfrm>
            <a:off x="4379913" y="4713288"/>
            <a:ext cx="4270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0">
                <a:latin typeface="Times" charset="0"/>
              </a:rPr>
              <a:t> 1</a:t>
            </a:r>
          </a:p>
        </p:txBody>
      </p:sp>
      <p:sp>
        <p:nvSpPr>
          <p:cNvPr id="107579" name="Oval 77"/>
          <p:cNvSpPr>
            <a:spLocks noChangeArrowheads="1"/>
          </p:cNvSpPr>
          <p:nvPr/>
        </p:nvSpPr>
        <p:spPr bwMode="auto">
          <a:xfrm>
            <a:off x="5026025" y="4640263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7580" name="Line 78"/>
          <p:cNvSpPr>
            <a:spLocks noChangeShapeType="1"/>
          </p:cNvSpPr>
          <p:nvPr/>
        </p:nvSpPr>
        <p:spPr bwMode="auto">
          <a:xfrm>
            <a:off x="5407025" y="5021263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81" name="Line 79"/>
          <p:cNvSpPr>
            <a:spLocks noChangeShapeType="1"/>
          </p:cNvSpPr>
          <p:nvPr/>
        </p:nvSpPr>
        <p:spPr bwMode="auto">
          <a:xfrm flipH="1">
            <a:off x="4949825" y="5021263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82" name="Text Box 80"/>
          <p:cNvSpPr txBox="1">
            <a:spLocks noChangeArrowheads="1"/>
          </p:cNvSpPr>
          <p:nvPr/>
        </p:nvSpPr>
        <p:spPr bwMode="auto">
          <a:xfrm>
            <a:off x="5064125" y="4716463"/>
            <a:ext cx="427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0">
                <a:latin typeface="Times" charset="0"/>
              </a:rPr>
              <a:t> 8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46" name="Group 15"/>
          <p:cNvGrpSpPr>
            <a:grpSpLocks/>
          </p:cNvGrpSpPr>
          <p:nvPr/>
        </p:nvGrpSpPr>
        <p:grpSpPr bwMode="auto">
          <a:xfrm>
            <a:off x="468313" y="1143000"/>
            <a:ext cx="8218487" cy="180975"/>
            <a:chOff x="295" y="1311"/>
            <a:chExt cx="5177" cy="114"/>
          </a:xfrm>
        </p:grpSpPr>
        <p:sp>
          <p:nvSpPr>
            <p:cNvPr id="108596" name="Rectangle 1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597" name="Rectangle 1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08547" name="Text Box 18"/>
          <p:cNvSpPr txBox="1">
            <a:spLocks noChangeArrowheads="1"/>
          </p:cNvSpPr>
          <p:nvPr/>
        </p:nvSpPr>
        <p:spPr bwMode="auto">
          <a:xfrm>
            <a:off x="1112838" y="238125"/>
            <a:ext cx="675798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4200" b="0"/>
              <a:t>C    S          6    0</a:t>
            </a:r>
          </a:p>
        </p:txBody>
      </p:sp>
      <p:sp>
        <p:nvSpPr>
          <p:cNvPr id="108548" name="Text Box 45"/>
          <p:cNvSpPr txBox="1">
            <a:spLocks noChangeArrowheads="1"/>
          </p:cNvSpPr>
          <p:nvPr/>
        </p:nvSpPr>
        <p:spPr bwMode="auto">
          <a:xfrm>
            <a:off x="2370138" y="1905000"/>
            <a:ext cx="4867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b="0"/>
              <a:t>Trees' tangled cousins: </a:t>
            </a:r>
            <a:r>
              <a:rPr lang="en-US" altLang="en-US" i="1"/>
              <a:t>Graphs</a:t>
            </a:r>
            <a:endParaRPr lang="en-US" altLang="en-US" b="0" i="1"/>
          </a:p>
        </p:txBody>
      </p:sp>
      <p:sp>
        <p:nvSpPr>
          <p:cNvPr id="108549" name="Text Box 46"/>
          <p:cNvSpPr txBox="1">
            <a:spLocks noChangeArrowheads="1"/>
          </p:cNvSpPr>
          <p:nvPr/>
        </p:nvSpPr>
        <p:spPr bwMode="auto">
          <a:xfrm>
            <a:off x="1550988" y="5118100"/>
            <a:ext cx="60960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sz="1800">
                <a:latin typeface="Arial" pitchFamily="34" charset="0"/>
              </a:rPr>
              <a:t>Homework #3 due</a:t>
            </a:r>
            <a:r>
              <a:rPr lang="en-US" altLang="en-US" sz="180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en-US" sz="1800">
                <a:solidFill>
                  <a:srgbClr val="A70BE0"/>
                </a:solidFill>
                <a:latin typeface="Arial" pitchFamily="34" charset="0"/>
              </a:rPr>
              <a:t>Sunday, 9/21</a:t>
            </a:r>
            <a:r>
              <a:rPr lang="en-US" altLang="en-US" sz="180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en-US" sz="1800">
                <a:latin typeface="Arial" pitchFamily="34" charset="0"/>
              </a:rPr>
              <a:t>by 11:59 pm</a:t>
            </a:r>
          </a:p>
        </p:txBody>
      </p:sp>
      <p:grpSp>
        <p:nvGrpSpPr>
          <p:cNvPr id="108550" name="Group 49"/>
          <p:cNvGrpSpPr>
            <a:grpSpLocks/>
          </p:cNvGrpSpPr>
          <p:nvPr/>
        </p:nvGrpSpPr>
        <p:grpSpPr bwMode="auto">
          <a:xfrm>
            <a:off x="8645525" y="4486275"/>
            <a:ext cx="355600" cy="381000"/>
            <a:chOff x="2928" y="1051"/>
            <a:chExt cx="840" cy="957"/>
          </a:xfrm>
        </p:grpSpPr>
        <p:sp>
          <p:nvSpPr>
            <p:cNvPr id="108583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84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585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586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587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588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589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590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591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592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93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94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95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8551" name="Group 63"/>
          <p:cNvGrpSpPr>
            <a:grpSpLocks/>
          </p:cNvGrpSpPr>
          <p:nvPr/>
        </p:nvGrpSpPr>
        <p:grpSpPr bwMode="auto">
          <a:xfrm>
            <a:off x="8389938" y="552450"/>
            <a:ext cx="388937" cy="388938"/>
            <a:chOff x="1824" y="4512"/>
            <a:chExt cx="528" cy="241"/>
          </a:xfrm>
        </p:grpSpPr>
        <p:sp>
          <p:nvSpPr>
            <p:cNvPr id="108571" name="Freeform 64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72" name="Oval 65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573" name="Oval 66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574" name="Oval 67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575" name="Oval 68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576" name="Oval 69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577" name="Oval 70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578" name="Oval 71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579" name="Freeform 72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80" name="Freeform 73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81" name="AutoShape 74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582" name="AutoShape 75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08552" name="Rectangle 87"/>
          <p:cNvSpPr>
            <a:spLocks noChangeArrowheads="1"/>
          </p:cNvSpPr>
          <p:nvPr/>
        </p:nvSpPr>
        <p:spPr bwMode="auto">
          <a:xfrm>
            <a:off x="312738" y="1905000"/>
            <a:ext cx="2073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/>
              <a:t>This week!</a:t>
            </a:r>
          </a:p>
        </p:txBody>
      </p:sp>
      <p:sp>
        <p:nvSpPr>
          <p:cNvPr id="108553" name="Rectangle 87"/>
          <p:cNvSpPr>
            <a:spLocks noChangeArrowheads="1"/>
          </p:cNvSpPr>
          <p:nvPr/>
        </p:nvSpPr>
        <p:spPr bwMode="auto">
          <a:xfrm>
            <a:off x="339725" y="1446213"/>
            <a:ext cx="2073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Last week:</a:t>
            </a:r>
          </a:p>
        </p:txBody>
      </p:sp>
      <p:sp>
        <p:nvSpPr>
          <p:cNvPr id="108554" name="Text Box 45"/>
          <p:cNvSpPr txBox="1">
            <a:spLocks noChangeArrowheads="1"/>
          </p:cNvSpPr>
          <p:nvPr/>
        </p:nvSpPr>
        <p:spPr bwMode="auto">
          <a:xfrm>
            <a:off x="2362200" y="1416050"/>
            <a:ext cx="541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b="0">
                <a:solidFill>
                  <a:schemeClr val="bg2"/>
                </a:solidFill>
              </a:rPr>
              <a:t>Trees and higher-order functions</a:t>
            </a:r>
          </a:p>
        </p:txBody>
      </p:sp>
      <p:sp>
        <p:nvSpPr>
          <p:cNvPr id="108555" name="Text Box 81"/>
          <p:cNvSpPr txBox="1">
            <a:spLocks noChangeArrowheads="1"/>
          </p:cNvSpPr>
          <p:nvPr/>
        </p:nvSpPr>
        <p:spPr bwMode="auto">
          <a:xfrm>
            <a:off x="1281113" y="5627688"/>
            <a:ext cx="279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600" b="0">
                <a:latin typeface="Arial" pitchFamily="34" charset="0"/>
              </a:rPr>
              <a:t>tutors will be around all week</a:t>
            </a:r>
          </a:p>
        </p:txBody>
      </p:sp>
      <p:sp>
        <p:nvSpPr>
          <p:cNvPr id="108556" name="Text Box 83"/>
          <p:cNvSpPr txBox="1">
            <a:spLocks noChangeArrowheads="1"/>
          </p:cNvSpPr>
          <p:nvPr/>
        </p:nvSpPr>
        <p:spPr bwMode="auto">
          <a:xfrm>
            <a:off x="5160963" y="5629275"/>
            <a:ext cx="3143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600" b="0">
                <a:latin typeface="Arial" pitchFamily="34" charset="0"/>
              </a:rPr>
              <a:t>office hours: Friday 2-4pm, in lab</a:t>
            </a:r>
          </a:p>
        </p:txBody>
      </p:sp>
      <p:sp>
        <p:nvSpPr>
          <p:cNvPr id="108557" name="Text Box 54"/>
          <p:cNvSpPr txBox="1">
            <a:spLocks noChangeArrowheads="1"/>
          </p:cNvSpPr>
          <p:nvPr/>
        </p:nvSpPr>
        <p:spPr bwMode="auto">
          <a:xfrm>
            <a:off x="7299325" y="4338638"/>
            <a:ext cx="1458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000" b="0">
                <a:solidFill>
                  <a:srgbClr val="008000"/>
                </a:solidFill>
                <a:latin typeface="Comic Sans MS" pitchFamily="66" charset="0"/>
              </a:rPr>
              <a:t>Well, this function is certainly unique! </a:t>
            </a:r>
          </a:p>
        </p:txBody>
      </p:sp>
      <p:sp>
        <p:nvSpPr>
          <p:cNvPr id="108558" name="Oval 41"/>
          <p:cNvSpPr>
            <a:spLocks noChangeArrowheads="1"/>
          </p:cNvSpPr>
          <p:nvPr/>
        </p:nvSpPr>
        <p:spPr bwMode="auto">
          <a:xfrm>
            <a:off x="2522538" y="257175"/>
            <a:ext cx="712787" cy="6953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8559" name="Oval 42"/>
          <p:cNvSpPr>
            <a:spLocks noChangeArrowheads="1"/>
          </p:cNvSpPr>
          <p:nvPr/>
        </p:nvSpPr>
        <p:spPr bwMode="auto">
          <a:xfrm>
            <a:off x="3379788" y="263525"/>
            <a:ext cx="712787" cy="6953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8560" name="Oval 43"/>
          <p:cNvSpPr>
            <a:spLocks noChangeArrowheads="1"/>
          </p:cNvSpPr>
          <p:nvPr/>
        </p:nvSpPr>
        <p:spPr bwMode="auto">
          <a:xfrm>
            <a:off x="5016500" y="269875"/>
            <a:ext cx="712788" cy="6953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8561" name="Oval 44"/>
          <p:cNvSpPr>
            <a:spLocks noChangeArrowheads="1"/>
          </p:cNvSpPr>
          <p:nvPr/>
        </p:nvSpPr>
        <p:spPr bwMode="auto">
          <a:xfrm>
            <a:off x="5829300" y="258763"/>
            <a:ext cx="712788" cy="6953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8562" name="Freeform 45"/>
          <p:cNvSpPr>
            <a:spLocks/>
          </p:cNvSpPr>
          <p:nvPr/>
        </p:nvSpPr>
        <p:spPr bwMode="auto">
          <a:xfrm>
            <a:off x="3011488" y="163513"/>
            <a:ext cx="515937" cy="146050"/>
          </a:xfrm>
          <a:custGeom>
            <a:avLst/>
            <a:gdLst>
              <a:gd name="T0" fmla="*/ 0 w 325"/>
              <a:gd name="T1" fmla="*/ 2147483647 h 92"/>
              <a:gd name="T2" fmla="*/ 2147483647 w 325"/>
              <a:gd name="T3" fmla="*/ 2147483647 h 92"/>
              <a:gd name="T4" fmla="*/ 2147483647 w 325"/>
              <a:gd name="T5" fmla="*/ 2147483647 h 92"/>
              <a:gd name="T6" fmla="*/ 2147483647 w 325"/>
              <a:gd name="T7" fmla="*/ 0 h 92"/>
              <a:gd name="T8" fmla="*/ 2147483647 w 325"/>
              <a:gd name="T9" fmla="*/ 2147483647 h 92"/>
              <a:gd name="T10" fmla="*/ 2147483647 w 325"/>
              <a:gd name="T11" fmla="*/ 2147483647 h 92"/>
              <a:gd name="T12" fmla="*/ 2147483647 w 325"/>
              <a:gd name="T13" fmla="*/ 2147483647 h 92"/>
              <a:gd name="T14" fmla="*/ 2147483647 w 325"/>
              <a:gd name="T15" fmla="*/ 2147483647 h 9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5"/>
              <a:gd name="T25" fmla="*/ 0 h 92"/>
              <a:gd name="T26" fmla="*/ 325 w 325"/>
              <a:gd name="T27" fmla="*/ 92 h 9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5" h="92">
                <a:moveTo>
                  <a:pt x="0" y="48"/>
                </a:moveTo>
                <a:cubicBezTo>
                  <a:pt x="13" y="44"/>
                  <a:pt x="28" y="44"/>
                  <a:pt x="38" y="32"/>
                </a:cubicBezTo>
                <a:cubicBezTo>
                  <a:pt x="41" y="27"/>
                  <a:pt x="38" y="19"/>
                  <a:pt x="43" y="16"/>
                </a:cubicBezTo>
                <a:cubicBezTo>
                  <a:pt x="50" y="8"/>
                  <a:pt x="81" y="3"/>
                  <a:pt x="92" y="0"/>
                </a:cubicBezTo>
                <a:cubicBezTo>
                  <a:pt x="130" y="1"/>
                  <a:pt x="168" y="1"/>
                  <a:pt x="206" y="5"/>
                </a:cubicBezTo>
                <a:cubicBezTo>
                  <a:pt x="234" y="7"/>
                  <a:pt x="225" y="14"/>
                  <a:pt x="249" y="32"/>
                </a:cubicBezTo>
                <a:cubicBezTo>
                  <a:pt x="268" y="45"/>
                  <a:pt x="293" y="51"/>
                  <a:pt x="314" y="65"/>
                </a:cubicBezTo>
                <a:cubicBezTo>
                  <a:pt x="320" y="84"/>
                  <a:pt x="316" y="76"/>
                  <a:pt x="325" y="92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8563" name="Line 46"/>
          <p:cNvSpPr>
            <a:spLocks noChangeShapeType="1"/>
          </p:cNvSpPr>
          <p:nvPr/>
        </p:nvSpPr>
        <p:spPr bwMode="auto">
          <a:xfrm>
            <a:off x="4114800" y="609600"/>
            <a:ext cx="862013" cy="0"/>
          </a:xfrm>
          <a:prstGeom prst="line">
            <a:avLst/>
          </a:prstGeom>
          <a:noFill/>
          <a:ln w="19050">
            <a:solidFill>
              <a:srgbClr val="090BF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8564" name="Freeform 47"/>
          <p:cNvSpPr>
            <a:spLocks/>
          </p:cNvSpPr>
          <p:nvPr/>
        </p:nvSpPr>
        <p:spPr bwMode="auto">
          <a:xfrm flipH="1" flipV="1">
            <a:off x="3052763" y="908050"/>
            <a:ext cx="515937" cy="146050"/>
          </a:xfrm>
          <a:custGeom>
            <a:avLst/>
            <a:gdLst>
              <a:gd name="T0" fmla="*/ 0 w 325"/>
              <a:gd name="T1" fmla="*/ 2147483647 h 92"/>
              <a:gd name="T2" fmla="*/ 2147483647 w 325"/>
              <a:gd name="T3" fmla="*/ 2147483647 h 92"/>
              <a:gd name="T4" fmla="*/ 2147483647 w 325"/>
              <a:gd name="T5" fmla="*/ 2147483647 h 92"/>
              <a:gd name="T6" fmla="*/ 2147483647 w 325"/>
              <a:gd name="T7" fmla="*/ 0 h 92"/>
              <a:gd name="T8" fmla="*/ 2147483647 w 325"/>
              <a:gd name="T9" fmla="*/ 2147483647 h 92"/>
              <a:gd name="T10" fmla="*/ 2147483647 w 325"/>
              <a:gd name="T11" fmla="*/ 2147483647 h 92"/>
              <a:gd name="T12" fmla="*/ 2147483647 w 325"/>
              <a:gd name="T13" fmla="*/ 2147483647 h 92"/>
              <a:gd name="T14" fmla="*/ 2147483647 w 325"/>
              <a:gd name="T15" fmla="*/ 2147483647 h 9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5"/>
              <a:gd name="T25" fmla="*/ 0 h 92"/>
              <a:gd name="T26" fmla="*/ 325 w 325"/>
              <a:gd name="T27" fmla="*/ 92 h 9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5" h="92">
                <a:moveTo>
                  <a:pt x="0" y="48"/>
                </a:moveTo>
                <a:cubicBezTo>
                  <a:pt x="13" y="44"/>
                  <a:pt x="28" y="44"/>
                  <a:pt x="38" y="32"/>
                </a:cubicBezTo>
                <a:cubicBezTo>
                  <a:pt x="41" y="27"/>
                  <a:pt x="38" y="19"/>
                  <a:pt x="43" y="16"/>
                </a:cubicBezTo>
                <a:cubicBezTo>
                  <a:pt x="50" y="8"/>
                  <a:pt x="81" y="3"/>
                  <a:pt x="92" y="0"/>
                </a:cubicBezTo>
                <a:cubicBezTo>
                  <a:pt x="130" y="1"/>
                  <a:pt x="168" y="1"/>
                  <a:pt x="206" y="5"/>
                </a:cubicBezTo>
                <a:cubicBezTo>
                  <a:pt x="234" y="7"/>
                  <a:pt x="225" y="14"/>
                  <a:pt x="249" y="32"/>
                </a:cubicBezTo>
                <a:cubicBezTo>
                  <a:pt x="268" y="45"/>
                  <a:pt x="293" y="51"/>
                  <a:pt x="314" y="65"/>
                </a:cubicBezTo>
                <a:cubicBezTo>
                  <a:pt x="320" y="84"/>
                  <a:pt x="316" y="76"/>
                  <a:pt x="325" y="92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8565" name="Freeform 48"/>
          <p:cNvSpPr>
            <a:spLocks/>
          </p:cNvSpPr>
          <p:nvPr/>
        </p:nvSpPr>
        <p:spPr bwMode="auto">
          <a:xfrm>
            <a:off x="6546850" y="249238"/>
            <a:ext cx="358775" cy="300037"/>
          </a:xfrm>
          <a:custGeom>
            <a:avLst/>
            <a:gdLst>
              <a:gd name="T0" fmla="*/ 0 w 226"/>
              <a:gd name="T1" fmla="*/ 2147483647 h 189"/>
              <a:gd name="T2" fmla="*/ 2147483647 w 226"/>
              <a:gd name="T3" fmla="*/ 2147483647 h 189"/>
              <a:gd name="T4" fmla="*/ 2147483647 w 226"/>
              <a:gd name="T5" fmla="*/ 0 h 189"/>
              <a:gd name="T6" fmla="*/ 2147483647 w 226"/>
              <a:gd name="T7" fmla="*/ 2147483647 h 189"/>
              <a:gd name="T8" fmla="*/ 2147483647 w 226"/>
              <a:gd name="T9" fmla="*/ 2147483647 h 189"/>
              <a:gd name="T10" fmla="*/ 2147483647 w 226"/>
              <a:gd name="T11" fmla="*/ 2147483647 h 189"/>
              <a:gd name="T12" fmla="*/ 2147483647 w 226"/>
              <a:gd name="T13" fmla="*/ 2147483647 h 189"/>
              <a:gd name="T14" fmla="*/ 2147483647 w 226"/>
              <a:gd name="T15" fmla="*/ 2147483647 h 18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6"/>
              <a:gd name="T25" fmla="*/ 0 h 189"/>
              <a:gd name="T26" fmla="*/ 226 w 226"/>
              <a:gd name="T27" fmla="*/ 189 h 18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6" h="189">
                <a:moveTo>
                  <a:pt x="0" y="108"/>
                </a:moveTo>
                <a:cubicBezTo>
                  <a:pt x="4" y="91"/>
                  <a:pt x="9" y="60"/>
                  <a:pt x="22" y="48"/>
                </a:cubicBezTo>
                <a:cubicBezTo>
                  <a:pt x="42" y="27"/>
                  <a:pt x="86" y="6"/>
                  <a:pt x="114" y="0"/>
                </a:cubicBezTo>
                <a:cubicBezTo>
                  <a:pt x="144" y="7"/>
                  <a:pt x="164" y="10"/>
                  <a:pt x="189" y="27"/>
                </a:cubicBezTo>
                <a:cubicBezTo>
                  <a:pt x="215" y="65"/>
                  <a:pt x="205" y="47"/>
                  <a:pt x="222" y="81"/>
                </a:cubicBezTo>
                <a:cubicBezTo>
                  <a:pt x="214" y="164"/>
                  <a:pt x="226" y="174"/>
                  <a:pt x="146" y="189"/>
                </a:cubicBezTo>
                <a:cubicBezTo>
                  <a:pt x="115" y="185"/>
                  <a:pt x="84" y="182"/>
                  <a:pt x="54" y="178"/>
                </a:cubicBezTo>
                <a:cubicBezTo>
                  <a:pt x="38" y="175"/>
                  <a:pt x="24" y="162"/>
                  <a:pt x="11" y="162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8566" name="Freeform 49"/>
          <p:cNvSpPr>
            <a:spLocks/>
          </p:cNvSpPr>
          <p:nvPr/>
        </p:nvSpPr>
        <p:spPr bwMode="auto">
          <a:xfrm>
            <a:off x="5602288" y="196850"/>
            <a:ext cx="428625" cy="128588"/>
          </a:xfrm>
          <a:custGeom>
            <a:avLst/>
            <a:gdLst>
              <a:gd name="T0" fmla="*/ 2147483647 w 270"/>
              <a:gd name="T1" fmla="*/ 2147483647 h 81"/>
              <a:gd name="T2" fmla="*/ 2147483647 w 270"/>
              <a:gd name="T3" fmla="*/ 2147483647 h 81"/>
              <a:gd name="T4" fmla="*/ 2147483647 w 270"/>
              <a:gd name="T5" fmla="*/ 0 h 81"/>
              <a:gd name="T6" fmla="*/ 2147483647 w 270"/>
              <a:gd name="T7" fmla="*/ 2147483647 h 81"/>
              <a:gd name="T8" fmla="*/ 0 w 270"/>
              <a:gd name="T9" fmla="*/ 2147483647 h 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0"/>
              <a:gd name="T16" fmla="*/ 0 h 81"/>
              <a:gd name="T17" fmla="*/ 270 w 270"/>
              <a:gd name="T18" fmla="*/ 81 h 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0" h="81">
                <a:moveTo>
                  <a:pt x="270" y="38"/>
                </a:moveTo>
                <a:cubicBezTo>
                  <a:pt x="261" y="29"/>
                  <a:pt x="249" y="15"/>
                  <a:pt x="238" y="11"/>
                </a:cubicBezTo>
                <a:cubicBezTo>
                  <a:pt x="225" y="6"/>
                  <a:pt x="200" y="0"/>
                  <a:pt x="200" y="0"/>
                </a:cubicBezTo>
                <a:cubicBezTo>
                  <a:pt x="122" y="7"/>
                  <a:pt x="112" y="6"/>
                  <a:pt x="59" y="22"/>
                </a:cubicBezTo>
                <a:cubicBezTo>
                  <a:pt x="46" y="30"/>
                  <a:pt x="0" y="62"/>
                  <a:pt x="0" y="81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8567" name="AutoShape 50"/>
          <p:cNvSpPr>
            <a:spLocks noChangeArrowheads="1"/>
          </p:cNvSpPr>
          <p:nvPr/>
        </p:nvSpPr>
        <p:spPr bwMode="auto">
          <a:xfrm>
            <a:off x="746125" y="5029200"/>
            <a:ext cx="7758113" cy="1630363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90B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8568" name="Text Box 81"/>
          <p:cNvSpPr txBox="1">
            <a:spLocks noChangeArrowheads="1"/>
          </p:cNvSpPr>
          <p:nvPr/>
        </p:nvSpPr>
        <p:spPr bwMode="auto">
          <a:xfrm>
            <a:off x="1647825" y="6115050"/>
            <a:ext cx="5967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600" b="0" i="1">
                <a:solidFill>
                  <a:srgbClr val="090BF3"/>
                </a:solidFill>
                <a:latin typeface="Arial" pitchFamily="34" charset="0"/>
              </a:rPr>
              <a:t>starting early is the key to CS 60 happiness for assignment #3…</a:t>
            </a:r>
          </a:p>
        </p:txBody>
      </p:sp>
      <p:pic>
        <p:nvPicPr>
          <p:cNvPr id="108569" name="Picture 52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60338"/>
            <a:ext cx="1281113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70" name="Rectangle 53"/>
          <p:cNvSpPr>
            <a:spLocks noChangeArrowheads="1"/>
          </p:cNvSpPr>
          <p:nvPr/>
        </p:nvSpPr>
        <p:spPr bwMode="auto">
          <a:xfrm>
            <a:off x="1155700" y="2605088"/>
            <a:ext cx="5792788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sz="1600">
                <a:latin typeface="Courier New" pitchFamily="49" charset="0"/>
              </a:rPr>
              <a:t>(define (</a:t>
            </a:r>
            <a:r>
              <a:rPr lang="en-US" altLang="en-US" sz="1600">
                <a:solidFill>
                  <a:srgbClr val="090BF3"/>
                </a:solidFill>
                <a:latin typeface="Courier New" pitchFamily="49" charset="0"/>
              </a:rPr>
              <a:t>mystery</a:t>
            </a:r>
            <a:r>
              <a:rPr lang="en-US" altLang="en-US" sz="1600">
                <a:latin typeface="Courier New" pitchFamily="49" charset="0"/>
              </a:rPr>
              <a:t> L)</a:t>
            </a:r>
          </a:p>
          <a:p>
            <a:pPr algn="l">
              <a:lnSpc>
                <a:spcPct val="50000"/>
              </a:lnSpc>
            </a:pPr>
            <a:r>
              <a:rPr lang="en-US" altLang="en-US" sz="1600">
                <a:latin typeface="Courier New" pitchFamily="49" charset="0"/>
              </a:rPr>
              <a:t>  (if (null? L)</a:t>
            </a:r>
          </a:p>
          <a:p>
            <a:pPr algn="l">
              <a:lnSpc>
                <a:spcPct val="50000"/>
              </a:lnSpc>
            </a:pPr>
            <a:r>
              <a:rPr lang="en-US" altLang="en-US" sz="1600">
                <a:latin typeface="Courier New" pitchFamily="49" charset="0"/>
              </a:rPr>
              <a:t>      ()</a:t>
            </a:r>
          </a:p>
          <a:p>
            <a:pPr algn="l">
              <a:lnSpc>
                <a:spcPct val="50000"/>
              </a:lnSpc>
            </a:pPr>
            <a:r>
              <a:rPr lang="en-US" altLang="en-US" sz="1600">
                <a:latin typeface="Courier New" pitchFamily="49" charset="0"/>
              </a:rPr>
              <a:t>      (let* ([ </a:t>
            </a:r>
            <a:r>
              <a:rPr lang="en-US" altLang="en-US" sz="1600">
                <a:solidFill>
                  <a:srgbClr val="A70BE0"/>
                </a:solidFill>
                <a:latin typeface="Courier New" pitchFamily="49" charset="0"/>
              </a:rPr>
              <a:t>weirdo</a:t>
            </a:r>
            <a:r>
              <a:rPr lang="en-US" altLang="en-US" sz="1600">
                <a:latin typeface="Courier New" pitchFamily="49" charset="0"/>
              </a:rPr>
              <a:t>    (first L) ]</a:t>
            </a:r>
          </a:p>
          <a:p>
            <a:pPr algn="l">
              <a:lnSpc>
                <a:spcPct val="50000"/>
              </a:lnSpc>
            </a:pPr>
            <a:r>
              <a:rPr lang="en-US" altLang="en-US" sz="1600">
                <a:latin typeface="Courier New" pitchFamily="49" charset="0"/>
              </a:rPr>
              <a:t>             [ didRest   (</a:t>
            </a:r>
            <a:r>
              <a:rPr lang="en-US" altLang="en-US" sz="1600">
                <a:solidFill>
                  <a:srgbClr val="090BF3"/>
                </a:solidFill>
                <a:latin typeface="Courier New" pitchFamily="49" charset="0"/>
              </a:rPr>
              <a:t>mystery</a:t>
            </a:r>
            <a:r>
              <a:rPr lang="en-US" altLang="en-US" sz="1600">
                <a:latin typeface="Courier New" pitchFamily="49" charset="0"/>
              </a:rPr>
              <a:t> (rest L)) ])</a:t>
            </a:r>
          </a:p>
          <a:p>
            <a:pPr algn="l">
              <a:lnSpc>
                <a:spcPct val="50000"/>
              </a:lnSpc>
            </a:pPr>
            <a:r>
              <a:rPr lang="en-US" altLang="en-US" sz="1600">
                <a:latin typeface="Courier New" pitchFamily="49" charset="0"/>
              </a:rPr>
              <a:t>        (if (member </a:t>
            </a:r>
            <a:r>
              <a:rPr lang="en-US" altLang="en-US" sz="1600">
                <a:solidFill>
                  <a:srgbClr val="A70BE0"/>
                </a:solidFill>
                <a:latin typeface="Courier New" pitchFamily="49" charset="0"/>
              </a:rPr>
              <a:t>weirdo</a:t>
            </a:r>
            <a:r>
              <a:rPr lang="en-US" altLang="en-US" sz="1600">
                <a:latin typeface="Courier New" pitchFamily="49" charset="0"/>
              </a:rPr>
              <a:t> didRest)</a:t>
            </a:r>
          </a:p>
          <a:p>
            <a:pPr algn="l">
              <a:lnSpc>
                <a:spcPct val="50000"/>
              </a:lnSpc>
            </a:pPr>
            <a:r>
              <a:rPr lang="en-US" altLang="en-US" sz="1600">
                <a:latin typeface="Courier New" pitchFamily="49" charset="0"/>
              </a:rPr>
              <a:t>            didRest</a:t>
            </a:r>
          </a:p>
          <a:p>
            <a:pPr algn="l">
              <a:lnSpc>
                <a:spcPct val="50000"/>
              </a:lnSpc>
            </a:pPr>
            <a:r>
              <a:rPr lang="en-US" altLang="en-US" sz="1600">
                <a:latin typeface="Courier New" pitchFamily="49" charset="0"/>
              </a:rPr>
              <a:t>            (cons </a:t>
            </a:r>
            <a:r>
              <a:rPr lang="en-US" altLang="en-US" sz="1600">
                <a:solidFill>
                  <a:srgbClr val="A70BE0"/>
                </a:solidFill>
                <a:latin typeface="Courier New" pitchFamily="49" charset="0"/>
              </a:rPr>
              <a:t>weirdo</a:t>
            </a:r>
            <a:r>
              <a:rPr lang="en-US" altLang="en-US" sz="1600">
                <a:latin typeface="Courier New" pitchFamily="49" charset="0"/>
              </a:rPr>
              <a:t> didRest)</a:t>
            </a:r>
          </a:p>
          <a:p>
            <a:pPr algn="l">
              <a:lnSpc>
                <a:spcPct val="50000"/>
              </a:lnSpc>
            </a:pPr>
            <a:r>
              <a:rPr lang="en-US" altLang="en-US" sz="1600">
                <a:latin typeface="Courier New" pitchFamily="49" charset="0"/>
              </a:rPr>
              <a:t>            ))))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6" name="Oval 7"/>
          <p:cNvSpPr>
            <a:spLocks noChangeArrowheads="1"/>
          </p:cNvSpPr>
          <p:nvPr/>
        </p:nvSpPr>
        <p:spPr bwMode="auto">
          <a:xfrm flipV="1">
            <a:off x="7051675" y="5292725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97" name="Oval 2"/>
          <p:cNvSpPr>
            <a:spLocks noChangeArrowheads="1"/>
          </p:cNvSpPr>
          <p:nvPr/>
        </p:nvSpPr>
        <p:spPr bwMode="auto">
          <a:xfrm flipV="1">
            <a:off x="2632075" y="43434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98" name="Oval 3"/>
          <p:cNvSpPr>
            <a:spLocks noChangeArrowheads="1"/>
          </p:cNvSpPr>
          <p:nvPr/>
        </p:nvSpPr>
        <p:spPr bwMode="auto">
          <a:xfrm flipV="1">
            <a:off x="5299075" y="60960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99" name="Oval 4"/>
          <p:cNvSpPr>
            <a:spLocks noChangeArrowheads="1"/>
          </p:cNvSpPr>
          <p:nvPr/>
        </p:nvSpPr>
        <p:spPr bwMode="auto">
          <a:xfrm flipV="1">
            <a:off x="4232275" y="43434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00" name="Text Box 5"/>
          <p:cNvSpPr txBox="1">
            <a:spLocks noChangeArrowheads="1"/>
          </p:cNvSpPr>
          <p:nvPr/>
        </p:nvSpPr>
        <p:spPr bwMode="auto">
          <a:xfrm>
            <a:off x="125016" y="6153944"/>
            <a:ext cx="13723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3200" dirty="0">
                <a:solidFill>
                  <a:srgbClr val="C00000"/>
                </a:solidFill>
                <a:latin typeface="Cambria" panose="02040503050406030204" pitchFamily="18" charset="0"/>
              </a:rPr>
              <a:t>DAG !</a:t>
            </a:r>
          </a:p>
        </p:txBody>
      </p:sp>
      <p:sp>
        <p:nvSpPr>
          <p:cNvPr id="3101" name="Oval 11"/>
          <p:cNvSpPr>
            <a:spLocks noChangeArrowheads="1"/>
          </p:cNvSpPr>
          <p:nvPr/>
        </p:nvSpPr>
        <p:spPr bwMode="auto">
          <a:xfrm flipH="1" flipV="1">
            <a:off x="3516313" y="52832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02" name="Line 12"/>
          <p:cNvSpPr>
            <a:spLocks noChangeShapeType="1"/>
          </p:cNvSpPr>
          <p:nvPr/>
        </p:nvSpPr>
        <p:spPr bwMode="auto">
          <a:xfrm flipH="1" flipV="1">
            <a:off x="4216400" y="5762625"/>
            <a:ext cx="1101725" cy="409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3" name="Oval 14"/>
          <p:cNvSpPr>
            <a:spLocks noChangeArrowheads="1"/>
          </p:cNvSpPr>
          <p:nvPr/>
        </p:nvSpPr>
        <p:spPr bwMode="auto">
          <a:xfrm flipV="1">
            <a:off x="6289675" y="43434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04" name="Oval 15"/>
          <p:cNvSpPr>
            <a:spLocks noChangeArrowheads="1"/>
          </p:cNvSpPr>
          <p:nvPr/>
        </p:nvSpPr>
        <p:spPr bwMode="auto">
          <a:xfrm flipV="1">
            <a:off x="7889875" y="43434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05" name="Line 16"/>
          <p:cNvSpPr>
            <a:spLocks noChangeShapeType="1"/>
          </p:cNvSpPr>
          <p:nvPr/>
        </p:nvSpPr>
        <p:spPr bwMode="auto">
          <a:xfrm flipH="1" flipV="1">
            <a:off x="3209925" y="4997450"/>
            <a:ext cx="369888" cy="319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6" name="Line 17"/>
          <p:cNvSpPr>
            <a:spLocks noChangeShapeType="1"/>
          </p:cNvSpPr>
          <p:nvPr/>
        </p:nvSpPr>
        <p:spPr bwMode="auto">
          <a:xfrm flipV="1">
            <a:off x="4100513" y="5019675"/>
            <a:ext cx="263525" cy="298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7" name="Line 18"/>
          <p:cNvSpPr>
            <a:spLocks noChangeShapeType="1"/>
          </p:cNvSpPr>
          <p:nvPr/>
        </p:nvSpPr>
        <p:spPr bwMode="auto">
          <a:xfrm flipH="1" flipV="1">
            <a:off x="6853238" y="5029200"/>
            <a:ext cx="282575" cy="27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8" name="Line 19"/>
          <p:cNvSpPr>
            <a:spLocks noChangeShapeType="1"/>
          </p:cNvSpPr>
          <p:nvPr/>
        </p:nvSpPr>
        <p:spPr bwMode="auto">
          <a:xfrm flipV="1">
            <a:off x="7680325" y="4995863"/>
            <a:ext cx="322263" cy="3190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9" name="Line 21"/>
          <p:cNvSpPr>
            <a:spLocks noChangeShapeType="1"/>
          </p:cNvSpPr>
          <p:nvPr/>
        </p:nvSpPr>
        <p:spPr bwMode="auto">
          <a:xfrm flipH="1" flipV="1">
            <a:off x="6203950" y="3981450"/>
            <a:ext cx="282575" cy="27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0" name="Line 22"/>
          <p:cNvSpPr>
            <a:spLocks noChangeShapeType="1"/>
          </p:cNvSpPr>
          <p:nvPr/>
        </p:nvSpPr>
        <p:spPr bwMode="auto">
          <a:xfrm flipV="1">
            <a:off x="6823075" y="3962400"/>
            <a:ext cx="282575" cy="27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1" name="Line 23"/>
          <p:cNvSpPr>
            <a:spLocks noChangeShapeType="1"/>
          </p:cNvSpPr>
          <p:nvPr/>
        </p:nvSpPr>
        <p:spPr bwMode="auto">
          <a:xfrm flipH="1" flipV="1">
            <a:off x="7785100" y="3981450"/>
            <a:ext cx="282575" cy="27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2" name="Line 24"/>
          <p:cNvSpPr>
            <a:spLocks noChangeShapeType="1"/>
          </p:cNvSpPr>
          <p:nvPr/>
        </p:nvSpPr>
        <p:spPr bwMode="auto">
          <a:xfrm flipV="1">
            <a:off x="8404225" y="3962400"/>
            <a:ext cx="282575" cy="27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3" name="Line 25"/>
          <p:cNvSpPr>
            <a:spLocks noChangeShapeType="1"/>
          </p:cNvSpPr>
          <p:nvPr/>
        </p:nvSpPr>
        <p:spPr bwMode="auto">
          <a:xfrm flipH="1" flipV="1">
            <a:off x="4117975" y="3994150"/>
            <a:ext cx="282575" cy="27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4" name="Line 26"/>
          <p:cNvSpPr>
            <a:spLocks noChangeShapeType="1"/>
          </p:cNvSpPr>
          <p:nvPr/>
        </p:nvSpPr>
        <p:spPr bwMode="auto">
          <a:xfrm flipV="1">
            <a:off x="4737100" y="3994150"/>
            <a:ext cx="282575" cy="27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5" name="Line 27"/>
          <p:cNvSpPr>
            <a:spLocks noChangeShapeType="1"/>
          </p:cNvSpPr>
          <p:nvPr/>
        </p:nvSpPr>
        <p:spPr bwMode="auto">
          <a:xfrm flipH="1" flipV="1">
            <a:off x="2517775" y="3994150"/>
            <a:ext cx="282575" cy="27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6" name="Line 28"/>
          <p:cNvSpPr>
            <a:spLocks noChangeShapeType="1"/>
          </p:cNvSpPr>
          <p:nvPr/>
        </p:nvSpPr>
        <p:spPr bwMode="auto">
          <a:xfrm flipV="1">
            <a:off x="3136900" y="3994150"/>
            <a:ext cx="282575" cy="27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7" name="Rectangle 32"/>
          <p:cNvSpPr>
            <a:spLocks noChangeArrowheads="1"/>
          </p:cNvSpPr>
          <p:nvPr/>
        </p:nvSpPr>
        <p:spPr bwMode="auto">
          <a:xfrm>
            <a:off x="1416553" y="142832"/>
            <a:ext cx="640931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4200" b="0" dirty="0">
                <a:solidFill>
                  <a:srgbClr val="000000"/>
                </a:solidFill>
                <a:latin typeface="Cambria" panose="02040503050406030204" pitchFamily="18" charset="0"/>
              </a:rPr>
              <a:t>A </a:t>
            </a:r>
            <a:r>
              <a:rPr lang="en-US" altLang="en-US" sz="4200" b="0" i="1" dirty="0">
                <a:solidFill>
                  <a:srgbClr val="000000"/>
                </a:solidFill>
                <a:latin typeface="Cambria" panose="02040503050406030204" pitchFamily="18" charset="0"/>
              </a:rPr>
              <a:t>familiar </a:t>
            </a:r>
            <a:r>
              <a:rPr lang="en-US" altLang="en-US" sz="4200" b="0" dirty="0">
                <a:solidFill>
                  <a:srgbClr val="000000"/>
                </a:solidFill>
                <a:latin typeface="Cambria" panose="02040503050406030204" pitchFamily="18" charset="0"/>
              </a:rPr>
              <a:t>tree application?</a:t>
            </a:r>
          </a:p>
        </p:txBody>
      </p:sp>
      <p:sp>
        <p:nvSpPr>
          <p:cNvPr id="8226" name="Text Box 5"/>
          <p:cNvSpPr txBox="1">
            <a:spLocks noChangeArrowheads="1"/>
          </p:cNvSpPr>
          <p:nvPr/>
        </p:nvSpPr>
        <p:spPr bwMode="auto">
          <a:xfrm>
            <a:off x="3668713" y="2743200"/>
            <a:ext cx="3341687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+mn-ea"/>
              </a:rPr>
              <a:t>... 42 generations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ＭＳ Ｐゴシック" pitchFamily="-112" charset="-128"/>
              </a:rPr>
              <a:t>...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+mn-ea"/>
              </a:rPr>
              <a:t>     </a:t>
            </a:r>
          </a:p>
        </p:txBody>
      </p:sp>
      <p:sp>
        <p:nvSpPr>
          <p:cNvPr id="3120" name="Text Box 20"/>
          <p:cNvSpPr txBox="1">
            <a:spLocks noChangeArrowheads="1"/>
          </p:cNvSpPr>
          <p:nvPr/>
        </p:nvSpPr>
        <p:spPr bwMode="auto">
          <a:xfrm>
            <a:off x="1028700" y="1447800"/>
            <a:ext cx="19431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000" b="0" dirty="0">
                <a:latin typeface="Cambria" panose="02040503050406030204" pitchFamily="18" charset="0"/>
              </a:rPr>
              <a:t>(42-great)-grandparents</a:t>
            </a:r>
          </a:p>
        </p:txBody>
      </p:sp>
      <p:sp>
        <p:nvSpPr>
          <p:cNvPr id="3121" name="Oval 4"/>
          <p:cNvSpPr>
            <a:spLocks noChangeArrowheads="1"/>
          </p:cNvSpPr>
          <p:nvPr/>
        </p:nvSpPr>
        <p:spPr bwMode="auto">
          <a:xfrm>
            <a:off x="3616325" y="1589088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22" name="Oval 4"/>
          <p:cNvSpPr>
            <a:spLocks noChangeArrowheads="1"/>
          </p:cNvSpPr>
          <p:nvPr/>
        </p:nvSpPr>
        <p:spPr bwMode="auto">
          <a:xfrm>
            <a:off x="4987925" y="1589088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23" name="Oval 4"/>
          <p:cNvSpPr>
            <a:spLocks noChangeArrowheads="1"/>
          </p:cNvSpPr>
          <p:nvPr/>
        </p:nvSpPr>
        <p:spPr bwMode="auto">
          <a:xfrm>
            <a:off x="6435725" y="1589088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24" name="Line 25"/>
          <p:cNvSpPr>
            <a:spLocks noChangeShapeType="1"/>
          </p:cNvSpPr>
          <p:nvPr/>
        </p:nvSpPr>
        <p:spPr bwMode="auto">
          <a:xfrm flipH="1" flipV="1">
            <a:off x="4887913" y="1304925"/>
            <a:ext cx="282575" cy="27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5" name="Line 26"/>
          <p:cNvSpPr>
            <a:spLocks noChangeShapeType="1"/>
          </p:cNvSpPr>
          <p:nvPr/>
        </p:nvSpPr>
        <p:spPr bwMode="auto">
          <a:xfrm flipV="1">
            <a:off x="5507038" y="1304925"/>
            <a:ext cx="282575" cy="27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6" name="Line 27"/>
          <p:cNvSpPr>
            <a:spLocks noChangeShapeType="1"/>
          </p:cNvSpPr>
          <p:nvPr/>
        </p:nvSpPr>
        <p:spPr bwMode="auto">
          <a:xfrm flipH="1" flipV="1">
            <a:off x="3484563" y="1304925"/>
            <a:ext cx="282575" cy="27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7" name="Line 28"/>
          <p:cNvSpPr>
            <a:spLocks noChangeShapeType="1"/>
          </p:cNvSpPr>
          <p:nvPr/>
        </p:nvSpPr>
        <p:spPr bwMode="auto">
          <a:xfrm flipV="1">
            <a:off x="4103688" y="1304925"/>
            <a:ext cx="282575" cy="27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8" name="Line 27"/>
          <p:cNvSpPr>
            <a:spLocks noChangeShapeType="1"/>
          </p:cNvSpPr>
          <p:nvPr/>
        </p:nvSpPr>
        <p:spPr bwMode="auto">
          <a:xfrm flipH="1" flipV="1">
            <a:off x="6307138" y="1295400"/>
            <a:ext cx="282575" cy="27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9" name="Line 28"/>
          <p:cNvSpPr>
            <a:spLocks noChangeShapeType="1"/>
          </p:cNvSpPr>
          <p:nvPr/>
        </p:nvSpPr>
        <p:spPr bwMode="auto">
          <a:xfrm flipV="1">
            <a:off x="6926263" y="1295400"/>
            <a:ext cx="282575" cy="27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0" name="Text Box 20"/>
          <p:cNvSpPr txBox="1">
            <a:spLocks noChangeArrowheads="1"/>
          </p:cNvSpPr>
          <p:nvPr/>
        </p:nvSpPr>
        <p:spPr bwMode="auto">
          <a:xfrm>
            <a:off x="889000" y="4462463"/>
            <a:ext cx="1943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000" b="0">
                <a:latin typeface="Cambria" panose="02040503050406030204" pitchFamily="18" charset="0"/>
              </a:rPr>
              <a:t>grandparents</a:t>
            </a:r>
          </a:p>
        </p:txBody>
      </p:sp>
      <p:sp>
        <p:nvSpPr>
          <p:cNvPr id="3131" name="Text Box 20"/>
          <p:cNvSpPr txBox="1">
            <a:spLocks noChangeArrowheads="1"/>
          </p:cNvSpPr>
          <p:nvPr/>
        </p:nvSpPr>
        <p:spPr bwMode="auto">
          <a:xfrm>
            <a:off x="1884363" y="5446713"/>
            <a:ext cx="1943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000" b="0">
                <a:latin typeface="Cambria" panose="02040503050406030204" pitchFamily="18" charset="0"/>
              </a:rPr>
              <a:t>parents</a:t>
            </a:r>
          </a:p>
        </p:txBody>
      </p:sp>
      <p:sp>
        <p:nvSpPr>
          <p:cNvPr id="3132" name="Text Box 20"/>
          <p:cNvSpPr txBox="1">
            <a:spLocks noChangeArrowheads="1"/>
          </p:cNvSpPr>
          <p:nvPr/>
        </p:nvSpPr>
        <p:spPr bwMode="auto">
          <a:xfrm>
            <a:off x="4670425" y="6215063"/>
            <a:ext cx="1943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000" b="0" dirty="0" smtClean="0">
                <a:latin typeface="Cambria" panose="02040503050406030204" pitchFamily="18" charset="0"/>
              </a:rPr>
              <a:t>us</a:t>
            </a:r>
            <a:endParaRPr lang="en-US" altLang="en-US" sz="2000" b="0" dirty="0">
              <a:latin typeface="Cambria" panose="02040503050406030204" pitchFamily="18" charset="0"/>
            </a:endParaRPr>
          </a:p>
        </p:txBody>
      </p:sp>
      <p:sp>
        <p:nvSpPr>
          <p:cNvPr id="3133" name="Line 12"/>
          <p:cNvSpPr>
            <a:spLocks noChangeShapeType="1"/>
          </p:cNvSpPr>
          <p:nvPr/>
        </p:nvSpPr>
        <p:spPr bwMode="auto">
          <a:xfrm flipV="1">
            <a:off x="5997575" y="5791200"/>
            <a:ext cx="1101725" cy="409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1" name="Oval 2"/>
          <p:cNvSpPr>
            <a:spLocks noChangeArrowheads="1"/>
          </p:cNvSpPr>
          <p:nvPr/>
        </p:nvSpPr>
        <p:spPr bwMode="auto">
          <a:xfrm>
            <a:off x="304800" y="1725613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112" name="Oval 3"/>
          <p:cNvSpPr>
            <a:spLocks noChangeArrowheads="1"/>
          </p:cNvSpPr>
          <p:nvPr/>
        </p:nvSpPr>
        <p:spPr bwMode="auto">
          <a:xfrm>
            <a:off x="1600200" y="1725613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113" name="Oval 4"/>
          <p:cNvSpPr>
            <a:spLocks noChangeArrowheads="1"/>
          </p:cNvSpPr>
          <p:nvPr/>
        </p:nvSpPr>
        <p:spPr bwMode="auto">
          <a:xfrm>
            <a:off x="2895600" y="1725613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114" name="Oval 5"/>
          <p:cNvSpPr>
            <a:spLocks noChangeArrowheads="1"/>
          </p:cNvSpPr>
          <p:nvPr/>
        </p:nvSpPr>
        <p:spPr bwMode="auto">
          <a:xfrm>
            <a:off x="1600200" y="2944813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115" name="Oval 6"/>
          <p:cNvSpPr>
            <a:spLocks noChangeArrowheads="1"/>
          </p:cNvSpPr>
          <p:nvPr/>
        </p:nvSpPr>
        <p:spPr bwMode="auto">
          <a:xfrm>
            <a:off x="1600200" y="4011613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116" name="Oval 7"/>
          <p:cNvSpPr>
            <a:spLocks noChangeArrowheads="1"/>
          </p:cNvSpPr>
          <p:nvPr/>
        </p:nvSpPr>
        <p:spPr bwMode="auto">
          <a:xfrm>
            <a:off x="2590800" y="4773613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117" name="Oval 8"/>
          <p:cNvSpPr>
            <a:spLocks noChangeArrowheads="1"/>
          </p:cNvSpPr>
          <p:nvPr/>
        </p:nvSpPr>
        <p:spPr bwMode="auto">
          <a:xfrm>
            <a:off x="1600200" y="5535613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118" name="Oval 9"/>
          <p:cNvSpPr>
            <a:spLocks noChangeArrowheads="1"/>
          </p:cNvSpPr>
          <p:nvPr/>
        </p:nvSpPr>
        <p:spPr bwMode="auto">
          <a:xfrm>
            <a:off x="609600" y="4773613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119" name="Line 10"/>
          <p:cNvSpPr>
            <a:spLocks noChangeShapeType="1"/>
          </p:cNvSpPr>
          <p:nvPr/>
        </p:nvSpPr>
        <p:spPr bwMode="auto">
          <a:xfrm flipH="1">
            <a:off x="2138363" y="2259013"/>
            <a:ext cx="833437" cy="701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0" name="Line 11"/>
          <p:cNvSpPr>
            <a:spLocks noChangeShapeType="1"/>
          </p:cNvSpPr>
          <p:nvPr/>
        </p:nvSpPr>
        <p:spPr bwMode="auto">
          <a:xfrm>
            <a:off x="919163" y="2259013"/>
            <a:ext cx="833437" cy="701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1" name="Line 12"/>
          <p:cNvSpPr>
            <a:spLocks noChangeShapeType="1"/>
          </p:cNvSpPr>
          <p:nvPr/>
        </p:nvSpPr>
        <p:spPr bwMode="auto">
          <a:xfrm>
            <a:off x="1933575" y="2430463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3" name="Line 18"/>
          <p:cNvSpPr>
            <a:spLocks noChangeShapeType="1"/>
          </p:cNvSpPr>
          <p:nvPr/>
        </p:nvSpPr>
        <p:spPr bwMode="auto">
          <a:xfrm>
            <a:off x="1047750" y="2030413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4" name="Line 19"/>
          <p:cNvSpPr>
            <a:spLocks noChangeShapeType="1"/>
          </p:cNvSpPr>
          <p:nvPr/>
        </p:nvSpPr>
        <p:spPr bwMode="auto">
          <a:xfrm flipH="1">
            <a:off x="2305050" y="2030413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5" name="Line 20"/>
          <p:cNvSpPr>
            <a:spLocks noChangeShapeType="1"/>
          </p:cNvSpPr>
          <p:nvPr/>
        </p:nvSpPr>
        <p:spPr bwMode="auto">
          <a:xfrm flipH="1">
            <a:off x="1943100" y="3621088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6" name="Line 21"/>
          <p:cNvSpPr>
            <a:spLocks noChangeShapeType="1"/>
          </p:cNvSpPr>
          <p:nvPr/>
        </p:nvSpPr>
        <p:spPr bwMode="auto">
          <a:xfrm>
            <a:off x="2266950" y="4487863"/>
            <a:ext cx="381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7" name="Line 22"/>
          <p:cNvSpPr>
            <a:spLocks noChangeShapeType="1"/>
          </p:cNvSpPr>
          <p:nvPr/>
        </p:nvSpPr>
        <p:spPr bwMode="auto">
          <a:xfrm rot="10800000" flipH="1">
            <a:off x="1228725" y="4449763"/>
            <a:ext cx="381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8" name="Line 23"/>
          <p:cNvSpPr>
            <a:spLocks noChangeShapeType="1"/>
          </p:cNvSpPr>
          <p:nvPr/>
        </p:nvSpPr>
        <p:spPr bwMode="auto">
          <a:xfrm flipH="1">
            <a:off x="2238375" y="5259388"/>
            <a:ext cx="381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9" name="Line 24"/>
          <p:cNvSpPr>
            <a:spLocks noChangeShapeType="1"/>
          </p:cNvSpPr>
          <p:nvPr/>
        </p:nvSpPr>
        <p:spPr bwMode="auto">
          <a:xfrm flipH="1" flipV="1">
            <a:off x="1228725" y="5297488"/>
            <a:ext cx="381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0" name="Text Box 26"/>
          <p:cNvSpPr txBox="1">
            <a:spLocks noChangeArrowheads="1"/>
          </p:cNvSpPr>
          <p:nvPr/>
        </p:nvSpPr>
        <p:spPr bwMode="auto">
          <a:xfrm>
            <a:off x="2947988" y="1801813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" pitchFamily="34" charset="0"/>
              </a:rPr>
              <a:t>C</a:t>
            </a:r>
          </a:p>
        </p:txBody>
      </p:sp>
      <p:sp>
        <p:nvSpPr>
          <p:cNvPr id="4131" name="Text Box 27"/>
          <p:cNvSpPr txBox="1">
            <a:spLocks noChangeArrowheads="1"/>
          </p:cNvSpPr>
          <p:nvPr/>
        </p:nvSpPr>
        <p:spPr bwMode="auto">
          <a:xfrm>
            <a:off x="328613" y="1811338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" pitchFamily="34" charset="0"/>
              </a:rPr>
              <a:t>C</a:t>
            </a:r>
          </a:p>
        </p:txBody>
      </p:sp>
      <p:sp>
        <p:nvSpPr>
          <p:cNvPr id="4132" name="Text Box 28"/>
          <p:cNvSpPr txBox="1">
            <a:spLocks noChangeArrowheads="1"/>
          </p:cNvSpPr>
          <p:nvPr/>
        </p:nvSpPr>
        <p:spPr bwMode="auto">
          <a:xfrm>
            <a:off x="1643063" y="3030538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" pitchFamily="34" charset="0"/>
              </a:rPr>
              <a:t>Y</a:t>
            </a:r>
          </a:p>
        </p:txBody>
      </p:sp>
      <p:sp>
        <p:nvSpPr>
          <p:cNvPr id="4133" name="Text Box 29"/>
          <p:cNvSpPr txBox="1">
            <a:spLocks noChangeArrowheads="1"/>
          </p:cNvSpPr>
          <p:nvPr/>
        </p:nvSpPr>
        <p:spPr bwMode="auto">
          <a:xfrm>
            <a:off x="1633538" y="1801813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" pitchFamily="34" charset="0"/>
              </a:rPr>
              <a:t>N</a:t>
            </a:r>
          </a:p>
        </p:txBody>
      </p:sp>
      <p:sp>
        <p:nvSpPr>
          <p:cNvPr id="4134" name="Text Box 30"/>
          <p:cNvSpPr txBox="1">
            <a:spLocks noChangeArrowheads="1"/>
          </p:cNvSpPr>
          <p:nvPr/>
        </p:nvSpPr>
        <p:spPr bwMode="auto">
          <a:xfrm>
            <a:off x="2633663" y="4849813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" pitchFamily="34" charset="0"/>
              </a:rPr>
              <a:t>U</a:t>
            </a:r>
          </a:p>
        </p:txBody>
      </p:sp>
      <p:sp>
        <p:nvSpPr>
          <p:cNvPr id="4135" name="Text Box 31"/>
          <p:cNvSpPr txBox="1">
            <a:spLocks noChangeArrowheads="1"/>
          </p:cNvSpPr>
          <p:nvPr/>
        </p:nvSpPr>
        <p:spPr bwMode="auto">
          <a:xfrm>
            <a:off x="661988" y="4849813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" pitchFamily="34" charset="0"/>
              </a:rPr>
              <a:t>L</a:t>
            </a:r>
          </a:p>
        </p:txBody>
      </p:sp>
      <p:sp>
        <p:nvSpPr>
          <p:cNvPr id="4136" name="Text Box 32"/>
          <p:cNvSpPr txBox="1">
            <a:spLocks noChangeArrowheads="1"/>
          </p:cNvSpPr>
          <p:nvPr/>
        </p:nvSpPr>
        <p:spPr bwMode="auto">
          <a:xfrm>
            <a:off x="1652588" y="5621338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" pitchFamily="34" charset="0"/>
              </a:rPr>
              <a:t>I</a:t>
            </a:r>
          </a:p>
        </p:txBody>
      </p:sp>
      <p:sp>
        <p:nvSpPr>
          <p:cNvPr id="4137" name="Text Box 33"/>
          <p:cNvSpPr txBox="1">
            <a:spLocks noChangeArrowheads="1"/>
          </p:cNvSpPr>
          <p:nvPr/>
        </p:nvSpPr>
        <p:spPr bwMode="auto">
          <a:xfrm>
            <a:off x="1662113" y="4100513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" pitchFamily="34" charset="0"/>
              </a:rPr>
              <a:t>E</a:t>
            </a:r>
          </a:p>
        </p:txBody>
      </p:sp>
      <p:sp>
        <p:nvSpPr>
          <p:cNvPr id="4140" name="Rectangle 38"/>
          <p:cNvSpPr>
            <a:spLocks noChangeArrowheads="1"/>
          </p:cNvSpPr>
          <p:nvPr/>
        </p:nvSpPr>
        <p:spPr bwMode="auto">
          <a:xfrm>
            <a:off x="1034645" y="228600"/>
            <a:ext cx="181690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4200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Graphs</a:t>
            </a:r>
            <a:endParaRPr lang="en-US" altLang="en-US" sz="4200" b="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146" name="Rectangle 44"/>
          <p:cNvSpPr>
            <a:spLocks noChangeArrowheads="1"/>
          </p:cNvSpPr>
          <p:nvPr/>
        </p:nvSpPr>
        <p:spPr bwMode="auto">
          <a:xfrm>
            <a:off x="587375" y="1960563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600" b="0">
                <a:solidFill>
                  <a:srgbClr val="000000"/>
                </a:solidFill>
                <a:latin typeface="Sand" charset="0"/>
              </a:rPr>
              <a:t>1</a:t>
            </a:r>
            <a:endParaRPr lang="en-US" altLang="en-US" sz="1600" b="0">
              <a:solidFill>
                <a:srgbClr val="090BF3"/>
              </a:solidFill>
              <a:latin typeface="Sand" charset="0"/>
            </a:endParaRPr>
          </a:p>
        </p:txBody>
      </p:sp>
      <p:sp>
        <p:nvSpPr>
          <p:cNvPr id="4147" name="Rectangle 45"/>
          <p:cNvSpPr>
            <a:spLocks noChangeArrowheads="1"/>
          </p:cNvSpPr>
          <p:nvPr/>
        </p:nvSpPr>
        <p:spPr bwMode="auto">
          <a:xfrm>
            <a:off x="3217863" y="1973263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600" b="0">
                <a:solidFill>
                  <a:srgbClr val="000000"/>
                </a:solidFill>
                <a:latin typeface="Sand" charset="0"/>
              </a:rPr>
              <a:t>2</a:t>
            </a:r>
            <a:endParaRPr lang="en-US" altLang="en-US" sz="1600" b="0">
              <a:solidFill>
                <a:srgbClr val="090BF3"/>
              </a:solidFill>
              <a:latin typeface="Sand" charset="0"/>
            </a:endParaRPr>
          </a:p>
        </p:txBody>
      </p:sp>
      <p:sp>
        <p:nvSpPr>
          <p:cNvPr id="4148" name="Text Box 34"/>
          <p:cNvSpPr txBox="1">
            <a:spLocks noChangeArrowheads="1"/>
          </p:cNvSpPr>
          <p:nvPr/>
        </p:nvSpPr>
        <p:spPr bwMode="auto">
          <a:xfrm>
            <a:off x="6765131" y="1290122"/>
            <a:ext cx="192166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0" dirty="0" smtClean="0">
                <a:cs typeface="Times New Roman" pitchFamily="18" charset="0"/>
              </a:rPr>
              <a:t>in Racket…</a:t>
            </a:r>
            <a:endParaRPr lang="en-US" altLang="en-US" sz="1800" b="0" dirty="0">
              <a:cs typeface="Times New Roman" pitchFamily="18" charset="0"/>
            </a:endParaRPr>
          </a:p>
        </p:txBody>
      </p:sp>
      <p:sp>
        <p:nvSpPr>
          <p:cNvPr id="4149" name="Text Box 34"/>
          <p:cNvSpPr txBox="1">
            <a:spLocks noChangeArrowheads="1"/>
          </p:cNvSpPr>
          <p:nvPr/>
        </p:nvSpPr>
        <p:spPr bwMode="auto">
          <a:xfrm>
            <a:off x="171450" y="1447800"/>
            <a:ext cx="1143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200">
                <a:solidFill>
                  <a:srgbClr val="9900CC"/>
                </a:solidFill>
                <a:latin typeface="Arial" pitchFamily="34" charset="0"/>
              </a:rPr>
              <a:t>node</a:t>
            </a:r>
          </a:p>
        </p:txBody>
      </p:sp>
      <p:sp>
        <p:nvSpPr>
          <p:cNvPr id="4150" name="Text Box 34"/>
          <p:cNvSpPr txBox="1">
            <a:spLocks noChangeArrowheads="1"/>
          </p:cNvSpPr>
          <p:nvPr/>
        </p:nvSpPr>
        <p:spPr bwMode="auto">
          <a:xfrm>
            <a:off x="1397000" y="1479550"/>
            <a:ext cx="1143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200">
                <a:solidFill>
                  <a:srgbClr val="9900CC"/>
                </a:solidFill>
                <a:latin typeface="Arial" pitchFamily="34" charset="0"/>
              </a:rPr>
              <a:t>node</a:t>
            </a:r>
          </a:p>
        </p:txBody>
      </p:sp>
      <p:sp>
        <p:nvSpPr>
          <p:cNvPr id="4151" name="Text Box 34"/>
          <p:cNvSpPr txBox="1">
            <a:spLocks noChangeArrowheads="1"/>
          </p:cNvSpPr>
          <p:nvPr/>
        </p:nvSpPr>
        <p:spPr bwMode="auto">
          <a:xfrm>
            <a:off x="2587625" y="1474788"/>
            <a:ext cx="1143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200">
                <a:solidFill>
                  <a:srgbClr val="9900CC"/>
                </a:solidFill>
                <a:latin typeface="Arial" pitchFamily="34" charset="0"/>
              </a:rPr>
              <a:t>node…</a:t>
            </a:r>
          </a:p>
        </p:txBody>
      </p:sp>
      <p:sp>
        <p:nvSpPr>
          <p:cNvPr id="4152" name="Text Box 34"/>
          <p:cNvSpPr txBox="1">
            <a:spLocks noChangeArrowheads="1"/>
          </p:cNvSpPr>
          <p:nvPr/>
        </p:nvSpPr>
        <p:spPr bwMode="auto">
          <a:xfrm>
            <a:off x="663575" y="2487613"/>
            <a:ext cx="1143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200">
                <a:solidFill>
                  <a:srgbClr val="9900CC"/>
                </a:solidFill>
                <a:latin typeface="Arial" pitchFamily="34" charset="0"/>
              </a:rPr>
              <a:t>edge</a:t>
            </a:r>
          </a:p>
        </p:txBody>
      </p:sp>
      <p:sp>
        <p:nvSpPr>
          <p:cNvPr id="4153" name="Text Box 34"/>
          <p:cNvSpPr txBox="1">
            <a:spLocks noChangeArrowheads="1"/>
          </p:cNvSpPr>
          <p:nvPr/>
        </p:nvSpPr>
        <p:spPr bwMode="auto">
          <a:xfrm>
            <a:off x="1408113" y="3627438"/>
            <a:ext cx="1143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200">
                <a:solidFill>
                  <a:srgbClr val="9900CC"/>
                </a:solidFill>
                <a:latin typeface="Arial" pitchFamily="34" charset="0"/>
              </a:rPr>
              <a:t>edge</a:t>
            </a:r>
          </a:p>
        </p:txBody>
      </p:sp>
      <p:sp>
        <p:nvSpPr>
          <p:cNvPr id="4154" name="Text Box 34"/>
          <p:cNvSpPr txBox="1">
            <a:spLocks noChangeArrowheads="1"/>
          </p:cNvSpPr>
          <p:nvPr/>
        </p:nvSpPr>
        <p:spPr bwMode="auto">
          <a:xfrm>
            <a:off x="773113" y="4373563"/>
            <a:ext cx="1143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200">
                <a:solidFill>
                  <a:srgbClr val="9900CC"/>
                </a:solidFill>
                <a:latin typeface="Arial" pitchFamily="34" charset="0"/>
              </a:rPr>
              <a:t>edge…</a:t>
            </a:r>
          </a:p>
        </p:txBody>
      </p:sp>
      <p:sp>
        <p:nvSpPr>
          <p:cNvPr id="4155" name="Text Box 51"/>
          <p:cNvSpPr txBox="1">
            <a:spLocks noChangeArrowheads="1"/>
          </p:cNvSpPr>
          <p:nvPr/>
        </p:nvSpPr>
        <p:spPr bwMode="auto">
          <a:xfrm>
            <a:off x="611957" y="6348375"/>
            <a:ext cx="25765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200" b="0" dirty="0">
                <a:solidFill>
                  <a:srgbClr val="008000"/>
                </a:solidFill>
                <a:latin typeface="Calibri" panose="020F0502020204030204" pitchFamily="34" charset="0"/>
                <a:cs typeface="Courier New" pitchFamily="49" charset="0"/>
              </a:rPr>
              <a:t>I guess I'd call </a:t>
            </a:r>
            <a:r>
              <a:rPr lang="en-US" altLang="en-US" sz="1200" b="0" dirty="0" smtClean="0">
                <a:solidFill>
                  <a:srgbClr val="008000"/>
                </a:solidFill>
                <a:latin typeface="Calibri" panose="020F0502020204030204" pitchFamily="34" charset="0"/>
                <a:cs typeface="Courier New" pitchFamily="49" charset="0"/>
              </a:rPr>
              <a:t> this </a:t>
            </a:r>
            <a:r>
              <a:rPr lang="en-US" altLang="en-US" sz="1200" b="0" dirty="0">
                <a:solidFill>
                  <a:srgbClr val="008000"/>
                </a:solidFill>
                <a:latin typeface="Calibri" panose="020F0502020204030204" pitchFamily="34" charset="0"/>
                <a:cs typeface="Courier New" pitchFamily="49" charset="0"/>
              </a:rPr>
              <a:t>graph </a:t>
            </a:r>
            <a:r>
              <a:rPr lang="en-US" altLang="en-US" sz="1200" i="1" dirty="0" err="1">
                <a:solidFill>
                  <a:srgbClr val="008000"/>
                </a:solidFill>
                <a:latin typeface="Calibri" panose="020F0502020204030204" pitchFamily="34" charset="0"/>
                <a:cs typeface="Courier New" pitchFamily="49" charset="0"/>
              </a:rPr>
              <a:t>unicyclic</a:t>
            </a:r>
            <a:r>
              <a:rPr lang="en-US" altLang="en-US" sz="1200" b="0" dirty="0">
                <a:solidFill>
                  <a:srgbClr val="008000"/>
                </a:solidFill>
                <a:latin typeface="Calibri" panose="020F0502020204030204" pitchFamily="34" charset="0"/>
                <a:cs typeface="Courier New" pitchFamily="49" charset="0"/>
              </a:rPr>
              <a:t>…</a:t>
            </a:r>
          </a:p>
        </p:txBody>
      </p:sp>
      <p:grpSp>
        <p:nvGrpSpPr>
          <p:cNvPr id="4156" name="Group 49"/>
          <p:cNvGrpSpPr>
            <a:grpSpLocks/>
          </p:cNvGrpSpPr>
          <p:nvPr/>
        </p:nvGrpSpPr>
        <p:grpSpPr bwMode="auto">
          <a:xfrm>
            <a:off x="84455" y="6384842"/>
            <a:ext cx="451853" cy="389021"/>
            <a:chOff x="2928" y="1051"/>
            <a:chExt cx="840" cy="957"/>
          </a:xfrm>
        </p:grpSpPr>
        <p:sp>
          <p:nvSpPr>
            <p:cNvPr id="4162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3 w 1048"/>
                <a:gd name="T1" fmla="*/ 21 h 250"/>
                <a:gd name="T2" fmla="*/ 5 w 1048"/>
                <a:gd name="T3" fmla="*/ 83 h 250"/>
                <a:gd name="T4" fmla="*/ 5 w 1048"/>
                <a:gd name="T5" fmla="*/ 111 h 250"/>
                <a:gd name="T6" fmla="*/ 6 w 1048"/>
                <a:gd name="T7" fmla="*/ 125 h 250"/>
                <a:gd name="T8" fmla="*/ 6 w 1048"/>
                <a:gd name="T9" fmla="*/ 159 h 250"/>
                <a:gd name="T10" fmla="*/ 4 w 1048"/>
                <a:gd name="T11" fmla="*/ 228 h 250"/>
                <a:gd name="T12" fmla="*/ 2 w 1048"/>
                <a:gd name="T13" fmla="*/ 208 h 250"/>
                <a:gd name="T14" fmla="*/ 0 w 1048"/>
                <a:gd name="T15" fmla="*/ 187 h 250"/>
                <a:gd name="T16" fmla="*/ 2 w 1048"/>
                <a:gd name="T17" fmla="*/ 153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3 w 1048"/>
                <a:gd name="T29" fmla="*/ 28 h 250"/>
                <a:gd name="T30" fmla="*/ 3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3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164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165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166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167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168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169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170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171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2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3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4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58" name="Text Box 34"/>
          <p:cNvSpPr txBox="1">
            <a:spLocks noChangeArrowheads="1"/>
          </p:cNvSpPr>
          <p:nvPr/>
        </p:nvSpPr>
        <p:spPr bwMode="auto">
          <a:xfrm>
            <a:off x="4267200" y="1676400"/>
            <a:ext cx="4772526" cy="140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ts val="900"/>
              </a:lnSpc>
            </a:pPr>
            <a:r>
              <a:rPr lang="en-US" alt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(define </a:t>
            </a:r>
            <a:r>
              <a:rPr lang="en-US" altLang="en-US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Gu</a:t>
            </a:r>
            <a:endParaRPr lang="en-US" altLang="en-US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lnSpc>
                <a:spcPts val="900"/>
              </a:lnSpc>
            </a:pPr>
            <a:r>
              <a:rPr lang="en-US" alt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'((C1 N) (C1 Y) (N Y)</a:t>
            </a:r>
          </a:p>
          <a:p>
            <a:pPr algn="l">
              <a:lnSpc>
                <a:spcPts val="900"/>
              </a:lnSpc>
            </a:pPr>
            <a:r>
              <a:rPr lang="en-US" alt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(C2 N) (C2 Y) (Y E)</a:t>
            </a:r>
          </a:p>
          <a:p>
            <a:pPr algn="l">
              <a:lnSpc>
                <a:spcPts val="900"/>
              </a:lnSpc>
            </a:pPr>
            <a:r>
              <a:rPr lang="en-US" alt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(E U) (U I) (I L) </a:t>
            </a:r>
            <a:endParaRPr lang="en-US" altLang="en-US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lnSpc>
                <a:spcPts val="900"/>
              </a:lnSpc>
            </a:pPr>
            <a:r>
              <a:rPr lang="en-US" alt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(</a:t>
            </a:r>
            <a:r>
              <a:rPr lang="en-US" alt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 E))) </a:t>
            </a:r>
          </a:p>
        </p:txBody>
      </p:sp>
      <p:sp>
        <p:nvSpPr>
          <p:cNvPr id="4159" name="Rectangle 66"/>
          <p:cNvSpPr>
            <a:spLocks noChangeArrowheads="1"/>
          </p:cNvSpPr>
          <p:nvPr/>
        </p:nvSpPr>
        <p:spPr bwMode="auto">
          <a:xfrm>
            <a:off x="2801474" y="3657814"/>
            <a:ext cx="508473" cy="4154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1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Gu</a:t>
            </a:r>
            <a:endParaRPr lang="en-US" altLang="en-US" sz="2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160" name="Rectangle 67"/>
          <p:cNvSpPr>
            <a:spLocks noChangeArrowheads="1"/>
          </p:cNvSpPr>
          <p:nvPr/>
        </p:nvSpPr>
        <p:spPr bwMode="auto">
          <a:xfrm>
            <a:off x="2619375" y="3346664"/>
            <a:ext cx="885372" cy="4154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100" b="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Graph</a:t>
            </a:r>
            <a:endParaRPr lang="en-US" altLang="en-US" sz="2100" b="0" dirty="0"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4161" name="Text Box 17"/>
          <p:cNvSpPr txBox="1">
            <a:spLocks noChangeArrowheads="1"/>
          </p:cNvSpPr>
          <p:nvPr/>
        </p:nvSpPr>
        <p:spPr bwMode="auto">
          <a:xfrm>
            <a:off x="4067175" y="182801"/>
            <a:ext cx="4487863" cy="830262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0" dirty="0">
                <a:latin typeface="Calibri" pitchFamily="34" charset="0"/>
              </a:rPr>
              <a:t>A </a:t>
            </a:r>
            <a:r>
              <a:rPr lang="en-US" altLang="en-US" b="0" u="sng" dirty="0">
                <a:solidFill>
                  <a:srgbClr val="090BF3"/>
                </a:solidFill>
                <a:latin typeface="Calibri" pitchFamily="34" charset="0"/>
              </a:rPr>
              <a:t>directed graph</a:t>
            </a:r>
            <a:r>
              <a:rPr lang="en-US" altLang="en-US" b="0" dirty="0">
                <a:latin typeface="Calibri" pitchFamily="34" charset="0"/>
              </a:rPr>
              <a:t> </a:t>
            </a:r>
            <a:r>
              <a:rPr lang="en-US" altLang="en-US" b="0" dirty="0" smtClean="0">
                <a:latin typeface="Calibri" pitchFamily="34" charset="0"/>
              </a:rPr>
              <a:t>is </a:t>
            </a:r>
            <a:r>
              <a:rPr lang="en-US" altLang="en-US" b="0" dirty="0">
                <a:latin typeface="Calibri" pitchFamily="34" charset="0"/>
              </a:rPr>
              <a:t>a general set of </a:t>
            </a:r>
            <a:r>
              <a:rPr lang="en-US" altLang="en-US" b="0" i="1" dirty="0">
                <a:latin typeface="Calibri" pitchFamily="34" charset="0"/>
              </a:rPr>
              <a:t>connection relationships</a:t>
            </a:r>
            <a:r>
              <a:rPr lang="en-US" altLang="en-US" b="0" dirty="0">
                <a:latin typeface="Calibri" pitchFamily="34" charset="0"/>
              </a:rPr>
              <a:t>.</a:t>
            </a:r>
          </a:p>
        </p:txBody>
      </p:sp>
      <p:sp>
        <p:nvSpPr>
          <p:cNvPr id="82" name="Text Box 14"/>
          <p:cNvSpPr txBox="1">
            <a:spLocks noChangeArrowheads="1"/>
          </p:cNvSpPr>
          <p:nvPr/>
        </p:nvSpPr>
        <p:spPr bwMode="auto">
          <a:xfrm>
            <a:off x="4900883" y="6331366"/>
            <a:ext cx="9477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ja-JP" altLang="en-US" sz="1200" b="0" dirty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“</a:t>
            </a:r>
            <a:r>
              <a:rPr lang="en-US" altLang="ja-JP" sz="1200" b="0" dirty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fan-in</a:t>
            </a:r>
            <a:r>
              <a:rPr lang="ja-JP" altLang="en-US" sz="1200" b="0" dirty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”</a:t>
            </a:r>
            <a:endParaRPr lang="en-US" altLang="en-US" sz="1200" b="0" dirty="0">
              <a:solidFill>
                <a:srgbClr val="00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83" name="Text Box 34"/>
          <p:cNvSpPr txBox="1">
            <a:spLocks noChangeArrowheads="1"/>
          </p:cNvSpPr>
          <p:nvPr/>
        </p:nvSpPr>
        <p:spPr bwMode="auto">
          <a:xfrm>
            <a:off x="4759324" y="6028822"/>
            <a:ext cx="1143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800" b="0" dirty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Parent</a:t>
            </a:r>
            <a:r>
              <a:rPr lang="en-US" altLang="en-US" sz="1800" b="0" u="sng" dirty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s</a:t>
            </a:r>
            <a:r>
              <a:rPr lang="en-US" altLang="en-US" sz="1800" b="0" dirty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84" name="Text Box 34"/>
          <p:cNvSpPr txBox="1">
            <a:spLocks noChangeArrowheads="1"/>
          </p:cNvSpPr>
          <p:nvPr/>
        </p:nvSpPr>
        <p:spPr bwMode="auto">
          <a:xfrm>
            <a:off x="4759324" y="41910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800" b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Roots ?</a:t>
            </a:r>
          </a:p>
        </p:txBody>
      </p:sp>
      <p:sp>
        <p:nvSpPr>
          <p:cNvPr id="85" name="Text Box 34"/>
          <p:cNvSpPr txBox="1">
            <a:spLocks noChangeArrowheads="1"/>
          </p:cNvSpPr>
          <p:nvPr/>
        </p:nvSpPr>
        <p:spPr bwMode="auto">
          <a:xfrm>
            <a:off x="4759324" y="4650455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800" b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Leaves ?</a:t>
            </a:r>
          </a:p>
        </p:txBody>
      </p:sp>
      <p:sp>
        <p:nvSpPr>
          <p:cNvPr id="86" name="Text Box 34"/>
          <p:cNvSpPr txBox="1">
            <a:spLocks noChangeArrowheads="1"/>
          </p:cNvSpPr>
          <p:nvPr/>
        </p:nvSpPr>
        <p:spPr bwMode="auto">
          <a:xfrm>
            <a:off x="5791200" y="3564701"/>
            <a:ext cx="2895600" cy="40011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Trees   vs.   graphs…</a:t>
            </a:r>
            <a:endParaRPr lang="en-US" altLang="en-US" sz="2000" b="0" dirty="0">
              <a:solidFill>
                <a:srgbClr val="00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87" name="Text Box 34"/>
          <p:cNvSpPr txBox="1">
            <a:spLocks noChangeArrowheads="1"/>
          </p:cNvSpPr>
          <p:nvPr/>
        </p:nvSpPr>
        <p:spPr bwMode="auto">
          <a:xfrm>
            <a:off x="4398962" y="5109911"/>
            <a:ext cx="1503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800" b="0" dirty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Children ?</a:t>
            </a:r>
          </a:p>
        </p:txBody>
      </p:sp>
      <p:sp>
        <p:nvSpPr>
          <p:cNvPr id="88" name="Text Box 34"/>
          <p:cNvSpPr txBox="1">
            <a:spLocks noChangeArrowheads="1"/>
          </p:cNvSpPr>
          <p:nvPr/>
        </p:nvSpPr>
        <p:spPr bwMode="auto">
          <a:xfrm>
            <a:off x="4759324" y="5569367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800" b="0" dirty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Cycles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1" descr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366125" cy="2157413"/>
          </a:xfrm>
          <a:prstGeom prst="rect">
            <a:avLst/>
          </a:prstGeom>
          <a:solidFill>
            <a:srgbClr val="FFDADA"/>
          </a:solidFill>
          <a:ln w="9525">
            <a:noFill/>
            <a:miter lim="800000"/>
            <a:headEnd/>
            <a:tailEnd/>
          </a:ln>
        </p:spPr>
      </p:pic>
      <p:sp>
        <p:nvSpPr>
          <p:cNvPr id="26627" name="Rounded Rectangle 41"/>
          <p:cNvSpPr>
            <a:spLocks noChangeArrowheads="1"/>
          </p:cNvSpPr>
          <p:nvPr/>
        </p:nvSpPr>
        <p:spPr bwMode="auto">
          <a:xfrm>
            <a:off x="6008688" y="838200"/>
            <a:ext cx="2678112" cy="990600"/>
          </a:xfrm>
          <a:prstGeom prst="roundRect">
            <a:avLst>
              <a:gd name="adj" fmla="val 16667"/>
            </a:avLst>
          </a:prstGeom>
          <a:solidFill>
            <a:srgbClr val="FFDADA"/>
          </a:solidFill>
          <a:ln w="19050">
            <a:noFill/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6628" name="Rectangle 38"/>
          <p:cNvSpPr>
            <a:spLocks noChangeArrowheads="1"/>
          </p:cNvSpPr>
          <p:nvPr/>
        </p:nvSpPr>
        <p:spPr bwMode="auto">
          <a:xfrm>
            <a:off x="5526088" y="858838"/>
            <a:ext cx="3590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3200">
                <a:solidFill>
                  <a:srgbClr val="000000"/>
                </a:solidFill>
                <a:latin typeface="Cambria" panose="02040503050406030204" pitchFamily="18" charset="0"/>
              </a:rPr>
              <a:t>Graphs ~ life!</a:t>
            </a:r>
          </a:p>
        </p:txBody>
      </p:sp>
      <p:sp>
        <p:nvSpPr>
          <p:cNvPr id="26629" name="Text Box 34"/>
          <p:cNvSpPr txBox="1">
            <a:spLocks noChangeArrowheads="1"/>
          </p:cNvSpPr>
          <p:nvPr/>
        </p:nvSpPr>
        <p:spPr bwMode="auto">
          <a:xfrm>
            <a:off x="5938838" y="1552575"/>
            <a:ext cx="2881312" cy="196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50000"/>
              </a:lnSpc>
            </a:pPr>
            <a:r>
              <a:rPr lang="en-US" altLang="en-US" sz="1200" i="1">
                <a:solidFill>
                  <a:srgbClr val="000000"/>
                </a:solidFill>
                <a:latin typeface="Cambria" panose="02040503050406030204" pitchFamily="18" charset="0"/>
              </a:rPr>
              <a:t>life ~ connectivity ~ graphs</a:t>
            </a:r>
          </a:p>
        </p:txBody>
      </p:sp>
      <p:sp>
        <p:nvSpPr>
          <p:cNvPr id="26630" name="Text Box 15"/>
          <p:cNvSpPr txBox="1">
            <a:spLocks noChangeArrowheads="1"/>
          </p:cNvSpPr>
          <p:nvPr/>
        </p:nvSpPr>
        <p:spPr bwMode="auto">
          <a:xfrm>
            <a:off x="4958478" y="3496315"/>
            <a:ext cx="1782048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Graph </a:t>
            </a:r>
            <a:r>
              <a:rPr lang="en-US" altLang="en-US" i="1" dirty="0">
                <a:solidFill>
                  <a:srgbClr val="000000"/>
                </a:solidFill>
                <a:latin typeface="Cambria" panose="02040503050406030204" pitchFamily="18" charset="0"/>
              </a:rPr>
              <a:t>theory</a:t>
            </a:r>
            <a:endParaRPr lang="en-US" altLang="en-US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26632" name="Picture 22" descr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4540250"/>
            <a:ext cx="3940175" cy="140335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3" name="Picture 23" descr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5" r="20193" b="54700"/>
          <a:stretch>
            <a:fillRect/>
          </a:stretch>
        </p:blipFill>
        <p:spPr bwMode="auto">
          <a:xfrm>
            <a:off x="5022850" y="2635250"/>
            <a:ext cx="3435350" cy="71755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4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42049" r="42969" b="7278"/>
          <a:stretch>
            <a:fillRect/>
          </a:stretch>
        </p:blipFill>
        <p:spPr bwMode="auto">
          <a:xfrm>
            <a:off x="404813" y="2667000"/>
            <a:ext cx="4090987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5" name="Text Box 18"/>
          <p:cNvSpPr txBox="1">
            <a:spLocks noChangeArrowheads="1"/>
          </p:cNvSpPr>
          <p:nvPr/>
        </p:nvSpPr>
        <p:spPr bwMode="auto">
          <a:xfrm>
            <a:off x="3347244" y="2743200"/>
            <a:ext cx="1023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solidFill>
                  <a:srgbClr val="FFFFFF"/>
                </a:solidFill>
              </a:rPr>
              <a:t>Maps!</a:t>
            </a:r>
          </a:p>
        </p:txBody>
      </p:sp>
      <p:sp>
        <p:nvSpPr>
          <p:cNvPr id="26637" name="Text Box 16"/>
          <p:cNvSpPr txBox="1">
            <a:spLocks noChangeArrowheads="1"/>
          </p:cNvSpPr>
          <p:nvPr/>
        </p:nvSpPr>
        <p:spPr bwMode="auto">
          <a:xfrm>
            <a:off x="7086600" y="3495888"/>
            <a:ext cx="1441450" cy="831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solidFill>
                  <a:srgbClr val="C00000"/>
                </a:solidFill>
                <a:latin typeface="Cambria" panose="02040503050406030204" pitchFamily="18" charset="0"/>
              </a:rPr>
              <a:t>Link analysis</a:t>
            </a:r>
          </a:p>
        </p:txBody>
      </p:sp>
      <p:sp>
        <p:nvSpPr>
          <p:cNvPr id="26638" name="Rectangle 42"/>
          <p:cNvSpPr>
            <a:spLocks noChangeArrowheads="1"/>
          </p:cNvSpPr>
          <p:nvPr/>
        </p:nvSpPr>
        <p:spPr bwMode="auto">
          <a:xfrm>
            <a:off x="990600" y="923751"/>
            <a:ext cx="1525587" cy="523875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 dirty="0">
                <a:solidFill>
                  <a:srgbClr val="090BF3"/>
                </a:solidFill>
                <a:latin typeface="Cambria" panose="02040503050406030204" pitchFamily="18" charset="0"/>
              </a:rPr>
              <a:t>"PageRank" algorithm</a:t>
            </a:r>
          </a:p>
        </p:txBody>
      </p:sp>
      <p:sp>
        <p:nvSpPr>
          <p:cNvPr id="26640" name="Text Box 15"/>
          <p:cNvSpPr txBox="1">
            <a:spLocks noChangeArrowheads="1"/>
          </p:cNvSpPr>
          <p:nvPr/>
        </p:nvSpPr>
        <p:spPr bwMode="auto">
          <a:xfrm>
            <a:off x="1066800" y="6260068"/>
            <a:ext cx="1959831" cy="369332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latin typeface="Cambria" panose="02040503050406030204" pitchFamily="18" charset="0"/>
              </a:rPr>
              <a:t>lists are graphs...</a:t>
            </a:r>
          </a:p>
        </p:txBody>
      </p:sp>
      <p:sp>
        <p:nvSpPr>
          <p:cNvPr id="26641" name="Text Box 15"/>
          <p:cNvSpPr txBox="1">
            <a:spLocks noChangeArrowheads="1"/>
          </p:cNvSpPr>
          <p:nvPr/>
        </p:nvSpPr>
        <p:spPr bwMode="auto">
          <a:xfrm>
            <a:off x="3314389" y="6260068"/>
            <a:ext cx="2057422" cy="369332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dirty="0">
                <a:latin typeface="Cambria" panose="02040503050406030204" pitchFamily="18" charset="0"/>
              </a:rPr>
              <a:t>trees are graphs...</a:t>
            </a:r>
          </a:p>
        </p:txBody>
      </p:sp>
      <p:sp>
        <p:nvSpPr>
          <p:cNvPr id="26631" name="Text Box 18"/>
          <p:cNvSpPr txBox="1">
            <a:spLocks noChangeArrowheads="1"/>
          </p:cNvSpPr>
          <p:nvPr/>
        </p:nvSpPr>
        <p:spPr bwMode="auto">
          <a:xfrm>
            <a:off x="749299" y="5455443"/>
            <a:ext cx="3402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dirty="0">
                <a:solidFill>
                  <a:schemeClr val="bg1"/>
                </a:solidFill>
              </a:rPr>
              <a:t>Physical graphs ~ </a:t>
            </a:r>
            <a:r>
              <a:rPr lang="en-US" altLang="en-US" sz="1800" i="1" dirty="0">
                <a:solidFill>
                  <a:schemeClr val="bg1"/>
                </a:solidFill>
              </a:rPr>
              <a:t>shortest paths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5659569" y="6260068"/>
            <a:ext cx="2409570" cy="369332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dirty="0" smtClean="0">
                <a:latin typeface="Cambria" panose="02040503050406030204" pitchFamily="18" charset="0"/>
              </a:rPr>
              <a:t>everything's a graph!</a:t>
            </a:r>
            <a:endParaRPr lang="en-US" altLang="en-US" sz="1800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8"/>
          <p:cNvSpPr>
            <a:spLocks noChangeArrowheads="1"/>
          </p:cNvSpPr>
          <p:nvPr/>
        </p:nvSpPr>
        <p:spPr bwMode="auto">
          <a:xfrm>
            <a:off x="1524000" y="76200"/>
            <a:ext cx="626017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4200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Circle-packing algorithm…</a:t>
            </a:r>
            <a:endParaRPr lang="en-US" altLang="en-US" sz="4200" b="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556" y="2895600"/>
            <a:ext cx="6535063" cy="38676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055" y="761681"/>
            <a:ext cx="6716063" cy="228631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 bwMode="auto">
          <a:xfrm>
            <a:off x="2362200" y="3110300"/>
            <a:ext cx="47244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3848100" y="2971800"/>
            <a:ext cx="1752600" cy="276999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1200" b="0" dirty="0" smtClean="0">
                <a:latin typeface="Calibri" panose="020F0502020204030204" pitchFamily="34" charset="0"/>
              </a:rPr>
              <a:t>much prose…</a:t>
            </a:r>
            <a:endParaRPr lang="en-US" sz="1200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83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4806" y="1338766"/>
            <a:ext cx="4890962" cy="5334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 anchor="ctr">
            <a:spAutoFit/>
          </a:bodyPr>
          <a:lstStyle/>
          <a:p>
            <a:pPr algn="l"/>
            <a:endParaRPr lang="en-US" smtClean="0">
              <a:cs typeface="Times New Roman" pitchFamily="1" charset="0"/>
            </a:endParaRPr>
          </a:p>
        </p:txBody>
      </p:sp>
      <p:sp>
        <p:nvSpPr>
          <p:cNvPr id="5149" name="Text Box 19"/>
          <p:cNvSpPr txBox="1">
            <a:spLocks noChangeArrowheads="1"/>
          </p:cNvSpPr>
          <p:nvPr/>
        </p:nvSpPr>
        <p:spPr bwMode="auto">
          <a:xfrm>
            <a:off x="457200" y="1366838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en-US" altLang="en-US" b="0" dirty="0" smtClean="0">
                <a:solidFill>
                  <a:srgbClr val="090BF3"/>
                </a:solidFill>
                <a:latin typeface="Calibri" panose="020F0502020204030204" pitchFamily="34" charset="0"/>
              </a:rPr>
              <a:t>nodes</a:t>
            </a:r>
            <a:r>
              <a:rPr lang="en-US" altLang="en-US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G)</a:t>
            </a:r>
            <a:r>
              <a:rPr lang="en-US" altLang="en-US" b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5151" name="Rectangle 41"/>
          <p:cNvSpPr>
            <a:spLocks noChangeArrowheads="1"/>
          </p:cNvSpPr>
          <p:nvPr/>
        </p:nvSpPr>
        <p:spPr bwMode="auto">
          <a:xfrm>
            <a:off x="2350080" y="1410772"/>
            <a:ext cx="25673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 </a:t>
            </a:r>
            <a:r>
              <a:rPr lang="en-US" altLang="en-US" sz="1800" b="0" dirty="0">
                <a:solidFill>
                  <a:srgbClr val="000000"/>
                </a:solidFill>
                <a:latin typeface="Calibri" panose="020F0502020204030204" pitchFamily="34" charset="0"/>
              </a:rPr>
              <a:t>list of </a:t>
            </a:r>
            <a:r>
              <a:rPr lang="en-US" altLang="en-US" sz="18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all the </a:t>
            </a:r>
            <a:r>
              <a:rPr lang="en-US" altLang="en-US" sz="1800" b="0" dirty="0">
                <a:solidFill>
                  <a:srgbClr val="000000"/>
                </a:solidFill>
                <a:latin typeface="Calibri" panose="020F0502020204030204" pitchFamily="34" charset="0"/>
              </a:rPr>
              <a:t>nodes of G</a:t>
            </a:r>
          </a:p>
        </p:txBody>
      </p:sp>
      <p:sp>
        <p:nvSpPr>
          <p:cNvPr id="5154" name="Text Box 19"/>
          <p:cNvSpPr txBox="1">
            <a:spLocks noChangeArrowheads="1"/>
          </p:cNvSpPr>
          <p:nvPr/>
        </p:nvSpPr>
        <p:spPr bwMode="auto">
          <a:xfrm>
            <a:off x="228600" y="2205038"/>
            <a:ext cx="3862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(define (</a:t>
            </a:r>
            <a:r>
              <a:rPr lang="en-US" altLang="en-US" dirty="0">
                <a:solidFill>
                  <a:srgbClr val="090BF3"/>
                </a:solidFill>
                <a:latin typeface="Courier New" pitchFamily="49" charset="0"/>
                <a:cs typeface="Courier New" pitchFamily="49" charset="0"/>
              </a:rPr>
              <a:t>nodes 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G)</a:t>
            </a:r>
            <a:r>
              <a:rPr lang="en-US" altLang="en-US" b="0" dirty="0">
                <a:solidFill>
                  <a:srgbClr val="090BF3"/>
                </a:solidFill>
                <a:latin typeface="Courier New" pitchFamily="49" charset="0"/>
                <a:cs typeface="Courier New" pitchFamily="49" charset="0"/>
              </a:rPr>
              <a:t>	</a:t>
            </a:r>
          </a:p>
        </p:txBody>
      </p:sp>
      <p:pic>
        <p:nvPicPr>
          <p:cNvPr id="5156" name="Picture 51" descr="Picture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447" y="63752"/>
            <a:ext cx="2681288" cy="361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62" name="Text Box 34"/>
          <p:cNvSpPr txBox="1">
            <a:spLocks noChangeArrowheads="1"/>
          </p:cNvSpPr>
          <p:nvPr/>
        </p:nvSpPr>
        <p:spPr bwMode="auto">
          <a:xfrm>
            <a:off x="228600" y="201612"/>
            <a:ext cx="5727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ts val="900"/>
              </a:lnSpc>
            </a:pPr>
            <a:r>
              <a:rPr lang="en-US" altLang="en-US" sz="1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Gu</a:t>
            </a:r>
            <a:r>
              <a:rPr lang="en-US" alt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'((C1 N) (C1 Y) (N Y) (C2 N) (C2 Y)</a:t>
            </a:r>
          </a:p>
          <a:p>
            <a:pPr algn="l">
              <a:lnSpc>
                <a:spcPts val="900"/>
              </a:lnSpc>
            </a:pPr>
            <a:r>
              <a:rPr lang="en-US" alt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(Y E) </a:t>
            </a:r>
            <a:r>
              <a:rPr lang="en-US" alt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US" alt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 U) </a:t>
            </a:r>
            <a:r>
              <a:rPr lang="en-US" alt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US" alt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 I) (I L) </a:t>
            </a:r>
            <a:r>
              <a:rPr lang="en-US" alt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US" alt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 E)) </a:t>
            </a:r>
          </a:p>
        </p:txBody>
      </p:sp>
      <p:sp>
        <p:nvSpPr>
          <p:cNvPr id="5168" name="Rectangle 25"/>
          <p:cNvSpPr>
            <a:spLocks noChangeArrowheads="1"/>
          </p:cNvSpPr>
          <p:nvPr/>
        </p:nvSpPr>
        <p:spPr bwMode="auto">
          <a:xfrm>
            <a:off x="7315200" y="6172200"/>
            <a:ext cx="1528762" cy="46166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200" dirty="0">
                <a:solidFill>
                  <a:srgbClr val="C00000"/>
                </a:solidFill>
                <a:latin typeface="Calibri" pitchFamily="34" charset="0"/>
              </a:rPr>
              <a:t>Hint</a:t>
            </a:r>
            <a:r>
              <a:rPr lang="en-US" altLang="en-US" sz="1200" b="0" dirty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en-US" altLang="en-US" sz="1200" b="0" dirty="0" smtClean="0">
                <a:solidFill>
                  <a:srgbClr val="000000"/>
                </a:solidFill>
                <a:latin typeface="Calibri" pitchFamily="34" charset="0"/>
              </a:rPr>
              <a:t>show </a:t>
            </a:r>
            <a:r>
              <a:rPr lang="en-US" altLang="en-US" sz="12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uniq</a:t>
            </a:r>
            <a:r>
              <a:rPr lang="en-US" altLang="en-US" sz="1200" b="0" dirty="0" smtClean="0">
                <a:solidFill>
                  <a:srgbClr val="000000"/>
                </a:solidFill>
                <a:latin typeface="Calibri" pitchFamily="34" charset="0"/>
              </a:rPr>
              <a:t> – how could we use it?</a:t>
            </a:r>
            <a:endParaRPr lang="en-US" altLang="en-US" dirty="0"/>
          </a:p>
        </p:txBody>
      </p:sp>
      <p:sp>
        <p:nvSpPr>
          <p:cNvPr id="2" name="Right Arrow 1"/>
          <p:cNvSpPr/>
          <p:nvPr/>
        </p:nvSpPr>
        <p:spPr>
          <a:xfrm>
            <a:off x="1922462" y="1506022"/>
            <a:ext cx="434928" cy="228600"/>
          </a:xfrm>
          <a:prstGeom prst="rightArrow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l"/>
            <a:endParaRPr lang="en-US" smtClean="0">
              <a:cs typeface="Times New Roman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6" name="Picture 51" descr="Picture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447" y="63752"/>
            <a:ext cx="2681288" cy="361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62" name="Text Box 34"/>
          <p:cNvSpPr txBox="1">
            <a:spLocks noChangeArrowheads="1"/>
          </p:cNvSpPr>
          <p:nvPr/>
        </p:nvSpPr>
        <p:spPr bwMode="auto">
          <a:xfrm>
            <a:off x="228600" y="201612"/>
            <a:ext cx="5727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ts val="900"/>
              </a:lnSpc>
            </a:pPr>
            <a:r>
              <a:rPr lang="en-US" altLang="en-US" sz="1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Gu</a:t>
            </a:r>
            <a:r>
              <a:rPr lang="en-US" alt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'((C1 N) (C1 Y) (N Y) (C2 N) (C2 Y)</a:t>
            </a:r>
          </a:p>
          <a:p>
            <a:pPr algn="l">
              <a:lnSpc>
                <a:spcPts val="900"/>
              </a:lnSpc>
            </a:pPr>
            <a:r>
              <a:rPr lang="en-US" alt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(Y E) </a:t>
            </a:r>
            <a:r>
              <a:rPr lang="en-US" alt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US" alt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 U) </a:t>
            </a:r>
            <a:r>
              <a:rPr lang="en-US" alt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US" alt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 I) (I L) </a:t>
            </a:r>
            <a:r>
              <a:rPr lang="en-US" alt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US" alt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 E)) </a:t>
            </a:r>
          </a:p>
        </p:txBody>
      </p:sp>
      <p:sp>
        <p:nvSpPr>
          <p:cNvPr id="5168" name="Rectangle 25"/>
          <p:cNvSpPr>
            <a:spLocks noChangeArrowheads="1"/>
          </p:cNvSpPr>
          <p:nvPr/>
        </p:nvSpPr>
        <p:spPr bwMode="auto">
          <a:xfrm>
            <a:off x="146949" y="6248400"/>
            <a:ext cx="1528762" cy="46166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200" dirty="0">
                <a:solidFill>
                  <a:srgbClr val="C00000"/>
                </a:solidFill>
                <a:latin typeface="Calibri" pitchFamily="34" charset="0"/>
              </a:rPr>
              <a:t>Hint</a:t>
            </a:r>
            <a:r>
              <a:rPr lang="en-US" altLang="en-US" sz="1200" b="0" dirty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en-US" altLang="en-US" sz="1200" b="0" dirty="0" smtClean="0">
                <a:solidFill>
                  <a:srgbClr val="000000"/>
                </a:solidFill>
                <a:latin typeface="Calibri" pitchFamily="34" charset="0"/>
              </a:rPr>
              <a:t>how might </a:t>
            </a:r>
            <a:r>
              <a:rPr lang="en-US" altLang="en-US" sz="12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filter </a:t>
            </a:r>
            <a:r>
              <a:rPr lang="en-US" altLang="en-US" sz="1200" b="0" dirty="0" smtClean="0">
                <a:solidFill>
                  <a:srgbClr val="000000"/>
                </a:solidFill>
                <a:latin typeface="Calibri" pitchFamily="34" charset="0"/>
              </a:rPr>
              <a:t>help us?</a:t>
            </a:r>
            <a:endParaRPr lang="en-US" alt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62221" y="1307226"/>
            <a:ext cx="5460458" cy="56548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l"/>
            <a:endParaRPr lang="en-US" smtClean="0">
              <a:cs typeface="Times New Roman" pitchFamily="1" charset="0"/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354200" y="2556513"/>
            <a:ext cx="3862388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ts val="1500"/>
              </a:lnSpc>
            </a:pPr>
            <a:r>
              <a:rPr lang="en-US" alt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(define (</a:t>
            </a:r>
            <a:r>
              <a:rPr lang="en-US" altLang="en-US" dirty="0">
                <a:solidFill>
                  <a:srgbClr val="090BF3"/>
                </a:solidFill>
                <a:latin typeface="Courier New" pitchFamily="49" charset="0"/>
                <a:cs typeface="Courier New" pitchFamily="49" charset="0"/>
              </a:rPr>
              <a:t>kids 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n G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algn="l">
              <a:lnSpc>
                <a:spcPts val="1500"/>
              </a:lnSpc>
            </a:pPr>
            <a:r>
              <a:rPr lang="en-US" alt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  (let* ([</a:t>
            </a:r>
          </a:p>
          <a:p>
            <a:pPr algn="l">
              <a:lnSpc>
                <a:spcPts val="1500"/>
              </a:lnSpc>
            </a:pPr>
            <a:r>
              <a:rPr lang="en-US" alt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	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456511" y="1350269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en-US" altLang="en-US" b="0" dirty="0" smtClean="0">
                <a:solidFill>
                  <a:srgbClr val="090BF3"/>
                </a:solidFill>
                <a:latin typeface="Calibri" panose="020F0502020204030204" pitchFamily="34" charset="0"/>
              </a:rPr>
              <a:t>kids</a:t>
            </a:r>
            <a:r>
              <a:rPr lang="en-US" altLang="en-US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n G)</a:t>
            </a:r>
            <a:r>
              <a:rPr lang="en-US" altLang="en-US" b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13" name="Rectangle 41"/>
          <p:cNvSpPr>
            <a:spLocks noChangeArrowheads="1"/>
          </p:cNvSpPr>
          <p:nvPr/>
        </p:nvSpPr>
        <p:spPr bwMode="auto">
          <a:xfrm>
            <a:off x="2477900" y="1394203"/>
            <a:ext cx="31606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8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 </a:t>
            </a:r>
            <a:r>
              <a:rPr lang="en-US" altLang="en-US" sz="1800" b="0" dirty="0">
                <a:solidFill>
                  <a:srgbClr val="000000"/>
                </a:solidFill>
                <a:latin typeface="Calibri" panose="020F0502020204030204" pitchFamily="34" charset="0"/>
              </a:rPr>
              <a:t>list of </a:t>
            </a:r>
            <a:r>
              <a:rPr lang="en-US" altLang="en-US" sz="18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all the children of n in </a:t>
            </a:r>
            <a:r>
              <a:rPr lang="en-US" altLang="en-US" sz="1800" b="0" dirty="0">
                <a:solidFill>
                  <a:srgbClr val="000000"/>
                </a:solidFill>
                <a:latin typeface="Calibri" panose="020F0502020204030204" pitchFamily="34" charset="0"/>
              </a:rPr>
              <a:t>G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1921773" y="1489453"/>
            <a:ext cx="434928" cy="228600"/>
          </a:xfrm>
          <a:prstGeom prst="rightArrow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l"/>
            <a:endParaRPr lang="en-US" smtClean="0">
              <a:cs typeface="Times New Roman" pitchFamily="1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39000" y="6248400"/>
            <a:ext cx="16594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rgbClr val="090BF3"/>
                </a:solidFill>
                <a:latin typeface="Courier New" pitchFamily="49" charset="0"/>
                <a:cs typeface="Courier New" pitchFamily="49" charset="0"/>
              </a:rPr>
              <a:t>parents</a:t>
            </a:r>
            <a:r>
              <a:rPr lang="en-US" altLang="en-US" dirty="0" smtClean="0">
                <a:latin typeface="Calibri" panose="020F0502020204030204" pitchFamily="34" charset="0"/>
                <a:cs typeface="Courier New" pitchFamily="49" charset="0"/>
              </a:rPr>
              <a:t>?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02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0" name="Rectangle 40"/>
          <p:cNvSpPr>
            <a:spLocks noChangeArrowheads="1"/>
          </p:cNvSpPr>
          <p:nvPr/>
        </p:nvSpPr>
        <p:spPr bwMode="auto">
          <a:xfrm>
            <a:off x="201863" y="138155"/>
            <a:ext cx="18129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200" b="0" i="1" dirty="0">
                <a:solidFill>
                  <a:srgbClr val="000000"/>
                </a:solidFill>
                <a:latin typeface="Cambria" panose="02040503050406030204" pitchFamily="18" charset="0"/>
              </a:rPr>
              <a:t>Quiz</a:t>
            </a:r>
            <a:endParaRPr lang="en-US" altLang="en-US" sz="4200" b="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6161" name="Text Box 45"/>
          <p:cNvSpPr txBox="1">
            <a:spLocks noChangeArrowheads="1"/>
          </p:cNvSpPr>
          <p:nvPr/>
        </p:nvSpPr>
        <p:spPr bwMode="auto">
          <a:xfrm>
            <a:off x="1788696" y="369636"/>
            <a:ext cx="2128044" cy="368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0" dirty="0" smtClean="0">
                <a:latin typeface="Calibri" pitchFamily="34" charset="0"/>
              </a:rPr>
              <a:t>Graph functions!</a:t>
            </a:r>
            <a:endParaRPr lang="en-US" altLang="en-US" sz="1800" b="0" dirty="0">
              <a:latin typeface="Calibri" pitchFamily="34" charset="0"/>
            </a:endParaRPr>
          </a:p>
        </p:txBody>
      </p:sp>
      <p:sp>
        <p:nvSpPr>
          <p:cNvPr id="6162" name="Text Box 53"/>
          <p:cNvSpPr txBox="1">
            <a:spLocks noChangeArrowheads="1"/>
          </p:cNvSpPr>
          <p:nvPr/>
        </p:nvSpPr>
        <p:spPr bwMode="auto">
          <a:xfrm>
            <a:off x="5194300" y="3362653"/>
            <a:ext cx="3873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en-US" altLang="en-US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gkids</a:t>
            </a: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 n G) </a:t>
            </a:r>
            <a:r>
              <a:rPr lang="en-US" altLang="en-US" sz="1400" b="0" dirty="0">
                <a:solidFill>
                  <a:srgbClr val="000000"/>
                </a:solidFill>
                <a:latin typeface="Calibri" panose="020F0502020204030204" pitchFamily="34" charset="0"/>
              </a:rPr>
              <a:t>should compute the list of </a:t>
            </a:r>
            <a:r>
              <a:rPr lang="en-US" altLang="en-US" sz="1400" b="0" i="1" dirty="0">
                <a:solidFill>
                  <a:srgbClr val="000000"/>
                </a:solidFill>
                <a:latin typeface="Calibri" panose="020F0502020204030204" pitchFamily="34" charset="0"/>
              </a:rPr>
              <a:t>grandchildren</a:t>
            </a:r>
            <a:r>
              <a:rPr lang="en-US" altLang="en-US" sz="1400" b="0" dirty="0">
                <a:solidFill>
                  <a:srgbClr val="000000"/>
                </a:solidFill>
                <a:latin typeface="Calibri" panose="020F0502020204030204" pitchFamily="34" charset="0"/>
              </a:rPr>
              <a:t> of </a:t>
            </a: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n</a:t>
            </a:r>
            <a:r>
              <a:rPr lang="en-US" altLang="en-US" sz="1400" b="0" dirty="0">
                <a:solidFill>
                  <a:srgbClr val="000000"/>
                </a:solidFill>
                <a:latin typeface="Calibri" panose="020F0502020204030204" pitchFamily="34" charset="0"/>
              </a:rPr>
              <a:t> in </a:t>
            </a: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G</a:t>
            </a:r>
            <a:r>
              <a:rPr lang="en-US" altLang="en-US" sz="1400" b="0" dirty="0">
                <a:solidFill>
                  <a:srgbClr val="000000"/>
                </a:solidFill>
                <a:latin typeface="Calibri" panose="020F0502020204030204" pitchFamily="34" charset="0"/>
              </a:rPr>
              <a:t>: all nodes </a:t>
            </a:r>
            <a:r>
              <a:rPr lang="en-US" altLang="en-US" sz="1400" b="0" i="1" dirty="0">
                <a:solidFill>
                  <a:srgbClr val="000000"/>
                </a:solidFill>
                <a:latin typeface="Calibri" panose="020F0502020204030204" pitchFamily="34" charset="0"/>
              </a:rPr>
              <a:t>two edges </a:t>
            </a:r>
            <a:r>
              <a:rPr lang="en-US" altLang="en-US" sz="1400" b="0" dirty="0">
                <a:solidFill>
                  <a:srgbClr val="000000"/>
                </a:solidFill>
                <a:latin typeface="Calibri" panose="020F0502020204030204" pitchFamily="34" charset="0"/>
              </a:rPr>
              <a:t>away. </a:t>
            </a:r>
          </a:p>
        </p:txBody>
      </p:sp>
      <p:sp>
        <p:nvSpPr>
          <p:cNvPr id="6163" name="Rectangle 78"/>
          <p:cNvSpPr>
            <a:spLocks noChangeArrowheads="1"/>
          </p:cNvSpPr>
          <p:nvPr/>
        </p:nvSpPr>
        <p:spPr bwMode="auto">
          <a:xfrm>
            <a:off x="2184944" y="1046915"/>
            <a:ext cx="43854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500" b="0" dirty="0">
                <a:latin typeface="Calibri" pitchFamily="34" charset="0"/>
              </a:rPr>
              <a:t>Feel free to use </a:t>
            </a:r>
            <a:r>
              <a:rPr lang="en-US" altLang="en-US" sz="1500" dirty="0" err="1" smtClean="0">
                <a:latin typeface="Courier New" pitchFamily="49" charset="0"/>
                <a:cs typeface="Courier New" pitchFamily="49" charset="0"/>
              </a:rPr>
              <a:t>uniq</a:t>
            </a:r>
            <a:r>
              <a:rPr lang="en-US" altLang="en-US" sz="1500" b="0" dirty="0">
                <a:latin typeface="Calibri" pitchFamily="34" charset="0"/>
              </a:rPr>
              <a:t>,</a:t>
            </a:r>
            <a:r>
              <a:rPr lang="en-US" altLang="en-US" sz="1500" dirty="0" smtClean="0">
                <a:latin typeface="Comic Sans MS" pitchFamily="66" charset="0"/>
                <a:cs typeface="Courier New" pitchFamily="49" charset="0"/>
              </a:rPr>
              <a:t> </a:t>
            </a:r>
            <a:r>
              <a:rPr lang="en-US" altLang="en-US" sz="1500" dirty="0" smtClean="0">
                <a:latin typeface="Courier New" pitchFamily="49" charset="0"/>
                <a:cs typeface="Courier New" pitchFamily="49" charset="0"/>
              </a:rPr>
              <a:t>nodes</a:t>
            </a:r>
            <a:r>
              <a:rPr lang="en-US" altLang="en-US" sz="1500" b="0" dirty="0" smtClean="0">
                <a:latin typeface="Calibri" pitchFamily="34" charset="0"/>
              </a:rPr>
              <a:t>,</a:t>
            </a:r>
            <a:r>
              <a:rPr lang="en-US" altLang="en-US" sz="1500" dirty="0" smtClean="0">
                <a:latin typeface="Comic Sans MS" pitchFamily="66" charset="0"/>
                <a:cs typeface="Courier New" pitchFamily="49" charset="0"/>
              </a:rPr>
              <a:t> </a:t>
            </a:r>
            <a:r>
              <a:rPr lang="en-US" altLang="en-US" sz="1500" dirty="0" smtClean="0">
                <a:latin typeface="Courier New" pitchFamily="49" charset="0"/>
                <a:cs typeface="Courier New" pitchFamily="49" charset="0"/>
              </a:rPr>
              <a:t>kids</a:t>
            </a:r>
            <a:r>
              <a:rPr lang="en-US" altLang="en-US" sz="1500" b="0" dirty="0" smtClean="0">
                <a:latin typeface="Calibri" pitchFamily="34" charset="0"/>
              </a:rPr>
              <a:t>,</a:t>
            </a:r>
            <a:r>
              <a:rPr lang="en-US" altLang="en-US" sz="1500" dirty="0" smtClean="0">
                <a:latin typeface="Comic Sans MS" pitchFamily="66" charset="0"/>
                <a:cs typeface="Courier New" pitchFamily="49" charset="0"/>
              </a:rPr>
              <a:t> </a:t>
            </a:r>
            <a:r>
              <a:rPr lang="en-US" altLang="en-US" sz="1500" dirty="0" smtClean="0">
                <a:latin typeface="Courier New" pitchFamily="49" charset="0"/>
                <a:cs typeface="Courier New" pitchFamily="49" charset="0"/>
              </a:rPr>
              <a:t>parents</a:t>
            </a:r>
            <a:r>
              <a:rPr lang="en-US" altLang="en-US" sz="1500" b="0" dirty="0" smtClean="0">
                <a:latin typeface="Calibri" pitchFamily="34" charset="0"/>
              </a:rPr>
              <a:t>,  </a:t>
            </a:r>
            <a:r>
              <a:rPr lang="en-US" altLang="en-US" sz="1500" b="0" dirty="0" smtClean="0">
                <a:latin typeface="Calibri" pitchFamily="34" charset="0"/>
              </a:rPr>
              <a:t>and Racket's usual assortment of functions</a:t>
            </a:r>
            <a:r>
              <a:rPr lang="en-US" altLang="en-US" sz="1500" b="0" dirty="0">
                <a:latin typeface="Calibri" pitchFamily="34" charset="0"/>
              </a:rPr>
              <a:t>...</a:t>
            </a:r>
          </a:p>
        </p:txBody>
      </p:sp>
      <p:sp>
        <p:nvSpPr>
          <p:cNvPr id="6164" name="Text Box 19"/>
          <p:cNvSpPr txBox="1">
            <a:spLocks noChangeArrowheads="1"/>
          </p:cNvSpPr>
          <p:nvPr/>
        </p:nvSpPr>
        <p:spPr bwMode="auto">
          <a:xfrm>
            <a:off x="152400" y="3352800"/>
            <a:ext cx="294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8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(define (gkids n G)</a:t>
            </a:r>
            <a:endParaRPr lang="en-US" altLang="en-US" sz="1800" b="0">
              <a:solidFill>
                <a:srgbClr val="090BF3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165" name="Text Box 19"/>
          <p:cNvSpPr txBox="1">
            <a:spLocks noChangeArrowheads="1"/>
          </p:cNvSpPr>
          <p:nvPr/>
        </p:nvSpPr>
        <p:spPr bwMode="auto">
          <a:xfrm>
            <a:off x="152400" y="5551488"/>
            <a:ext cx="3814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8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(define (reach? a b G)</a:t>
            </a:r>
            <a:endParaRPr lang="en-US" altLang="en-US" sz="1800" b="0">
              <a:solidFill>
                <a:srgbClr val="090BF3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166" name="Text Box 19"/>
          <p:cNvSpPr txBox="1">
            <a:spLocks noChangeArrowheads="1"/>
          </p:cNvSpPr>
          <p:nvPr/>
        </p:nvSpPr>
        <p:spPr bwMode="auto">
          <a:xfrm>
            <a:off x="152400" y="1992312"/>
            <a:ext cx="4103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(define (leaf? n G)</a:t>
            </a:r>
          </a:p>
        </p:txBody>
      </p:sp>
      <p:sp>
        <p:nvSpPr>
          <p:cNvPr id="6167" name="Text Box 53"/>
          <p:cNvSpPr txBox="1">
            <a:spLocks noChangeArrowheads="1"/>
          </p:cNvSpPr>
          <p:nvPr/>
        </p:nvSpPr>
        <p:spPr bwMode="auto">
          <a:xfrm>
            <a:off x="5194300" y="5599441"/>
            <a:ext cx="3633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(reach? a b G) </a:t>
            </a:r>
            <a:r>
              <a:rPr lang="en-US" altLang="en-US" sz="1400" b="0" dirty="0">
                <a:solidFill>
                  <a:srgbClr val="000000"/>
                </a:solidFill>
                <a:latin typeface="Calibri" panose="020F0502020204030204" pitchFamily="34" charset="0"/>
              </a:rPr>
              <a:t>should return </a:t>
            </a: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  <a:cs typeface="Courier New" pitchFamily="49" charset="0"/>
              </a:rPr>
              <a:t>#t</a:t>
            </a:r>
            <a:r>
              <a:rPr lang="en-US" altLang="en-US" sz="1400" b="0" dirty="0">
                <a:solidFill>
                  <a:srgbClr val="000000"/>
                </a:solidFill>
                <a:latin typeface="Calibri" panose="020F0502020204030204" pitchFamily="34" charset="0"/>
                <a:cs typeface="Courier New" pitchFamily="49" charset="0"/>
              </a:rPr>
              <a:t> if there is </a:t>
            </a:r>
            <a:r>
              <a:rPr lang="en-US" altLang="en-US" sz="1400" b="0" i="1" dirty="0">
                <a:solidFill>
                  <a:srgbClr val="000000"/>
                </a:solidFill>
                <a:latin typeface="Calibri" panose="020F0502020204030204" pitchFamily="34" charset="0"/>
                <a:cs typeface="Courier New" pitchFamily="49" charset="0"/>
              </a:rPr>
              <a:t>some </a:t>
            </a:r>
            <a:r>
              <a:rPr lang="en-US" altLang="en-US" sz="1400" b="0" dirty="0">
                <a:solidFill>
                  <a:srgbClr val="000000"/>
                </a:solidFill>
                <a:latin typeface="Calibri" panose="020F0502020204030204" pitchFamily="34" charset="0"/>
                <a:cs typeface="Courier New" pitchFamily="49" charset="0"/>
              </a:rPr>
              <a:t>path from </a:t>
            </a: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  <a:cs typeface="Courier New" pitchFamily="49" charset="0"/>
              </a:rPr>
              <a:t>a</a:t>
            </a:r>
            <a:r>
              <a:rPr lang="en-US" altLang="en-US" sz="1400" b="0" dirty="0">
                <a:solidFill>
                  <a:srgbClr val="000000"/>
                </a:solidFill>
                <a:latin typeface="Calibri" panose="020F0502020204030204" pitchFamily="34" charset="0"/>
                <a:cs typeface="Courier New" pitchFamily="49" charset="0"/>
              </a:rPr>
              <a:t> to </a:t>
            </a: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  <a:cs typeface="Courier New" pitchFamily="49" charset="0"/>
              </a:rPr>
              <a:t>b</a:t>
            </a:r>
            <a:r>
              <a:rPr lang="en-US" altLang="en-US" sz="1400" b="0" dirty="0">
                <a:solidFill>
                  <a:srgbClr val="000000"/>
                </a:solidFill>
                <a:latin typeface="Calibri" panose="020F0502020204030204" pitchFamily="34" charset="0"/>
                <a:cs typeface="Courier New" pitchFamily="49" charset="0"/>
              </a:rPr>
              <a:t> in </a:t>
            </a: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  <a:cs typeface="Courier New" pitchFamily="49" charset="0"/>
              </a:rPr>
              <a:t>G</a:t>
            </a:r>
            <a:r>
              <a:rPr lang="en-US" altLang="en-US" sz="1400" b="0" dirty="0">
                <a:solidFill>
                  <a:srgbClr val="000000"/>
                </a:solidFill>
                <a:latin typeface="Calibri" panose="020F0502020204030204" pitchFamily="34" charset="0"/>
                <a:cs typeface="Courier New" pitchFamily="49" charset="0"/>
              </a:rPr>
              <a:t> and </a:t>
            </a: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  <a:cs typeface="Courier New" pitchFamily="49" charset="0"/>
              </a:rPr>
              <a:t>#f</a:t>
            </a:r>
            <a:r>
              <a:rPr lang="en-US" altLang="en-US" sz="1400" b="0" dirty="0">
                <a:solidFill>
                  <a:srgbClr val="000000"/>
                </a:solidFill>
                <a:latin typeface="Calibri" panose="020F0502020204030204" pitchFamily="34" charset="0"/>
                <a:cs typeface="Courier New" pitchFamily="49" charset="0"/>
              </a:rPr>
              <a:t> otherwise. </a:t>
            </a:r>
          </a:p>
        </p:txBody>
      </p:sp>
      <p:sp>
        <p:nvSpPr>
          <p:cNvPr id="6168" name="Text Box 53"/>
          <p:cNvSpPr txBox="1">
            <a:spLocks noChangeArrowheads="1"/>
          </p:cNvSpPr>
          <p:nvPr/>
        </p:nvSpPr>
        <p:spPr bwMode="auto">
          <a:xfrm>
            <a:off x="5194300" y="1992312"/>
            <a:ext cx="2608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(leaf? n G) </a:t>
            </a:r>
            <a:r>
              <a:rPr lang="en-US" altLang="en-US" sz="1400" b="0" dirty="0">
                <a:solidFill>
                  <a:srgbClr val="000000"/>
                </a:solidFill>
                <a:latin typeface="Calibri" panose="020F0502020204030204" pitchFamily="34" charset="0"/>
              </a:rPr>
              <a:t>should return </a:t>
            </a: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  <a:cs typeface="Courier New" pitchFamily="49" charset="0"/>
              </a:rPr>
              <a:t>#t</a:t>
            </a:r>
            <a:r>
              <a:rPr lang="en-US" altLang="en-US" sz="1400" b="0" dirty="0">
                <a:solidFill>
                  <a:srgbClr val="000000"/>
                </a:solidFill>
                <a:latin typeface="Calibri" panose="020F0502020204030204" pitchFamily="34" charset="0"/>
                <a:cs typeface="Courier New" pitchFamily="49" charset="0"/>
              </a:rPr>
              <a:t> if </a:t>
            </a: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  <a:cs typeface="Courier New" pitchFamily="49" charset="0"/>
              </a:rPr>
              <a:t>n</a:t>
            </a:r>
            <a:r>
              <a:rPr lang="en-US" altLang="en-US" sz="1400" b="0" dirty="0">
                <a:solidFill>
                  <a:srgbClr val="000000"/>
                </a:solidFill>
                <a:latin typeface="Calibri" panose="020F0502020204030204" pitchFamily="34" charset="0"/>
                <a:cs typeface="Courier New" pitchFamily="49" charset="0"/>
              </a:rPr>
              <a:t> is a leaf in </a:t>
            </a: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  <a:cs typeface="Courier New" pitchFamily="49" charset="0"/>
              </a:rPr>
              <a:t>G</a:t>
            </a:r>
            <a:r>
              <a:rPr lang="en-US" altLang="en-US" sz="1400" b="0" dirty="0">
                <a:solidFill>
                  <a:srgbClr val="000000"/>
                </a:solidFill>
                <a:latin typeface="Calibri" panose="020F0502020204030204" pitchFamily="34" charset="0"/>
                <a:cs typeface="Courier New" pitchFamily="49" charset="0"/>
              </a:rPr>
              <a:t> and </a:t>
            </a: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  <a:cs typeface="Courier New" pitchFamily="49" charset="0"/>
              </a:rPr>
              <a:t>#f</a:t>
            </a:r>
            <a:r>
              <a:rPr lang="en-US" altLang="en-US" sz="1400" b="0" dirty="0">
                <a:solidFill>
                  <a:srgbClr val="000000"/>
                </a:solidFill>
                <a:latin typeface="Calibri" panose="020F0502020204030204" pitchFamily="34" charset="0"/>
                <a:cs typeface="Courier New" pitchFamily="49" charset="0"/>
              </a:rPr>
              <a:t> otherwise. </a:t>
            </a:r>
          </a:p>
        </p:txBody>
      </p:sp>
      <p:sp>
        <p:nvSpPr>
          <p:cNvPr id="6171" name="Rectangle 48"/>
          <p:cNvSpPr>
            <a:spLocks noChangeArrowheads="1"/>
          </p:cNvSpPr>
          <p:nvPr/>
        </p:nvSpPr>
        <p:spPr bwMode="auto">
          <a:xfrm>
            <a:off x="357188" y="5827713"/>
            <a:ext cx="322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8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</a:p>
        </p:txBody>
      </p:sp>
      <p:pic>
        <p:nvPicPr>
          <p:cNvPr id="6172" name="Picture 49" descr="Picture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36513"/>
            <a:ext cx="1516062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73" name="Rectangle 50"/>
          <p:cNvSpPr>
            <a:spLocks noChangeArrowheads="1"/>
          </p:cNvSpPr>
          <p:nvPr/>
        </p:nvSpPr>
        <p:spPr bwMode="auto">
          <a:xfrm>
            <a:off x="8578850" y="523875"/>
            <a:ext cx="461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  <a:latin typeface="Courier New" pitchFamily="49" charset="0"/>
              </a:rPr>
              <a:t>Gu</a:t>
            </a:r>
            <a:endParaRPr lang="en-US" altLang="en-US" sz="1800"/>
          </a:p>
        </p:txBody>
      </p:sp>
      <p:sp>
        <p:nvSpPr>
          <p:cNvPr id="6174" name="Rectangle 51"/>
          <p:cNvSpPr>
            <a:spLocks noChangeArrowheads="1"/>
          </p:cNvSpPr>
          <p:nvPr/>
        </p:nvSpPr>
        <p:spPr bwMode="auto">
          <a:xfrm>
            <a:off x="6134089" y="2525713"/>
            <a:ext cx="12827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 b="0" dirty="0">
                <a:latin typeface="Arial" pitchFamily="34" charset="0"/>
                <a:cs typeface="Arial" pitchFamily="34" charset="0"/>
              </a:rPr>
              <a:t>(leaf?  </a:t>
            </a:r>
            <a:r>
              <a:rPr lang="en-US" altLang="en-US" sz="1400" b="0" dirty="0" smtClean="0">
                <a:latin typeface="Arial" pitchFamily="34" charset="0"/>
                <a:cs typeface="Arial" pitchFamily="34" charset="0"/>
              </a:rPr>
              <a:t>'E  </a:t>
            </a:r>
            <a:r>
              <a:rPr lang="en-US" altLang="en-US" sz="1400" b="0" dirty="0" err="1">
                <a:latin typeface="Arial" pitchFamily="34" charset="0"/>
                <a:cs typeface="Arial" pitchFamily="34" charset="0"/>
              </a:rPr>
              <a:t>Gu</a:t>
            </a:r>
            <a:r>
              <a:rPr lang="en-US" altLang="en-US" sz="1400" b="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6176" name="Rectangle 55"/>
          <p:cNvSpPr>
            <a:spLocks noChangeArrowheads="1"/>
          </p:cNvSpPr>
          <p:nvPr/>
        </p:nvSpPr>
        <p:spPr bwMode="auto">
          <a:xfrm>
            <a:off x="7922233" y="2514600"/>
            <a:ext cx="3337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 b="0" dirty="0">
                <a:solidFill>
                  <a:srgbClr val="090BF3"/>
                </a:solidFill>
                <a:latin typeface="Arial" pitchFamily="34" charset="0"/>
                <a:cs typeface="Arial" pitchFamily="34" charset="0"/>
              </a:rPr>
              <a:t>#f</a:t>
            </a:r>
            <a:endParaRPr lang="en-US" altLang="en-US" b="0" dirty="0">
              <a:solidFill>
                <a:srgbClr val="090BF3"/>
              </a:solidFill>
              <a:cs typeface="Arial" pitchFamily="34" charset="0"/>
            </a:endParaRPr>
          </a:p>
        </p:txBody>
      </p:sp>
      <p:sp>
        <p:nvSpPr>
          <p:cNvPr id="6177" name="Rectangle 56"/>
          <p:cNvSpPr>
            <a:spLocks noChangeArrowheads="1"/>
          </p:cNvSpPr>
          <p:nvPr/>
        </p:nvSpPr>
        <p:spPr bwMode="auto">
          <a:xfrm>
            <a:off x="6137118" y="3922713"/>
            <a:ext cx="13131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 b="0" dirty="0">
                <a:latin typeface="Arial" pitchFamily="34" charset="0"/>
                <a:cs typeface="Arial" pitchFamily="34" charset="0"/>
              </a:rPr>
              <a:t>(</a:t>
            </a:r>
            <a:r>
              <a:rPr lang="en-US" altLang="en-US" sz="1400" b="0" dirty="0" err="1">
                <a:latin typeface="Arial" pitchFamily="34" charset="0"/>
                <a:cs typeface="Arial" pitchFamily="34" charset="0"/>
              </a:rPr>
              <a:t>gkids</a:t>
            </a:r>
            <a:r>
              <a:rPr lang="en-US" altLang="en-US" sz="1400" b="0" dirty="0">
                <a:latin typeface="Arial" pitchFamily="34" charset="0"/>
                <a:cs typeface="Arial" pitchFamily="34" charset="0"/>
              </a:rPr>
              <a:t>  </a:t>
            </a:r>
            <a:r>
              <a:rPr lang="en-US" altLang="en-US" sz="1400" b="0" dirty="0" smtClean="0">
                <a:latin typeface="Arial" pitchFamily="34" charset="0"/>
                <a:cs typeface="Arial" pitchFamily="34" charset="0"/>
              </a:rPr>
              <a:t>'E  </a:t>
            </a:r>
            <a:r>
              <a:rPr lang="en-US" altLang="en-US" sz="1400" b="0" dirty="0" err="1">
                <a:latin typeface="Arial" pitchFamily="34" charset="0"/>
                <a:cs typeface="Arial" pitchFamily="34" charset="0"/>
              </a:rPr>
              <a:t>Gu</a:t>
            </a:r>
            <a:r>
              <a:rPr lang="en-US" altLang="en-US" sz="1400" b="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6179" name="Rectangle 58"/>
          <p:cNvSpPr>
            <a:spLocks noChangeArrowheads="1"/>
          </p:cNvSpPr>
          <p:nvPr/>
        </p:nvSpPr>
        <p:spPr bwMode="auto">
          <a:xfrm>
            <a:off x="7942930" y="3922713"/>
            <a:ext cx="4860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 b="0" dirty="0">
                <a:solidFill>
                  <a:srgbClr val="090BF3"/>
                </a:solidFill>
                <a:latin typeface="Arial" pitchFamily="34" charset="0"/>
                <a:cs typeface="Arial" pitchFamily="34" charset="0"/>
              </a:rPr>
              <a:t>'( </a:t>
            </a:r>
            <a:r>
              <a:rPr lang="en-US" altLang="en-US" sz="1400" b="0" dirty="0" smtClean="0">
                <a:solidFill>
                  <a:srgbClr val="090BF3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altLang="en-US" sz="1400" b="0" dirty="0">
                <a:solidFill>
                  <a:srgbClr val="090BF3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en-US" b="0" dirty="0">
              <a:solidFill>
                <a:srgbClr val="090BF3"/>
              </a:solidFill>
              <a:cs typeface="Arial" pitchFamily="34" charset="0"/>
            </a:endParaRPr>
          </a:p>
        </p:txBody>
      </p:sp>
      <p:sp>
        <p:nvSpPr>
          <p:cNvPr id="6180" name="Rectangle 59"/>
          <p:cNvSpPr>
            <a:spLocks noChangeArrowheads="1"/>
          </p:cNvSpPr>
          <p:nvPr/>
        </p:nvSpPr>
        <p:spPr bwMode="auto">
          <a:xfrm>
            <a:off x="6119127" y="4238625"/>
            <a:ext cx="14221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 b="0" dirty="0">
                <a:latin typeface="Arial" pitchFamily="34" charset="0"/>
                <a:cs typeface="Arial" pitchFamily="34" charset="0"/>
              </a:rPr>
              <a:t>(</a:t>
            </a:r>
            <a:r>
              <a:rPr lang="en-US" altLang="en-US" sz="1400" b="0" dirty="0" err="1">
                <a:latin typeface="Arial" pitchFamily="34" charset="0"/>
                <a:cs typeface="Arial" pitchFamily="34" charset="0"/>
              </a:rPr>
              <a:t>gkids</a:t>
            </a:r>
            <a:r>
              <a:rPr lang="en-US" altLang="en-US" sz="1400" b="0" dirty="0">
                <a:latin typeface="Arial" pitchFamily="34" charset="0"/>
                <a:cs typeface="Arial" pitchFamily="34" charset="0"/>
              </a:rPr>
              <a:t>  </a:t>
            </a:r>
            <a:r>
              <a:rPr lang="en-US" altLang="en-US" sz="1400" b="0" dirty="0" smtClean="0">
                <a:latin typeface="Arial" pitchFamily="34" charset="0"/>
                <a:cs typeface="Arial" pitchFamily="34" charset="0"/>
              </a:rPr>
              <a:t>'C1  </a:t>
            </a:r>
            <a:r>
              <a:rPr lang="en-US" altLang="en-US" sz="1400" b="0" dirty="0" err="1">
                <a:latin typeface="Arial" pitchFamily="34" charset="0"/>
                <a:cs typeface="Arial" pitchFamily="34" charset="0"/>
              </a:rPr>
              <a:t>Gu</a:t>
            </a:r>
            <a:r>
              <a:rPr lang="en-US" altLang="en-US" sz="1400" b="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6182" name="Rectangle 61"/>
          <p:cNvSpPr>
            <a:spLocks noChangeArrowheads="1"/>
          </p:cNvSpPr>
          <p:nvPr/>
        </p:nvSpPr>
        <p:spPr bwMode="auto">
          <a:xfrm>
            <a:off x="7941067" y="4238625"/>
            <a:ext cx="7199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 b="0" dirty="0">
                <a:solidFill>
                  <a:srgbClr val="090BF3"/>
                </a:solidFill>
                <a:latin typeface="Arial" pitchFamily="34" charset="0"/>
                <a:cs typeface="Arial" pitchFamily="34" charset="0"/>
              </a:rPr>
              <a:t>'( </a:t>
            </a:r>
            <a:r>
              <a:rPr lang="en-US" altLang="en-US" sz="1400" b="0" dirty="0" smtClean="0">
                <a:solidFill>
                  <a:srgbClr val="090BF3"/>
                </a:solidFill>
                <a:latin typeface="Arial" pitchFamily="34" charset="0"/>
                <a:cs typeface="Arial" pitchFamily="34" charset="0"/>
              </a:rPr>
              <a:t>Y E </a:t>
            </a:r>
            <a:r>
              <a:rPr lang="en-US" altLang="en-US" sz="1400" b="0" dirty="0">
                <a:solidFill>
                  <a:srgbClr val="090BF3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en-US" b="0" dirty="0">
              <a:solidFill>
                <a:srgbClr val="090BF3"/>
              </a:solidFill>
              <a:cs typeface="Arial" pitchFamily="34" charset="0"/>
            </a:endParaRPr>
          </a:p>
        </p:txBody>
      </p:sp>
      <p:sp>
        <p:nvSpPr>
          <p:cNvPr id="6183" name="Rectangle 62"/>
          <p:cNvSpPr>
            <a:spLocks noChangeArrowheads="1"/>
          </p:cNvSpPr>
          <p:nvPr/>
        </p:nvSpPr>
        <p:spPr bwMode="auto">
          <a:xfrm>
            <a:off x="6111653" y="6180138"/>
            <a:ext cx="16546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 b="0" dirty="0">
                <a:latin typeface="Arial" pitchFamily="34" charset="0"/>
                <a:cs typeface="Arial" pitchFamily="34" charset="0"/>
              </a:rPr>
              <a:t>(reach?  </a:t>
            </a:r>
            <a:r>
              <a:rPr lang="en-US" altLang="en-US" sz="1400" b="0" dirty="0" smtClean="0">
                <a:latin typeface="Arial" pitchFamily="34" charset="0"/>
                <a:cs typeface="Arial" pitchFamily="34" charset="0"/>
              </a:rPr>
              <a:t>'E 'N  </a:t>
            </a:r>
            <a:r>
              <a:rPr lang="en-US" altLang="en-US" sz="1400" b="0" dirty="0" err="1">
                <a:latin typeface="Arial" pitchFamily="34" charset="0"/>
                <a:cs typeface="Arial" pitchFamily="34" charset="0"/>
              </a:rPr>
              <a:t>Gu</a:t>
            </a:r>
            <a:r>
              <a:rPr lang="en-US" altLang="en-US" sz="1400" b="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6185" name="Rectangle 64"/>
          <p:cNvSpPr>
            <a:spLocks noChangeArrowheads="1"/>
          </p:cNvSpPr>
          <p:nvPr/>
        </p:nvSpPr>
        <p:spPr bwMode="auto">
          <a:xfrm>
            <a:off x="8139721" y="6181725"/>
            <a:ext cx="3337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 b="0">
                <a:solidFill>
                  <a:srgbClr val="090BF3"/>
                </a:solidFill>
                <a:latin typeface="Arial" pitchFamily="34" charset="0"/>
                <a:cs typeface="Arial" pitchFamily="34" charset="0"/>
              </a:rPr>
              <a:t>#f</a:t>
            </a:r>
            <a:endParaRPr lang="en-US" altLang="en-US" b="0">
              <a:solidFill>
                <a:srgbClr val="090BF3"/>
              </a:solidFill>
              <a:cs typeface="Arial" pitchFamily="34" charset="0"/>
            </a:endParaRPr>
          </a:p>
        </p:txBody>
      </p:sp>
      <p:sp>
        <p:nvSpPr>
          <p:cNvPr id="6186" name="Rectangle 68"/>
          <p:cNvSpPr>
            <a:spLocks noChangeArrowheads="1"/>
          </p:cNvSpPr>
          <p:nvPr/>
        </p:nvSpPr>
        <p:spPr bwMode="auto">
          <a:xfrm>
            <a:off x="6111652" y="6473825"/>
            <a:ext cx="16546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 b="0" dirty="0">
                <a:latin typeface="Arial" pitchFamily="34" charset="0"/>
                <a:cs typeface="Arial" pitchFamily="34" charset="0"/>
              </a:rPr>
              <a:t>(reach?  </a:t>
            </a:r>
            <a:r>
              <a:rPr lang="en-US" altLang="en-US" sz="1400" b="0" dirty="0" smtClean="0">
                <a:latin typeface="Arial" pitchFamily="34" charset="0"/>
                <a:cs typeface="Arial" pitchFamily="34" charset="0"/>
              </a:rPr>
              <a:t>'N 'E  </a:t>
            </a:r>
            <a:r>
              <a:rPr lang="en-US" altLang="en-US" sz="1400" b="0" dirty="0" err="1">
                <a:latin typeface="Arial" pitchFamily="34" charset="0"/>
                <a:cs typeface="Arial" pitchFamily="34" charset="0"/>
              </a:rPr>
              <a:t>Gu</a:t>
            </a:r>
            <a:r>
              <a:rPr lang="en-US" altLang="en-US" sz="1400" b="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6188" name="Rectangle 70"/>
          <p:cNvSpPr>
            <a:spLocks noChangeArrowheads="1"/>
          </p:cNvSpPr>
          <p:nvPr/>
        </p:nvSpPr>
        <p:spPr bwMode="auto">
          <a:xfrm>
            <a:off x="8139721" y="6475413"/>
            <a:ext cx="3337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 b="0">
                <a:solidFill>
                  <a:srgbClr val="090BF3"/>
                </a:solidFill>
                <a:latin typeface="Arial" pitchFamily="34" charset="0"/>
                <a:cs typeface="Arial" pitchFamily="34" charset="0"/>
              </a:rPr>
              <a:t>#t</a:t>
            </a:r>
            <a:endParaRPr lang="en-US" altLang="en-US" b="0">
              <a:solidFill>
                <a:srgbClr val="090BF3"/>
              </a:solidFill>
              <a:cs typeface="Arial" pitchFamily="34" charset="0"/>
            </a:endParaRPr>
          </a:p>
        </p:txBody>
      </p:sp>
      <p:cxnSp>
        <p:nvCxnSpPr>
          <p:cNvPr id="6189" name="Straight Connector 72"/>
          <p:cNvCxnSpPr>
            <a:cxnSpLocks noChangeShapeType="1"/>
          </p:cNvCxnSpPr>
          <p:nvPr/>
        </p:nvCxnSpPr>
        <p:spPr bwMode="auto">
          <a:xfrm>
            <a:off x="298450" y="3275013"/>
            <a:ext cx="8458200" cy="1587"/>
          </a:xfrm>
          <a:prstGeom prst="lin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90" name="Straight Connector 73"/>
          <p:cNvCxnSpPr>
            <a:cxnSpLocks noChangeShapeType="1"/>
          </p:cNvCxnSpPr>
          <p:nvPr/>
        </p:nvCxnSpPr>
        <p:spPr bwMode="auto">
          <a:xfrm>
            <a:off x="298450" y="5532940"/>
            <a:ext cx="8458200" cy="1588"/>
          </a:xfrm>
          <a:prstGeom prst="lin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91" name="Rectangle 74"/>
          <p:cNvSpPr>
            <a:spLocks noChangeArrowheads="1"/>
          </p:cNvSpPr>
          <p:nvPr/>
        </p:nvSpPr>
        <p:spPr bwMode="auto">
          <a:xfrm>
            <a:off x="838200" y="6172200"/>
            <a:ext cx="4195763" cy="4619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200" b="0" dirty="0">
                <a:latin typeface="Calibri" pitchFamily="34" charset="0"/>
              </a:rPr>
              <a:t>there is definitely not enough room here – plus, a solution is a couple slides </a:t>
            </a:r>
            <a:r>
              <a:rPr lang="en-US" altLang="en-US" sz="1200" b="0" dirty="0" smtClean="0">
                <a:latin typeface="Calibri" pitchFamily="34" charset="0"/>
              </a:rPr>
              <a:t>away. So</a:t>
            </a:r>
            <a:r>
              <a:rPr lang="en-US" altLang="en-US" sz="1200" b="0" dirty="0">
                <a:latin typeface="Calibri" pitchFamily="34" charset="0"/>
              </a:rPr>
              <a:t>, this one is just </a:t>
            </a:r>
            <a:r>
              <a:rPr lang="en-US" altLang="en-US" sz="1200" b="0" i="1" dirty="0">
                <a:latin typeface="Calibri" pitchFamily="34" charset="0"/>
              </a:rPr>
              <a:t>a thought experiment...</a:t>
            </a:r>
            <a:endParaRPr lang="en-US" altLang="en-US" sz="1200" b="0" i="1" dirty="0"/>
          </a:p>
        </p:txBody>
      </p:sp>
      <p:sp>
        <p:nvSpPr>
          <p:cNvPr id="6192" name="Rectangle 34"/>
          <p:cNvSpPr>
            <a:spLocks noChangeArrowheads="1"/>
          </p:cNvSpPr>
          <p:nvPr/>
        </p:nvSpPr>
        <p:spPr bwMode="auto">
          <a:xfrm>
            <a:off x="239713" y="3015079"/>
            <a:ext cx="1068387" cy="23018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900" dirty="0">
                <a:latin typeface="Calibri" pitchFamily="34" charset="0"/>
              </a:rPr>
              <a:t>Hint</a:t>
            </a:r>
            <a:r>
              <a:rPr lang="en-US" altLang="en-US" sz="900" b="0" dirty="0">
                <a:latin typeface="Calibri" pitchFamily="34" charset="0"/>
              </a:rPr>
              <a:t>: call (kids n G)</a:t>
            </a:r>
            <a:endParaRPr lang="en-US" altLang="en-US" sz="900" dirty="0"/>
          </a:p>
        </p:txBody>
      </p:sp>
      <p:sp>
        <p:nvSpPr>
          <p:cNvPr id="6193" name="Rectangle 35"/>
          <p:cNvSpPr>
            <a:spLocks noChangeArrowheads="1"/>
          </p:cNvSpPr>
          <p:nvPr/>
        </p:nvSpPr>
        <p:spPr bwMode="auto">
          <a:xfrm>
            <a:off x="239713" y="5274594"/>
            <a:ext cx="2117725" cy="23018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900">
                <a:latin typeface="Calibri" pitchFamily="34" charset="0"/>
              </a:rPr>
              <a:t>Hint</a:t>
            </a:r>
            <a:r>
              <a:rPr lang="en-US" altLang="en-US" sz="900" b="0">
                <a:latin typeface="Calibri" pitchFamily="34" charset="0"/>
              </a:rPr>
              <a:t>: use kids and map! It's a bit tricky... </a:t>
            </a:r>
            <a:endParaRPr lang="en-US" altLang="en-US" sz="900"/>
          </a:p>
        </p:txBody>
      </p:sp>
      <p:sp>
        <p:nvSpPr>
          <p:cNvPr id="50" name="Rectangle 40"/>
          <p:cNvSpPr>
            <a:spLocks noChangeArrowheads="1"/>
          </p:cNvSpPr>
          <p:nvPr/>
        </p:nvSpPr>
        <p:spPr bwMode="auto">
          <a:xfrm>
            <a:off x="4114800" y="334099"/>
            <a:ext cx="3581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800" b="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Name(s) _________________________</a:t>
            </a:r>
            <a:endParaRPr lang="en-US" altLang="en-US" sz="1800" b="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7442200" y="2585888"/>
            <a:ext cx="444877" cy="165200"/>
          </a:xfrm>
          <a:prstGeom prst="rightArrow">
            <a:avLst>
              <a:gd name="adj1" fmla="val 50000"/>
              <a:gd name="adj2" fmla="val 71565"/>
            </a:avLst>
          </a:prstGeom>
          <a:solidFill>
            <a:srgbClr val="CCECFF"/>
          </a:solidFill>
        </p:spPr>
        <p:txBody>
          <a:bodyPr wrap="square" rtlCol="0" anchor="ctr">
            <a:spAutoFit/>
          </a:bodyPr>
          <a:lstStyle/>
          <a:p>
            <a:pPr algn="l"/>
            <a:endParaRPr lang="en-US" smtClean="0">
              <a:cs typeface="Times New Roman" pitchFamily="1" charset="0"/>
            </a:endParaRPr>
          </a:p>
        </p:txBody>
      </p:sp>
      <p:sp>
        <p:nvSpPr>
          <p:cNvPr id="58" name="Right Arrow 57"/>
          <p:cNvSpPr/>
          <p:nvPr/>
        </p:nvSpPr>
        <p:spPr>
          <a:xfrm>
            <a:off x="7466244" y="3994100"/>
            <a:ext cx="444877" cy="165200"/>
          </a:xfrm>
          <a:prstGeom prst="rightArrow">
            <a:avLst>
              <a:gd name="adj1" fmla="val 50000"/>
              <a:gd name="adj2" fmla="val 71565"/>
            </a:avLst>
          </a:prstGeom>
          <a:solidFill>
            <a:srgbClr val="CCECFF"/>
          </a:solidFill>
        </p:spPr>
        <p:txBody>
          <a:bodyPr wrap="square" rtlCol="0" anchor="ctr">
            <a:spAutoFit/>
          </a:bodyPr>
          <a:lstStyle/>
          <a:p>
            <a:pPr algn="l"/>
            <a:endParaRPr lang="en-US" smtClean="0">
              <a:cs typeface="Times New Roman" pitchFamily="1" charset="0"/>
            </a:endParaRPr>
          </a:p>
        </p:txBody>
      </p:sp>
      <p:sp>
        <p:nvSpPr>
          <p:cNvPr id="59" name="Right Arrow 58"/>
          <p:cNvSpPr/>
          <p:nvPr/>
        </p:nvSpPr>
        <p:spPr>
          <a:xfrm>
            <a:off x="7511131" y="4305683"/>
            <a:ext cx="444877" cy="165200"/>
          </a:xfrm>
          <a:prstGeom prst="rightArrow">
            <a:avLst>
              <a:gd name="adj1" fmla="val 50000"/>
              <a:gd name="adj2" fmla="val 71565"/>
            </a:avLst>
          </a:prstGeom>
          <a:solidFill>
            <a:srgbClr val="CCECFF"/>
          </a:solidFill>
        </p:spPr>
        <p:txBody>
          <a:bodyPr wrap="square" rtlCol="0" anchor="ctr">
            <a:spAutoFit/>
          </a:bodyPr>
          <a:lstStyle/>
          <a:p>
            <a:pPr algn="l"/>
            <a:endParaRPr lang="en-US" smtClean="0">
              <a:cs typeface="Times New Roman" pitchFamily="1" charset="0"/>
            </a:endParaRPr>
          </a:p>
        </p:txBody>
      </p:sp>
      <p:sp>
        <p:nvSpPr>
          <p:cNvPr id="60" name="Right Arrow 59"/>
          <p:cNvSpPr/>
          <p:nvPr/>
        </p:nvSpPr>
        <p:spPr>
          <a:xfrm>
            <a:off x="7725299" y="6253013"/>
            <a:ext cx="444877" cy="165200"/>
          </a:xfrm>
          <a:prstGeom prst="rightArrow">
            <a:avLst>
              <a:gd name="adj1" fmla="val 50000"/>
              <a:gd name="adj2" fmla="val 71565"/>
            </a:avLst>
          </a:prstGeom>
          <a:solidFill>
            <a:srgbClr val="CCECFF"/>
          </a:solidFill>
        </p:spPr>
        <p:txBody>
          <a:bodyPr wrap="square" rtlCol="0" anchor="ctr">
            <a:spAutoFit/>
          </a:bodyPr>
          <a:lstStyle/>
          <a:p>
            <a:pPr algn="l"/>
            <a:endParaRPr lang="en-US" smtClean="0">
              <a:cs typeface="Times New Roman" pitchFamily="1" charset="0"/>
            </a:endParaRPr>
          </a:p>
        </p:txBody>
      </p:sp>
      <p:sp>
        <p:nvSpPr>
          <p:cNvPr id="61" name="Right Arrow 60"/>
          <p:cNvSpPr/>
          <p:nvPr/>
        </p:nvSpPr>
        <p:spPr>
          <a:xfrm>
            <a:off x="7717738" y="6546549"/>
            <a:ext cx="444877" cy="165200"/>
          </a:xfrm>
          <a:prstGeom prst="rightArrow">
            <a:avLst>
              <a:gd name="adj1" fmla="val 50000"/>
              <a:gd name="adj2" fmla="val 71565"/>
            </a:avLst>
          </a:prstGeom>
          <a:solidFill>
            <a:srgbClr val="CCECFF"/>
          </a:solidFill>
        </p:spPr>
        <p:txBody>
          <a:bodyPr wrap="square" rtlCol="0" anchor="ctr">
            <a:spAutoFit/>
          </a:bodyPr>
          <a:lstStyle/>
          <a:p>
            <a:pPr algn="l"/>
            <a:endParaRPr lang="en-US" smtClean="0">
              <a:cs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70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45"/>
          <p:cNvSpPr txBox="1">
            <a:spLocks noChangeArrowheads="1"/>
          </p:cNvSpPr>
          <p:nvPr/>
        </p:nvSpPr>
        <p:spPr bwMode="auto">
          <a:xfrm>
            <a:off x="473075" y="257175"/>
            <a:ext cx="800258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5200" b="0" i="1" dirty="0">
                <a:latin typeface="Cambria" panose="02040503050406030204" pitchFamily="18" charset="0"/>
              </a:rPr>
              <a:t>Use it or lose </a:t>
            </a:r>
            <a:r>
              <a:rPr lang="en-US" altLang="en-US" sz="5200" b="0" i="1" dirty="0" smtClean="0">
                <a:latin typeface="Cambria" panose="02040503050406030204" pitchFamily="18" charset="0"/>
              </a:rPr>
              <a:t>it</a:t>
            </a:r>
            <a:endParaRPr lang="en-US" altLang="en-US" sz="5200" b="0" dirty="0">
              <a:latin typeface="Cambria" panose="0204050305040603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 rot="20905654">
            <a:off x="6065155" y="1260414"/>
            <a:ext cx="2804891" cy="461665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en-US" altLang="en-US" b="0" dirty="0" smtClean="0">
                <a:latin typeface="Cambria" panose="02040503050406030204" pitchFamily="18" charset="0"/>
              </a:rPr>
              <a:t>A design strategy</a:t>
            </a:r>
            <a:endParaRPr lang="en-US" altLang="en-US" b="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46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2847425" y="152400"/>
            <a:ext cx="359361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4200" b="0" dirty="0">
                <a:latin typeface="Cambria" panose="02040503050406030204" pitchFamily="18" charset="0"/>
              </a:rPr>
              <a:t>Trees:  </a:t>
            </a:r>
            <a:r>
              <a:rPr lang="en-US" altLang="en-US" sz="4200" b="0" i="1" dirty="0" smtClean="0">
                <a:latin typeface="Cambria" panose="02040503050406030204" pitchFamily="18" charset="0"/>
              </a:rPr>
              <a:t>benefits</a:t>
            </a:r>
            <a:endParaRPr lang="en-US" altLang="en-US" sz="4200" b="0" dirty="0">
              <a:latin typeface="Cambria" panose="02040503050406030204" pitchFamily="18" charset="0"/>
            </a:endParaRPr>
          </a:p>
        </p:txBody>
      </p:sp>
      <p:pic>
        <p:nvPicPr>
          <p:cNvPr id="22532" name="Picture 7" descr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1066800"/>
            <a:ext cx="5334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8"/>
          <p:cNvSpPr txBox="1">
            <a:spLocks noChangeArrowheads="1"/>
          </p:cNvSpPr>
          <p:nvPr/>
        </p:nvSpPr>
        <p:spPr bwMode="auto">
          <a:xfrm>
            <a:off x="5905500" y="1325473"/>
            <a:ext cx="26384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0" dirty="0">
                <a:latin typeface="Cambria" panose="02040503050406030204" pitchFamily="18" charset="0"/>
              </a:rPr>
              <a:t>fast </a:t>
            </a:r>
            <a:r>
              <a:rPr lang="en-US" altLang="en-US" b="0" dirty="0" smtClean="0">
                <a:latin typeface="Cambria" panose="02040503050406030204" pitchFamily="18" charset="0"/>
              </a:rPr>
              <a:t>storage, manipulation + retrieval </a:t>
            </a:r>
            <a:r>
              <a:rPr lang="en-US" altLang="en-US" b="0" dirty="0">
                <a:latin typeface="Cambria" panose="02040503050406030204" pitchFamily="18" charset="0"/>
              </a:rPr>
              <a:t>of data</a:t>
            </a:r>
          </a:p>
        </p:txBody>
      </p:sp>
      <p:sp>
        <p:nvSpPr>
          <p:cNvPr id="22534" name="Text Box 9"/>
          <p:cNvSpPr txBox="1">
            <a:spLocks noChangeArrowheads="1"/>
          </p:cNvSpPr>
          <p:nvPr/>
        </p:nvSpPr>
        <p:spPr bwMode="auto">
          <a:xfrm>
            <a:off x="5700712" y="3962400"/>
            <a:ext cx="32908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0" dirty="0">
                <a:latin typeface="Cambria" panose="02040503050406030204" pitchFamily="18" charset="0"/>
              </a:rPr>
              <a:t>File systems and databases tend to use trees with higher branching factors and advantageous </a:t>
            </a:r>
            <a:r>
              <a:rPr lang="en-US" altLang="en-US" sz="1600" b="0" i="1" dirty="0">
                <a:latin typeface="Cambria" panose="02040503050406030204" pitchFamily="18" charset="0"/>
              </a:rPr>
              <a:t>block sizes. </a:t>
            </a:r>
            <a:r>
              <a:rPr lang="en-US" altLang="en-US" sz="1600" b="0" dirty="0">
                <a:latin typeface="Cambria" panose="02040503050406030204" pitchFamily="18" charset="0"/>
              </a:rPr>
              <a:t>For example, a B+ tree.</a:t>
            </a:r>
          </a:p>
        </p:txBody>
      </p:sp>
      <p:sp>
        <p:nvSpPr>
          <p:cNvPr id="22535" name="Text Box 10"/>
          <p:cNvSpPr txBox="1">
            <a:spLocks noChangeArrowheads="1"/>
          </p:cNvSpPr>
          <p:nvPr/>
        </p:nvSpPr>
        <p:spPr bwMode="auto">
          <a:xfrm>
            <a:off x="388938" y="5029200"/>
            <a:ext cx="11223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900" dirty="0" err="1">
                <a:latin typeface="Calibri" panose="020F0502020204030204" pitchFamily="34" charset="0"/>
              </a:rPr>
              <a:t>wikipedia</a:t>
            </a:r>
            <a:r>
              <a:rPr lang="en-US" altLang="en-US" sz="900" dirty="0">
                <a:latin typeface="Calibri" panose="020F0502020204030204" pitchFamily="34" charset="0"/>
              </a:rPr>
              <a:t>, B+ trees</a:t>
            </a:r>
          </a:p>
        </p:txBody>
      </p:sp>
      <p:pic>
        <p:nvPicPr>
          <p:cNvPr id="22536" name="Picture 11" descr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5818188"/>
            <a:ext cx="5561012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useItOrLoseIT_Alli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6553868" y="5604555"/>
            <a:ext cx="2514600" cy="117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sent by Allie Russell</a:t>
            </a:r>
          </a:p>
          <a:p>
            <a:r>
              <a:rPr lang="en-US" altLang="en-US" sz="1500" dirty="0" smtClean="0">
                <a:solidFill>
                  <a:schemeClr val="bg1"/>
                </a:solidFill>
                <a:latin typeface="Cambria" panose="02040503050406030204" pitchFamily="18" charset="0"/>
              </a:rPr>
              <a:t>more recent signs?</a:t>
            </a:r>
            <a:endParaRPr lang="en-US" altLang="en-US" sz="15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31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" t="16840" r="37260" b="13982"/>
          <a:stretch>
            <a:fillRect/>
          </a:stretch>
        </p:blipFill>
        <p:spPr bwMode="auto">
          <a:xfrm>
            <a:off x="762000" y="381000"/>
            <a:ext cx="7543800" cy="602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91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0" t="42903" r="25700" b="17570"/>
          <a:stretch>
            <a:fillRect/>
          </a:stretch>
        </p:blipFill>
        <p:spPr bwMode="auto">
          <a:xfrm>
            <a:off x="304800" y="990600"/>
            <a:ext cx="85947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533400" y="228600"/>
            <a:ext cx="83058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700" b="0" dirty="0">
                <a:latin typeface="Cambria" panose="02040503050406030204" pitchFamily="18" charset="0"/>
              </a:rPr>
              <a:t>Racket (Scheme) appears in surprising places...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410200" y="6324600"/>
            <a:ext cx="2492375" cy="461963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i="1" dirty="0"/>
              <a:t>including robots...</a:t>
            </a:r>
          </a:p>
        </p:txBody>
      </p:sp>
      <p:pic>
        <p:nvPicPr>
          <p:cNvPr id="30725" name="Picture 4" descr="http://students.egfi-k12.org/wp-content/uploads/2007/08/Helen-Greiner-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00" y="5105400"/>
            <a:ext cx="1168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726" name="Straight Arrow Connector 6"/>
          <p:cNvCxnSpPr>
            <a:cxnSpLocks noChangeShapeType="1"/>
          </p:cNvCxnSpPr>
          <p:nvPr/>
        </p:nvCxnSpPr>
        <p:spPr bwMode="auto">
          <a:xfrm rot="16200000" flipH="1">
            <a:off x="5524500" y="1333500"/>
            <a:ext cx="1905000" cy="914400"/>
          </a:xfrm>
          <a:prstGeom prst="straightConnector1">
            <a:avLst/>
          </a:prstGeom>
          <a:noFill/>
          <a:ln w="1905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3714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3"/>
          <p:cNvSpPr txBox="1">
            <a:spLocks noChangeArrowheads="1"/>
          </p:cNvSpPr>
          <p:nvPr/>
        </p:nvSpPr>
        <p:spPr bwMode="auto">
          <a:xfrm>
            <a:off x="990600" y="5943600"/>
            <a:ext cx="7467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dirty="0">
                <a:latin typeface="Cambria" panose="02040503050406030204" pitchFamily="18" charset="0"/>
              </a:rPr>
              <a:t>Helen Greiner, co-founder and CEO of iRobot (</a:t>
            </a:r>
            <a:r>
              <a:rPr lang="en-US" altLang="en-US" sz="1800" i="1" dirty="0">
                <a:latin typeface="Cambria" panose="02040503050406030204" pitchFamily="18" charset="0"/>
              </a:rPr>
              <a:t>at left in each image</a:t>
            </a:r>
            <a:r>
              <a:rPr lang="en-US" altLang="en-US" sz="1800" dirty="0">
                <a:latin typeface="Cambria" panose="02040503050406030204" pitchFamily="18" charset="0"/>
              </a:rPr>
              <a:t>!)</a:t>
            </a:r>
          </a:p>
        </p:txBody>
      </p:sp>
      <p:pic>
        <p:nvPicPr>
          <p:cNvPr id="216068" name="Picture 4" descr="http://students.egfi-k12.org/wp-content/uploads/2007/08/Helen-Greiner-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3600" y="457200"/>
            <a:ext cx="3505200" cy="52578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19138" name="Picture 2" descr="http://www.theage.com.au/ffximage/2005/04/25/next_robot2_apr26,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78400" y="609600"/>
            <a:ext cx="3251200" cy="48768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1749" name="TextBox 8"/>
          <p:cNvSpPr txBox="1">
            <a:spLocks noChangeArrowheads="1"/>
          </p:cNvSpPr>
          <p:nvPr/>
        </p:nvSpPr>
        <p:spPr bwMode="auto">
          <a:xfrm>
            <a:off x="7620000" y="5257800"/>
            <a:ext cx="12954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500" b="0" dirty="0">
                <a:latin typeface="Cambria" panose="02040503050406030204" pitchFamily="18" charset="0"/>
              </a:rPr>
              <a:t>running Scheme!</a:t>
            </a:r>
          </a:p>
        </p:txBody>
      </p:sp>
      <p:cxnSp>
        <p:nvCxnSpPr>
          <p:cNvPr id="31750" name="Straight Arrow Connector 7"/>
          <p:cNvCxnSpPr>
            <a:cxnSpLocks noChangeShapeType="1"/>
          </p:cNvCxnSpPr>
          <p:nvPr/>
        </p:nvCxnSpPr>
        <p:spPr bwMode="auto">
          <a:xfrm rot="16200000" flipV="1">
            <a:off x="7239000" y="4495800"/>
            <a:ext cx="1219200" cy="457200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86709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45"/>
          <p:cNvSpPr txBox="1">
            <a:spLocks noChangeArrowheads="1"/>
          </p:cNvSpPr>
          <p:nvPr/>
        </p:nvSpPr>
        <p:spPr bwMode="auto">
          <a:xfrm>
            <a:off x="473075" y="257175"/>
            <a:ext cx="800258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5200" b="0" i="1" dirty="0">
                <a:latin typeface="Cambria" panose="02040503050406030204" pitchFamily="18" charset="0"/>
              </a:rPr>
              <a:t>Use it or lose </a:t>
            </a:r>
            <a:r>
              <a:rPr lang="en-US" altLang="en-US" sz="5200" b="0" i="1" dirty="0" smtClean="0">
                <a:latin typeface="Cambria" panose="02040503050406030204" pitchFamily="18" charset="0"/>
              </a:rPr>
              <a:t>it</a:t>
            </a:r>
            <a:endParaRPr lang="en-US" altLang="en-US" sz="5200" b="0" dirty="0">
              <a:latin typeface="Cambria" panose="0204050305040603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 rot="20905654">
            <a:off x="6065155" y="1075748"/>
            <a:ext cx="2804891" cy="830997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en-US" altLang="en-US" b="0" dirty="0" smtClean="0">
                <a:latin typeface="Cambria" panose="02040503050406030204" pitchFamily="18" charset="0"/>
              </a:rPr>
              <a:t>A design strategy for algorithms…</a:t>
            </a:r>
            <a:endParaRPr lang="en-US" altLang="en-US" b="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18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 bwMode="auto">
          <a:xfrm>
            <a:off x="1955004" y="1655680"/>
            <a:ext cx="773780" cy="511843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3822032" y="3051176"/>
            <a:ext cx="773780" cy="511843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5169820" y="4481261"/>
            <a:ext cx="773780" cy="511843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7651" name="Text Box 45"/>
          <p:cNvSpPr txBox="1">
            <a:spLocks noChangeArrowheads="1"/>
          </p:cNvSpPr>
          <p:nvPr/>
        </p:nvSpPr>
        <p:spPr bwMode="auto">
          <a:xfrm>
            <a:off x="473075" y="257175"/>
            <a:ext cx="800258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5200" b="0" i="1" dirty="0">
                <a:latin typeface="Cambria" panose="02040503050406030204" pitchFamily="18" charset="0"/>
              </a:rPr>
              <a:t>Use it or lose </a:t>
            </a:r>
            <a:r>
              <a:rPr lang="en-US" altLang="en-US" sz="5200" b="0" i="1" dirty="0" smtClean="0">
                <a:latin typeface="Cambria" panose="02040503050406030204" pitchFamily="18" charset="0"/>
              </a:rPr>
              <a:t>it</a:t>
            </a:r>
            <a:endParaRPr lang="en-US" altLang="en-US" sz="5200" b="0" dirty="0">
              <a:latin typeface="Cambria" panose="02040503050406030204" pitchFamily="18" charset="0"/>
            </a:endParaRPr>
          </a:p>
        </p:txBody>
      </p:sp>
      <p:sp>
        <p:nvSpPr>
          <p:cNvPr id="27652" name="Text Box 51"/>
          <p:cNvSpPr txBox="1">
            <a:spLocks noChangeArrowheads="1"/>
          </p:cNvSpPr>
          <p:nvPr/>
        </p:nvSpPr>
        <p:spPr bwMode="auto">
          <a:xfrm>
            <a:off x="82550" y="5810403"/>
            <a:ext cx="1974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200" b="0" dirty="0" smtClean="0">
                <a:solidFill>
                  <a:srgbClr val="008000"/>
                </a:solidFill>
                <a:latin typeface="Calibri" panose="020F0502020204030204" pitchFamily="34" charset="0"/>
                <a:cs typeface="Courier New" pitchFamily="49" charset="0"/>
              </a:rPr>
              <a:t>Shouldn't this be called use it AND lose it?</a:t>
            </a:r>
            <a:endParaRPr lang="en-US" altLang="en-US" sz="1200" b="0" dirty="0">
              <a:solidFill>
                <a:srgbClr val="008000"/>
              </a:solidFill>
              <a:latin typeface="Calibri" panose="020F0502020204030204" pitchFamily="34" charset="0"/>
              <a:cs typeface="Courier New" pitchFamily="49" charset="0"/>
            </a:endParaRPr>
          </a:p>
        </p:txBody>
      </p:sp>
      <p:grpSp>
        <p:nvGrpSpPr>
          <p:cNvPr id="27653" name="Group 49"/>
          <p:cNvGrpSpPr>
            <a:grpSpLocks/>
          </p:cNvGrpSpPr>
          <p:nvPr/>
        </p:nvGrpSpPr>
        <p:grpSpPr bwMode="auto">
          <a:xfrm>
            <a:off x="154546" y="6135044"/>
            <a:ext cx="543286" cy="614671"/>
            <a:chOff x="2928" y="1051"/>
            <a:chExt cx="840" cy="957"/>
          </a:xfrm>
        </p:grpSpPr>
        <p:sp>
          <p:nvSpPr>
            <p:cNvPr id="27660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3 w 1048"/>
                <a:gd name="T1" fmla="*/ 21 h 250"/>
                <a:gd name="T2" fmla="*/ 5 w 1048"/>
                <a:gd name="T3" fmla="*/ 83 h 250"/>
                <a:gd name="T4" fmla="*/ 5 w 1048"/>
                <a:gd name="T5" fmla="*/ 111 h 250"/>
                <a:gd name="T6" fmla="*/ 6 w 1048"/>
                <a:gd name="T7" fmla="*/ 125 h 250"/>
                <a:gd name="T8" fmla="*/ 6 w 1048"/>
                <a:gd name="T9" fmla="*/ 159 h 250"/>
                <a:gd name="T10" fmla="*/ 4 w 1048"/>
                <a:gd name="T11" fmla="*/ 228 h 250"/>
                <a:gd name="T12" fmla="*/ 2 w 1048"/>
                <a:gd name="T13" fmla="*/ 208 h 250"/>
                <a:gd name="T14" fmla="*/ 0 w 1048"/>
                <a:gd name="T15" fmla="*/ 187 h 250"/>
                <a:gd name="T16" fmla="*/ 2 w 1048"/>
                <a:gd name="T17" fmla="*/ 153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3 w 1048"/>
                <a:gd name="T29" fmla="*/ 28 h 250"/>
                <a:gd name="T30" fmla="*/ 3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1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662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663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664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665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666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667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668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669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0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1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2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54" name="Text Box 59"/>
          <p:cNvSpPr txBox="1">
            <a:spLocks noChangeArrowheads="1"/>
          </p:cNvSpPr>
          <p:nvPr/>
        </p:nvSpPr>
        <p:spPr bwMode="auto">
          <a:xfrm>
            <a:off x="3101975" y="3933825"/>
            <a:ext cx="39782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3200" b="0" dirty="0">
                <a:latin typeface="Calibri" pitchFamily="34" charset="0"/>
              </a:rPr>
              <a:t>(3) solve the problem </a:t>
            </a:r>
            <a:r>
              <a:rPr lang="en-US" altLang="en-US" sz="3200" i="1" dirty="0">
                <a:solidFill>
                  <a:srgbClr val="008000"/>
                </a:solidFill>
                <a:latin typeface="Calibri" pitchFamily="34" charset="0"/>
              </a:rPr>
              <a:t>with </a:t>
            </a:r>
            <a:r>
              <a:rPr lang="en-US" altLang="en-US" sz="3200" i="1" dirty="0">
                <a:latin typeface="Calibri" pitchFamily="34" charset="0"/>
              </a:rPr>
              <a:t>"it"</a:t>
            </a:r>
          </a:p>
        </p:txBody>
      </p:sp>
      <p:sp>
        <p:nvSpPr>
          <p:cNvPr id="27655" name="Text Box 59"/>
          <p:cNvSpPr txBox="1">
            <a:spLocks noChangeArrowheads="1"/>
          </p:cNvSpPr>
          <p:nvPr/>
        </p:nvSpPr>
        <p:spPr bwMode="auto">
          <a:xfrm>
            <a:off x="1509713" y="2514600"/>
            <a:ext cx="39465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3200" b="0" dirty="0">
                <a:latin typeface="Calibri" pitchFamily="34" charset="0"/>
              </a:rPr>
              <a:t>(2) solve the problem </a:t>
            </a:r>
            <a:r>
              <a:rPr lang="en-US" altLang="en-US" sz="3200" i="1" dirty="0">
                <a:solidFill>
                  <a:srgbClr val="008000"/>
                </a:solidFill>
                <a:latin typeface="Calibri" pitchFamily="34" charset="0"/>
              </a:rPr>
              <a:t>without </a:t>
            </a:r>
            <a:r>
              <a:rPr lang="en-US" altLang="en-US" sz="3200" i="1" dirty="0">
                <a:latin typeface="Calibri" pitchFamily="34" charset="0"/>
              </a:rPr>
              <a:t>"it"</a:t>
            </a:r>
          </a:p>
        </p:txBody>
      </p:sp>
      <p:sp>
        <p:nvSpPr>
          <p:cNvPr id="27656" name="Text Box 59"/>
          <p:cNvSpPr txBox="1">
            <a:spLocks noChangeArrowheads="1"/>
          </p:cNvSpPr>
          <p:nvPr/>
        </p:nvSpPr>
        <p:spPr bwMode="auto">
          <a:xfrm>
            <a:off x="4824413" y="5359400"/>
            <a:ext cx="25669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3200" b="0">
                <a:latin typeface="Calibri" pitchFamily="34" charset="0"/>
              </a:rPr>
              <a:t>(4) Combine!</a:t>
            </a:r>
          </a:p>
        </p:txBody>
      </p:sp>
      <p:sp>
        <p:nvSpPr>
          <p:cNvPr id="27657" name="Text Box 59"/>
          <p:cNvSpPr txBox="1">
            <a:spLocks noChangeArrowheads="1"/>
          </p:cNvSpPr>
          <p:nvPr/>
        </p:nvSpPr>
        <p:spPr bwMode="auto">
          <a:xfrm>
            <a:off x="266700" y="1595438"/>
            <a:ext cx="3213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3200" b="0" dirty="0">
                <a:latin typeface="Calibri" pitchFamily="34" charset="0"/>
              </a:rPr>
              <a:t>(1) single </a:t>
            </a:r>
            <a:r>
              <a:rPr lang="en-US" altLang="en-US" sz="3200" i="1" dirty="0">
                <a:latin typeface="Calibri" pitchFamily="34" charset="0"/>
              </a:rPr>
              <a:t>"it"</a:t>
            </a:r>
            <a:r>
              <a:rPr lang="en-US" altLang="en-US" sz="3200" b="0" dirty="0">
                <a:latin typeface="Calibri" pitchFamily="34" charset="0"/>
              </a:rPr>
              <a:t> </a:t>
            </a:r>
            <a:r>
              <a:rPr lang="en-US" altLang="en-US" sz="3200" b="0" dirty="0" smtClean="0">
                <a:latin typeface="Calibri" pitchFamily="34" charset="0"/>
              </a:rPr>
              <a:t> out</a:t>
            </a:r>
            <a:endParaRPr lang="en-US" altLang="en-US" sz="3200" b="0" dirty="0">
              <a:latin typeface="Calibri" pitchFamily="34" charset="0"/>
            </a:endParaRPr>
          </a:p>
        </p:txBody>
      </p:sp>
      <p:sp>
        <p:nvSpPr>
          <p:cNvPr id="27658" name="Rectangle 35"/>
          <p:cNvSpPr>
            <a:spLocks noChangeArrowheads="1"/>
          </p:cNvSpPr>
          <p:nvPr/>
        </p:nvSpPr>
        <p:spPr bwMode="auto">
          <a:xfrm>
            <a:off x="7467600" y="4343400"/>
            <a:ext cx="1066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500" b="0">
                <a:latin typeface="Calibri" pitchFamily="34" charset="0"/>
              </a:rPr>
              <a:t>if needed...</a:t>
            </a:r>
            <a:endParaRPr lang="en-US" altLang="en-US" sz="1500"/>
          </a:p>
        </p:txBody>
      </p:sp>
      <p:sp>
        <p:nvSpPr>
          <p:cNvPr id="27659" name="Rectangle 36"/>
          <p:cNvSpPr>
            <a:spLocks noChangeArrowheads="1"/>
          </p:cNvSpPr>
          <p:nvPr/>
        </p:nvSpPr>
        <p:spPr bwMode="auto">
          <a:xfrm>
            <a:off x="7556500" y="5534025"/>
            <a:ext cx="146208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500" b="0">
                <a:latin typeface="Calibri" pitchFamily="34" charset="0"/>
              </a:rPr>
              <a:t>as appropriate...</a:t>
            </a:r>
            <a:endParaRPr lang="en-US" altLang="en-US" sz="1500"/>
          </a:p>
        </p:txBody>
      </p:sp>
      <p:sp>
        <p:nvSpPr>
          <p:cNvPr id="2" name="Rectangle 1"/>
          <p:cNvSpPr/>
          <p:nvPr/>
        </p:nvSpPr>
        <p:spPr>
          <a:xfrm rot="20905654">
            <a:off x="6065155" y="1075748"/>
            <a:ext cx="2804891" cy="830997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en-US" altLang="en-US" b="0" dirty="0" smtClean="0">
                <a:latin typeface="Cambria" panose="02040503050406030204" pitchFamily="18" charset="0"/>
              </a:rPr>
              <a:t>A design strategy for algorithms…</a:t>
            </a:r>
            <a:endParaRPr lang="en-US" altLang="en-US" b="0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45"/>
          <p:cNvSpPr txBox="1">
            <a:spLocks noChangeArrowheads="1"/>
          </p:cNvSpPr>
          <p:nvPr/>
        </p:nvSpPr>
        <p:spPr bwMode="auto">
          <a:xfrm>
            <a:off x="336173" y="184788"/>
            <a:ext cx="591740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4200" b="0" i="1" dirty="0">
                <a:latin typeface="Cambria" panose="02040503050406030204" pitchFamily="18" charset="0"/>
              </a:rPr>
              <a:t>Use it or lose </a:t>
            </a:r>
            <a:r>
              <a:rPr lang="en-US" altLang="en-US" sz="4200" b="0" i="1" dirty="0" smtClean="0">
                <a:latin typeface="Cambria" panose="02040503050406030204" pitchFamily="18" charset="0"/>
              </a:rPr>
              <a:t>it</a:t>
            </a:r>
            <a:endParaRPr lang="en-US" altLang="en-US" sz="4200" b="0" dirty="0">
              <a:latin typeface="Cambria" panose="02040503050406030204" pitchFamily="18" charset="0"/>
            </a:endParaRPr>
          </a:p>
        </p:txBody>
      </p:sp>
      <p:sp>
        <p:nvSpPr>
          <p:cNvPr id="7175" name="Rectangle 53"/>
          <p:cNvSpPr>
            <a:spLocks noChangeArrowheads="1"/>
          </p:cNvSpPr>
          <p:nvPr/>
        </p:nvSpPr>
        <p:spPr bwMode="auto">
          <a:xfrm>
            <a:off x="182563" y="1524000"/>
            <a:ext cx="7374135" cy="32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altLang="en-US" dirty="0">
                <a:latin typeface="Courier New" pitchFamily="49" charset="0"/>
              </a:rPr>
              <a:t>(define (</a:t>
            </a:r>
            <a:r>
              <a:rPr lang="en-US" altLang="en-US" dirty="0" err="1">
                <a:solidFill>
                  <a:srgbClr val="090BF3"/>
                </a:solidFill>
                <a:latin typeface="Courier New" pitchFamily="49" charset="0"/>
              </a:rPr>
              <a:t>uniq</a:t>
            </a:r>
            <a:r>
              <a:rPr lang="en-US" altLang="en-US" dirty="0">
                <a:solidFill>
                  <a:srgbClr val="090BF3"/>
                </a:solidFill>
                <a:latin typeface="Courier New" pitchFamily="49" charset="0"/>
              </a:rPr>
              <a:t> </a:t>
            </a:r>
            <a:r>
              <a:rPr lang="en-US" altLang="en-US" dirty="0">
                <a:latin typeface="Courier New" pitchFamily="49" charset="0"/>
              </a:rPr>
              <a:t>L)</a:t>
            </a:r>
          </a:p>
          <a:p>
            <a:pPr algn="l">
              <a:lnSpc>
                <a:spcPct val="80000"/>
              </a:lnSpc>
            </a:pPr>
            <a:r>
              <a:rPr lang="en-US" altLang="en-US" dirty="0">
                <a:latin typeface="Courier New" pitchFamily="49" charset="0"/>
              </a:rPr>
              <a:t>  (if (null? L)</a:t>
            </a:r>
          </a:p>
          <a:p>
            <a:pPr algn="l">
              <a:lnSpc>
                <a:spcPct val="80000"/>
              </a:lnSpc>
            </a:pPr>
            <a:r>
              <a:rPr lang="en-US" altLang="en-US" dirty="0">
                <a:latin typeface="Courier New" pitchFamily="49" charset="0"/>
              </a:rPr>
              <a:t>      '()</a:t>
            </a:r>
          </a:p>
          <a:p>
            <a:pPr algn="l">
              <a:lnSpc>
                <a:spcPct val="80000"/>
              </a:lnSpc>
            </a:pPr>
            <a:r>
              <a:rPr lang="en-US" altLang="en-US" dirty="0">
                <a:latin typeface="Courier New" pitchFamily="49" charset="0"/>
              </a:rPr>
              <a:t>      (let* </a:t>
            </a:r>
            <a:r>
              <a:rPr lang="en-US" altLang="en-US" dirty="0" smtClean="0">
                <a:latin typeface="Courier New" pitchFamily="49" charset="0"/>
              </a:rPr>
              <a:t>([</a:t>
            </a:r>
            <a:r>
              <a:rPr lang="en-US" altLang="en-US" dirty="0" smtClean="0">
                <a:solidFill>
                  <a:srgbClr val="C00000"/>
                </a:solidFill>
                <a:latin typeface="Courier New" pitchFamily="49" charset="0"/>
              </a:rPr>
              <a:t>it</a:t>
            </a:r>
            <a:r>
              <a:rPr lang="en-US" altLang="en-US" dirty="0" smtClean="0">
                <a:solidFill>
                  <a:srgbClr val="A70BE0"/>
                </a:solidFill>
                <a:latin typeface="Courier New" pitchFamily="49" charset="0"/>
              </a:rPr>
              <a:t>      </a:t>
            </a:r>
            <a:r>
              <a:rPr lang="en-US" altLang="en-US" dirty="0">
                <a:latin typeface="Courier New" pitchFamily="49" charset="0"/>
              </a:rPr>
              <a:t>(first L) </a:t>
            </a:r>
            <a:r>
              <a:rPr lang="en-US" altLang="en-US" dirty="0" smtClean="0">
                <a:latin typeface="Courier New" pitchFamily="49" charset="0"/>
              </a:rPr>
              <a:t>]</a:t>
            </a:r>
            <a:endParaRPr lang="en-US" altLang="en-US" dirty="0">
              <a:latin typeface="Courier New" pitchFamily="49" charset="0"/>
            </a:endParaRPr>
          </a:p>
          <a:p>
            <a:pPr algn="l">
              <a:lnSpc>
                <a:spcPct val="80000"/>
              </a:lnSpc>
            </a:pPr>
            <a:r>
              <a:rPr lang="en-US" altLang="en-US" dirty="0">
                <a:latin typeface="Courier New" pitchFamily="49" charset="0"/>
              </a:rPr>
              <a:t>             </a:t>
            </a:r>
            <a:r>
              <a:rPr lang="en-US" altLang="en-US" dirty="0" smtClean="0">
                <a:latin typeface="Courier New" pitchFamily="49" charset="0"/>
              </a:rPr>
              <a:t>[</a:t>
            </a:r>
            <a:r>
              <a:rPr lang="en-US" altLang="en-US" dirty="0" err="1" smtClean="0">
                <a:latin typeface="Courier New" pitchFamily="49" charset="0"/>
              </a:rPr>
              <a:t>loseit</a:t>
            </a:r>
            <a:r>
              <a:rPr lang="en-US" altLang="en-US" dirty="0" smtClean="0">
                <a:latin typeface="Courier New" pitchFamily="49" charset="0"/>
              </a:rPr>
              <a:t>  </a:t>
            </a:r>
            <a:r>
              <a:rPr lang="en-US" altLang="en-US" dirty="0">
                <a:latin typeface="Courier New" pitchFamily="49" charset="0"/>
              </a:rPr>
              <a:t>(</a:t>
            </a:r>
            <a:r>
              <a:rPr lang="en-US" altLang="en-US" dirty="0" err="1">
                <a:solidFill>
                  <a:srgbClr val="090BF3"/>
                </a:solidFill>
                <a:latin typeface="Courier New" pitchFamily="49" charset="0"/>
              </a:rPr>
              <a:t>uniq</a:t>
            </a:r>
            <a:r>
              <a:rPr lang="en-US" altLang="en-US" dirty="0">
                <a:solidFill>
                  <a:srgbClr val="090BF3"/>
                </a:solidFill>
                <a:latin typeface="Courier New" pitchFamily="49" charset="0"/>
              </a:rPr>
              <a:t> </a:t>
            </a:r>
            <a:r>
              <a:rPr lang="en-US" altLang="en-US" dirty="0">
                <a:latin typeface="Courier New" pitchFamily="49" charset="0"/>
              </a:rPr>
              <a:t>(rest L</a:t>
            </a:r>
            <a:r>
              <a:rPr lang="en-US" altLang="en-US" dirty="0" smtClean="0">
                <a:latin typeface="Courier New" pitchFamily="49" charset="0"/>
              </a:rPr>
              <a:t>))]</a:t>
            </a:r>
          </a:p>
          <a:p>
            <a:pPr algn="l">
              <a:lnSpc>
                <a:spcPct val="80000"/>
              </a:lnSpc>
            </a:pPr>
            <a:r>
              <a:rPr lang="en-US" altLang="en-US" dirty="0">
                <a:latin typeface="Courier New" pitchFamily="49" charset="0"/>
              </a:rPr>
              <a:t> </a:t>
            </a:r>
            <a:r>
              <a:rPr lang="en-US" altLang="en-US" dirty="0" smtClean="0">
                <a:latin typeface="Courier New" pitchFamily="49" charset="0"/>
              </a:rPr>
              <a:t>            [</a:t>
            </a:r>
            <a:r>
              <a:rPr lang="en-US" altLang="en-US" dirty="0" err="1" smtClean="0">
                <a:latin typeface="Courier New" pitchFamily="49" charset="0"/>
              </a:rPr>
              <a:t>useit</a:t>
            </a:r>
            <a:r>
              <a:rPr lang="en-US" altLang="en-US" dirty="0" smtClean="0">
                <a:latin typeface="Courier New" pitchFamily="49" charset="0"/>
              </a:rPr>
              <a:t>  (cons it </a:t>
            </a:r>
            <a:r>
              <a:rPr lang="en-US" altLang="en-US" dirty="0" err="1" smtClean="0">
                <a:latin typeface="Courier New" pitchFamily="49" charset="0"/>
              </a:rPr>
              <a:t>loseit</a:t>
            </a:r>
            <a:r>
              <a:rPr lang="en-US" altLang="en-US" dirty="0" smtClean="0">
                <a:latin typeface="Courier New" pitchFamily="49" charset="0"/>
              </a:rPr>
              <a:t>)])</a:t>
            </a:r>
            <a:endParaRPr lang="en-US" altLang="en-US" dirty="0">
              <a:latin typeface="Courier New" pitchFamily="49" charset="0"/>
            </a:endParaRPr>
          </a:p>
          <a:p>
            <a:pPr algn="l">
              <a:lnSpc>
                <a:spcPct val="80000"/>
              </a:lnSpc>
            </a:pPr>
            <a:r>
              <a:rPr lang="en-US" altLang="en-US" dirty="0">
                <a:latin typeface="Courier New" pitchFamily="49" charset="0"/>
              </a:rPr>
              <a:t>        </a:t>
            </a:r>
            <a:r>
              <a:rPr lang="en-US" altLang="en-US" dirty="0" smtClean="0">
                <a:latin typeface="Courier New" pitchFamily="49" charset="0"/>
              </a:rPr>
              <a:t>(</a:t>
            </a:r>
          </a:p>
        </p:txBody>
      </p:sp>
      <p:sp>
        <p:nvSpPr>
          <p:cNvPr id="7176" name="Line 56"/>
          <p:cNvSpPr>
            <a:spLocks noChangeShapeType="1"/>
          </p:cNvSpPr>
          <p:nvPr/>
        </p:nvSpPr>
        <p:spPr bwMode="auto">
          <a:xfrm flipH="1">
            <a:off x="3296653" y="2244952"/>
            <a:ext cx="1118185" cy="863206"/>
          </a:xfrm>
          <a:prstGeom prst="line">
            <a:avLst/>
          </a:prstGeom>
          <a:noFill/>
          <a:ln w="19050">
            <a:solidFill>
              <a:srgbClr val="CCEC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177" name="Text Box 57"/>
          <p:cNvSpPr txBox="1">
            <a:spLocks noChangeArrowheads="1"/>
          </p:cNvSpPr>
          <p:nvPr/>
        </p:nvSpPr>
        <p:spPr bwMode="auto">
          <a:xfrm>
            <a:off x="4305300" y="1578829"/>
            <a:ext cx="4170363" cy="92333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dirty="0" smtClean="0">
                <a:latin typeface="Courier New" pitchFamily="49" charset="0"/>
                <a:cs typeface="Courier New" pitchFamily="49" charset="0"/>
              </a:rPr>
              <a:t>let*</a:t>
            </a:r>
            <a:r>
              <a:rPr lang="en-US" altLang="en-US" sz="1800" b="0" dirty="0" smtClean="0">
                <a:latin typeface="Cambria" panose="02040503050406030204" pitchFamily="18" charset="0"/>
                <a:cs typeface="Courier New" pitchFamily="49" charset="0"/>
              </a:rPr>
              <a:t>'s </a:t>
            </a:r>
            <a:r>
              <a:rPr lang="en-US" altLang="en-US" sz="1800" b="0" dirty="0">
                <a:latin typeface="Cambria" panose="02040503050406030204" pitchFamily="18" charset="0"/>
                <a:cs typeface="Courier New" pitchFamily="49" charset="0"/>
              </a:rPr>
              <a:t>give a name to the first element: we're going to </a:t>
            </a:r>
            <a:r>
              <a:rPr lang="en-US" altLang="en-US" sz="1800" i="1" dirty="0">
                <a:solidFill>
                  <a:srgbClr val="CC3300"/>
                </a:solidFill>
                <a:latin typeface="Cambria" panose="02040503050406030204" pitchFamily="18" charset="0"/>
                <a:cs typeface="Courier New" pitchFamily="49" charset="0"/>
              </a:rPr>
              <a:t>use it</a:t>
            </a:r>
            <a:r>
              <a:rPr lang="en-US" altLang="en-US" sz="1800" b="0" dirty="0">
                <a:latin typeface="Cambria" panose="02040503050406030204" pitchFamily="18" charset="0"/>
                <a:cs typeface="Courier New" pitchFamily="49" charset="0"/>
              </a:rPr>
              <a:t> and </a:t>
            </a:r>
            <a:r>
              <a:rPr lang="en-US" altLang="en-US" sz="1800" i="1" dirty="0">
                <a:solidFill>
                  <a:srgbClr val="CC3300"/>
                </a:solidFill>
                <a:latin typeface="Cambria" panose="02040503050406030204" pitchFamily="18" charset="0"/>
                <a:cs typeface="Courier New" pitchFamily="49" charset="0"/>
              </a:rPr>
              <a:t>lose it</a:t>
            </a:r>
            <a:r>
              <a:rPr lang="en-US" altLang="en-US" sz="1800" b="0" i="1" dirty="0">
                <a:solidFill>
                  <a:srgbClr val="800000"/>
                </a:solidFill>
                <a:latin typeface="Cambria" panose="02040503050406030204" pitchFamily="18" charset="0"/>
                <a:cs typeface="Courier New" pitchFamily="49" charset="0"/>
              </a:rPr>
              <a:t> </a:t>
            </a:r>
            <a:r>
              <a:rPr lang="en-US" altLang="en-US" sz="1800" b="0" dirty="0">
                <a:latin typeface="Cambria" panose="02040503050406030204" pitchFamily="18" charset="0"/>
                <a:cs typeface="Courier New" pitchFamily="49" charset="0"/>
              </a:rPr>
              <a:t>and combine the results as necessary</a:t>
            </a:r>
          </a:p>
        </p:txBody>
      </p:sp>
      <p:sp>
        <p:nvSpPr>
          <p:cNvPr id="7178" name="Line 58"/>
          <p:cNvSpPr>
            <a:spLocks noChangeShapeType="1"/>
          </p:cNvSpPr>
          <p:nvPr/>
        </p:nvSpPr>
        <p:spPr bwMode="auto">
          <a:xfrm flipH="1">
            <a:off x="7058025" y="3137127"/>
            <a:ext cx="862013" cy="488950"/>
          </a:xfrm>
          <a:prstGeom prst="line">
            <a:avLst/>
          </a:prstGeom>
          <a:noFill/>
          <a:ln w="19050">
            <a:solidFill>
              <a:srgbClr val="CCEC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79" name="Text Box 59"/>
          <p:cNvSpPr txBox="1">
            <a:spLocks noChangeArrowheads="1"/>
          </p:cNvSpPr>
          <p:nvPr/>
        </p:nvSpPr>
        <p:spPr bwMode="auto">
          <a:xfrm>
            <a:off x="7675646" y="2838271"/>
            <a:ext cx="1239754" cy="1200329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0" dirty="0">
                <a:latin typeface="Cambria" panose="02040503050406030204" pitchFamily="18" charset="0"/>
              </a:rPr>
              <a:t>solve </a:t>
            </a:r>
            <a:r>
              <a:rPr lang="en-US" altLang="en-US" sz="1800" b="0" dirty="0" smtClean="0">
                <a:latin typeface="Cambria" panose="02040503050406030204" pitchFamily="18" charset="0"/>
              </a:rPr>
              <a:t>without </a:t>
            </a:r>
            <a:r>
              <a:rPr lang="en-US" altLang="en-US" sz="1800" b="0" dirty="0">
                <a:latin typeface="Cambria" panose="02040503050406030204" pitchFamily="18" charset="0"/>
              </a:rPr>
              <a:t>"it</a:t>
            </a:r>
            <a:r>
              <a:rPr lang="en-US" altLang="en-US" sz="1800" b="0" dirty="0" smtClean="0">
                <a:latin typeface="Cambria" panose="02040503050406030204" pitchFamily="18" charset="0"/>
              </a:rPr>
              <a:t>" + with "it"</a:t>
            </a:r>
            <a:endParaRPr lang="en-US" altLang="en-US" sz="1800" b="0" dirty="0">
              <a:latin typeface="Cambria" panose="02040503050406030204" pitchFamily="18" charset="0"/>
            </a:endParaRPr>
          </a:p>
        </p:txBody>
      </p:sp>
      <p:sp>
        <p:nvSpPr>
          <p:cNvPr id="7186" name="TextBox 30"/>
          <p:cNvSpPr txBox="1">
            <a:spLocks noChangeArrowheads="1"/>
          </p:cNvSpPr>
          <p:nvPr/>
        </p:nvSpPr>
        <p:spPr bwMode="auto">
          <a:xfrm>
            <a:off x="4953000" y="323287"/>
            <a:ext cx="3716668" cy="46166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dirty="0" err="1">
                <a:solidFill>
                  <a:srgbClr val="090BF3"/>
                </a:solidFill>
                <a:latin typeface="Courier New" pitchFamily="49" charset="0"/>
                <a:cs typeface="Courier New" pitchFamily="49" charset="0"/>
              </a:rPr>
              <a:t>uniq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 '(1 2 1 2 1))</a:t>
            </a:r>
          </a:p>
        </p:txBody>
      </p:sp>
      <p:sp>
        <p:nvSpPr>
          <p:cNvPr id="37" name="Line 58"/>
          <p:cNvSpPr>
            <a:spLocks noChangeShapeType="1"/>
          </p:cNvSpPr>
          <p:nvPr/>
        </p:nvSpPr>
        <p:spPr bwMode="auto">
          <a:xfrm flipH="1">
            <a:off x="7074568" y="3211740"/>
            <a:ext cx="724171" cy="931134"/>
          </a:xfrm>
          <a:prstGeom prst="line">
            <a:avLst/>
          </a:prstGeom>
          <a:noFill/>
          <a:ln w="19050">
            <a:solidFill>
              <a:srgbClr val="CCEC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45"/>
          <p:cNvSpPr txBox="1">
            <a:spLocks noChangeArrowheads="1"/>
          </p:cNvSpPr>
          <p:nvPr/>
        </p:nvSpPr>
        <p:spPr bwMode="auto">
          <a:xfrm>
            <a:off x="336173" y="184788"/>
            <a:ext cx="591740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4200" b="0" i="1" dirty="0">
                <a:latin typeface="Cambria" panose="02040503050406030204" pitchFamily="18" charset="0"/>
              </a:rPr>
              <a:t>Use it or lose </a:t>
            </a:r>
            <a:r>
              <a:rPr lang="en-US" altLang="en-US" sz="4200" b="0" i="1" dirty="0" smtClean="0">
                <a:latin typeface="Cambria" panose="02040503050406030204" pitchFamily="18" charset="0"/>
              </a:rPr>
              <a:t>it</a:t>
            </a:r>
            <a:endParaRPr lang="en-US" altLang="en-US" sz="4200" b="0" dirty="0">
              <a:latin typeface="Cambria" panose="02040503050406030204" pitchFamily="18" charset="0"/>
            </a:endParaRPr>
          </a:p>
        </p:txBody>
      </p:sp>
      <p:sp>
        <p:nvSpPr>
          <p:cNvPr id="7175" name="Rectangle 53"/>
          <p:cNvSpPr>
            <a:spLocks noChangeArrowheads="1"/>
          </p:cNvSpPr>
          <p:nvPr/>
        </p:nvSpPr>
        <p:spPr bwMode="auto">
          <a:xfrm>
            <a:off x="182563" y="1524000"/>
            <a:ext cx="7374135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altLang="en-US" dirty="0">
                <a:latin typeface="Courier New" pitchFamily="49" charset="0"/>
              </a:rPr>
              <a:t>(define (</a:t>
            </a:r>
            <a:r>
              <a:rPr lang="en-US" altLang="en-US" dirty="0" err="1">
                <a:solidFill>
                  <a:srgbClr val="090BF3"/>
                </a:solidFill>
                <a:latin typeface="Courier New" pitchFamily="49" charset="0"/>
              </a:rPr>
              <a:t>uniq</a:t>
            </a:r>
            <a:r>
              <a:rPr lang="en-US" altLang="en-US" dirty="0">
                <a:solidFill>
                  <a:srgbClr val="090BF3"/>
                </a:solidFill>
                <a:latin typeface="Courier New" pitchFamily="49" charset="0"/>
              </a:rPr>
              <a:t> </a:t>
            </a:r>
            <a:r>
              <a:rPr lang="en-US" altLang="en-US" dirty="0">
                <a:latin typeface="Courier New" pitchFamily="49" charset="0"/>
              </a:rPr>
              <a:t>L)</a:t>
            </a:r>
          </a:p>
          <a:p>
            <a:pPr algn="l">
              <a:lnSpc>
                <a:spcPct val="80000"/>
              </a:lnSpc>
            </a:pPr>
            <a:r>
              <a:rPr lang="en-US" altLang="en-US" dirty="0">
                <a:latin typeface="Courier New" pitchFamily="49" charset="0"/>
              </a:rPr>
              <a:t>  (if (null? L)</a:t>
            </a:r>
          </a:p>
          <a:p>
            <a:pPr algn="l">
              <a:lnSpc>
                <a:spcPct val="80000"/>
              </a:lnSpc>
            </a:pPr>
            <a:r>
              <a:rPr lang="en-US" altLang="en-US" dirty="0">
                <a:latin typeface="Courier New" pitchFamily="49" charset="0"/>
              </a:rPr>
              <a:t>      '()</a:t>
            </a:r>
          </a:p>
          <a:p>
            <a:pPr algn="l">
              <a:lnSpc>
                <a:spcPct val="80000"/>
              </a:lnSpc>
            </a:pPr>
            <a:r>
              <a:rPr lang="en-US" altLang="en-US" dirty="0">
                <a:latin typeface="Courier New" pitchFamily="49" charset="0"/>
              </a:rPr>
              <a:t>      (let* </a:t>
            </a:r>
            <a:r>
              <a:rPr lang="en-US" altLang="en-US" dirty="0" smtClean="0">
                <a:latin typeface="Courier New" pitchFamily="49" charset="0"/>
              </a:rPr>
              <a:t>([</a:t>
            </a:r>
            <a:r>
              <a:rPr lang="en-US" altLang="en-US" dirty="0" smtClean="0">
                <a:solidFill>
                  <a:srgbClr val="C00000"/>
                </a:solidFill>
                <a:latin typeface="Courier New" pitchFamily="49" charset="0"/>
              </a:rPr>
              <a:t>it</a:t>
            </a:r>
            <a:r>
              <a:rPr lang="en-US" altLang="en-US" dirty="0" smtClean="0">
                <a:solidFill>
                  <a:srgbClr val="A70BE0"/>
                </a:solidFill>
                <a:latin typeface="Courier New" pitchFamily="49" charset="0"/>
              </a:rPr>
              <a:t>      </a:t>
            </a:r>
            <a:r>
              <a:rPr lang="en-US" altLang="en-US" dirty="0">
                <a:latin typeface="Courier New" pitchFamily="49" charset="0"/>
              </a:rPr>
              <a:t>(first L) </a:t>
            </a:r>
            <a:r>
              <a:rPr lang="en-US" altLang="en-US" dirty="0" smtClean="0">
                <a:latin typeface="Courier New" pitchFamily="49" charset="0"/>
              </a:rPr>
              <a:t>]</a:t>
            </a:r>
            <a:endParaRPr lang="en-US" altLang="en-US" dirty="0">
              <a:latin typeface="Courier New" pitchFamily="49" charset="0"/>
            </a:endParaRPr>
          </a:p>
          <a:p>
            <a:pPr algn="l">
              <a:lnSpc>
                <a:spcPct val="80000"/>
              </a:lnSpc>
            </a:pPr>
            <a:r>
              <a:rPr lang="en-US" altLang="en-US" dirty="0">
                <a:latin typeface="Courier New" pitchFamily="49" charset="0"/>
              </a:rPr>
              <a:t>             </a:t>
            </a:r>
            <a:r>
              <a:rPr lang="en-US" altLang="en-US" dirty="0" smtClean="0">
                <a:latin typeface="Courier New" pitchFamily="49" charset="0"/>
              </a:rPr>
              <a:t>[</a:t>
            </a:r>
            <a:r>
              <a:rPr lang="en-US" altLang="en-US" dirty="0" err="1" smtClean="0">
                <a:latin typeface="Courier New" pitchFamily="49" charset="0"/>
              </a:rPr>
              <a:t>loseit</a:t>
            </a:r>
            <a:r>
              <a:rPr lang="en-US" altLang="en-US" dirty="0" smtClean="0">
                <a:latin typeface="Courier New" pitchFamily="49" charset="0"/>
              </a:rPr>
              <a:t>  </a:t>
            </a:r>
            <a:r>
              <a:rPr lang="en-US" altLang="en-US" dirty="0">
                <a:latin typeface="Courier New" pitchFamily="49" charset="0"/>
              </a:rPr>
              <a:t>(</a:t>
            </a:r>
            <a:r>
              <a:rPr lang="en-US" altLang="en-US" dirty="0" err="1">
                <a:solidFill>
                  <a:srgbClr val="090BF3"/>
                </a:solidFill>
                <a:latin typeface="Courier New" pitchFamily="49" charset="0"/>
              </a:rPr>
              <a:t>uniq</a:t>
            </a:r>
            <a:r>
              <a:rPr lang="en-US" altLang="en-US" dirty="0">
                <a:solidFill>
                  <a:srgbClr val="090BF3"/>
                </a:solidFill>
                <a:latin typeface="Courier New" pitchFamily="49" charset="0"/>
              </a:rPr>
              <a:t> </a:t>
            </a:r>
            <a:r>
              <a:rPr lang="en-US" altLang="en-US" dirty="0">
                <a:latin typeface="Courier New" pitchFamily="49" charset="0"/>
              </a:rPr>
              <a:t>(rest L</a:t>
            </a:r>
            <a:r>
              <a:rPr lang="en-US" altLang="en-US" dirty="0" smtClean="0">
                <a:latin typeface="Courier New" pitchFamily="49" charset="0"/>
              </a:rPr>
              <a:t>))]</a:t>
            </a:r>
          </a:p>
          <a:p>
            <a:pPr algn="l">
              <a:lnSpc>
                <a:spcPct val="80000"/>
              </a:lnSpc>
            </a:pPr>
            <a:r>
              <a:rPr lang="en-US" altLang="en-US" dirty="0">
                <a:latin typeface="Courier New" pitchFamily="49" charset="0"/>
              </a:rPr>
              <a:t> </a:t>
            </a:r>
            <a:r>
              <a:rPr lang="en-US" altLang="en-US" dirty="0" smtClean="0">
                <a:latin typeface="Courier New" pitchFamily="49" charset="0"/>
              </a:rPr>
              <a:t>            [</a:t>
            </a:r>
            <a:r>
              <a:rPr lang="en-US" altLang="en-US" dirty="0" err="1" smtClean="0">
                <a:latin typeface="Courier New" pitchFamily="49" charset="0"/>
              </a:rPr>
              <a:t>useit</a:t>
            </a:r>
            <a:r>
              <a:rPr lang="en-US" altLang="en-US" dirty="0" smtClean="0">
                <a:latin typeface="Courier New" pitchFamily="49" charset="0"/>
              </a:rPr>
              <a:t>  (cons it </a:t>
            </a:r>
            <a:r>
              <a:rPr lang="en-US" altLang="en-US" dirty="0" err="1" smtClean="0">
                <a:latin typeface="Courier New" pitchFamily="49" charset="0"/>
              </a:rPr>
              <a:t>loseit</a:t>
            </a:r>
            <a:r>
              <a:rPr lang="en-US" altLang="en-US" dirty="0" smtClean="0">
                <a:latin typeface="Courier New" pitchFamily="49" charset="0"/>
              </a:rPr>
              <a:t>)])</a:t>
            </a:r>
            <a:endParaRPr lang="en-US" altLang="en-US" dirty="0">
              <a:latin typeface="Courier New" pitchFamily="49" charset="0"/>
            </a:endParaRPr>
          </a:p>
          <a:p>
            <a:pPr algn="l">
              <a:lnSpc>
                <a:spcPct val="80000"/>
              </a:lnSpc>
            </a:pPr>
            <a:r>
              <a:rPr lang="en-US" altLang="en-US" dirty="0">
                <a:latin typeface="Courier New" pitchFamily="49" charset="0"/>
              </a:rPr>
              <a:t>        (if (member </a:t>
            </a:r>
            <a:r>
              <a:rPr lang="en-US" altLang="en-US" dirty="0">
                <a:solidFill>
                  <a:srgbClr val="C00000"/>
                </a:solidFill>
                <a:latin typeface="Courier New" pitchFamily="49" charset="0"/>
              </a:rPr>
              <a:t>it</a:t>
            </a:r>
            <a:r>
              <a:rPr lang="en-US" altLang="en-US" dirty="0">
                <a:solidFill>
                  <a:srgbClr val="A70BE0"/>
                </a:solidFill>
                <a:latin typeface="Courier New" pitchFamily="49" charset="0"/>
              </a:rPr>
              <a:t> </a:t>
            </a:r>
            <a:r>
              <a:rPr lang="en-US" altLang="en-US" dirty="0" err="1">
                <a:latin typeface="Courier New" pitchFamily="49" charset="0"/>
              </a:rPr>
              <a:t>loseit</a:t>
            </a:r>
            <a:r>
              <a:rPr lang="en-US" altLang="en-US" dirty="0">
                <a:latin typeface="Courier New" pitchFamily="49" charset="0"/>
              </a:rPr>
              <a:t>)</a:t>
            </a:r>
          </a:p>
          <a:p>
            <a:pPr algn="l">
              <a:lnSpc>
                <a:spcPct val="80000"/>
              </a:lnSpc>
            </a:pPr>
            <a:r>
              <a:rPr lang="en-US" altLang="en-US" dirty="0">
                <a:latin typeface="Courier New" pitchFamily="49" charset="0"/>
              </a:rPr>
              <a:t>            </a:t>
            </a:r>
            <a:r>
              <a:rPr lang="en-US" altLang="en-US" dirty="0" err="1">
                <a:latin typeface="Courier New" pitchFamily="49" charset="0"/>
              </a:rPr>
              <a:t>loseit</a:t>
            </a:r>
            <a:endParaRPr lang="en-US" altLang="en-US" dirty="0">
              <a:latin typeface="Courier New" pitchFamily="49" charset="0"/>
            </a:endParaRPr>
          </a:p>
          <a:p>
            <a:pPr algn="l">
              <a:lnSpc>
                <a:spcPct val="80000"/>
              </a:lnSpc>
            </a:pPr>
            <a:r>
              <a:rPr lang="en-US" altLang="en-US" dirty="0">
                <a:latin typeface="Courier New" pitchFamily="49" charset="0"/>
              </a:rPr>
              <a:t> </a:t>
            </a:r>
            <a:r>
              <a:rPr lang="en-US" altLang="en-US" dirty="0" smtClean="0">
                <a:latin typeface="Courier New" pitchFamily="49" charset="0"/>
              </a:rPr>
              <a:t>           </a:t>
            </a:r>
            <a:r>
              <a:rPr lang="en-US" altLang="en-US" dirty="0" err="1" smtClean="0">
                <a:latin typeface="Courier New" pitchFamily="49" charset="0"/>
              </a:rPr>
              <a:t>useit</a:t>
            </a:r>
            <a:endParaRPr lang="en-US" altLang="en-US" dirty="0">
              <a:latin typeface="Courier New" pitchFamily="49" charset="0"/>
            </a:endParaRPr>
          </a:p>
          <a:p>
            <a:pPr algn="l">
              <a:lnSpc>
                <a:spcPct val="80000"/>
              </a:lnSpc>
            </a:pPr>
            <a:r>
              <a:rPr lang="en-US" altLang="en-US" dirty="0">
                <a:latin typeface="Courier New" pitchFamily="49" charset="0"/>
              </a:rPr>
              <a:t>            ))))</a:t>
            </a:r>
          </a:p>
        </p:txBody>
      </p:sp>
      <p:sp>
        <p:nvSpPr>
          <p:cNvPr id="7176" name="Line 56"/>
          <p:cNvSpPr>
            <a:spLocks noChangeShapeType="1"/>
          </p:cNvSpPr>
          <p:nvPr/>
        </p:nvSpPr>
        <p:spPr bwMode="auto">
          <a:xfrm flipH="1">
            <a:off x="3296653" y="2244952"/>
            <a:ext cx="1118185" cy="863206"/>
          </a:xfrm>
          <a:prstGeom prst="line">
            <a:avLst/>
          </a:prstGeom>
          <a:noFill/>
          <a:ln w="19050">
            <a:solidFill>
              <a:srgbClr val="CCEC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177" name="Text Box 57"/>
          <p:cNvSpPr txBox="1">
            <a:spLocks noChangeArrowheads="1"/>
          </p:cNvSpPr>
          <p:nvPr/>
        </p:nvSpPr>
        <p:spPr bwMode="auto">
          <a:xfrm>
            <a:off x="4305300" y="1578829"/>
            <a:ext cx="4170363" cy="92333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dirty="0" smtClean="0">
                <a:latin typeface="Courier New" pitchFamily="49" charset="0"/>
                <a:cs typeface="Courier New" pitchFamily="49" charset="0"/>
              </a:rPr>
              <a:t>let*</a:t>
            </a:r>
            <a:r>
              <a:rPr lang="en-US" altLang="en-US" sz="1800" b="0" dirty="0" smtClean="0">
                <a:latin typeface="Cambria" panose="02040503050406030204" pitchFamily="18" charset="0"/>
                <a:cs typeface="Courier New" pitchFamily="49" charset="0"/>
              </a:rPr>
              <a:t>'s </a:t>
            </a:r>
            <a:r>
              <a:rPr lang="en-US" altLang="en-US" sz="1800" b="0" dirty="0">
                <a:latin typeface="Cambria" panose="02040503050406030204" pitchFamily="18" charset="0"/>
                <a:cs typeface="Courier New" pitchFamily="49" charset="0"/>
              </a:rPr>
              <a:t>give a name to the first element: we're going to </a:t>
            </a:r>
            <a:r>
              <a:rPr lang="en-US" altLang="en-US" sz="1800" i="1" dirty="0">
                <a:solidFill>
                  <a:srgbClr val="CC3300"/>
                </a:solidFill>
                <a:latin typeface="Cambria" panose="02040503050406030204" pitchFamily="18" charset="0"/>
                <a:cs typeface="Courier New" pitchFamily="49" charset="0"/>
              </a:rPr>
              <a:t>use it</a:t>
            </a:r>
            <a:r>
              <a:rPr lang="en-US" altLang="en-US" sz="1800" b="0" dirty="0">
                <a:latin typeface="Cambria" panose="02040503050406030204" pitchFamily="18" charset="0"/>
                <a:cs typeface="Courier New" pitchFamily="49" charset="0"/>
              </a:rPr>
              <a:t> and </a:t>
            </a:r>
            <a:r>
              <a:rPr lang="en-US" altLang="en-US" sz="1800" i="1" dirty="0">
                <a:solidFill>
                  <a:srgbClr val="CC3300"/>
                </a:solidFill>
                <a:latin typeface="Cambria" panose="02040503050406030204" pitchFamily="18" charset="0"/>
                <a:cs typeface="Courier New" pitchFamily="49" charset="0"/>
              </a:rPr>
              <a:t>lose it</a:t>
            </a:r>
            <a:r>
              <a:rPr lang="en-US" altLang="en-US" sz="1800" b="0" i="1" dirty="0">
                <a:solidFill>
                  <a:srgbClr val="800000"/>
                </a:solidFill>
                <a:latin typeface="Cambria" panose="02040503050406030204" pitchFamily="18" charset="0"/>
                <a:cs typeface="Courier New" pitchFamily="49" charset="0"/>
              </a:rPr>
              <a:t> </a:t>
            </a:r>
            <a:r>
              <a:rPr lang="en-US" altLang="en-US" sz="1800" b="0" dirty="0">
                <a:latin typeface="Cambria" panose="02040503050406030204" pitchFamily="18" charset="0"/>
                <a:cs typeface="Courier New" pitchFamily="49" charset="0"/>
              </a:rPr>
              <a:t>and combine the results as necessary</a:t>
            </a:r>
          </a:p>
        </p:txBody>
      </p:sp>
      <p:sp>
        <p:nvSpPr>
          <p:cNvPr id="7178" name="Line 58"/>
          <p:cNvSpPr>
            <a:spLocks noChangeShapeType="1"/>
          </p:cNvSpPr>
          <p:nvPr/>
        </p:nvSpPr>
        <p:spPr bwMode="auto">
          <a:xfrm flipH="1">
            <a:off x="7058025" y="3137127"/>
            <a:ext cx="862013" cy="488950"/>
          </a:xfrm>
          <a:prstGeom prst="line">
            <a:avLst/>
          </a:prstGeom>
          <a:noFill/>
          <a:ln w="19050">
            <a:solidFill>
              <a:srgbClr val="CCEC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79" name="Text Box 59"/>
          <p:cNvSpPr txBox="1">
            <a:spLocks noChangeArrowheads="1"/>
          </p:cNvSpPr>
          <p:nvPr/>
        </p:nvSpPr>
        <p:spPr bwMode="auto">
          <a:xfrm>
            <a:off x="7675646" y="2838271"/>
            <a:ext cx="1239754" cy="1200329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0" dirty="0">
                <a:latin typeface="Cambria" panose="02040503050406030204" pitchFamily="18" charset="0"/>
              </a:rPr>
              <a:t>solve </a:t>
            </a:r>
            <a:r>
              <a:rPr lang="en-US" altLang="en-US" sz="1800" b="0" dirty="0" smtClean="0">
                <a:latin typeface="Cambria" panose="02040503050406030204" pitchFamily="18" charset="0"/>
              </a:rPr>
              <a:t>without </a:t>
            </a:r>
            <a:r>
              <a:rPr lang="en-US" altLang="en-US" sz="1800" b="0" dirty="0">
                <a:latin typeface="Cambria" panose="02040503050406030204" pitchFamily="18" charset="0"/>
              </a:rPr>
              <a:t>"it</a:t>
            </a:r>
            <a:r>
              <a:rPr lang="en-US" altLang="en-US" sz="1800" b="0" dirty="0" smtClean="0">
                <a:latin typeface="Cambria" panose="02040503050406030204" pitchFamily="18" charset="0"/>
              </a:rPr>
              <a:t>" + with "it"</a:t>
            </a:r>
            <a:endParaRPr lang="en-US" altLang="en-US" sz="1800" b="0" dirty="0">
              <a:latin typeface="Cambria" panose="02040503050406030204" pitchFamily="18" charset="0"/>
            </a:endParaRPr>
          </a:p>
        </p:txBody>
      </p:sp>
      <p:sp>
        <p:nvSpPr>
          <p:cNvPr id="7185" name="Line 60"/>
          <p:cNvSpPr>
            <a:spLocks noChangeShapeType="1"/>
          </p:cNvSpPr>
          <p:nvPr/>
        </p:nvSpPr>
        <p:spPr bwMode="auto">
          <a:xfrm flipH="1" flipV="1">
            <a:off x="5580301" y="4569215"/>
            <a:ext cx="1095375" cy="130175"/>
          </a:xfrm>
          <a:prstGeom prst="line">
            <a:avLst/>
          </a:prstGeom>
          <a:noFill/>
          <a:ln w="19050">
            <a:solidFill>
              <a:srgbClr val="CCEC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86" name="TextBox 30"/>
          <p:cNvSpPr txBox="1">
            <a:spLocks noChangeArrowheads="1"/>
          </p:cNvSpPr>
          <p:nvPr/>
        </p:nvSpPr>
        <p:spPr bwMode="auto">
          <a:xfrm>
            <a:off x="4953000" y="323287"/>
            <a:ext cx="3716668" cy="46166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dirty="0" err="1">
                <a:solidFill>
                  <a:srgbClr val="090BF3"/>
                </a:solidFill>
                <a:latin typeface="Courier New" pitchFamily="49" charset="0"/>
                <a:cs typeface="Courier New" pitchFamily="49" charset="0"/>
              </a:rPr>
              <a:t>uniq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 '(1 2 1 2 1))</a:t>
            </a:r>
          </a:p>
        </p:txBody>
      </p:sp>
      <p:sp>
        <p:nvSpPr>
          <p:cNvPr id="7188" name="Line 60"/>
          <p:cNvSpPr>
            <a:spLocks noChangeShapeType="1"/>
          </p:cNvSpPr>
          <p:nvPr/>
        </p:nvSpPr>
        <p:spPr bwMode="auto">
          <a:xfrm flipH="1" flipV="1">
            <a:off x="3712832" y="5068635"/>
            <a:ext cx="1468768" cy="487724"/>
          </a:xfrm>
          <a:prstGeom prst="line">
            <a:avLst/>
          </a:prstGeom>
          <a:noFill/>
          <a:ln w="19050">
            <a:solidFill>
              <a:srgbClr val="CCEC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184" name="Text Box 59"/>
          <p:cNvSpPr txBox="1">
            <a:spLocks noChangeArrowheads="1"/>
          </p:cNvSpPr>
          <p:nvPr/>
        </p:nvSpPr>
        <p:spPr bwMode="auto">
          <a:xfrm>
            <a:off x="6253580" y="4507832"/>
            <a:ext cx="2599260" cy="369332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0" dirty="0" smtClean="0">
                <a:latin typeface="Cambria" panose="02040503050406030204" pitchFamily="18" charset="0"/>
              </a:rPr>
              <a:t>Combine and/or check!</a:t>
            </a:r>
            <a:endParaRPr lang="en-US" altLang="en-US" sz="1800" b="0" dirty="0">
              <a:latin typeface="Cambria" panose="02040503050406030204" pitchFamily="18" charset="0"/>
            </a:endParaRPr>
          </a:p>
        </p:txBody>
      </p:sp>
      <p:sp>
        <p:nvSpPr>
          <p:cNvPr id="7187" name="Text Box 59"/>
          <p:cNvSpPr txBox="1">
            <a:spLocks noChangeArrowheads="1"/>
          </p:cNvSpPr>
          <p:nvPr/>
        </p:nvSpPr>
        <p:spPr bwMode="auto">
          <a:xfrm>
            <a:off x="5029200" y="5233194"/>
            <a:ext cx="1846263" cy="646331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0" dirty="0" smtClean="0">
                <a:latin typeface="Cambria" panose="02040503050406030204" pitchFamily="18" charset="0"/>
              </a:rPr>
              <a:t>return the correct result</a:t>
            </a:r>
            <a:endParaRPr lang="en-US" altLang="en-US" sz="1800" b="0" dirty="0">
              <a:latin typeface="Cambria" panose="02040503050406030204" pitchFamily="18" charset="0"/>
            </a:endParaRPr>
          </a:p>
        </p:txBody>
      </p:sp>
      <p:sp>
        <p:nvSpPr>
          <p:cNvPr id="37" name="Line 58"/>
          <p:cNvSpPr>
            <a:spLocks noChangeShapeType="1"/>
          </p:cNvSpPr>
          <p:nvPr/>
        </p:nvSpPr>
        <p:spPr bwMode="auto">
          <a:xfrm flipH="1">
            <a:off x="7074568" y="3211740"/>
            <a:ext cx="724171" cy="931134"/>
          </a:xfrm>
          <a:prstGeom prst="line">
            <a:avLst/>
          </a:prstGeom>
          <a:noFill/>
          <a:ln w="19050">
            <a:solidFill>
              <a:srgbClr val="CCEC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8" name="Line 60"/>
          <p:cNvSpPr>
            <a:spLocks noChangeShapeType="1"/>
          </p:cNvSpPr>
          <p:nvPr/>
        </p:nvSpPr>
        <p:spPr bwMode="auto">
          <a:xfrm flipH="1" flipV="1">
            <a:off x="3505200" y="5556359"/>
            <a:ext cx="1776663" cy="42336"/>
          </a:xfrm>
          <a:prstGeom prst="line">
            <a:avLst/>
          </a:prstGeom>
          <a:noFill/>
          <a:ln w="19050">
            <a:solidFill>
              <a:srgbClr val="CCEC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72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 bwMode="auto">
          <a:xfrm>
            <a:off x="1955004" y="1655680"/>
            <a:ext cx="773780" cy="511843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3822032" y="3051176"/>
            <a:ext cx="773780" cy="511843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5169820" y="4481261"/>
            <a:ext cx="773780" cy="511843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7651" name="Text Box 45"/>
          <p:cNvSpPr txBox="1">
            <a:spLocks noChangeArrowheads="1"/>
          </p:cNvSpPr>
          <p:nvPr/>
        </p:nvSpPr>
        <p:spPr bwMode="auto">
          <a:xfrm>
            <a:off x="473075" y="257175"/>
            <a:ext cx="800258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5200" b="0" i="1" dirty="0">
                <a:latin typeface="Cambria" panose="02040503050406030204" pitchFamily="18" charset="0"/>
              </a:rPr>
              <a:t>Use it or lose </a:t>
            </a:r>
            <a:r>
              <a:rPr lang="en-US" altLang="en-US" sz="5200" b="0" i="1" dirty="0" smtClean="0">
                <a:latin typeface="Cambria" panose="02040503050406030204" pitchFamily="18" charset="0"/>
              </a:rPr>
              <a:t>it</a:t>
            </a:r>
            <a:endParaRPr lang="en-US" altLang="en-US" sz="5200" b="0" dirty="0">
              <a:latin typeface="Cambria" panose="02040503050406030204" pitchFamily="18" charset="0"/>
            </a:endParaRPr>
          </a:p>
        </p:txBody>
      </p:sp>
      <p:sp>
        <p:nvSpPr>
          <p:cNvPr id="27652" name="Text Box 51"/>
          <p:cNvSpPr txBox="1">
            <a:spLocks noChangeArrowheads="1"/>
          </p:cNvSpPr>
          <p:nvPr/>
        </p:nvSpPr>
        <p:spPr bwMode="auto">
          <a:xfrm>
            <a:off x="82550" y="5810403"/>
            <a:ext cx="1974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200" b="0" dirty="0" smtClean="0">
                <a:solidFill>
                  <a:srgbClr val="008000"/>
                </a:solidFill>
                <a:latin typeface="Calibri" panose="020F0502020204030204" pitchFamily="34" charset="0"/>
                <a:cs typeface="Courier New" pitchFamily="49" charset="0"/>
              </a:rPr>
              <a:t>Shouldn't this be called use it AND lose it?</a:t>
            </a:r>
            <a:endParaRPr lang="en-US" altLang="en-US" sz="1200" b="0" dirty="0">
              <a:solidFill>
                <a:srgbClr val="008000"/>
              </a:solidFill>
              <a:latin typeface="Calibri" panose="020F0502020204030204" pitchFamily="34" charset="0"/>
              <a:cs typeface="Courier New" pitchFamily="49" charset="0"/>
            </a:endParaRPr>
          </a:p>
        </p:txBody>
      </p:sp>
      <p:grpSp>
        <p:nvGrpSpPr>
          <p:cNvPr id="27653" name="Group 49"/>
          <p:cNvGrpSpPr>
            <a:grpSpLocks/>
          </p:cNvGrpSpPr>
          <p:nvPr/>
        </p:nvGrpSpPr>
        <p:grpSpPr bwMode="auto">
          <a:xfrm>
            <a:off x="154546" y="6135044"/>
            <a:ext cx="543286" cy="614671"/>
            <a:chOff x="2928" y="1051"/>
            <a:chExt cx="840" cy="957"/>
          </a:xfrm>
        </p:grpSpPr>
        <p:sp>
          <p:nvSpPr>
            <p:cNvPr id="27660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3 w 1048"/>
                <a:gd name="T1" fmla="*/ 21 h 250"/>
                <a:gd name="T2" fmla="*/ 5 w 1048"/>
                <a:gd name="T3" fmla="*/ 83 h 250"/>
                <a:gd name="T4" fmla="*/ 5 w 1048"/>
                <a:gd name="T5" fmla="*/ 111 h 250"/>
                <a:gd name="T6" fmla="*/ 6 w 1048"/>
                <a:gd name="T7" fmla="*/ 125 h 250"/>
                <a:gd name="T8" fmla="*/ 6 w 1048"/>
                <a:gd name="T9" fmla="*/ 159 h 250"/>
                <a:gd name="T10" fmla="*/ 4 w 1048"/>
                <a:gd name="T11" fmla="*/ 228 h 250"/>
                <a:gd name="T12" fmla="*/ 2 w 1048"/>
                <a:gd name="T13" fmla="*/ 208 h 250"/>
                <a:gd name="T14" fmla="*/ 0 w 1048"/>
                <a:gd name="T15" fmla="*/ 187 h 250"/>
                <a:gd name="T16" fmla="*/ 2 w 1048"/>
                <a:gd name="T17" fmla="*/ 153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3 w 1048"/>
                <a:gd name="T29" fmla="*/ 28 h 250"/>
                <a:gd name="T30" fmla="*/ 3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1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662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663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664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665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666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667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668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669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0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1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2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54" name="Text Box 59"/>
          <p:cNvSpPr txBox="1">
            <a:spLocks noChangeArrowheads="1"/>
          </p:cNvSpPr>
          <p:nvPr/>
        </p:nvSpPr>
        <p:spPr bwMode="auto">
          <a:xfrm>
            <a:off x="3101975" y="3933825"/>
            <a:ext cx="39782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3200" b="0" dirty="0">
                <a:latin typeface="Calibri" pitchFamily="34" charset="0"/>
              </a:rPr>
              <a:t>(3) solve the problem </a:t>
            </a:r>
            <a:r>
              <a:rPr lang="en-US" altLang="en-US" sz="3200" i="1" dirty="0">
                <a:solidFill>
                  <a:srgbClr val="008000"/>
                </a:solidFill>
                <a:latin typeface="Calibri" pitchFamily="34" charset="0"/>
              </a:rPr>
              <a:t>with </a:t>
            </a:r>
            <a:r>
              <a:rPr lang="en-US" altLang="en-US" sz="3200" i="1" dirty="0">
                <a:latin typeface="Calibri" pitchFamily="34" charset="0"/>
              </a:rPr>
              <a:t>"it"</a:t>
            </a:r>
          </a:p>
        </p:txBody>
      </p:sp>
      <p:sp>
        <p:nvSpPr>
          <p:cNvPr id="27655" name="Text Box 59"/>
          <p:cNvSpPr txBox="1">
            <a:spLocks noChangeArrowheads="1"/>
          </p:cNvSpPr>
          <p:nvPr/>
        </p:nvSpPr>
        <p:spPr bwMode="auto">
          <a:xfrm>
            <a:off x="1509713" y="2514600"/>
            <a:ext cx="39465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3200" b="0" dirty="0">
                <a:latin typeface="Calibri" pitchFamily="34" charset="0"/>
              </a:rPr>
              <a:t>(2) solve the problem </a:t>
            </a:r>
            <a:r>
              <a:rPr lang="en-US" altLang="en-US" sz="3200" i="1" dirty="0">
                <a:solidFill>
                  <a:srgbClr val="008000"/>
                </a:solidFill>
                <a:latin typeface="Calibri" pitchFamily="34" charset="0"/>
              </a:rPr>
              <a:t>without </a:t>
            </a:r>
            <a:r>
              <a:rPr lang="en-US" altLang="en-US" sz="3200" i="1" dirty="0">
                <a:latin typeface="Calibri" pitchFamily="34" charset="0"/>
              </a:rPr>
              <a:t>"it"</a:t>
            </a:r>
          </a:p>
        </p:txBody>
      </p:sp>
      <p:sp>
        <p:nvSpPr>
          <p:cNvPr id="27656" name="Text Box 59"/>
          <p:cNvSpPr txBox="1">
            <a:spLocks noChangeArrowheads="1"/>
          </p:cNvSpPr>
          <p:nvPr/>
        </p:nvSpPr>
        <p:spPr bwMode="auto">
          <a:xfrm>
            <a:off x="4824413" y="5359400"/>
            <a:ext cx="25669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3200" b="0">
                <a:latin typeface="Calibri" pitchFamily="34" charset="0"/>
              </a:rPr>
              <a:t>(4) Combine!</a:t>
            </a:r>
          </a:p>
        </p:txBody>
      </p:sp>
      <p:sp>
        <p:nvSpPr>
          <p:cNvPr id="27657" name="Text Box 59"/>
          <p:cNvSpPr txBox="1">
            <a:spLocks noChangeArrowheads="1"/>
          </p:cNvSpPr>
          <p:nvPr/>
        </p:nvSpPr>
        <p:spPr bwMode="auto">
          <a:xfrm>
            <a:off x="266700" y="1595438"/>
            <a:ext cx="3213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3200" b="0" dirty="0">
                <a:latin typeface="Calibri" pitchFamily="34" charset="0"/>
              </a:rPr>
              <a:t>(1) single </a:t>
            </a:r>
            <a:r>
              <a:rPr lang="en-US" altLang="en-US" sz="3200" i="1" dirty="0">
                <a:latin typeface="Calibri" pitchFamily="34" charset="0"/>
              </a:rPr>
              <a:t>"it"</a:t>
            </a:r>
            <a:r>
              <a:rPr lang="en-US" altLang="en-US" sz="3200" b="0" dirty="0">
                <a:latin typeface="Calibri" pitchFamily="34" charset="0"/>
              </a:rPr>
              <a:t> </a:t>
            </a:r>
            <a:r>
              <a:rPr lang="en-US" altLang="en-US" sz="3200" b="0" dirty="0" smtClean="0">
                <a:latin typeface="Calibri" pitchFamily="34" charset="0"/>
              </a:rPr>
              <a:t> out</a:t>
            </a:r>
            <a:endParaRPr lang="en-US" altLang="en-US" sz="3200" b="0" dirty="0">
              <a:latin typeface="Calibri" pitchFamily="34" charset="0"/>
            </a:endParaRPr>
          </a:p>
        </p:txBody>
      </p:sp>
      <p:sp>
        <p:nvSpPr>
          <p:cNvPr id="27658" name="Rectangle 35"/>
          <p:cNvSpPr>
            <a:spLocks noChangeArrowheads="1"/>
          </p:cNvSpPr>
          <p:nvPr/>
        </p:nvSpPr>
        <p:spPr bwMode="auto">
          <a:xfrm>
            <a:off x="7467600" y="4343400"/>
            <a:ext cx="1066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500" b="0">
                <a:latin typeface="Calibri" pitchFamily="34" charset="0"/>
              </a:rPr>
              <a:t>if needed...</a:t>
            </a:r>
            <a:endParaRPr lang="en-US" altLang="en-US" sz="1500"/>
          </a:p>
        </p:txBody>
      </p:sp>
      <p:sp>
        <p:nvSpPr>
          <p:cNvPr id="27659" name="Rectangle 36"/>
          <p:cNvSpPr>
            <a:spLocks noChangeArrowheads="1"/>
          </p:cNvSpPr>
          <p:nvPr/>
        </p:nvSpPr>
        <p:spPr bwMode="auto">
          <a:xfrm>
            <a:off x="7556500" y="5534025"/>
            <a:ext cx="146208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500" b="0">
                <a:latin typeface="Calibri" pitchFamily="34" charset="0"/>
              </a:rPr>
              <a:t>as appropriate...</a:t>
            </a:r>
            <a:endParaRPr lang="en-US" altLang="en-US" sz="1500"/>
          </a:p>
        </p:txBody>
      </p:sp>
      <p:sp>
        <p:nvSpPr>
          <p:cNvPr id="2" name="Rectangle 1"/>
          <p:cNvSpPr/>
          <p:nvPr/>
        </p:nvSpPr>
        <p:spPr>
          <a:xfrm rot="20905654">
            <a:off x="6065155" y="1075748"/>
            <a:ext cx="2804891" cy="830997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en-US" altLang="en-US" b="0" dirty="0" smtClean="0">
                <a:latin typeface="Cambria" panose="02040503050406030204" pitchFamily="18" charset="0"/>
              </a:rPr>
              <a:t>A design strategy for algorithms…</a:t>
            </a:r>
            <a:endParaRPr lang="en-US" altLang="en-US" b="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47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ounded Rectangle 104"/>
          <p:cNvSpPr/>
          <p:nvPr/>
        </p:nvSpPr>
        <p:spPr bwMode="auto">
          <a:xfrm>
            <a:off x="409072" y="1086191"/>
            <a:ext cx="8353402" cy="71684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8227" name="Text Box 45"/>
          <p:cNvSpPr txBox="1">
            <a:spLocks noChangeArrowheads="1"/>
          </p:cNvSpPr>
          <p:nvPr/>
        </p:nvSpPr>
        <p:spPr bwMode="auto">
          <a:xfrm>
            <a:off x="430213" y="257175"/>
            <a:ext cx="82565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3200" b="0" dirty="0">
                <a:latin typeface="Cambria" panose="02040503050406030204" pitchFamily="18" charset="0"/>
              </a:rPr>
              <a:t>Graph-reachability: </a:t>
            </a:r>
            <a:r>
              <a:rPr lang="en-US" altLang="en-US" sz="3200" b="0" dirty="0" smtClean="0">
                <a:latin typeface="Cambria" panose="02040503050406030204" pitchFamily="18" charset="0"/>
              </a:rPr>
              <a:t>   </a:t>
            </a:r>
            <a:r>
              <a:rPr lang="en-US" altLang="en-US" sz="3200" i="1" dirty="0" smtClean="0">
                <a:latin typeface="Cambria" panose="02040503050406030204" pitchFamily="18" charset="0"/>
              </a:rPr>
              <a:t>can </a:t>
            </a:r>
            <a:r>
              <a:rPr lang="en-US" altLang="en-US" sz="3200" i="1" dirty="0">
                <a:latin typeface="Cambria" panose="02040503050406030204" pitchFamily="18" charset="0"/>
              </a:rPr>
              <a:t>you get from A to B?</a:t>
            </a:r>
          </a:p>
        </p:txBody>
      </p:sp>
      <p:sp>
        <p:nvSpPr>
          <p:cNvPr id="8228" name="Rectangle 21"/>
          <p:cNvSpPr>
            <a:spLocks noChangeArrowheads="1"/>
          </p:cNvSpPr>
          <p:nvPr/>
        </p:nvSpPr>
        <p:spPr bwMode="auto">
          <a:xfrm>
            <a:off x="566072" y="1264467"/>
            <a:ext cx="2765501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altLang="en-US" dirty="0" smtClean="0">
                <a:latin typeface="Courier New" pitchFamily="49" charset="0"/>
              </a:rPr>
              <a:t>(</a:t>
            </a:r>
            <a:r>
              <a:rPr lang="en-US" altLang="en-US" dirty="0">
                <a:solidFill>
                  <a:srgbClr val="090BF3"/>
                </a:solidFill>
                <a:latin typeface="Courier New" pitchFamily="49" charset="0"/>
              </a:rPr>
              <a:t>reach? </a:t>
            </a:r>
            <a:r>
              <a:rPr lang="en-US" altLang="en-US" dirty="0" smtClean="0">
                <a:latin typeface="Courier New" pitchFamily="49" charset="0"/>
              </a:rPr>
              <a:t>a b </a:t>
            </a:r>
            <a:r>
              <a:rPr lang="en-US" altLang="en-US" dirty="0">
                <a:latin typeface="Courier New" pitchFamily="49" charset="0"/>
              </a:rPr>
              <a:t>G)</a:t>
            </a:r>
          </a:p>
        </p:txBody>
      </p:sp>
      <p:sp>
        <p:nvSpPr>
          <p:cNvPr id="8230" name="Rectangle 23"/>
          <p:cNvSpPr>
            <a:spLocks noChangeArrowheads="1"/>
          </p:cNvSpPr>
          <p:nvPr/>
        </p:nvSpPr>
        <p:spPr bwMode="auto">
          <a:xfrm>
            <a:off x="3764096" y="1237604"/>
            <a:ext cx="49703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dirty="0" smtClean="0">
                <a:latin typeface="Calibri" pitchFamily="34" charset="0"/>
              </a:rPr>
              <a:t>#t </a:t>
            </a:r>
            <a:r>
              <a:rPr lang="en-US" altLang="en-US" sz="1800" b="0" dirty="0" smtClean="0">
                <a:latin typeface="Calibri" pitchFamily="34" charset="0"/>
              </a:rPr>
              <a:t>if there is some </a:t>
            </a:r>
            <a:r>
              <a:rPr lang="en-US" altLang="en-US" sz="1800" b="0" dirty="0">
                <a:latin typeface="Calibri" pitchFamily="34" charset="0"/>
              </a:rPr>
              <a:t>path from </a:t>
            </a:r>
            <a:r>
              <a:rPr lang="en-US" altLang="en-US" sz="1800" b="0" dirty="0" smtClean="0">
                <a:latin typeface="Calibri" pitchFamily="34" charset="0"/>
              </a:rPr>
              <a:t>a </a:t>
            </a:r>
            <a:r>
              <a:rPr lang="en-US" altLang="en-US" sz="1800" b="0" dirty="0">
                <a:latin typeface="Calibri" pitchFamily="34" charset="0"/>
              </a:rPr>
              <a:t>to </a:t>
            </a:r>
            <a:r>
              <a:rPr lang="en-US" altLang="en-US" sz="1800" b="0" dirty="0" smtClean="0">
                <a:latin typeface="Calibri" pitchFamily="34" charset="0"/>
              </a:rPr>
              <a:t>b </a:t>
            </a:r>
            <a:r>
              <a:rPr lang="en-US" altLang="en-US" sz="1800" b="0" dirty="0">
                <a:latin typeface="Calibri" pitchFamily="34" charset="0"/>
              </a:rPr>
              <a:t>in </a:t>
            </a:r>
            <a:r>
              <a:rPr lang="en-US" altLang="en-US" sz="1800" b="0" dirty="0" smtClean="0">
                <a:latin typeface="Calibri" pitchFamily="34" charset="0"/>
              </a:rPr>
              <a:t>G, else </a:t>
            </a:r>
            <a:r>
              <a:rPr lang="en-US" altLang="en-US" sz="1800" dirty="0" smtClean="0">
                <a:latin typeface="Calibri" pitchFamily="34" charset="0"/>
              </a:rPr>
              <a:t>#f </a:t>
            </a:r>
            <a:endParaRPr lang="en-US" altLang="en-US" sz="1800" dirty="0"/>
          </a:p>
        </p:txBody>
      </p:sp>
      <p:sp>
        <p:nvSpPr>
          <p:cNvPr id="23" name="Right Arrow 22"/>
          <p:cNvSpPr/>
          <p:nvPr/>
        </p:nvSpPr>
        <p:spPr bwMode="auto">
          <a:xfrm>
            <a:off x="3376863" y="1320957"/>
            <a:ext cx="409073" cy="202625"/>
          </a:xfrm>
          <a:prstGeom prst="rightArrow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pic>
        <p:nvPicPr>
          <p:cNvPr id="107" name="Picture 51" descr="Picture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09800"/>
            <a:ext cx="3320128" cy="4479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Rectangle 21"/>
          <p:cNvSpPr>
            <a:spLocks noChangeArrowheads="1"/>
          </p:cNvSpPr>
          <p:nvPr/>
        </p:nvSpPr>
        <p:spPr bwMode="auto">
          <a:xfrm>
            <a:off x="262862" y="3892998"/>
            <a:ext cx="3502882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altLang="en-US" dirty="0" smtClean="0">
                <a:latin typeface="Courier New" pitchFamily="49" charset="0"/>
              </a:rPr>
              <a:t>(</a:t>
            </a:r>
            <a:r>
              <a:rPr lang="en-US" altLang="en-US" dirty="0">
                <a:solidFill>
                  <a:srgbClr val="090BF3"/>
                </a:solidFill>
                <a:latin typeface="Courier New" pitchFamily="49" charset="0"/>
              </a:rPr>
              <a:t>reach? </a:t>
            </a:r>
            <a:r>
              <a:rPr lang="en-US" altLang="en-US" dirty="0" smtClean="0">
                <a:latin typeface="Courier New" pitchFamily="49" charset="0"/>
              </a:rPr>
              <a:t>'C1 'U </a:t>
            </a:r>
            <a:r>
              <a:rPr lang="en-US" altLang="en-US" dirty="0" err="1" smtClean="0">
                <a:solidFill>
                  <a:srgbClr val="C00000"/>
                </a:solidFill>
                <a:latin typeface="Courier New" pitchFamily="49" charset="0"/>
              </a:rPr>
              <a:t>Gu</a:t>
            </a:r>
            <a:r>
              <a:rPr lang="en-US" altLang="en-US" dirty="0" smtClean="0">
                <a:latin typeface="Courier New" pitchFamily="49" charset="0"/>
              </a:rPr>
              <a:t>)</a:t>
            </a:r>
            <a:endParaRPr lang="en-US" altLang="en-US" dirty="0">
              <a:latin typeface="Courier New" pitchFamily="49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144948" y="2057400"/>
            <a:ext cx="553357" cy="461665"/>
          </a:xfrm>
          <a:prstGeom prst="rect">
            <a:avLst/>
          </a:prstGeom>
          <a:solidFill>
            <a:srgbClr val="FFDADA"/>
          </a:solidFill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rgbClr val="C00000"/>
                </a:solidFill>
                <a:latin typeface="Courier New" pitchFamily="49" charset="0"/>
              </a:rPr>
              <a:t>Gu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0" name="Rectangle 21"/>
          <p:cNvSpPr>
            <a:spLocks noChangeArrowheads="1"/>
          </p:cNvSpPr>
          <p:nvPr/>
        </p:nvSpPr>
        <p:spPr bwMode="auto">
          <a:xfrm>
            <a:off x="240632" y="4930069"/>
            <a:ext cx="3687228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altLang="en-US" dirty="0" smtClean="0">
                <a:latin typeface="Courier New" pitchFamily="49" charset="0"/>
              </a:rPr>
              <a:t>(</a:t>
            </a:r>
            <a:r>
              <a:rPr lang="en-US" altLang="en-US" dirty="0">
                <a:solidFill>
                  <a:srgbClr val="090BF3"/>
                </a:solidFill>
                <a:latin typeface="Courier New" pitchFamily="49" charset="0"/>
              </a:rPr>
              <a:t>reach? </a:t>
            </a:r>
            <a:r>
              <a:rPr lang="en-US" altLang="en-US" dirty="0">
                <a:latin typeface="Courier New" pitchFamily="49" charset="0"/>
              </a:rPr>
              <a:t> </a:t>
            </a:r>
            <a:r>
              <a:rPr lang="en-US" altLang="en-US" dirty="0" smtClean="0">
                <a:latin typeface="Courier New" pitchFamily="49" charset="0"/>
              </a:rPr>
              <a:t>       </a:t>
            </a:r>
            <a:r>
              <a:rPr lang="en-US" altLang="en-US" dirty="0" err="1" smtClean="0">
                <a:solidFill>
                  <a:srgbClr val="C00000"/>
                </a:solidFill>
                <a:latin typeface="Courier New" pitchFamily="49" charset="0"/>
              </a:rPr>
              <a:t>Gu</a:t>
            </a:r>
            <a:r>
              <a:rPr lang="en-US" altLang="en-US" dirty="0" smtClean="0">
                <a:latin typeface="Courier New" pitchFamily="49" charset="0"/>
              </a:rPr>
              <a:t>)</a:t>
            </a:r>
            <a:endParaRPr lang="en-US" altLang="en-US" dirty="0">
              <a:latin typeface="Courier New" pitchFamily="49" charset="0"/>
            </a:endParaRPr>
          </a:p>
        </p:txBody>
      </p:sp>
      <p:sp>
        <p:nvSpPr>
          <p:cNvPr id="111" name="Right Arrow 110"/>
          <p:cNvSpPr/>
          <p:nvPr/>
        </p:nvSpPr>
        <p:spPr bwMode="auto">
          <a:xfrm>
            <a:off x="3733800" y="3985584"/>
            <a:ext cx="409073" cy="202625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80242" y="5315635"/>
            <a:ext cx="185486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500" b="0" dirty="0" smtClean="0">
                <a:latin typeface="Calibri" pitchFamily="34" charset="0"/>
              </a:rPr>
              <a:t>What's a #f example?</a:t>
            </a:r>
            <a:endParaRPr lang="en-US" sz="1500" dirty="0"/>
          </a:p>
        </p:txBody>
      </p:sp>
      <p:sp>
        <p:nvSpPr>
          <p:cNvPr id="114" name="Rectangle 21"/>
          <p:cNvSpPr>
            <a:spLocks noChangeArrowheads="1"/>
          </p:cNvSpPr>
          <p:nvPr/>
        </p:nvSpPr>
        <p:spPr bwMode="auto">
          <a:xfrm>
            <a:off x="252664" y="3048000"/>
            <a:ext cx="3318537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altLang="en-US" dirty="0" smtClean="0">
                <a:latin typeface="Courier New" pitchFamily="49" charset="0"/>
              </a:rPr>
              <a:t>(</a:t>
            </a:r>
            <a:r>
              <a:rPr lang="en-US" altLang="en-US" dirty="0">
                <a:solidFill>
                  <a:srgbClr val="090BF3"/>
                </a:solidFill>
                <a:latin typeface="Courier New" pitchFamily="49" charset="0"/>
              </a:rPr>
              <a:t>reach? </a:t>
            </a:r>
            <a:r>
              <a:rPr lang="en-US" altLang="en-US" dirty="0" smtClean="0">
                <a:latin typeface="Courier New" pitchFamily="49" charset="0"/>
              </a:rPr>
              <a:t>'Y 'E </a:t>
            </a:r>
            <a:r>
              <a:rPr lang="en-US" altLang="en-US" dirty="0" err="1" smtClean="0">
                <a:solidFill>
                  <a:srgbClr val="C00000"/>
                </a:solidFill>
                <a:latin typeface="Courier New" pitchFamily="49" charset="0"/>
              </a:rPr>
              <a:t>Gu</a:t>
            </a:r>
            <a:r>
              <a:rPr lang="en-US" altLang="en-US" dirty="0" smtClean="0">
                <a:latin typeface="Courier New" pitchFamily="49" charset="0"/>
              </a:rPr>
              <a:t>)</a:t>
            </a:r>
            <a:endParaRPr lang="en-US" altLang="en-US" dirty="0">
              <a:latin typeface="Courier New" pitchFamily="49" charset="0"/>
            </a:endParaRPr>
          </a:p>
        </p:txBody>
      </p:sp>
      <p:sp>
        <p:nvSpPr>
          <p:cNvPr id="115" name="Right Arrow 114"/>
          <p:cNvSpPr/>
          <p:nvPr/>
        </p:nvSpPr>
        <p:spPr bwMode="auto">
          <a:xfrm>
            <a:off x="3581400" y="3140586"/>
            <a:ext cx="409073" cy="202625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16" name="Right Arrow 115"/>
          <p:cNvSpPr/>
          <p:nvPr/>
        </p:nvSpPr>
        <p:spPr bwMode="auto">
          <a:xfrm>
            <a:off x="3886200" y="5027103"/>
            <a:ext cx="409073" cy="202625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381239" y="4885550"/>
            <a:ext cx="4331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latin typeface="Calibri" pitchFamily="34" charset="0"/>
              </a:rPr>
              <a:t>#f</a:t>
            </a:r>
            <a:endParaRPr lang="en-US" dirty="0"/>
          </a:p>
        </p:txBody>
      </p:sp>
      <p:sp>
        <p:nvSpPr>
          <p:cNvPr id="118" name="Rectangle 22"/>
          <p:cNvSpPr>
            <a:spLocks noChangeArrowheads="1"/>
          </p:cNvSpPr>
          <p:nvPr/>
        </p:nvSpPr>
        <p:spPr bwMode="auto">
          <a:xfrm>
            <a:off x="158914" y="6276474"/>
            <a:ext cx="3404266" cy="461665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latin typeface="Calibri" pitchFamily="34" charset="0"/>
              </a:rPr>
              <a:t>Consider </a:t>
            </a:r>
            <a:r>
              <a:rPr lang="en-US" altLang="en-US" dirty="0" smtClean="0">
                <a:latin typeface="Calibri" pitchFamily="34" charset="0"/>
              </a:rPr>
              <a:t>examples first…</a:t>
            </a:r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6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 bwMode="auto">
          <a:xfrm>
            <a:off x="4395536" y="4924928"/>
            <a:ext cx="4724400" cy="750887"/>
          </a:xfrm>
          <a:prstGeom prst="rightArrow">
            <a:avLst>
              <a:gd name="adj1" fmla="val 50000"/>
              <a:gd name="adj2" fmla="val 62819"/>
            </a:avLst>
          </a:prstGeom>
          <a:solidFill>
            <a:srgbClr val="FFDADA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029" name="Oval 2"/>
          <p:cNvSpPr>
            <a:spLocks noChangeArrowheads="1"/>
          </p:cNvSpPr>
          <p:nvPr/>
        </p:nvSpPr>
        <p:spPr bwMode="auto">
          <a:xfrm>
            <a:off x="1371600" y="2068513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30" name="Oval 3"/>
          <p:cNvSpPr>
            <a:spLocks noChangeArrowheads="1"/>
          </p:cNvSpPr>
          <p:nvPr/>
        </p:nvSpPr>
        <p:spPr bwMode="auto">
          <a:xfrm>
            <a:off x="1981200" y="2525713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31" name="Oval 4"/>
          <p:cNvSpPr>
            <a:spLocks noChangeArrowheads="1"/>
          </p:cNvSpPr>
          <p:nvPr/>
        </p:nvSpPr>
        <p:spPr bwMode="auto">
          <a:xfrm>
            <a:off x="685800" y="2601913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32" name="Line 5"/>
          <p:cNvSpPr>
            <a:spLocks noChangeShapeType="1"/>
          </p:cNvSpPr>
          <p:nvPr/>
        </p:nvSpPr>
        <p:spPr bwMode="auto">
          <a:xfrm flipH="1">
            <a:off x="1066800" y="2449513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Line 6"/>
          <p:cNvSpPr>
            <a:spLocks noChangeShapeType="1"/>
          </p:cNvSpPr>
          <p:nvPr/>
        </p:nvSpPr>
        <p:spPr bwMode="auto">
          <a:xfrm>
            <a:off x="1828800" y="2449513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Line 7"/>
          <p:cNvSpPr>
            <a:spLocks noChangeShapeType="1"/>
          </p:cNvSpPr>
          <p:nvPr/>
        </p:nvSpPr>
        <p:spPr bwMode="auto">
          <a:xfrm>
            <a:off x="1066800" y="3059113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Text Box 8"/>
          <p:cNvSpPr txBox="1">
            <a:spLocks noChangeArrowheads="1"/>
          </p:cNvSpPr>
          <p:nvPr/>
        </p:nvSpPr>
        <p:spPr bwMode="auto">
          <a:xfrm>
            <a:off x="704850" y="2671763"/>
            <a:ext cx="427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0"/>
              <a:t>20</a:t>
            </a:r>
          </a:p>
        </p:txBody>
      </p:sp>
      <p:sp>
        <p:nvSpPr>
          <p:cNvPr id="1036" name="Line 9"/>
          <p:cNvSpPr>
            <a:spLocks noChangeShapeType="1"/>
          </p:cNvSpPr>
          <p:nvPr/>
        </p:nvSpPr>
        <p:spPr bwMode="auto">
          <a:xfrm flipH="1">
            <a:off x="609600" y="3059113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7" name="Line 10"/>
          <p:cNvSpPr>
            <a:spLocks noChangeShapeType="1"/>
          </p:cNvSpPr>
          <p:nvPr/>
        </p:nvSpPr>
        <p:spPr bwMode="auto">
          <a:xfrm flipH="1">
            <a:off x="1981200" y="2982913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" name="Line 11"/>
          <p:cNvSpPr>
            <a:spLocks noChangeShapeType="1"/>
          </p:cNvSpPr>
          <p:nvPr/>
        </p:nvSpPr>
        <p:spPr bwMode="auto">
          <a:xfrm>
            <a:off x="2362200" y="2982913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9" name="Text Box 12"/>
          <p:cNvSpPr txBox="1">
            <a:spLocks noChangeArrowheads="1"/>
          </p:cNvSpPr>
          <p:nvPr/>
        </p:nvSpPr>
        <p:spPr bwMode="auto">
          <a:xfrm>
            <a:off x="1390650" y="2144713"/>
            <a:ext cx="427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0"/>
              <a:t>42</a:t>
            </a:r>
          </a:p>
        </p:txBody>
      </p:sp>
      <p:sp>
        <p:nvSpPr>
          <p:cNvPr id="1040" name="Text Box 13"/>
          <p:cNvSpPr txBox="1">
            <a:spLocks noChangeArrowheads="1"/>
          </p:cNvSpPr>
          <p:nvPr/>
        </p:nvSpPr>
        <p:spPr bwMode="auto">
          <a:xfrm>
            <a:off x="1971675" y="2601913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0"/>
              <a:t>100</a:t>
            </a:r>
          </a:p>
        </p:txBody>
      </p:sp>
      <p:grpSp>
        <p:nvGrpSpPr>
          <p:cNvPr id="1041" name="Group 14"/>
          <p:cNvGrpSpPr>
            <a:grpSpLocks/>
          </p:cNvGrpSpPr>
          <p:nvPr/>
        </p:nvGrpSpPr>
        <p:grpSpPr bwMode="auto">
          <a:xfrm>
            <a:off x="990600" y="3363913"/>
            <a:ext cx="609600" cy="685800"/>
            <a:chOff x="1008" y="1968"/>
            <a:chExt cx="384" cy="432"/>
          </a:xfrm>
        </p:grpSpPr>
        <p:sp>
          <p:nvSpPr>
            <p:cNvPr id="1100" name="Oval 15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01" name="Line 16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2" name="Line 17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3" name="Text Box 18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 altLang="en-US" sz="1600" b="0"/>
                <a:t>21</a:t>
              </a:r>
            </a:p>
          </p:txBody>
        </p:sp>
      </p:grpSp>
      <p:grpSp>
        <p:nvGrpSpPr>
          <p:cNvPr id="1042" name="Group 19"/>
          <p:cNvGrpSpPr>
            <a:grpSpLocks/>
          </p:cNvGrpSpPr>
          <p:nvPr/>
        </p:nvGrpSpPr>
        <p:grpSpPr bwMode="auto">
          <a:xfrm>
            <a:off x="1371600" y="4049713"/>
            <a:ext cx="609600" cy="685800"/>
            <a:chOff x="1008" y="1968"/>
            <a:chExt cx="384" cy="432"/>
          </a:xfrm>
        </p:grpSpPr>
        <p:sp>
          <p:nvSpPr>
            <p:cNvPr id="1096" name="Oval 20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7" name="Line 21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8" name="Line 22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9" name="Text Box 23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 altLang="en-US" sz="1600" b="0"/>
                <a:t>35</a:t>
              </a:r>
            </a:p>
          </p:txBody>
        </p:sp>
      </p:grpSp>
      <p:sp>
        <p:nvSpPr>
          <p:cNvPr id="1043" name="Oval 24"/>
          <p:cNvSpPr>
            <a:spLocks noChangeArrowheads="1"/>
          </p:cNvSpPr>
          <p:nvPr/>
        </p:nvSpPr>
        <p:spPr bwMode="auto">
          <a:xfrm>
            <a:off x="2362200" y="3287713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44" name="Line 25"/>
          <p:cNvSpPr>
            <a:spLocks noChangeShapeType="1"/>
          </p:cNvSpPr>
          <p:nvPr/>
        </p:nvSpPr>
        <p:spPr bwMode="auto">
          <a:xfrm>
            <a:off x="2743200" y="3668713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5" name="Line 26"/>
          <p:cNvSpPr>
            <a:spLocks noChangeShapeType="1"/>
          </p:cNvSpPr>
          <p:nvPr/>
        </p:nvSpPr>
        <p:spPr bwMode="auto">
          <a:xfrm flipH="1">
            <a:off x="2286000" y="3668713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6" name="Text Box 27"/>
          <p:cNvSpPr txBox="1">
            <a:spLocks noChangeArrowheads="1"/>
          </p:cNvSpPr>
          <p:nvPr/>
        </p:nvSpPr>
        <p:spPr bwMode="auto">
          <a:xfrm>
            <a:off x="2371725" y="3373438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0"/>
              <a:t>211</a:t>
            </a:r>
          </a:p>
        </p:txBody>
      </p:sp>
      <p:grpSp>
        <p:nvGrpSpPr>
          <p:cNvPr id="1047" name="Group 28"/>
          <p:cNvGrpSpPr>
            <a:grpSpLocks/>
          </p:cNvGrpSpPr>
          <p:nvPr/>
        </p:nvGrpSpPr>
        <p:grpSpPr bwMode="auto">
          <a:xfrm>
            <a:off x="990600" y="4735513"/>
            <a:ext cx="609600" cy="685800"/>
            <a:chOff x="1008" y="1968"/>
            <a:chExt cx="384" cy="432"/>
          </a:xfrm>
        </p:grpSpPr>
        <p:sp>
          <p:nvSpPr>
            <p:cNvPr id="1092" name="Oval 29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3" name="Line 30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4" name="Line 31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" name="Text Box 32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 altLang="en-US" sz="1600" b="0"/>
                <a:t>25</a:t>
              </a:r>
            </a:p>
          </p:txBody>
        </p:sp>
      </p:grpSp>
      <p:grpSp>
        <p:nvGrpSpPr>
          <p:cNvPr id="1048" name="Group 34"/>
          <p:cNvGrpSpPr>
            <a:grpSpLocks/>
          </p:cNvGrpSpPr>
          <p:nvPr/>
        </p:nvGrpSpPr>
        <p:grpSpPr bwMode="auto">
          <a:xfrm>
            <a:off x="1752600" y="4735513"/>
            <a:ext cx="609600" cy="685800"/>
            <a:chOff x="1008" y="1968"/>
            <a:chExt cx="384" cy="432"/>
          </a:xfrm>
        </p:grpSpPr>
        <p:sp>
          <p:nvSpPr>
            <p:cNvPr id="1088" name="Oval 35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9" name="Line 36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0" name="Line 37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1" name="Text Box 38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 altLang="en-US" sz="1600" b="0"/>
                <a:t>39</a:t>
              </a:r>
            </a:p>
          </p:txBody>
        </p:sp>
      </p:grpSp>
      <p:grpSp>
        <p:nvGrpSpPr>
          <p:cNvPr id="1049" name="Group 39"/>
          <p:cNvGrpSpPr>
            <a:grpSpLocks/>
          </p:cNvGrpSpPr>
          <p:nvPr/>
        </p:nvGrpSpPr>
        <p:grpSpPr bwMode="auto">
          <a:xfrm>
            <a:off x="228600" y="3363913"/>
            <a:ext cx="609600" cy="685800"/>
            <a:chOff x="1008" y="1968"/>
            <a:chExt cx="384" cy="432"/>
          </a:xfrm>
        </p:grpSpPr>
        <p:sp>
          <p:nvSpPr>
            <p:cNvPr id="1084" name="Oval 40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5" name="Line 41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" name="Line 42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7" name="Text Box 43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 altLang="en-US" sz="1600" b="0"/>
                <a:t>12</a:t>
              </a:r>
            </a:p>
          </p:txBody>
        </p:sp>
      </p:grpSp>
      <p:sp>
        <p:nvSpPr>
          <p:cNvPr id="1050" name="Rectangle 46"/>
          <p:cNvSpPr>
            <a:spLocks noChangeArrowheads="1"/>
          </p:cNvSpPr>
          <p:nvPr/>
        </p:nvSpPr>
        <p:spPr bwMode="auto">
          <a:xfrm>
            <a:off x="2027238" y="222250"/>
            <a:ext cx="532923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4200" b="0" dirty="0">
                <a:latin typeface="Cambria" panose="02040503050406030204" pitchFamily="18" charset="0"/>
              </a:rPr>
              <a:t>Not so fast… ?</a:t>
            </a:r>
          </a:p>
        </p:txBody>
      </p:sp>
      <p:sp>
        <p:nvSpPr>
          <p:cNvPr id="1052" name="Text Box 48"/>
          <p:cNvSpPr txBox="1">
            <a:spLocks noChangeArrowheads="1"/>
          </p:cNvSpPr>
          <p:nvPr/>
        </p:nvSpPr>
        <p:spPr bwMode="auto">
          <a:xfrm>
            <a:off x="6102350" y="1143000"/>
            <a:ext cx="14525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0" dirty="0">
                <a:solidFill>
                  <a:srgbClr val="090BF3"/>
                </a:solidFill>
              </a:rPr>
              <a:t>Worst </a:t>
            </a:r>
            <a:r>
              <a:rPr lang="en-US" altLang="en-US" i="1" dirty="0">
                <a:solidFill>
                  <a:srgbClr val="090BF3"/>
                </a:solidFill>
              </a:rPr>
              <a:t>balanced </a:t>
            </a:r>
            <a:r>
              <a:rPr lang="en-US" altLang="en-US" b="0" dirty="0">
                <a:solidFill>
                  <a:srgbClr val="090BF3"/>
                </a:solidFill>
              </a:rPr>
              <a:t>case</a:t>
            </a:r>
            <a:r>
              <a:rPr lang="en-US" altLang="en-US" b="0" dirty="0" smtClean="0">
                <a:solidFill>
                  <a:srgbClr val="090BF3"/>
                </a:solidFill>
              </a:rPr>
              <a:t>!!</a:t>
            </a:r>
            <a:endParaRPr lang="en-US" altLang="en-US" b="0" dirty="0">
              <a:solidFill>
                <a:srgbClr val="090BF3"/>
              </a:solidFill>
            </a:endParaRPr>
          </a:p>
        </p:txBody>
      </p:sp>
      <p:sp>
        <p:nvSpPr>
          <p:cNvPr id="1053" name="Text Box 49"/>
          <p:cNvSpPr txBox="1">
            <a:spLocks noChangeArrowheads="1"/>
          </p:cNvSpPr>
          <p:nvPr/>
        </p:nvSpPr>
        <p:spPr bwMode="auto">
          <a:xfrm>
            <a:off x="3687763" y="2544762"/>
            <a:ext cx="915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latin typeface="Courier New" pitchFamily="49" charset="0"/>
              </a:rPr>
              <a:t>find</a:t>
            </a:r>
          </a:p>
        </p:txBody>
      </p:sp>
      <p:sp>
        <p:nvSpPr>
          <p:cNvPr id="1054" name="Text Box 50"/>
          <p:cNvSpPr txBox="1">
            <a:spLocks noChangeArrowheads="1"/>
          </p:cNvSpPr>
          <p:nvPr/>
        </p:nvSpPr>
        <p:spPr bwMode="auto">
          <a:xfrm>
            <a:off x="3505200" y="3743325"/>
            <a:ext cx="1281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latin typeface="Courier New" pitchFamily="49" charset="0"/>
              </a:rPr>
              <a:t>insert</a:t>
            </a:r>
          </a:p>
        </p:txBody>
      </p:sp>
      <p:sp>
        <p:nvSpPr>
          <p:cNvPr id="1055" name="Text Box 51"/>
          <p:cNvSpPr txBox="1">
            <a:spLocks noChangeArrowheads="1"/>
          </p:cNvSpPr>
          <p:nvPr/>
        </p:nvSpPr>
        <p:spPr bwMode="auto">
          <a:xfrm>
            <a:off x="3505200" y="5038725"/>
            <a:ext cx="1281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latin typeface="Courier New" pitchFamily="49" charset="0"/>
              </a:rPr>
              <a:t>delete</a:t>
            </a:r>
          </a:p>
        </p:txBody>
      </p:sp>
      <p:sp>
        <p:nvSpPr>
          <p:cNvPr id="52" name="Text Box 47"/>
          <p:cNvSpPr txBox="1">
            <a:spLocks noChangeArrowheads="1"/>
          </p:cNvSpPr>
          <p:nvPr/>
        </p:nvSpPr>
        <p:spPr bwMode="auto">
          <a:xfrm>
            <a:off x="4835525" y="1327150"/>
            <a:ext cx="1149350" cy="8318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chemeClr val="bg1">
                    <a:lumMod val="50000"/>
                  </a:schemeClr>
                </a:solidFill>
                <a:latin typeface="Times New Roman" pitchFamily="-112" charset="0"/>
                <a:ea typeface="+mn-ea"/>
              </a:rPr>
              <a:t>Best-case?</a:t>
            </a:r>
          </a:p>
        </p:txBody>
      </p:sp>
      <p:sp>
        <p:nvSpPr>
          <p:cNvPr id="1057" name="Text Box 49"/>
          <p:cNvSpPr txBox="1">
            <a:spLocks noChangeArrowheads="1"/>
          </p:cNvSpPr>
          <p:nvPr/>
        </p:nvSpPr>
        <p:spPr bwMode="auto">
          <a:xfrm>
            <a:off x="4914900" y="2481262"/>
            <a:ext cx="992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3200" b="0">
                <a:solidFill>
                  <a:srgbClr val="7F7F7F"/>
                </a:solidFill>
                <a:latin typeface="Cambria" pitchFamily="18" charset="0"/>
              </a:rPr>
              <a:t>O(1)</a:t>
            </a:r>
          </a:p>
        </p:txBody>
      </p:sp>
      <p:sp>
        <p:nvSpPr>
          <p:cNvPr id="1058" name="Text Box 49"/>
          <p:cNvSpPr txBox="1">
            <a:spLocks noChangeArrowheads="1"/>
          </p:cNvSpPr>
          <p:nvPr/>
        </p:nvSpPr>
        <p:spPr bwMode="auto">
          <a:xfrm>
            <a:off x="4914900" y="3679825"/>
            <a:ext cx="9921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3200" b="0">
                <a:solidFill>
                  <a:srgbClr val="7F7F7F"/>
                </a:solidFill>
                <a:latin typeface="Cambria" pitchFamily="18" charset="0"/>
              </a:rPr>
              <a:t>O(1)</a:t>
            </a:r>
          </a:p>
        </p:txBody>
      </p:sp>
      <p:sp>
        <p:nvSpPr>
          <p:cNvPr id="1059" name="Text Box 49"/>
          <p:cNvSpPr txBox="1">
            <a:spLocks noChangeArrowheads="1"/>
          </p:cNvSpPr>
          <p:nvPr/>
        </p:nvSpPr>
        <p:spPr bwMode="auto">
          <a:xfrm>
            <a:off x="4914900" y="4975225"/>
            <a:ext cx="9921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3200" b="0" dirty="0">
                <a:solidFill>
                  <a:srgbClr val="7F7F7F"/>
                </a:solidFill>
                <a:latin typeface="Cambria" pitchFamily="18" charset="0"/>
              </a:rPr>
              <a:t>O(1)</a:t>
            </a:r>
          </a:p>
        </p:txBody>
      </p:sp>
      <p:sp>
        <p:nvSpPr>
          <p:cNvPr id="62" name="Text Box 47"/>
          <p:cNvSpPr txBox="1">
            <a:spLocks noChangeArrowheads="1"/>
          </p:cNvSpPr>
          <p:nvPr/>
        </p:nvSpPr>
        <p:spPr bwMode="auto">
          <a:xfrm>
            <a:off x="7689850" y="1327150"/>
            <a:ext cx="1149350" cy="8318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chemeClr val="bg1">
                    <a:lumMod val="50000"/>
                  </a:schemeClr>
                </a:solidFill>
                <a:latin typeface="Times New Roman" pitchFamily="-112" charset="0"/>
                <a:ea typeface="+mn-ea"/>
              </a:rPr>
              <a:t>Worst-case?</a:t>
            </a:r>
          </a:p>
        </p:txBody>
      </p:sp>
      <p:sp>
        <p:nvSpPr>
          <p:cNvPr id="1064" name="Text Box 49"/>
          <p:cNvSpPr txBox="1">
            <a:spLocks noChangeArrowheads="1"/>
          </p:cNvSpPr>
          <p:nvPr/>
        </p:nvSpPr>
        <p:spPr bwMode="auto">
          <a:xfrm>
            <a:off x="7742238" y="2481262"/>
            <a:ext cx="1044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3200" b="0">
                <a:solidFill>
                  <a:srgbClr val="7F7F7F"/>
                </a:solidFill>
                <a:latin typeface="Cambria" pitchFamily="18" charset="0"/>
              </a:rPr>
              <a:t>O(N)</a:t>
            </a:r>
          </a:p>
        </p:txBody>
      </p:sp>
      <p:sp>
        <p:nvSpPr>
          <p:cNvPr id="1065" name="Text Box 49"/>
          <p:cNvSpPr txBox="1">
            <a:spLocks noChangeArrowheads="1"/>
          </p:cNvSpPr>
          <p:nvPr/>
        </p:nvSpPr>
        <p:spPr bwMode="auto">
          <a:xfrm>
            <a:off x="7742238" y="3679825"/>
            <a:ext cx="10445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3200" b="0">
                <a:solidFill>
                  <a:srgbClr val="7F7F7F"/>
                </a:solidFill>
                <a:latin typeface="Cambria" pitchFamily="18" charset="0"/>
              </a:rPr>
              <a:t>O(N)</a:t>
            </a:r>
          </a:p>
        </p:txBody>
      </p:sp>
      <p:sp>
        <p:nvSpPr>
          <p:cNvPr id="1066" name="Text Box 49"/>
          <p:cNvSpPr txBox="1">
            <a:spLocks noChangeArrowheads="1"/>
          </p:cNvSpPr>
          <p:nvPr/>
        </p:nvSpPr>
        <p:spPr bwMode="auto">
          <a:xfrm>
            <a:off x="7742238" y="4975225"/>
            <a:ext cx="10445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3200" b="0">
                <a:solidFill>
                  <a:srgbClr val="7F7F7F"/>
                </a:solidFill>
                <a:latin typeface="Cambria" pitchFamily="18" charset="0"/>
              </a:rPr>
              <a:t>O(N)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ounded Rectangle 104"/>
          <p:cNvSpPr/>
          <p:nvPr/>
        </p:nvSpPr>
        <p:spPr bwMode="auto">
          <a:xfrm>
            <a:off x="409072" y="1086191"/>
            <a:ext cx="8353402" cy="71684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grpSp>
        <p:nvGrpSpPr>
          <p:cNvPr id="8225" name="Group 49"/>
          <p:cNvGrpSpPr>
            <a:grpSpLocks/>
          </p:cNvGrpSpPr>
          <p:nvPr/>
        </p:nvGrpSpPr>
        <p:grpSpPr bwMode="auto">
          <a:xfrm>
            <a:off x="920115" y="2468213"/>
            <a:ext cx="355600" cy="381000"/>
            <a:chOff x="2928" y="1051"/>
            <a:chExt cx="840" cy="957"/>
          </a:xfrm>
        </p:grpSpPr>
        <p:sp>
          <p:nvSpPr>
            <p:cNvPr id="8232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2 w 1048"/>
                <a:gd name="T1" fmla="*/ 21 h 250"/>
                <a:gd name="T2" fmla="*/ 19 w 1048"/>
                <a:gd name="T3" fmla="*/ 83 h 250"/>
                <a:gd name="T4" fmla="*/ 20 w 1048"/>
                <a:gd name="T5" fmla="*/ 111 h 250"/>
                <a:gd name="T6" fmla="*/ 22 w 1048"/>
                <a:gd name="T7" fmla="*/ 125 h 250"/>
                <a:gd name="T8" fmla="*/ 22 w 1048"/>
                <a:gd name="T9" fmla="*/ 164 h 250"/>
                <a:gd name="T10" fmla="*/ 15 w 1048"/>
                <a:gd name="T11" fmla="*/ 233 h 250"/>
                <a:gd name="T12" fmla="*/ 2 w 1048"/>
                <a:gd name="T13" fmla="*/ 213 h 250"/>
                <a:gd name="T14" fmla="*/ 0 w 1048"/>
                <a:gd name="T15" fmla="*/ 192 h 250"/>
                <a:gd name="T16" fmla="*/ 2 w 1048"/>
                <a:gd name="T17" fmla="*/ 158 h 250"/>
                <a:gd name="T18" fmla="*/ 2 w 1048"/>
                <a:gd name="T19" fmla="*/ 125 h 250"/>
                <a:gd name="T20" fmla="*/ 4 w 1048"/>
                <a:gd name="T21" fmla="*/ 76 h 250"/>
                <a:gd name="T22" fmla="*/ 6 w 1048"/>
                <a:gd name="T23" fmla="*/ 55 h 250"/>
                <a:gd name="T24" fmla="*/ 7 w 1048"/>
                <a:gd name="T25" fmla="*/ 28 h 250"/>
                <a:gd name="T26" fmla="*/ 8 w 1048"/>
                <a:gd name="T27" fmla="*/ 14 h 250"/>
                <a:gd name="T28" fmla="*/ 10 w 1048"/>
                <a:gd name="T29" fmla="*/ 28 h 250"/>
                <a:gd name="T30" fmla="*/ 1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3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34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35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36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37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38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39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40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41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2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26" name="Text Box 54"/>
          <p:cNvSpPr txBox="1">
            <a:spLocks noChangeArrowheads="1"/>
          </p:cNvSpPr>
          <p:nvPr/>
        </p:nvSpPr>
        <p:spPr bwMode="auto">
          <a:xfrm>
            <a:off x="39208" y="2210883"/>
            <a:ext cx="9731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900" b="0" dirty="0" smtClean="0">
                <a:solidFill>
                  <a:srgbClr val="008000"/>
                </a:solidFill>
                <a:latin typeface="Calibri" panose="020F0502020204030204" pitchFamily="34" charset="0"/>
              </a:rPr>
              <a:t>Welcome to my humble 'a node</a:t>
            </a:r>
            <a:endParaRPr lang="en-US" altLang="en-US" sz="900" b="0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8227" name="Text Box 45"/>
          <p:cNvSpPr txBox="1">
            <a:spLocks noChangeArrowheads="1"/>
          </p:cNvSpPr>
          <p:nvPr/>
        </p:nvSpPr>
        <p:spPr bwMode="auto">
          <a:xfrm>
            <a:off x="430213" y="257175"/>
            <a:ext cx="82565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3200" b="0" dirty="0">
                <a:latin typeface="Cambria" panose="02040503050406030204" pitchFamily="18" charset="0"/>
              </a:rPr>
              <a:t>Graph-reachability: </a:t>
            </a:r>
            <a:r>
              <a:rPr lang="en-US" altLang="en-US" sz="3200" b="0" dirty="0" smtClean="0">
                <a:latin typeface="Cambria" panose="02040503050406030204" pitchFamily="18" charset="0"/>
              </a:rPr>
              <a:t>   </a:t>
            </a:r>
            <a:r>
              <a:rPr lang="en-US" altLang="en-US" sz="3200" i="1" dirty="0" smtClean="0">
                <a:latin typeface="Cambria" panose="02040503050406030204" pitchFamily="18" charset="0"/>
              </a:rPr>
              <a:t>can </a:t>
            </a:r>
            <a:r>
              <a:rPr lang="en-US" altLang="en-US" sz="3200" i="1" dirty="0">
                <a:latin typeface="Cambria" panose="02040503050406030204" pitchFamily="18" charset="0"/>
              </a:rPr>
              <a:t>you get from A to B?</a:t>
            </a:r>
          </a:p>
        </p:txBody>
      </p:sp>
      <p:sp>
        <p:nvSpPr>
          <p:cNvPr id="8228" name="Rectangle 21"/>
          <p:cNvSpPr>
            <a:spLocks noChangeArrowheads="1"/>
          </p:cNvSpPr>
          <p:nvPr/>
        </p:nvSpPr>
        <p:spPr bwMode="auto">
          <a:xfrm>
            <a:off x="566072" y="1264467"/>
            <a:ext cx="2765501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altLang="en-US" dirty="0" smtClean="0">
                <a:latin typeface="Courier New" pitchFamily="49" charset="0"/>
              </a:rPr>
              <a:t>(</a:t>
            </a:r>
            <a:r>
              <a:rPr lang="en-US" altLang="en-US" dirty="0">
                <a:solidFill>
                  <a:srgbClr val="090BF3"/>
                </a:solidFill>
                <a:latin typeface="Courier New" pitchFamily="49" charset="0"/>
              </a:rPr>
              <a:t>reach? </a:t>
            </a:r>
            <a:r>
              <a:rPr lang="en-US" altLang="en-US" dirty="0" smtClean="0">
                <a:latin typeface="Courier New" pitchFamily="49" charset="0"/>
              </a:rPr>
              <a:t>a b </a:t>
            </a:r>
            <a:r>
              <a:rPr lang="en-US" altLang="en-US" dirty="0">
                <a:latin typeface="Courier New" pitchFamily="49" charset="0"/>
              </a:rPr>
              <a:t>G)</a:t>
            </a:r>
          </a:p>
        </p:txBody>
      </p:sp>
      <p:sp>
        <p:nvSpPr>
          <p:cNvPr id="8229" name="Rectangle 22"/>
          <p:cNvSpPr>
            <a:spLocks noChangeArrowheads="1"/>
          </p:cNvSpPr>
          <p:nvPr/>
        </p:nvSpPr>
        <p:spPr bwMode="auto">
          <a:xfrm>
            <a:off x="191032" y="6264443"/>
            <a:ext cx="4012637" cy="461665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latin typeface="Calibri" pitchFamily="34" charset="0"/>
              </a:rPr>
              <a:t>Consider the </a:t>
            </a:r>
            <a:r>
              <a:rPr lang="en-US" altLang="en-US" i="1" dirty="0">
                <a:latin typeface="Calibri" pitchFamily="34" charset="0"/>
              </a:rPr>
              <a:t>algorithm </a:t>
            </a:r>
            <a:r>
              <a:rPr lang="en-US" altLang="en-US" dirty="0" smtClean="0">
                <a:latin typeface="Calibri" pitchFamily="34" charset="0"/>
              </a:rPr>
              <a:t>next…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8230" name="Rectangle 23"/>
          <p:cNvSpPr>
            <a:spLocks noChangeArrowheads="1"/>
          </p:cNvSpPr>
          <p:nvPr/>
        </p:nvSpPr>
        <p:spPr bwMode="auto">
          <a:xfrm>
            <a:off x="3764096" y="1237604"/>
            <a:ext cx="49703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dirty="0" smtClean="0">
                <a:latin typeface="Calibri" pitchFamily="34" charset="0"/>
              </a:rPr>
              <a:t>#t </a:t>
            </a:r>
            <a:r>
              <a:rPr lang="en-US" altLang="en-US" sz="1800" b="0" dirty="0" smtClean="0">
                <a:latin typeface="Calibri" pitchFamily="34" charset="0"/>
              </a:rPr>
              <a:t>if there is some </a:t>
            </a:r>
            <a:r>
              <a:rPr lang="en-US" altLang="en-US" sz="1800" b="0" dirty="0">
                <a:latin typeface="Calibri" pitchFamily="34" charset="0"/>
              </a:rPr>
              <a:t>path from </a:t>
            </a:r>
            <a:r>
              <a:rPr lang="en-US" altLang="en-US" sz="1800" b="0" dirty="0" smtClean="0">
                <a:latin typeface="Calibri" pitchFamily="34" charset="0"/>
              </a:rPr>
              <a:t>a </a:t>
            </a:r>
            <a:r>
              <a:rPr lang="en-US" altLang="en-US" sz="1800" b="0" dirty="0">
                <a:latin typeface="Calibri" pitchFamily="34" charset="0"/>
              </a:rPr>
              <a:t>to </a:t>
            </a:r>
            <a:r>
              <a:rPr lang="en-US" altLang="en-US" sz="1800" b="0" dirty="0" smtClean="0">
                <a:latin typeface="Calibri" pitchFamily="34" charset="0"/>
              </a:rPr>
              <a:t>b </a:t>
            </a:r>
            <a:r>
              <a:rPr lang="en-US" altLang="en-US" sz="1800" b="0" dirty="0">
                <a:latin typeface="Calibri" pitchFamily="34" charset="0"/>
              </a:rPr>
              <a:t>in </a:t>
            </a:r>
            <a:r>
              <a:rPr lang="en-US" altLang="en-US" sz="1800" b="0" dirty="0" smtClean="0">
                <a:latin typeface="Calibri" pitchFamily="34" charset="0"/>
              </a:rPr>
              <a:t>G, else </a:t>
            </a:r>
            <a:r>
              <a:rPr lang="en-US" altLang="en-US" sz="1800" dirty="0" smtClean="0">
                <a:latin typeface="Calibri" pitchFamily="34" charset="0"/>
              </a:rPr>
              <a:t>#f </a:t>
            </a:r>
            <a:endParaRPr lang="en-US" altLang="en-US" sz="1800" dirty="0"/>
          </a:p>
        </p:txBody>
      </p:sp>
      <p:sp>
        <p:nvSpPr>
          <p:cNvPr id="2" name="Oval 1"/>
          <p:cNvSpPr/>
          <p:nvPr/>
        </p:nvSpPr>
        <p:spPr bwMode="auto">
          <a:xfrm>
            <a:off x="1463425" y="2484521"/>
            <a:ext cx="733926" cy="66975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609600" y="3978275"/>
            <a:ext cx="733926" cy="66975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3581400" y="2484521"/>
            <a:ext cx="733926" cy="66975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5355724" y="2484521"/>
            <a:ext cx="733926" cy="66975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7119938" y="4846721"/>
            <a:ext cx="733926" cy="66975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7337175" y="3429000"/>
            <a:ext cx="733926" cy="66975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8122530" y="5378116"/>
            <a:ext cx="733926" cy="66975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1155799" y="3166311"/>
            <a:ext cx="484505" cy="8239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/>
          <p:nvPr/>
        </p:nvCxnSpPr>
        <p:spPr bwMode="auto">
          <a:xfrm>
            <a:off x="2286000" y="2771580"/>
            <a:ext cx="1219200" cy="2328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Straight Arrow Connector 66"/>
          <p:cNvCxnSpPr/>
          <p:nvPr/>
        </p:nvCxnSpPr>
        <p:spPr bwMode="auto">
          <a:xfrm flipV="1">
            <a:off x="4381500" y="2791326"/>
            <a:ext cx="924426" cy="1230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9" name="Straight Arrow Connector 68"/>
          <p:cNvCxnSpPr/>
          <p:nvPr/>
        </p:nvCxnSpPr>
        <p:spPr bwMode="auto">
          <a:xfrm>
            <a:off x="7853864" y="5384268"/>
            <a:ext cx="267452" cy="15025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1" name="Straight Arrow Connector 70"/>
          <p:cNvCxnSpPr/>
          <p:nvPr/>
        </p:nvCxnSpPr>
        <p:spPr bwMode="auto">
          <a:xfrm flipH="1">
            <a:off x="7519737" y="4196050"/>
            <a:ext cx="142917" cy="6045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Rectangle 10"/>
          <p:cNvSpPr/>
          <p:nvPr/>
        </p:nvSpPr>
        <p:spPr>
          <a:xfrm>
            <a:off x="1517613" y="2584054"/>
            <a:ext cx="5533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rgbClr val="C00000"/>
                </a:solidFill>
                <a:latin typeface="Courier New" pitchFamily="49" charset="0"/>
              </a:rPr>
              <a:t>'a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673562" y="4082321"/>
            <a:ext cx="5533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latin typeface="Courier New" pitchFamily="49" charset="0"/>
              </a:rPr>
              <a:t>'m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3671684" y="2585158"/>
            <a:ext cx="5533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latin typeface="Courier New" pitchFamily="49" charset="0"/>
              </a:rPr>
              <a:t>'r</a:t>
            </a:r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5446008" y="2580215"/>
            <a:ext cx="5533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latin typeface="Courier New" pitchFamily="49" charset="0"/>
              </a:rPr>
              <a:t>'t</a:t>
            </a:r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7426882" y="3540674"/>
            <a:ext cx="5533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latin typeface="Courier New" pitchFamily="49" charset="0"/>
              </a:rPr>
              <a:t>'z</a:t>
            </a:r>
            <a:endParaRPr lang="en-US" dirty="0"/>
          </a:p>
        </p:txBody>
      </p:sp>
      <p:sp>
        <p:nvSpPr>
          <p:cNvPr id="82" name="Rectangle 81"/>
          <p:cNvSpPr/>
          <p:nvPr/>
        </p:nvSpPr>
        <p:spPr>
          <a:xfrm>
            <a:off x="7195399" y="4967097"/>
            <a:ext cx="5533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rgbClr val="C00000"/>
                </a:solidFill>
                <a:latin typeface="Courier New" pitchFamily="49" charset="0"/>
              </a:rPr>
              <a:t>'b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8186280" y="5482162"/>
            <a:ext cx="5533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latin typeface="Courier New" pitchFamily="49" charset="0"/>
              </a:rPr>
              <a:t>'q</a:t>
            </a:r>
            <a:endParaRPr lang="en-US" dirty="0"/>
          </a:p>
        </p:txBody>
      </p:sp>
      <p:cxnSp>
        <p:nvCxnSpPr>
          <p:cNvPr id="95" name="Straight Arrow Connector 94"/>
          <p:cNvCxnSpPr/>
          <p:nvPr/>
        </p:nvCxnSpPr>
        <p:spPr bwMode="auto">
          <a:xfrm>
            <a:off x="4285929" y="3064785"/>
            <a:ext cx="590871" cy="1789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/>
          <p:cNvCxnSpPr/>
          <p:nvPr/>
        </p:nvCxnSpPr>
        <p:spPr bwMode="auto">
          <a:xfrm flipH="1">
            <a:off x="8054078" y="3306679"/>
            <a:ext cx="332416" cy="1789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/>
          <p:nvPr/>
        </p:nvCxnSpPr>
        <p:spPr bwMode="auto">
          <a:xfrm>
            <a:off x="5891753" y="3217185"/>
            <a:ext cx="295435" cy="35797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/>
          <p:cNvCxnSpPr/>
          <p:nvPr/>
        </p:nvCxnSpPr>
        <p:spPr bwMode="auto">
          <a:xfrm flipH="1">
            <a:off x="8282308" y="6124452"/>
            <a:ext cx="166208" cy="42712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Straight Arrow Connector 101"/>
          <p:cNvCxnSpPr/>
          <p:nvPr/>
        </p:nvCxnSpPr>
        <p:spPr bwMode="auto">
          <a:xfrm>
            <a:off x="1275715" y="4642188"/>
            <a:ext cx="380630" cy="36596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Right Arrow 22"/>
          <p:cNvSpPr/>
          <p:nvPr/>
        </p:nvSpPr>
        <p:spPr bwMode="auto">
          <a:xfrm>
            <a:off x="3376863" y="1320957"/>
            <a:ext cx="409073" cy="202625"/>
          </a:xfrm>
          <a:prstGeom prst="rightArrow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06331" y="4340546"/>
            <a:ext cx="40941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latin typeface="Calibri" pitchFamily="34" charset="0"/>
              </a:rPr>
              <a:t>What is the first element of G?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3944651" y="4800600"/>
            <a:ext cx="636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i="1" dirty="0" smtClean="0">
                <a:latin typeface="Calibri" pitchFamily="34" charset="0"/>
              </a:rPr>
              <a:t>"it"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0942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ounded Rectangle 104"/>
          <p:cNvSpPr/>
          <p:nvPr/>
        </p:nvSpPr>
        <p:spPr bwMode="auto">
          <a:xfrm>
            <a:off x="409072" y="1086191"/>
            <a:ext cx="8353402" cy="71684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2209800" y="3978440"/>
            <a:ext cx="4179386" cy="188933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grpSp>
        <p:nvGrpSpPr>
          <p:cNvPr id="8225" name="Group 49"/>
          <p:cNvGrpSpPr>
            <a:grpSpLocks/>
          </p:cNvGrpSpPr>
          <p:nvPr/>
        </p:nvGrpSpPr>
        <p:grpSpPr bwMode="auto">
          <a:xfrm>
            <a:off x="920115" y="2468213"/>
            <a:ext cx="355600" cy="381000"/>
            <a:chOff x="2928" y="1051"/>
            <a:chExt cx="840" cy="957"/>
          </a:xfrm>
        </p:grpSpPr>
        <p:sp>
          <p:nvSpPr>
            <p:cNvPr id="8232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2 w 1048"/>
                <a:gd name="T1" fmla="*/ 21 h 250"/>
                <a:gd name="T2" fmla="*/ 19 w 1048"/>
                <a:gd name="T3" fmla="*/ 83 h 250"/>
                <a:gd name="T4" fmla="*/ 20 w 1048"/>
                <a:gd name="T5" fmla="*/ 111 h 250"/>
                <a:gd name="T6" fmla="*/ 22 w 1048"/>
                <a:gd name="T7" fmla="*/ 125 h 250"/>
                <a:gd name="T8" fmla="*/ 22 w 1048"/>
                <a:gd name="T9" fmla="*/ 164 h 250"/>
                <a:gd name="T10" fmla="*/ 15 w 1048"/>
                <a:gd name="T11" fmla="*/ 233 h 250"/>
                <a:gd name="T12" fmla="*/ 2 w 1048"/>
                <a:gd name="T13" fmla="*/ 213 h 250"/>
                <a:gd name="T14" fmla="*/ 0 w 1048"/>
                <a:gd name="T15" fmla="*/ 192 h 250"/>
                <a:gd name="T16" fmla="*/ 2 w 1048"/>
                <a:gd name="T17" fmla="*/ 158 h 250"/>
                <a:gd name="T18" fmla="*/ 2 w 1048"/>
                <a:gd name="T19" fmla="*/ 125 h 250"/>
                <a:gd name="T20" fmla="*/ 4 w 1048"/>
                <a:gd name="T21" fmla="*/ 76 h 250"/>
                <a:gd name="T22" fmla="*/ 6 w 1048"/>
                <a:gd name="T23" fmla="*/ 55 h 250"/>
                <a:gd name="T24" fmla="*/ 7 w 1048"/>
                <a:gd name="T25" fmla="*/ 28 h 250"/>
                <a:gd name="T26" fmla="*/ 8 w 1048"/>
                <a:gd name="T27" fmla="*/ 14 h 250"/>
                <a:gd name="T28" fmla="*/ 10 w 1048"/>
                <a:gd name="T29" fmla="*/ 28 h 250"/>
                <a:gd name="T30" fmla="*/ 1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3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34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35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36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37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38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39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40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41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2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26" name="Text Box 54"/>
          <p:cNvSpPr txBox="1">
            <a:spLocks noChangeArrowheads="1"/>
          </p:cNvSpPr>
          <p:nvPr/>
        </p:nvSpPr>
        <p:spPr bwMode="auto">
          <a:xfrm>
            <a:off x="39208" y="2210883"/>
            <a:ext cx="9731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900" b="0" dirty="0" smtClean="0">
                <a:solidFill>
                  <a:srgbClr val="008000"/>
                </a:solidFill>
                <a:latin typeface="Calibri" panose="020F0502020204030204" pitchFamily="34" charset="0"/>
              </a:rPr>
              <a:t>Welcome to my humble 'a node</a:t>
            </a:r>
            <a:endParaRPr lang="en-US" altLang="en-US" sz="900" b="0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8227" name="Text Box 45"/>
          <p:cNvSpPr txBox="1">
            <a:spLocks noChangeArrowheads="1"/>
          </p:cNvSpPr>
          <p:nvPr/>
        </p:nvSpPr>
        <p:spPr bwMode="auto">
          <a:xfrm>
            <a:off x="430213" y="257175"/>
            <a:ext cx="82565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3200" b="0" dirty="0">
                <a:latin typeface="Cambria" panose="02040503050406030204" pitchFamily="18" charset="0"/>
              </a:rPr>
              <a:t>Graph-reachability: </a:t>
            </a:r>
            <a:r>
              <a:rPr lang="en-US" altLang="en-US" sz="3200" b="0" dirty="0" smtClean="0">
                <a:latin typeface="Cambria" panose="02040503050406030204" pitchFamily="18" charset="0"/>
              </a:rPr>
              <a:t>   </a:t>
            </a:r>
            <a:r>
              <a:rPr lang="en-US" altLang="en-US" sz="3200" i="1" dirty="0" smtClean="0">
                <a:latin typeface="Cambria" panose="02040503050406030204" pitchFamily="18" charset="0"/>
              </a:rPr>
              <a:t>can </a:t>
            </a:r>
            <a:r>
              <a:rPr lang="en-US" altLang="en-US" sz="3200" i="1" dirty="0">
                <a:latin typeface="Cambria" panose="02040503050406030204" pitchFamily="18" charset="0"/>
              </a:rPr>
              <a:t>you get from A to B?</a:t>
            </a:r>
          </a:p>
        </p:txBody>
      </p:sp>
      <p:sp>
        <p:nvSpPr>
          <p:cNvPr id="8228" name="Rectangle 21"/>
          <p:cNvSpPr>
            <a:spLocks noChangeArrowheads="1"/>
          </p:cNvSpPr>
          <p:nvPr/>
        </p:nvSpPr>
        <p:spPr bwMode="auto">
          <a:xfrm>
            <a:off x="566072" y="1264467"/>
            <a:ext cx="2765501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altLang="en-US" dirty="0" smtClean="0">
                <a:latin typeface="Courier New" pitchFamily="49" charset="0"/>
              </a:rPr>
              <a:t>(</a:t>
            </a:r>
            <a:r>
              <a:rPr lang="en-US" altLang="en-US" dirty="0">
                <a:solidFill>
                  <a:srgbClr val="090BF3"/>
                </a:solidFill>
                <a:latin typeface="Courier New" pitchFamily="49" charset="0"/>
              </a:rPr>
              <a:t>reach? </a:t>
            </a:r>
            <a:r>
              <a:rPr lang="en-US" altLang="en-US" dirty="0" smtClean="0">
                <a:latin typeface="Courier New" pitchFamily="49" charset="0"/>
              </a:rPr>
              <a:t>a b </a:t>
            </a:r>
            <a:r>
              <a:rPr lang="en-US" altLang="en-US" dirty="0">
                <a:latin typeface="Courier New" pitchFamily="49" charset="0"/>
              </a:rPr>
              <a:t>G)</a:t>
            </a:r>
          </a:p>
        </p:txBody>
      </p:sp>
      <p:sp>
        <p:nvSpPr>
          <p:cNvPr id="8229" name="Rectangle 22"/>
          <p:cNvSpPr>
            <a:spLocks noChangeArrowheads="1"/>
          </p:cNvSpPr>
          <p:nvPr/>
        </p:nvSpPr>
        <p:spPr bwMode="auto">
          <a:xfrm>
            <a:off x="191032" y="6264443"/>
            <a:ext cx="4012637" cy="461665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latin typeface="Calibri" pitchFamily="34" charset="0"/>
              </a:rPr>
              <a:t>Consider the </a:t>
            </a:r>
            <a:r>
              <a:rPr lang="en-US" altLang="en-US" i="1" dirty="0">
                <a:latin typeface="Calibri" pitchFamily="34" charset="0"/>
              </a:rPr>
              <a:t>algorithm </a:t>
            </a:r>
            <a:r>
              <a:rPr lang="en-US" altLang="en-US" dirty="0" smtClean="0">
                <a:latin typeface="Calibri" pitchFamily="34" charset="0"/>
              </a:rPr>
              <a:t>next…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8230" name="Rectangle 23"/>
          <p:cNvSpPr>
            <a:spLocks noChangeArrowheads="1"/>
          </p:cNvSpPr>
          <p:nvPr/>
        </p:nvSpPr>
        <p:spPr bwMode="auto">
          <a:xfrm>
            <a:off x="3764096" y="1237604"/>
            <a:ext cx="49703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dirty="0" smtClean="0">
                <a:latin typeface="Calibri" pitchFamily="34" charset="0"/>
              </a:rPr>
              <a:t>#t </a:t>
            </a:r>
            <a:r>
              <a:rPr lang="en-US" altLang="en-US" sz="1800" b="0" dirty="0" smtClean="0">
                <a:latin typeface="Calibri" pitchFamily="34" charset="0"/>
              </a:rPr>
              <a:t>if there is some </a:t>
            </a:r>
            <a:r>
              <a:rPr lang="en-US" altLang="en-US" sz="1800" b="0" dirty="0">
                <a:latin typeface="Calibri" pitchFamily="34" charset="0"/>
              </a:rPr>
              <a:t>path from </a:t>
            </a:r>
            <a:r>
              <a:rPr lang="en-US" altLang="en-US" sz="1800" b="0" dirty="0" smtClean="0">
                <a:latin typeface="Calibri" pitchFamily="34" charset="0"/>
              </a:rPr>
              <a:t>a </a:t>
            </a:r>
            <a:r>
              <a:rPr lang="en-US" altLang="en-US" sz="1800" b="0" dirty="0">
                <a:latin typeface="Calibri" pitchFamily="34" charset="0"/>
              </a:rPr>
              <a:t>to </a:t>
            </a:r>
            <a:r>
              <a:rPr lang="en-US" altLang="en-US" sz="1800" b="0" dirty="0" smtClean="0">
                <a:latin typeface="Calibri" pitchFamily="34" charset="0"/>
              </a:rPr>
              <a:t>b </a:t>
            </a:r>
            <a:r>
              <a:rPr lang="en-US" altLang="en-US" sz="1800" b="0" dirty="0">
                <a:latin typeface="Calibri" pitchFamily="34" charset="0"/>
              </a:rPr>
              <a:t>in </a:t>
            </a:r>
            <a:r>
              <a:rPr lang="en-US" altLang="en-US" sz="1800" b="0" dirty="0" smtClean="0">
                <a:latin typeface="Calibri" pitchFamily="34" charset="0"/>
              </a:rPr>
              <a:t>G, else </a:t>
            </a:r>
            <a:r>
              <a:rPr lang="en-US" altLang="en-US" sz="1800" dirty="0" smtClean="0">
                <a:latin typeface="Calibri" pitchFamily="34" charset="0"/>
              </a:rPr>
              <a:t>#f </a:t>
            </a:r>
            <a:endParaRPr lang="en-US" altLang="en-US" sz="1800" dirty="0"/>
          </a:p>
        </p:txBody>
      </p:sp>
      <p:sp>
        <p:nvSpPr>
          <p:cNvPr id="2" name="Oval 1"/>
          <p:cNvSpPr/>
          <p:nvPr/>
        </p:nvSpPr>
        <p:spPr bwMode="auto">
          <a:xfrm>
            <a:off x="1463425" y="2484521"/>
            <a:ext cx="733926" cy="66975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609600" y="3978275"/>
            <a:ext cx="733926" cy="66975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3581400" y="2484521"/>
            <a:ext cx="733926" cy="66975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5355724" y="2484521"/>
            <a:ext cx="733926" cy="66975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7119938" y="4846721"/>
            <a:ext cx="733926" cy="66975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4865184" y="4650205"/>
            <a:ext cx="733926" cy="66975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3230895" y="4168774"/>
            <a:ext cx="733926" cy="66975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7337175" y="3429000"/>
            <a:ext cx="733926" cy="66975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8122530" y="5378116"/>
            <a:ext cx="733926" cy="66975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1155799" y="3166311"/>
            <a:ext cx="484505" cy="8239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/>
          <p:nvPr/>
        </p:nvCxnSpPr>
        <p:spPr bwMode="auto">
          <a:xfrm>
            <a:off x="2286000" y="2771580"/>
            <a:ext cx="1219200" cy="2328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Straight Arrow Connector 66"/>
          <p:cNvCxnSpPr/>
          <p:nvPr/>
        </p:nvCxnSpPr>
        <p:spPr bwMode="auto">
          <a:xfrm flipV="1">
            <a:off x="4381500" y="2791326"/>
            <a:ext cx="924426" cy="1230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9" name="Straight Arrow Connector 68"/>
          <p:cNvCxnSpPr/>
          <p:nvPr/>
        </p:nvCxnSpPr>
        <p:spPr bwMode="auto">
          <a:xfrm>
            <a:off x="7853864" y="5384268"/>
            <a:ext cx="267452" cy="15025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1" name="Straight Arrow Connector 70"/>
          <p:cNvCxnSpPr/>
          <p:nvPr/>
        </p:nvCxnSpPr>
        <p:spPr bwMode="auto">
          <a:xfrm flipH="1">
            <a:off x="7519737" y="4196050"/>
            <a:ext cx="142917" cy="6045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/>
          <p:nvPr/>
        </p:nvCxnSpPr>
        <p:spPr bwMode="auto">
          <a:xfrm>
            <a:off x="4008206" y="4658331"/>
            <a:ext cx="816873" cy="18638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Rectangle 10"/>
          <p:cNvSpPr/>
          <p:nvPr/>
        </p:nvSpPr>
        <p:spPr>
          <a:xfrm>
            <a:off x="1517613" y="2584054"/>
            <a:ext cx="5533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rgbClr val="C00000"/>
                </a:solidFill>
                <a:latin typeface="Courier New" pitchFamily="49" charset="0"/>
              </a:rPr>
              <a:t>'a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673562" y="4082321"/>
            <a:ext cx="5533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latin typeface="Courier New" pitchFamily="49" charset="0"/>
              </a:rPr>
              <a:t>'m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3671684" y="2585158"/>
            <a:ext cx="5533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latin typeface="Courier New" pitchFamily="49" charset="0"/>
              </a:rPr>
              <a:t>'r</a:t>
            </a:r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5446008" y="2580215"/>
            <a:ext cx="5533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latin typeface="Courier New" pitchFamily="49" charset="0"/>
              </a:rPr>
              <a:t>'t</a:t>
            </a:r>
            <a:endParaRPr lang="en-US" dirty="0"/>
          </a:p>
        </p:txBody>
      </p:sp>
      <p:sp>
        <p:nvSpPr>
          <p:cNvPr id="79" name="Rectangle 78"/>
          <p:cNvSpPr/>
          <p:nvPr/>
        </p:nvSpPr>
        <p:spPr>
          <a:xfrm>
            <a:off x="4955468" y="4754251"/>
            <a:ext cx="5533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latin typeface="Courier New" pitchFamily="49" charset="0"/>
              </a:rPr>
              <a:t>'y</a:t>
            </a:r>
            <a:endParaRPr lang="en-US" dirty="0"/>
          </a:p>
        </p:txBody>
      </p:sp>
      <p:sp>
        <p:nvSpPr>
          <p:cNvPr id="80" name="Rectangle 79"/>
          <p:cNvSpPr/>
          <p:nvPr/>
        </p:nvSpPr>
        <p:spPr>
          <a:xfrm>
            <a:off x="3321179" y="4272820"/>
            <a:ext cx="5533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latin typeface="Courier New" pitchFamily="49" charset="0"/>
              </a:rPr>
              <a:t>'x</a:t>
            </a:r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7426882" y="3540674"/>
            <a:ext cx="5533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latin typeface="Courier New" pitchFamily="49" charset="0"/>
              </a:rPr>
              <a:t>'z</a:t>
            </a:r>
            <a:endParaRPr lang="en-US" dirty="0"/>
          </a:p>
        </p:txBody>
      </p:sp>
      <p:sp>
        <p:nvSpPr>
          <p:cNvPr id="82" name="Rectangle 81"/>
          <p:cNvSpPr/>
          <p:nvPr/>
        </p:nvSpPr>
        <p:spPr>
          <a:xfrm>
            <a:off x="7195399" y="4967097"/>
            <a:ext cx="5533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rgbClr val="C00000"/>
                </a:solidFill>
                <a:latin typeface="Courier New" pitchFamily="49" charset="0"/>
              </a:rPr>
              <a:t>'b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8186280" y="5482162"/>
            <a:ext cx="5533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latin typeface="Courier New" pitchFamily="49" charset="0"/>
              </a:rPr>
              <a:t>'q</a:t>
            </a:r>
            <a:endParaRPr lang="en-US" dirty="0"/>
          </a:p>
        </p:txBody>
      </p:sp>
      <p:cxnSp>
        <p:nvCxnSpPr>
          <p:cNvPr id="85" name="Straight Arrow Connector 84"/>
          <p:cNvCxnSpPr/>
          <p:nvPr/>
        </p:nvCxnSpPr>
        <p:spPr bwMode="auto">
          <a:xfrm flipV="1">
            <a:off x="2569841" y="4628653"/>
            <a:ext cx="628285" cy="14336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Straight Arrow Connector 86"/>
          <p:cNvCxnSpPr/>
          <p:nvPr/>
        </p:nvCxnSpPr>
        <p:spPr bwMode="auto">
          <a:xfrm flipV="1">
            <a:off x="5540909" y="4411579"/>
            <a:ext cx="530339" cy="28575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/>
          <p:nvPr/>
        </p:nvCxnSpPr>
        <p:spPr bwMode="auto">
          <a:xfrm>
            <a:off x="5548548" y="5285646"/>
            <a:ext cx="479307" cy="34389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>
            <a:off x="2671426" y="4122821"/>
            <a:ext cx="590871" cy="1789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/>
          <p:nvPr/>
        </p:nvCxnSpPr>
        <p:spPr bwMode="auto">
          <a:xfrm>
            <a:off x="4285929" y="3064785"/>
            <a:ext cx="590871" cy="1789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/>
          <p:cNvCxnSpPr/>
          <p:nvPr/>
        </p:nvCxnSpPr>
        <p:spPr bwMode="auto">
          <a:xfrm flipH="1">
            <a:off x="8054078" y="3306679"/>
            <a:ext cx="332416" cy="1789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/>
          <p:nvPr/>
        </p:nvCxnSpPr>
        <p:spPr bwMode="auto">
          <a:xfrm>
            <a:off x="5891753" y="3217185"/>
            <a:ext cx="295435" cy="35797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/>
          <p:cNvCxnSpPr/>
          <p:nvPr/>
        </p:nvCxnSpPr>
        <p:spPr bwMode="auto">
          <a:xfrm flipH="1">
            <a:off x="8282308" y="6124452"/>
            <a:ext cx="166208" cy="42712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Straight Arrow Connector 101"/>
          <p:cNvCxnSpPr/>
          <p:nvPr/>
        </p:nvCxnSpPr>
        <p:spPr bwMode="auto">
          <a:xfrm>
            <a:off x="1275715" y="4642188"/>
            <a:ext cx="380630" cy="36596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Right Arrow 22"/>
          <p:cNvSpPr/>
          <p:nvPr/>
        </p:nvSpPr>
        <p:spPr bwMode="auto">
          <a:xfrm>
            <a:off x="3376863" y="1320957"/>
            <a:ext cx="409073" cy="202625"/>
          </a:xfrm>
          <a:prstGeom prst="rightArrow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97133" y="5586389"/>
            <a:ext cx="26320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0" dirty="0" smtClean="0">
                <a:latin typeface="Calibri" pitchFamily="34" charset="0"/>
              </a:rPr>
              <a:t>an arbitrary edge in the graph </a:t>
            </a:r>
            <a:r>
              <a:rPr lang="en-US" alt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'(x y)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7089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 bwMode="auto">
          <a:xfrm>
            <a:off x="2995863" y="4876800"/>
            <a:ext cx="4752474" cy="778042"/>
          </a:xfrm>
          <a:prstGeom prst="roundRect">
            <a:avLst/>
          </a:prstGeom>
          <a:solidFill>
            <a:srgbClr val="FFC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2995863" y="3598360"/>
            <a:ext cx="3994484" cy="444250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9223" name="Rectangle 53"/>
          <p:cNvSpPr>
            <a:spLocks noChangeArrowheads="1"/>
          </p:cNvSpPr>
          <p:nvPr/>
        </p:nvSpPr>
        <p:spPr bwMode="auto">
          <a:xfrm>
            <a:off x="457200" y="1162985"/>
            <a:ext cx="7632218" cy="497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altLang="en-US" sz="2100" dirty="0">
                <a:latin typeface="Courier New" pitchFamily="49" charset="0"/>
              </a:rPr>
              <a:t>(define (</a:t>
            </a:r>
            <a:r>
              <a:rPr lang="en-US" altLang="en-US" sz="2100" dirty="0">
                <a:solidFill>
                  <a:srgbClr val="090BF3"/>
                </a:solidFill>
                <a:latin typeface="Courier New" pitchFamily="49" charset="0"/>
              </a:rPr>
              <a:t>reach? </a:t>
            </a:r>
            <a:r>
              <a:rPr lang="en-US" altLang="en-US" sz="2100" dirty="0" smtClean="0">
                <a:latin typeface="Courier New" pitchFamily="49" charset="0"/>
              </a:rPr>
              <a:t>a b </a:t>
            </a:r>
            <a:r>
              <a:rPr lang="en-US" altLang="en-US" sz="2100" dirty="0">
                <a:latin typeface="Courier New" pitchFamily="49" charset="0"/>
              </a:rPr>
              <a:t>G)</a:t>
            </a:r>
          </a:p>
          <a:p>
            <a:pPr algn="l">
              <a:lnSpc>
                <a:spcPct val="80000"/>
              </a:lnSpc>
            </a:pPr>
            <a:r>
              <a:rPr lang="en-US" altLang="en-US" sz="2100" dirty="0">
                <a:latin typeface="Courier New" pitchFamily="49" charset="0"/>
              </a:rPr>
              <a:t> (</a:t>
            </a:r>
            <a:r>
              <a:rPr lang="en-US" altLang="en-US" sz="2100" dirty="0" err="1">
                <a:latin typeface="Courier New" pitchFamily="49" charset="0"/>
              </a:rPr>
              <a:t>cond</a:t>
            </a:r>
            <a:r>
              <a:rPr lang="en-US" altLang="en-US" sz="2100" dirty="0">
                <a:latin typeface="Courier New" pitchFamily="49" charset="0"/>
              </a:rPr>
              <a:t> </a:t>
            </a:r>
          </a:p>
          <a:p>
            <a:pPr algn="l">
              <a:lnSpc>
                <a:spcPct val="80000"/>
              </a:lnSpc>
            </a:pPr>
            <a:r>
              <a:rPr lang="en-US" altLang="en-US" sz="2100" dirty="0">
                <a:latin typeface="Courier New" pitchFamily="49" charset="0"/>
              </a:rPr>
              <a:t>  ((equal? </a:t>
            </a:r>
            <a:r>
              <a:rPr lang="en-US" altLang="en-US" sz="2100" dirty="0" smtClean="0">
                <a:latin typeface="Courier New" pitchFamily="49" charset="0"/>
              </a:rPr>
              <a:t>a b)</a:t>
            </a:r>
            <a:endParaRPr lang="en-US" altLang="en-US" sz="2100" dirty="0">
              <a:latin typeface="Courier New" pitchFamily="49" charset="0"/>
            </a:endParaRPr>
          </a:p>
          <a:p>
            <a:pPr algn="l">
              <a:lnSpc>
                <a:spcPct val="80000"/>
              </a:lnSpc>
            </a:pPr>
            <a:r>
              <a:rPr lang="en-US" altLang="en-US" sz="2100" dirty="0">
                <a:latin typeface="Courier New" pitchFamily="49" charset="0"/>
              </a:rPr>
              <a:t>  ((null? G</a:t>
            </a:r>
            <a:r>
              <a:rPr lang="en-US" altLang="en-US" sz="2100" dirty="0" smtClean="0">
                <a:latin typeface="Courier New" pitchFamily="49" charset="0"/>
              </a:rPr>
              <a:t>)</a:t>
            </a:r>
            <a:endParaRPr lang="en-US" altLang="en-US" sz="2100" dirty="0">
              <a:latin typeface="Courier New" pitchFamily="49" charset="0"/>
            </a:endParaRPr>
          </a:p>
          <a:p>
            <a:pPr algn="l">
              <a:lnSpc>
                <a:spcPct val="80000"/>
              </a:lnSpc>
            </a:pPr>
            <a:r>
              <a:rPr lang="en-US" altLang="en-US" sz="2100" dirty="0">
                <a:latin typeface="Courier New" pitchFamily="49" charset="0"/>
              </a:rPr>
              <a:t>  ( else (let* ((</a:t>
            </a:r>
            <a:r>
              <a:rPr lang="en-US" altLang="en-US" sz="2100" dirty="0">
                <a:solidFill>
                  <a:srgbClr val="C00000"/>
                </a:solidFill>
                <a:latin typeface="Courier New" pitchFamily="49" charset="0"/>
              </a:rPr>
              <a:t>EDGE</a:t>
            </a:r>
            <a:r>
              <a:rPr lang="en-US" altLang="en-US" sz="2100" dirty="0">
                <a:solidFill>
                  <a:srgbClr val="7D06AA"/>
                </a:solidFill>
                <a:latin typeface="Courier New" pitchFamily="49" charset="0"/>
              </a:rPr>
              <a:t>   </a:t>
            </a:r>
            <a:r>
              <a:rPr lang="en-US" altLang="en-US" sz="2100" dirty="0">
                <a:latin typeface="Courier New" pitchFamily="49" charset="0"/>
              </a:rPr>
              <a:t>(first G))</a:t>
            </a:r>
          </a:p>
          <a:p>
            <a:pPr algn="l">
              <a:lnSpc>
                <a:spcPct val="80000"/>
              </a:lnSpc>
            </a:pPr>
            <a:r>
              <a:rPr lang="en-US" altLang="en-US" sz="2100" dirty="0">
                <a:latin typeface="Courier New" pitchFamily="49" charset="0"/>
              </a:rPr>
              <a:t>                (R      (rest G))</a:t>
            </a:r>
          </a:p>
          <a:p>
            <a:pPr algn="l">
              <a:lnSpc>
                <a:spcPct val="80000"/>
              </a:lnSpc>
            </a:pPr>
            <a:r>
              <a:rPr lang="en-US" altLang="en-US" sz="2100" dirty="0">
                <a:latin typeface="Courier New" pitchFamily="49" charset="0"/>
              </a:rPr>
              <a:t>                (</a:t>
            </a:r>
            <a:r>
              <a:rPr lang="en-US" altLang="en-US" sz="2100" dirty="0" err="1">
                <a:latin typeface="Courier New" pitchFamily="49" charset="0"/>
              </a:rPr>
              <a:t>loseit</a:t>
            </a:r>
            <a:r>
              <a:rPr lang="en-US" altLang="en-US" sz="2100" dirty="0">
                <a:latin typeface="Courier New" pitchFamily="49" charset="0"/>
              </a:rPr>
              <a:t> (</a:t>
            </a:r>
            <a:r>
              <a:rPr lang="en-US" altLang="en-US" sz="2100" dirty="0">
                <a:solidFill>
                  <a:srgbClr val="090BF3"/>
                </a:solidFill>
                <a:latin typeface="Courier New" pitchFamily="49" charset="0"/>
              </a:rPr>
              <a:t>reach? </a:t>
            </a:r>
            <a:r>
              <a:rPr lang="en-US" altLang="en-US" sz="2100" dirty="0">
                <a:latin typeface="Courier New" pitchFamily="49" charset="0"/>
              </a:rPr>
              <a:t>s d R))</a:t>
            </a:r>
            <a:r>
              <a:rPr lang="en-US" altLang="en-US" sz="2100" b="0" dirty="0"/>
              <a:t> </a:t>
            </a:r>
            <a:endParaRPr lang="en-US" altLang="en-US" sz="2100" dirty="0">
              <a:latin typeface="Courier New" pitchFamily="49" charset="0"/>
            </a:endParaRPr>
          </a:p>
          <a:p>
            <a:pPr algn="l">
              <a:lnSpc>
                <a:spcPct val="80000"/>
              </a:lnSpc>
            </a:pPr>
            <a:r>
              <a:rPr lang="en-US" altLang="en-US" sz="2100" dirty="0">
                <a:latin typeface="Courier New" pitchFamily="49" charset="0"/>
              </a:rPr>
              <a:t>                </a:t>
            </a:r>
            <a:r>
              <a:rPr lang="en-US" altLang="en-US" sz="2100" dirty="0" smtClean="0">
                <a:latin typeface="Courier New" pitchFamily="49" charset="0"/>
              </a:rPr>
              <a:t>(x      </a:t>
            </a:r>
            <a:r>
              <a:rPr lang="en-US" altLang="en-US" sz="2100" dirty="0">
                <a:latin typeface="Courier New" pitchFamily="49" charset="0"/>
              </a:rPr>
              <a:t>(first </a:t>
            </a:r>
            <a:r>
              <a:rPr lang="en-US" altLang="en-US" sz="2100" dirty="0">
                <a:solidFill>
                  <a:srgbClr val="C00000"/>
                </a:solidFill>
                <a:latin typeface="Courier New" pitchFamily="49" charset="0"/>
              </a:rPr>
              <a:t>EDGE</a:t>
            </a:r>
            <a:r>
              <a:rPr lang="en-US" altLang="en-US" sz="2100" dirty="0">
                <a:latin typeface="Courier New" pitchFamily="49" charset="0"/>
              </a:rPr>
              <a:t>))</a:t>
            </a:r>
          </a:p>
          <a:p>
            <a:pPr algn="l">
              <a:lnSpc>
                <a:spcPct val="80000"/>
              </a:lnSpc>
            </a:pPr>
            <a:r>
              <a:rPr lang="en-US" altLang="en-US" sz="2100" dirty="0">
                <a:latin typeface="Courier New" pitchFamily="49" charset="0"/>
              </a:rPr>
              <a:t>                </a:t>
            </a:r>
            <a:r>
              <a:rPr lang="en-US" altLang="en-US" sz="2100" dirty="0" smtClean="0">
                <a:latin typeface="Courier New" pitchFamily="49" charset="0"/>
              </a:rPr>
              <a:t>(y      </a:t>
            </a:r>
            <a:r>
              <a:rPr lang="en-US" altLang="en-US" sz="2100" dirty="0">
                <a:latin typeface="Courier New" pitchFamily="49" charset="0"/>
              </a:rPr>
              <a:t>(second </a:t>
            </a:r>
            <a:r>
              <a:rPr lang="en-US" altLang="en-US" sz="2100" dirty="0">
                <a:solidFill>
                  <a:srgbClr val="C00000"/>
                </a:solidFill>
                <a:latin typeface="Courier New" pitchFamily="49" charset="0"/>
              </a:rPr>
              <a:t>EDGE</a:t>
            </a:r>
            <a:r>
              <a:rPr lang="en-US" altLang="en-US" sz="2100" dirty="0">
                <a:latin typeface="Courier New" pitchFamily="49" charset="0"/>
              </a:rPr>
              <a:t>))</a:t>
            </a:r>
          </a:p>
          <a:p>
            <a:pPr algn="l">
              <a:lnSpc>
                <a:spcPct val="80000"/>
              </a:lnSpc>
            </a:pPr>
            <a:r>
              <a:rPr lang="en-US" altLang="en-US" sz="2100" dirty="0">
                <a:latin typeface="Courier New" pitchFamily="49" charset="0"/>
              </a:rPr>
              <a:t>                (</a:t>
            </a:r>
            <a:r>
              <a:rPr lang="en-US" altLang="en-US" sz="2100" dirty="0" err="1">
                <a:latin typeface="Courier New" pitchFamily="49" charset="0"/>
              </a:rPr>
              <a:t>useit</a:t>
            </a:r>
            <a:r>
              <a:rPr lang="en-US" altLang="en-US" sz="2100" dirty="0">
                <a:latin typeface="Courier New" pitchFamily="49" charset="0"/>
              </a:rPr>
              <a:t>  (and (</a:t>
            </a:r>
            <a:r>
              <a:rPr lang="en-US" altLang="en-US" sz="2100" dirty="0">
                <a:solidFill>
                  <a:srgbClr val="090BF3"/>
                </a:solidFill>
                <a:latin typeface="Courier New" pitchFamily="49" charset="0"/>
              </a:rPr>
              <a:t>reach? </a:t>
            </a:r>
            <a:r>
              <a:rPr lang="en-US" altLang="en-US" sz="2100" dirty="0" smtClean="0">
                <a:latin typeface="Courier New" pitchFamily="49" charset="0"/>
              </a:rPr>
              <a:t>a x </a:t>
            </a:r>
            <a:r>
              <a:rPr lang="en-US" altLang="en-US" sz="2100" dirty="0">
                <a:latin typeface="Courier New" pitchFamily="49" charset="0"/>
              </a:rPr>
              <a:t>R)</a:t>
            </a:r>
          </a:p>
          <a:p>
            <a:pPr algn="l">
              <a:lnSpc>
                <a:spcPct val="80000"/>
              </a:lnSpc>
            </a:pPr>
            <a:r>
              <a:rPr lang="en-US" altLang="en-US" sz="2100" dirty="0">
                <a:latin typeface="Courier New" pitchFamily="49" charset="0"/>
              </a:rPr>
              <a:t>                             (</a:t>
            </a:r>
            <a:r>
              <a:rPr lang="en-US" altLang="en-US" sz="2100" dirty="0">
                <a:solidFill>
                  <a:srgbClr val="090BF3"/>
                </a:solidFill>
                <a:latin typeface="Courier New" pitchFamily="49" charset="0"/>
              </a:rPr>
              <a:t>reach? </a:t>
            </a:r>
            <a:r>
              <a:rPr lang="en-US" altLang="en-US" sz="2100" dirty="0" smtClean="0">
                <a:latin typeface="Courier New" pitchFamily="49" charset="0"/>
              </a:rPr>
              <a:t>y b </a:t>
            </a:r>
            <a:r>
              <a:rPr lang="en-US" altLang="en-US" sz="2100" dirty="0">
                <a:latin typeface="Courier New" pitchFamily="49" charset="0"/>
              </a:rPr>
              <a:t>R</a:t>
            </a:r>
            <a:r>
              <a:rPr lang="en-US" altLang="en-US" sz="2100" dirty="0" smtClean="0">
                <a:latin typeface="Courier New" pitchFamily="49" charset="0"/>
              </a:rPr>
              <a:t>))))</a:t>
            </a:r>
          </a:p>
          <a:p>
            <a:pPr algn="l">
              <a:lnSpc>
                <a:spcPct val="80000"/>
              </a:lnSpc>
            </a:pPr>
            <a:endParaRPr lang="en-US" altLang="en-US" sz="2100" dirty="0" smtClean="0">
              <a:latin typeface="Courier New" pitchFamily="49" charset="0"/>
            </a:endParaRPr>
          </a:p>
        </p:txBody>
      </p:sp>
      <p:sp>
        <p:nvSpPr>
          <p:cNvPr id="9225" name="Text Box 59"/>
          <p:cNvSpPr txBox="1">
            <a:spLocks noChangeArrowheads="1"/>
          </p:cNvSpPr>
          <p:nvPr/>
        </p:nvSpPr>
        <p:spPr bwMode="auto">
          <a:xfrm>
            <a:off x="7461120" y="2946400"/>
            <a:ext cx="1247775" cy="784225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500" b="0" dirty="0">
                <a:latin typeface="Calibri" panose="020F0502020204030204" pitchFamily="34" charset="0"/>
              </a:rPr>
              <a:t>solve the problem without "it"</a:t>
            </a:r>
          </a:p>
        </p:txBody>
      </p:sp>
      <p:sp>
        <p:nvSpPr>
          <p:cNvPr id="9226" name="Text Box 51"/>
          <p:cNvSpPr txBox="1">
            <a:spLocks noChangeArrowheads="1"/>
          </p:cNvSpPr>
          <p:nvPr/>
        </p:nvSpPr>
        <p:spPr bwMode="auto">
          <a:xfrm>
            <a:off x="7291716" y="6348607"/>
            <a:ext cx="1285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000" b="0" dirty="0">
                <a:solidFill>
                  <a:srgbClr val="008000"/>
                </a:solidFill>
                <a:latin typeface="Calibri" pitchFamily="34" charset="0"/>
                <a:cs typeface="Courier New" pitchFamily="49" charset="0"/>
              </a:rPr>
              <a:t>I see why it's called use it or lose it!</a:t>
            </a:r>
          </a:p>
        </p:txBody>
      </p:sp>
      <p:grpSp>
        <p:nvGrpSpPr>
          <p:cNvPr id="9227" name="Group 49"/>
          <p:cNvGrpSpPr>
            <a:grpSpLocks/>
          </p:cNvGrpSpPr>
          <p:nvPr/>
        </p:nvGrpSpPr>
        <p:grpSpPr bwMode="auto">
          <a:xfrm>
            <a:off x="8582025" y="6346825"/>
            <a:ext cx="409575" cy="434975"/>
            <a:chOff x="2928" y="1051"/>
            <a:chExt cx="840" cy="957"/>
          </a:xfrm>
        </p:grpSpPr>
        <p:sp>
          <p:nvSpPr>
            <p:cNvPr id="9231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3 w 1048"/>
                <a:gd name="T1" fmla="*/ 21 h 250"/>
                <a:gd name="T2" fmla="*/ 5 w 1048"/>
                <a:gd name="T3" fmla="*/ 83 h 250"/>
                <a:gd name="T4" fmla="*/ 5 w 1048"/>
                <a:gd name="T5" fmla="*/ 111 h 250"/>
                <a:gd name="T6" fmla="*/ 6 w 1048"/>
                <a:gd name="T7" fmla="*/ 125 h 250"/>
                <a:gd name="T8" fmla="*/ 6 w 1048"/>
                <a:gd name="T9" fmla="*/ 159 h 250"/>
                <a:gd name="T10" fmla="*/ 4 w 1048"/>
                <a:gd name="T11" fmla="*/ 228 h 250"/>
                <a:gd name="T12" fmla="*/ 2 w 1048"/>
                <a:gd name="T13" fmla="*/ 208 h 250"/>
                <a:gd name="T14" fmla="*/ 0 w 1048"/>
                <a:gd name="T15" fmla="*/ 187 h 250"/>
                <a:gd name="T16" fmla="*/ 2 w 1048"/>
                <a:gd name="T17" fmla="*/ 153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3 w 1048"/>
                <a:gd name="T29" fmla="*/ 28 h 250"/>
                <a:gd name="T30" fmla="*/ 3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2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33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34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35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36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37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38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39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40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1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2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3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28" name="Text Box 59"/>
          <p:cNvSpPr txBox="1">
            <a:spLocks noChangeArrowheads="1"/>
          </p:cNvSpPr>
          <p:nvPr/>
        </p:nvSpPr>
        <p:spPr bwMode="auto">
          <a:xfrm>
            <a:off x="7934654" y="4168775"/>
            <a:ext cx="1009650" cy="78422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500" b="0" dirty="0">
                <a:latin typeface="Calibri" panose="020F0502020204030204" pitchFamily="34" charset="0"/>
              </a:rPr>
              <a:t>solve the problem with "it"</a:t>
            </a:r>
          </a:p>
        </p:txBody>
      </p:sp>
      <p:sp>
        <p:nvSpPr>
          <p:cNvPr id="30" name="Text Box 45"/>
          <p:cNvSpPr txBox="1">
            <a:spLocks noChangeArrowheads="1"/>
          </p:cNvSpPr>
          <p:nvPr/>
        </p:nvSpPr>
        <p:spPr bwMode="auto">
          <a:xfrm>
            <a:off x="430213" y="257175"/>
            <a:ext cx="82565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3200" b="0" dirty="0">
                <a:latin typeface="Cambria" panose="02040503050406030204" pitchFamily="18" charset="0"/>
              </a:rPr>
              <a:t>Graph-reachability: </a:t>
            </a:r>
            <a:r>
              <a:rPr lang="en-US" altLang="en-US" sz="3200" b="0" dirty="0" smtClean="0">
                <a:latin typeface="Cambria" panose="02040503050406030204" pitchFamily="18" charset="0"/>
              </a:rPr>
              <a:t>   </a:t>
            </a:r>
            <a:r>
              <a:rPr lang="en-US" altLang="en-US" sz="3200" i="1" dirty="0" smtClean="0">
                <a:latin typeface="Cambria" panose="02040503050406030204" pitchFamily="18" charset="0"/>
              </a:rPr>
              <a:t>can </a:t>
            </a:r>
            <a:r>
              <a:rPr lang="en-US" altLang="en-US" sz="3200" i="1" dirty="0">
                <a:latin typeface="Cambria" panose="02040503050406030204" pitchFamily="18" charset="0"/>
              </a:rPr>
              <a:t>you get from A to B?</a:t>
            </a:r>
          </a:p>
        </p:txBody>
      </p:sp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112746" y="6264443"/>
            <a:ext cx="3240054" cy="461665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dirty="0" smtClean="0">
                <a:latin typeface="Calibri" pitchFamily="34" charset="0"/>
              </a:rPr>
              <a:t>Consider the </a:t>
            </a:r>
            <a:r>
              <a:rPr lang="en-US" altLang="en-US" i="1" dirty="0" smtClean="0">
                <a:latin typeface="Calibri" pitchFamily="34" charset="0"/>
              </a:rPr>
              <a:t>code </a:t>
            </a:r>
            <a:r>
              <a:rPr lang="en-US" altLang="en-US" dirty="0" smtClean="0">
                <a:latin typeface="Calibri" pitchFamily="34" charset="0"/>
              </a:rPr>
              <a:t>last…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3013137" y="2037914"/>
            <a:ext cx="2978589" cy="71731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9224" name="Text Box 57"/>
          <p:cNvSpPr txBox="1">
            <a:spLocks noChangeArrowheads="1"/>
          </p:cNvSpPr>
          <p:nvPr/>
        </p:nvSpPr>
        <p:spPr bwMode="auto">
          <a:xfrm>
            <a:off x="5465490" y="1732002"/>
            <a:ext cx="2300121" cy="55399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500" b="0" dirty="0">
                <a:latin typeface="Calibri" panose="020F0502020204030204" pitchFamily="34" charset="0"/>
              </a:rPr>
              <a:t>what are the base </a:t>
            </a:r>
            <a:r>
              <a:rPr lang="en-US" altLang="en-US" sz="1500" b="0" dirty="0" smtClean="0">
                <a:latin typeface="Calibri" panose="020F0502020204030204" pitchFamily="34" charset="0"/>
              </a:rPr>
              <a:t>cases? what are they </a:t>
            </a:r>
            <a:r>
              <a:rPr lang="en-US" altLang="en-US" sz="1500" b="0" dirty="0">
                <a:latin typeface="Calibri" panose="020F0502020204030204" pitchFamily="34" charset="0"/>
              </a:rPr>
              <a:t>saying?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2580773" y="5727032"/>
            <a:ext cx="4770522" cy="46923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18680" y="5989403"/>
            <a:ext cx="1351652" cy="32316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altLang="en-US" sz="1500" b="0" dirty="0" smtClean="0">
                <a:latin typeface="Calibri" panose="020F0502020204030204" pitchFamily="34" charset="0"/>
              </a:rPr>
              <a:t>the </a:t>
            </a:r>
            <a:r>
              <a:rPr lang="en-US" altLang="en-US" sz="1500" b="0" dirty="0" err="1" smtClean="0">
                <a:latin typeface="Calibri" panose="020F0502020204030204" pitchFamily="34" charset="0"/>
              </a:rPr>
              <a:t>punchline</a:t>
            </a:r>
            <a:r>
              <a:rPr lang="en-US" altLang="en-US" sz="1500" b="0" dirty="0" smtClean="0">
                <a:latin typeface="Calibri" panose="020F0502020204030204" pitchFamily="34" charset="0"/>
              </a:rPr>
              <a:t>?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 bwMode="auto">
          <a:xfrm>
            <a:off x="2580773" y="5739064"/>
            <a:ext cx="3098132" cy="312821"/>
          </a:xfrm>
          <a:prstGeom prst="roundRect">
            <a:avLst/>
          </a:prstGeom>
          <a:solidFill>
            <a:srgbClr val="FFDADA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3013137" y="2037914"/>
            <a:ext cx="2978589" cy="71731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2995863" y="4876800"/>
            <a:ext cx="4752474" cy="778042"/>
          </a:xfrm>
          <a:prstGeom prst="roundRect">
            <a:avLst/>
          </a:prstGeom>
          <a:solidFill>
            <a:srgbClr val="FFC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2995863" y="3598360"/>
            <a:ext cx="3994484" cy="444250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9223" name="Rectangle 53"/>
          <p:cNvSpPr>
            <a:spLocks noChangeArrowheads="1"/>
          </p:cNvSpPr>
          <p:nvPr/>
        </p:nvSpPr>
        <p:spPr bwMode="auto">
          <a:xfrm>
            <a:off x="457200" y="1162985"/>
            <a:ext cx="7632218" cy="497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altLang="en-US" sz="2100" dirty="0">
                <a:latin typeface="Courier New" pitchFamily="49" charset="0"/>
              </a:rPr>
              <a:t>(define (</a:t>
            </a:r>
            <a:r>
              <a:rPr lang="en-US" altLang="en-US" sz="2100" dirty="0">
                <a:solidFill>
                  <a:srgbClr val="090BF3"/>
                </a:solidFill>
                <a:latin typeface="Courier New" pitchFamily="49" charset="0"/>
              </a:rPr>
              <a:t>reach? </a:t>
            </a:r>
            <a:r>
              <a:rPr lang="en-US" altLang="en-US" sz="2100" dirty="0" smtClean="0">
                <a:latin typeface="Courier New" pitchFamily="49" charset="0"/>
              </a:rPr>
              <a:t>a b </a:t>
            </a:r>
            <a:r>
              <a:rPr lang="en-US" altLang="en-US" sz="2100" dirty="0">
                <a:latin typeface="Courier New" pitchFamily="49" charset="0"/>
              </a:rPr>
              <a:t>G)</a:t>
            </a:r>
          </a:p>
          <a:p>
            <a:pPr algn="l">
              <a:lnSpc>
                <a:spcPct val="80000"/>
              </a:lnSpc>
            </a:pPr>
            <a:r>
              <a:rPr lang="en-US" altLang="en-US" sz="2100" dirty="0">
                <a:latin typeface="Courier New" pitchFamily="49" charset="0"/>
              </a:rPr>
              <a:t> (</a:t>
            </a:r>
            <a:r>
              <a:rPr lang="en-US" altLang="en-US" sz="2100" dirty="0" err="1">
                <a:latin typeface="Courier New" pitchFamily="49" charset="0"/>
              </a:rPr>
              <a:t>cond</a:t>
            </a:r>
            <a:r>
              <a:rPr lang="en-US" altLang="en-US" sz="2100" dirty="0">
                <a:latin typeface="Courier New" pitchFamily="49" charset="0"/>
              </a:rPr>
              <a:t> </a:t>
            </a:r>
          </a:p>
          <a:p>
            <a:pPr algn="l">
              <a:lnSpc>
                <a:spcPct val="80000"/>
              </a:lnSpc>
            </a:pPr>
            <a:r>
              <a:rPr lang="en-US" altLang="en-US" sz="2100" dirty="0">
                <a:latin typeface="Courier New" pitchFamily="49" charset="0"/>
              </a:rPr>
              <a:t>  ((equal? </a:t>
            </a:r>
            <a:r>
              <a:rPr lang="en-US" altLang="en-US" sz="2100" dirty="0" smtClean="0">
                <a:latin typeface="Courier New" pitchFamily="49" charset="0"/>
              </a:rPr>
              <a:t>a b)  #t)</a:t>
            </a:r>
            <a:endParaRPr lang="en-US" altLang="en-US" sz="2100" dirty="0">
              <a:latin typeface="Courier New" pitchFamily="49" charset="0"/>
            </a:endParaRPr>
          </a:p>
          <a:p>
            <a:pPr algn="l">
              <a:lnSpc>
                <a:spcPct val="80000"/>
              </a:lnSpc>
            </a:pPr>
            <a:r>
              <a:rPr lang="en-US" altLang="en-US" sz="2100" dirty="0">
                <a:latin typeface="Courier New" pitchFamily="49" charset="0"/>
              </a:rPr>
              <a:t>  ((null? G</a:t>
            </a:r>
            <a:r>
              <a:rPr lang="en-US" altLang="en-US" sz="2100" dirty="0" smtClean="0">
                <a:latin typeface="Courier New" pitchFamily="49" charset="0"/>
              </a:rPr>
              <a:t>)     #f)</a:t>
            </a:r>
            <a:endParaRPr lang="en-US" altLang="en-US" sz="2100" dirty="0">
              <a:latin typeface="Courier New" pitchFamily="49" charset="0"/>
            </a:endParaRPr>
          </a:p>
          <a:p>
            <a:pPr algn="l">
              <a:lnSpc>
                <a:spcPct val="80000"/>
              </a:lnSpc>
            </a:pPr>
            <a:r>
              <a:rPr lang="en-US" altLang="en-US" sz="2100" dirty="0">
                <a:latin typeface="Courier New" pitchFamily="49" charset="0"/>
              </a:rPr>
              <a:t>  ( else (let* ((</a:t>
            </a:r>
            <a:r>
              <a:rPr lang="en-US" altLang="en-US" sz="2100" dirty="0">
                <a:solidFill>
                  <a:srgbClr val="C00000"/>
                </a:solidFill>
                <a:latin typeface="Courier New" pitchFamily="49" charset="0"/>
              </a:rPr>
              <a:t>EDGE</a:t>
            </a:r>
            <a:r>
              <a:rPr lang="en-US" altLang="en-US" sz="2100" dirty="0">
                <a:solidFill>
                  <a:srgbClr val="7D06AA"/>
                </a:solidFill>
                <a:latin typeface="Courier New" pitchFamily="49" charset="0"/>
              </a:rPr>
              <a:t>   </a:t>
            </a:r>
            <a:r>
              <a:rPr lang="en-US" altLang="en-US" sz="2100" dirty="0">
                <a:latin typeface="Courier New" pitchFamily="49" charset="0"/>
              </a:rPr>
              <a:t>(first G))</a:t>
            </a:r>
          </a:p>
          <a:p>
            <a:pPr algn="l">
              <a:lnSpc>
                <a:spcPct val="80000"/>
              </a:lnSpc>
            </a:pPr>
            <a:r>
              <a:rPr lang="en-US" altLang="en-US" sz="2100" dirty="0">
                <a:latin typeface="Courier New" pitchFamily="49" charset="0"/>
              </a:rPr>
              <a:t>                (R      (rest G))</a:t>
            </a:r>
          </a:p>
          <a:p>
            <a:pPr algn="l">
              <a:lnSpc>
                <a:spcPct val="80000"/>
              </a:lnSpc>
            </a:pPr>
            <a:r>
              <a:rPr lang="en-US" altLang="en-US" sz="2100" dirty="0">
                <a:latin typeface="Courier New" pitchFamily="49" charset="0"/>
              </a:rPr>
              <a:t>                (</a:t>
            </a:r>
            <a:r>
              <a:rPr lang="en-US" altLang="en-US" sz="2100" dirty="0" err="1">
                <a:latin typeface="Courier New" pitchFamily="49" charset="0"/>
              </a:rPr>
              <a:t>loseit</a:t>
            </a:r>
            <a:r>
              <a:rPr lang="en-US" altLang="en-US" sz="2100" dirty="0">
                <a:latin typeface="Courier New" pitchFamily="49" charset="0"/>
              </a:rPr>
              <a:t> (</a:t>
            </a:r>
            <a:r>
              <a:rPr lang="en-US" altLang="en-US" sz="2100" dirty="0">
                <a:solidFill>
                  <a:srgbClr val="090BF3"/>
                </a:solidFill>
                <a:latin typeface="Courier New" pitchFamily="49" charset="0"/>
              </a:rPr>
              <a:t>reach? </a:t>
            </a:r>
            <a:r>
              <a:rPr lang="en-US" altLang="en-US" sz="2100" dirty="0">
                <a:latin typeface="Courier New" pitchFamily="49" charset="0"/>
              </a:rPr>
              <a:t>s d R))</a:t>
            </a:r>
            <a:r>
              <a:rPr lang="en-US" altLang="en-US" sz="2100" b="0" dirty="0"/>
              <a:t> </a:t>
            </a:r>
            <a:endParaRPr lang="en-US" altLang="en-US" sz="2100" dirty="0">
              <a:latin typeface="Courier New" pitchFamily="49" charset="0"/>
            </a:endParaRPr>
          </a:p>
          <a:p>
            <a:pPr algn="l">
              <a:lnSpc>
                <a:spcPct val="80000"/>
              </a:lnSpc>
            </a:pPr>
            <a:r>
              <a:rPr lang="en-US" altLang="en-US" sz="2100" dirty="0">
                <a:latin typeface="Courier New" pitchFamily="49" charset="0"/>
              </a:rPr>
              <a:t>                </a:t>
            </a:r>
            <a:r>
              <a:rPr lang="en-US" altLang="en-US" sz="2100" dirty="0" smtClean="0">
                <a:latin typeface="Courier New" pitchFamily="49" charset="0"/>
              </a:rPr>
              <a:t>(x      </a:t>
            </a:r>
            <a:r>
              <a:rPr lang="en-US" altLang="en-US" sz="2100" dirty="0">
                <a:latin typeface="Courier New" pitchFamily="49" charset="0"/>
              </a:rPr>
              <a:t>(first </a:t>
            </a:r>
            <a:r>
              <a:rPr lang="en-US" altLang="en-US" sz="2100" dirty="0">
                <a:solidFill>
                  <a:srgbClr val="C00000"/>
                </a:solidFill>
                <a:latin typeface="Courier New" pitchFamily="49" charset="0"/>
              </a:rPr>
              <a:t>EDGE</a:t>
            </a:r>
            <a:r>
              <a:rPr lang="en-US" altLang="en-US" sz="2100" dirty="0">
                <a:latin typeface="Courier New" pitchFamily="49" charset="0"/>
              </a:rPr>
              <a:t>))</a:t>
            </a:r>
          </a:p>
          <a:p>
            <a:pPr algn="l">
              <a:lnSpc>
                <a:spcPct val="80000"/>
              </a:lnSpc>
            </a:pPr>
            <a:r>
              <a:rPr lang="en-US" altLang="en-US" sz="2100" dirty="0">
                <a:latin typeface="Courier New" pitchFamily="49" charset="0"/>
              </a:rPr>
              <a:t>                </a:t>
            </a:r>
            <a:r>
              <a:rPr lang="en-US" altLang="en-US" sz="2100" dirty="0" smtClean="0">
                <a:latin typeface="Courier New" pitchFamily="49" charset="0"/>
              </a:rPr>
              <a:t>(y      </a:t>
            </a:r>
            <a:r>
              <a:rPr lang="en-US" altLang="en-US" sz="2100" dirty="0">
                <a:latin typeface="Courier New" pitchFamily="49" charset="0"/>
              </a:rPr>
              <a:t>(second </a:t>
            </a:r>
            <a:r>
              <a:rPr lang="en-US" altLang="en-US" sz="2100" dirty="0">
                <a:solidFill>
                  <a:srgbClr val="C00000"/>
                </a:solidFill>
                <a:latin typeface="Courier New" pitchFamily="49" charset="0"/>
              </a:rPr>
              <a:t>EDGE</a:t>
            </a:r>
            <a:r>
              <a:rPr lang="en-US" altLang="en-US" sz="2100" dirty="0">
                <a:latin typeface="Courier New" pitchFamily="49" charset="0"/>
              </a:rPr>
              <a:t>))</a:t>
            </a:r>
          </a:p>
          <a:p>
            <a:pPr algn="l">
              <a:lnSpc>
                <a:spcPct val="80000"/>
              </a:lnSpc>
            </a:pPr>
            <a:r>
              <a:rPr lang="en-US" altLang="en-US" sz="2100" dirty="0">
                <a:latin typeface="Courier New" pitchFamily="49" charset="0"/>
              </a:rPr>
              <a:t>                (</a:t>
            </a:r>
            <a:r>
              <a:rPr lang="en-US" altLang="en-US" sz="2100" dirty="0" err="1">
                <a:latin typeface="Courier New" pitchFamily="49" charset="0"/>
              </a:rPr>
              <a:t>useit</a:t>
            </a:r>
            <a:r>
              <a:rPr lang="en-US" altLang="en-US" sz="2100" dirty="0">
                <a:latin typeface="Courier New" pitchFamily="49" charset="0"/>
              </a:rPr>
              <a:t>  (and (</a:t>
            </a:r>
            <a:r>
              <a:rPr lang="en-US" altLang="en-US" sz="2100" dirty="0">
                <a:solidFill>
                  <a:srgbClr val="090BF3"/>
                </a:solidFill>
                <a:latin typeface="Courier New" pitchFamily="49" charset="0"/>
              </a:rPr>
              <a:t>reach? </a:t>
            </a:r>
            <a:r>
              <a:rPr lang="en-US" altLang="en-US" sz="2100" dirty="0" smtClean="0">
                <a:latin typeface="Courier New" pitchFamily="49" charset="0"/>
              </a:rPr>
              <a:t>a x </a:t>
            </a:r>
            <a:r>
              <a:rPr lang="en-US" altLang="en-US" sz="2100" dirty="0">
                <a:latin typeface="Courier New" pitchFamily="49" charset="0"/>
              </a:rPr>
              <a:t>R)</a:t>
            </a:r>
          </a:p>
          <a:p>
            <a:pPr algn="l">
              <a:lnSpc>
                <a:spcPct val="80000"/>
              </a:lnSpc>
            </a:pPr>
            <a:r>
              <a:rPr lang="en-US" altLang="en-US" sz="2100" dirty="0">
                <a:latin typeface="Courier New" pitchFamily="49" charset="0"/>
              </a:rPr>
              <a:t>                             (</a:t>
            </a:r>
            <a:r>
              <a:rPr lang="en-US" altLang="en-US" sz="2100" dirty="0">
                <a:solidFill>
                  <a:srgbClr val="090BF3"/>
                </a:solidFill>
                <a:latin typeface="Courier New" pitchFamily="49" charset="0"/>
              </a:rPr>
              <a:t>reach? </a:t>
            </a:r>
            <a:r>
              <a:rPr lang="en-US" altLang="en-US" sz="2100" dirty="0" smtClean="0">
                <a:latin typeface="Courier New" pitchFamily="49" charset="0"/>
              </a:rPr>
              <a:t>y b </a:t>
            </a:r>
            <a:r>
              <a:rPr lang="en-US" altLang="en-US" sz="2100" dirty="0">
                <a:latin typeface="Courier New" pitchFamily="49" charset="0"/>
              </a:rPr>
              <a:t>R</a:t>
            </a:r>
            <a:r>
              <a:rPr lang="en-US" altLang="en-US" sz="2100" dirty="0" smtClean="0">
                <a:latin typeface="Courier New" pitchFamily="49" charset="0"/>
              </a:rPr>
              <a:t>))))</a:t>
            </a:r>
          </a:p>
          <a:p>
            <a:pPr algn="l">
              <a:lnSpc>
                <a:spcPct val="80000"/>
              </a:lnSpc>
            </a:pPr>
            <a:r>
              <a:rPr lang="en-US" altLang="en-US" sz="2100" dirty="0">
                <a:latin typeface="Courier New" pitchFamily="49" charset="0"/>
              </a:rPr>
              <a:t> </a:t>
            </a:r>
            <a:r>
              <a:rPr lang="en-US" altLang="en-US" sz="2100" dirty="0" smtClean="0">
                <a:latin typeface="Courier New" pitchFamily="49" charset="0"/>
              </a:rPr>
              <a:t>            (or </a:t>
            </a:r>
            <a:r>
              <a:rPr lang="en-US" altLang="en-US" sz="2100" dirty="0" err="1" smtClean="0">
                <a:latin typeface="Courier New" pitchFamily="49" charset="0"/>
              </a:rPr>
              <a:t>useit</a:t>
            </a:r>
            <a:r>
              <a:rPr lang="en-US" altLang="en-US" sz="2100" dirty="0" smtClean="0">
                <a:latin typeface="Courier New" pitchFamily="49" charset="0"/>
              </a:rPr>
              <a:t> </a:t>
            </a:r>
            <a:r>
              <a:rPr lang="en-US" altLang="en-US" sz="2100" dirty="0" err="1" smtClean="0">
                <a:latin typeface="Courier New" pitchFamily="49" charset="0"/>
              </a:rPr>
              <a:t>loseit</a:t>
            </a:r>
            <a:r>
              <a:rPr lang="en-US" altLang="en-US" sz="2100" dirty="0" smtClean="0">
                <a:latin typeface="Courier New" pitchFamily="49" charset="0"/>
              </a:rPr>
              <a:t>)…</a:t>
            </a:r>
            <a:endParaRPr lang="en-US" altLang="en-US" sz="2100" dirty="0">
              <a:latin typeface="Courier New" pitchFamily="49" charset="0"/>
            </a:endParaRPr>
          </a:p>
        </p:txBody>
      </p:sp>
      <p:sp>
        <p:nvSpPr>
          <p:cNvPr id="9225" name="Text Box 59"/>
          <p:cNvSpPr txBox="1">
            <a:spLocks noChangeArrowheads="1"/>
          </p:cNvSpPr>
          <p:nvPr/>
        </p:nvSpPr>
        <p:spPr bwMode="auto">
          <a:xfrm>
            <a:off x="7461120" y="2946400"/>
            <a:ext cx="1247775" cy="784225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500" b="0" dirty="0">
                <a:latin typeface="Calibri" panose="020F0502020204030204" pitchFamily="34" charset="0"/>
              </a:rPr>
              <a:t>solve the problem without "it"</a:t>
            </a:r>
          </a:p>
        </p:txBody>
      </p:sp>
      <p:sp>
        <p:nvSpPr>
          <p:cNvPr id="9226" name="Text Box 51"/>
          <p:cNvSpPr txBox="1">
            <a:spLocks noChangeArrowheads="1"/>
          </p:cNvSpPr>
          <p:nvPr/>
        </p:nvSpPr>
        <p:spPr bwMode="auto">
          <a:xfrm>
            <a:off x="7578559" y="6048375"/>
            <a:ext cx="1285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000" b="0">
                <a:solidFill>
                  <a:srgbClr val="008000"/>
                </a:solidFill>
                <a:latin typeface="Calibri" pitchFamily="34" charset="0"/>
                <a:cs typeface="Courier New" pitchFamily="49" charset="0"/>
              </a:rPr>
              <a:t>I see why it's called use it or lose it!</a:t>
            </a:r>
          </a:p>
        </p:txBody>
      </p:sp>
      <p:grpSp>
        <p:nvGrpSpPr>
          <p:cNvPr id="9227" name="Group 49"/>
          <p:cNvGrpSpPr>
            <a:grpSpLocks/>
          </p:cNvGrpSpPr>
          <p:nvPr/>
        </p:nvGrpSpPr>
        <p:grpSpPr bwMode="auto">
          <a:xfrm>
            <a:off x="8582025" y="6346825"/>
            <a:ext cx="409575" cy="434975"/>
            <a:chOff x="2928" y="1051"/>
            <a:chExt cx="840" cy="957"/>
          </a:xfrm>
        </p:grpSpPr>
        <p:sp>
          <p:nvSpPr>
            <p:cNvPr id="9231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3 w 1048"/>
                <a:gd name="T1" fmla="*/ 21 h 250"/>
                <a:gd name="T2" fmla="*/ 5 w 1048"/>
                <a:gd name="T3" fmla="*/ 83 h 250"/>
                <a:gd name="T4" fmla="*/ 5 w 1048"/>
                <a:gd name="T5" fmla="*/ 111 h 250"/>
                <a:gd name="T6" fmla="*/ 6 w 1048"/>
                <a:gd name="T7" fmla="*/ 125 h 250"/>
                <a:gd name="T8" fmla="*/ 6 w 1048"/>
                <a:gd name="T9" fmla="*/ 159 h 250"/>
                <a:gd name="T10" fmla="*/ 4 w 1048"/>
                <a:gd name="T11" fmla="*/ 228 h 250"/>
                <a:gd name="T12" fmla="*/ 2 w 1048"/>
                <a:gd name="T13" fmla="*/ 208 h 250"/>
                <a:gd name="T14" fmla="*/ 0 w 1048"/>
                <a:gd name="T15" fmla="*/ 187 h 250"/>
                <a:gd name="T16" fmla="*/ 2 w 1048"/>
                <a:gd name="T17" fmla="*/ 153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3 w 1048"/>
                <a:gd name="T29" fmla="*/ 28 h 250"/>
                <a:gd name="T30" fmla="*/ 3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2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33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34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35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36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37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38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39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40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1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2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3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28" name="Text Box 59"/>
          <p:cNvSpPr txBox="1">
            <a:spLocks noChangeArrowheads="1"/>
          </p:cNvSpPr>
          <p:nvPr/>
        </p:nvSpPr>
        <p:spPr bwMode="auto">
          <a:xfrm>
            <a:off x="7934654" y="4168775"/>
            <a:ext cx="1009650" cy="78422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500" b="0" dirty="0">
                <a:latin typeface="Calibri" panose="020F0502020204030204" pitchFamily="34" charset="0"/>
              </a:rPr>
              <a:t>solve the problem with "it"</a:t>
            </a:r>
          </a:p>
        </p:txBody>
      </p:sp>
      <p:sp>
        <p:nvSpPr>
          <p:cNvPr id="30" name="Text Box 45"/>
          <p:cNvSpPr txBox="1">
            <a:spLocks noChangeArrowheads="1"/>
          </p:cNvSpPr>
          <p:nvPr/>
        </p:nvSpPr>
        <p:spPr bwMode="auto">
          <a:xfrm>
            <a:off x="430213" y="257175"/>
            <a:ext cx="82565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3200" b="0" dirty="0">
                <a:latin typeface="Cambria" panose="02040503050406030204" pitchFamily="18" charset="0"/>
              </a:rPr>
              <a:t>Graph-reachability: </a:t>
            </a:r>
            <a:r>
              <a:rPr lang="en-US" altLang="en-US" sz="3200" b="0" dirty="0" smtClean="0">
                <a:latin typeface="Cambria" panose="02040503050406030204" pitchFamily="18" charset="0"/>
              </a:rPr>
              <a:t>   </a:t>
            </a:r>
            <a:r>
              <a:rPr lang="en-US" altLang="en-US" sz="3200" i="1" dirty="0" smtClean="0">
                <a:latin typeface="Cambria" panose="02040503050406030204" pitchFamily="18" charset="0"/>
              </a:rPr>
              <a:t>can </a:t>
            </a:r>
            <a:r>
              <a:rPr lang="en-US" altLang="en-US" sz="3200" i="1" dirty="0">
                <a:latin typeface="Cambria" panose="02040503050406030204" pitchFamily="18" charset="0"/>
              </a:rPr>
              <a:t>you get from A to B?</a:t>
            </a:r>
          </a:p>
        </p:txBody>
      </p:sp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112746" y="6264443"/>
            <a:ext cx="3240054" cy="461665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dirty="0" smtClean="0">
                <a:latin typeface="Calibri" pitchFamily="34" charset="0"/>
              </a:rPr>
              <a:t>Consider the </a:t>
            </a:r>
            <a:r>
              <a:rPr lang="en-US" altLang="en-US" i="1" dirty="0" smtClean="0">
                <a:latin typeface="Calibri" pitchFamily="34" charset="0"/>
              </a:rPr>
              <a:t>code </a:t>
            </a:r>
            <a:r>
              <a:rPr lang="en-US" altLang="en-US" dirty="0" smtClean="0">
                <a:latin typeface="Calibri" pitchFamily="34" charset="0"/>
              </a:rPr>
              <a:t>last…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9224" name="Text Box 57"/>
          <p:cNvSpPr txBox="1">
            <a:spLocks noChangeArrowheads="1"/>
          </p:cNvSpPr>
          <p:nvPr/>
        </p:nvSpPr>
        <p:spPr bwMode="auto">
          <a:xfrm>
            <a:off x="5465490" y="1732002"/>
            <a:ext cx="2300121" cy="55399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500" b="0" dirty="0">
                <a:latin typeface="Calibri" panose="020F0502020204030204" pitchFamily="34" charset="0"/>
              </a:rPr>
              <a:t>what are the base </a:t>
            </a:r>
            <a:r>
              <a:rPr lang="en-US" altLang="en-US" sz="1500" b="0" dirty="0" smtClean="0">
                <a:latin typeface="Calibri" panose="020F0502020204030204" pitchFamily="34" charset="0"/>
              </a:rPr>
              <a:t>cases? what are they </a:t>
            </a:r>
            <a:r>
              <a:rPr lang="en-US" altLang="en-US" sz="1500" b="0" dirty="0">
                <a:latin typeface="Calibri" panose="020F0502020204030204" pitchFamily="34" charset="0"/>
              </a:rPr>
              <a:t>saying?</a:t>
            </a:r>
          </a:p>
        </p:txBody>
      </p:sp>
    </p:spTree>
    <p:extLst>
      <p:ext uri="{BB962C8B-B14F-4D97-AF65-F5344CB8AC3E}">
        <p14:creationId xmlns:p14="http://schemas.microsoft.com/office/powerpoint/2010/main" val="332663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4" name="Group 49"/>
          <p:cNvGrpSpPr>
            <a:grpSpLocks/>
          </p:cNvGrpSpPr>
          <p:nvPr/>
        </p:nvGrpSpPr>
        <p:grpSpPr bwMode="auto">
          <a:xfrm>
            <a:off x="203200" y="4559048"/>
            <a:ext cx="355600" cy="381000"/>
            <a:chOff x="2928" y="1051"/>
            <a:chExt cx="840" cy="957"/>
          </a:xfrm>
        </p:grpSpPr>
        <p:sp>
          <p:nvSpPr>
            <p:cNvPr id="10286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2 w 1048"/>
                <a:gd name="T1" fmla="*/ 21 h 250"/>
                <a:gd name="T2" fmla="*/ 19 w 1048"/>
                <a:gd name="T3" fmla="*/ 83 h 250"/>
                <a:gd name="T4" fmla="*/ 20 w 1048"/>
                <a:gd name="T5" fmla="*/ 111 h 250"/>
                <a:gd name="T6" fmla="*/ 22 w 1048"/>
                <a:gd name="T7" fmla="*/ 125 h 250"/>
                <a:gd name="T8" fmla="*/ 22 w 1048"/>
                <a:gd name="T9" fmla="*/ 164 h 250"/>
                <a:gd name="T10" fmla="*/ 15 w 1048"/>
                <a:gd name="T11" fmla="*/ 233 h 250"/>
                <a:gd name="T12" fmla="*/ 2 w 1048"/>
                <a:gd name="T13" fmla="*/ 213 h 250"/>
                <a:gd name="T14" fmla="*/ 0 w 1048"/>
                <a:gd name="T15" fmla="*/ 192 h 250"/>
                <a:gd name="T16" fmla="*/ 2 w 1048"/>
                <a:gd name="T17" fmla="*/ 158 h 250"/>
                <a:gd name="T18" fmla="*/ 2 w 1048"/>
                <a:gd name="T19" fmla="*/ 125 h 250"/>
                <a:gd name="T20" fmla="*/ 4 w 1048"/>
                <a:gd name="T21" fmla="*/ 76 h 250"/>
                <a:gd name="T22" fmla="*/ 6 w 1048"/>
                <a:gd name="T23" fmla="*/ 55 h 250"/>
                <a:gd name="T24" fmla="*/ 7 w 1048"/>
                <a:gd name="T25" fmla="*/ 28 h 250"/>
                <a:gd name="T26" fmla="*/ 8 w 1048"/>
                <a:gd name="T27" fmla="*/ 14 h 250"/>
                <a:gd name="T28" fmla="*/ 10 w 1048"/>
                <a:gd name="T29" fmla="*/ 28 h 250"/>
                <a:gd name="T30" fmla="*/ 1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7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88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89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90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91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92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93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94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95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6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7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8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65" name="Rectangle 38"/>
          <p:cNvSpPr>
            <a:spLocks noChangeArrowheads="1"/>
          </p:cNvSpPr>
          <p:nvPr/>
        </p:nvSpPr>
        <p:spPr bwMode="auto">
          <a:xfrm>
            <a:off x="298450" y="239713"/>
            <a:ext cx="3128963" cy="5842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3200" b="0" dirty="0">
                <a:latin typeface="Cambria" panose="02040503050406030204" pitchFamily="18" charset="0"/>
              </a:rPr>
              <a:t>Use it or lose it</a:t>
            </a:r>
          </a:p>
        </p:txBody>
      </p:sp>
      <p:sp>
        <p:nvSpPr>
          <p:cNvPr id="10266" name="Text Box 61"/>
          <p:cNvSpPr txBox="1">
            <a:spLocks noChangeArrowheads="1"/>
          </p:cNvSpPr>
          <p:nvPr/>
        </p:nvSpPr>
        <p:spPr bwMode="auto">
          <a:xfrm>
            <a:off x="228600" y="1019175"/>
            <a:ext cx="342265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2100">
                <a:latin typeface="Courier New" pitchFamily="49" charset="0"/>
              </a:rPr>
              <a:t>(define (sublists L)</a:t>
            </a:r>
          </a:p>
          <a:p>
            <a:pPr algn="l"/>
            <a:r>
              <a:rPr lang="en-US" altLang="en-US" sz="2100">
                <a:latin typeface="Courier New" pitchFamily="49" charset="0"/>
              </a:rPr>
              <a:t>   (if (null? L)</a:t>
            </a:r>
          </a:p>
        </p:txBody>
      </p:sp>
      <p:sp>
        <p:nvSpPr>
          <p:cNvPr id="10267" name="Text Box 54"/>
          <p:cNvSpPr txBox="1">
            <a:spLocks noChangeArrowheads="1"/>
          </p:cNvSpPr>
          <p:nvPr/>
        </p:nvSpPr>
        <p:spPr bwMode="auto">
          <a:xfrm>
            <a:off x="136525" y="4312985"/>
            <a:ext cx="1346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000" dirty="0">
                <a:solidFill>
                  <a:srgbClr val="008000"/>
                </a:solidFill>
                <a:latin typeface="Calibri" panose="020F0502020204030204" pitchFamily="34" charset="0"/>
              </a:rPr>
              <a:t>I think </a:t>
            </a:r>
            <a:r>
              <a:rPr lang="en-US" altLang="en-US" sz="10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 I just </a:t>
            </a:r>
            <a:r>
              <a:rPr lang="en-US" altLang="en-US" sz="1000" i="1" dirty="0">
                <a:solidFill>
                  <a:srgbClr val="008000"/>
                </a:solidFill>
                <a:latin typeface="Calibri" panose="020F0502020204030204" pitchFamily="34" charset="0"/>
              </a:rPr>
              <a:t>lost it!</a:t>
            </a:r>
            <a:endParaRPr lang="en-US" altLang="en-US" sz="1000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10268" name="Rectangle 28"/>
          <p:cNvSpPr>
            <a:spLocks noChangeArrowheads="1"/>
          </p:cNvSpPr>
          <p:nvPr/>
        </p:nvSpPr>
        <p:spPr bwMode="auto">
          <a:xfrm>
            <a:off x="4054475" y="152400"/>
            <a:ext cx="1444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500" b="0" dirty="0">
                <a:latin typeface="Calibri" pitchFamily="34" charset="0"/>
              </a:rPr>
              <a:t>(</a:t>
            </a:r>
            <a:r>
              <a:rPr lang="en-US" altLang="en-US" sz="1500" b="0" dirty="0" err="1">
                <a:latin typeface="Calibri" pitchFamily="34" charset="0"/>
              </a:rPr>
              <a:t>sublists</a:t>
            </a:r>
            <a:r>
              <a:rPr lang="en-US" altLang="en-US" sz="1500" b="0" dirty="0">
                <a:latin typeface="Calibri" pitchFamily="34" charset="0"/>
              </a:rPr>
              <a:t>  '( a b ))</a:t>
            </a:r>
            <a:endParaRPr lang="en-US" altLang="en-US" sz="1500" dirty="0"/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5868988" y="158750"/>
            <a:ext cx="20224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500" b="0">
                <a:latin typeface="Calibri" pitchFamily="34" charset="0"/>
              </a:rPr>
              <a:t>'(( )   ( b )   ( a )   ( a  b ))</a:t>
            </a:r>
            <a:endParaRPr lang="en-US" altLang="en-US" sz="1500"/>
          </a:p>
        </p:txBody>
      </p:sp>
      <p:sp>
        <p:nvSpPr>
          <p:cNvPr id="10270" name="Rectangle 30"/>
          <p:cNvSpPr>
            <a:spLocks noChangeArrowheads="1"/>
          </p:cNvSpPr>
          <p:nvPr/>
        </p:nvSpPr>
        <p:spPr bwMode="auto">
          <a:xfrm>
            <a:off x="4207040" y="533400"/>
            <a:ext cx="35052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900" b="0" dirty="0">
                <a:latin typeface="Calibri" pitchFamily="34" charset="0"/>
              </a:rPr>
              <a:t>the order of these </a:t>
            </a:r>
            <a:r>
              <a:rPr lang="en-US" altLang="en-US" sz="900" b="0" dirty="0" err="1">
                <a:latin typeface="Calibri" pitchFamily="34" charset="0"/>
              </a:rPr>
              <a:t>sublists</a:t>
            </a:r>
            <a:r>
              <a:rPr lang="en-US" altLang="en-US" sz="900" b="0" dirty="0">
                <a:latin typeface="Calibri" pitchFamily="34" charset="0"/>
              </a:rPr>
              <a:t> in these overall outputs does not matter... </a:t>
            </a:r>
            <a:endParaRPr lang="en-US" altLang="en-US" sz="900" dirty="0"/>
          </a:p>
        </p:txBody>
      </p:sp>
      <p:sp>
        <p:nvSpPr>
          <p:cNvPr id="10271" name="Text Box 63"/>
          <p:cNvSpPr txBox="1">
            <a:spLocks noChangeArrowheads="1"/>
          </p:cNvSpPr>
          <p:nvPr/>
        </p:nvSpPr>
        <p:spPr bwMode="auto">
          <a:xfrm>
            <a:off x="4724400" y="5310188"/>
            <a:ext cx="4094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400" b="0">
                <a:latin typeface="Calibri" pitchFamily="34" charset="0"/>
              </a:rPr>
              <a:t>This should return </a:t>
            </a:r>
            <a:r>
              <a:rPr lang="en-US" altLang="en-US" sz="1400">
                <a:latin typeface="Courier New" pitchFamily="49" charset="0"/>
                <a:cs typeface="Courier New" pitchFamily="49" charset="0"/>
              </a:rPr>
              <a:t>#t</a:t>
            </a:r>
            <a:r>
              <a:rPr lang="en-US" altLang="en-US" sz="1400" b="0">
                <a:latin typeface="Calibri" pitchFamily="34" charset="0"/>
              </a:rPr>
              <a:t> if it's possible to make change for Total using coins in CoinList; otherwise </a:t>
            </a:r>
            <a:r>
              <a:rPr lang="en-US" altLang="en-US" sz="1400">
                <a:latin typeface="Courier New" pitchFamily="49" charset="0"/>
                <a:cs typeface="Courier New" pitchFamily="49" charset="0"/>
              </a:rPr>
              <a:t>#f</a:t>
            </a:r>
            <a:endParaRPr lang="en-US" altLang="en-US" sz="1400" b="0">
              <a:latin typeface="Calibri" pitchFamily="34" charset="0"/>
            </a:endParaRPr>
          </a:p>
        </p:txBody>
      </p:sp>
      <p:sp>
        <p:nvSpPr>
          <p:cNvPr id="10274" name="Rectangle 28"/>
          <p:cNvSpPr>
            <a:spLocks noChangeArrowheads="1"/>
          </p:cNvSpPr>
          <p:nvPr/>
        </p:nvSpPr>
        <p:spPr bwMode="auto">
          <a:xfrm>
            <a:off x="3962400" y="889165"/>
            <a:ext cx="1574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500" b="0">
                <a:latin typeface="Calibri" pitchFamily="34" charset="0"/>
              </a:rPr>
              <a:t>(sublists  '( a b c ))</a:t>
            </a:r>
            <a:endParaRPr lang="en-US" altLang="en-US" sz="1500"/>
          </a:p>
        </p:txBody>
      </p:sp>
      <p:sp>
        <p:nvSpPr>
          <p:cNvPr id="10275" name="Rectangle 29"/>
          <p:cNvSpPr>
            <a:spLocks noChangeArrowheads="1"/>
          </p:cNvSpPr>
          <p:nvPr/>
        </p:nvSpPr>
        <p:spPr bwMode="auto">
          <a:xfrm>
            <a:off x="5980113" y="838200"/>
            <a:ext cx="18986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500" b="0" dirty="0">
                <a:latin typeface="Calibri" pitchFamily="34" charset="0"/>
              </a:rPr>
              <a:t>'(( )   ( c )   ( b )   ( b  c )</a:t>
            </a:r>
          </a:p>
          <a:p>
            <a:r>
              <a:rPr lang="en-US" altLang="en-US" sz="1500" b="0" dirty="0" smtClean="0">
                <a:latin typeface="Calibri" pitchFamily="34" charset="0"/>
              </a:rPr>
              <a:t> (</a:t>
            </a:r>
            <a:r>
              <a:rPr lang="en-US" altLang="en-US" sz="1500" b="0" dirty="0">
                <a:latin typeface="Calibri" pitchFamily="34" charset="0"/>
              </a:rPr>
              <a:t>a)  (a c)  (a b)  (a b c))</a:t>
            </a:r>
            <a:endParaRPr lang="en-US" altLang="en-US" sz="1500" dirty="0"/>
          </a:p>
        </p:txBody>
      </p:sp>
      <p:cxnSp>
        <p:nvCxnSpPr>
          <p:cNvPr id="10277" name="Straight Connector 42"/>
          <p:cNvCxnSpPr>
            <a:cxnSpLocks noChangeShapeType="1"/>
          </p:cNvCxnSpPr>
          <p:nvPr/>
        </p:nvCxnSpPr>
        <p:spPr bwMode="auto">
          <a:xfrm>
            <a:off x="328864" y="5140576"/>
            <a:ext cx="7402513" cy="0"/>
          </a:xfrm>
          <a:prstGeom prst="line">
            <a:avLst/>
          </a:prstGeom>
          <a:noFill/>
          <a:ln w="12700">
            <a:solidFill>
              <a:schemeClr val="bg1">
                <a:lumMod val="8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78" name="Rectangle 41"/>
          <p:cNvSpPr>
            <a:spLocks noChangeArrowheads="1"/>
          </p:cNvSpPr>
          <p:nvPr/>
        </p:nvSpPr>
        <p:spPr bwMode="auto">
          <a:xfrm>
            <a:off x="7720264" y="4964112"/>
            <a:ext cx="1212850" cy="3698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dirty="0">
                <a:latin typeface="Calibri" pitchFamily="34" charset="0"/>
              </a:rPr>
              <a:t>on the HW</a:t>
            </a:r>
            <a:endParaRPr lang="en-US" altLang="en-US" sz="1800" dirty="0"/>
          </a:p>
        </p:txBody>
      </p:sp>
      <p:sp>
        <p:nvSpPr>
          <p:cNvPr id="10279" name="Rectangle 42"/>
          <p:cNvSpPr>
            <a:spLocks noChangeArrowheads="1"/>
          </p:cNvSpPr>
          <p:nvPr/>
        </p:nvSpPr>
        <p:spPr bwMode="auto">
          <a:xfrm>
            <a:off x="1358899" y="2809875"/>
            <a:ext cx="6967789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ts val="1500"/>
              </a:lnSpc>
            </a:pPr>
            <a:r>
              <a:rPr lang="en-US" altLang="en-US" sz="2100" dirty="0">
                <a:latin typeface="Courier New" pitchFamily="49" charset="0"/>
              </a:rPr>
              <a:t>(let* ((</a:t>
            </a:r>
            <a:r>
              <a:rPr lang="en-US" altLang="en-US" sz="2100" dirty="0">
                <a:solidFill>
                  <a:srgbClr val="C00000"/>
                </a:solidFill>
                <a:latin typeface="Courier New" pitchFamily="49" charset="0"/>
              </a:rPr>
              <a:t>it</a:t>
            </a:r>
            <a:r>
              <a:rPr lang="en-US" altLang="en-US" sz="2100" dirty="0">
                <a:solidFill>
                  <a:srgbClr val="7D06AA"/>
                </a:solidFill>
                <a:latin typeface="Courier New" pitchFamily="49" charset="0"/>
              </a:rPr>
              <a:t> </a:t>
            </a:r>
            <a:r>
              <a:rPr lang="en-US" altLang="en-US" sz="2100" dirty="0">
                <a:latin typeface="Courier New" pitchFamily="49" charset="0"/>
              </a:rPr>
              <a:t>(first L))</a:t>
            </a:r>
          </a:p>
          <a:p>
            <a:pPr algn="l">
              <a:lnSpc>
                <a:spcPts val="1500"/>
              </a:lnSpc>
            </a:pPr>
            <a:r>
              <a:rPr lang="en-US" altLang="en-US" sz="2100" dirty="0">
                <a:latin typeface="Courier New" pitchFamily="49" charset="0"/>
              </a:rPr>
              <a:t>       (</a:t>
            </a:r>
            <a:r>
              <a:rPr lang="en-US" altLang="en-US" sz="2100" dirty="0" err="1">
                <a:latin typeface="Courier New" pitchFamily="49" charset="0"/>
              </a:rPr>
              <a:t>loseit</a:t>
            </a:r>
            <a:r>
              <a:rPr lang="en-US" altLang="en-US" sz="2100" dirty="0">
                <a:latin typeface="Courier New" pitchFamily="49" charset="0"/>
              </a:rPr>
              <a:t> (</a:t>
            </a:r>
          </a:p>
          <a:p>
            <a:pPr algn="l">
              <a:lnSpc>
                <a:spcPts val="1500"/>
              </a:lnSpc>
            </a:pPr>
            <a:r>
              <a:rPr lang="en-US" altLang="en-US" sz="2100" dirty="0">
                <a:latin typeface="Courier New" pitchFamily="49" charset="0"/>
              </a:rPr>
              <a:t>       (</a:t>
            </a:r>
            <a:r>
              <a:rPr lang="en-US" altLang="en-US" sz="2100" dirty="0" err="1">
                <a:latin typeface="Courier New" pitchFamily="49" charset="0"/>
              </a:rPr>
              <a:t>useit</a:t>
            </a:r>
            <a:r>
              <a:rPr lang="en-US" altLang="en-US" sz="2100" dirty="0">
                <a:latin typeface="Courier New" pitchFamily="49" charset="0"/>
              </a:rPr>
              <a:t>  </a:t>
            </a:r>
            <a:r>
              <a:rPr lang="en-US" altLang="en-US" sz="2100" dirty="0" smtClean="0">
                <a:latin typeface="Courier New" pitchFamily="49" charset="0"/>
              </a:rPr>
              <a:t>(map </a:t>
            </a:r>
            <a:endParaRPr lang="en-US" altLang="en-US" sz="2100" dirty="0"/>
          </a:p>
        </p:txBody>
      </p:sp>
      <p:sp>
        <p:nvSpPr>
          <p:cNvPr id="10280" name="Rectangle 43"/>
          <p:cNvSpPr>
            <a:spLocks noChangeArrowheads="1"/>
          </p:cNvSpPr>
          <p:nvPr/>
        </p:nvSpPr>
        <p:spPr bwMode="auto">
          <a:xfrm>
            <a:off x="4116680" y="2113578"/>
            <a:ext cx="1839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000" dirty="0">
                <a:latin typeface="Calibri" pitchFamily="34" charset="0"/>
              </a:rPr>
              <a:t>Base Case</a:t>
            </a:r>
            <a:r>
              <a:rPr lang="en-US" altLang="en-US" sz="1000" dirty="0" smtClean="0">
                <a:latin typeface="Calibri" pitchFamily="34" charset="0"/>
              </a:rPr>
              <a:t>!  </a:t>
            </a:r>
            <a:r>
              <a:rPr lang="en-US" altLang="en-US" sz="1000" b="0" i="1" dirty="0" smtClean="0">
                <a:latin typeface="Calibri" pitchFamily="34" charset="0"/>
              </a:rPr>
              <a:t>What are all of the </a:t>
            </a:r>
            <a:r>
              <a:rPr lang="en-US" altLang="en-US" sz="1000" b="0" i="1" dirty="0" err="1" smtClean="0">
                <a:latin typeface="Calibri" pitchFamily="34" charset="0"/>
              </a:rPr>
              <a:t>sublists</a:t>
            </a:r>
            <a:r>
              <a:rPr lang="en-US" altLang="en-US" sz="1000" b="0" i="1" dirty="0" smtClean="0">
                <a:latin typeface="Calibri" pitchFamily="34" charset="0"/>
              </a:rPr>
              <a:t> of the empty list?</a:t>
            </a:r>
            <a:endParaRPr lang="en-US" altLang="en-US" sz="1000" dirty="0"/>
          </a:p>
        </p:txBody>
      </p:sp>
      <p:sp>
        <p:nvSpPr>
          <p:cNvPr id="10281" name="Rectangle 44"/>
          <p:cNvSpPr>
            <a:spLocks noChangeArrowheads="1"/>
          </p:cNvSpPr>
          <p:nvPr/>
        </p:nvSpPr>
        <p:spPr bwMode="auto">
          <a:xfrm>
            <a:off x="228600" y="3200400"/>
            <a:ext cx="925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 b="0">
                <a:latin typeface="Calibri" pitchFamily="34" charset="0"/>
              </a:rPr>
              <a:t>Use-it-or-lose-it</a:t>
            </a:r>
            <a:endParaRPr lang="en-US" altLang="en-US" sz="1400"/>
          </a:p>
        </p:txBody>
      </p:sp>
      <p:sp>
        <p:nvSpPr>
          <p:cNvPr id="46" name="Rectangle 1"/>
          <p:cNvSpPr>
            <a:spLocks noChangeArrowheads="1"/>
          </p:cNvSpPr>
          <p:nvPr/>
        </p:nvSpPr>
        <p:spPr bwMode="auto">
          <a:xfrm>
            <a:off x="809625" y="6021388"/>
            <a:ext cx="2895600" cy="6699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1500" b="0" dirty="0">
                <a:solidFill>
                  <a:srgbClr val="090BF3"/>
                </a:solidFill>
                <a:latin typeface="Calibri" pitchFamily="34" charset="0"/>
                <a:ea typeface="ＭＳ Ｐゴシック" pitchFamily="-112" charset="-128"/>
                <a:cs typeface="Calibri" pitchFamily="34" charset="0"/>
              </a:rPr>
              <a:t>(make-change  42  '(2 5 10 25 50))</a:t>
            </a:r>
          </a:p>
          <a:p>
            <a:pPr algn="l">
              <a:defRPr/>
            </a:pPr>
            <a:r>
              <a:rPr lang="en-US" sz="1500" dirty="0">
                <a:solidFill>
                  <a:srgbClr val="090BF3"/>
                </a:solidFill>
                <a:latin typeface="Calibri" pitchFamily="34" charset="0"/>
                <a:ea typeface="ＭＳ Ｐゴシック" pitchFamily="-112" charset="-128"/>
                <a:cs typeface="Calibri" pitchFamily="34" charset="0"/>
              </a:rPr>
              <a:t>#t       </a:t>
            </a:r>
            <a:r>
              <a:rPr lang="en-US" sz="1500" b="0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ＭＳ Ｐゴシック" pitchFamily="-112" charset="-128"/>
                <a:cs typeface="Calibri" pitchFamily="34" charset="0"/>
              </a:rPr>
              <a:t>;; 42 == 2 + 5 + 10 + 25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619625" y="6021388"/>
            <a:ext cx="2971800" cy="669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500" b="0" dirty="0">
                <a:solidFill>
                  <a:srgbClr val="090BF3"/>
                </a:solidFill>
                <a:latin typeface="Calibri" pitchFamily="34" charset="0"/>
                <a:ea typeface="ＭＳ Ｐゴシック" pitchFamily="-112" charset="-128"/>
                <a:cs typeface="Calibri" pitchFamily="34" charset="0"/>
              </a:rPr>
              <a:t>(make-change  42  '(3 5 10 25 50))</a:t>
            </a:r>
          </a:p>
          <a:p>
            <a:pPr algn="l">
              <a:defRPr/>
            </a:pPr>
            <a:r>
              <a:rPr lang="en-US" sz="1500" dirty="0">
                <a:solidFill>
                  <a:srgbClr val="090BF3"/>
                </a:solidFill>
                <a:latin typeface="Calibri" pitchFamily="34" charset="0"/>
                <a:ea typeface="ＭＳ Ｐゴシック" pitchFamily="-112" charset="-128"/>
                <a:cs typeface="Calibri" pitchFamily="34" charset="0"/>
              </a:rPr>
              <a:t>#f        </a:t>
            </a:r>
            <a:r>
              <a:rPr lang="en-US" sz="1500" b="0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ＭＳ Ｐゴシック" pitchFamily="-112" charset="-128"/>
                <a:cs typeface="Calibri" pitchFamily="34" charset="0"/>
              </a:rPr>
              <a:t>;; here, 42 can't be made </a:t>
            </a:r>
            <a:endParaRPr lang="en-US" sz="1500" dirty="0">
              <a:solidFill>
                <a:srgbClr val="090BF3"/>
              </a:solidFill>
              <a:latin typeface="Calibri" pitchFamily="34" charset="0"/>
              <a:ea typeface="ＭＳ Ｐゴシック" pitchFamily="-112" charset="-128"/>
              <a:cs typeface="Calibri" pitchFamily="34" charset="0"/>
            </a:endParaRPr>
          </a:p>
        </p:txBody>
      </p:sp>
      <p:sp>
        <p:nvSpPr>
          <p:cNvPr id="10284" name="Rectangle 47"/>
          <p:cNvSpPr>
            <a:spLocks noChangeArrowheads="1"/>
          </p:cNvSpPr>
          <p:nvPr/>
        </p:nvSpPr>
        <p:spPr bwMode="auto">
          <a:xfrm>
            <a:off x="381000" y="5386388"/>
            <a:ext cx="4191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800" dirty="0">
                <a:latin typeface="Courier New" pitchFamily="49" charset="0"/>
                <a:cs typeface="Courier New" pitchFamily="49" charset="0"/>
              </a:rPr>
              <a:t>(make-change </a:t>
            </a:r>
            <a:r>
              <a:rPr lang="en-US" altLang="en-US" sz="1800" dirty="0" smtClean="0">
                <a:latin typeface="Courier New" pitchFamily="49" charset="0"/>
                <a:cs typeface="Courier New" pitchFamily="49" charset="0"/>
              </a:rPr>
              <a:t>Total </a:t>
            </a:r>
            <a:r>
              <a:rPr lang="en-US" altLang="en-US" sz="1800" dirty="0" err="1">
                <a:latin typeface="Courier New" pitchFamily="49" charset="0"/>
                <a:cs typeface="Courier New" pitchFamily="49" charset="0"/>
              </a:rPr>
              <a:t>CoinList</a:t>
            </a:r>
            <a:r>
              <a:rPr lang="en-US" altLang="en-US" sz="1800" dirty="0"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10285" name="Text Box 63"/>
          <p:cNvSpPr txBox="1">
            <a:spLocks noChangeArrowheads="1"/>
          </p:cNvSpPr>
          <p:nvPr/>
        </p:nvSpPr>
        <p:spPr bwMode="auto">
          <a:xfrm>
            <a:off x="8013032" y="228600"/>
            <a:ext cx="956468" cy="1169551"/>
          </a:xfrm>
          <a:prstGeom prst="rect">
            <a:avLst/>
          </a:prstGeom>
          <a:solidFill>
            <a:srgbClr val="CCECFF"/>
          </a:solidFill>
          <a:ln w="1905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 b="0" dirty="0">
                <a:latin typeface="Cambria" panose="02040503050406030204" pitchFamily="18" charset="0"/>
              </a:rPr>
              <a:t>returns ALL </a:t>
            </a:r>
            <a:r>
              <a:rPr lang="en-US" altLang="en-US" sz="1400" b="0" dirty="0" err="1">
                <a:latin typeface="Cambria" panose="02040503050406030204" pitchFamily="18" charset="0"/>
              </a:rPr>
              <a:t>sublists</a:t>
            </a:r>
            <a:r>
              <a:rPr lang="en-US" altLang="en-US" sz="1400" b="0" dirty="0">
                <a:latin typeface="Cambria" panose="02040503050406030204" pitchFamily="18" charset="0"/>
              </a:rPr>
              <a:t> of elements in  </a:t>
            </a:r>
            <a:r>
              <a:rPr lang="en-US" altLang="en-US" sz="1400" dirty="0">
                <a:latin typeface="Cambria" panose="02040503050406030204" pitchFamily="18" charset="0"/>
                <a:cs typeface="Courier New" pitchFamily="49" charset="0"/>
              </a:rPr>
              <a:t>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250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83325" y="3619500"/>
              <a:ext cx="11113" cy="4763"/>
            </p14:xfrm>
          </p:contentPart>
        </mc:Choice>
        <mc:Fallback>
          <p:pic>
            <p:nvPicPr>
              <p:cNvPr id="10250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75438" y="3614004"/>
                <a:ext cx="21509" cy="16487"/>
              </a:xfrm>
              <a:prstGeom prst="rect">
                <a:avLst/>
              </a:prstGeom>
            </p:spPr>
          </p:pic>
        </mc:Fallback>
      </mc:AlternateContent>
      <p:sp>
        <p:nvSpPr>
          <p:cNvPr id="2" name="Right Arrow 1"/>
          <p:cNvSpPr/>
          <p:nvPr/>
        </p:nvSpPr>
        <p:spPr bwMode="auto">
          <a:xfrm>
            <a:off x="5608638" y="922105"/>
            <a:ext cx="347662" cy="257969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0" name="Right Arrow 59"/>
          <p:cNvSpPr/>
          <p:nvPr/>
        </p:nvSpPr>
        <p:spPr bwMode="auto">
          <a:xfrm>
            <a:off x="5541712" y="215605"/>
            <a:ext cx="347662" cy="257969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1482725" y="2057400"/>
            <a:ext cx="2479675" cy="5238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2" name="Rounded Rectangle 61"/>
          <p:cNvSpPr/>
          <p:nvPr/>
        </p:nvSpPr>
        <p:spPr bwMode="auto">
          <a:xfrm>
            <a:off x="4073777" y="3070809"/>
            <a:ext cx="4331368" cy="39428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3" name="Rounded Rectangle 62"/>
          <p:cNvSpPr/>
          <p:nvPr/>
        </p:nvSpPr>
        <p:spPr bwMode="auto">
          <a:xfrm>
            <a:off x="4572000" y="3465094"/>
            <a:ext cx="4331368" cy="39428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4" name="Rounded Rectangle 63"/>
          <p:cNvSpPr/>
          <p:nvPr/>
        </p:nvSpPr>
        <p:spPr bwMode="auto">
          <a:xfrm>
            <a:off x="1939925" y="4164763"/>
            <a:ext cx="4533064" cy="57567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5" name="Rectangle 43"/>
          <p:cNvSpPr>
            <a:spLocks noChangeArrowheads="1"/>
          </p:cNvSpPr>
          <p:nvPr/>
        </p:nvSpPr>
        <p:spPr bwMode="auto">
          <a:xfrm>
            <a:off x="6998828" y="2513688"/>
            <a:ext cx="1839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000" dirty="0" err="1" smtClean="0">
                <a:latin typeface="Calibri" pitchFamily="34" charset="0"/>
              </a:rPr>
              <a:t>Loseit</a:t>
            </a:r>
            <a:r>
              <a:rPr lang="en-US" altLang="en-US" sz="1000" dirty="0" smtClean="0">
                <a:latin typeface="Calibri" pitchFamily="34" charset="0"/>
              </a:rPr>
              <a:t>!  </a:t>
            </a:r>
            <a:r>
              <a:rPr lang="en-US" altLang="en-US" sz="1000" b="0" i="1" dirty="0" smtClean="0">
                <a:latin typeface="Calibri" pitchFamily="34" charset="0"/>
              </a:rPr>
              <a:t>What are all of the </a:t>
            </a:r>
            <a:r>
              <a:rPr lang="en-US" altLang="en-US" sz="1000" b="0" i="1" dirty="0" err="1" smtClean="0">
                <a:latin typeface="Calibri" pitchFamily="34" charset="0"/>
              </a:rPr>
              <a:t>sublists</a:t>
            </a:r>
            <a:r>
              <a:rPr lang="en-US" altLang="en-US" sz="1000" b="0" i="1" dirty="0" smtClean="0">
                <a:latin typeface="Calibri" pitchFamily="34" charset="0"/>
              </a:rPr>
              <a:t> without it (the first)?</a:t>
            </a:r>
            <a:endParaRPr lang="en-US" altLang="en-US" sz="1000" dirty="0"/>
          </a:p>
        </p:txBody>
      </p:sp>
      <p:sp>
        <p:nvSpPr>
          <p:cNvPr id="66" name="Rectangle 43"/>
          <p:cNvSpPr>
            <a:spLocks noChangeArrowheads="1"/>
          </p:cNvSpPr>
          <p:nvPr/>
        </p:nvSpPr>
        <p:spPr bwMode="auto">
          <a:xfrm>
            <a:off x="7162800" y="3943290"/>
            <a:ext cx="1839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000" dirty="0" err="1" smtClean="0">
                <a:latin typeface="Calibri" pitchFamily="34" charset="0"/>
              </a:rPr>
              <a:t>Useit</a:t>
            </a:r>
            <a:r>
              <a:rPr lang="en-US" altLang="en-US" sz="1000" dirty="0" smtClean="0">
                <a:latin typeface="Calibri" pitchFamily="34" charset="0"/>
              </a:rPr>
              <a:t>!  </a:t>
            </a:r>
            <a:r>
              <a:rPr lang="en-US" altLang="en-US" sz="1000" b="0" i="1" dirty="0" smtClean="0">
                <a:latin typeface="Calibri" pitchFamily="34" charset="0"/>
              </a:rPr>
              <a:t>What are all of the </a:t>
            </a:r>
            <a:r>
              <a:rPr lang="en-US" altLang="en-US" sz="1000" b="0" i="1" dirty="0" err="1" smtClean="0">
                <a:latin typeface="Calibri" pitchFamily="34" charset="0"/>
              </a:rPr>
              <a:t>sublists</a:t>
            </a:r>
            <a:r>
              <a:rPr lang="en-US" altLang="en-US" sz="1000" b="0" i="1" dirty="0" smtClean="0">
                <a:latin typeface="Calibri" pitchFamily="34" charset="0"/>
              </a:rPr>
              <a:t> that MUST have it?</a:t>
            </a:r>
            <a:endParaRPr lang="en-US" altLang="en-US" sz="1000" dirty="0"/>
          </a:p>
        </p:txBody>
      </p:sp>
      <p:sp>
        <p:nvSpPr>
          <p:cNvPr id="67" name="Rectangle 43"/>
          <p:cNvSpPr>
            <a:spLocks noChangeArrowheads="1"/>
          </p:cNvSpPr>
          <p:nvPr/>
        </p:nvSpPr>
        <p:spPr bwMode="auto">
          <a:xfrm>
            <a:off x="2384945" y="4782791"/>
            <a:ext cx="357469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000" dirty="0" smtClean="0">
                <a:latin typeface="Calibri" pitchFamily="34" charset="0"/>
              </a:rPr>
              <a:t>Combine!  </a:t>
            </a:r>
            <a:r>
              <a:rPr lang="en-US" altLang="en-US" sz="1000" b="0" i="1" dirty="0" smtClean="0">
                <a:latin typeface="Calibri" pitchFamily="34" charset="0"/>
              </a:rPr>
              <a:t>What is the complete set of all of the </a:t>
            </a:r>
            <a:r>
              <a:rPr lang="en-US" altLang="en-US" sz="1000" b="0" i="1" dirty="0" err="1" smtClean="0">
                <a:latin typeface="Calibri" pitchFamily="34" charset="0"/>
              </a:rPr>
              <a:t>sublists</a:t>
            </a:r>
            <a:r>
              <a:rPr lang="en-US" altLang="en-US" sz="1000" b="0" i="1" dirty="0" smtClean="0">
                <a:latin typeface="Calibri" pitchFamily="34" charset="0"/>
              </a:rPr>
              <a:t>?</a:t>
            </a:r>
            <a:endParaRPr lang="en-US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45"/>
          <p:cNvSpPr txBox="1">
            <a:spLocks noChangeArrowheads="1"/>
          </p:cNvSpPr>
          <p:nvPr/>
        </p:nvSpPr>
        <p:spPr bwMode="auto">
          <a:xfrm>
            <a:off x="739775" y="244475"/>
            <a:ext cx="33353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4200" dirty="0">
                <a:solidFill>
                  <a:srgbClr val="000000"/>
                </a:solidFill>
                <a:latin typeface="Cambria" panose="02040503050406030204" pitchFamily="18" charset="0"/>
              </a:rPr>
              <a:t>Change!</a:t>
            </a:r>
          </a:p>
        </p:txBody>
      </p:sp>
      <p:sp>
        <p:nvSpPr>
          <p:cNvPr id="33796" name="Rectangle 6"/>
          <p:cNvSpPr>
            <a:spLocks noChangeArrowheads="1"/>
          </p:cNvSpPr>
          <p:nvPr/>
        </p:nvSpPr>
        <p:spPr bwMode="auto">
          <a:xfrm>
            <a:off x="495300" y="2320802"/>
            <a:ext cx="5600700" cy="49859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dirty="0">
                <a:latin typeface="Courier New" pitchFamily="49" charset="0"/>
              </a:rPr>
              <a:t>(make-change total </a:t>
            </a:r>
            <a:r>
              <a:rPr lang="en-US" altLang="en-US" dirty="0" err="1">
                <a:latin typeface="Courier New" pitchFamily="49" charset="0"/>
              </a:rPr>
              <a:t>CoinList</a:t>
            </a:r>
            <a:r>
              <a:rPr lang="en-US" altLang="en-US" dirty="0">
                <a:latin typeface="Courier New" pitchFamily="49" charset="0"/>
              </a:rPr>
              <a:t>)</a:t>
            </a:r>
          </a:p>
        </p:txBody>
      </p:sp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298450" y="1295400"/>
            <a:ext cx="4341813" cy="64770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0" dirty="0">
                <a:solidFill>
                  <a:srgbClr val="000000"/>
                </a:solidFill>
                <a:latin typeface="Cambria" panose="02040503050406030204" pitchFamily="18" charset="0"/>
              </a:rPr>
              <a:t>Can you make the total from the coins available? (odd denominations OK!)</a:t>
            </a:r>
          </a:p>
        </p:txBody>
      </p:sp>
      <p:sp>
        <p:nvSpPr>
          <p:cNvPr id="33799" name="Rectangle 1"/>
          <p:cNvSpPr>
            <a:spLocks noChangeArrowheads="1"/>
          </p:cNvSpPr>
          <p:nvPr/>
        </p:nvSpPr>
        <p:spPr bwMode="auto">
          <a:xfrm>
            <a:off x="228600" y="3505200"/>
            <a:ext cx="7010400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ts val="1500"/>
              </a:lnSpc>
            </a:pPr>
            <a:r>
              <a:rPr lang="en-US" alt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(make-change  42  '(2 5 10 25 50))</a:t>
            </a:r>
          </a:p>
          <a:p>
            <a:pPr algn="l">
              <a:lnSpc>
                <a:spcPts val="1500"/>
              </a:lnSpc>
            </a:pPr>
            <a:r>
              <a:rPr lang="en-US" altLang="en-US" dirty="0" smtClean="0">
                <a:solidFill>
                  <a:srgbClr val="090BF3"/>
                </a:solidFill>
                <a:latin typeface="Courier New" pitchFamily="49" charset="0"/>
                <a:cs typeface="Courier New" pitchFamily="49" charset="0"/>
              </a:rPr>
              <a:t>?</a:t>
            </a:r>
            <a:endParaRPr lang="en-US" altLang="en-US" dirty="0">
              <a:solidFill>
                <a:srgbClr val="090BF3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3803" name="Picture 19" descr="1864-Two-Cents-obv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76200"/>
            <a:ext cx="18161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4" name="Picture 20" descr="1864-Two-Cents-rev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533400"/>
            <a:ext cx="18161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5" name="Picture 21" descr="1869-Three-Cent-Nickel-obv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2497138"/>
            <a:ext cx="18161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6" name="Picture 22" descr="1869-Three-Cent-Nickel-rev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4459288"/>
            <a:ext cx="18161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807" name="Group 49"/>
          <p:cNvGrpSpPr>
            <a:grpSpLocks/>
          </p:cNvGrpSpPr>
          <p:nvPr/>
        </p:nvGrpSpPr>
        <p:grpSpPr bwMode="auto">
          <a:xfrm>
            <a:off x="8710613" y="6477000"/>
            <a:ext cx="292100" cy="328613"/>
            <a:chOff x="2928" y="1051"/>
            <a:chExt cx="840" cy="957"/>
          </a:xfrm>
        </p:grpSpPr>
        <p:sp>
          <p:nvSpPr>
            <p:cNvPr id="33810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2 w 1048"/>
                <a:gd name="T1" fmla="*/ 21 h 250"/>
                <a:gd name="T2" fmla="*/ 19 w 1048"/>
                <a:gd name="T3" fmla="*/ 83 h 250"/>
                <a:gd name="T4" fmla="*/ 20 w 1048"/>
                <a:gd name="T5" fmla="*/ 111 h 250"/>
                <a:gd name="T6" fmla="*/ 22 w 1048"/>
                <a:gd name="T7" fmla="*/ 125 h 250"/>
                <a:gd name="T8" fmla="*/ 22 w 1048"/>
                <a:gd name="T9" fmla="*/ 164 h 250"/>
                <a:gd name="T10" fmla="*/ 15 w 1048"/>
                <a:gd name="T11" fmla="*/ 233 h 250"/>
                <a:gd name="T12" fmla="*/ 2 w 1048"/>
                <a:gd name="T13" fmla="*/ 213 h 250"/>
                <a:gd name="T14" fmla="*/ 0 w 1048"/>
                <a:gd name="T15" fmla="*/ 192 h 250"/>
                <a:gd name="T16" fmla="*/ 2 w 1048"/>
                <a:gd name="T17" fmla="*/ 158 h 250"/>
                <a:gd name="T18" fmla="*/ 2 w 1048"/>
                <a:gd name="T19" fmla="*/ 125 h 250"/>
                <a:gd name="T20" fmla="*/ 4 w 1048"/>
                <a:gd name="T21" fmla="*/ 76 h 250"/>
                <a:gd name="T22" fmla="*/ 6 w 1048"/>
                <a:gd name="T23" fmla="*/ 55 h 250"/>
                <a:gd name="T24" fmla="*/ 7 w 1048"/>
                <a:gd name="T25" fmla="*/ 28 h 250"/>
                <a:gd name="T26" fmla="*/ 8 w 1048"/>
                <a:gd name="T27" fmla="*/ 14 h 250"/>
                <a:gd name="T28" fmla="*/ 10 w 1048"/>
                <a:gd name="T29" fmla="*/ 28 h 250"/>
                <a:gd name="T30" fmla="*/ 1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1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812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813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814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815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816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817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818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819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0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1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2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08" name="Text Box 54"/>
          <p:cNvSpPr txBox="1">
            <a:spLocks noChangeArrowheads="1"/>
          </p:cNvSpPr>
          <p:nvPr/>
        </p:nvSpPr>
        <p:spPr bwMode="auto">
          <a:xfrm>
            <a:off x="6757988" y="6427788"/>
            <a:ext cx="1981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000" b="0">
                <a:solidFill>
                  <a:srgbClr val="008000"/>
                </a:solidFill>
                <a:latin typeface="Calibri" pitchFamily="34" charset="0"/>
              </a:rPr>
              <a:t>I'd be happy with a 3-cent nickel!</a:t>
            </a:r>
          </a:p>
        </p:txBody>
      </p:sp>
      <p:sp>
        <p:nvSpPr>
          <p:cNvPr id="33809" name="Rectangle 38"/>
          <p:cNvSpPr>
            <a:spLocks noChangeArrowheads="1"/>
          </p:cNvSpPr>
          <p:nvPr/>
        </p:nvSpPr>
        <p:spPr bwMode="auto">
          <a:xfrm>
            <a:off x="7748588" y="70518"/>
            <a:ext cx="1225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i="1" dirty="0" err="1">
                <a:solidFill>
                  <a:srgbClr val="000000"/>
                </a:solidFill>
                <a:latin typeface="Cambria" panose="02040503050406030204" pitchFamily="18" charset="0"/>
              </a:rPr>
              <a:t>Hw</a:t>
            </a:r>
            <a:r>
              <a:rPr lang="en-US" altLang="en-US" i="1" dirty="0">
                <a:solidFill>
                  <a:srgbClr val="000000"/>
                </a:solidFill>
                <a:latin typeface="Cambria" panose="02040503050406030204" pitchFamily="18" charset="0"/>
              </a:rPr>
              <a:t> #2</a:t>
            </a:r>
            <a:endParaRPr lang="en-US" altLang="en-US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638" y="6481580"/>
            <a:ext cx="2831994" cy="307777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r>
              <a:rPr lang="en-US" altLang="en-US" sz="1400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Examples – Algorithm ideas - Code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228600" y="4660197"/>
            <a:ext cx="6424613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ts val="1500"/>
              </a:lnSpc>
            </a:pPr>
            <a:r>
              <a:rPr lang="en-US" altLang="en-US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make-change  42  '(3 5 10 25 50))</a:t>
            </a:r>
          </a:p>
          <a:p>
            <a:pPr lvl="0" algn="l">
              <a:lnSpc>
                <a:spcPts val="1500"/>
              </a:lnSpc>
            </a:pPr>
            <a:r>
              <a:rPr lang="en-US" altLang="en-US" dirty="0">
                <a:solidFill>
                  <a:srgbClr val="090BF3"/>
                </a:solidFill>
                <a:latin typeface="Courier New" pitchFamily="49" charset="0"/>
                <a:cs typeface="Courier New" pitchFamily="49" charset="0"/>
              </a:rPr>
              <a:t>?</a:t>
            </a:r>
            <a:endParaRPr lang="en-US" altLang="en-US" dirty="0">
              <a:solidFill>
                <a:srgbClr val="090BF3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val 2"/>
          <p:cNvSpPr>
            <a:spLocks noChangeArrowheads="1"/>
          </p:cNvSpPr>
          <p:nvPr/>
        </p:nvSpPr>
        <p:spPr bwMode="auto">
          <a:xfrm>
            <a:off x="4540250" y="3821113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4819" name="Oval 3"/>
          <p:cNvSpPr>
            <a:spLocks noChangeArrowheads="1"/>
          </p:cNvSpPr>
          <p:nvPr/>
        </p:nvSpPr>
        <p:spPr bwMode="auto">
          <a:xfrm>
            <a:off x="365125" y="3560763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4820" name="Oval 4"/>
          <p:cNvSpPr>
            <a:spLocks noChangeArrowheads="1"/>
          </p:cNvSpPr>
          <p:nvPr/>
        </p:nvSpPr>
        <p:spPr bwMode="auto">
          <a:xfrm>
            <a:off x="2854325" y="3324225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4821" name="Oval 5"/>
          <p:cNvSpPr>
            <a:spLocks noChangeArrowheads="1"/>
          </p:cNvSpPr>
          <p:nvPr/>
        </p:nvSpPr>
        <p:spPr bwMode="auto">
          <a:xfrm>
            <a:off x="1568450" y="4092575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4822" name="Oval 6"/>
          <p:cNvSpPr>
            <a:spLocks noChangeArrowheads="1"/>
          </p:cNvSpPr>
          <p:nvPr/>
        </p:nvSpPr>
        <p:spPr bwMode="auto">
          <a:xfrm>
            <a:off x="1420813" y="5673725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4823" name="Line 10"/>
          <p:cNvSpPr>
            <a:spLocks noChangeShapeType="1"/>
          </p:cNvSpPr>
          <p:nvPr/>
        </p:nvSpPr>
        <p:spPr bwMode="auto">
          <a:xfrm>
            <a:off x="612775" y="4195763"/>
            <a:ext cx="788988" cy="1644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4" name="Line 11"/>
          <p:cNvSpPr>
            <a:spLocks noChangeShapeType="1"/>
          </p:cNvSpPr>
          <p:nvPr/>
        </p:nvSpPr>
        <p:spPr bwMode="auto">
          <a:xfrm flipV="1">
            <a:off x="987425" y="3500438"/>
            <a:ext cx="1846263" cy="157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Line 12"/>
          <p:cNvSpPr>
            <a:spLocks noChangeShapeType="1"/>
          </p:cNvSpPr>
          <p:nvPr/>
        </p:nvSpPr>
        <p:spPr bwMode="auto">
          <a:xfrm flipV="1">
            <a:off x="2128838" y="4443413"/>
            <a:ext cx="2668587" cy="1601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Line 18"/>
          <p:cNvSpPr>
            <a:spLocks noChangeShapeType="1"/>
          </p:cNvSpPr>
          <p:nvPr/>
        </p:nvSpPr>
        <p:spPr bwMode="auto">
          <a:xfrm>
            <a:off x="1044575" y="4003675"/>
            <a:ext cx="533400" cy="27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Line 19"/>
          <p:cNvSpPr>
            <a:spLocks noChangeShapeType="1"/>
          </p:cNvSpPr>
          <p:nvPr/>
        </p:nvSpPr>
        <p:spPr bwMode="auto">
          <a:xfrm flipH="1">
            <a:off x="2268538" y="3865563"/>
            <a:ext cx="679450" cy="473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8" name="Line 20"/>
          <p:cNvSpPr>
            <a:spLocks noChangeShapeType="1"/>
          </p:cNvSpPr>
          <p:nvPr/>
        </p:nvSpPr>
        <p:spPr bwMode="auto">
          <a:xfrm flipH="1" flipV="1">
            <a:off x="3543300" y="3686175"/>
            <a:ext cx="968375" cy="322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9" name="Text Box 26"/>
          <p:cNvSpPr txBox="1">
            <a:spLocks noChangeArrowheads="1"/>
          </p:cNvSpPr>
          <p:nvPr/>
        </p:nvSpPr>
        <p:spPr bwMode="auto">
          <a:xfrm>
            <a:off x="2930525" y="34004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b</a:t>
            </a:r>
          </a:p>
        </p:txBody>
      </p:sp>
      <p:sp>
        <p:nvSpPr>
          <p:cNvPr id="34830" name="Text Box 27"/>
          <p:cNvSpPr txBox="1">
            <a:spLocks noChangeArrowheads="1"/>
          </p:cNvSpPr>
          <p:nvPr/>
        </p:nvSpPr>
        <p:spPr bwMode="auto">
          <a:xfrm>
            <a:off x="4606925" y="388937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e</a:t>
            </a:r>
          </a:p>
        </p:txBody>
      </p:sp>
      <p:sp>
        <p:nvSpPr>
          <p:cNvPr id="34831" name="Text Box 28"/>
          <p:cNvSpPr txBox="1">
            <a:spLocks noChangeArrowheads="1"/>
          </p:cNvSpPr>
          <p:nvPr/>
        </p:nvSpPr>
        <p:spPr bwMode="auto">
          <a:xfrm>
            <a:off x="1635125" y="41624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c</a:t>
            </a:r>
          </a:p>
        </p:txBody>
      </p:sp>
      <p:sp>
        <p:nvSpPr>
          <p:cNvPr id="34832" name="Text Box 29"/>
          <p:cNvSpPr txBox="1">
            <a:spLocks noChangeArrowheads="1"/>
          </p:cNvSpPr>
          <p:nvPr/>
        </p:nvSpPr>
        <p:spPr bwMode="auto">
          <a:xfrm>
            <a:off x="415925" y="36290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a</a:t>
            </a:r>
          </a:p>
        </p:txBody>
      </p:sp>
      <p:sp>
        <p:nvSpPr>
          <p:cNvPr id="34833" name="Text Box 33"/>
          <p:cNvSpPr txBox="1">
            <a:spLocks noChangeArrowheads="1"/>
          </p:cNvSpPr>
          <p:nvPr/>
        </p:nvSpPr>
        <p:spPr bwMode="auto">
          <a:xfrm>
            <a:off x="1482725" y="57626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d</a:t>
            </a:r>
          </a:p>
        </p:txBody>
      </p:sp>
      <p:sp>
        <p:nvSpPr>
          <p:cNvPr id="34839" name="Line 19"/>
          <p:cNvSpPr>
            <a:spLocks noChangeShapeType="1"/>
          </p:cNvSpPr>
          <p:nvPr/>
        </p:nvSpPr>
        <p:spPr bwMode="auto">
          <a:xfrm flipH="1">
            <a:off x="2087563" y="3959225"/>
            <a:ext cx="969962" cy="1801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1" name="Line 19"/>
          <p:cNvSpPr>
            <a:spLocks noChangeShapeType="1"/>
          </p:cNvSpPr>
          <p:nvPr/>
        </p:nvSpPr>
        <p:spPr bwMode="auto">
          <a:xfrm flipH="1">
            <a:off x="1793875" y="4729163"/>
            <a:ext cx="79375" cy="912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4" name="Line 20"/>
          <p:cNvSpPr>
            <a:spLocks noChangeShapeType="1"/>
          </p:cNvSpPr>
          <p:nvPr/>
        </p:nvSpPr>
        <p:spPr bwMode="auto">
          <a:xfrm>
            <a:off x="3505200" y="3851275"/>
            <a:ext cx="1014413" cy="347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6" name="Line 12"/>
          <p:cNvSpPr>
            <a:spLocks noChangeShapeType="1"/>
          </p:cNvSpPr>
          <p:nvPr/>
        </p:nvSpPr>
        <p:spPr bwMode="auto">
          <a:xfrm flipV="1">
            <a:off x="2881313" y="4364038"/>
            <a:ext cx="1731962" cy="107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7" name="Line 55"/>
          <p:cNvSpPr>
            <a:spLocks noChangeShapeType="1"/>
          </p:cNvSpPr>
          <p:nvPr/>
        </p:nvSpPr>
        <p:spPr bwMode="auto">
          <a:xfrm flipV="1">
            <a:off x="2271713" y="4478338"/>
            <a:ext cx="423862" cy="2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50" name="Freeform 65"/>
          <p:cNvSpPr>
            <a:spLocks/>
          </p:cNvSpPr>
          <p:nvPr/>
        </p:nvSpPr>
        <p:spPr bwMode="auto">
          <a:xfrm>
            <a:off x="677863" y="2400300"/>
            <a:ext cx="4419600" cy="1409700"/>
          </a:xfrm>
          <a:custGeom>
            <a:avLst/>
            <a:gdLst>
              <a:gd name="T0" fmla="*/ 2147483647 w 2784"/>
              <a:gd name="T1" fmla="*/ 2147483647 h 888"/>
              <a:gd name="T2" fmla="*/ 2147483647 w 2784"/>
              <a:gd name="T3" fmla="*/ 2147483647 h 888"/>
              <a:gd name="T4" fmla="*/ 2147483647 w 2784"/>
              <a:gd name="T5" fmla="*/ 2147483647 h 888"/>
              <a:gd name="T6" fmla="*/ 2147483647 w 2784"/>
              <a:gd name="T7" fmla="*/ 2147483647 h 888"/>
              <a:gd name="T8" fmla="*/ 2147483647 w 2784"/>
              <a:gd name="T9" fmla="*/ 2147483647 h 888"/>
              <a:gd name="T10" fmla="*/ 2147483647 w 2784"/>
              <a:gd name="T11" fmla="*/ 2147483647 h 888"/>
              <a:gd name="T12" fmla="*/ 2147483647 w 2784"/>
              <a:gd name="T13" fmla="*/ 2147483647 h 888"/>
              <a:gd name="T14" fmla="*/ 2147483647 w 2784"/>
              <a:gd name="T15" fmla="*/ 2147483647 h 888"/>
              <a:gd name="T16" fmla="*/ 2147483647 w 2784"/>
              <a:gd name="T17" fmla="*/ 2147483647 h 888"/>
              <a:gd name="T18" fmla="*/ 2147483647 w 2784"/>
              <a:gd name="T19" fmla="*/ 2147483647 h 888"/>
              <a:gd name="T20" fmla="*/ 0 w 2784"/>
              <a:gd name="T21" fmla="*/ 2147483647 h 8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784"/>
              <a:gd name="T34" fmla="*/ 0 h 888"/>
              <a:gd name="T35" fmla="*/ 2784 w 2784"/>
              <a:gd name="T36" fmla="*/ 888 h 88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784" h="888">
                <a:moveTo>
                  <a:pt x="2741" y="888"/>
                </a:moveTo>
                <a:cubicBezTo>
                  <a:pt x="2762" y="827"/>
                  <a:pt x="2784" y="767"/>
                  <a:pt x="2778" y="715"/>
                </a:cubicBezTo>
                <a:cubicBezTo>
                  <a:pt x="2772" y="663"/>
                  <a:pt x="2764" y="643"/>
                  <a:pt x="2703" y="574"/>
                </a:cubicBezTo>
                <a:cubicBezTo>
                  <a:pt x="2642" y="505"/>
                  <a:pt x="2523" y="372"/>
                  <a:pt x="2411" y="299"/>
                </a:cubicBezTo>
                <a:cubicBezTo>
                  <a:pt x="2299" y="226"/>
                  <a:pt x="2183" y="184"/>
                  <a:pt x="2032" y="137"/>
                </a:cubicBezTo>
                <a:cubicBezTo>
                  <a:pt x="1881" y="90"/>
                  <a:pt x="1674" y="36"/>
                  <a:pt x="1503" y="18"/>
                </a:cubicBezTo>
                <a:cubicBezTo>
                  <a:pt x="1332" y="0"/>
                  <a:pt x="1163" y="16"/>
                  <a:pt x="1005" y="28"/>
                </a:cubicBezTo>
                <a:cubicBezTo>
                  <a:pt x="847" y="40"/>
                  <a:pt x="674" y="59"/>
                  <a:pt x="557" y="93"/>
                </a:cubicBezTo>
                <a:cubicBezTo>
                  <a:pt x="440" y="127"/>
                  <a:pt x="387" y="172"/>
                  <a:pt x="303" y="234"/>
                </a:cubicBezTo>
                <a:cubicBezTo>
                  <a:pt x="219" y="296"/>
                  <a:pt x="105" y="387"/>
                  <a:pt x="54" y="466"/>
                </a:cubicBezTo>
                <a:cubicBezTo>
                  <a:pt x="3" y="545"/>
                  <a:pt x="1" y="627"/>
                  <a:pt x="0" y="709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851" name="Rectangle 38"/>
          <p:cNvSpPr>
            <a:spLocks noChangeArrowheads="1"/>
          </p:cNvSpPr>
          <p:nvPr/>
        </p:nvSpPr>
        <p:spPr bwMode="auto">
          <a:xfrm>
            <a:off x="6051748" y="5105400"/>
            <a:ext cx="253662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4200" i="1" dirty="0" smtClean="0">
                <a:latin typeface="Cambria" panose="02040503050406030204" pitchFamily="18" charset="0"/>
              </a:rPr>
              <a:t>Weighted </a:t>
            </a:r>
            <a:r>
              <a:rPr lang="en-US" altLang="en-US" sz="4200" dirty="0" smtClean="0">
                <a:latin typeface="Cambria" panose="02040503050406030204" pitchFamily="18" charset="0"/>
              </a:rPr>
              <a:t>graphs</a:t>
            </a:r>
            <a:endParaRPr lang="en-US" altLang="en-US" sz="4200" dirty="0">
              <a:latin typeface="Cambria" panose="02040503050406030204" pitchFamily="18" charset="0"/>
            </a:endParaRPr>
          </a:p>
        </p:txBody>
      </p:sp>
      <p:grpSp>
        <p:nvGrpSpPr>
          <p:cNvPr id="34852" name="Group 49"/>
          <p:cNvGrpSpPr>
            <a:grpSpLocks/>
          </p:cNvGrpSpPr>
          <p:nvPr/>
        </p:nvGrpSpPr>
        <p:grpSpPr bwMode="auto">
          <a:xfrm>
            <a:off x="5947608" y="3693696"/>
            <a:ext cx="355600" cy="381000"/>
            <a:chOff x="2928" y="1051"/>
            <a:chExt cx="840" cy="957"/>
          </a:xfrm>
        </p:grpSpPr>
        <p:sp>
          <p:nvSpPr>
            <p:cNvPr id="34861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2 w 1048"/>
                <a:gd name="T1" fmla="*/ 21 h 250"/>
                <a:gd name="T2" fmla="*/ 19 w 1048"/>
                <a:gd name="T3" fmla="*/ 83 h 250"/>
                <a:gd name="T4" fmla="*/ 20 w 1048"/>
                <a:gd name="T5" fmla="*/ 111 h 250"/>
                <a:gd name="T6" fmla="*/ 22 w 1048"/>
                <a:gd name="T7" fmla="*/ 125 h 250"/>
                <a:gd name="T8" fmla="*/ 22 w 1048"/>
                <a:gd name="T9" fmla="*/ 164 h 250"/>
                <a:gd name="T10" fmla="*/ 15 w 1048"/>
                <a:gd name="T11" fmla="*/ 233 h 250"/>
                <a:gd name="T12" fmla="*/ 2 w 1048"/>
                <a:gd name="T13" fmla="*/ 213 h 250"/>
                <a:gd name="T14" fmla="*/ 0 w 1048"/>
                <a:gd name="T15" fmla="*/ 192 h 250"/>
                <a:gd name="T16" fmla="*/ 2 w 1048"/>
                <a:gd name="T17" fmla="*/ 158 h 250"/>
                <a:gd name="T18" fmla="*/ 2 w 1048"/>
                <a:gd name="T19" fmla="*/ 125 h 250"/>
                <a:gd name="T20" fmla="*/ 4 w 1048"/>
                <a:gd name="T21" fmla="*/ 76 h 250"/>
                <a:gd name="T22" fmla="*/ 6 w 1048"/>
                <a:gd name="T23" fmla="*/ 55 h 250"/>
                <a:gd name="T24" fmla="*/ 7 w 1048"/>
                <a:gd name="T25" fmla="*/ 28 h 250"/>
                <a:gd name="T26" fmla="*/ 8 w 1048"/>
                <a:gd name="T27" fmla="*/ 14 h 250"/>
                <a:gd name="T28" fmla="*/ 10 w 1048"/>
                <a:gd name="T29" fmla="*/ 28 h 250"/>
                <a:gd name="T30" fmla="*/ 1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2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63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64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65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66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67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68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69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70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1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2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3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53" name="Text Box 54"/>
          <p:cNvSpPr txBox="1">
            <a:spLocks noChangeArrowheads="1"/>
          </p:cNvSpPr>
          <p:nvPr/>
        </p:nvSpPr>
        <p:spPr bwMode="auto">
          <a:xfrm>
            <a:off x="4902200" y="3429000"/>
            <a:ext cx="1133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000" dirty="0">
                <a:solidFill>
                  <a:srgbClr val="008000"/>
                </a:solidFill>
                <a:latin typeface="Cambria" panose="02040503050406030204" pitchFamily="18" charset="0"/>
              </a:rPr>
              <a:t>This graph looks heavy!</a:t>
            </a:r>
          </a:p>
        </p:txBody>
      </p:sp>
      <p:sp>
        <p:nvSpPr>
          <p:cNvPr id="34854" name="Text Box 97"/>
          <p:cNvSpPr txBox="1">
            <a:spLocks noChangeArrowheads="1"/>
          </p:cNvSpPr>
          <p:nvPr/>
        </p:nvSpPr>
        <p:spPr bwMode="auto">
          <a:xfrm>
            <a:off x="5164149" y="2223443"/>
            <a:ext cx="12779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  <a:latin typeface="Cambria" panose="02040503050406030204" pitchFamily="18" charset="0"/>
              </a:rPr>
              <a:t>weights</a:t>
            </a:r>
          </a:p>
        </p:txBody>
      </p:sp>
      <p:sp>
        <p:nvSpPr>
          <p:cNvPr id="34856" name="Text Box 100"/>
          <p:cNvSpPr txBox="1">
            <a:spLocks noChangeArrowheads="1"/>
          </p:cNvSpPr>
          <p:nvPr/>
        </p:nvSpPr>
        <p:spPr bwMode="auto">
          <a:xfrm>
            <a:off x="6705600" y="381000"/>
            <a:ext cx="20859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0">
                <a:latin typeface="Cambria" panose="02040503050406030204" pitchFamily="18" charset="0"/>
              </a:rPr>
              <a:t>What might these weights represent?</a:t>
            </a:r>
          </a:p>
        </p:txBody>
      </p:sp>
      <p:sp>
        <p:nvSpPr>
          <p:cNvPr id="34858" name="Freeform 38"/>
          <p:cNvSpPr>
            <a:spLocks/>
          </p:cNvSpPr>
          <p:nvPr/>
        </p:nvSpPr>
        <p:spPr bwMode="auto">
          <a:xfrm rot="441945" flipH="1">
            <a:off x="920750" y="2543175"/>
            <a:ext cx="3889375" cy="1247775"/>
          </a:xfrm>
          <a:custGeom>
            <a:avLst/>
            <a:gdLst>
              <a:gd name="T0" fmla="*/ 2147483647 w 2784"/>
              <a:gd name="T1" fmla="*/ 2147483647 h 888"/>
              <a:gd name="T2" fmla="*/ 2147483647 w 2784"/>
              <a:gd name="T3" fmla="*/ 2147483647 h 888"/>
              <a:gd name="T4" fmla="*/ 2147483647 w 2784"/>
              <a:gd name="T5" fmla="*/ 2147483647 h 888"/>
              <a:gd name="T6" fmla="*/ 2147483647 w 2784"/>
              <a:gd name="T7" fmla="*/ 2147483647 h 888"/>
              <a:gd name="T8" fmla="*/ 2147483647 w 2784"/>
              <a:gd name="T9" fmla="*/ 2147483647 h 888"/>
              <a:gd name="T10" fmla="*/ 2147483647 w 2784"/>
              <a:gd name="T11" fmla="*/ 2147483647 h 888"/>
              <a:gd name="T12" fmla="*/ 2147483647 w 2784"/>
              <a:gd name="T13" fmla="*/ 2147483647 h 888"/>
              <a:gd name="T14" fmla="*/ 2147483647 w 2784"/>
              <a:gd name="T15" fmla="*/ 2147483647 h 888"/>
              <a:gd name="T16" fmla="*/ 2147483647 w 2784"/>
              <a:gd name="T17" fmla="*/ 2147483647 h 888"/>
              <a:gd name="T18" fmla="*/ 2147483647 w 2784"/>
              <a:gd name="T19" fmla="*/ 2147483647 h 888"/>
              <a:gd name="T20" fmla="*/ 0 w 2784"/>
              <a:gd name="T21" fmla="*/ 2147483647 h 8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784"/>
              <a:gd name="T34" fmla="*/ 0 h 888"/>
              <a:gd name="T35" fmla="*/ 2784 w 2784"/>
              <a:gd name="T36" fmla="*/ 888 h 88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784" h="888">
                <a:moveTo>
                  <a:pt x="2741" y="888"/>
                </a:moveTo>
                <a:cubicBezTo>
                  <a:pt x="2762" y="827"/>
                  <a:pt x="2784" y="767"/>
                  <a:pt x="2778" y="715"/>
                </a:cubicBezTo>
                <a:cubicBezTo>
                  <a:pt x="2772" y="663"/>
                  <a:pt x="2764" y="643"/>
                  <a:pt x="2703" y="574"/>
                </a:cubicBezTo>
                <a:cubicBezTo>
                  <a:pt x="2642" y="505"/>
                  <a:pt x="2523" y="372"/>
                  <a:pt x="2411" y="299"/>
                </a:cubicBezTo>
                <a:cubicBezTo>
                  <a:pt x="2299" y="226"/>
                  <a:pt x="2183" y="184"/>
                  <a:pt x="2032" y="137"/>
                </a:cubicBezTo>
                <a:cubicBezTo>
                  <a:pt x="1881" y="90"/>
                  <a:pt x="1674" y="36"/>
                  <a:pt x="1503" y="18"/>
                </a:cubicBezTo>
                <a:cubicBezTo>
                  <a:pt x="1332" y="0"/>
                  <a:pt x="1163" y="16"/>
                  <a:pt x="1005" y="28"/>
                </a:cubicBezTo>
                <a:cubicBezTo>
                  <a:pt x="847" y="40"/>
                  <a:pt x="674" y="59"/>
                  <a:pt x="557" y="93"/>
                </a:cubicBezTo>
                <a:cubicBezTo>
                  <a:pt x="440" y="127"/>
                  <a:pt x="387" y="172"/>
                  <a:pt x="303" y="234"/>
                </a:cubicBezTo>
                <a:cubicBezTo>
                  <a:pt x="219" y="296"/>
                  <a:pt x="105" y="387"/>
                  <a:pt x="54" y="466"/>
                </a:cubicBezTo>
                <a:cubicBezTo>
                  <a:pt x="3" y="545"/>
                  <a:pt x="1" y="627"/>
                  <a:pt x="0" y="709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59" name="Rectangle 2"/>
          <p:cNvSpPr>
            <a:spLocks noChangeArrowheads="1"/>
          </p:cNvSpPr>
          <p:nvPr/>
        </p:nvSpPr>
        <p:spPr bwMode="auto">
          <a:xfrm>
            <a:off x="304800" y="304800"/>
            <a:ext cx="7396163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800">
                <a:solidFill>
                  <a:srgbClr val="000000"/>
                </a:solidFill>
                <a:latin typeface="Courier New" pitchFamily="49" charset="0"/>
              </a:rPr>
              <a:t>(define </a:t>
            </a:r>
            <a:r>
              <a:rPr lang="en-US" altLang="en-US" sz="1800">
                <a:solidFill>
                  <a:srgbClr val="7D06AA"/>
                </a:solidFill>
                <a:latin typeface="Courier New" pitchFamily="49" charset="0"/>
              </a:rPr>
              <a:t>Gtw '(</a:t>
            </a:r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(e b </a:t>
            </a:r>
            <a:r>
              <a:rPr lang="en-US" altLang="en-US" sz="1800">
                <a:solidFill>
                  <a:schemeClr val="bg2"/>
                </a:solidFill>
                <a:latin typeface="Courier New" pitchFamily="49" charset="0"/>
              </a:rPr>
              <a:t>100</a:t>
            </a:r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) (a b </a:t>
            </a:r>
            <a:r>
              <a:rPr lang="en-US" altLang="en-US" sz="1800">
                <a:solidFill>
                  <a:schemeClr val="bg2"/>
                </a:solidFill>
                <a:latin typeface="Courier New" pitchFamily="49" charset="0"/>
              </a:rPr>
              <a:t>25</a:t>
            </a:r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) (e a </a:t>
            </a:r>
            <a:r>
              <a:rPr lang="en-US" altLang="en-US" sz="1800">
                <a:solidFill>
                  <a:schemeClr val="bg2"/>
                </a:solidFill>
                <a:latin typeface="Courier New" pitchFamily="49" charset="0"/>
              </a:rPr>
              <a:t>42</a:t>
            </a:r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)</a:t>
            </a:r>
          </a:p>
          <a:p>
            <a:pPr algn="l"/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              (a c   </a:t>
            </a:r>
            <a:r>
              <a:rPr lang="en-US" altLang="en-US" sz="1800">
                <a:solidFill>
                  <a:schemeClr val="bg2"/>
                </a:solidFill>
                <a:latin typeface="Courier New" pitchFamily="49" charset="0"/>
              </a:rPr>
              <a:t>7</a:t>
            </a:r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) (a d </a:t>
            </a:r>
            <a:r>
              <a:rPr lang="en-US" altLang="en-US" sz="1800">
                <a:solidFill>
                  <a:schemeClr val="bg2"/>
                </a:solidFill>
                <a:latin typeface="Courier New" pitchFamily="49" charset="0"/>
              </a:rPr>
              <a:t>13</a:t>
            </a:r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) (a e </a:t>
            </a:r>
            <a:r>
              <a:rPr lang="en-US" altLang="en-US" sz="1800">
                <a:solidFill>
                  <a:schemeClr val="bg2"/>
                </a:solidFill>
                <a:latin typeface="Courier New" pitchFamily="49" charset="0"/>
              </a:rPr>
              <a:t>15</a:t>
            </a:r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)</a:t>
            </a:r>
          </a:p>
          <a:p>
            <a:pPr algn="l"/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              (b c  </a:t>
            </a:r>
            <a:r>
              <a:rPr lang="en-US" altLang="en-US" sz="1800">
                <a:solidFill>
                  <a:schemeClr val="bg2"/>
                </a:solidFill>
                <a:latin typeface="Courier New" pitchFamily="49" charset="0"/>
              </a:rPr>
              <a:t>10</a:t>
            </a:r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) (b d  </a:t>
            </a:r>
            <a:r>
              <a:rPr lang="en-US" altLang="en-US" sz="1800">
                <a:solidFill>
                  <a:schemeClr val="bg2"/>
                </a:solidFill>
                <a:latin typeface="Courier New" pitchFamily="49" charset="0"/>
              </a:rPr>
              <a:t>5</a:t>
            </a:r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) (d e  </a:t>
            </a:r>
            <a:r>
              <a:rPr lang="en-US" altLang="en-US" sz="1800">
                <a:solidFill>
                  <a:schemeClr val="bg2"/>
                </a:solidFill>
                <a:latin typeface="Courier New" pitchFamily="49" charset="0"/>
              </a:rPr>
              <a:t>2</a:t>
            </a:r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) </a:t>
            </a:r>
          </a:p>
          <a:p>
            <a:pPr algn="l"/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              (b e </a:t>
            </a:r>
            <a:r>
              <a:rPr lang="en-US" altLang="en-US" sz="1800">
                <a:solidFill>
                  <a:schemeClr val="bg2"/>
                </a:solidFill>
                <a:latin typeface="Courier New" pitchFamily="49" charset="0"/>
              </a:rPr>
              <a:t>100</a:t>
            </a:r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) (c d  </a:t>
            </a:r>
            <a:r>
              <a:rPr lang="en-US" altLang="en-US" sz="1800">
                <a:solidFill>
                  <a:schemeClr val="bg2"/>
                </a:solidFill>
                <a:latin typeface="Courier New" pitchFamily="49" charset="0"/>
              </a:rPr>
              <a:t>1</a:t>
            </a:r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) (c e  </a:t>
            </a:r>
            <a:r>
              <a:rPr lang="en-US" altLang="en-US" sz="1800">
                <a:solidFill>
                  <a:schemeClr val="bg2"/>
                </a:solidFill>
                <a:latin typeface="Courier New" pitchFamily="49" charset="0"/>
              </a:rPr>
              <a:t>7</a:t>
            </a:r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)</a:t>
            </a:r>
            <a:r>
              <a:rPr lang="en-US" altLang="en-US" sz="1800">
                <a:solidFill>
                  <a:srgbClr val="7D06AA"/>
                </a:solidFill>
                <a:latin typeface="Courier New" pitchFamily="49" charset="0"/>
              </a:rPr>
              <a:t>)</a:t>
            </a:r>
            <a:r>
              <a:rPr lang="en-US" altLang="en-US" sz="1800">
                <a:solidFill>
                  <a:srgbClr val="000000"/>
                </a:solidFill>
                <a:latin typeface="Courier New" pitchFamily="49" charset="0"/>
              </a:rPr>
              <a:t> )</a:t>
            </a:r>
          </a:p>
        </p:txBody>
      </p:sp>
      <p:sp>
        <p:nvSpPr>
          <p:cNvPr id="34860" name="Line 98"/>
          <p:cNvSpPr>
            <a:spLocks noChangeShapeType="1"/>
          </p:cNvSpPr>
          <p:nvPr/>
        </p:nvSpPr>
        <p:spPr bwMode="auto">
          <a:xfrm>
            <a:off x="5664200" y="1879600"/>
            <a:ext cx="134938" cy="4587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val 2"/>
          <p:cNvSpPr>
            <a:spLocks noChangeArrowheads="1"/>
          </p:cNvSpPr>
          <p:nvPr/>
        </p:nvSpPr>
        <p:spPr bwMode="auto">
          <a:xfrm>
            <a:off x="4540250" y="3821113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4819" name="Oval 3"/>
          <p:cNvSpPr>
            <a:spLocks noChangeArrowheads="1"/>
          </p:cNvSpPr>
          <p:nvPr/>
        </p:nvSpPr>
        <p:spPr bwMode="auto">
          <a:xfrm>
            <a:off x="365125" y="3560763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4820" name="Oval 4"/>
          <p:cNvSpPr>
            <a:spLocks noChangeArrowheads="1"/>
          </p:cNvSpPr>
          <p:nvPr/>
        </p:nvSpPr>
        <p:spPr bwMode="auto">
          <a:xfrm>
            <a:off x="2854325" y="3324225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4821" name="Oval 5"/>
          <p:cNvSpPr>
            <a:spLocks noChangeArrowheads="1"/>
          </p:cNvSpPr>
          <p:nvPr/>
        </p:nvSpPr>
        <p:spPr bwMode="auto">
          <a:xfrm>
            <a:off x="1568450" y="4092575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4822" name="Oval 6"/>
          <p:cNvSpPr>
            <a:spLocks noChangeArrowheads="1"/>
          </p:cNvSpPr>
          <p:nvPr/>
        </p:nvSpPr>
        <p:spPr bwMode="auto">
          <a:xfrm>
            <a:off x="1420813" y="5673725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4823" name="Line 10"/>
          <p:cNvSpPr>
            <a:spLocks noChangeShapeType="1"/>
          </p:cNvSpPr>
          <p:nvPr/>
        </p:nvSpPr>
        <p:spPr bwMode="auto">
          <a:xfrm>
            <a:off x="612775" y="4195763"/>
            <a:ext cx="788988" cy="1644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4" name="Line 11"/>
          <p:cNvSpPr>
            <a:spLocks noChangeShapeType="1"/>
          </p:cNvSpPr>
          <p:nvPr/>
        </p:nvSpPr>
        <p:spPr bwMode="auto">
          <a:xfrm flipV="1">
            <a:off x="987425" y="3500438"/>
            <a:ext cx="1846263" cy="157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Line 12"/>
          <p:cNvSpPr>
            <a:spLocks noChangeShapeType="1"/>
          </p:cNvSpPr>
          <p:nvPr/>
        </p:nvSpPr>
        <p:spPr bwMode="auto">
          <a:xfrm flipV="1">
            <a:off x="2128838" y="4443413"/>
            <a:ext cx="2668587" cy="1601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Line 18"/>
          <p:cNvSpPr>
            <a:spLocks noChangeShapeType="1"/>
          </p:cNvSpPr>
          <p:nvPr/>
        </p:nvSpPr>
        <p:spPr bwMode="auto">
          <a:xfrm>
            <a:off x="1044575" y="4003675"/>
            <a:ext cx="533400" cy="27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Line 19"/>
          <p:cNvSpPr>
            <a:spLocks noChangeShapeType="1"/>
          </p:cNvSpPr>
          <p:nvPr/>
        </p:nvSpPr>
        <p:spPr bwMode="auto">
          <a:xfrm flipH="1">
            <a:off x="2268538" y="3865563"/>
            <a:ext cx="679450" cy="473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8" name="Line 20"/>
          <p:cNvSpPr>
            <a:spLocks noChangeShapeType="1"/>
          </p:cNvSpPr>
          <p:nvPr/>
        </p:nvSpPr>
        <p:spPr bwMode="auto">
          <a:xfrm flipH="1" flipV="1">
            <a:off x="3543300" y="3686175"/>
            <a:ext cx="968375" cy="322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9" name="Text Box 26"/>
          <p:cNvSpPr txBox="1">
            <a:spLocks noChangeArrowheads="1"/>
          </p:cNvSpPr>
          <p:nvPr/>
        </p:nvSpPr>
        <p:spPr bwMode="auto">
          <a:xfrm>
            <a:off x="2930525" y="34004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b</a:t>
            </a:r>
          </a:p>
        </p:txBody>
      </p:sp>
      <p:sp>
        <p:nvSpPr>
          <p:cNvPr id="34830" name="Text Box 27"/>
          <p:cNvSpPr txBox="1">
            <a:spLocks noChangeArrowheads="1"/>
          </p:cNvSpPr>
          <p:nvPr/>
        </p:nvSpPr>
        <p:spPr bwMode="auto">
          <a:xfrm>
            <a:off x="4606925" y="388937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e</a:t>
            </a:r>
          </a:p>
        </p:txBody>
      </p:sp>
      <p:sp>
        <p:nvSpPr>
          <p:cNvPr id="34831" name="Text Box 28"/>
          <p:cNvSpPr txBox="1">
            <a:spLocks noChangeArrowheads="1"/>
          </p:cNvSpPr>
          <p:nvPr/>
        </p:nvSpPr>
        <p:spPr bwMode="auto">
          <a:xfrm>
            <a:off x="1635125" y="41624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c</a:t>
            </a:r>
          </a:p>
        </p:txBody>
      </p:sp>
      <p:sp>
        <p:nvSpPr>
          <p:cNvPr id="34832" name="Text Box 29"/>
          <p:cNvSpPr txBox="1">
            <a:spLocks noChangeArrowheads="1"/>
          </p:cNvSpPr>
          <p:nvPr/>
        </p:nvSpPr>
        <p:spPr bwMode="auto">
          <a:xfrm>
            <a:off x="415925" y="36290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a</a:t>
            </a:r>
          </a:p>
        </p:txBody>
      </p:sp>
      <p:sp>
        <p:nvSpPr>
          <p:cNvPr id="34833" name="Text Box 33"/>
          <p:cNvSpPr txBox="1">
            <a:spLocks noChangeArrowheads="1"/>
          </p:cNvSpPr>
          <p:nvPr/>
        </p:nvSpPr>
        <p:spPr bwMode="auto">
          <a:xfrm>
            <a:off x="1482725" y="57626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d</a:t>
            </a:r>
          </a:p>
        </p:txBody>
      </p:sp>
      <p:sp>
        <p:nvSpPr>
          <p:cNvPr id="34834" name="Rectangle 41"/>
          <p:cNvSpPr>
            <a:spLocks noChangeArrowheads="1"/>
          </p:cNvSpPr>
          <p:nvPr/>
        </p:nvSpPr>
        <p:spPr bwMode="auto">
          <a:xfrm>
            <a:off x="1171575" y="3822700"/>
            <a:ext cx="32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solidFill>
                  <a:schemeClr val="bg2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34835" name="Rectangle 43"/>
          <p:cNvSpPr>
            <a:spLocks noChangeArrowheads="1"/>
          </p:cNvSpPr>
          <p:nvPr/>
        </p:nvSpPr>
        <p:spPr bwMode="auto">
          <a:xfrm>
            <a:off x="636588" y="5056188"/>
            <a:ext cx="458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solidFill>
                  <a:schemeClr val="bg2"/>
                </a:solidFill>
                <a:latin typeface="Courier New" pitchFamily="49" charset="0"/>
              </a:rPr>
              <a:t>13</a:t>
            </a:r>
          </a:p>
        </p:txBody>
      </p:sp>
      <p:sp>
        <p:nvSpPr>
          <p:cNvPr id="34836" name="Rectangle 44"/>
          <p:cNvSpPr>
            <a:spLocks noChangeArrowheads="1"/>
          </p:cNvSpPr>
          <p:nvPr/>
        </p:nvSpPr>
        <p:spPr bwMode="auto">
          <a:xfrm>
            <a:off x="1647825" y="3208338"/>
            <a:ext cx="4587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solidFill>
                  <a:schemeClr val="bg2"/>
                </a:solidFill>
                <a:latin typeface="Courier New" pitchFamily="49" charset="0"/>
              </a:rPr>
              <a:t>25</a:t>
            </a:r>
          </a:p>
        </p:txBody>
      </p:sp>
      <p:sp>
        <p:nvSpPr>
          <p:cNvPr id="34837" name="Rectangle 45"/>
          <p:cNvSpPr>
            <a:spLocks noChangeArrowheads="1"/>
          </p:cNvSpPr>
          <p:nvPr/>
        </p:nvSpPr>
        <p:spPr bwMode="auto">
          <a:xfrm>
            <a:off x="2290763" y="3763963"/>
            <a:ext cx="458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solidFill>
                  <a:schemeClr val="bg2"/>
                </a:solidFill>
                <a:latin typeface="Courier New" pitchFamily="49" charset="0"/>
              </a:rPr>
              <a:t>10</a:t>
            </a:r>
          </a:p>
        </p:txBody>
      </p:sp>
      <p:sp>
        <p:nvSpPr>
          <p:cNvPr id="34838" name="Rectangle 46"/>
          <p:cNvSpPr>
            <a:spLocks noChangeArrowheads="1"/>
          </p:cNvSpPr>
          <p:nvPr/>
        </p:nvSpPr>
        <p:spPr bwMode="auto">
          <a:xfrm>
            <a:off x="2552700" y="4719638"/>
            <a:ext cx="320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solidFill>
                  <a:schemeClr val="bg2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34839" name="Line 19"/>
          <p:cNvSpPr>
            <a:spLocks noChangeShapeType="1"/>
          </p:cNvSpPr>
          <p:nvPr/>
        </p:nvSpPr>
        <p:spPr bwMode="auto">
          <a:xfrm flipH="1">
            <a:off x="2087563" y="3959225"/>
            <a:ext cx="969962" cy="1801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0" name="Rectangle 48"/>
          <p:cNvSpPr>
            <a:spLocks noChangeArrowheads="1"/>
          </p:cNvSpPr>
          <p:nvPr/>
        </p:nvSpPr>
        <p:spPr bwMode="auto">
          <a:xfrm>
            <a:off x="1562100" y="4924425"/>
            <a:ext cx="32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solidFill>
                  <a:schemeClr val="bg2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34841" name="Line 19"/>
          <p:cNvSpPr>
            <a:spLocks noChangeShapeType="1"/>
          </p:cNvSpPr>
          <p:nvPr/>
        </p:nvSpPr>
        <p:spPr bwMode="auto">
          <a:xfrm flipH="1">
            <a:off x="1793875" y="4729163"/>
            <a:ext cx="79375" cy="912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2" name="Rectangle 50"/>
          <p:cNvSpPr>
            <a:spLocks noChangeArrowheads="1"/>
          </p:cNvSpPr>
          <p:nvPr/>
        </p:nvSpPr>
        <p:spPr bwMode="auto">
          <a:xfrm>
            <a:off x="3862388" y="3506788"/>
            <a:ext cx="5953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solidFill>
                  <a:schemeClr val="bg2"/>
                </a:solidFill>
                <a:latin typeface="Courier New" pitchFamily="49" charset="0"/>
              </a:rPr>
              <a:t>100</a:t>
            </a:r>
          </a:p>
        </p:txBody>
      </p:sp>
      <p:sp>
        <p:nvSpPr>
          <p:cNvPr id="34843" name="Rectangle 51"/>
          <p:cNvSpPr>
            <a:spLocks noChangeArrowheads="1"/>
          </p:cNvSpPr>
          <p:nvPr/>
        </p:nvSpPr>
        <p:spPr bwMode="auto">
          <a:xfrm>
            <a:off x="3514725" y="3976688"/>
            <a:ext cx="5953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solidFill>
                  <a:schemeClr val="bg2"/>
                </a:solidFill>
                <a:latin typeface="Courier New" pitchFamily="49" charset="0"/>
              </a:rPr>
              <a:t>100</a:t>
            </a:r>
          </a:p>
        </p:txBody>
      </p:sp>
      <p:sp>
        <p:nvSpPr>
          <p:cNvPr id="34844" name="Line 20"/>
          <p:cNvSpPr>
            <a:spLocks noChangeShapeType="1"/>
          </p:cNvSpPr>
          <p:nvPr/>
        </p:nvSpPr>
        <p:spPr bwMode="auto">
          <a:xfrm>
            <a:off x="3505200" y="3851275"/>
            <a:ext cx="1014413" cy="347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5" name="Rectangle 53"/>
          <p:cNvSpPr>
            <a:spLocks noChangeArrowheads="1"/>
          </p:cNvSpPr>
          <p:nvPr/>
        </p:nvSpPr>
        <p:spPr bwMode="auto">
          <a:xfrm>
            <a:off x="3459163" y="5148263"/>
            <a:ext cx="320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solidFill>
                  <a:schemeClr val="bg2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34846" name="Line 12"/>
          <p:cNvSpPr>
            <a:spLocks noChangeShapeType="1"/>
          </p:cNvSpPr>
          <p:nvPr/>
        </p:nvSpPr>
        <p:spPr bwMode="auto">
          <a:xfrm flipV="1">
            <a:off x="2881313" y="4364038"/>
            <a:ext cx="1731962" cy="107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7" name="Line 55"/>
          <p:cNvSpPr>
            <a:spLocks noChangeShapeType="1"/>
          </p:cNvSpPr>
          <p:nvPr/>
        </p:nvSpPr>
        <p:spPr bwMode="auto">
          <a:xfrm flipV="1">
            <a:off x="2271713" y="4478338"/>
            <a:ext cx="423862" cy="2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48" name="Rectangle 56"/>
          <p:cNvSpPr>
            <a:spLocks noChangeArrowheads="1"/>
          </p:cNvSpPr>
          <p:nvPr/>
        </p:nvSpPr>
        <p:spPr bwMode="auto">
          <a:xfrm>
            <a:off x="3116263" y="4413250"/>
            <a:ext cx="32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solidFill>
                  <a:schemeClr val="bg2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34849" name="Rectangle 60"/>
          <p:cNvSpPr>
            <a:spLocks noChangeArrowheads="1"/>
          </p:cNvSpPr>
          <p:nvPr/>
        </p:nvSpPr>
        <p:spPr bwMode="auto">
          <a:xfrm>
            <a:off x="4846638" y="2951163"/>
            <a:ext cx="458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solidFill>
                  <a:schemeClr val="bg2"/>
                </a:solidFill>
                <a:latin typeface="Courier New" pitchFamily="49" charset="0"/>
              </a:rPr>
              <a:t>42</a:t>
            </a:r>
          </a:p>
        </p:txBody>
      </p:sp>
      <p:sp>
        <p:nvSpPr>
          <p:cNvPr id="34850" name="Freeform 65"/>
          <p:cNvSpPr>
            <a:spLocks/>
          </p:cNvSpPr>
          <p:nvPr/>
        </p:nvSpPr>
        <p:spPr bwMode="auto">
          <a:xfrm>
            <a:off x="677863" y="2400300"/>
            <a:ext cx="4419600" cy="1409700"/>
          </a:xfrm>
          <a:custGeom>
            <a:avLst/>
            <a:gdLst>
              <a:gd name="T0" fmla="*/ 2147483647 w 2784"/>
              <a:gd name="T1" fmla="*/ 2147483647 h 888"/>
              <a:gd name="T2" fmla="*/ 2147483647 w 2784"/>
              <a:gd name="T3" fmla="*/ 2147483647 h 888"/>
              <a:gd name="T4" fmla="*/ 2147483647 w 2784"/>
              <a:gd name="T5" fmla="*/ 2147483647 h 888"/>
              <a:gd name="T6" fmla="*/ 2147483647 w 2784"/>
              <a:gd name="T7" fmla="*/ 2147483647 h 888"/>
              <a:gd name="T8" fmla="*/ 2147483647 w 2784"/>
              <a:gd name="T9" fmla="*/ 2147483647 h 888"/>
              <a:gd name="T10" fmla="*/ 2147483647 w 2784"/>
              <a:gd name="T11" fmla="*/ 2147483647 h 888"/>
              <a:gd name="T12" fmla="*/ 2147483647 w 2784"/>
              <a:gd name="T13" fmla="*/ 2147483647 h 888"/>
              <a:gd name="T14" fmla="*/ 2147483647 w 2784"/>
              <a:gd name="T15" fmla="*/ 2147483647 h 888"/>
              <a:gd name="T16" fmla="*/ 2147483647 w 2784"/>
              <a:gd name="T17" fmla="*/ 2147483647 h 888"/>
              <a:gd name="T18" fmla="*/ 2147483647 w 2784"/>
              <a:gd name="T19" fmla="*/ 2147483647 h 888"/>
              <a:gd name="T20" fmla="*/ 0 w 2784"/>
              <a:gd name="T21" fmla="*/ 2147483647 h 8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784"/>
              <a:gd name="T34" fmla="*/ 0 h 888"/>
              <a:gd name="T35" fmla="*/ 2784 w 2784"/>
              <a:gd name="T36" fmla="*/ 888 h 88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784" h="888">
                <a:moveTo>
                  <a:pt x="2741" y="888"/>
                </a:moveTo>
                <a:cubicBezTo>
                  <a:pt x="2762" y="827"/>
                  <a:pt x="2784" y="767"/>
                  <a:pt x="2778" y="715"/>
                </a:cubicBezTo>
                <a:cubicBezTo>
                  <a:pt x="2772" y="663"/>
                  <a:pt x="2764" y="643"/>
                  <a:pt x="2703" y="574"/>
                </a:cubicBezTo>
                <a:cubicBezTo>
                  <a:pt x="2642" y="505"/>
                  <a:pt x="2523" y="372"/>
                  <a:pt x="2411" y="299"/>
                </a:cubicBezTo>
                <a:cubicBezTo>
                  <a:pt x="2299" y="226"/>
                  <a:pt x="2183" y="184"/>
                  <a:pt x="2032" y="137"/>
                </a:cubicBezTo>
                <a:cubicBezTo>
                  <a:pt x="1881" y="90"/>
                  <a:pt x="1674" y="36"/>
                  <a:pt x="1503" y="18"/>
                </a:cubicBezTo>
                <a:cubicBezTo>
                  <a:pt x="1332" y="0"/>
                  <a:pt x="1163" y="16"/>
                  <a:pt x="1005" y="28"/>
                </a:cubicBezTo>
                <a:cubicBezTo>
                  <a:pt x="847" y="40"/>
                  <a:pt x="674" y="59"/>
                  <a:pt x="557" y="93"/>
                </a:cubicBezTo>
                <a:cubicBezTo>
                  <a:pt x="440" y="127"/>
                  <a:pt x="387" y="172"/>
                  <a:pt x="303" y="234"/>
                </a:cubicBezTo>
                <a:cubicBezTo>
                  <a:pt x="219" y="296"/>
                  <a:pt x="105" y="387"/>
                  <a:pt x="54" y="466"/>
                </a:cubicBezTo>
                <a:cubicBezTo>
                  <a:pt x="3" y="545"/>
                  <a:pt x="1" y="627"/>
                  <a:pt x="0" y="709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851" name="Rectangle 38"/>
          <p:cNvSpPr>
            <a:spLocks noChangeArrowheads="1"/>
          </p:cNvSpPr>
          <p:nvPr/>
        </p:nvSpPr>
        <p:spPr bwMode="auto">
          <a:xfrm>
            <a:off x="6051748" y="5105400"/>
            <a:ext cx="253662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4200" i="1" dirty="0" smtClean="0">
                <a:latin typeface="Cambria" panose="02040503050406030204" pitchFamily="18" charset="0"/>
              </a:rPr>
              <a:t>Weighted </a:t>
            </a:r>
            <a:r>
              <a:rPr lang="en-US" altLang="en-US" sz="4200" dirty="0" smtClean="0">
                <a:latin typeface="Cambria" panose="02040503050406030204" pitchFamily="18" charset="0"/>
              </a:rPr>
              <a:t>graphs</a:t>
            </a:r>
            <a:endParaRPr lang="en-US" altLang="en-US" sz="4200" dirty="0">
              <a:latin typeface="Cambria" panose="02040503050406030204" pitchFamily="18" charset="0"/>
            </a:endParaRPr>
          </a:p>
        </p:txBody>
      </p:sp>
      <p:grpSp>
        <p:nvGrpSpPr>
          <p:cNvPr id="34852" name="Group 49"/>
          <p:cNvGrpSpPr>
            <a:grpSpLocks/>
          </p:cNvGrpSpPr>
          <p:nvPr/>
        </p:nvGrpSpPr>
        <p:grpSpPr bwMode="auto">
          <a:xfrm>
            <a:off x="5947608" y="3693696"/>
            <a:ext cx="355600" cy="381000"/>
            <a:chOff x="2928" y="1051"/>
            <a:chExt cx="840" cy="957"/>
          </a:xfrm>
        </p:grpSpPr>
        <p:sp>
          <p:nvSpPr>
            <p:cNvPr id="34861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2 w 1048"/>
                <a:gd name="T1" fmla="*/ 21 h 250"/>
                <a:gd name="T2" fmla="*/ 19 w 1048"/>
                <a:gd name="T3" fmla="*/ 83 h 250"/>
                <a:gd name="T4" fmla="*/ 20 w 1048"/>
                <a:gd name="T5" fmla="*/ 111 h 250"/>
                <a:gd name="T6" fmla="*/ 22 w 1048"/>
                <a:gd name="T7" fmla="*/ 125 h 250"/>
                <a:gd name="T8" fmla="*/ 22 w 1048"/>
                <a:gd name="T9" fmla="*/ 164 h 250"/>
                <a:gd name="T10" fmla="*/ 15 w 1048"/>
                <a:gd name="T11" fmla="*/ 233 h 250"/>
                <a:gd name="T12" fmla="*/ 2 w 1048"/>
                <a:gd name="T13" fmla="*/ 213 h 250"/>
                <a:gd name="T14" fmla="*/ 0 w 1048"/>
                <a:gd name="T15" fmla="*/ 192 h 250"/>
                <a:gd name="T16" fmla="*/ 2 w 1048"/>
                <a:gd name="T17" fmla="*/ 158 h 250"/>
                <a:gd name="T18" fmla="*/ 2 w 1048"/>
                <a:gd name="T19" fmla="*/ 125 h 250"/>
                <a:gd name="T20" fmla="*/ 4 w 1048"/>
                <a:gd name="T21" fmla="*/ 76 h 250"/>
                <a:gd name="T22" fmla="*/ 6 w 1048"/>
                <a:gd name="T23" fmla="*/ 55 h 250"/>
                <a:gd name="T24" fmla="*/ 7 w 1048"/>
                <a:gd name="T25" fmla="*/ 28 h 250"/>
                <a:gd name="T26" fmla="*/ 8 w 1048"/>
                <a:gd name="T27" fmla="*/ 14 h 250"/>
                <a:gd name="T28" fmla="*/ 10 w 1048"/>
                <a:gd name="T29" fmla="*/ 28 h 250"/>
                <a:gd name="T30" fmla="*/ 1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2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63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64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65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66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67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68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69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70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1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2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3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53" name="Text Box 54"/>
          <p:cNvSpPr txBox="1">
            <a:spLocks noChangeArrowheads="1"/>
          </p:cNvSpPr>
          <p:nvPr/>
        </p:nvSpPr>
        <p:spPr bwMode="auto">
          <a:xfrm>
            <a:off x="4902200" y="3429000"/>
            <a:ext cx="1133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000" dirty="0">
                <a:solidFill>
                  <a:srgbClr val="008000"/>
                </a:solidFill>
                <a:latin typeface="Cambria" panose="02040503050406030204" pitchFamily="18" charset="0"/>
              </a:rPr>
              <a:t>This graph looks heavy!</a:t>
            </a:r>
          </a:p>
        </p:txBody>
      </p:sp>
      <p:sp>
        <p:nvSpPr>
          <p:cNvPr id="34854" name="Text Box 97"/>
          <p:cNvSpPr txBox="1">
            <a:spLocks noChangeArrowheads="1"/>
          </p:cNvSpPr>
          <p:nvPr/>
        </p:nvSpPr>
        <p:spPr bwMode="auto">
          <a:xfrm>
            <a:off x="5164149" y="2223443"/>
            <a:ext cx="12779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  <a:latin typeface="Cambria" panose="02040503050406030204" pitchFamily="18" charset="0"/>
              </a:rPr>
              <a:t>weights</a:t>
            </a:r>
          </a:p>
        </p:txBody>
      </p:sp>
      <p:sp>
        <p:nvSpPr>
          <p:cNvPr id="34855" name="Line 98"/>
          <p:cNvSpPr>
            <a:spLocks noChangeShapeType="1"/>
          </p:cNvSpPr>
          <p:nvPr/>
        </p:nvSpPr>
        <p:spPr bwMode="auto">
          <a:xfrm flipH="1">
            <a:off x="5199063" y="2627313"/>
            <a:ext cx="214312" cy="3429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56" name="Text Box 100"/>
          <p:cNvSpPr txBox="1">
            <a:spLocks noChangeArrowheads="1"/>
          </p:cNvSpPr>
          <p:nvPr/>
        </p:nvSpPr>
        <p:spPr bwMode="auto">
          <a:xfrm>
            <a:off x="6705599" y="288577"/>
            <a:ext cx="2085975" cy="461665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0" dirty="0" smtClean="0">
                <a:latin typeface="Cambria" panose="02040503050406030204" pitchFamily="18" charset="0"/>
              </a:rPr>
              <a:t>weights ~</a:t>
            </a:r>
            <a:endParaRPr lang="en-US" altLang="en-US" b="0" dirty="0">
              <a:latin typeface="Cambria" panose="02040503050406030204" pitchFamily="18" charset="0"/>
            </a:endParaRPr>
          </a:p>
        </p:txBody>
      </p:sp>
      <p:sp>
        <p:nvSpPr>
          <p:cNvPr id="34857" name="Rectangle 36"/>
          <p:cNvSpPr>
            <a:spLocks noChangeArrowheads="1"/>
          </p:cNvSpPr>
          <p:nvPr/>
        </p:nvSpPr>
        <p:spPr bwMode="auto">
          <a:xfrm>
            <a:off x="2514600" y="2566988"/>
            <a:ext cx="4587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solidFill>
                  <a:schemeClr val="bg2"/>
                </a:solidFill>
                <a:latin typeface="Courier New" pitchFamily="49" charset="0"/>
              </a:rPr>
              <a:t>15</a:t>
            </a:r>
          </a:p>
        </p:txBody>
      </p:sp>
      <p:sp>
        <p:nvSpPr>
          <p:cNvPr id="34858" name="Freeform 38"/>
          <p:cNvSpPr>
            <a:spLocks/>
          </p:cNvSpPr>
          <p:nvPr/>
        </p:nvSpPr>
        <p:spPr bwMode="auto">
          <a:xfrm rot="441945" flipH="1">
            <a:off x="920750" y="2543175"/>
            <a:ext cx="3889375" cy="1247775"/>
          </a:xfrm>
          <a:custGeom>
            <a:avLst/>
            <a:gdLst>
              <a:gd name="T0" fmla="*/ 2147483647 w 2784"/>
              <a:gd name="T1" fmla="*/ 2147483647 h 888"/>
              <a:gd name="T2" fmla="*/ 2147483647 w 2784"/>
              <a:gd name="T3" fmla="*/ 2147483647 h 888"/>
              <a:gd name="T4" fmla="*/ 2147483647 w 2784"/>
              <a:gd name="T5" fmla="*/ 2147483647 h 888"/>
              <a:gd name="T6" fmla="*/ 2147483647 w 2784"/>
              <a:gd name="T7" fmla="*/ 2147483647 h 888"/>
              <a:gd name="T8" fmla="*/ 2147483647 w 2784"/>
              <a:gd name="T9" fmla="*/ 2147483647 h 888"/>
              <a:gd name="T10" fmla="*/ 2147483647 w 2784"/>
              <a:gd name="T11" fmla="*/ 2147483647 h 888"/>
              <a:gd name="T12" fmla="*/ 2147483647 w 2784"/>
              <a:gd name="T13" fmla="*/ 2147483647 h 888"/>
              <a:gd name="T14" fmla="*/ 2147483647 w 2784"/>
              <a:gd name="T15" fmla="*/ 2147483647 h 888"/>
              <a:gd name="T16" fmla="*/ 2147483647 w 2784"/>
              <a:gd name="T17" fmla="*/ 2147483647 h 888"/>
              <a:gd name="T18" fmla="*/ 2147483647 w 2784"/>
              <a:gd name="T19" fmla="*/ 2147483647 h 888"/>
              <a:gd name="T20" fmla="*/ 0 w 2784"/>
              <a:gd name="T21" fmla="*/ 2147483647 h 8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784"/>
              <a:gd name="T34" fmla="*/ 0 h 888"/>
              <a:gd name="T35" fmla="*/ 2784 w 2784"/>
              <a:gd name="T36" fmla="*/ 888 h 88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784" h="888">
                <a:moveTo>
                  <a:pt x="2741" y="888"/>
                </a:moveTo>
                <a:cubicBezTo>
                  <a:pt x="2762" y="827"/>
                  <a:pt x="2784" y="767"/>
                  <a:pt x="2778" y="715"/>
                </a:cubicBezTo>
                <a:cubicBezTo>
                  <a:pt x="2772" y="663"/>
                  <a:pt x="2764" y="643"/>
                  <a:pt x="2703" y="574"/>
                </a:cubicBezTo>
                <a:cubicBezTo>
                  <a:pt x="2642" y="505"/>
                  <a:pt x="2523" y="372"/>
                  <a:pt x="2411" y="299"/>
                </a:cubicBezTo>
                <a:cubicBezTo>
                  <a:pt x="2299" y="226"/>
                  <a:pt x="2183" y="184"/>
                  <a:pt x="2032" y="137"/>
                </a:cubicBezTo>
                <a:cubicBezTo>
                  <a:pt x="1881" y="90"/>
                  <a:pt x="1674" y="36"/>
                  <a:pt x="1503" y="18"/>
                </a:cubicBezTo>
                <a:cubicBezTo>
                  <a:pt x="1332" y="0"/>
                  <a:pt x="1163" y="16"/>
                  <a:pt x="1005" y="28"/>
                </a:cubicBezTo>
                <a:cubicBezTo>
                  <a:pt x="847" y="40"/>
                  <a:pt x="674" y="59"/>
                  <a:pt x="557" y="93"/>
                </a:cubicBezTo>
                <a:cubicBezTo>
                  <a:pt x="440" y="127"/>
                  <a:pt x="387" y="172"/>
                  <a:pt x="303" y="234"/>
                </a:cubicBezTo>
                <a:cubicBezTo>
                  <a:pt x="219" y="296"/>
                  <a:pt x="105" y="387"/>
                  <a:pt x="54" y="466"/>
                </a:cubicBezTo>
                <a:cubicBezTo>
                  <a:pt x="3" y="545"/>
                  <a:pt x="1" y="627"/>
                  <a:pt x="0" y="709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59" name="Rectangle 2"/>
          <p:cNvSpPr>
            <a:spLocks noChangeArrowheads="1"/>
          </p:cNvSpPr>
          <p:nvPr/>
        </p:nvSpPr>
        <p:spPr bwMode="auto">
          <a:xfrm>
            <a:off x="304800" y="304800"/>
            <a:ext cx="7396163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800">
                <a:solidFill>
                  <a:srgbClr val="000000"/>
                </a:solidFill>
                <a:latin typeface="Courier New" pitchFamily="49" charset="0"/>
              </a:rPr>
              <a:t>(define </a:t>
            </a:r>
            <a:r>
              <a:rPr lang="en-US" altLang="en-US" sz="1800">
                <a:solidFill>
                  <a:srgbClr val="7D06AA"/>
                </a:solidFill>
                <a:latin typeface="Courier New" pitchFamily="49" charset="0"/>
              </a:rPr>
              <a:t>Gtw '(</a:t>
            </a:r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(e b </a:t>
            </a:r>
            <a:r>
              <a:rPr lang="en-US" altLang="en-US" sz="1800">
                <a:solidFill>
                  <a:schemeClr val="bg2"/>
                </a:solidFill>
                <a:latin typeface="Courier New" pitchFamily="49" charset="0"/>
              </a:rPr>
              <a:t>100</a:t>
            </a:r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) (a b </a:t>
            </a:r>
            <a:r>
              <a:rPr lang="en-US" altLang="en-US" sz="1800">
                <a:solidFill>
                  <a:schemeClr val="bg2"/>
                </a:solidFill>
                <a:latin typeface="Courier New" pitchFamily="49" charset="0"/>
              </a:rPr>
              <a:t>25</a:t>
            </a:r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) (e a </a:t>
            </a:r>
            <a:r>
              <a:rPr lang="en-US" altLang="en-US" sz="1800">
                <a:solidFill>
                  <a:schemeClr val="bg2"/>
                </a:solidFill>
                <a:latin typeface="Courier New" pitchFamily="49" charset="0"/>
              </a:rPr>
              <a:t>42</a:t>
            </a:r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)</a:t>
            </a:r>
          </a:p>
          <a:p>
            <a:pPr algn="l"/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              (a c   </a:t>
            </a:r>
            <a:r>
              <a:rPr lang="en-US" altLang="en-US" sz="1800">
                <a:solidFill>
                  <a:schemeClr val="bg2"/>
                </a:solidFill>
                <a:latin typeface="Courier New" pitchFamily="49" charset="0"/>
              </a:rPr>
              <a:t>7</a:t>
            </a:r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) (a d </a:t>
            </a:r>
            <a:r>
              <a:rPr lang="en-US" altLang="en-US" sz="1800">
                <a:solidFill>
                  <a:schemeClr val="bg2"/>
                </a:solidFill>
                <a:latin typeface="Courier New" pitchFamily="49" charset="0"/>
              </a:rPr>
              <a:t>13</a:t>
            </a:r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) (a e </a:t>
            </a:r>
            <a:r>
              <a:rPr lang="en-US" altLang="en-US" sz="1800">
                <a:solidFill>
                  <a:schemeClr val="bg2"/>
                </a:solidFill>
                <a:latin typeface="Courier New" pitchFamily="49" charset="0"/>
              </a:rPr>
              <a:t>15</a:t>
            </a:r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)</a:t>
            </a:r>
          </a:p>
          <a:p>
            <a:pPr algn="l"/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              (b c  </a:t>
            </a:r>
            <a:r>
              <a:rPr lang="en-US" altLang="en-US" sz="1800">
                <a:solidFill>
                  <a:schemeClr val="bg2"/>
                </a:solidFill>
                <a:latin typeface="Courier New" pitchFamily="49" charset="0"/>
              </a:rPr>
              <a:t>10</a:t>
            </a:r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) (b d  </a:t>
            </a:r>
            <a:r>
              <a:rPr lang="en-US" altLang="en-US" sz="1800">
                <a:solidFill>
                  <a:schemeClr val="bg2"/>
                </a:solidFill>
                <a:latin typeface="Courier New" pitchFamily="49" charset="0"/>
              </a:rPr>
              <a:t>5</a:t>
            </a:r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) (d e  </a:t>
            </a:r>
            <a:r>
              <a:rPr lang="en-US" altLang="en-US" sz="1800">
                <a:solidFill>
                  <a:schemeClr val="bg2"/>
                </a:solidFill>
                <a:latin typeface="Courier New" pitchFamily="49" charset="0"/>
              </a:rPr>
              <a:t>2</a:t>
            </a:r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) </a:t>
            </a:r>
          </a:p>
          <a:p>
            <a:pPr algn="l"/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              (b e </a:t>
            </a:r>
            <a:r>
              <a:rPr lang="en-US" altLang="en-US" sz="1800">
                <a:solidFill>
                  <a:schemeClr val="bg2"/>
                </a:solidFill>
                <a:latin typeface="Courier New" pitchFamily="49" charset="0"/>
              </a:rPr>
              <a:t>100</a:t>
            </a:r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) (c d  </a:t>
            </a:r>
            <a:r>
              <a:rPr lang="en-US" altLang="en-US" sz="1800">
                <a:solidFill>
                  <a:schemeClr val="bg2"/>
                </a:solidFill>
                <a:latin typeface="Courier New" pitchFamily="49" charset="0"/>
              </a:rPr>
              <a:t>1</a:t>
            </a:r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) (c e  </a:t>
            </a:r>
            <a:r>
              <a:rPr lang="en-US" altLang="en-US" sz="1800">
                <a:solidFill>
                  <a:schemeClr val="bg2"/>
                </a:solidFill>
                <a:latin typeface="Courier New" pitchFamily="49" charset="0"/>
              </a:rPr>
              <a:t>7</a:t>
            </a:r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)</a:t>
            </a:r>
            <a:r>
              <a:rPr lang="en-US" altLang="en-US" sz="1800">
                <a:solidFill>
                  <a:srgbClr val="7D06AA"/>
                </a:solidFill>
                <a:latin typeface="Courier New" pitchFamily="49" charset="0"/>
              </a:rPr>
              <a:t>)</a:t>
            </a:r>
            <a:r>
              <a:rPr lang="en-US" altLang="en-US" sz="1800">
                <a:solidFill>
                  <a:srgbClr val="000000"/>
                </a:solidFill>
                <a:latin typeface="Courier New" pitchFamily="49" charset="0"/>
              </a:rPr>
              <a:t> )</a:t>
            </a:r>
          </a:p>
        </p:txBody>
      </p:sp>
      <p:sp>
        <p:nvSpPr>
          <p:cNvPr id="34860" name="Line 98"/>
          <p:cNvSpPr>
            <a:spLocks noChangeShapeType="1"/>
          </p:cNvSpPr>
          <p:nvPr/>
        </p:nvSpPr>
        <p:spPr bwMode="auto">
          <a:xfrm>
            <a:off x="5664200" y="1879600"/>
            <a:ext cx="134938" cy="4587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8" name="Text Box 100"/>
          <p:cNvSpPr txBox="1">
            <a:spLocks noChangeArrowheads="1"/>
          </p:cNvSpPr>
          <p:nvPr/>
        </p:nvSpPr>
        <p:spPr bwMode="auto">
          <a:xfrm>
            <a:off x="6705600" y="952874"/>
            <a:ext cx="2085975" cy="179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ts val="1500"/>
              </a:lnSpc>
            </a:pPr>
            <a:r>
              <a:rPr lang="en-US" altLang="en-US" b="0" dirty="0" smtClean="0">
                <a:latin typeface="Calibri" panose="020F0502020204030204" pitchFamily="34" charset="0"/>
              </a:rPr>
              <a:t>distances</a:t>
            </a:r>
          </a:p>
          <a:p>
            <a:pPr>
              <a:lnSpc>
                <a:spcPts val="1500"/>
              </a:lnSpc>
            </a:pPr>
            <a:r>
              <a:rPr lang="en-US" altLang="en-US" b="0" dirty="0" smtClean="0">
                <a:latin typeface="Calibri" panose="020F0502020204030204" pitchFamily="34" charset="0"/>
              </a:rPr>
              <a:t>times (traffic!)</a:t>
            </a:r>
          </a:p>
          <a:p>
            <a:pPr>
              <a:lnSpc>
                <a:spcPts val="1500"/>
              </a:lnSpc>
            </a:pPr>
            <a:r>
              <a:rPr lang="en-US" altLang="en-US" b="0" dirty="0" smtClean="0">
                <a:latin typeface="Calibri" panose="020F0502020204030204" pitchFamily="34" charset="0"/>
              </a:rPr>
              <a:t>costs</a:t>
            </a:r>
          </a:p>
          <a:p>
            <a:pPr>
              <a:lnSpc>
                <a:spcPts val="1500"/>
              </a:lnSpc>
            </a:pPr>
            <a:r>
              <a:rPr lang="en-US" altLang="en-US" b="0" dirty="0" smtClean="0">
                <a:latin typeface="Calibri" panose="020F0502020204030204" pitchFamily="34" charset="0"/>
              </a:rPr>
              <a:t>capacities</a:t>
            </a:r>
          </a:p>
          <a:p>
            <a:pPr>
              <a:lnSpc>
                <a:spcPts val="1500"/>
              </a:lnSpc>
            </a:pPr>
            <a:r>
              <a:rPr lang="en-US" altLang="en-US" b="0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life!</a:t>
            </a:r>
            <a:endParaRPr lang="en-US" altLang="en-US" b="0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91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5486400" y="2970213"/>
            <a:ext cx="3505200" cy="3735387"/>
          </a:xfrm>
          <a:prstGeom prst="roundRect">
            <a:avLst/>
          </a:prstGeom>
          <a:solidFill>
            <a:srgbClr val="FFDADA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5842" name="Oval 2"/>
          <p:cNvSpPr>
            <a:spLocks noChangeArrowheads="1"/>
          </p:cNvSpPr>
          <p:nvPr/>
        </p:nvSpPr>
        <p:spPr bwMode="auto">
          <a:xfrm>
            <a:off x="4540250" y="3821113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5843" name="Oval 3"/>
          <p:cNvSpPr>
            <a:spLocks noChangeArrowheads="1"/>
          </p:cNvSpPr>
          <p:nvPr/>
        </p:nvSpPr>
        <p:spPr bwMode="auto">
          <a:xfrm>
            <a:off x="365125" y="3560763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5844" name="Oval 4"/>
          <p:cNvSpPr>
            <a:spLocks noChangeArrowheads="1"/>
          </p:cNvSpPr>
          <p:nvPr/>
        </p:nvSpPr>
        <p:spPr bwMode="auto">
          <a:xfrm>
            <a:off x="2854325" y="3324225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5845" name="Oval 5"/>
          <p:cNvSpPr>
            <a:spLocks noChangeArrowheads="1"/>
          </p:cNvSpPr>
          <p:nvPr/>
        </p:nvSpPr>
        <p:spPr bwMode="auto">
          <a:xfrm>
            <a:off x="1568450" y="4092575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5846" name="Oval 6"/>
          <p:cNvSpPr>
            <a:spLocks noChangeArrowheads="1"/>
          </p:cNvSpPr>
          <p:nvPr/>
        </p:nvSpPr>
        <p:spPr bwMode="auto">
          <a:xfrm>
            <a:off x="1420813" y="5673725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5847" name="Line 10"/>
          <p:cNvSpPr>
            <a:spLocks noChangeShapeType="1"/>
          </p:cNvSpPr>
          <p:nvPr/>
        </p:nvSpPr>
        <p:spPr bwMode="auto">
          <a:xfrm>
            <a:off x="612775" y="4195763"/>
            <a:ext cx="788988" cy="1644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Line 11"/>
          <p:cNvSpPr>
            <a:spLocks noChangeShapeType="1"/>
          </p:cNvSpPr>
          <p:nvPr/>
        </p:nvSpPr>
        <p:spPr bwMode="auto">
          <a:xfrm flipV="1">
            <a:off x="987425" y="3500438"/>
            <a:ext cx="1846263" cy="157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Line 12"/>
          <p:cNvSpPr>
            <a:spLocks noChangeShapeType="1"/>
          </p:cNvSpPr>
          <p:nvPr/>
        </p:nvSpPr>
        <p:spPr bwMode="auto">
          <a:xfrm flipV="1">
            <a:off x="2128838" y="4443413"/>
            <a:ext cx="2668587" cy="1601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Line 18"/>
          <p:cNvSpPr>
            <a:spLocks noChangeShapeType="1"/>
          </p:cNvSpPr>
          <p:nvPr/>
        </p:nvSpPr>
        <p:spPr bwMode="auto">
          <a:xfrm>
            <a:off x="1044575" y="4003675"/>
            <a:ext cx="533400" cy="27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1" name="Line 19"/>
          <p:cNvSpPr>
            <a:spLocks noChangeShapeType="1"/>
          </p:cNvSpPr>
          <p:nvPr/>
        </p:nvSpPr>
        <p:spPr bwMode="auto">
          <a:xfrm flipH="1">
            <a:off x="2268538" y="3865563"/>
            <a:ext cx="679450" cy="473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2" name="Line 20"/>
          <p:cNvSpPr>
            <a:spLocks noChangeShapeType="1"/>
          </p:cNvSpPr>
          <p:nvPr/>
        </p:nvSpPr>
        <p:spPr bwMode="auto">
          <a:xfrm flipH="1" flipV="1">
            <a:off x="3543300" y="3686175"/>
            <a:ext cx="968375" cy="322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Text Box 26"/>
          <p:cNvSpPr txBox="1">
            <a:spLocks noChangeArrowheads="1"/>
          </p:cNvSpPr>
          <p:nvPr/>
        </p:nvSpPr>
        <p:spPr bwMode="auto">
          <a:xfrm>
            <a:off x="2930525" y="34004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b</a:t>
            </a:r>
          </a:p>
        </p:txBody>
      </p:sp>
      <p:sp>
        <p:nvSpPr>
          <p:cNvPr id="35854" name="Text Box 27"/>
          <p:cNvSpPr txBox="1">
            <a:spLocks noChangeArrowheads="1"/>
          </p:cNvSpPr>
          <p:nvPr/>
        </p:nvSpPr>
        <p:spPr bwMode="auto">
          <a:xfrm>
            <a:off x="4606925" y="388937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e</a:t>
            </a:r>
          </a:p>
        </p:txBody>
      </p:sp>
      <p:sp>
        <p:nvSpPr>
          <p:cNvPr id="35855" name="Text Box 28"/>
          <p:cNvSpPr txBox="1">
            <a:spLocks noChangeArrowheads="1"/>
          </p:cNvSpPr>
          <p:nvPr/>
        </p:nvSpPr>
        <p:spPr bwMode="auto">
          <a:xfrm>
            <a:off x="1635125" y="41624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c</a:t>
            </a:r>
          </a:p>
        </p:txBody>
      </p:sp>
      <p:sp>
        <p:nvSpPr>
          <p:cNvPr id="35856" name="Text Box 29"/>
          <p:cNvSpPr txBox="1">
            <a:spLocks noChangeArrowheads="1"/>
          </p:cNvSpPr>
          <p:nvPr/>
        </p:nvSpPr>
        <p:spPr bwMode="auto">
          <a:xfrm>
            <a:off x="415925" y="36290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a</a:t>
            </a:r>
          </a:p>
        </p:txBody>
      </p:sp>
      <p:sp>
        <p:nvSpPr>
          <p:cNvPr id="35857" name="Text Box 33"/>
          <p:cNvSpPr txBox="1">
            <a:spLocks noChangeArrowheads="1"/>
          </p:cNvSpPr>
          <p:nvPr/>
        </p:nvSpPr>
        <p:spPr bwMode="auto">
          <a:xfrm>
            <a:off x="1482725" y="57626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d</a:t>
            </a:r>
          </a:p>
        </p:txBody>
      </p:sp>
      <p:sp>
        <p:nvSpPr>
          <p:cNvPr id="35858" name="Rectangle 41"/>
          <p:cNvSpPr>
            <a:spLocks noChangeArrowheads="1"/>
          </p:cNvSpPr>
          <p:nvPr/>
        </p:nvSpPr>
        <p:spPr bwMode="auto">
          <a:xfrm>
            <a:off x="1171575" y="3822700"/>
            <a:ext cx="32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solidFill>
                  <a:schemeClr val="bg2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35859" name="Rectangle 43"/>
          <p:cNvSpPr>
            <a:spLocks noChangeArrowheads="1"/>
          </p:cNvSpPr>
          <p:nvPr/>
        </p:nvSpPr>
        <p:spPr bwMode="auto">
          <a:xfrm>
            <a:off x="636588" y="5056188"/>
            <a:ext cx="458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solidFill>
                  <a:schemeClr val="bg2"/>
                </a:solidFill>
                <a:latin typeface="Courier New" pitchFamily="49" charset="0"/>
              </a:rPr>
              <a:t>13</a:t>
            </a:r>
          </a:p>
        </p:txBody>
      </p:sp>
      <p:sp>
        <p:nvSpPr>
          <p:cNvPr id="35860" name="Rectangle 44"/>
          <p:cNvSpPr>
            <a:spLocks noChangeArrowheads="1"/>
          </p:cNvSpPr>
          <p:nvPr/>
        </p:nvSpPr>
        <p:spPr bwMode="auto">
          <a:xfrm>
            <a:off x="1647825" y="3208338"/>
            <a:ext cx="4587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solidFill>
                  <a:schemeClr val="bg2"/>
                </a:solidFill>
                <a:latin typeface="Courier New" pitchFamily="49" charset="0"/>
              </a:rPr>
              <a:t>25</a:t>
            </a:r>
          </a:p>
        </p:txBody>
      </p:sp>
      <p:sp>
        <p:nvSpPr>
          <p:cNvPr id="35861" name="Rectangle 45"/>
          <p:cNvSpPr>
            <a:spLocks noChangeArrowheads="1"/>
          </p:cNvSpPr>
          <p:nvPr/>
        </p:nvSpPr>
        <p:spPr bwMode="auto">
          <a:xfrm>
            <a:off x="2290763" y="3763963"/>
            <a:ext cx="458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solidFill>
                  <a:schemeClr val="bg2"/>
                </a:solidFill>
                <a:latin typeface="Courier New" pitchFamily="49" charset="0"/>
              </a:rPr>
              <a:t>10</a:t>
            </a:r>
          </a:p>
        </p:txBody>
      </p:sp>
      <p:sp>
        <p:nvSpPr>
          <p:cNvPr id="35862" name="Rectangle 46"/>
          <p:cNvSpPr>
            <a:spLocks noChangeArrowheads="1"/>
          </p:cNvSpPr>
          <p:nvPr/>
        </p:nvSpPr>
        <p:spPr bwMode="auto">
          <a:xfrm>
            <a:off x="2552700" y="4719638"/>
            <a:ext cx="320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solidFill>
                  <a:schemeClr val="bg2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35863" name="Line 19"/>
          <p:cNvSpPr>
            <a:spLocks noChangeShapeType="1"/>
          </p:cNvSpPr>
          <p:nvPr/>
        </p:nvSpPr>
        <p:spPr bwMode="auto">
          <a:xfrm flipH="1">
            <a:off x="2087563" y="3959225"/>
            <a:ext cx="969962" cy="1801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4" name="Rectangle 48"/>
          <p:cNvSpPr>
            <a:spLocks noChangeArrowheads="1"/>
          </p:cNvSpPr>
          <p:nvPr/>
        </p:nvSpPr>
        <p:spPr bwMode="auto">
          <a:xfrm>
            <a:off x="1562100" y="4924425"/>
            <a:ext cx="32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solidFill>
                  <a:schemeClr val="bg2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35865" name="Line 19"/>
          <p:cNvSpPr>
            <a:spLocks noChangeShapeType="1"/>
          </p:cNvSpPr>
          <p:nvPr/>
        </p:nvSpPr>
        <p:spPr bwMode="auto">
          <a:xfrm flipH="1">
            <a:off x="1793875" y="4729163"/>
            <a:ext cx="79375" cy="912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6" name="Rectangle 50"/>
          <p:cNvSpPr>
            <a:spLocks noChangeArrowheads="1"/>
          </p:cNvSpPr>
          <p:nvPr/>
        </p:nvSpPr>
        <p:spPr bwMode="auto">
          <a:xfrm>
            <a:off x="3862388" y="3506788"/>
            <a:ext cx="5953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solidFill>
                  <a:schemeClr val="bg2"/>
                </a:solidFill>
                <a:latin typeface="Courier New" pitchFamily="49" charset="0"/>
              </a:rPr>
              <a:t>100</a:t>
            </a:r>
          </a:p>
        </p:txBody>
      </p:sp>
      <p:sp>
        <p:nvSpPr>
          <p:cNvPr id="35867" name="Rectangle 51"/>
          <p:cNvSpPr>
            <a:spLocks noChangeArrowheads="1"/>
          </p:cNvSpPr>
          <p:nvPr/>
        </p:nvSpPr>
        <p:spPr bwMode="auto">
          <a:xfrm>
            <a:off x="3514725" y="3976688"/>
            <a:ext cx="5953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solidFill>
                  <a:schemeClr val="bg2"/>
                </a:solidFill>
                <a:latin typeface="Courier New" pitchFamily="49" charset="0"/>
              </a:rPr>
              <a:t>100</a:t>
            </a:r>
          </a:p>
        </p:txBody>
      </p:sp>
      <p:sp>
        <p:nvSpPr>
          <p:cNvPr id="35868" name="Line 20"/>
          <p:cNvSpPr>
            <a:spLocks noChangeShapeType="1"/>
          </p:cNvSpPr>
          <p:nvPr/>
        </p:nvSpPr>
        <p:spPr bwMode="auto">
          <a:xfrm>
            <a:off x="3505200" y="3851275"/>
            <a:ext cx="1014413" cy="347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9" name="Rectangle 53"/>
          <p:cNvSpPr>
            <a:spLocks noChangeArrowheads="1"/>
          </p:cNvSpPr>
          <p:nvPr/>
        </p:nvSpPr>
        <p:spPr bwMode="auto">
          <a:xfrm>
            <a:off x="3459163" y="5148263"/>
            <a:ext cx="320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solidFill>
                  <a:schemeClr val="bg2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35870" name="Line 12"/>
          <p:cNvSpPr>
            <a:spLocks noChangeShapeType="1"/>
          </p:cNvSpPr>
          <p:nvPr/>
        </p:nvSpPr>
        <p:spPr bwMode="auto">
          <a:xfrm flipV="1">
            <a:off x="2881313" y="4364038"/>
            <a:ext cx="1731962" cy="107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71" name="Line 55"/>
          <p:cNvSpPr>
            <a:spLocks noChangeShapeType="1"/>
          </p:cNvSpPr>
          <p:nvPr/>
        </p:nvSpPr>
        <p:spPr bwMode="auto">
          <a:xfrm flipV="1">
            <a:off x="2271713" y="4478338"/>
            <a:ext cx="423862" cy="2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872" name="Rectangle 56"/>
          <p:cNvSpPr>
            <a:spLocks noChangeArrowheads="1"/>
          </p:cNvSpPr>
          <p:nvPr/>
        </p:nvSpPr>
        <p:spPr bwMode="auto">
          <a:xfrm>
            <a:off x="3116263" y="4413250"/>
            <a:ext cx="32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solidFill>
                  <a:schemeClr val="bg2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35873" name="Rectangle 60"/>
          <p:cNvSpPr>
            <a:spLocks noChangeArrowheads="1"/>
          </p:cNvSpPr>
          <p:nvPr/>
        </p:nvSpPr>
        <p:spPr bwMode="auto">
          <a:xfrm>
            <a:off x="4846638" y="2951163"/>
            <a:ext cx="458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solidFill>
                  <a:schemeClr val="bg2"/>
                </a:solidFill>
                <a:latin typeface="Courier New" pitchFamily="49" charset="0"/>
              </a:rPr>
              <a:t>42</a:t>
            </a:r>
          </a:p>
        </p:txBody>
      </p:sp>
      <p:sp>
        <p:nvSpPr>
          <p:cNvPr id="35874" name="Freeform 65"/>
          <p:cNvSpPr>
            <a:spLocks/>
          </p:cNvSpPr>
          <p:nvPr/>
        </p:nvSpPr>
        <p:spPr bwMode="auto">
          <a:xfrm>
            <a:off x="677863" y="2400300"/>
            <a:ext cx="4419600" cy="1409700"/>
          </a:xfrm>
          <a:custGeom>
            <a:avLst/>
            <a:gdLst>
              <a:gd name="T0" fmla="*/ 2147483647 w 2784"/>
              <a:gd name="T1" fmla="*/ 2147483647 h 888"/>
              <a:gd name="T2" fmla="*/ 2147483647 w 2784"/>
              <a:gd name="T3" fmla="*/ 2147483647 h 888"/>
              <a:gd name="T4" fmla="*/ 2147483647 w 2784"/>
              <a:gd name="T5" fmla="*/ 2147483647 h 888"/>
              <a:gd name="T6" fmla="*/ 2147483647 w 2784"/>
              <a:gd name="T7" fmla="*/ 2147483647 h 888"/>
              <a:gd name="T8" fmla="*/ 2147483647 w 2784"/>
              <a:gd name="T9" fmla="*/ 2147483647 h 888"/>
              <a:gd name="T10" fmla="*/ 2147483647 w 2784"/>
              <a:gd name="T11" fmla="*/ 2147483647 h 888"/>
              <a:gd name="T12" fmla="*/ 2147483647 w 2784"/>
              <a:gd name="T13" fmla="*/ 2147483647 h 888"/>
              <a:gd name="T14" fmla="*/ 2147483647 w 2784"/>
              <a:gd name="T15" fmla="*/ 2147483647 h 888"/>
              <a:gd name="T16" fmla="*/ 2147483647 w 2784"/>
              <a:gd name="T17" fmla="*/ 2147483647 h 888"/>
              <a:gd name="T18" fmla="*/ 2147483647 w 2784"/>
              <a:gd name="T19" fmla="*/ 2147483647 h 888"/>
              <a:gd name="T20" fmla="*/ 0 w 2784"/>
              <a:gd name="T21" fmla="*/ 2147483647 h 8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784"/>
              <a:gd name="T34" fmla="*/ 0 h 888"/>
              <a:gd name="T35" fmla="*/ 2784 w 2784"/>
              <a:gd name="T36" fmla="*/ 888 h 88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784" h="888">
                <a:moveTo>
                  <a:pt x="2741" y="888"/>
                </a:moveTo>
                <a:cubicBezTo>
                  <a:pt x="2762" y="827"/>
                  <a:pt x="2784" y="767"/>
                  <a:pt x="2778" y="715"/>
                </a:cubicBezTo>
                <a:cubicBezTo>
                  <a:pt x="2772" y="663"/>
                  <a:pt x="2764" y="643"/>
                  <a:pt x="2703" y="574"/>
                </a:cubicBezTo>
                <a:cubicBezTo>
                  <a:pt x="2642" y="505"/>
                  <a:pt x="2523" y="372"/>
                  <a:pt x="2411" y="299"/>
                </a:cubicBezTo>
                <a:cubicBezTo>
                  <a:pt x="2299" y="226"/>
                  <a:pt x="2183" y="184"/>
                  <a:pt x="2032" y="137"/>
                </a:cubicBezTo>
                <a:cubicBezTo>
                  <a:pt x="1881" y="90"/>
                  <a:pt x="1674" y="36"/>
                  <a:pt x="1503" y="18"/>
                </a:cubicBezTo>
                <a:cubicBezTo>
                  <a:pt x="1332" y="0"/>
                  <a:pt x="1163" y="16"/>
                  <a:pt x="1005" y="28"/>
                </a:cubicBezTo>
                <a:cubicBezTo>
                  <a:pt x="847" y="40"/>
                  <a:pt x="674" y="59"/>
                  <a:pt x="557" y="93"/>
                </a:cubicBezTo>
                <a:cubicBezTo>
                  <a:pt x="440" y="127"/>
                  <a:pt x="387" y="172"/>
                  <a:pt x="303" y="234"/>
                </a:cubicBezTo>
                <a:cubicBezTo>
                  <a:pt x="219" y="296"/>
                  <a:pt x="105" y="387"/>
                  <a:pt x="54" y="466"/>
                </a:cubicBezTo>
                <a:cubicBezTo>
                  <a:pt x="3" y="545"/>
                  <a:pt x="1" y="627"/>
                  <a:pt x="0" y="709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875" name="Text Box 97"/>
          <p:cNvSpPr txBox="1">
            <a:spLocks noChangeArrowheads="1"/>
          </p:cNvSpPr>
          <p:nvPr/>
        </p:nvSpPr>
        <p:spPr bwMode="auto">
          <a:xfrm>
            <a:off x="5219700" y="2225675"/>
            <a:ext cx="1166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weights</a:t>
            </a:r>
          </a:p>
        </p:txBody>
      </p:sp>
      <p:sp>
        <p:nvSpPr>
          <p:cNvPr id="35876" name="Line 98"/>
          <p:cNvSpPr>
            <a:spLocks noChangeShapeType="1"/>
          </p:cNvSpPr>
          <p:nvPr/>
        </p:nvSpPr>
        <p:spPr bwMode="auto">
          <a:xfrm flipH="1">
            <a:off x="5199063" y="2627313"/>
            <a:ext cx="214312" cy="3429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877" name="Rectangle 36"/>
          <p:cNvSpPr>
            <a:spLocks noChangeArrowheads="1"/>
          </p:cNvSpPr>
          <p:nvPr/>
        </p:nvSpPr>
        <p:spPr bwMode="auto">
          <a:xfrm>
            <a:off x="2514600" y="2566988"/>
            <a:ext cx="4587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solidFill>
                  <a:schemeClr val="bg2"/>
                </a:solidFill>
                <a:latin typeface="Courier New" pitchFamily="49" charset="0"/>
              </a:rPr>
              <a:t>15</a:t>
            </a:r>
          </a:p>
        </p:txBody>
      </p:sp>
      <p:sp>
        <p:nvSpPr>
          <p:cNvPr id="35878" name="Freeform 38"/>
          <p:cNvSpPr>
            <a:spLocks/>
          </p:cNvSpPr>
          <p:nvPr/>
        </p:nvSpPr>
        <p:spPr bwMode="auto">
          <a:xfrm rot="441945" flipH="1">
            <a:off x="920750" y="2543175"/>
            <a:ext cx="3889375" cy="1247775"/>
          </a:xfrm>
          <a:custGeom>
            <a:avLst/>
            <a:gdLst>
              <a:gd name="T0" fmla="*/ 2147483647 w 2784"/>
              <a:gd name="T1" fmla="*/ 2147483647 h 888"/>
              <a:gd name="T2" fmla="*/ 2147483647 w 2784"/>
              <a:gd name="T3" fmla="*/ 2147483647 h 888"/>
              <a:gd name="T4" fmla="*/ 2147483647 w 2784"/>
              <a:gd name="T5" fmla="*/ 2147483647 h 888"/>
              <a:gd name="T6" fmla="*/ 2147483647 w 2784"/>
              <a:gd name="T7" fmla="*/ 2147483647 h 888"/>
              <a:gd name="T8" fmla="*/ 2147483647 w 2784"/>
              <a:gd name="T9" fmla="*/ 2147483647 h 888"/>
              <a:gd name="T10" fmla="*/ 2147483647 w 2784"/>
              <a:gd name="T11" fmla="*/ 2147483647 h 888"/>
              <a:gd name="T12" fmla="*/ 2147483647 w 2784"/>
              <a:gd name="T13" fmla="*/ 2147483647 h 888"/>
              <a:gd name="T14" fmla="*/ 2147483647 w 2784"/>
              <a:gd name="T15" fmla="*/ 2147483647 h 888"/>
              <a:gd name="T16" fmla="*/ 2147483647 w 2784"/>
              <a:gd name="T17" fmla="*/ 2147483647 h 888"/>
              <a:gd name="T18" fmla="*/ 2147483647 w 2784"/>
              <a:gd name="T19" fmla="*/ 2147483647 h 888"/>
              <a:gd name="T20" fmla="*/ 0 w 2784"/>
              <a:gd name="T21" fmla="*/ 2147483647 h 8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784"/>
              <a:gd name="T34" fmla="*/ 0 h 888"/>
              <a:gd name="T35" fmla="*/ 2784 w 2784"/>
              <a:gd name="T36" fmla="*/ 888 h 88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784" h="888">
                <a:moveTo>
                  <a:pt x="2741" y="888"/>
                </a:moveTo>
                <a:cubicBezTo>
                  <a:pt x="2762" y="827"/>
                  <a:pt x="2784" y="767"/>
                  <a:pt x="2778" y="715"/>
                </a:cubicBezTo>
                <a:cubicBezTo>
                  <a:pt x="2772" y="663"/>
                  <a:pt x="2764" y="643"/>
                  <a:pt x="2703" y="574"/>
                </a:cubicBezTo>
                <a:cubicBezTo>
                  <a:pt x="2642" y="505"/>
                  <a:pt x="2523" y="372"/>
                  <a:pt x="2411" y="299"/>
                </a:cubicBezTo>
                <a:cubicBezTo>
                  <a:pt x="2299" y="226"/>
                  <a:pt x="2183" y="184"/>
                  <a:pt x="2032" y="137"/>
                </a:cubicBezTo>
                <a:cubicBezTo>
                  <a:pt x="1881" y="90"/>
                  <a:pt x="1674" y="36"/>
                  <a:pt x="1503" y="18"/>
                </a:cubicBezTo>
                <a:cubicBezTo>
                  <a:pt x="1332" y="0"/>
                  <a:pt x="1163" y="16"/>
                  <a:pt x="1005" y="28"/>
                </a:cubicBezTo>
                <a:cubicBezTo>
                  <a:pt x="847" y="40"/>
                  <a:pt x="674" y="59"/>
                  <a:pt x="557" y="93"/>
                </a:cubicBezTo>
                <a:cubicBezTo>
                  <a:pt x="440" y="127"/>
                  <a:pt x="387" y="172"/>
                  <a:pt x="303" y="234"/>
                </a:cubicBezTo>
                <a:cubicBezTo>
                  <a:pt x="219" y="296"/>
                  <a:pt x="105" y="387"/>
                  <a:pt x="54" y="466"/>
                </a:cubicBezTo>
                <a:cubicBezTo>
                  <a:pt x="3" y="545"/>
                  <a:pt x="1" y="627"/>
                  <a:pt x="0" y="709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879" name="Rectangle 2"/>
          <p:cNvSpPr>
            <a:spLocks noChangeArrowheads="1"/>
          </p:cNvSpPr>
          <p:nvPr/>
        </p:nvSpPr>
        <p:spPr bwMode="auto">
          <a:xfrm>
            <a:off x="304800" y="304800"/>
            <a:ext cx="7396163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800">
                <a:solidFill>
                  <a:srgbClr val="000000"/>
                </a:solidFill>
                <a:latin typeface="Courier New" pitchFamily="49" charset="0"/>
              </a:rPr>
              <a:t>(define </a:t>
            </a:r>
            <a:r>
              <a:rPr lang="en-US" altLang="en-US" sz="1800">
                <a:solidFill>
                  <a:srgbClr val="7D06AA"/>
                </a:solidFill>
                <a:latin typeface="Courier New" pitchFamily="49" charset="0"/>
              </a:rPr>
              <a:t>Gtw '(</a:t>
            </a:r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(e b </a:t>
            </a:r>
            <a:r>
              <a:rPr lang="en-US" altLang="en-US" sz="1800">
                <a:solidFill>
                  <a:schemeClr val="bg2"/>
                </a:solidFill>
                <a:latin typeface="Courier New" pitchFamily="49" charset="0"/>
              </a:rPr>
              <a:t>100</a:t>
            </a:r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) (a b </a:t>
            </a:r>
            <a:r>
              <a:rPr lang="en-US" altLang="en-US" sz="1800">
                <a:solidFill>
                  <a:schemeClr val="bg2"/>
                </a:solidFill>
                <a:latin typeface="Courier New" pitchFamily="49" charset="0"/>
              </a:rPr>
              <a:t>25</a:t>
            </a:r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) (e a </a:t>
            </a:r>
            <a:r>
              <a:rPr lang="en-US" altLang="en-US" sz="1800">
                <a:solidFill>
                  <a:schemeClr val="bg2"/>
                </a:solidFill>
                <a:latin typeface="Courier New" pitchFamily="49" charset="0"/>
              </a:rPr>
              <a:t>42</a:t>
            </a:r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)</a:t>
            </a:r>
          </a:p>
          <a:p>
            <a:pPr algn="l"/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              (a c   </a:t>
            </a:r>
            <a:r>
              <a:rPr lang="en-US" altLang="en-US" sz="1800">
                <a:solidFill>
                  <a:schemeClr val="bg2"/>
                </a:solidFill>
                <a:latin typeface="Courier New" pitchFamily="49" charset="0"/>
              </a:rPr>
              <a:t>7</a:t>
            </a:r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) (a d </a:t>
            </a:r>
            <a:r>
              <a:rPr lang="en-US" altLang="en-US" sz="1800">
                <a:solidFill>
                  <a:schemeClr val="bg2"/>
                </a:solidFill>
                <a:latin typeface="Courier New" pitchFamily="49" charset="0"/>
              </a:rPr>
              <a:t>13</a:t>
            </a:r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) (a e </a:t>
            </a:r>
            <a:r>
              <a:rPr lang="en-US" altLang="en-US" sz="1800">
                <a:solidFill>
                  <a:schemeClr val="bg2"/>
                </a:solidFill>
                <a:latin typeface="Courier New" pitchFamily="49" charset="0"/>
              </a:rPr>
              <a:t>15</a:t>
            </a:r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)</a:t>
            </a:r>
          </a:p>
          <a:p>
            <a:pPr algn="l"/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              (b c  </a:t>
            </a:r>
            <a:r>
              <a:rPr lang="en-US" altLang="en-US" sz="1800">
                <a:solidFill>
                  <a:schemeClr val="bg2"/>
                </a:solidFill>
                <a:latin typeface="Courier New" pitchFamily="49" charset="0"/>
              </a:rPr>
              <a:t>10</a:t>
            </a:r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) (b d  </a:t>
            </a:r>
            <a:r>
              <a:rPr lang="en-US" altLang="en-US" sz="1800">
                <a:solidFill>
                  <a:schemeClr val="bg2"/>
                </a:solidFill>
                <a:latin typeface="Courier New" pitchFamily="49" charset="0"/>
              </a:rPr>
              <a:t>5</a:t>
            </a:r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) (d e  </a:t>
            </a:r>
            <a:r>
              <a:rPr lang="en-US" altLang="en-US" sz="1800">
                <a:solidFill>
                  <a:schemeClr val="bg2"/>
                </a:solidFill>
                <a:latin typeface="Courier New" pitchFamily="49" charset="0"/>
              </a:rPr>
              <a:t>2</a:t>
            </a:r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) </a:t>
            </a:r>
          </a:p>
          <a:p>
            <a:pPr algn="l"/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              (b e </a:t>
            </a:r>
            <a:r>
              <a:rPr lang="en-US" altLang="en-US" sz="1800">
                <a:solidFill>
                  <a:schemeClr val="bg2"/>
                </a:solidFill>
                <a:latin typeface="Courier New" pitchFamily="49" charset="0"/>
              </a:rPr>
              <a:t>100</a:t>
            </a:r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) (c d  </a:t>
            </a:r>
            <a:r>
              <a:rPr lang="en-US" altLang="en-US" sz="1800">
                <a:solidFill>
                  <a:schemeClr val="bg2"/>
                </a:solidFill>
                <a:latin typeface="Courier New" pitchFamily="49" charset="0"/>
              </a:rPr>
              <a:t>1</a:t>
            </a:r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) (c e  </a:t>
            </a:r>
            <a:r>
              <a:rPr lang="en-US" altLang="en-US" sz="1800">
                <a:solidFill>
                  <a:schemeClr val="bg2"/>
                </a:solidFill>
                <a:latin typeface="Courier New" pitchFamily="49" charset="0"/>
              </a:rPr>
              <a:t>7</a:t>
            </a:r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)</a:t>
            </a:r>
            <a:r>
              <a:rPr lang="en-US" altLang="en-US" sz="1800">
                <a:solidFill>
                  <a:srgbClr val="7D06AA"/>
                </a:solidFill>
                <a:latin typeface="Courier New" pitchFamily="49" charset="0"/>
              </a:rPr>
              <a:t>)</a:t>
            </a:r>
            <a:r>
              <a:rPr lang="en-US" altLang="en-US" sz="1800">
                <a:solidFill>
                  <a:srgbClr val="000000"/>
                </a:solidFill>
                <a:latin typeface="Courier New" pitchFamily="49" charset="0"/>
              </a:rPr>
              <a:t> )</a:t>
            </a:r>
          </a:p>
        </p:txBody>
      </p:sp>
      <p:sp>
        <p:nvSpPr>
          <p:cNvPr id="35880" name="Line 98"/>
          <p:cNvSpPr>
            <a:spLocks noChangeShapeType="1"/>
          </p:cNvSpPr>
          <p:nvPr/>
        </p:nvSpPr>
        <p:spPr bwMode="auto">
          <a:xfrm>
            <a:off x="5664200" y="1879600"/>
            <a:ext cx="134938" cy="4587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882" name="Text Box 59"/>
          <p:cNvSpPr txBox="1">
            <a:spLocks noChangeArrowheads="1"/>
          </p:cNvSpPr>
          <p:nvPr/>
        </p:nvSpPr>
        <p:spPr bwMode="auto">
          <a:xfrm>
            <a:off x="5730875" y="3124200"/>
            <a:ext cx="32607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2100" dirty="0">
                <a:latin typeface="Courier New" pitchFamily="49" charset="0"/>
              </a:rPr>
              <a:t>(</a:t>
            </a:r>
            <a:r>
              <a:rPr lang="en-US" altLang="en-US" sz="2100" dirty="0">
                <a:solidFill>
                  <a:srgbClr val="C00000"/>
                </a:solidFill>
                <a:latin typeface="Courier New" pitchFamily="49" charset="0"/>
              </a:rPr>
              <a:t>min-</a:t>
            </a:r>
            <a:r>
              <a:rPr lang="en-US" altLang="en-US" sz="2100" dirty="0" err="1">
                <a:solidFill>
                  <a:srgbClr val="C00000"/>
                </a:solidFill>
                <a:latin typeface="Courier New" pitchFamily="49" charset="0"/>
              </a:rPr>
              <a:t>dist</a:t>
            </a:r>
            <a:r>
              <a:rPr lang="en-US" altLang="en-US" sz="2100" dirty="0">
                <a:latin typeface="Courier New" pitchFamily="49" charset="0"/>
              </a:rPr>
              <a:t> 'a 'e </a:t>
            </a:r>
            <a:r>
              <a:rPr lang="en-US" altLang="en-US" sz="2100" dirty="0" err="1">
                <a:latin typeface="Courier New" pitchFamily="49" charset="0"/>
              </a:rPr>
              <a:t>Gt</a:t>
            </a:r>
            <a:r>
              <a:rPr lang="en-US" altLang="en-US" sz="2100" dirty="0">
                <a:latin typeface="Courier New" pitchFamily="49" charset="0"/>
              </a:rPr>
              <a:t>)</a:t>
            </a:r>
          </a:p>
          <a:p>
            <a:pPr algn="l"/>
            <a:r>
              <a:rPr lang="en-US" altLang="en-US" sz="2100" dirty="0">
                <a:latin typeface="Courier New" pitchFamily="49" charset="0"/>
              </a:rPr>
              <a:t>14</a:t>
            </a:r>
          </a:p>
        </p:txBody>
      </p:sp>
      <p:sp>
        <p:nvSpPr>
          <p:cNvPr id="35883" name="Text Box 100"/>
          <p:cNvSpPr txBox="1">
            <a:spLocks noChangeArrowheads="1"/>
          </p:cNvSpPr>
          <p:nvPr/>
        </p:nvSpPr>
        <p:spPr bwMode="auto">
          <a:xfrm>
            <a:off x="5867400" y="4126832"/>
            <a:ext cx="2787650" cy="1200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0" dirty="0"/>
              <a:t>The </a:t>
            </a:r>
            <a:r>
              <a:rPr lang="en-US" altLang="en-US" i="1" dirty="0">
                <a:solidFill>
                  <a:srgbClr val="C00000"/>
                </a:solidFill>
              </a:rPr>
              <a:t>shortest</a:t>
            </a:r>
            <a:r>
              <a:rPr lang="en-US" altLang="en-US" b="0" i="1" dirty="0"/>
              <a:t> </a:t>
            </a:r>
            <a:r>
              <a:rPr lang="en-US" altLang="en-US" b="0" dirty="0"/>
              <a:t>distance and path from A to B!</a:t>
            </a:r>
          </a:p>
        </p:txBody>
      </p:sp>
      <p:sp>
        <p:nvSpPr>
          <p:cNvPr id="35884" name="Text Box 59"/>
          <p:cNvSpPr txBox="1">
            <a:spLocks noChangeArrowheads="1"/>
          </p:cNvSpPr>
          <p:nvPr/>
        </p:nvSpPr>
        <p:spPr bwMode="auto">
          <a:xfrm>
            <a:off x="5730875" y="5576888"/>
            <a:ext cx="32607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2100" dirty="0">
                <a:latin typeface="Courier New" pitchFamily="49" charset="0"/>
              </a:rPr>
              <a:t>(</a:t>
            </a:r>
            <a:r>
              <a:rPr lang="en-US" altLang="en-US" sz="2100" dirty="0">
                <a:solidFill>
                  <a:srgbClr val="C00000"/>
                </a:solidFill>
                <a:latin typeface="Courier New" pitchFamily="49" charset="0"/>
              </a:rPr>
              <a:t>min-path</a:t>
            </a:r>
            <a:r>
              <a:rPr lang="en-US" altLang="en-US" sz="2100" dirty="0">
                <a:latin typeface="Courier New" pitchFamily="49" charset="0"/>
              </a:rPr>
              <a:t> 'a 'e </a:t>
            </a:r>
            <a:r>
              <a:rPr lang="en-US" altLang="en-US" sz="2100" dirty="0" err="1">
                <a:latin typeface="Courier New" pitchFamily="49" charset="0"/>
              </a:rPr>
              <a:t>Gt</a:t>
            </a:r>
            <a:r>
              <a:rPr lang="en-US" altLang="en-US" sz="2100" dirty="0">
                <a:latin typeface="Courier New" pitchFamily="49" charset="0"/>
              </a:rPr>
              <a:t>)</a:t>
            </a:r>
          </a:p>
          <a:p>
            <a:pPr algn="l"/>
            <a:r>
              <a:rPr lang="en-US" altLang="en-US" sz="2100" dirty="0">
                <a:latin typeface="Courier New" pitchFamily="49" charset="0"/>
              </a:rPr>
              <a:t>'(14 a c e)</a:t>
            </a:r>
          </a:p>
        </p:txBody>
      </p:sp>
      <p:cxnSp>
        <p:nvCxnSpPr>
          <p:cNvPr id="35885" name="Straight Arrow Connector 46"/>
          <p:cNvCxnSpPr>
            <a:cxnSpLocks noChangeShapeType="1"/>
          </p:cNvCxnSpPr>
          <p:nvPr/>
        </p:nvCxnSpPr>
        <p:spPr bwMode="auto">
          <a:xfrm flipH="1" flipV="1">
            <a:off x="5955632" y="3898233"/>
            <a:ext cx="288757" cy="64970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86" name="Straight Arrow Connector 47"/>
          <p:cNvCxnSpPr>
            <a:cxnSpLocks noChangeShapeType="1"/>
          </p:cNvCxnSpPr>
          <p:nvPr/>
        </p:nvCxnSpPr>
        <p:spPr bwMode="auto">
          <a:xfrm flipH="1">
            <a:off x="8001000" y="4953000"/>
            <a:ext cx="228600" cy="56949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" name="Text Box 100"/>
          <p:cNvSpPr txBox="1">
            <a:spLocks noChangeArrowheads="1"/>
          </p:cNvSpPr>
          <p:nvPr/>
        </p:nvSpPr>
        <p:spPr bwMode="auto">
          <a:xfrm>
            <a:off x="6705599" y="288577"/>
            <a:ext cx="2085975" cy="461665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0" dirty="0" smtClean="0">
                <a:latin typeface="Cambria" panose="02040503050406030204" pitchFamily="18" charset="0"/>
              </a:rPr>
              <a:t>weights ~</a:t>
            </a:r>
            <a:endParaRPr lang="en-US" altLang="en-US" b="0" dirty="0">
              <a:latin typeface="Cambria" panose="02040503050406030204" pitchFamily="18" charset="0"/>
            </a:endParaRPr>
          </a:p>
        </p:txBody>
      </p:sp>
      <p:sp>
        <p:nvSpPr>
          <p:cNvPr id="48" name="Text Box 100"/>
          <p:cNvSpPr txBox="1">
            <a:spLocks noChangeArrowheads="1"/>
          </p:cNvSpPr>
          <p:nvPr/>
        </p:nvSpPr>
        <p:spPr bwMode="auto">
          <a:xfrm>
            <a:off x="6705600" y="952874"/>
            <a:ext cx="2085975" cy="179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ts val="1500"/>
              </a:lnSpc>
            </a:pPr>
            <a:r>
              <a:rPr lang="en-US" altLang="en-US" b="0" dirty="0" smtClean="0">
                <a:latin typeface="Calibri" panose="020F0502020204030204" pitchFamily="34" charset="0"/>
              </a:rPr>
              <a:t>distances</a:t>
            </a:r>
          </a:p>
          <a:p>
            <a:pPr>
              <a:lnSpc>
                <a:spcPts val="1500"/>
              </a:lnSpc>
            </a:pPr>
            <a:r>
              <a:rPr lang="en-US" altLang="en-US" b="0" dirty="0" smtClean="0">
                <a:latin typeface="Calibri" panose="020F0502020204030204" pitchFamily="34" charset="0"/>
              </a:rPr>
              <a:t>times (traffic!)</a:t>
            </a:r>
          </a:p>
          <a:p>
            <a:pPr>
              <a:lnSpc>
                <a:spcPts val="1500"/>
              </a:lnSpc>
            </a:pPr>
            <a:r>
              <a:rPr lang="en-US" altLang="en-US" b="0" dirty="0" smtClean="0">
                <a:latin typeface="Calibri" panose="020F0502020204030204" pitchFamily="34" charset="0"/>
              </a:rPr>
              <a:t>costs</a:t>
            </a:r>
          </a:p>
          <a:p>
            <a:pPr>
              <a:lnSpc>
                <a:spcPts val="1500"/>
              </a:lnSpc>
            </a:pPr>
            <a:r>
              <a:rPr lang="en-US" altLang="en-US" b="0" dirty="0" smtClean="0">
                <a:latin typeface="Calibri" panose="020F0502020204030204" pitchFamily="34" charset="0"/>
              </a:rPr>
              <a:t>capacities</a:t>
            </a:r>
          </a:p>
          <a:p>
            <a:pPr>
              <a:lnSpc>
                <a:spcPts val="1500"/>
              </a:lnSpc>
            </a:pPr>
            <a:r>
              <a:rPr lang="en-US" altLang="en-US" b="0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life!</a:t>
            </a:r>
            <a:endParaRPr lang="en-US" altLang="en-US" b="0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6"/>
          <p:cNvSpPr>
            <a:spLocks noChangeArrowheads="1"/>
          </p:cNvSpPr>
          <p:nvPr/>
        </p:nvSpPr>
        <p:spPr bwMode="auto">
          <a:xfrm>
            <a:off x="941779" y="381000"/>
            <a:ext cx="3209925" cy="138499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4200" b="0" dirty="0" smtClean="0">
                <a:latin typeface="Cambria" panose="02040503050406030204" pitchFamily="18" charset="0"/>
              </a:rPr>
              <a:t>Good luck on </a:t>
            </a:r>
            <a:r>
              <a:rPr lang="en-US" altLang="en-US" sz="4200" b="0" dirty="0" err="1" smtClean="0">
                <a:latin typeface="Cambria" panose="02040503050406030204" pitchFamily="18" charset="0"/>
              </a:rPr>
              <a:t>hw</a:t>
            </a:r>
            <a:r>
              <a:rPr lang="en-US" altLang="en-US" sz="4200" b="0" dirty="0" smtClean="0">
                <a:latin typeface="Cambria" panose="02040503050406030204" pitchFamily="18" charset="0"/>
              </a:rPr>
              <a:t> #2!</a:t>
            </a:r>
            <a:endParaRPr lang="en-US" altLang="en-US" sz="4200" b="0" i="1" dirty="0">
              <a:latin typeface="Cambria" panose="02040503050406030204" pitchFamily="18" charset="0"/>
            </a:endParaRPr>
          </a:p>
        </p:txBody>
      </p:sp>
      <p:pic>
        <p:nvPicPr>
          <p:cNvPr id="36868" name="Picture 6" descr="180px-20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3232"/>
            <a:ext cx="273966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 Box 7"/>
          <p:cNvSpPr txBox="1">
            <a:spLocks noChangeArrowheads="1"/>
          </p:cNvSpPr>
          <p:nvPr/>
        </p:nvSpPr>
        <p:spPr bwMode="auto">
          <a:xfrm>
            <a:off x="314999" y="2209800"/>
            <a:ext cx="46380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dirty="0" smtClean="0">
                <a:latin typeface="Cambria" panose="02040503050406030204" pitchFamily="18" charset="0"/>
              </a:rPr>
              <a:t>Extra: the </a:t>
            </a:r>
            <a:r>
              <a:rPr lang="en-US" altLang="en-US" dirty="0">
                <a:latin typeface="Cambria" panose="02040503050406030204" pitchFamily="18" charset="0"/>
              </a:rPr>
              <a:t>game of 20 Questions</a:t>
            </a:r>
          </a:p>
        </p:txBody>
      </p:sp>
      <p:sp>
        <p:nvSpPr>
          <p:cNvPr id="36870" name="Text Box 8"/>
          <p:cNvSpPr txBox="1">
            <a:spLocks noChangeArrowheads="1"/>
          </p:cNvSpPr>
          <p:nvPr/>
        </p:nvSpPr>
        <p:spPr bwMode="auto">
          <a:xfrm>
            <a:off x="2764702" y="3496618"/>
            <a:ext cx="3806683" cy="461665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solidFill>
                  <a:srgbClr val="090BF3"/>
                </a:solidFill>
                <a:latin typeface="Calibri" panose="020F0502020204030204" pitchFamily="34" charset="0"/>
              </a:rPr>
              <a:t>Is it bigger than a breadbox?</a:t>
            </a:r>
          </a:p>
        </p:txBody>
      </p:sp>
      <p:sp>
        <p:nvSpPr>
          <p:cNvPr id="36871" name="Line 9"/>
          <p:cNvSpPr>
            <a:spLocks noChangeShapeType="1"/>
          </p:cNvSpPr>
          <p:nvPr/>
        </p:nvSpPr>
        <p:spPr bwMode="auto">
          <a:xfrm flipH="1">
            <a:off x="2582863" y="4079875"/>
            <a:ext cx="1819275" cy="720725"/>
          </a:xfrm>
          <a:prstGeom prst="line">
            <a:avLst/>
          </a:prstGeom>
          <a:noFill/>
          <a:ln w="19050">
            <a:solidFill>
              <a:srgbClr val="090BF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872" name="Line 10"/>
          <p:cNvSpPr>
            <a:spLocks noChangeShapeType="1"/>
          </p:cNvSpPr>
          <p:nvPr/>
        </p:nvSpPr>
        <p:spPr bwMode="auto">
          <a:xfrm>
            <a:off x="4545013" y="4089400"/>
            <a:ext cx="1776412" cy="736600"/>
          </a:xfrm>
          <a:prstGeom prst="line">
            <a:avLst/>
          </a:prstGeom>
          <a:noFill/>
          <a:ln w="19050">
            <a:solidFill>
              <a:srgbClr val="090BF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873" name="Rectangle 11"/>
          <p:cNvSpPr>
            <a:spLocks noChangeArrowheads="1"/>
          </p:cNvSpPr>
          <p:nvPr/>
        </p:nvSpPr>
        <p:spPr bwMode="auto">
          <a:xfrm>
            <a:off x="2994971" y="4157941"/>
            <a:ext cx="4283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0">
                <a:solidFill>
                  <a:srgbClr val="090BF3"/>
                </a:solidFill>
                <a:latin typeface="Calibri" panose="020F0502020204030204" pitchFamily="34" charset="0"/>
              </a:rPr>
              <a:t>no</a:t>
            </a:r>
          </a:p>
        </p:txBody>
      </p:sp>
      <p:sp>
        <p:nvSpPr>
          <p:cNvPr id="36874" name="Rectangle 12"/>
          <p:cNvSpPr>
            <a:spLocks noChangeArrowheads="1"/>
          </p:cNvSpPr>
          <p:nvPr/>
        </p:nvSpPr>
        <p:spPr bwMode="auto">
          <a:xfrm>
            <a:off x="5426526" y="4096028"/>
            <a:ext cx="4912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0">
                <a:solidFill>
                  <a:srgbClr val="090BF3"/>
                </a:solidFill>
                <a:latin typeface="Calibri" panose="020F0502020204030204" pitchFamily="34" charset="0"/>
              </a:rPr>
              <a:t>yes</a:t>
            </a:r>
          </a:p>
        </p:txBody>
      </p:sp>
      <p:sp>
        <p:nvSpPr>
          <p:cNvPr id="36875" name="Text Box 13"/>
          <p:cNvSpPr txBox="1">
            <a:spLocks noChangeArrowheads="1"/>
          </p:cNvSpPr>
          <p:nvPr/>
        </p:nvSpPr>
        <p:spPr bwMode="auto">
          <a:xfrm>
            <a:off x="448277" y="2675754"/>
            <a:ext cx="11687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800" b="0" dirty="0" smtClean="0">
                <a:latin typeface="Cambria" panose="02040503050406030204" pitchFamily="18" charset="0"/>
              </a:rPr>
              <a:t>It's a tree!</a:t>
            </a:r>
            <a:endParaRPr lang="en-US" altLang="en-US" sz="1800" b="0" dirty="0">
              <a:latin typeface="Cambria" panose="02040503050406030204" pitchFamily="18" charset="0"/>
            </a:endParaRPr>
          </a:p>
        </p:txBody>
      </p:sp>
      <p:pic>
        <p:nvPicPr>
          <p:cNvPr id="36876" name="Picture 14" descr="images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75" y="4913313"/>
            <a:ext cx="154622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7" name="Rectangle 16"/>
          <p:cNvSpPr>
            <a:spLocks noChangeArrowheads="1"/>
          </p:cNvSpPr>
          <p:nvPr/>
        </p:nvSpPr>
        <p:spPr bwMode="auto">
          <a:xfrm>
            <a:off x="1604963" y="6262688"/>
            <a:ext cx="1127125" cy="3048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 b="0" dirty="0">
                <a:solidFill>
                  <a:srgbClr val="090BF3"/>
                </a:solidFill>
                <a:latin typeface="Calibri" panose="020F0502020204030204" pitchFamily="34" charset="0"/>
              </a:rPr>
              <a:t>spam</a:t>
            </a:r>
          </a:p>
        </p:txBody>
      </p:sp>
      <p:sp>
        <p:nvSpPr>
          <p:cNvPr id="36878" name="Rectangle 17"/>
          <p:cNvSpPr>
            <a:spLocks noChangeArrowheads="1"/>
          </p:cNvSpPr>
          <p:nvPr/>
        </p:nvSpPr>
        <p:spPr bwMode="auto">
          <a:xfrm>
            <a:off x="6040438" y="6388100"/>
            <a:ext cx="2646362" cy="3048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 b="0">
                <a:solidFill>
                  <a:srgbClr val="090BF3"/>
                </a:solidFill>
                <a:latin typeface="Calibri" panose="020F0502020204030204" pitchFamily="34" charset="0"/>
              </a:rPr>
              <a:t>a computer scientist</a:t>
            </a:r>
          </a:p>
        </p:txBody>
      </p:sp>
      <p:pic>
        <p:nvPicPr>
          <p:cNvPr id="36879" name="Picture 19" descr="MariaWebBi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343400"/>
            <a:ext cx="1968500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0" name="Rectangle 44"/>
          <p:cNvSpPr>
            <a:spLocks noChangeArrowheads="1"/>
          </p:cNvSpPr>
          <p:nvPr/>
        </p:nvSpPr>
        <p:spPr bwMode="auto">
          <a:xfrm>
            <a:off x="7188182" y="278867"/>
            <a:ext cx="16511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200" b="0" i="1" dirty="0">
                <a:solidFill>
                  <a:srgbClr val="C00000"/>
                </a:solidFill>
                <a:latin typeface="Cambria" panose="02040503050406030204" pitchFamily="18" charset="0"/>
              </a:rPr>
              <a:t>HW 2 </a:t>
            </a:r>
            <a:r>
              <a:rPr lang="en-US" altLang="en-US" sz="1200" b="0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problem on binary search trees</a:t>
            </a:r>
            <a:endParaRPr lang="en-US" altLang="en-US" sz="1200" b="0" i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0502" name="Rectangle 48"/>
          <p:cNvSpPr>
            <a:spLocks noChangeArrowheads="1"/>
          </p:cNvSpPr>
          <p:nvPr/>
        </p:nvSpPr>
        <p:spPr bwMode="auto">
          <a:xfrm>
            <a:off x="2962275" y="140368"/>
            <a:ext cx="35654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200" b="0" dirty="0" smtClean="0">
                <a:latin typeface="Cambria" panose="02040503050406030204" pitchFamily="18" charset="0"/>
              </a:rPr>
              <a:t>BST </a:t>
            </a:r>
            <a:r>
              <a:rPr lang="en-US" altLang="en-US" sz="4200" b="0" i="1" dirty="0" smtClean="0">
                <a:latin typeface="Cambria" panose="02040503050406030204" pitchFamily="18" charset="0"/>
              </a:rPr>
              <a:t>Trimming</a:t>
            </a:r>
            <a:endParaRPr lang="en-US" altLang="en-US" sz="4200" b="0" dirty="0">
              <a:latin typeface="Cambria" panose="02040503050406030204" pitchFamily="18" charset="0"/>
            </a:endParaRPr>
          </a:p>
        </p:txBody>
      </p:sp>
      <p:sp>
        <p:nvSpPr>
          <p:cNvPr id="20503" name="Text Box 49"/>
          <p:cNvSpPr txBox="1">
            <a:spLocks noChangeArrowheads="1"/>
          </p:cNvSpPr>
          <p:nvPr/>
        </p:nvSpPr>
        <p:spPr bwMode="auto">
          <a:xfrm>
            <a:off x="5105400" y="2076450"/>
            <a:ext cx="847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400" b="0"/>
              <a:t>“does”</a:t>
            </a:r>
          </a:p>
        </p:txBody>
      </p:sp>
      <p:sp>
        <p:nvSpPr>
          <p:cNvPr id="20504" name="Oval 50"/>
          <p:cNvSpPr>
            <a:spLocks noChangeArrowheads="1"/>
          </p:cNvSpPr>
          <p:nvPr/>
        </p:nvSpPr>
        <p:spPr bwMode="auto">
          <a:xfrm>
            <a:off x="5105400" y="1981200"/>
            <a:ext cx="81915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20505" name="Oval 51"/>
          <p:cNvSpPr>
            <a:spLocks noChangeArrowheads="1"/>
          </p:cNvSpPr>
          <p:nvPr/>
        </p:nvSpPr>
        <p:spPr bwMode="auto">
          <a:xfrm>
            <a:off x="6067425" y="2590800"/>
            <a:ext cx="790575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20506" name="Line 52"/>
          <p:cNvSpPr>
            <a:spLocks noChangeShapeType="1"/>
          </p:cNvSpPr>
          <p:nvPr/>
        </p:nvSpPr>
        <p:spPr bwMode="auto">
          <a:xfrm flipH="1">
            <a:off x="5019675" y="2390775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7" name="Line 53"/>
          <p:cNvSpPr>
            <a:spLocks noChangeShapeType="1"/>
          </p:cNvSpPr>
          <p:nvPr/>
        </p:nvSpPr>
        <p:spPr bwMode="auto">
          <a:xfrm>
            <a:off x="5792787" y="2371725"/>
            <a:ext cx="422275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8" name="Line 54"/>
          <p:cNvSpPr>
            <a:spLocks noChangeShapeType="1"/>
          </p:cNvSpPr>
          <p:nvPr/>
        </p:nvSpPr>
        <p:spPr bwMode="auto">
          <a:xfrm>
            <a:off x="5181600" y="30480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9" name="Line 55"/>
          <p:cNvSpPr>
            <a:spLocks noChangeShapeType="1"/>
          </p:cNvSpPr>
          <p:nvPr/>
        </p:nvSpPr>
        <p:spPr bwMode="auto">
          <a:xfrm flipH="1">
            <a:off x="4591050" y="30480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0" name="Line 56"/>
          <p:cNvSpPr>
            <a:spLocks noChangeShapeType="1"/>
          </p:cNvSpPr>
          <p:nvPr/>
        </p:nvSpPr>
        <p:spPr bwMode="auto">
          <a:xfrm flipH="1">
            <a:off x="6172200" y="30099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1" name="Line 57"/>
          <p:cNvSpPr>
            <a:spLocks noChangeShapeType="1"/>
          </p:cNvSpPr>
          <p:nvPr/>
        </p:nvSpPr>
        <p:spPr bwMode="auto">
          <a:xfrm>
            <a:off x="6637337" y="3019425"/>
            <a:ext cx="574675" cy="363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2" name="Line 58"/>
          <p:cNvSpPr>
            <a:spLocks noChangeShapeType="1"/>
          </p:cNvSpPr>
          <p:nvPr/>
        </p:nvSpPr>
        <p:spPr bwMode="auto">
          <a:xfrm>
            <a:off x="7785100" y="3773487"/>
            <a:ext cx="161925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3" name="Line 59"/>
          <p:cNvSpPr>
            <a:spLocks noChangeShapeType="1"/>
          </p:cNvSpPr>
          <p:nvPr/>
        </p:nvSpPr>
        <p:spPr bwMode="auto">
          <a:xfrm flipH="1">
            <a:off x="7104062" y="379095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4" name="Text Box 60"/>
          <p:cNvSpPr txBox="1">
            <a:spLocks noChangeArrowheads="1"/>
          </p:cNvSpPr>
          <p:nvPr/>
        </p:nvSpPr>
        <p:spPr bwMode="auto">
          <a:xfrm>
            <a:off x="6027737" y="2676525"/>
            <a:ext cx="8810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400" b="0"/>
              <a:t>“ouch”</a:t>
            </a:r>
          </a:p>
        </p:txBody>
      </p:sp>
      <p:sp>
        <p:nvSpPr>
          <p:cNvPr id="20515" name="Oval 61"/>
          <p:cNvSpPr>
            <a:spLocks noChangeArrowheads="1"/>
          </p:cNvSpPr>
          <p:nvPr/>
        </p:nvSpPr>
        <p:spPr bwMode="auto">
          <a:xfrm>
            <a:off x="7031037" y="3343275"/>
            <a:ext cx="960438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20516" name="Text Box 62"/>
          <p:cNvSpPr txBox="1">
            <a:spLocks noChangeArrowheads="1"/>
          </p:cNvSpPr>
          <p:nvPr/>
        </p:nvSpPr>
        <p:spPr bwMode="auto">
          <a:xfrm>
            <a:off x="6991350" y="3429000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400" b="0"/>
              <a:t>“supply”</a:t>
            </a:r>
          </a:p>
        </p:txBody>
      </p:sp>
      <p:sp>
        <p:nvSpPr>
          <p:cNvPr id="20517" name="Oval 63"/>
          <p:cNvSpPr>
            <a:spLocks noChangeArrowheads="1"/>
          </p:cNvSpPr>
          <p:nvPr/>
        </p:nvSpPr>
        <p:spPr bwMode="auto">
          <a:xfrm>
            <a:off x="4638675" y="2628900"/>
            <a:ext cx="6858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20518" name="Text Box 64"/>
          <p:cNvSpPr txBox="1">
            <a:spLocks noChangeArrowheads="1"/>
          </p:cNvSpPr>
          <p:nvPr/>
        </p:nvSpPr>
        <p:spPr bwMode="auto">
          <a:xfrm>
            <a:off x="4610100" y="2714625"/>
            <a:ext cx="7540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400" b="0"/>
              <a:t>“boss”</a:t>
            </a:r>
          </a:p>
        </p:txBody>
      </p:sp>
      <p:sp>
        <p:nvSpPr>
          <p:cNvPr id="20519" name="Oval 65"/>
          <p:cNvSpPr>
            <a:spLocks noChangeArrowheads="1"/>
          </p:cNvSpPr>
          <p:nvPr/>
        </p:nvSpPr>
        <p:spPr bwMode="auto">
          <a:xfrm>
            <a:off x="5584825" y="3305175"/>
            <a:ext cx="865187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20520" name="Text Box 66"/>
          <p:cNvSpPr txBox="1">
            <a:spLocks noChangeArrowheads="1"/>
          </p:cNvSpPr>
          <p:nvPr/>
        </p:nvSpPr>
        <p:spPr bwMode="auto">
          <a:xfrm>
            <a:off x="5548312" y="3390900"/>
            <a:ext cx="946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400" b="0"/>
              <a:t>“number”</a:t>
            </a:r>
          </a:p>
        </p:txBody>
      </p:sp>
      <p:sp>
        <p:nvSpPr>
          <p:cNvPr id="20521" name="Oval 67"/>
          <p:cNvSpPr>
            <a:spLocks noChangeArrowheads="1"/>
          </p:cNvSpPr>
          <p:nvPr/>
        </p:nvSpPr>
        <p:spPr bwMode="auto">
          <a:xfrm>
            <a:off x="4114800" y="3352800"/>
            <a:ext cx="89535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20522" name="Text Box 68"/>
          <p:cNvSpPr txBox="1">
            <a:spLocks noChangeArrowheads="1"/>
          </p:cNvSpPr>
          <p:nvPr/>
        </p:nvSpPr>
        <p:spPr bwMode="auto">
          <a:xfrm>
            <a:off x="4095750" y="3448050"/>
            <a:ext cx="952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400" b="0"/>
              <a:t>“axes”</a:t>
            </a:r>
          </a:p>
        </p:txBody>
      </p:sp>
      <p:sp>
        <p:nvSpPr>
          <p:cNvPr id="20523" name="Line 69"/>
          <p:cNvSpPr>
            <a:spLocks noChangeShapeType="1"/>
          </p:cNvSpPr>
          <p:nvPr/>
        </p:nvSpPr>
        <p:spPr bwMode="auto">
          <a:xfrm>
            <a:off x="4705350" y="3800475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4" name="Line 70"/>
          <p:cNvSpPr>
            <a:spLocks noChangeShapeType="1"/>
          </p:cNvSpPr>
          <p:nvPr/>
        </p:nvSpPr>
        <p:spPr bwMode="auto">
          <a:xfrm flipH="1">
            <a:off x="4152378" y="3772422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5" name="Line 71"/>
          <p:cNvSpPr>
            <a:spLocks noChangeShapeType="1"/>
          </p:cNvSpPr>
          <p:nvPr/>
        </p:nvSpPr>
        <p:spPr bwMode="auto">
          <a:xfrm>
            <a:off x="6096000" y="3752850"/>
            <a:ext cx="161925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6" name="Oval 72"/>
          <p:cNvSpPr>
            <a:spLocks noChangeArrowheads="1"/>
          </p:cNvSpPr>
          <p:nvPr/>
        </p:nvSpPr>
        <p:spPr bwMode="auto">
          <a:xfrm>
            <a:off x="6045200" y="4090987"/>
            <a:ext cx="484187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20527" name="Text Box 73"/>
          <p:cNvSpPr txBox="1">
            <a:spLocks noChangeArrowheads="1"/>
          </p:cNvSpPr>
          <p:nvPr/>
        </p:nvSpPr>
        <p:spPr bwMode="auto">
          <a:xfrm>
            <a:off x="6024562" y="4176712"/>
            <a:ext cx="5540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400" b="0"/>
              <a:t>“ox”</a:t>
            </a:r>
          </a:p>
        </p:txBody>
      </p:sp>
      <p:sp>
        <p:nvSpPr>
          <p:cNvPr id="20528" name="Oval 74"/>
          <p:cNvSpPr>
            <a:spLocks noChangeArrowheads="1"/>
          </p:cNvSpPr>
          <p:nvPr/>
        </p:nvSpPr>
        <p:spPr bwMode="auto">
          <a:xfrm>
            <a:off x="7559675" y="4105275"/>
            <a:ext cx="822325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20529" name="Text Box 75"/>
          <p:cNvSpPr txBox="1">
            <a:spLocks noChangeArrowheads="1"/>
          </p:cNvSpPr>
          <p:nvPr/>
        </p:nvSpPr>
        <p:spPr bwMode="auto">
          <a:xfrm>
            <a:off x="7524750" y="4191000"/>
            <a:ext cx="8905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400" b="0"/>
              <a:t>“tarry”</a:t>
            </a:r>
          </a:p>
        </p:txBody>
      </p:sp>
      <p:sp>
        <p:nvSpPr>
          <p:cNvPr id="20530" name="Oval 76"/>
          <p:cNvSpPr>
            <a:spLocks noChangeArrowheads="1"/>
          </p:cNvSpPr>
          <p:nvPr/>
        </p:nvSpPr>
        <p:spPr bwMode="auto">
          <a:xfrm>
            <a:off x="6715125" y="4105275"/>
            <a:ext cx="6858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20531" name="Text Box 77"/>
          <p:cNvSpPr txBox="1">
            <a:spLocks noChangeArrowheads="1"/>
          </p:cNvSpPr>
          <p:nvPr/>
        </p:nvSpPr>
        <p:spPr bwMode="auto">
          <a:xfrm>
            <a:off x="6654800" y="41910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400" b="0"/>
              <a:t>“sake”</a:t>
            </a:r>
          </a:p>
        </p:txBody>
      </p:sp>
      <p:sp>
        <p:nvSpPr>
          <p:cNvPr id="20532" name="Oval 78"/>
          <p:cNvSpPr>
            <a:spLocks noChangeArrowheads="1"/>
          </p:cNvSpPr>
          <p:nvPr/>
        </p:nvSpPr>
        <p:spPr bwMode="auto">
          <a:xfrm>
            <a:off x="7999412" y="4791075"/>
            <a:ext cx="657225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20533" name="Text Box 79"/>
          <p:cNvSpPr txBox="1">
            <a:spLocks noChangeArrowheads="1"/>
          </p:cNvSpPr>
          <p:nvPr/>
        </p:nvSpPr>
        <p:spPr bwMode="auto">
          <a:xfrm>
            <a:off x="7975600" y="4876800"/>
            <a:ext cx="7826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400" b="0"/>
              <a:t>“wind”</a:t>
            </a:r>
          </a:p>
        </p:txBody>
      </p:sp>
      <p:sp>
        <p:nvSpPr>
          <p:cNvPr id="20534" name="Line 80"/>
          <p:cNvSpPr>
            <a:spLocks noChangeShapeType="1"/>
          </p:cNvSpPr>
          <p:nvPr/>
        </p:nvSpPr>
        <p:spPr bwMode="auto">
          <a:xfrm>
            <a:off x="8112125" y="4535487"/>
            <a:ext cx="96837" cy="273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5" name="Line 81"/>
          <p:cNvSpPr>
            <a:spLocks noChangeShapeType="1"/>
          </p:cNvSpPr>
          <p:nvPr/>
        </p:nvSpPr>
        <p:spPr bwMode="auto">
          <a:xfrm>
            <a:off x="6438900" y="4524375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6" name="Line 82"/>
          <p:cNvSpPr>
            <a:spLocks noChangeShapeType="1"/>
          </p:cNvSpPr>
          <p:nvPr/>
        </p:nvSpPr>
        <p:spPr bwMode="auto">
          <a:xfrm flipH="1">
            <a:off x="5981700" y="4524375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7" name="Line 83"/>
          <p:cNvSpPr>
            <a:spLocks noChangeShapeType="1"/>
          </p:cNvSpPr>
          <p:nvPr/>
        </p:nvSpPr>
        <p:spPr bwMode="auto">
          <a:xfrm>
            <a:off x="7219950" y="4562475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8" name="Line 84"/>
          <p:cNvSpPr>
            <a:spLocks noChangeShapeType="1"/>
          </p:cNvSpPr>
          <p:nvPr/>
        </p:nvSpPr>
        <p:spPr bwMode="auto">
          <a:xfrm flipH="1">
            <a:off x="6762750" y="4562475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9" name="Line 85"/>
          <p:cNvSpPr>
            <a:spLocks noChangeShapeType="1"/>
          </p:cNvSpPr>
          <p:nvPr/>
        </p:nvSpPr>
        <p:spPr bwMode="auto">
          <a:xfrm>
            <a:off x="8439150" y="5229225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0" name="Line 86"/>
          <p:cNvSpPr>
            <a:spLocks noChangeShapeType="1"/>
          </p:cNvSpPr>
          <p:nvPr/>
        </p:nvSpPr>
        <p:spPr bwMode="auto">
          <a:xfrm flipH="1">
            <a:off x="7981950" y="5229225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1" name="Line 87"/>
          <p:cNvSpPr>
            <a:spLocks noChangeShapeType="1"/>
          </p:cNvSpPr>
          <p:nvPr/>
        </p:nvSpPr>
        <p:spPr bwMode="auto">
          <a:xfrm flipH="1">
            <a:off x="7629525" y="4543425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2" name="Line 88"/>
          <p:cNvSpPr>
            <a:spLocks noChangeShapeType="1"/>
          </p:cNvSpPr>
          <p:nvPr/>
        </p:nvSpPr>
        <p:spPr bwMode="auto">
          <a:xfrm flipH="1">
            <a:off x="5676900" y="375285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543" name="Group 49"/>
          <p:cNvGrpSpPr>
            <a:grpSpLocks/>
          </p:cNvGrpSpPr>
          <p:nvPr/>
        </p:nvGrpSpPr>
        <p:grpSpPr bwMode="auto">
          <a:xfrm>
            <a:off x="8613775" y="6280150"/>
            <a:ext cx="355600" cy="381000"/>
            <a:chOff x="2928" y="1051"/>
            <a:chExt cx="840" cy="957"/>
          </a:xfrm>
        </p:grpSpPr>
        <p:sp>
          <p:nvSpPr>
            <p:cNvPr id="20548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31 w 1048"/>
                <a:gd name="T1" fmla="*/ 21 h 250"/>
                <a:gd name="T2" fmla="*/ 54 w 1048"/>
                <a:gd name="T3" fmla="*/ 83 h 250"/>
                <a:gd name="T4" fmla="*/ 56 w 1048"/>
                <a:gd name="T5" fmla="*/ 111 h 250"/>
                <a:gd name="T6" fmla="*/ 59 w 1048"/>
                <a:gd name="T7" fmla="*/ 127 h 250"/>
                <a:gd name="T8" fmla="*/ 62 w 1048"/>
                <a:gd name="T9" fmla="*/ 168 h 250"/>
                <a:gd name="T10" fmla="*/ 43 w 1048"/>
                <a:gd name="T11" fmla="*/ 237 h 250"/>
                <a:gd name="T12" fmla="*/ 5 w 1048"/>
                <a:gd name="T13" fmla="*/ 217 h 250"/>
                <a:gd name="T14" fmla="*/ 0 w 1048"/>
                <a:gd name="T15" fmla="*/ 196 h 250"/>
                <a:gd name="T16" fmla="*/ 2 w 1048"/>
                <a:gd name="T17" fmla="*/ 162 h 250"/>
                <a:gd name="T18" fmla="*/ 5 w 1048"/>
                <a:gd name="T19" fmla="*/ 125 h 250"/>
                <a:gd name="T20" fmla="*/ 12 w 1048"/>
                <a:gd name="T21" fmla="*/ 76 h 250"/>
                <a:gd name="T22" fmla="*/ 17 w 1048"/>
                <a:gd name="T23" fmla="*/ 55 h 250"/>
                <a:gd name="T24" fmla="*/ 19 w 1048"/>
                <a:gd name="T25" fmla="*/ 28 h 250"/>
                <a:gd name="T26" fmla="*/ 22 w 1048"/>
                <a:gd name="T27" fmla="*/ 14 h 250"/>
                <a:gd name="T28" fmla="*/ 29 w 1048"/>
                <a:gd name="T29" fmla="*/ 28 h 250"/>
                <a:gd name="T30" fmla="*/ 31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9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50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51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52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53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54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55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56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57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8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9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0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44" name="Text Box 54"/>
          <p:cNvSpPr txBox="1">
            <a:spLocks noChangeArrowheads="1"/>
          </p:cNvSpPr>
          <p:nvPr/>
        </p:nvSpPr>
        <p:spPr bwMode="auto">
          <a:xfrm>
            <a:off x="5875338" y="6056655"/>
            <a:ext cx="27686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r"/>
            <a:r>
              <a:rPr lang="en-US" altLang="en-US" sz="1500" b="0" dirty="0">
                <a:solidFill>
                  <a:srgbClr val="C00000"/>
                </a:solidFill>
                <a:latin typeface="Calibri" panose="020F0502020204030204" pitchFamily="34" charset="0"/>
              </a:rPr>
              <a:t>Which three should we delete?</a:t>
            </a:r>
          </a:p>
        </p:txBody>
      </p:sp>
      <p:sp>
        <p:nvSpPr>
          <p:cNvPr id="20545" name="Rectangle 63"/>
          <p:cNvSpPr>
            <a:spLocks noChangeArrowheads="1"/>
          </p:cNvSpPr>
          <p:nvPr/>
        </p:nvSpPr>
        <p:spPr bwMode="auto">
          <a:xfrm>
            <a:off x="386865" y="2173710"/>
            <a:ext cx="1822935" cy="461665"/>
          </a:xfrm>
          <a:prstGeom prst="rect">
            <a:avLst/>
          </a:prstGeom>
          <a:solidFill>
            <a:srgbClr val="FFE5E9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b="0" dirty="0"/>
              <a:t>if 0 children?</a:t>
            </a:r>
          </a:p>
        </p:txBody>
      </p:sp>
      <p:sp>
        <p:nvSpPr>
          <p:cNvPr id="20546" name="Rectangle 64"/>
          <p:cNvSpPr>
            <a:spLocks noChangeArrowheads="1"/>
          </p:cNvSpPr>
          <p:nvPr/>
        </p:nvSpPr>
        <p:spPr bwMode="auto">
          <a:xfrm>
            <a:off x="386865" y="3484774"/>
            <a:ext cx="1482725" cy="461962"/>
          </a:xfrm>
          <a:prstGeom prst="rect">
            <a:avLst/>
          </a:prstGeom>
          <a:solidFill>
            <a:srgbClr val="FFE5E9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b="0" dirty="0"/>
              <a:t>if 1 child?</a:t>
            </a:r>
          </a:p>
        </p:txBody>
      </p:sp>
      <p:sp>
        <p:nvSpPr>
          <p:cNvPr id="20547" name="Rectangle 65"/>
          <p:cNvSpPr>
            <a:spLocks noChangeArrowheads="1"/>
          </p:cNvSpPr>
          <p:nvPr/>
        </p:nvSpPr>
        <p:spPr bwMode="auto">
          <a:xfrm>
            <a:off x="386865" y="4796135"/>
            <a:ext cx="1822935" cy="461665"/>
          </a:xfrm>
          <a:prstGeom prst="rect">
            <a:avLst/>
          </a:prstGeom>
          <a:solidFill>
            <a:srgbClr val="FFE5E9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b="0" dirty="0"/>
              <a:t>if 2 children?</a:t>
            </a:r>
          </a:p>
        </p:txBody>
      </p:sp>
      <p:sp>
        <p:nvSpPr>
          <p:cNvPr id="2" name="Rectangle 1"/>
          <p:cNvSpPr/>
          <p:nvPr/>
        </p:nvSpPr>
        <p:spPr>
          <a:xfrm>
            <a:off x="496862" y="1295400"/>
            <a:ext cx="42402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50000"/>
              </a:lnSpc>
            </a:pPr>
            <a:r>
              <a:rPr lang="en-US" altLang="en-US" dirty="0">
                <a:latin typeface="Courier New" pitchFamily="-112" charset="0"/>
              </a:rPr>
              <a:t>(define </a:t>
            </a:r>
            <a:r>
              <a:rPr lang="en-US" altLang="en-US" dirty="0" smtClean="0">
                <a:latin typeface="Courier New" pitchFamily="-112" charset="0"/>
              </a:rPr>
              <a:t>(</a:t>
            </a:r>
            <a:r>
              <a:rPr lang="en-US" altLang="en-US" dirty="0" smtClean="0">
                <a:solidFill>
                  <a:srgbClr val="FF0000"/>
                </a:solidFill>
                <a:latin typeface="Courier New" pitchFamily="-112" charset="0"/>
              </a:rPr>
              <a:t>delete</a:t>
            </a:r>
            <a:r>
              <a:rPr lang="en-US" altLang="en-US" dirty="0" smtClean="0">
                <a:latin typeface="Courier New" pitchFamily="-112" charset="0"/>
              </a:rPr>
              <a:t> </a:t>
            </a:r>
            <a:r>
              <a:rPr lang="en-US" altLang="en-US" dirty="0">
                <a:latin typeface="Courier New" pitchFamily="-112" charset="0"/>
              </a:rPr>
              <a:t>k BST)</a:t>
            </a:r>
          </a:p>
        </p:txBody>
      </p:sp>
    </p:spTree>
    <p:extLst>
      <p:ext uri="{BB962C8B-B14F-4D97-AF65-F5344CB8AC3E}">
        <p14:creationId xmlns:p14="http://schemas.microsoft.com/office/powerpoint/2010/main" val="234427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8"/>
          <p:cNvSpPr txBox="1">
            <a:spLocks noChangeArrowheads="1"/>
          </p:cNvSpPr>
          <p:nvPr/>
        </p:nvSpPr>
        <p:spPr bwMode="auto">
          <a:xfrm>
            <a:off x="5741988" y="6262688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0">
                <a:solidFill>
                  <a:srgbClr val="090BF3"/>
                </a:solidFill>
                <a:latin typeface="Calibri" pitchFamily="34" charset="0"/>
              </a:rPr>
              <a:t>Good luck with hw #2!</a:t>
            </a:r>
          </a:p>
        </p:txBody>
      </p:sp>
      <p:sp>
        <p:nvSpPr>
          <p:cNvPr id="37891" name="Rectangle 32"/>
          <p:cNvSpPr>
            <a:spLocks noChangeArrowheads="1"/>
          </p:cNvSpPr>
          <p:nvPr/>
        </p:nvSpPr>
        <p:spPr bwMode="auto">
          <a:xfrm>
            <a:off x="4768850" y="490538"/>
            <a:ext cx="40449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200" b="0">
                <a:latin typeface="Times" charset="0"/>
              </a:rPr>
              <a:t>Next week: </a:t>
            </a:r>
            <a:r>
              <a:rPr lang="en-US" altLang="en-US" sz="4200" i="1">
                <a:latin typeface="Times" charset="0"/>
              </a:rPr>
              <a:t>Java!</a:t>
            </a:r>
            <a:endParaRPr lang="en-US" altLang="en-US" sz="4200" b="0">
              <a:latin typeface="Times" charset="0"/>
            </a:endParaRPr>
          </a:p>
        </p:txBody>
      </p:sp>
      <p:pic>
        <p:nvPicPr>
          <p:cNvPr id="37892" name="Picture 32" descr="Picture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3"/>
          <a:stretch>
            <a:fillRect/>
          </a:stretch>
        </p:blipFill>
        <p:spPr bwMode="auto">
          <a:xfrm>
            <a:off x="180975" y="266700"/>
            <a:ext cx="4138613" cy="62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33"/>
          <p:cNvSpPr>
            <a:spLocks noChangeArrowheads="1"/>
          </p:cNvSpPr>
          <p:nvPr/>
        </p:nvSpPr>
        <p:spPr bwMode="auto">
          <a:xfrm>
            <a:off x="4511675" y="2022475"/>
            <a:ext cx="37909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b="0">
                <a:solidFill>
                  <a:srgbClr val="008000"/>
                </a:solidFill>
                <a:latin typeface="Calibri" pitchFamily="34" charset="0"/>
              </a:rPr>
              <a:t>Is Java's reputation </a:t>
            </a:r>
            <a:r>
              <a:rPr lang="en-US" altLang="en-US" b="0" i="1">
                <a:solidFill>
                  <a:srgbClr val="008000"/>
                </a:solidFill>
                <a:latin typeface="Calibri" pitchFamily="34" charset="0"/>
              </a:rPr>
              <a:t>inflated </a:t>
            </a:r>
            <a:r>
              <a:rPr lang="en-US" altLang="en-US" b="0">
                <a:solidFill>
                  <a:srgbClr val="008000"/>
                </a:solidFill>
                <a:latin typeface="Calibri" pitchFamily="34" charset="0"/>
              </a:rPr>
              <a:t>?</a:t>
            </a:r>
          </a:p>
          <a:p>
            <a:pPr algn="l"/>
            <a:r>
              <a:rPr lang="en-US" altLang="en-US" b="0">
                <a:solidFill>
                  <a:srgbClr val="008000"/>
                </a:solidFill>
                <a:latin typeface="Calibri" pitchFamily="34" charset="0"/>
              </a:rPr>
              <a:t>Decide for yourself...</a:t>
            </a:r>
            <a:endParaRPr lang="en-US" altLang="en-US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25" name="Group 49"/>
          <p:cNvGrpSpPr>
            <a:grpSpLocks/>
          </p:cNvGrpSpPr>
          <p:nvPr/>
        </p:nvGrpSpPr>
        <p:grpSpPr bwMode="auto">
          <a:xfrm>
            <a:off x="8293100" y="3913188"/>
            <a:ext cx="355600" cy="381000"/>
            <a:chOff x="2928" y="1051"/>
            <a:chExt cx="840" cy="957"/>
          </a:xfrm>
        </p:grpSpPr>
        <p:sp>
          <p:nvSpPr>
            <p:cNvPr id="8232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2 w 1048"/>
                <a:gd name="T1" fmla="*/ 21 h 250"/>
                <a:gd name="T2" fmla="*/ 19 w 1048"/>
                <a:gd name="T3" fmla="*/ 83 h 250"/>
                <a:gd name="T4" fmla="*/ 20 w 1048"/>
                <a:gd name="T5" fmla="*/ 111 h 250"/>
                <a:gd name="T6" fmla="*/ 22 w 1048"/>
                <a:gd name="T7" fmla="*/ 125 h 250"/>
                <a:gd name="T8" fmla="*/ 22 w 1048"/>
                <a:gd name="T9" fmla="*/ 164 h 250"/>
                <a:gd name="T10" fmla="*/ 15 w 1048"/>
                <a:gd name="T11" fmla="*/ 233 h 250"/>
                <a:gd name="T12" fmla="*/ 2 w 1048"/>
                <a:gd name="T13" fmla="*/ 213 h 250"/>
                <a:gd name="T14" fmla="*/ 0 w 1048"/>
                <a:gd name="T15" fmla="*/ 192 h 250"/>
                <a:gd name="T16" fmla="*/ 2 w 1048"/>
                <a:gd name="T17" fmla="*/ 158 h 250"/>
                <a:gd name="T18" fmla="*/ 2 w 1048"/>
                <a:gd name="T19" fmla="*/ 125 h 250"/>
                <a:gd name="T20" fmla="*/ 4 w 1048"/>
                <a:gd name="T21" fmla="*/ 76 h 250"/>
                <a:gd name="T22" fmla="*/ 6 w 1048"/>
                <a:gd name="T23" fmla="*/ 55 h 250"/>
                <a:gd name="T24" fmla="*/ 7 w 1048"/>
                <a:gd name="T25" fmla="*/ 28 h 250"/>
                <a:gd name="T26" fmla="*/ 8 w 1048"/>
                <a:gd name="T27" fmla="*/ 14 h 250"/>
                <a:gd name="T28" fmla="*/ 10 w 1048"/>
                <a:gd name="T29" fmla="*/ 28 h 250"/>
                <a:gd name="T30" fmla="*/ 1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3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34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35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36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37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38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39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40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41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2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26" name="Text Box 54"/>
          <p:cNvSpPr txBox="1">
            <a:spLocks noChangeArrowheads="1"/>
          </p:cNvSpPr>
          <p:nvPr/>
        </p:nvSpPr>
        <p:spPr bwMode="auto">
          <a:xfrm>
            <a:off x="8001000" y="3505200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000" b="0">
                <a:solidFill>
                  <a:srgbClr val="008000"/>
                </a:solidFill>
                <a:latin typeface="Comic Sans MS" pitchFamily="66" charset="0"/>
              </a:rPr>
              <a:t>This space for rent!</a:t>
            </a:r>
          </a:p>
        </p:txBody>
      </p:sp>
      <p:sp>
        <p:nvSpPr>
          <p:cNvPr id="8227" name="Text Box 45"/>
          <p:cNvSpPr txBox="1">
            <a:spLocks noChangeArrowheads="1"/>
          </p:cNvSpPr>
          <p:nvPr/>
        </p:nvSpPr>
        <p:spPr bwMode="auto">
          <a:xfrm>
            <a:off x="430213" y="257175"/>
            <a:ext cx="82565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3200" b="0" dirty="0">
                <a:latin typeface="Cambria" panose="02040503050406030204" pitchFamily="18" charset="0"/>
              </a:rPr>
              <a:t>Graph-reachability: </a:t>
            </a:r>
            <a:r>
              <a:rPr lang="en-US" altLang="en-US" sz="3200" b="0" dirty="0" smtClean="0">
                <a:latin typeface="Cambria" panose="02040503050406030204" pitchFamily="18" charset="0"/>
              </a:rPr>
              <a:t>   </a:t>
            </a:r>
            <a:r>
              <a:rPr lang="en-US" altLang="en-US" sz="3200" i="1" dirty="0" smtClean="0">
                <a:latin typeface="Cambria" panose="02040503050406030204" pitchFamily="18" charset="0"/>
              </a:rPr>
              <a:t>can </a:t>
            </a:r>
            <a:r>
              <a:rPr lang="en-US" altLang="en-US" sz="3200" i="1" dirty="0">
                <a:latin typeface="Cambria" panose="02040503050406030204" pitchFamily="18" charset="0"/>
              </a:rPr>
              <a:t>you get from A to B?</a:t>
            </a:r>
          </a:p>
        </p:txBody>
      </p:sp>
      <p:sp>
        <p:nvSpPr>
          <p:cNvPr id="8228" name="Rectangle 21"/>
          <p:cNvSpPr>
            <a:spLocks noChangeArrowheads="1"/>
          </p:cNvSpPr>
          <p:nvPr/>
        </p:nvSpPr>
        <p:spPr bwMode="auto">
          <a:xfrm>
            <a:off x="334963" y="1495425"/>
            <a:ext cx="4240263" cy="40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altLang="en-US" dirty="0">
                <a:latin typeface="Courier New" pitchFamily="49" charset="0"/>
              </a:rPr>
              <a:t>(define (</a:t>
            </a:r>
            <a:r>
              <a:rPr lang="en-US" altLang="en-US" dirty="0">
                <a:solidFill>
                  <a:srgbClr val="090BF3"/>
                </a:solidFill>
                <a:latin typeface="Courier New" pitchFamily="49" charset="0"/>
              </a:rPr>
              <a:t>reach? </a:t>
            </a:r>
            <a:r>
              <a:rPr lang="en-US" altLang="en-US" dirty="0" smtClean="0">
                <a:latin typeface="Courier New" pitchFamily="49" charset="0"/>
              </a:rPr>
              <a:t>a b </a:t>
            </a:r>
            <a:r>
              <a:rPr lang="en-US" altLang="en-US" dirty="0">
                <a:latin typeface="Courier New" pitchFamily="49" charset="0"/>
              </a:rPr>
              <a:t>G)</a:t>
            </a:r>
          </a:p>
        </p:txBody>
      </p:sp>
      <p:sp>
        <p:nvSpPr>
          <p:cNvPr id="8229" name="Rectangle 22"/>
          <p:cNvSpPr>
            <a:spLocks noChangeArrowheads="1"/>
          </p:cNvSpPr>
          <p:nvPr/>
        </p:nvSpPr>
        <p:spPr bwMode="auto">
          <a:xfrm>
            <a:off x="1830388" y="6248400"/>
            <a:ext cx="5873750" cy="461963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latin typeface="Calibri" pitchFamily="34" charset="0"/>
              </a:rPr>
              <a:t>Consider the </a:t>
            </a:r>
            <a:r>
              <a:rPr lang="en-US" altLang="en-US" i="1" dirty="0">
                <a:latin typeface="Calibri" pitchFamily="34" charset="0"/>
              </a:rPr>
              <a:t>algorithm </a:t>
            </a:r>
            <a:r>
              <a:rPr lang="en-US" altLang="en-US" dirty="0">
                <a:latin typeface="Calibri" pitchFamily="34" charset="0"/>
              </a:rPr>
              <a:t>first, then the code...</a:t>
            </a:r>
          </a:p>
        </p:txBody>
      </p:sp>
      <p:sp>
        <p:nvSpPr>
          <p:cNvPr id="8230" name="Rectangle 23"/>
          <p:cNvSpPr>
            <a:spLocks noChangeArrowheads="1"/>
          </p:cNvSpPr>
          <p:nvPr/>
        </p:nvSpPr>
        <p:spPr bwMode="auto">
          <a:xfrm>
            <a:off x="5059363" y="1354138"/>
            <a:ext cx="2060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0" i="1" dirty="0">
                <a:latin typeface="Calibri" pitchFamily="34" charset="0"/>
              </a:rPr>
              <a:t>is there some path from </a:t>
            </a:r>
            <a:r>
              <a:rPr lang="en-US" altLang="en-US" sz="1800" b="0" i="1" dirty="0" smtClean="0">
                <a:latin typeface="Calibri" pitchFamily="34" charset="0"/>
              </a:rPr>
              <a:t>a </a:t>
            </a:r>
            <a:r>
              <a:rPr lang="en-US" altLang="en-US" sz="1800" b="0" i="1" dirty="0">
                <a:latin typeface="Calibri" pitchFamily="34" charset="0"/>
              </a:rPr>
              <a:t>to </a:t>
            </a:r>
            <a:r>
              <a:rPr lang="en-US" altLang="en-US" sz="1800" b="0" i="1" dirty="0" smtClean="0">
                <a:latin typeface="Calibri" pitchFamily="34" charset="0"/>
              </a:rPr>
              <a:t>b </a:t>
            </a:r>
            <a:r>
              <a:rPr lang="en-US" altLang="en-US" sz="1800" b="0" i="1" dirty="0">
                <a:latin typeface="Calibri" pitchFamily="34" charset="0"/>
              </a:rPr>
              <a:t>in G? </a:t>
            </a:r>
            <a:endParaRPr lang="en-US" altLang="en-US" sz="1800" b="0" i="1" dirty="0"/>
          </a:p>
        </p:txBody>
      </p:sp>
      <p:sp>
        <p:nvSpPr>
          <p:cNvPr id="8231" name="Rectangle 23"/>
          <p:cNvSpPr>
            <a:spLocks noChangeArrowheads="1"/>
          </p:cNvSpPr>
          <p:nvPr/>
        </p:nvSpPr>
        <p:spPr bwMode="auto">
          <a:xfrm>
            <a:off x="7219463" y="1397000"/>
            <a:ext cx="154561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ts val="1200"/>
              </a:lnSpc>
            </a:pPr>
            <a:r>
              <a:rPr lang="en-US" altLang="en-US" sz="1200" b="0" i="1" dirty="0" smtClean="0">
                <a:cs typeface="Times New Roman" pitchFamily="18" charset="0"/>
              </a:rPr>
              <a:t>a </a:t>
            </a:r>
            <a:r>
              <a:rPr lang="en-US" altLang="en-US" sz="1200" b="0" i="1" dirty="0">
                <a:cs typeface="Times New Roman" pitchFamily="18" charset="0"/>
              </a:rPr>
              <a:t>== </a:t>
            </a:r>
            <a:r>
              <a:rPr lang="en-US" altLang="en-US" sz="1200" b="0" i="1" dirty="0" smtClean="0">
                <a:cs typeface="Times New Roman" pitchFamily="18" charset="0"/>
              </a:rPr>
              <a:t>start</a:t>
            </a:r>
            <a:endParaRPr lang="en-US" altLang="en-US" sz="1200" b="0" i="1" dirty="0">
              <a:cs typeface="Times New Roman" pitchFamily="18" charset="0"/>
            </a:endParaRPr>
          </a:p>
          <a:p>
            <a:pPr algn="l">
              <a:lnSpc>
                <a:spcPts val="1200"/>
              </a:lnSpc>
            </a:pPr>
            <a:r>
              <a:rPr lang="en-US" altLang="en-US" sz="1200" b="0" i="1" dirty="0" smtClean="0">
                <a:cs typeface="Times New Roman" pitchFamily="18" charset="0"/>
              </a:rPr>
              <a:t>b </a:t>
            </a:r>
            <a:r>
              <a:rPr lang="en-US" altLang="en-US" sz="1200" b="0" i="1" dirty="0">
                <a:cs typeface="Times New Roman" pitchFamily="18" charset="0"/>
              </a:rPr>
              <a:t>== </a:t>
            </a:r>
            <a:r>
              <a:rPr lang="en-US" altLang="en-US" sz="1200" b="0" i="1" dirty="0" smtClean="0">
                <a:cs typeface="Times New Roman" pitchFamily="18" charset="0"/>
              </a:rPr>
              <a:t>goal destination</a:t>
            </a:r>
            <a:endParaRPr lang="en-US" altLang="en-US" sz="1200" dirty="0"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194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77088" y="2184400"/>
              <a:ext cx="401637" cy="612775"/>
            </p14:xfrm>
          </p:contentPart>
        </mc:Choice>
        <mc:Fallback>
          <p:pic>
            <p:nvPicPr>
              <p:cNvPr id="8194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73849" y="2174679"/>
                <a:ext cx="412794" cy="626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195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58063" y="4895850"/>
              <a:ext cx="374650" cy="349250"/>
            </p14:xfrm>
          </p:contentPart>
        </mc:Choice>
        <mc:Fallback>
          <p:pic>
            <p:nvPicPr>
              <p:cNvPr id="8195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44387" y="4888289"/>
                <a:ext cx="402362" cy="3704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196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78200" y="1209675"/>
              <a:ext cx="522288" cy="333375"/>
            </p14:xfrm>
          </p:contentPart>
        </mc:Choice>
        <mc:Fallback>
          <p:pic>
            <p:nvPicPr>
              <p:cNvPr id="8196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64522" y="1200315"/>
                <a:ext cx="539206" cy="356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197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86225" y="1166813"/>
              <a:ext cx="1090613" cy="1422400"/>
            </p14:xfrm>
          </p:contentPart>
        </mc:Choice>
        <mc:Fallback>
          <p:pic>
            <p:nvPicPr>
              <p:cNvPr id="8197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77584" y="1160693"/>
                <a:ext cx="1103575" cy="14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198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92863" y="3370263"/>
              <a:ext cx="490537" cy="79375"/>
            </p14:xfrm>
          </p:contentPart>
        </mc:Choice>
        <mc:Fallback>
          <p:pic>
            <p:nvPicPr>
              <p:cNvPr id="8198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80627" y="3367377"/>
                <a:ext cx="507092" cy="930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199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88225" y="3748088"/>
              <a:ext cx="414338" cy="1065212"/>
            </p14:xfrm>
          </p:contentPart>
        </mc:Choice>
        <mc:Fallback>
          <p:pic>
            <p:nvPicPr>
              <p:cNvPr id="8199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378506" y="3735848"/>
                <a:ext cx="438457" cy="10918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200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80350" y="5127625"/>
              <a:ext cx="882650" cy="490538"/>
            </p14:xfrm>
          </p:contentPart>
        </mc:Choice>
        <mc:Fallback>
          <p:pic>
            <p:nvPicPr>
              <p:cNvPr id="8200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867386" y="5115389"/>
                <a:ext cx="910739" cy="5168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8201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19638" y="2225675"/>
              <a:ext cx="52387" cy="230188"/>
            </p14:xfrm>
          </p:contentPart>
        </mc:Choice>
        <mc:Fallback>
          <p:pic>
            <p:nvPicPr>
              <p:cNvPr id="8201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710309" y="2222798"/>
                <a:ext cx="64587" cy="2420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8202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97475" y="2206625"/>
              <a:ext cx="49213" cy="222250"/>
            </p14:xfrm>
          </p:contentPart>
        </mc:Choice>
        <mc:Fallback>
          <p:pic>
            <p:nvPicPr>
              <p:cNvPr id="8202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88428" y="2197620"/>
                <a:ext cx="70925" cy="2435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8203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99113" y="2200275"/>
              <a:ext cx="61912" cy="201613"/>
            </p14:xfrm>
          </p:contentPart>
        </mc:Choice>
        <mc:Fallback>
          <p:pic>
            <p:nvPicPr>
              <p:cNvPr id="8203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586875" y="2191634"/>
                <a:ext cx="78470" cy="2167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8204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08350" y="1824038"/>
              <a:ext cx="144463" cy="204787"/>
            </p14:xfrm>
          </p:contentPart>
        </mc:Choice>
        <mc:Fallback>
          <p:pic>
            <p:nvPicPr>
              <p:cNvPr id="8204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296462" y="1812161"/>
                <a:ext cx="168600" cy="2296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8205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78250" y="1881188"/>
              <a:ext cx="87313" cy="174625"/>
            </p14:xfrm>
          </p:contentPart>
        </mc:Choice>
        <mc:Fallback>
          <p:pic>
            <p:nvPicPr>
              <p:cNvPr id="8205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766752" y="1870747"/>
                <a:ext cx="107075" cy="1980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8206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61100" y="2192338"/>
              <a:ext cx="30163" cy="228600"/>
            </p14:xfrm>
          </p:contentPart>
        </mc:Choice>
        <mc:Fallback>
          <p:pic>
            <p:nvPicPr>
              <p:cNvPr id="8206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254277" y="2184418"/>
                <a:ext cx="48476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8207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6375" y="2206625"/>
              <a:ext cx="93663" cy="225425"/>
            </p14:xfrm>
          </p:contentPart>
        </mc:Choice>
        <mc:Fallback>
          <p:pic>
            <p:nvPicPr>
              <p:cNvPr id="8207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545207" y="2199423"/>
                <a:ext cx="108433" cy="238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8208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71588" y="2627313"/>
              <a:ext cx="368300" cy="390525"/>
            </p14:xfrm>
          </p:contentPart>
        </mc:Choice>
        <mc:Fallback>
          <p:pic>
            <p:nvPicPr>
              <p:cNvPr id="8208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256842" y="2612542"/>
                <a:ext cx="390599" cy="412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8209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54138" y="3675063"/>
              <a:ext cx="534987" cy="1203325"/>
            </p14:xfrm>
          </p:contentPart>
        </mc:Choice>
        <mc:Fallback>
          <p:pic>
            <p:nvPicPr>
              <p:cNvPr id="8209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339027" y="3662105"/>
                <a:ext cx="563050" cy="12310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8210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95475" y="2243138"/>
              <a:ext cx="1016000" cy="1243012"/>
            </p14:xfrm>
          </p:contentPart>
        </mc:Choice>
        <mc:Fallback>
          <p:pic>
            <p:nvPicPr>
              <p:cNvPr id="8210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882878" y="2230899"/>
                <a:ext cx="1042993" cy="12678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8211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16400" y="4014788"/>
              <a:ext cx="1814513" cy="565150"/>
            </p14:xfrm>
          </p:contentPart>
        </mc:Choice>
        <mc:Fallback>
          <p:pic>
            <p:nvPicPr>
              <p:cNvPr id="8211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203079" y="3999309"/>
                <a:ext cx="1842955" cy="5935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8212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9913" y="5184775"/>
              <a:ext cx="1117600" cy="452438"/>
            </p14:xfrm>
          </p:contentPart>
        </mc:Choice>
        <mc:Fallback>
          <p:pic>
            <p:nvPicPr>
              <p:cNvPr id="8212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65952" y="5175777"/>
                <a:ext cx="1135243" cy="467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8213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78025" y="5111750"/>
              <a:ext cx="1739900" cy="423863"/>
            </p14:xfrm>
          </p:contentPart>
        </mc:Choice>
        <mc:Fallback>
          <p:pic>
            <p:nvPicPr>
              <p:cNvPr id="8213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973346" y="5101306"/>
                <a:ext cx="1757896" cy="4461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8214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36725" y="5629275"/>
              <a:ext cx="4835525" cy="417513"/>
            </p14:xfrm>
          </p:contentPart>
        </mc:Choice>
        <mc:Fallback>
          <p:pic>
            <p:nvPicPr>
              <p:cNvPr id="8214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732405" y="5624236"/>
                <a:ext cx="4843805" cy="4265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8215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8000" y="5680075"/>
              <a:ext cx="1257300" cy="482600"/>
            </p14:xfrm>
          </p:contentPart>
        </mc:Choice>
        <mc:Fallback>
          <p:pic>
            <p:nvPicPr>
              <p:cNvPr id="8215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93242" y="5667119"/>
                <a:ext cx="1285376" cy="5020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8216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17713" y="5792788"/>
              <a:ext cx="92075" cy="201612"/>
            </p14:xfrm>
          </p:contentPart>
        </mc:Choice>
        <mc:Fallback>
          <p:pic>
            <p:nvPicPr>
              <p:cNvPr id="8216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004046" y="5779107"/>
                <a:ext cx="119410" cy="2289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8217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97113" y="5781675"/>
              <a:ext cx="144462" cy="222250"/>
            </p14:xfrm>
          </p:contentPart>
        </mc:Choice>
        <mc:Fallback>
          <p:pic>
            <p:nvPicPr>
              <p:cNvPr id="8217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284535" y="5773016"/>
                <a:ext cx="169258" cy="2442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8218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60688" y="5805488"/>
              <a:ext cx="128587" cy="165100"/>
            </p14:xfrm>
          </p:contentPart>
        </mc:Choice>
        <mc:Fallback>
          <p:pic>
            <p:nvPicPr>
              <p:cNvPr id="8218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954205" y="5799733"/>
                <a:ext cx="140473" cy="1798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8219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06800" y="5721350"/>
              <a:ext cx="84138" cy="381000"/>
            </p14:xfrm>
          </p:contentPart>
        </mc:Choice>
        <mc:Fallback>
          <p:pic>
            <p:nvPicPr>
              <p:cNvPr id="8219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595654" y="5710186"/>
                <a:ext cx="108229" cy="4051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8220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83025" y="5710238"/>
              <a:ext cx="677863" cy="338137"/>
            </p14:xfrm>
          </p:contentPart>
        </mc:Choice>
        <mc:Fallback>
          <p:pic>
            <p:nvPicPr>
              <p:cNvPr id="8220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872220" y="5695834"/>
                <a:ext cx="702716" cy="3647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8221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75200" y="5621338"/>
              <a:ext cx="839788" cy="436562"/>
            </p14:xfrm>
          </p:contentPart>
        </mc:Choice>
        <mc:Fallback>
          <p:pic>
            <p:nvPicPr>
              <p:cNvPr id="8221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761881" y="5607302"/>
                <a:ext cx="866785" cy="4570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8222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42000" y="5668963"/>
              <a:ext cx="155575" cy="269875"/>
            </p14:xfrm>
          </p:contentPart>
        </mc:Choice>
        <mc:Fallback>
          <p:pic>
            <p:nvPicPr>
              <p:cNvPr id="8222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831556" y="5658528"/>
                <a:ext cx="179704" cy="2939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8223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10300" y="5537200"/>
              <a:ext cx="1077913" cy="563563"/>
            </p14:xfrm>
          </p:contentPart>
        </mc:Choice>
        <mc:Fallback>
          <p:pic>
            <p:nvPicPr>
              <p:cNvPr id="8223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197343" y="5524596"/>
                <a:ext cx="1105266" cy="58841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350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Rounded Rectangle 30"/>
          <p:cNvSpPr>
            <a:spLocks noChangeArrowheads="1"/>
          </p:cNvSpPr>
          <p:nvPr/>
        </p:nvSpPr>
        <p:spPr bwMode="auto">
          <a:xfrm>
            <a:off x="209550" y="2163763"/>
            <a:ext cx="2427288" cy="1217612"/>
          </a:xfrm>
          <a:prstGeom prst="roundRect">
            <a:avLst>
              <a:gd name="adj" fmla="val 16667"/>
            </a:avLst>
          </a:prstGeom>
          <a:solidFill>
            <a:srgbClr val="FFDADA"/>
          </a:solidFill>
          <a:ln w="19050">
            <a:noFill/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064" name="Rectangle 46"/>
          <p:cNvSpPr>
            <a:spLocks noChangeArrowheads="1"/>
          </p:cNvSpPr>
          <p:nvPr/>
        </p:nvSpPr>
        <p:spPr bwMode="auto">
          <a:xfrm>
            <a:off x="558800" y="207963"/>
            <a:ext cx="79248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3500" b="0" dirty="0">
                <a:latin typeface="Cambria" panose="02040503050406030204" pitchFamily="18" charset="0"/>
              </a:rPr>
              <a:t>Trees are </a:t>
            </a:r>
            <a:r>
              <a:rPr lang="en-US" altLang="en-US" sz="3500" i="1" dirty="0">
                <a:latin typeface="Cambria" panose="02040503050406030204" pitchFamily="18" charset="0"/>
              </a:rPr>
              <a:t>almost always </a:t>
            </a:r>
            <a:r>
              <a:rPr lang="en-US" altLang="en-US" sz="3500" b="0" dirty="0">
                <a:latin typeface="Cambria" panose="02040503050406030204" pitchFamily="18" charset="0"/>
              </a:rPr>
              <a:t>balanced...</a:t>
            </a:r>
          </a:p>
        </p:txBody>
      </p:sp>
      <p:sp>
        <p:nvSpPr>
          <p:cNvPr id="2066" name="Text Box 49"/>
          <p:cNvSpPr txBox="1">
            <a:spLocks noChangeArrowheads="1"/>
          </p:cNvSpPr>
          <p:nvPr/>
        </p:nvSpPr>
        <p:spPr bwMode="auto">
          <a:xfrm>
            <a:off x="106363" y="6324600"/>
            <a:ext cx="3740150" cy="36988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0" dirty="0">
                <a:latin typeface="Calibri" pitchFamily="34" charset="0"/>
              </a:rPr>
              <a:t>If the tree has N nodes, how </a:t>
            </a:r>
            <a:r>
              <a:rPr lang="en-US" altLang="en-US" sz="1800" i="1" dirty="0">
                <a:latin typeface="Calibri" pitchFamily="34" charset="0"/>
              </a:rPr>
              <a:t>tall </a:t>
            </a:r>
            <a:r>
              <a:rPr lang="en-US" altLang="en-US" sz="1800" b="0" dirty="0">
                <a:latin typeface="Calibri" pitchFamily="34" charset="0"/>
              </a:rPr>
              <a:t>is it?</a:t>
            </a:r>
          </a:p>
        </p:txBody>
      </p:sp>
      <p:sp>
        <p:nvSpPr>
          <p:cNvPr id="2067" name="Oval 2"/>
          <p:cNvSpPr>
            <a:spLocks noChangeArrowheads="1"/>
          </p:cNvSpPr>
          <p:nvPr/>
        </p:nvSpPr>
        <p:spPr bwMode="auto">
          <a:xfrm>
            <a:off x="4230688" y="2557463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068" name="Oval 3"/>
          <p:cNvSpPr>
            <a:spLocks noChangeArrowheads="1"/>
          </p:cNvSpPr>
          <p:nvPr/>
        </p:nvSpPr>
        <p:spPr bwMode="auto">
          <a:xfrm>
            <a:off x="4840288" y="31496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069" name="Oval 4"/>
          <p:cNvSpPr>
            <a:spLocks noChangeArrowheads="1"/>
          </p:cNvSpPr>
          <p:nvPr/>
        </p:nvSpPr>
        <p:spPr bwMode="auto">
          <a:xfrm>
            <a:off x="3508375" y="31623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070" name="Line 5"/>
          <p:cNvSpPr>
            <a:spLocks noChangeShapeType="1"/>
          </p:cNvSpPr>
          <p:nvPr/>
        </p:nvSpPr>
        <p:spPr bwMode="auto">
          <a:xfrm flipH="1">
            <a:off x="3925888" y="2938463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1" name="Line 6"/>
          <p:cNvSpPr>
            <a:spLocks noChangeShapeType="1"/>
          </p:cNvSpPr>
          <p:nvPr/>
        </p:nvSpPr>
        <p:spPr bwMode="auto">
          <a:xfrm>
            <a:off x="4699000" y="2938463"/>
            <a:ext cx="198438" cy="2238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2" name="Rectangle 13"/>
          <p:cNvSpPr>
            <a:spLocks noChangeArrowheads="1"/>
          </p:cNvSpPr>
          <p:nvPr/>
        </p:nvSpPr>
        <p:spPr bwMode="auto">
          <a:xfrm>
            <a:off x="5943600" y="1808163"/>
            <a:ext cx="219551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500" b="0" dirty="0">
                <a:solidFill>
                  <a:srgbClr val="C00000"/>
                </a:solidFill>
                <a:latin typeface="Calibri" panose="020F0502020204030204" pitchFamily="34" charset="0"/>
              </a:rPr>
              <a:t>.9 of all elements are inserted on </a:t>
            </a:r>
            <a:r>
              <a:rPr lang="en-US" altLang="en-US" sz="1500" b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the right…</a:t>
            </a:r>
            <a:endParaRPr lang="en-US" altLang="en-US" sz="1500" b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073" name="Line 5"/>
          <p:cNvSpPr>
            <a:spLocks noChangeShapeType="1"/>
          </p:cNvSpPr>
          <p:nvPr/>
        </p:nvSpPr>
        <p:spPr bwMode="auto">
          <a:xfrm flipH="1">
            <a:off x="3257550" y="3592513"/>
            <a:ext cx="277813" cy="263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4" name="Line 5"/>
          <p:cNvSpPr>
            <a:spLocks noChangeShapeType="1"/>
          </p:cNvSpPr>
          <p:nvPr/>
        </p:nvSpPr>
        <p:spPr bwMode="auto">
          <a:xfrm>
            <a:off x="3913188" y="3608388"/>
            <a:ext cx="192087" cy="2492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5" name="Line 6"/>
          <p:cNvSpPr>
            <a:spLocks noChangeShapeType="1"/>
          </p:cNvSpPr>
          <p:nvPr/>
        </p:nvSpPr>
        <p:spPr bwMode="auto">
          <a:xfrm>
            <a:off x="5260975" y="3619500"/>
            <a:ext cx="198438" cy="2254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6" name="Line 5"/>
          <p:cNvSpPr>
            <a:spLocks noChangeShapeType="1"/>
          </p:cNvSpPr>
          <p:nvPr/>
        </p:nvSpPr>
        <p:spPr bwMode="auto">
          <a:xfrm flipH="1">
            <a:off x="4591050" y="36322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7" name="Rectangle 19"/>
          <p:cNvSpPr>
            <a:spLocks noChangeArrowheads="1"/>
          </p:cNvSpPr>
          <p:nvPr/>
        </p:nvSpPr>
        <p:spPr bwMode="auto">
          <a:xfrm>
            <a:off x="6477001" y="2438400"/>
            <a:ext cx="25447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500" b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… and suppose </a:t>
            </a:r>
            <a:r>
              <a:rPr lang="en-US" altLang="en-US" sz="1500" b="0" dirty="0">
                <a:solidFill>
                  <a:srgbClr val="C00000"/>
                </a:solidFill>
                <a:latin typeface="Calibri" panose="020F0502020204030204" pitchFamily="34" charset="0"/>
              </a:rPr>
              <a:t>this </a:t>
            </a:r>
            <a:r>
              <a:rPr lang="en-US" altLang="en-US" sz="1500" b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imbalance holds </a:t>
            </a:r>
            <a:r>
              <a:rPr lang="en-US" altLang="en-US" sz="1500" b="0" dirty="0">
                <a:solidFill>
                  <a:srgbClr val="C00000"/>
                </a:solidFill>
                <a:latin typeface="Calibri" panose="020F0502020204030204" pitchFamily="34" charset="0"/>
              </a:rPr>
              <a:t>at </a:t>
            </a:r>
            <a:r>
              <a:rPr lang="en-US" altLang="en-US" sz="1500" b="0" i="1" dirty="0">
                <a:solidFill>
                  <a:srgbClr val="C00000"/>
                </a:solidFill>
                <a:latin typeface="Calibri" panose="020F0502020204030204" pitchFamily="34" charset="0"/>
              </a:rPr>
              <a:t>every node</a:t>
            </a:r>
            <a:r>
              <a:rPr lang="en-US" altLang="en-US" sz="1500" b="0" dirty="0">
                <a:solidFill>
                  <a:srgbClr val="C00000"/>
                </a:solidFill>
                <a:latin typeface="Calibri" panose="020F0502020204030204" pitchFamily="34" charset="0"/>
              </a:rPr>
              <a:t>... !</a:t>
            </a:r>
          </a:p>
        </p:txBody>
      </p:sp>
      <p:sp>
        <p:nvSpPr>
          <p:cNvPr id="2078" name="Oval 3"/>
          <p:cNvSpPr>
            <a:spLocks noChangeArrowheads="1"/>
          </p:cNvSpPr>
          <p:nvPr/>
        </p:nvSpPr>
        <p:spPr bwMode="auto">
          <a:xfrm>
            <a:off x="5434013" y="3833813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079" name="Line 6"/>
          <p:cNvSpPr>
            <a:spLocks noChangeShapeType="1"/>
          </p:cNvSpPr>
          <p:nvPr/>
        </p:nvSpPr>
        <p:spPr bwMode="auto">
          <a:xfrm>
            <a:off x="5856288" y="4302125"/>
            <a:ext cx="198437" cy="2254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0" name="Line 5"/>
          <p:cNvSpPr>
            <a:spLocks noChangeShapeType="1"/>
          </p:cNvSpPr>
          <p:nvPr/>
        </p:nvSpPr>
        <p:spPr bwMode="auto">
          <a:xfrm flipH="1">
            <a:off x="5184775" y="4314825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1" name="Text Box 47"/>
          <p:cNvSpPr txBox="1">
            <a:spLocks noChangeArrowheads="1"/>
          </p:cNvSpPr>
          <p:nvPr/>
        </p:nvSpPr>
        <p:spPr bwMode="auto">
          <a:xfrm>
            <a:off x="1770063" y="976729"/>
            <a:ext cx="5894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0">
                <a:latin typeface="Calibri" panose="020F0502020204030204" pitchFamily="34" charset="0"/>
              </a:rPr>
              <a:t>Suppose elements are being inserted into a binary tree. </a:t>
            </a:r>
          </a:p>
        </p:txBody>
      </p:sp>
      <p:sp>
        <p:nvSpPr>
          <p:cNvPr id="2082" name="Text Box 52"/>
          <p:cNvSpPr txBox="1">
            <a:spLocks noChangeArrowheads="1"/>
          </p:cNvSpPr>
          <p:nvPr/>
        </p:nvSpPr>
        <p:spPr bwMode="auto">
          <a:xfrm>
            <a:off x="838200" y="1273591"/>
            <a:ext cx="7559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0" dirty="0">
                <a:latin typeface="Calibri" panose="020F0502020204030204" pitchFamily="34" charset="0"/>
              </a:rPr>
              <a:t>At each decision point </a:t>
            </a:r>
            <a:r>
              <a:rPr lang="en-US" altLang="en-US" sz="1800" b="0" dirty="0">
                <a:solidFill>
                  <a:srgbClr val="FF0000"/>
                </a:solidFill>
                <a:latin typeface="Calibri" panose="020F0502020204030204" pitchFamily="34" charset="0"/>
              </a:rPr>
              <a:t>90% of elements</a:t>
            </a:r>
            <a:r>
              <a:rPr lang="en-US" altLang="en-US" sz="1800" b="0" dirty="0">
                <a:latin typeface="Calibri" panose="020F0502020204030204" pitchFamily="34" charset="0"/>
              </a:rPr>
              <a:t> are larger and sort to the right.</a:t>
            </a:r>
          </a:p>
        </p:txBody>
      </p:sp>
      <p:sp>
        <p:nvSpPr>
          <p:cNvPr id="2083" name="Rectangle 23"/>
          <p:cNvSpPr>
            <a:spLocks noChangeArrowheads="1"/>
          </p:cNvSpPr>
          <p:nvPr/>
        </p:nvSpPr>
        <p:spPr bwMode="auto">
          <a:xfrm>
            <a:off x="273050" y="2257425"/>
            <a:ext cx="2336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500" b="0" dirty="0">
                <a:latin typeface="Calibri" pitchFamily="34" charset="0"/>
              </a:rPr>
              <a:t>let</a:t>
            </a:r>
            <a:r>
              <a:rPr lang="en-US" altLang="en-US" sz="1500" dirty="0">
                <a:latin typeface="Calibri" pitchFamily="34" charset="0"/>
              </a:rPr>
              <a:t> D </a:t>
            </a:r>
            <a:r>
              <a:rPr lang="en-US" altLang="en-US" sz="1500" b="0" dirty="0">
                <a:latin typeface="Calibri" pitchFamily="34" charset="0"/>
              </a:rPr>
              <a:t>= # of descendants (including oneself) at each node and let </a:t>
            </a:r>
            <a:r>
              <a:rPr lang="en-US" altLang="en-US" sz="1500" dirty="0">
                <a:latin typeface="Calibri" pitchFamily="34" charset="0"/>
              </a:rPr>
              <a:t>N</a:t>
            </a:r>
            <a:r>
              <a:rPr lang="en-US" altLang="en-US" sz="1500" b="0" dirty="0">
                <a:latin typeface="Calibri" pitchFamily="34" charset="0"/>
              </a:rPr>
              <a:t> = total # of nodes in the tree</a:t>
            </a:r>
          </a:p>
        </p:txBody>
      </p:sp>
      <p:sp>
        <p:nvSpPr>
          <p:cNvPr id="2084" name="Rectangle 24"/>
          <p:cNvSpPr>
            <a:spLocks noChangeArrowheads="1"/>
          </p:cNvSpPr>
          <p:nvPr/>
        </p:nvSpPr>
        <p:spPr bwMode="auto">
          <a:xfrm>
            <a:off x="4038600" y="2173288"/>
            <a:ext cx="874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latin typeface="Calibri" pitchFamily="34" charset="0"/>
              </a:rPr>
              <a:t>D = N</a:t>
            </a:r>
            <a:endParaRPr lang="en-US" altLang="en-US"/>
          </a:p>
        </p:txBody>
      </p:sp>
      <p:sp>
        <p:nvSpPr>
          <p:cNvPr id="2085" name="Oval 3"/>
          <p:cNvSpPr>
            <a:spLocks noChangeArrowheads="1"/>
          </p:cNvSpPr>
          <p:nvPr/>
        </p:nvSpPr>
        <p:spPr bwMode="auto">
          <a:xfrm>
            <a:off x="7048500" y="5768975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086" name="Line 6"/>
          <p:cNvSpPr>
            <a:spLocks noChangeShapeType="1"/>
          </p:cNvSpPr>
          <p:nvPr/>
        </p:nvSpPr>
        <p:spPr bwMode="auto">
          <a:xfrm>
            <a:off x="6875463" y="5572125"/>
            <a:ext cx="198437" cy="2254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7" name="Rectangle 27"/>
          <p:cNvSpPr>
            <a:spLocks noChangeArrowheads="1"/>
          </p:cNvSpPr>
          <p:nvPr/>
        </p:nvSpPr>
        <p:spPr bwMode="auto">
          <a:xfrm>
            <a:off x="5048250" y="2854325"/>
            <a:ext cx="881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latin typeface="Calibri" pitchFamily="34" charset="0"/>
              </a:rPr>
              <a:t>D = .9N</a:t>
            </a:r>
            <a:endParaRPr lang="en-US" altLang="en-US" sz="1800"/>
          </a:p>
        </p:txBody>
      </p:sp>
      <p:sp>
        <p:nvSpPr>
          <p:cNvPr id="2088" name="Rectangle 28"/>
          <p:cNvSpPr>
            <a:spLocks noChangeArrowheads="1"/>
          </p:cNvSpPr>
          <p:nvPr/>
        </p:nvSpPr>
        <p:spPr bwMode="auto">
          <a:xfrm>
            <a:off x="5632450" y="3492500"/>
            <a:ext cx="958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latin typeface="Calibri" pitchFamily="34" charset="0"/>
              </a:rPr>
              <a:t>D = .9</a:t>
            </a:r>
            <a:r>
              <a:rPr lang="en-US" altLang="en-US" sz="1800" baseline="42000">
                <a:latin typeface="Calibri" pitchFamily="34" charset="0"/>
              </a:rPr>
              <a:t>2</a:t>
            </a:r>
            <a:r>
              <a:rPr lang="en-US" altLang="en-US" sz="1800">
                <a:latin typeface="Calibri" pitchFamily="34" charset="0"/>
              </a:rPr>
              <a:t>N</a:t>
            </a:r>
            <a:endParaRPr lang="en-US" altLang="en-US" sz="1800"/>
          </a:p>
        </p:txBody>
      </p:sp>
      <p:sp>
        <p:nvSpPr>
          <p:cNvPr id="2089" name="Rectangle 29"/>
          <p:cNvSpPr>
            <a:spLocks noChangeArrowheads="1"/>
          </p:cNvSpPr>
          <p:nvPr/>
        </p:nvSpPr>
        <p:spPr bwMode="auto">
          <a:xfrm>
            <a:off x="7391400" y="5494338"/>
            <a:ext cx="9717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dirty="0" err="1" smtClean="0">
                <a:latin typeface="Calibri" pitchFamily="34" charset="0"/>
              </a:rPr>
              <a:t>Desc</a:t>
            </a:r>
            <a:r>
              <a:rPr lang="en-US" altLang="en-US" sz="1800" dirty="0" smtClean="0">
                <a:latin typeface="Calibri" pitchFamily="34" charset="0"/>
              </a:rPr>
              <a:t> = 1</a:t>
            </a:r>
            <a:endParaRPr lang="en-US" altLang="en-US" sz="1800" dirty="0"/>
          </a:p>
        </p:txBody>
      </p:sp>
      <p:sp>
        <p:nvSpPr>
          <p:cNvPr id="2090" name="Oval 3"/>
          <p:cNvSpPr>
            <a:spLocks noChangeArrowheads="1"/>
          </p:cNvSpPr>
          <p:nvPr/>
        </p:nvSpPr>
        <p:spPr bwMode="auto">
          <a:xfrm>
            <a:off x="6019800" y="44958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091" name="Rectangle 32"/>
          <p:cNvSpPr>
            <a:spLocks noChangeArrowheads="1"/>
          </p:cNvSpPr>
          <p:nvPr/>
        </p:nvSpPr>
        <p:spPr bwMode="auto">
          <a:xfrm>
            <a:off x="6337300" y="4252913"/>
            <a:ext cx="958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dirty="0">
                <a:latin typeface="Calibri" pitchFamily="34" charset="0"/>
              </a:rPr>
              <a:t>D = .9</a:t>
            </a:r>
            <a:r>
              <a:rPr lang="en-US" altLang="en-US" sz="1800" baseline="42000" dirty="0">
                <a:latin typeface="Calibri" pitchFamily="34" charset="0"/>
              </a:rPr>
              <a:t>3</a:t>
            </a:r>
            <a:r>
              <a:rPr lang="en-US" altLang="en-US" sz="1800" dirty="0">
                <a:latin typeface="Calibri" pitchFamily="34" charset="0"/>
              </a:rPr>
              <a:t>N</a:t>
            </a:r>
            <a:endParaRPr lang="en-US" altLang="en-US" sz="1800" dirty="0"/>
          </a:p>
        </p:txBody>
      </p:sp>
      <p:sp>
        <p:nvSpPr>
          <p:cNvPr id="2092" name="Rectangle 32"/>
          <p:cNvSpPr>
            <a:spLocks noChangeArrowheads="1"/>
          </p:cNvSpPr>
          <p:nvPr/>
        </p:nvSpPr>
        <p:spPr bwMode="auto">
          <a:xfrm>
            <a:off x="8089901" y="6537535"/>
            <a:ext cx="931862" cy="246063"/>
          </a:xfrm>
          <a:prstGeom prst="rect">
            <a:avLst/>
          </a:prstGeom>
          <a:solidFill>
            <a:srgbClr val="FFDADA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000" b="0" dirty="0"/>
              <a:t>or even 99.9%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05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7375" y="3844925"/>
              <a:ext cx="2138363" cy="747713"/>
            </p14:xfrm>
          </p:contentPart>
        </mc:Choice>
        <mc:Fallback>
          <p:pic>
            <p:nvPicPr>
              <p:cNvPr id="205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9455" y="3834485"/>
                <a:ext cx="2161403" cy="7714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05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2463" y="4814888"/>
              <a:ext cx="300037" cy="352425"/>
            </p14:xfrm>
          </p:contentPart>
        </mc:Choice>
        <mc:Fallback>
          <p:pic>
            <p:nvPicPr>
              <p:cNvPr id="205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2378" y="4808768"/>
                <a:ext cx="321288" cy="3650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05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06513" y="4687888"/>
              <a:ext cx="758825" cy="460375"/>
            </p14:xfrm>
          </p:contentPart>
        </mc:Choice>
        <mc:Fallback>
          <p:pic>
            <p:nvPicPr>
              <p:cNvPr id="205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93554" y="4676370"/>
                <a:ext cx="780063" cy="4859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056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1538" y="5427663"/>
              <a:ext cx="620712" cy="392112"/>
            </p14:xfrm>
          </p:contentPart>
        </mc:Choice>
        <mc:Fallback>
          <p:pic>
            <p:nvPicPr>
              <p:cNvPr id="2056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58216" y="5415421"/>
                <a:ext cx="646995" cy="417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057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89100" y="5353050"/>
              <a:ext cx="287338" cy="304800"/>
            </p14:xfrm>
          </p:contentPart>
        </mc:Choice>
        <mc:Fallback>
          <p:pic>
            <p:nvPicPr>
              <p:cNvPr id="2057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83699" y="5347652"/>
                <a:ext cx="306062" cy="3184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058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54238" y="5375275"/>
              <a:ext cx="134937" cy="93663"/>
            </p14:xfrm>
          </p:contentPart>
        </mc:Choice>
        <mc:Fallback>
          <p:pic>
            <p:nvPicPr>
              <p:cNvPr id="2058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43083" y="5372033"/>
                <a:ext cx="149330" cy="1055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059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97138" y="5218113"/>
              <a:ext cx="280987" cy="446087"/>
            </p14:xfrm>
          </p:contentPart>
        </mc:Choice>
        <mc:Fallback>
          <p:pic>
            <p:nvPicPr>
              <p:cNvPr id="2059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86345" y="5204432"/>
                <a:ext cx="305812" cy="4738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062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7538" y="5124450"/>
              <a:ext cx="2368550" cy="842963"/>
            </p14:xfrm>
          </p:contentPart>
        </mc:Choice>
        <mc:Fallback>
          <p:pic>
            <p:nvPicPr>
              <p:cNvPr id="2062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02417" y="5111852"/>
                <a:ext cx="2398071" cy="86959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114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4" name="Group 49"/>
          <p:cNvGrpSpPr>
            <a:grpSpLocks/>
          </p:cNvGrpSpPr>
          <p:nvPr/>
        </p:nvGrpSpPr>
        <p:grpSpPr bwMode="auto">
          <a:xfrm>
            <a:off x="8534400" y="4343400"/>
            <a:ext cx="355600" cy="381000"/>
            <a:chOff x="2928" y="1051"/>
            <a:chExt cx="840" cy="957"/>
          </a:xfrm>
        </p:grpSpPr>
        <p:sp>
          <p:nvSpPr>
            <p:cNvPr id="10286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2 w 1048"/>
                <a:gd name="T1" fmla="*/ 21 h 250"/>
                <a:gd name="T2" fmla="*/ 19 w 1048"/>
                <a:gd name="T3" fmla="*/ 83 h 250"/>
                <a:gd name="T4" fmla="*/ 20 w 1048"/>
                <a:gd name="T5" fmla="*/ 111 h 250"/>
                <a:gd name="T6" fmla="*/ 22 w 1048"/>
                <a:gd name="T7" fmla="*/ 125 h 250"/>
                <a:gd name="T8" fmla="*/ 22 w 1048"/>
                <a:gd name="T9" fmla="*/ 164 h 250"/>
                <a:gd name="T10" fmla="*/ 15 w 1048"/>
                <a:gd name="T11" fmla="*/ 233 h 250"/>
                <a:gd name="T12" fmla="*/ 2 w 1048"/>
                <a:gd name="T13" fmla="*/ 213 h 250"/>
                <a:gd name="T14" fmla="*/ 0 w 1048"/>
                <a:gd name="T15" fmla="*/ 192 h 250"/>
                <a:gd name="T16" fmla="*/ 2 w 1048"/>
                <a:gd name="T17" fmla="*/ 158 h 250"/>
                <a:gd name="T18" fmla="*/ 2 w 1048"/>
                <a:gd name="T19" fmla="*/ 125 h 250"/>
                <a:gd name="T20" fmla="*/ 4 w 1048"/>
                <a:gd name="T21" fmla="*/ 76 h 250"/>
                <a:gd name="T22" fmla="*/ 6 w 1048"/>
                <a:gd name="T23" fmla="*/ 55 h 250"/>
                <a:gd name="T24" fmla="*/ 7 w 1048"/>
                <a:gd name="T25" fmla="*/ 28 h 250"/>
                <a:gd name="T26" fmla="*/ 8 w 1048"/>
                <a:gd name="T27" fmla="*/ 14 h 250"/>
                <a:gd name="T28" fmla="*/ 10 w 1048"/>
                <a:gd name="T29" fmla="*/ 28 h 250"/>
                <a:gd name="T30" fmla="*/ 1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7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88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89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90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91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92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93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94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95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6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7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8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65" name="Rectangle 38"/>
          <p:cNvSpPr>
            <a:spLocks noChangeArrowheads="1"/>
          </p:cNvSpPr>
          <p:nvPr/>
        </p:nvSpPr>
        <p:spPr bwMode="auto">
          <a:xfrm>
            <a:off x="298450" y="239713"/>
            <a:ext cx="3128963" cy="5842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3200" b="0" dirty="0">
                <a:latin typeface="Cambria" panose="02040503050406030204" pitchFamily="18" charset="0"/>
              </a:rPr>
              <a:t>Use it or lose it</a:t>
            </a:r>
          </a:p>
        </p:txBody>
      </p:sp>
      <p:sp>
        <p:nvSpPr>
          <p:cNvPr id="10266" name="Text Box 61"/>
          <p:cNvSpPr txBox="1">
            <a:spLocks noChangeArrowheads="1"/>
          </p:cNvSpPr>
          <p:nvPr/>
        </p:nvSpPr>
        <p:spPr bwMode="auto">
          <a:xfrm>
            <a:off x="228600" y="1019175"/>
            <a:ext cx="342265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2100">
                <a:latin typeface="Courier New" pitchFamily="49" charset="0"/>
              </a:rPr>
              <a:t>(define (sublists L)</a:t>
            </a:r>
          </a:p>
          <a:p>
            <a:pPr algn="l"/>
            <a:r>
              <a:rPr lang="en-US" altLang="en-US" sz="2100">
                <a:latin typeface="Courier New" pitchFamily="49" charset="0"/>
              </a:rPr>
              <a:t>   (if (null? L)</a:t>
            </a:r>
          </a:p>
        </p:txBody>
      </p:sp>
      <p:sp>
        <p:nvSpPr>
          <p:cNvPr id="10267" name="Text Box 54"/>
          <p:cNvSpPr txBox="1">
            <a:spLocks noChangeArrowheads="1"/>
          </p:cNvSpPr>
          <p:nvPr/>
        </p:nvSpPr>
        <p:spPr bwMode="auto">
          <a:xfrm>
            <a:off x="7620000" y="4114800"/>
            <a:ext cx="1346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000" dirty="0">
                <a:solidFill>
                  <a:srgbClr val="008000"/>
                </a:solidFill>
                <a:latin typeface="Calibri" panose="020F0502020204030204" pitchFamily="34" charset="0"/>
              </a:rPr>
              <a:t>I think </a:t>
            </a:r>
            <a:r>
              <a:rPr lang="en-US" altLang="en-US" sz="10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 I just </a:t>
            </a:r>
            <a:r>
              <a:rPr lang="en-US" altLang="en-US" sz="1000" i="1" dirty="0">
                <a:solidFill>
                  <a:srgbClr val="008000"/>
                </a:solidFill>
                <a:latin typeface="Calibri" panose="020F0502020204030204" pitchFamily="34" charset="0"/>
              </a:rPr>
              <a:t>lost it!</a:t>
            </a:r>
            <a:endParaRPr lang="en-US" altLang="en-US" sz="1000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10268" name="Rectangle 28"/>
          <p:cNvSpPr>
            <a:spLocks noChangeArrowheads="1"/>
          </p:cNvSpPr>
          <p:nvPr/>
        </p:nvSpPr>
        <p:spPr bwMode="auto">
          <a:xfrm>
            <a:off x="4054475" y="304800"/>
            <a:ext cx="1444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500" b="0" dirty="0">
                <a:latin typeface="Calibri" pitchFamily="34" charset="0"/>
              </a:rPr>
              <a:t>(</a:t>
            </a:r>
            <a:r>
              <a:rPr lang="en-US" altLang="en-US" sz="1500" b="0" dirty="0" err="1">
                <a:latin typeface="Calibri" pitchFamily="34" charset="0"/>
              </a:rPr>
              <a:t>sublists</a:t>
            </a:r>
            <a:r>
              <a:rPr lang="en-US" altLang="en-US" sz="1500" b="0" dirty="0">
                <a:latin typeface="Calibri" pitchFamily="34" charset="0"/>
              </a:rPr>
              <a:t>  '( a b ))</a:t>
            </a:r>
            <a:endParaRPr lang="en-US" altLang="en-US" sz="1500" dirty="0"/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5868988" y="311150"/>
            <a:ext cx="20224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500" b="0">
                <a:latin typeface="Calibri" pitchFamily="34" charset="0"/>
              </a:rPr>
              <a:t>'(( )   ( b )   ( a )   ( a  b ))</a:t>
            </a:r>
            <a:endParaRPr lang="en-US" altLang="en-US" sz="1500"/>
          </a:p>
        </p:txBody>
      </p:sp>
      <p:sp>
        <p:nvSpPr>
          <p:cNvPr id="10270" name="Rectangle 30"/>
          <p:cNvSpPr>
            <a:spLocks noChangeArrowheads="1"/>
          </p:cNvSpPr>
          <p:nvPr/>
        </p:nvSpPr>
        <p:spPr bwMode="auto">
          <a:xfrm>
            <a:off x="4207040" y="759768"/>
            <a:ext cx="35052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900" b="0" dirty="0">
                <a:latin typeface="Calibri" pitchFamily="34" charset="0"/>
              </a:rPr>
              <a:t>the order of these </a:t>
            </a:r>
            <a:r>
              <a:rPr lang="en-US" altLang="en-US" sz="900" b="0" dirty="0" err="1">
                <a:latin typeface="Calibri" pitchFamily="34" charset="0"/>
              </a:rPr>
              <a:t>sublists</a:t>
            </a:r>
            <a:r>
              <a:rPr lang="en-US" altLang="en-US" sz="900" b="0" dirty="0">
                <a:latin typeface="Calibri" pitchFamily="34" charset="0"/>
              </a:rPr>
              <a:t> in these overall outputs does not matter... </a:t>
            </a:r>
            <a:endParaRPr lang="en-US" altLang="en-US" sz="900" dirty="0"/>
          </a:p>
        </p:txBody>
      </p:sp>
      <p:sp>
        <p:nvSpPr>
          <p:cNvPr id="10271" name="Text Box 63"/>
          <p:cNvSpPr txBox="1">
            <a:spLocks noChangeArrowheads="1"/>
          </p:cNvSpPr>
          <p:nvPr/>
        </p:nvSpPr>
        <p:spPr bwMode="auto">
          <a:xfrm>
            <a:off x="4724400" y="5310188"/>
            <a:ext cx="4094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400" b="0">
                <a:latin typeface="Calibri" pitchFamily="34" charset="0"/>
              </a:rPr>
              <a:t>This should return </a:t>
            </a:r>
            <a:r>
              <a:rPr lang="en-US" altLang="en-US" sz="1400">
                <a:latin typeface="Courier New" pitchFamily="49" charset="0"/>
                <a:cs typeface="Courier New" pitchFamily="49" charset="0"/>
              </a:rPr>
              <a:t>#t</a:t>
            </a:r>
            <a:r>
              <a:rPr lang="en-US" altLang="en-US" sz="1400" b="0">
                <a:latin typeface="Calibri" pitchFamily="34" charset="0"/>
              </a:rPr>
              <a:t> if it's possible to make change for Total using coins in CoinList; otherwise </a:t>
            </a:r>
            <a:r>
              <a:rPr lang="en-US" altLang="en-US" sz="1400">
                <a:latin typeface="Courier New" pitchFamily="49" charset="0"/>
                <a:cs typeface="Courier New" pitchFamily="49" charset="0"/>
              </a:rPr>
              <a:t>#f</a:t>
            </a:r>
            <a:endParaRPr lang="en-US" altLang="en-US" sz="1400" b="0">
              <a:latin typeface="Calibri" pitchFamily="34" charset="0"/>
            </a:endParaRPr>
          </a:p>
        </p:txBody>
      </p:sp>
      <p:sp>
        <p:nvSpPr>
          <p:cNvPr id="10273" name="Ink 4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706688" y="2292350"/>
            <a:ext cx="7937" cy="15875"/>
          </a:xfrm>
          <a:custGeom>
            <a:avLst/>
            <a:gdLst>
              <a:gd name="T0" fmla="*/ 0 w 22"/>
              <a:gd name="T1" fmla="*/ 0 h 42"/>
              <a:gd name="T2" fmla="*/ 2147483647 w 22"/>
              <a:gd name="T3" fmla="*/ 2147483647 h 42"/>
              <a:gd name="T4" fmla="*/ 0 60000 65536"/>
              <a:gd name="T5" fmla="*/ 0 60000 65536"/>
              <a:gd name="T6" fmla="*/ 0 w 22"/>
              <a:gd name="T7" fmla="*/ 0 h 42"/>
              <a:gd name="T8" fmla="*/ 22 w 22"/>
              <a:gd name="T9" fmla="*/ 42 h 4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2" h="42" extrusionOk="0">
                <a:moveTo>
                  <a:pt x="0" y="0"/>
                </a:moveTo>
                <a:cubicBezTo>
                  <a:pt x="2" y="23"/>
                  <a:pt x="5" y="31"/>
                  <a:pt x="21" y="4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4" name="Rectangle 28"/>
          <p:cNvSpPr>
            <a:spLocks noChangeArrowheads="1"/>
          </p:cNvSpPr>
          <p:nvPr/>
        </p:nvSpPr>
        <p:spPr bwMode="auto">
          <a:xfrm>
            <a:off x="3962400" y="1159040"/>
            <a:ext cx="1574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500" b="0">
                <a:latin typeface="Calibri" pitchFamily="34" charset="0"/>
              </a:rPr>
              <a:t>(sublists  '( a b c ))</a:t>
            </a:r>
            <a:endParaRPr lang="en-US" altLang="en-US" sz="1500"/>
          </a:p>
        </p:txBody>
      </p:sp>
      <p:sp>
        <p:nvSpPr>
          <p:cNvPr id="10275" name="Rectangle 29"/>
          <p:cNvSpPr>
            <a:spLocks noChangeArrowheads="1"/>
          </p:cNvSpPr>
          <p:nvPr/>
        </p:nvSpPr>
        <p:spPr bwMode="auto">
          <a:xfrm>
            <a:off x="5980113" y="1108075"/>
            <a:ext cx="18986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500" b="0" dirty="0">
                <a:latin typeface="Calibri" pitchFamily="34" charset="0"/>
              </a:rPr>
              <a:t>'(( )   ( c )   ( b )   ( b  c )</a:t>
            </a:r>
          </a:p>
          <a:p>
            <a:r>
              <a:rPr lang="en-US" altLang="en-US" sz="1500" b="0" dirty="0">
                <a:latin typeface="Calibri" pitchFamily="34" charset="0"/>
              </a:rPr>
              <a:t>(a)  (a c)  (a b)  (a b c))</a:t>
            </a:r>
            <a:endParaRPr lang="en-US" altLang="en-US" sz="1500" dirty="0"/>
          </a:p>
        </p:txBody>
      </p:sp>
      <p:cxnSp>
        <p:nvCxnSpPr>
          <p:cNvPr id="10277" name="Straight Connector 42"/>
          <p:cNvCxnSpPr>
            <a:cxnSpLocks noChangeShapeType="1"/>
          </p:cNvCxnSpPr>
          <p:nvPr/>
        </p:nvCxnSpPr>
        <p:spPr bwMode="auto">
          <a:xfrm>
            <a:off x="328864" y="5116512"/>
            <a:ext cx="7402513" cy="0"/>
          </a:xfrm>
          <a:prstGeom prst="line">
            <a:avLst/>
          </a:prstGeom>
          <a:noFill/>
          <a:ln w="12700">
            <a:solidFill>
              <a:schemeClr val="bg1">
                <a:lumMod val="8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78" name="Rectangle 41"/>
          <p:cNvSpPr>
            <a:spLocks noChangeArrowheads="1"/>
          </p:cNvSpPr>
          <p:nvPr/>
        </p:nvSpPr>
        <p:spPr bwMode="auto">
          <a:xfrm>
            <a:off x="7720264" y="4940048"/>
            <a:ext cx="1212850" cy="3698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dirty="0">
                <a:latin typeface="Calibri" pitchFamily="34" charset="0"/>
              </a:rPr>
              <a:t>on the HW</a:t>
            </a:r>
            <a:endParaRPr lang="en-US" altLang="en-US" sz="1800" dirty="0"/>
          </a:p>
        </p:txBody>
      </p:sp>
      <p:sp>
        <p:nvSpPr>
          <p:cNvPr id="10279" name="Rectangle 42"/>
          <p:cNvSpPr>
            <a:spLocks noChangeArrowheads="1"/>
          </p:cNvSpPr>
          <p:nvPr/>
        </p:nvSpPr>
        <p:spPr bwMode="auto">
          <a:xfrm>
            <a:off x="1358900" y="2809875"/>
            <a:ext cx="4572000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ts val="1500"/>
              </a:lnSpc>
            </a:pPr>
            <a:r>
              <a:rPr lang="en-US" altLang="en-US" sz="2100">
                <a:latin typeface="Courier New" pitchFamily="49" charset="0"/>
              </a:rPr>
              <a:t>(let* ((</a:t>
            </a:r>
            <a:r>
              <a:rPr lang="en-US" altLang="en-US" sz="2100">
                <a:solidFill>
                  <a:srgbClr val="7D06AA"/>
                </a:solidFill>
                <a:latin typeface="Courier New" pitchFamily="49" charset="0"/>
              </a:rPr>
              <a:t>it </a:t>
            </a:r>
            <a:r>
              <a:rPr lang="en-US" altLang="en-US" sz="2100">
                <a:latin typeface="Courier New" pitchFamily="49" charset="0"/>
              </a:rPr>
              <a:t>(first L))</a:t>
            </a:r>
          </a:p>
          <a:p>
            <a:pPr algn="l">
              <a:lnSpc>
                <a:spcPts val="1500"/>
              </a:lnSpc>
            </a:pPr>
            <a:r>
              <a:rPr lang="en-US" altLang="en-US" sz="2100">
                <a:latin typeface="Courier New" pitchFamily="49" charset="0"/>
              </a:rPr>
              <a:t>       (loseit (</a:t>
            </a:r>
          </a:p>
          <a:p>
            <a:pPr algn="l">
              <a:lnSpc>
                <a:spcPts val="1500"/>
              </a:lnSpc>
            </a:pPr>
            <a:r>
              <a:rPr lang="en-US" altLang="en-US" sz="2100">
                <a:latin typeface="Courier New" pitchFamily="49" charset="0"/>
              </a:rPr>
              <a:t>       (useit  (</a:t>
            </a:r>
            <a:endParaRPr lang="en-US" altLang="en-US" sz="2100"/>
          </a:p>
        </p:txBody>
      </p:sp>
      <p:sp>
        <p:nvSpPr>
          <p:cNvPr id="10280" name="Rectangle 43"/>
          <p:cNvSpPr>
            <a:spLocks noChangeArrowheads="1"/>
          </p:cNvSpPr>
          <p:nvPr/>
        </p:nvSpPr>
        <p:spPr bwMode="auto">
          <a:xfrm>
            <a:off x="304800" y="2143125"/>
            <a:ext cx="712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 b="0">
                <a:latin typeface="Calibri" pitchFamily="34" charset="0"/>
              </a:rPr>
              <a:t>Base Case!</a:t>
            </a:r>
            <a:endParaRPr lang="en-US" altLang="en-US" sz="1400"/>
          </a:p>
        </p:txBody>
      </p:sp>
      <p:sp>
        <p:nvSpPr>
          <p:cNvPr id="10281" name="Rectangle 44"/>
          <p:cNvSpPr>
            <a:spLocks noChangeArrowheads="1"/>
          </p:cNvSpPr>
          <p:nvPr/>
        </p:nvSpPr>
        <p:spPr bwMode="auto">
          <a:xfrm>
            <a:off x="228600" y="3200400"/>
            <a:ext cx="925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 b="0">
                <a:latin typeface="Calibri" pitchFamily="34" charset="0"/>
              </a:rPr>
              <a:t>Use-it-or-lose-it</a:t>
            </a:r>
            <a:endParaRPr lang="en-US" altLang="en-US" sz="1400"/>
          </a:p>
        </p:txBody>
      </p:sp>
      <p:sp>
        <p:nvSpPr>
          <p:cNvPr id="46" name="Rectangle 1"/>
          <p:cNvSpPr>
            <a:spLocks noChangeArrowheads="1"/>
          </p:cNvSpPr>
          <p:nvPr/>
        </p:nvSpPr>
        <p:spPr bwMode="auto">
          <a:xfrm>
            <a:off x="809625" y="6021388"/>
            <a:ext cx="2895600" cy="6699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1500" b="0" dirty="0">
                <a:solidFill>
                  <a:srgbClr val="090BF3"/>
                </a:solidFill>
                <a:latin typeface="Calibri" pitchFamily="34" charset="0"/>
                <a:ea typeface="ＭＳ Ｐゴシック" pitchFamily="-112" charset="-128"/>
                <a:cs typeface="Calibri" pitchFamily="34" charset="0"/>
              </a:rPr>
              <a:t>(make-change  42  '(2 5 10 25 50))</a:t>
            </a:r>
          </a:p>
          <a:p>
            <a:pPr algn="l">
              <a:defRPr/>
            </a:pPr>
            <a:r>
              <a:rPr lang="en-US" sz="1500" dirty="0">
                <a:solidFill>
                  <a:srgbClr val="090BF3"/>
                </a:solidFill>
                <a:latin typeface="Calibri" pitchFamily="34" charset="0"/>
                <a:ea typeface="ＭＳ Ｐゴシック" pitchFamily="-112" charset="-128"/>
                <a:cs typeface="Calibri" pitchFamily="34" charset="0"/>
              </a:rPr>
              <a:t>#t       </a:t>
            </a:r>
            <a:r>
              <a:rPr lang="en-US" sz="1500" b="0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ＭＳ Ｐゴシック" pitchFamily="-112" charset="-128"/>
                <a:cs typeface="Calibri" pitchFamily="34" charset="0"/>
              </a:rPr>
              <a:t>;; 42 == 2 + 5 + 10 + 25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619625" y="6021388"/>
            <a:ext cx="2971800" cy="669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500" b="0" dirty="0">
                <a:solidFill>
                  <a:srgbClr val="090BF3"/>
                </a:solidFill>
                <a:latin typeface="Calibri" pitchFamily="34" charset="0"/>
                <a:ea typeface="ＭＳ Ｐゴシック" pitchFamily="-112" charset="-128"/>
                <a:cs typeface="Calibri" pitchFamily="34" charset="0"/>
              </a:rPr>
              <a:t>(make-change  42  '(3 5 10 25 50))</a:t>
            </a:r>
          </a:p>
          <a:p>
            <a:pPr algn="l">
              <a:defRPr/>
            </a:pPr>
            <a:r>
              <a:rPr lang="en-US" sz="1500" dirty="0">
                <a:solidFill>
                  <a:srgbClr val="090BF3"/>
                </a:solidFill>
                <a:latin typeface="Calibri" pitchFamily="34" charset="0"/>
                <a:ea typeface="ＭＳ Ｐゴシック" pitchFamily="-112" charset="-128"/>
                <a:cs typeface="Calibri" pitchFamily="34" charset="0"/>
              </a:rPr>
              <a:t>#f        </a:t>
            </a:r>
            <a:r>
              <a:rPr lang="en-US" sz="1500" b="0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ＭＳ Ｐゴシック" pitchFamily="-112" charset="-128"/>
                <a:cs typeface="Calibri" pitchFamily="34" charset="0"/>
              </a:rPr>
              <a:t>;; here, 42 can't be made </a:t>
            </a:r>
            <a:endParaRPr lang="en-US" sz="1500" dirty="0">
              <a:solidFill>
                <a:srgbClr val="090BF3"/>
              </a:solidFill>
              <a:latin typeface="Calibri" pitchFamily="34" charset="0"/>
              <a:ea typeface="ＭＳ Ｐゴシック" pitchFamily="-112" charset="-128"/>
              <a:cs typeface="Calibri" pitchFamily="34" charset="0"/>
            </a:endParaRPr>
          </a:p>
        </p:txBody>
      </p:sp>
      <p:sp>
        <p:nvSpPr>
          <p:cNvPr id="10284" name="Rectangle 47"/>
          <p:cNvSpPr>
            <a:spLocks noChangeArrowheads="1"/>
          </p:cNvSpPr>
          <p:nvPr/>
        </p:nvSpPr>
        <p:spPr bwMode="auto">
          <a:xfrm>
            <a:off x="381000" y="5386388"/>
            <a:ext cx="4191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800" dirty="0">
                <a:latin typeface="Courier New" pitchFamily="49" charset="0"/>
                <a:cs typeface="Courier New" pitchFamily="49" charset="0"/>
              </a:rPr>
              <a:t>(make-change </a:t>
            </a:r>
            <a:r>
              <a:rPr lang="en-US" altLang="en-US" sz="1800" dirty="0" smtClean="0">
                <a:latin typeface="Courier New" pitchFamily="49" charset="0"/>
                <a:cs typeface="Courier New" pitchFamily="49" charset="0"/>
              </a:rPr>
              <a:t>Total </a:t>
            </a:r>
            <a:r>
              <a:rPr lang="en-US" altLang="en-US" sz="1800" dirty="0" err="1">
                <a:latin typeface="Courier New" pitchFamily="49" charset="0"/>
                <a:cs typeface="Courier New" pitchFamily="49" charset="0"/>
              </a:rPr>
              <a:t>CoinList</a:t>
            </a:r>
            <a:r>
              <a:rPr lang="en-US" altLang="en-US" sz="1800" dirty="0"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10285" name="Text Box 63"/>
          <p:cNvSpPr txBox="1">
            <a:spLocks noChangeArrowheads="1"/>
          </p:cNvSpPr>
          <p:nvPr/>
        </p:nvSpPr>
        <p:spPr bwMode="auto">
          <a:xfrm>
            <a:off x="8013032" y="454495"/>
            <a:ext cx="956468" cy="1169551"/>
          </a:xfrm>
          <a:prstGeom prst="rect">
            <a:avLst/>
          </a:prstGeom>
          <a:solidFill>
            <a:srgbClr val="CCECFF"/>
          </a:solidFill>
          <a:ln w="1905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 b="0" dirty="0">
                <a:latin typeface="Cambria" panose="02040503050406030204" pitchFamily="18" charset="0"/>
              </a:rPr>
              <a:t>returns ALL </a:t>
            </a:r>
            <a:r>
              <a:rPr lang="en-US" altLang="en-US" sz="1400" b="0" dirty="0" err="1">
                <a:latin typeface="Cambria" panose="02040503050406030204" pitchFamily="18" charset="0"/>
              </a:rPr>
              <a:t>sublists</a:t>
            </a:r>
            <a:r>
              <a:rPr lang="en-US" altLang="en-US" sz="1400" b="0" dirty="0">
                <a:latin typeface="Cambria" panose="02040503050406030204" pitchFamily="18" charset="0"/>
              </a:rPr>
              <a:t> of elements in  </a:t>
            </a:r>
            <a:r>
              <a:rPr lang="en-US" altLang="en-US" sz="1400" dirty="0">
                <a:latin typeface="Cambria" panose="02040503050406030204" pitchFamily="18" charset="0"/>
                <a:cs typeface="Courier New" pitchFamily="49" charset="0"/>
              </a:rPr>
              <a:t>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242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22600" y="2563813"/>
              <a:ext cx="192088" cy="217487"/>
            </p14:xfrm>
          </p:contentPart>
        </mc:Choice>
        <mc:Fallback>
          <p:pic>
            <p:nvPicPr>
              <p:cNvPr id="10242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09291" y="2559852"/>
                <a:ext cx="209354" cy="2347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243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43000" y="3094038"/>
              <a:ext cx="1462088" cy="461962"/>
            </p14:xfrm>
          </p:contentPart>
        </mc:Choice>
        <mc:Fallback>
          <p:pic>
            <p:nvPicPr>
              <p:cNvPr id="10243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0759" y="3084316"/>
                <a:ext cx="1488730" cy="4806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244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49350" y="3570288"/>
              <a:ext cx="1339850" cy="449262"/>
            </p14:xfrm>
          </p:contentPart>
        </mc:Choice>
        <mc:Fallback>
          <p:pic>
            <p:nvPicPr>
              <p:cNvPr id="10244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36751" y="3556969"/>
                <a:ext cx="1365409" cy="4751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245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87500" y="2028825"/>
              <a:ext cx="247650" cy="454025"/>
            </p14:xfrm>
          </p:contentPart>
        </mc:Choice>
        <mc:Fallback>
          <p:pic>
            <p:nvPicPr>
              <p:cNvPr id="10245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74542" y="2019471"/>
                <a:ext cx="266008" cy="477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246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05038" y="2119313"/>
              <a:ext cx="338137" cy="334962"/>
            </p14:xfrm>
          </p:contentPart>
        </mc:Choice>
        <mc:Fallback>
          <p:pic>
            <p:nvPicPr>
              <p:cNvPr id="10246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91369" y="2107427"/>
                <a:ext cx="363317" cy="3536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247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33713" y="2084388"/>
              <a:ext cx="393700" cy="673100"/>
            </p14:xfrm>
          </p:contentPart>
        </mc:Choice>
        <mc:Fallback>
          <p:pic>
            <p:nvPicPr>
              <p:cNvPr id="10247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18945" y="2074309"/>
                <a:ext cx="424317" cy="6972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248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48125" y="3036888"/>
              <a:ext cx="992188" cy="285750"/>
            </p14:xfrm>
          </p:contentPart>
        </mc:Choice>
        <mc:Fallback>
          <p:pic>
            <p:nvPicPr>
              <p:cNvPr id="10248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39125" y="3030410"/>
                <a:ext cx="1006228" cy="3073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249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40350" y="2943225"/>
              <a:ext cx="1247775" cy="369888"/>
            </p14:xfrm>
          </p:contentPart>
        </mc:Choice>
        <mc:Fallback>
          <p:pic>
            <p:nvPicPr>
              <p:cNvPr id="10249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327390" y="2934230"/>
                <a:ext cx="1275495" cy="3939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0250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83325" y="3619500"/>
              <a:ext cx="11113" cy="4763"/>
            </p14:xfrm>
          </p:contentPart>
        </mc:Choice>
        <mc:Fallback>
          <p:pic>
            <p:nvPicPr>
              <p:cNvPr id="10250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75438" y="3614004"/>
                <a:ext cx="21509" cy="164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0251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46538" y="3663950"/>
              <a:ext cx="517525" cy="400050"/>
            </p14:xfrm>
          </p:contentPart>
        </mc:Choice>
        <mc:Fallback>
          <p:pic>
            <p:nvPicPr>
              <p:cNvPr id="10251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040055" y="3650987"/>
                <a:ext cx="537333" cy="4263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0252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11713" y="3559175"/>
              <a:ext cx="233362" cy="288925"/>
            </p14:xfrm>
          </p:contentPart>
        </mc:Choice>
        <mc:Fallback>
          <p:pic>
            <p:nvPicPr>
              <p:cNvPr id="10252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00566" y="3550180"/>
                <a:ext cx="255296" cy="3079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0253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11763" y="3614738"/>
              <a:ext cx="236537" cy="223837"/>
            </p14:xfrm>
          </p:contentPart>
        </mc:Choice>
        <mc:Fallback>
          <p:pic>
            <p:nvPicPr>
              <p:cNvPr id="10253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199522" y="3611139"/>
                <a:ext cx="261019" cy="2371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0254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18163" y="3509963"/>
              <a:ext cx="487362" cy="314325"/>
            </p14:xfrm>
          </p:contentPart>
        </mc:Choice>
        <mc:Fallback>
          <p:pic>
            <p:nvPicPr>
              <p:cNvPr id="10254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605195" y="3500602"/>
                <a:ext cx="512577" cy="328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0255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70625" y="3575050"/>
              <a:ext cx="184150" cy="188913"/>
            </p14:xfrm>
          </p:contentPart>
        </mc:Choice>
        <mc:Fallback>
          <p:pic>
            <p:nvPicPr>
              <p:cNvPr id="10255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265949" y="3571811"/>
                <a:ext cx="191703" cy="1997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0256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64313" y="3506788"/>
              <a:ext cx="357187" cy="341312"/>
            </p14:xfrm>
          </p:contentPart>
        </mc:Choice>
        <mc:Fallback>
          <p:pic>
            <p:nvPicPr>
              <p:cNvPr id="10256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550644" y="3499587"/>
                <a:ext cx="384165" cy="3618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0257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42188" y="3448050"/>
              <a:ext cx="585787" cy="368300"/>
            </p14:xfrm>
          </p:contentPart>
        </mc:Choice>
        <mc:Fallback>
          <p:pic>
            <p:nvPicPr>
              <p:cNvPr id="10257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329587" y="3437609"/>
                <a:ext cx="601269" cy="3906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0258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85138" y="3302000"/>
              <a:ext cx="84137" cy="541338"/>
            </p14:xfrm>
          </p:contentPart>
        </mc:Choice>
        <mc:Fallback>
          <p:pic>
            <p:nvPicPr>
              <p:cNvPr id="10258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077916" y="3289762"/>
                <a:ext cx="105442" cy="5679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0259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17675" y="4083050"/>
              <a:ext cx="1168400" cy="755650"/>
            </p14:xfrm>
          </p:contentPart>
        </mc:Choice>
        <mc:Fallback>
          <p:pic>
            <p:nvPicPr>
              <p:cNvPr id="10259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703637" y="4078730"/>
                <a:ext cx="1196836" cy="7700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0260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11513" y="4081463"/>
              <a:ext cx="798512" cy="431800"/>
            </p14:xfrm>
          </p:contentPart>
        </mc:Choice>
        <mc:Fallback>
          <p:pic>
            <p:nvPicPr>
              <p:cNvPr id="10260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198192" y="4073180"/>
                <a:ext cx="816513" cy="4526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0261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6725" y="4081463"/>
              <a:ext cx="862013" cy="458787"/>
            </p14:xfrm>
          </p:contentPart>
        </mc:Choice>
        <mc:Fallback>
          <p:pic>
            <p:nvPicPr>
              <p:cNvPr id="10261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263042" y="4073901"/>
                <a:ext cx="890819" cy="4746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0262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67338" y="4511675"/>
              <a:ext cx="258762" cy="42863"/>
            </p14:xfrm>
          </p:contentPart>
        </mc:Choice>
        <mc:Fallback>
          <p:pic>
            <p:nvPicPr>
              <p:cNvPr id="10262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353302" y="4505192"/>
                <a:ext cx="279996" cy="623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0263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24538" y="4084638"/>
              <a:ext cx="415925" cy="450850"/>
            </p14:xfrm>
          </p:contentPart>
        </mc:Choice>
        <mc:Fallback>
          <p:pic>
            <p:nvPicPr>
              <p:cNvPr id="10263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817336" y="4073115"/>
                <a:ext cx="437892" cy="468135"/>
              </a:xfrm>
              <a:prstGeom prst="rect">
                <a:avLst/>
              </a:prstGeom>
            </p:spPr>
          </p:pic>
        </mc:Fallback>
      </mc:AlternateContent>
      <p:sp>
        <p:nvSpPr>
          <p:cNvPr id="2" name="Right Arrow 1"/>
          <p:cNvSpPr/>
          <p:nvPr/>
        </p:nvSpPr>
        <p:spPr bwMode="auto">
          <a:xfrm>
            <a:off x="5608638" y="1191980"/>
            <a:ext cx="347662" cy="257969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0" name="Right Arrow 59"/>
          <p:cNvSpPr/>
          <p:nvPr/>
        </p:nvSpPr>
        <p:spPr bwMode="auto">
          <a:xfrm>
            <a:off x="5541712" y="368005"/>
            <a:ext cx="347662" cy="257969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94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0" name="Rectangle 40"/>
          <p:cNvSpPr>
            <a:spLocks noChangeArrowheads="1"/>
          </p:cNvSpPr>
          <p:nvPr/>
        </p:nvSpPr>
        <p:spPr bwMode="auto">
          <a:xfrm>
            <a:off x="473075" y="187325"/>
            <a:ext cx="18129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4200" b="0" i="1" dirty="0">
                <a:solidFill>
                  <a:srgbClr val="000000"/>
                </a:solidFill>
                <a:latin typeface="Cambria" panose="02040503050406030204" pitchFamily="18" charset="0"/>
              </a:rPr>
              <a:t>Quiz</a:t>
            </a:r>
            <a:endParaRPr lang="en-US" altLang="en-US" sz="4200" b="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6161" name="Text Box 45"/>
          <p:cNvSpPr txBox="1">
            <a:spLocks noChangeArrowheads="1"/>
          </p:cNvSpPr>
          <p:nvPr/>
        </p:nvSpPr>
        <p:spPr bwMode="auto">
          <a:xfrm>
            <a:off x="339725" y="1117600"/>
            <a:ext cx="4256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0">
                <a:solidFill>
                  <a:srgbClr val="090BF3"/>
                </a:solidFill>
                <a:latin typeface="Calibri" pitchFamily="34" charset="0"/>
              </a:rPr>
              <a:t>Write these functions for directed graphs.</a:t>
            </a:r>
          </a:p>
        </p:txBody>
      </p:sp>
      <p:sp>
        <p:nvSpPr>
          <p:cNvPr id="6162" name="Text Box 53"/>
          <p:cNvSpPr txBox="1">
            <a:spLocks noChangeArrowheads="1"/>
          </p:cNvSpPr>
          <p:nvPr/>
        </p:nvSpPr>
        <p:spPr bwMode="auto">
          <a:xfrm>
            <a:off x="4800600" y="3362325"/>
            <a:ext cx="4146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400">
                <a:solidFill>
                  <a:srgbClr val="000000"/>
                </a:solidFill>
                <a:latin typeface="Courier New" pitchFamily="49" charset="0"/>
              </a:rPr>
              <a:t>(gkids n G) </a:t>
            </a:r>
            <a:r>
              <a:rPr lang="en-US" altLang="en-US" sz="1400" b="0">
                <a:solidFill>
                  <a:srgbClr val="000000"/>
                </a:solidFill>
              </a:rPr>
              <a:t>should compute the list of grandchildren of 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</a:rPr>
              <a:t>n</a:t>
            </a:r>
            <a:r>
              <a:rPr lang="en-US" altLang="en-US" sz="1400" b="0">
                <a:solidFill>
                  <a:srgbClr val="000000"/>
                </a:solidFill>
              </a:rPr>
              <a:t> in 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</a:rPr>
              <a:t>G</a:t>
            </a:r>
            <a:r>
              <a:rPr lang="en-US" altLang="en-US" sz="1400" b="0">
                <a:solidFill>
                  <a:srgbClr val="000000"/>
                </a:solidFill>
              </a:rPr>
              <a:t>: all nodes </a:t>
            </a:r>
            <a:r>
              <a:rPr lang="en-US" altLang="en-US" sz="1400" b="0" i="1">
                <a:solidFill>
                  <a:srgbClr val="000000"/>
                </a:solidFill>
              </a:rPr>
              <a:t>two edges </a:t>
            </a:r>
            <a:r>
              <a:rPr lang="en-US" altLang="en-US" sz="1400" b="0">
                <a:solidFill>
                  <a:srgbClr val="000000"/>
                </a:solidFill>
              </a:rPr>
              <a:t>away. </a:t>
            </a:r>
          </a:p>
        </p:txBody>
      </p:sp>
      <p:sp>
        <p:nvSpPr>
          <p:cNvPr id="6163" name="Rectangle 78"/>
          <p:cNvSpPr>
            <a:spLocks noChangeArrowheads="1"/>
          </p:cNvSpPr>
          <p:nvPr/>
        </p:nvSpPr>
        <p:spPr bwMode="auto">
          <a:xfrm>
            <a:off x="2892425" y="301625"/>
            <a:ext cx="45878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500" b="0" dirty="0">
                <a:latin typeface="Calibri" pitchFamily="34" charset="0"/>
              </a:rPr>
              <a:t>Feel free to use </a:t>
            </a:r>
            <a:r>
              <a:rPr lang="en-US" altLang="en-US" sz="1500" b="0" dirty="0" smtClean="0">
                <a:latin typeface="Calibri" pitchFamily="34" charset="0"/>
              </a:rPr>
              <a:t>functions such as </a:t>
            </a:r>
            <a:r>
              <a:rPr lang="en-US" altLang="en-US" sz="1500" dirty="0" err="1" smtClean="0">
                <a:latin typeface="Courier New" pitchFamily="49" charset="0"/>
                <a:cs typeface="Courier New" pitchFamily="49" charset="0"/>
              </a:rPr>
              <a:t>uniq</a:t>
            </a:r>
            <a:r>
              <a:rPr lang="en-US" altLang="en-US" sz="1500" dirty="0">
                <a:latin typeface="Comic Sans MS" pitchFamily="66" charset="0"/>
                <a:cs typeface="Courier New" pitchFamily="49" charset="0"/>
              </a:rPr>
              <a:t>, </a:t>
            </a:r>
            <a:r>
              <a:rPr lang="en-US" altLang="en-US" sz="1500" dirty="0">
                <a:latin typeface="Courier New" pitchFamily="49" charset="0"/>
                <a:cs typeface="Courier New" pitchFamily="49" charset="0"/>
              </a:rPr>
              <a:t>nodes</a:t>
            </a:r>
            <a:r>
              <a:rPr lang="en-US" altLang="en-US" sz="1500" dirty="0">
                <a:latin typeface="Comic Sans MS" pitchFamily="66" charset="0"/>
                <a:cs typeface="Courier New" pitchFamily="49" charset="0"/>
              </a:rPr>
              <a:t>, </a:t>
            </a:r>
            <a:r>
              <a:rPr lang="en-US" altLang="en-US" sz="1500" dirty="0">
                <a:latin typeface="Courier New" pitchFamily="49" charset="0"/>
                <a:cs typeface="Courier New" pitchFamily="49" charset="0"/>
              </a:rPr>
              <a:t>kids</a:t>
            </a:r>
            <a:r>
              <a:rPr lang="en-US" altLang="en-US" sz="1500" dirty="0">
                <a:latin typeface="Comic Sans MS" pitchFamily="66" charset="0"/>
                <a:cs typeface="Courier New" pitchFamily="49" charset="0"/>
              </a:rPr>
              <a:t>, </a:t>
            </a:r>
            <a:r>
              <a:rPr lang="en-US" altLang="en-US" sz="1500" dirty="0">
                <a:latin typeface="Courier New" pitchFamily="49" charset="0"/>
                <a:cs typeface="Courier New" pitchFamily="49" charset="0"/>
              </a:rPr>
              <a:t>parents</a:t>
            </a:r>
            <a:r>
              <a:rPr lang="en-US" altLang="en-US" sz="1500" dirty="0">
                <a:latin typeface="Comic Sans MS" pitchFamily="66" charset="0"/>
                <a:cs typeface="Courier New" pitchFamily="49" charset="0"/>
              </a:rPr>
              <a:t>, </a:t>
            </a:r>
            <a:r>
              <a:rPr lang="en-US" altLang="en-US" sz="1500" b="0" dirty="0">
                <a:latin typeface="Calibri" pitchFamily="34" charset="0"/>
              </a:rPr>
              <a:t>and higher-order functions...</a:t>
            </a:r>
          </a:p>
        </p:txBody>
      </p:sp>
      <p:sp>
        <p:nvSpPr>
          <p:cNvPr id="6164" name="Text Box 19"/>
          <p:cNvSpPr txBox="1">
            <a:spLocks noChangeArrowheads="1"/>
          </p:cNvSpPr>
          <p:nvPr/>
        </p:nvSpPr>
        <p:spPr bwMode="auto">
          <a:xfrm>
            <a:off x="152400" y="3352800"/>
            <a:ext cx="294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8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(define (gkids n G)</a:t>
            </a:r>
            <a:endParaRPr lang="en-US" altLang="en-US" sz="1800" b="0">
              <a:solidFill>
                <a:srgbClr val="090BF3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165" name="Text Box 19"/>
          <p:cNvSpPr txBox="1">
            <a:spLocks noChangeArrowheads="1"/>
          </p:cNvSpPr>
          <p:nvPr/>
        </p:nvSpPr>
        <p:spPr bwMode="auto">
          <a:xfrm>
            <a:off x="152400" y="5551488"/>
            <a:ext cx="3814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8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(define (reach? a b G)</a:t>
            </a:r>
            <a:endParaRPr lang="en-US" altLang="en-US" sz="1800" b="0">
              <a:solidFill>
                <a:srgbClr val="090BF3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166" name="Text Box 19"/>
          <p:cNvSpPr txBox="1">
            <a:spLocks noChangeArrowheads="1"/>
          </p:cNvSpPr>
          <p:nvPr/>
        </p:nvSpPr>
        <p:spPr bwMode="auto">
          <a:xfrm>
            <a:off x="152400" y="1676400"/>
            <a:ext cx="4103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8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(define (leaf? n G)</a:t>
            </a:r>
          </a:p>
        </p:txBody>
      </p:sp>
      <p:sp>
        <p:nvSpPr>
          <p:cNvPr id="6167" name="Text Box 53"/>
          <p:cNvSpPr txBox="1">
            <a:spLocks noChangeArrowheads="1"/>
          </p:cNvSpPr>
          <p:nvPr/>
        </p:nvSpPr>
        <p:spPr bwMode="auto">
          <a:xfrm>
            <a:off x="4800600" y="5599113"/>
            <a:ext cx="3778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400">
                <a:solidFill>
                  <a:srgbClr val="000000"/>
                </a:solidFill>
                <a:latin typeface="Courier New" pitchFamily="49" charset="0"/>
              </a:rPr>
              <a:t>(reach? a b G) </a:t>
            </a:r>
            <a:r>
              <a:rPr lang="en-US" altLang="en-US" sz="1400" b="0">
                <a:solidFill>
                  <a:srgbClr val="000000"/>
                </a:solidFill>
              </a:rPr>
              <a:t>should return 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#t</a:t>
            </a:r>
            <a:r>
              <a:rPr lang="en-US" altLang="en-US" sz="1400" b="0">
                <a:solidFill>
                  <a:srgbClr val="000000"/>
                </a:solidFill>
                <a:cs typeface="Courier New" pitchFamily="49" charset="0"/>
              </a:rPr>
              <a:t> if there is </a:t>
            </a:r>
            <a:r>
              <a:rPr lang="en-US" altLang="en-US" sz="1400" b="0" i="1">
                <a:solidFill>
                  <a:srgbClr val="000000"/>
                </a:solidFill>
                <a:cs typeface="Courier New" pitchFamily="49" charset="0"/>
              </a:rPr>
              <a:t>some </a:t>
            </a:r>
            <a:r>
              <a:rPr lang="en-US" altLang="en-US" sz="1400" b="0">
                <a:solidFill>
                  <a:srgbClr val="000000"/>
                </a:solidFill>
                <a:cs typeface="Courier New" pitchFamily="49" charset="0"/>
              </a:rPr>
              <a:t>path from 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altLang="en-US" sz="1400" b="0">
                <a:solidFill>
                  <a:srgbClr val="000000"/>
                </a:solidFill>
                <a:cs typeface="Courier New" pitchFamily="49" charset="0"/>
              </a:rPr>
              <a:t> to 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</a:t>
            </a:r>
            <a:r>
              <a:rPr lang="en-US" altLang="en-US" sz="1400" b="0">
                <a:solidFill>
                  <a:srgbClr val="000000"/>
                </a:solidFill>
                <a:cs typeface="Courier New" pitchFamily="49" charset="0"/>
              </a:rPr>
              <a:t> in 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altLang="en-US" sz="1400" b="0">
                <a:solidFill>
                  <a:srgbClr val="000000"/>
                </a:solidFill>
                <a:cs typeface="Courier New" pitchFamily="49" charset="0"/>
              </a:rPr>
              <a:t> and 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#f</a:t>
            </a:r>
            <a:r>
              <a:rPr lang="en-US" altLang="en-US" sz="1400" b="0">
                <a:solidFill>
                  <a:srgbClr val="000000"/>
                </a:solidFill>
                <a:cs typeface="Courier New" pitchFamily="49" charset="0"/>
              </a:rPr>
              <a:t> otherwise. </a:t>
            </a:r>
          </a:p>
        </p:txBody>
      </p:sp>
      <p:sp>
        <p:nvSpPr>
          <p:cNvPr id="6168" name="Text Box 53"/>
          <p:cNvSpPr txBox="1">
            <a:spLocks noChangeArrowheads="1"/>
          </p:cNvSpPr>
          <p:nvPr/>
        </p:nvSpPr>
        <p:spPr bwMode="auto">
          <a:xfrm>
            <a:off x="4800600" y="1798638"/>
            <a:ext cx="298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400">
                <a:solidFill>
                  <a:srgbClr val="000000"/>
                </a:solidFill>
                <a:latin typeface="Courier New" pitchFamily="49" charset="0"/>
              </a:rPr>
              <a:t>(leaf? n G) </a:t>
            </a:r>
            <a:r>
              <a:rPr lang="en-US" altLang="en-US" sz="1400" b="0">
                <a:solidFill>
                  <a:srgbClr val="000000"/>
                </a:solidFill>
              </a:rPr>
              <a:t>should return 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#t</a:t>
            </a:r>
            <a:r>
              <a:rPr lang="en-US" altLang="en-US" sz="1400" b="0">
                <a:solidFill>
                  <a:srgbClr val="000000"/>
                </a:solidFill>
                <a:cs typeface="Courier New" pitchFamily="49" charset="0"/>
              </a:rPr>
              <a:t> if 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altLang="en-US" sz="1400" b="0">
                <a:solidFill>
                  <a:srgbClr val="000000"/>
                </a:solidFill>
                <a:cs typeface="Courier New" pitchFamily="49" charset="0"/>
              </a:rPr>
              <a:t> is a leaf in 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altLang="en-US" sz="1400" b="0">
                <a:solidFill>
                  <a:srgbClr val="000000"/>
                </a:solidFill>
                <a:cs typeface="Courier New" pitchFamily="49" charset="0"/>
              </a:rPr>
              <a:t> and 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#f</a:t>
            </a:r>
            <a:r>
              <a:rPr lang="en-US" altLang="en-US" sz="1400" b="0">
                <a:solidFill>
                  <a:srgbClr val="000000"/>
                </a:solidFill>
                <a:cs typeface="Courier New" pitchFamily="49" charset="0"/>
              </a:rPr>
              <a:t> otherwise. </a:t>
            </a:r>
          </a:p>
        </p:txBody>
      </p:sp>
      <p:sp>
        <p:nvSpPr>
          <p:cNvPr id="6169" name="Rectangle 46"/>
          <p:cNvSpPr>
            <a:spLocks noChangeArrowheads="1"/>
          </p:cNvSpPr>
          <p:nvPr/>
        </p:nvSpPr>
        <p:spPr bwMode="auto">
          <a:xfrm>
            <a:off x="371475" y="1968500"/>
            <a:ext cx="323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8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</a:p>
        </p:txBody>
      </p:sp>
      <p:sp>
        <p:nvSpPr>
          <p:cNvPr id="6170" name="Rectangle 47"/>
          <p:cNvSpPr>
            <a:spLocks noChangeArrowheads="1"/>
          </p:cNvSpPr>
          <p:nvPr/>
        </p:nvSpPr>
        <p:spPr bwMode="auto">
          <a:xfrm>
            <a:off x="365125" y="3633788"/>
            <a:ext cx="323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8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</a:p>
        </p:txBody>
      </p:sp>
      <p:sp>
        <p:nvSpPr>
          <p:cNvPr id="6171" name="Rectangle 48"/>
          <p:cNvSpPr>
            <a:spLocks noChangeArrowheads="1"/>
          </p:cNvSpPr>
          <p:nvPr/>
        </p:nvSpPr>
        <p:spPr bwMode="auto">
          <a:xfrm>
            <a:off x="357188" y="5827713"/>
            <a:ext cx="322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8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</a:p>
        </p:txBody>
      </p:sp>
      <p:pic>
        <p:nvPicPr>
          <p:cNvPr id="6172" name="Picture 49" descr="Picture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36513"/>
            <a:ext cx="1516062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73" name="Rectangle 50"/>
          <p:cNvSpPr>
            <a:spLocks noChangeArrowheads="1"/>
          </p:cNvSpPr>
          <p:nvPr/>
        </p:nvSpPr>
        <p:spPr bwMode="auto">
          <a:xfrm>
            <a:off x="8578850" y="523875"/>
            <a:ext cx="461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  <a:latin typeface="Courier New" pitchFamily="49" charset="0"/>
              </a:rPr>
              <a:t>Gu</a:t>
            </a:r>
            <a:endParaRPr lang="en-US" altLang="en-US" sz="1800"/>
          </a:p>
        </p:txBody>
      </p:sp>
      <p:sp>
        <p:nvSpPr>
          <p:cNvPr id="6174" name="Rectangle 51"/>
          <p:cNvSpPr>
            <a:spLocks noChangeArrowheads="1"/>
          </p:cNvSpPr>
          <p:nvPr/>
        </p:nvSpPr>
        <p:spPr bwMode="auto">
          <a:xfrm>
            <a:off x="6142038" y="2370138"/>
            <a:ext cx="1266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 b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(leaf?  'e  Gu)</a:t>
            </a:r>
          </a:p>
        </p:txBody>
      </p:sp>
      <p:cxnSp>
        <p:nvCxnSpPr>
          <p:cNvPr id="6175" name="Straight Arrow Connector 53"/>
          <p:cNvCxnSpPr>
            <a:cxnSpLocks noChangeShapeType="1"/>
            <a:stCxn id="6174" idx="3"/>
          </p:cNvCxnSpPr>
          <p:nvPr/>
        </p:nvCxnSpPr>
        <p:spPr bwMode="auto">
          <a:xfrm>
            <a:off x="7408863" y="2524125"/>
            <a:ext cx="481012" cy="0"/>
          </a:xfrm>
          <a:prstGeom prst="straightConnector1">
            <a:avLst/>
          </a:prstGeom>
          <a:noFill/>
          <a:ln w="1905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76" name="Rectangle 55"/>
          <p:cNvSpPr>
            <a:spLocks noChangeArrowheads="1"/>
          </p:cNvSpPr>
          <p:nvPr/>
        </p:nvSpPr>
        <p:spPr bwMode="auto">
          <a:xfrm>
            <a:off x="7913688" y="2359025"/>
            <a:ext cx="35083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 b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#f</a:t>
            </a:r>
            <a:endParaRPr lang="en-US" altLang="en-US" b="0">
              <a:cs typeface="Arial" pitchFamily="34" charset="0"/>
            </a:endParaRPr>
          </a:p>
        </p:txBody>
      </p:sp>
      <p:sp>
        <p:nvSpPr>
          <p:cNvPr id="6177" name="Rectangle 56"/>
          <p:cNvSpPr>
            <a:spLocks noChangeArrowheads="1"/>
          </p:cNvSpPr>
          <p:nvPr/>
        </p:nvSpPr>
        <p:spPr bwMode="auto">
          <a:xfrm>
            <a:off x="6145213" y="3922713"/>
            <a:ext cx="1296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 b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(gkids  'e  Gu)</a:t>
            </a:r>
          </a:p>
        </p:txBody>
      </p:sp>
      <p:cxnSp>
        <p:nvCxnSpPr>
          <p:cNvPr id="6178" name="Straight Arrow Connector 57"/>
          <p:cNvCxnSpPr>
            <a:cxnSpLocks noChangeShapeType="1"/>
            <a:stCxn id="6177" idx="3"/>
          </p:cNvCxnSpPr>
          <p:nvPr/>
        </p:nvCxnSpPr>
        <p:spPr bwMode="auto">
          <a:xfrm>
            <a:off x="7442200" y="4076700"/>
            <a:ext cx="465138" cy="0"/>
          </a:xfrm>
          <a:prstGeom prst="straightConnector1">
            <a:avLst/>
          </a:prstGeom>
          <a:noFill/>
          <a:ln w="1905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79" name="Rectangle 58"/>
          <p:cNvSpPr>
            <a:spLocks noChangeArrowheads="1"/>
          </p:cNvSpPr>
          <p:nvPr/>
        </p:nvSpPr>
        <p:spPr bwMode="auto">
          <a:xfrm>
            <a:off x="7937500" y="3922713"/>
            <a:ext cx="496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 b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'( i )</a:t>
            </a:r>
            <a:endParaRPr lang="en-US" altLang="en-US" b="0">
              <a:cs typeface="Arial" pitchFamily="34" charset="0"/>
            </a:endParaRPr>
          </a:p>
        </p:txBody>
      </p:sp>
      <p:sp>
        <p:nvSpPr>
          <p:cNvPr id="6180" name="Rectangle 59"/>
          <p:cNvSpPr>
            <a:spLocks noChangeArrowheads="1"/>
          </p:cNvSpPr>
          <p:nvPr/>
        </p:nvSpPr>
        <p:spPr bwMode="auto">
          <a:xfrm>
            <a:off x="6137275" y="4238625"/>
            <a:ext cx="138588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 b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(gkids  'c1  Gu)</a:t>
            </a:r>
          </a:p>
        </p:txBody>
      </p:sp>
      <p:cxnSp>
        <p:nvCxnSpPr>
          <p:cNvPr id="6181" name="Straight Arrow Connector 60"/>
          <p:cNvCxnSpPr>
            <a:cxnSpLocks noChangeShapeType="1"/>
            <a:stCxn id="6180" idx="3"/>
          </p:cNvCxnSpPr>
          <p:nvPr/>
        </p:nvCxnSpPr>
        <p:spPr bwMode="auto">
          <a:xfrm>
            <a:off x="7523163" y="4391025"/>
            <a:ext cx="420687" cy="1588"/>
          </a:xfrm>
          <a:prstGeom prst="straightConnector1">
            <a:avLst/>
          </a:prstGeom>
          <a:noFill/>
          <a:ln w="1905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82" name="Rectangle 61"/>
          <p:cNvSpPr>
            <a:spLocks noChangeArrowheads="1"/>
          </p:cNvSpPr>
          <p:nvPr/>
        </p:nvSpPr>
        <p:spPr bwMode="auto">
          <a:xfrm>
            <a:off x="7927975" y="4238625"/>
            <a:ext cx="746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 b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'( y  e )</a:t>
            </a:r>
            <a:endParaRPr lang="en-US" altLang="en-US" b="0">
              <a:cs typeface="Arial" pitchFamily="34" charset="0"/>
            </a:endParaRPr>
          </a:p>
        </p:txBody>
      </p:sp>
      <p:sp>
        <p:nvSpPr>
          <p:cNvPr id="6183" name="Rectangle 62"/>
          <p:cNvSpPr>
            <a:spLocks noChangeArrowheads="1"/>
          </p:cNvSpPr>
          <p:nvPr/>
        </p:nvSpPr>
        <p:spPr bwMode="auto">
          <a:xfrm>
            <a:off x="6134100" y="6180138"/>
            <a:ext cx="1609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 b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(reach?  'e 'n  Gu)</a:t>
            </a:r>
          </a:p>
        </p:txBody>
      </p:sp>
      <p:cxnSp>
        <p:nvCxnSpPr>
          <p:cNvPr id="6184" name="Straight Arrow Connector 63"/>
          <p:cNvCxnSpPr>
            <a:cxnSpLocks noChangeShapeType="1"/>
          </p:cNvCxnSpPr>
          <p:nvPr/>
        </p:nvCxnSpPr>
        <p:spPr bwMode="auto">
          <a:xfrm>
            <a:off x="7781925" y="6346825"/>
            <a:ext cx="269875" cy="0"/>
          </a:xfrm>
          <a:prstGeom prst="straightConnector1">
            <a:avLst/>
          </a:prstGeom>
          <a:noFill/>
          <a:ln w="1905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85" name="Rectangle 64"/>
          <p:cNvSpPr>
            <a:spLocks noChangeArrowheads="1"/>
          </p:cNvSpPr>
          <p:nvPr/>
        </p:nvSpPr>
        <p:spPr bwMode="auto">
          <a:xfrm>
            <a:off x="8131175" y="6181725"/>
            <a:ext cx="350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 b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#f</a:t>
            </a:r>
            <a:endParaRPr lang="en-US" altLang="en-US" b="0">
              <a:cs typeface="Arial" pitchFamily="34" charset="0"/>
            </a:endParaRPr>
          </a:p>
        </p:txBody>
      </p:sp>
      <p:sp>
        <p:nvSpPr>
          <p:cNvPr id="6186" name="Rectangle 68"/>
          <p:cNvSpPr>
            <a:spLocks noChangeArrowheads="1"/>
          </p:cNvSpPr>
          <p:nvPr/>
        </p:nvSpPr>
        <p:spPr bwMode="auto">
          <a:xfrm>
            <a:off x="6134100" y="6473825"/>
            <a:ext cx="1609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 b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(reach?  'n 'e  Gu)</a:t>
            </a:r>
          </a:p>
        </p:txBody>
      </p:sp>
      <p:cxnSp>
        <p:nvCxnSpPr>
          <p:cNvPr id="6187" name="Straight Arrow Connector 69"/>
          <p:cNvCxnSpPr>
            <a:cxnSpLocks noChangeShapeType="1"/>
          </p:cNvCxnSpPr>
          <p:nvPr/>
        </p:nvCxnSpPr>
        <p:spPr bwMode="auto">
          <a:xfrm>
            <a:off x="7781925" y="6640513"/>
            <a:ext cx="269875" cy="0"/>
          </a:xfrm>
          <a:prstGeom prst="straightConnector1">
            <a:avLst/>
          </a:prstGeom>
          <a:noFill/>
          <a:ln w="1905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88" name="Rectangle 70"/>
          <p:cNvSpPr>
            <a:spLocks noChangeArrowheads="1"/>
          </p:cNvSpPr>
          <p:nvPr/>
        </p:nvSpPr>
        <p:spPr bwMode="auto">
          <a:xfrm>
            <a:off x="8131175" y="6475413"/>
            <a:ext cx="35083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 b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#t</a:t>
            </a:r>
            <a:endParaRPr lang="en-US" altLang="en-US" b="0">
              <a:cs typeface="Arial" pitchFamily="34" charset="0"/>
            </a:endParaRPr>
          </a:p>
        </p:txBody>
      </p:sp>
      <p:cxnSp>
        <p:nvCxnSpPr>
          <p:cNvPr id="6189" name="Straight Connector 72"/>
          <p:cNvCxnSpPr>
            <a:cxnSpLocks noChangeShapeType="1"/>
          </p:cNvCxnSpPr>
          <p:nvPr/>
        </p:nvCxnSpPr>
        <p:spPr bwMode="auto">
          <a:xfrm>
            <a:off x="298450" y="3275013"/>
            <a:ext cx="8458200" cy="1587"/>
          </a:xfrm>
          <a:prstGeom prst="lin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90" name="Straight Connector 73"/>
          <p:cNvCxnSpPr>
            <a:cxnSpLocks noChangeShapeType="1"/>
          </p:cNvCxnSpPr>
          <p:nvPr/>
        </p:nvCxnSpPr>
        <p:spPr bwMode="auto">
          <a:xfrm>
            <a:off x="298450" y="5532940"/>
            <a:ext cx="8458200" cy="1588"/>
          </a:xfrm>
          <a:prstGeom prst="lin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91" name="Rectangle 74"/>
          <p:cNvSpPr>
            <a:spLocks noChangeArrowheads="1"/>
          </p:cNvSpPr>
          <p:nvPr/>
        </p:nvSpPr>
        <p:spPr bwMode="auto">
          <a:xfrm>
            <a:off x="838200" y="6308725"/>
            <a:ext cx="4195763" cy="461963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200" b="0" dirty="0">
                <a:latin typeface="Calibri" pitchFamily="34" charset="0"/>
              </a:rPr>
              <a:t>there is definitely not enough room here – plus, a solution is a couple slides away: so, this one is just </a:t>
            </a:r>
            <a:r>
              <a:rPr lang="en-US" altLang="en-US" sz="1200" b="0" i="1" dirty="0">
                <a:latin typeface="Calibri" pitchFamily="34" charset="0"/>
              </a:rPr>
              <a:t>a thought experiment...</a:t>
            </a:r>
            <a:endParaRPr lang="en-US" altLang="en-US" sz="1200" b="0" i="1" dirty="0"/>
          </a:p>
        </p:txBody>
      </p:sp>
      <p:sp>
        <p:nvSpPr>
          <p:cNvPr id="6192" name="Rectangle 34"/>
          <p:cNvSpPr>
            <a:spLocks noChangeArrowheads="1"/>
          </p:cNvSpPr>
          <p:nvPr/>
        </p:nvSpPr>
        <p:spPr bwMode="auto">
          <a:xfrm>
            <a:off x="239713" y="3015079"/>
            <a:ext cx="1068387" cy="23018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900" dirty="0">
                <a:latin typeface="Calibri" pitchFamily="34" charset="0"/>
              </a:rPr>
              <a:t>Hint</a:t>
            </a:r>
            <a:r>
              <a:rPr lang="en-US" altLang="en-US" sz="900" b="0" dirty="0">
                <a:latin typeface="Calibri" pitchFamily="34" charset="0"/>
              </a:rPr>
              <a:t>: call (kids n G)</a:t>
            </a:r>
            <a:endParaRPr lang="en-US" altLang="en-US" sz="900" dirty="0"/>
          </a:p>
        </p:txBody>
      </p:sp>
      <p:sp>
        <p:nvSpPr>
          <p:cNvPr id="6193" name="Rectangle 35"/>
          <p:cNvSpPr>
            <a:spLocks noChangeArrowheads="1"/>
          </p:cNvSpPr>
          <p:nvPr/>
        </p:nvSpPr>
        <p:spPr bwMode="auto">
          <a:xfrm>
            <a:off x="239713" y="5274594"/>
            <a:ext cx="2117725" cy="23018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900">
                <a:latin typeface="Calibri" pitchFamily="34" charset="0"/>
              </a:rPr>
              <a:t>Hint</a:t>
            </a:r>
            <a:r>
              <a:rPr lang="en-US" altLang="en-US" sz="900" b="0">
                <a:latin typeface="Calibri" pitchFamily="34" charset="0"/>
              </a:rPr>
              <a:t>: use kids and map! It's a bit tricky... </a:t>
            </a:r>
            <a:endParaRPr lang="en-US" altLang="en-US" sz="9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146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5475" y="2024063"/>
              <a:ext cx="611188" cy="271462"/>
            </p14:xfrm>
          </p:contentPart>
        </mc:Choice>
        <mc:Fallback>
          <p:pic>
            <p:nvPicPr>
              <p:cNvPr id="6146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1876" y="2011102"/>
                <a:ext cx="628465" cy="2919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147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55738" y="2039938"/>
              <a:ext cx="628650" cy="303212"/>
            </p14:xfrm>
          </p:contentPart>
        </mc:Choice>
        <mc:Fallback>
          <p:pic>
            <p:nvPicPr>
              <p:cNvPr id="6147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43856" y="2033456"/>
                <a:ext cx="652053" cy="3136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148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55850" y="2195513"/>
              <a:ext cx="188913" cy="131762"/>
            </p14:xfrm>
          </p:contentPart>
        </mc:Choice>
        <mc:Fallback>
          <p:pic>
            <p:nvPicPr>
              <p:cNvPr id="6148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50452" y="2189393"/>
                <a:ext cx="197549" cy="1468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149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41613" y="2041525"/>
              <a:ext cx="320675" cy="369888"/>
            </p14:xfrm>
          </p:contentPart>
        </mc:Choice>
        <mc:Fallback>
          <p:pic>
            <p:nvPicPr>
              <p:cNvPr id="6149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28282" y="2034322"/>
                <a:ext cx="347338" cy="3868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150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96975" y="3021013"/>
              <a:ext cx="2490788" cy="1530350"/>
            </p14:xfrm>
          </p:contentPart>
        </mc:Choice>
        <mc:Fallback>
          <p:pic>
            <p:nvPicPr>
              <p:cNvPr id="6150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82935" y="3007693"/>
                <a:ext cx="2519947" cy="1557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6151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74963" y="4178300"/>
              <a:ext cx="11112" cy="3175"/>
            </p14:xfrm>
          </p:contentPart>
        </mc:Choice>
        <mc:Fallback>
          <p:pic>
            <p:nvPicPr>
              <p:cNvPr id="6151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64962" y="4169128"/>
                <a:ext cx="26669" cy="18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152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12950" y="3860800"/>
              <a:ext cx="528638" cy="541338"/>
            </p14:xfrm>
          </p:contentPart>
        </mc:Choice>
        <mc:Fallback>
          <p:pic>
            <p:nvPicPr>
              <p:cNvPr id="6152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99626" y="3854681"/>
                <a:ext cx="555286" cy="5618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153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65413" y="3825875"/>
              <a:ext cx="879475" cy="555625"/>
            </p14:xfrm>
          </p:contentPart>
        </mc:Choice>
        <mc:Fallback>
          <p:pic>
            <p:nvPicPr>
              <p:cNvPr id="6153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51373" y="3814352"/>
                <a:ext cx="907915" cy="5775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6154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98900" y="3959225"/>
              <a:ext cx="554038" cy="430213"/>
            </p14:xfrm>
          </p:contentPart>
        </mc:Choice>
        <mc:Fallback>
          <p:pic>
            <p:nvPicPr>
              <p:cNvPr id="6154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885940" y="3952385"/>
                <a:ext cx="575278" cy="4464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6155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11700" y="4149725"/>
              <a:ext cx="155575" cy="150813"/>
            </p14:xfrm>
          </p:contentPart>
        </mc:Choice>
        <mc:Fallback>
          <p:pic>
            <p:nvPicPr>
              <p:cNvPr id="6155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707378" y="4141087"/>
                <a:ext cx="164218" cy="1644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156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56188" y="3482975"/>
              <a:ext cx="530225" cy="1074738"/>
            </p14:xfrm>
          </p:contentPart>
        </mc:Choice>
        <mc:Fallback>
          <p:pic>
            <p:nvPicPr>
              <p:cNvPr id="6156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043589" y="3477574"/>
                <a:ext cx="557222" cy="10902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6157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03438" y="4471988"/>
              <a:ext cx="1268412" cy="506412"/>
            </p14:xfrm>
          </p:contentPart>
        </mc:Choice>
        <mc:Fallback>
          <p:pic>
            <p:nvPicPr>
              <p:cNvPr id="6157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099118" y="4467669"/>
                <a:ext cx="1284974" cy="5186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6158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9550" y="3752850"/>
              <a:ext cx="812800" cy="728663"/>
            </p14:xfrm>
          </p:contentPart>
        </mc:Choice>
        <mc:Fallback>
          <p:pic>
            <p:nvPicPr>
              <p:cNvPr id="6158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05950" y="3741330"/>
                <a:ext cx="820719" cy="7517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6159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2088" y="4432300"/>
              <a:ext cx="61912" cy="119063"/>
            </p14:xfrm>
          </p:contentPart>
        </mc:Choice>
        <mc:Fallback>
          <p:pic>
            <p:nvPicPr>
              <p:cNvPr id="6159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79130" y="4417552"/>
                <a:ext cx="88909" cy="14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7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9" name="Text Box 19"/>
          <p:cNvSpPr txBox="1">
            <a:spLocks noChangeArrowheads="1"/>
          </p:cNvSpPr>
          <p:nvPr/>
        </p:nvSpPr>
        <p:spPr bwMode="auto">
          <a:xfrm>
            <a:off x="3616951" y="9906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(nodes G)</a:t>
            </a:r>
            <a:r>
              <a:rPr lang="en-US" altLang="en-US" b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5151" name="Rectangle 41"/>
          <p:cNvSpPr>
            <a:spLocks noChangeArrowheads="1"/>
          </p:cNvSpPr>
          <p:nvPr/>
        </p:nvSpPr>
        <p:spPr bwMode="auto">
          <a:xfrm>
            <a:off x="5509831" y="1034534"/>
            <a:ext cx="25673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 </a:t>
            </a:r>
            <a:r>
              <a:rPr lang="en-US" altLang="en-US" sz="1800" b="0" dirty="0">
                <a:solidFill>
                  <a:srgbClr val="000000"/>
                </a:solidFill>
                <a:latin typeface="Calibri" panose="020F0502020204030204" pitchFamily="34" charset="0"/>
              </a:rPr>
              <a:t>list of </a:t>
            </a:r>
            <a:r>
              <a:rPr lang="en-US" altLang="en-US" sz="18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all the </a:t>
            </a:r>
            <a:r>
              <a:rPr lang="en-US" altLang="en-US" sz="1800" b="0" dirty="0">
                <a:solidFill>
                  <a:srgbClr val="000000"/>
                </a:solidFill>
                <a:latin typeface="Calibri" panose="020F0502020204030204" pitchFamily="34" charset="0"/>
              </a:rPr>
              <a:t>nodes of G</a:t>
            </a:r>
          </a:p>
        </p:txBody>
      </p:sp>
      <p:sp>
        <p:nvSpPr>
          <p:cNvPr id="5155" name="Text Box 19"/>
          <p:cNvSpPr txBox="1">
            <a:spLocks noChangeArrowheads="1"/>
          </p:cNvSpPr>
          <p:nvPr/>
        </p:nvSpPr>
        <p:spPr bwMode="auto">
          <a:xfrm>
            <a:off x="76200" y="4724400"/>
            <a:ext cx="3862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(define (</a:t>
            </a:r>
            <a:r>
              <a:rPr lang="en-US" altLang="en-US" dirty="0">
                <a:solidFill>
                  <a:srgbClr val="090BF3"/>
                </a:solidFill>
                <a:latin typeface="Courier New" pitchFamily="49" charset="0"/>
                <a:cs typeface="Courier New" pitchFamily="49" charset="0"/>
              </a:rPr>
              <a:t>kids 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n G)</a:t>
            </a:r>
            <a:r>
              <a:rPr lang="en-US" altLang="en-US" b="0" dirty="0">
                <a:solidFill>
                  <a:srgbClr val="090BF3"/>
                </a:solidFill>
                <a:latin typeface="Courier New" pitchFamily="49" charset="0"/>
                <a:cs typeface="Courier New" pitchFamily="49" charset="0"/>
              </a:rPr>
              <a:t>	</a:t>
            </a:r>
          </a:p>
        </p:txBody>
      </p:sp>
      <p:pic>
        <p:nvPicPr>
          <p:cNvPr id="5156" name="Picture 51" descr="Picture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5888"/>
            <a:ext cx="2681288" cy="361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62" name="Text Box 34"/>
          <p:cNvSpPr txBox="1">
            <a:spLocks noChangeArrowheads="1"/>
          </p:cNvSpPr>
          <p:nvPr/>
        </p:nvSpPr>
        <p:spPr bwMode="auto">
          <a:xfrm>
            <a:off x="3321050" y="201613"/>
            <a:ext cx="5727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ts val="900"/>
              </a:lnSpc>
            </a:pPr>
            <a:r>
              <a:rPr lang="en-US" altLang="en-US" sz="1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Gu</a:t>
            </a:r>
            <a:r>
              <a:rPr lang="en-US" alt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'((C1 N) (C1 Y) (N Y) (C2 N) (C2 Y)</a:t>
            </a:r>
          </a:p>
          <a:p>
            <a:pPr algn="l">
              <a:lnSpc>
                <a:spcPts val="900"/>
              </a:lnSpc>
            </a:pPr>
            <a:r>
              <a:rPr lang="en-US" alt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(Y E) </a:t>
            </a:r>
            <a:r>
              <a:rPr lang="en-US" alt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US" alt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 U) </a:t>
            </a:r>
            <a:r>
              <a:rPr lang="en-US" alt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US" alt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 I) (I L) </a:t>
            </a:r>
            <a:r>
              <a:rPr lang="en-US" alt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US" altLang="en-US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 E)) </a:t>
            </a:r>
          </a:p>
        </p:txBody>
      </p:sp>
      <p:cxnSp>
        <p:nvCxnSpPr>
          <p:cNvPr id="5166" name="Straight Connector 21"/>
          <p:cNvCxnSpPr>
            <a:cxnSpLocks noChangeShapeType="1"/>
          </p:cNvCxnSpPr>
          <p:nvPr/>
        </p:nvCxnSpPr>
        <p:spPr bwMode="auto">
          <a:xfrm>
            <a:off x="457200" y="3886200"/>
            <a:ext cx="82296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67" name="Rectangle 24"/>
          <p:cNvSpPr>
            <a:spLocks noChangeArrowheads="1"/>
          </p:cNvSpPr>
          <p:nvPr/>
        </p:nvSpPr>
        <p:spPr bwMode="auto">
          <a:xfrm>
            <a:off x="-7938" y="6581775"/>
            <a:ext cx="2003426" cy="276225"/>
          </a:xfrm>
          <a:prstGeom prst="rect">
            <a:avLst/>
          </a:prstGeom>
          <a:solidFill>
            <a:srgbClr val="FFDADA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200" dirty="0">
                <a:solidFill>
                  <a:srgbClr val="000000"/>
                </a:solidFill>
                <a:latin typeface="Calibri" pitchFamily="34" charset="0"/>
              </a:rPr>
              <a:t>Hint</a:t>
            </a:r>
            <a:r>
              <a:rPr lang="en-US" altLang="en-US" sz="1200" b="0" dirty="0">
                <a:solidFill>
                  <a:srgbClr val="000000"/>
                </a:solidFill>
                <a:latin typeface="Calibri" pitchFamily="34" charset="0"/>
              </a:rPr>
              <a:t>: could we use </a:t>
            </a:r>
            <a:r>
              <a:rPr lang="en-US" altLang="en-US" sz="1200" b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filter</a:t>
            </a:r>
            <a:r>
              <a:rPr lang="en-US" altLang="en-US" sz="1200" b="0" dirty="0">
                <a:solidFill>
                  <a:srgbClr val="000000"/>
                </a:solidFill>
                <a:latin typeface="Calibri" pitchFamily="34" charset="0"/>
              </a:rPr>
              <a:t>?</a:t>
            </a:r>
            <a:endParaRPr lang="en-US" altLang="en-US" dirty="0"/>
          </a:p>
        </p:txBody>
      </p:sp>
      <p:sp>
        <p:nvSpPr>
          <p:cNvPr id="5168" name="Rectangle 25"/>
          <p:cNvSpPr>
            <a:spLocks noChangeArrowheads="1"/>
          </p:cNvSpPr>
          <p:nvPr/>
        </p:nvSpPr>
        <p:spPr bwMode="auto">
          <a:xfrm>
            <a:off x="7301957" y="1742912"/>
            <a:ext cx="1528762" cy="461665"/>
          </a:xfrm>
          <a:prstGeom prst="rect">
            <a:avLst/>
          </a:prstGeom>
          <a:solidFill>
            <a:srgbClr val="FFDADA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200" dirty="0">
                <a:solidFill>
                  <a:srgbClr val="C00000"/>
                </a:solidFill>
                <a:latin typeface="Calibri" pitchFamily="34" charset="0"/>
              </a:rPr>
              <a:t>Hint</a:t>
            </a:r>
            <a:r>
              <a:rPr lang="en-US" altLang="en-US" sz="1200" b="0" dirty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en-US" altLang="en-US" sz="1200" b="0" dirty="0" smtClean="0">
                <a:solidFill>
                  <a:srgbClr val="000000"/>
                </a:solidFill>
                <a:latin typeface="Calibri" pitchFamily="34" charset="0"/>
              </a:rPr>
              <a:t>show </a:t>
            </a:r>
            <a:r>
              <a:rPr lang="en-US" altLang="en-US" sz="12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uniq</a:t>
            </a:r>
            <a:r>
              <a:rPr lang="en-US" altLang="en-US" sz="1200" b="0" dirty="0" smtClean="0">
                <a:solidFill>
                  <a:srgbClr val="000000"/>
                </a:solidFill>
                <a:latin typeface="Calibri" pitchFamily="34" charset="0"/>
              </a:rPr>
              <a:t> – how could we use it?</a:t>
            </a:r>
            <a:endParaRPr lang="en-US" alt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131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6725" y="4081463"/>
              <a:ext cx="2646363" cy="2139950"/>
            </p14:xfrm>
          </p:contentPart>
        </mc:Choice>
        <mc:Fallback>
          <p:pic>
            <p:nvPicPr>
              <p:cNvPr id="5131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65565" y="4074983"/>
                <a:ext cx="2670843" cy="21503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132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41750" y="4935538"/>
              <a:ext cx="919163" cy="433387"/>
            </p14:xfrm>
          </p:contentPart>
        </mc:Choice>
        <mc:Fallback>
          <p:pic>
            <p:nvPicPr>
              <p:cNvPr id="5132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29869" y="4923299"/>
                <a:ext cx="944725" cy="4582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133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01938" y="5726113"/>
              <a:ext cx="3165475" cy="114300"/>
            </p14:xfrm>
          </p:contentPart>
        </mc:Choice>
        <mc:Fallback>
          <p:pic>
            <p:nvPicPr>
              <p:cNvPr id="5133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89338" y="5716049"/>
                <a:ext cx="3181315" cy="1275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134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3488" y="5470525"/>
              <a:ext cx="814387" cy="757238"/>
            </p14:xfrm>
          </p:contentPart>
        </mc:Choice>
        <mc:Fallback>
          <p:pic>
            <p:nvPicPr>
              <p:cNvPr id="5134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97007" y="5460083"/>
                <a:ext cx="825548" cy="7712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135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29025" y="5626100"/>
              <a:ext cx="342900" cy="476250"/>
            </p14:xfrm>
          </p:contentPart>
        </mc:Choice>
        <mc:Fallback>
          <p:pic>
            <p:nvPicPr>
              <p:cNvPr id="5135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18590" y="5622500"/>
                <a:ext cx="361250" cy="4877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136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83063" y="5722938"/>
              <a:ext cx="322262" cy="395287"/>
            </p14:xfrm>
          </p:contentPart>
        </mc:Choice>
        <mc:Fallback>
          <p:pic>
            <p:nvPicPr>
              <p:cNvPr id="5136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70821" y="5717178"/>
                <a:ext cx="347467" cy="4150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137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67263" y="5653088"/>
              <a:ext cx="788987" cy="512762"/>
            </p14:xfrm>
          </p:contentPart>
        </mc:Choice>
        <mc:Fallback>
          <p:pic>
            <p:nvPicPr>
              <p:cNvPr id="5137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55019" y="5639765"/>
                <a:ext cx="814554" cy="5358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5138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73738" y="5580063"/>
              <a:ext cx="817562" cy="549275"/>
            </p14:xfrm>
          </p:contentPart>
        </mc:Choice>
        <mc:Fallback>
          <p:pic>
            <p:nvPicPr>
              <p:cNvPr id="5138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60778" y="5566745"/>
                <a:ext cx="843482" cy="5676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5139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57988" y="5556250"/>
              <a:ext cx="392112" cy="490538"/>
            </p14:xfrm>
          </p:contentPart>
        </mc:Choice>
        <mc:Fallback>
          <p:pic>
            <p:nvPicPr>
              <p:cNvPr id="5139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751872" y="5547613"/>
                <a:ext cx="411538" cy="5124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5140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43813" y="5583238"/>
              <a:ext cx="325437" cy="576262"/>
            </p14:xfrm>
          </p:contentPart>
        </mc:Choice>
        <mc:Fallback>
          <p:pic>
            <p:nvPicPr>
              <p:cNvPr id="5140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631573" y="5571000"/>
                <a:ext cx="350637" cy="6014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5141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07363" y="5476875"/>
              <a:ext cx="146050" cy="696913"/>
            </p14:xfrm>
          </p:contentPart>
        </mc:Choice>
        <mc:Fallback>
          <p:pic>
            <p:nvPicPr>
              <p:cNvPr id="5141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101967" y="5471115"/>
                <a:ext cx="164396" cy="705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5142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86763" y="5446713"/>
              <a:ext cx="90487" cy="793750"/>
            </p14:xfrm>
          </p:contentPart>
        </mc:Choice>
        <mc:Fallback>
          <p:pic>
            <p:nvPicPr>
              <p:cNvPr id="5142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374145" y="5433034"/>
                <a:ext cx="112117" cy="8153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5143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78063" y="5335588"/>
              <a:ext cx="5081587" cy="957262"/>
            </p14:xfrm>
          </p:contentPart>
        </mc:Choice>
        <mc:Fallback>
          <p:pic>
            <p:nvPicPr>
              <p:cNvPr id="5143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265823" y="5322992"/>
                <a:ext cx="5105706" cy="9813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5144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0075" y="5499100"/>
              <a:ext cx="125413" cy="676275"/>
            </p14:xfrm>
          </p:contentPart>
        </mc:Choice>
        <mc:Fallback>
          <p:pic>
            <p:nvPicPr>
              <p:cNvPr id="5144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86060" y="5493338"/>
                <a:ext cx="144459" cy="6870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5145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9763" y="5838825"/>
              <a:ext cx="479425" cy="381000"/>
            </p14:xfrm>
          </p:contentPart>
        </mc:Choice>
        <mc:Fallback>
          <p:pic>
            <p:nvPicPr>
              <p:cNvPr id="5145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24635" y="5825861"/>
                <a:ext cx="508241" cy="4062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5146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6675" y="5616575"/>
              <a:ext cx="608013" cy="412750"/>
            </p14:xfrm>
          </p:contentPart>
        </mc:Choice>
        <mc:Fallback>
          <p:pic>
            <p:nvPicPr>
              <p:cNvPr id="5146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328755" y="5601088"/>
                <a:ext cx="630692" cy="437241"/>
              </a:xfrm>
              <a:prstGeom prst="rect">
                <a:avLst/>
              </a:prstGeom>
            </p:spPr>
          </p:pic>
        </mc:Fallback>
      </mc:AlternateContent>
      <p:sp>
        <p:nvSpPr>
          <p:cNvPr id="2" name="Right Arrow 1"/>
          <p:cNvSpPr/>
          <p:nvPr/>
        </p:nvSpPr>
        <p:spPr>
          <a:xfrm>
            <a:off x="5082213" y="1129784"/>
            <a:ext cx="434928" cy="228600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txBody>
          <a:bodyPr wrap="none" rtlCol="0" anchor="ctr">
            <a:spAutoFit/>
          </a:bodyPr>
          <a:lstStyle/>
          <a:p>
            <a:pPr algn="l"/>
            <a:endParaRPr lang="en-US" smtClean="0">
              <a:cs typeface="Times New Roman" pitchFamily="1" charset="0"/>
            </a:endParaRPr>
          </a:p>
        </p:txBody>
      </p:sp>
      <p:sp>
        <p:nvSpPr>
          <p:cNvPr id="50" name="Text Box 19"/>
          <p:cNvSpPr txBox="1">
            <a:spLocks noChangeArrowheads="1"/>
          </p:cNvSpPr>
          <p:nvPr/>
        </p:nvSpPr>
        <p:spPr bwMode="auto">
          <a:xfrm>
            <a:off x="276643" y="4037529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(kids n G)</a:t>
            </a:r>
            <a:r>
              <a:rPr lang="en-US" altLang="en-US" b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51" name="Rectangle 41"/>
          <p:cNvSpPr>
            <a:spLocks noChangeArrowheads="1"/>
          </p:cNvSpPr>
          <p:nvPr/>
        </p:nvSpPr>
        <p:spPr bwMode="auto">
          <a:xfrm>
            <a:off x="2298032" y="4081463"/>
            <a:ext cx="31606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8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 </a:t>
            </a:r>
            <a:r>
              <a:rPr lang="en-US" altLang="en-US" sz="1800" b="0" dirty="0">
                <a:solidFill>
                  <a:srgbClr val="000000"/>
                </a:solidFill>
                <a:latin typeface="Calibri" panose="020F0502020204030204" pitchFamily="34" charset="0"/>
              </a:rPr>
              <a:t>list of </a:t>
            </a:r>
            <a:r>
              <a:rPr lang="en-US" altLang="en-US" sz="18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all the children of n in </a:t>
            </a:r>
            <a:r>
              <a:rPr lang="en-US" altLang="en-US" sz="1800" b="0" dirty="0">
                <a:solidFill>
                  <a:srgbClr val="000000"/>
                </a:solidFill>
                <a:latin typeface="Calibri" panose="020F0502020204030204" pitchFamily="34" charset="0"/>
              </a:rPr>
              <a:t>G</a:t>
            </a:r>
          </a:p>
        </p:txBody>
      </p:sp>
      <p:sp>
        <p:nvSpPr>
          <p:cNvPr id="52" name="Right Arrow 51"/>
          <p:cNvSpPr/>
          <p:nvPr/>
        </p:nvSpPr>
        <p:spPr>
          <a:xfrm>
            <a:off x="1741905" y="4176713"/>
            <a:ext cx="434928" cy="228600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txBody>
          <a:bodyPr wrap="none" rtlCol="0" anchor="ctr">
            <a:spAutoFit/>
          </a:bodyPr>
          <a:lstStyle/>
          <a:p>
            <a:pPr algn="l"/>
            <a:endParaRPr lang="en-US" smtClean="0">
              <a:cs typeface="Times New Roman" pitchFamily="1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84091" y="3693696"/>
            <a:ext cx="814647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altLang="en-US" sz="1800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big-O?</a:t>
            </a: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2915903" y="1734219"/>
            <a:ext cx="38623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dirty="0">
                <a:latin typeface="Courier New" pitchFamily="49" charset="0"/>
                <a:cs typeface="Courier New" pitchFamily="49" charset="0"/>
              </a:rPr>
              <a:t>(define (nodes G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algn="l"/>
            <a:r>
              <a:rPr lang="en-US" alt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  (</a:t>
            </a:r>
            <a:r>
              <a:rPr lang="en-US" altLang="en-US" dirty="0" err="1" smtClean="0">
                <a:latin typeface="Courier New" pitchFamily="49" charset="0"/>
                <a:cs typeface="Courier New" pitchFamily="49" charset="0"/>
              </a:rPr>
              <a:t>uniq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altLang="en-US" dirty="0" err="1" smtClean="0">
                <a:latin typeface="Courier New" pitchFamily="49" charset="0"/>
                <a:cs typeface="Courier New" pitchFamily="49" charset="0"/>
              </a:rPr>
              <a:t>smush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 G)))</a:t>
            </a:r>
            <a:r>
              <a:rPr lang="en-US" altLang="en-US" dirty="0">
                <a:latin typeface="Courier New" pitchFamily="49" charset="0"/>
                <a:cs typeface="Courier New" pitchFamily="49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2554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70"/>
          <p:cNvSpPr>
            <a:spLocks noChangeArrowheads="1"/>
          </p:cNvSpPr>
          <p:nvPr/>
        </p:nvSpPr>
        <p:spPr bwMode="auto">
          <a:xfrm>
            <a:off x="207963" y="2538413"/>
            <a:ext cx="3733800" cy="511175"/>
          </a:xfrm>
          <a:prstGeom prst="roundRect">
            <a:avLst>
              <a:gd name="adj" fmla="val 16667"/>
            </a:avLst>
          </a:prstGeom>
          <a:solidFill>
            <a:srgbClr val="FFDADA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1508" name="Text Box 18"/>
          <p:cNvSpPr txBox="1">
            <a:spLocks noChangeArrowheads="1"/>
          </p:cNvSpPr>
          <p:nvPr/>
        </p:nvSpPr>
        <p:spPr bwMode="auto">
          <a:xfrm>
            <a:off x="2805113" y="380779"/>
            <a:ext cx="4068762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4200" b="0"/>
              <a:t>C    S          6    0</a:t>
            </a:r>
          </a:p>
        </p:txBody>
      </p:sp>
      <p:sp>
        <p:nvSpPr>
          <p:cNvPr id="21509" name="Text Box 45"/>
          <p:cNvSpPr txBox="1">
            <a:spLocks noChangeArrowheads="1"/>
          </p:cNvSpPr>
          <p:nvPr/>
        </p:nvSpPr>
        <p:spPr bwMode="auto">
          <a:xfrm>
            <a:off x="75164" y="2014538"/>
            <a:ext cx="379039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100" b="0">
                <a:latin typeface="Cambria" panose="02040503050406030204" pitchFamily="18" charset="0"/>
              </a:rPr>
              <a:t>Trees' tangled cousins: </a:t>
            </a:r>
            <a:r>
              <a:rPr lang="en-US" altLang="en-US" sz="2100" i="1">
                <a:latin typeface="Cambria" panose="02040503050406030204" pitchFamily="18" charset="0"/>
              </a:rPr>
              <a:t>Graphs</a:t>
            </a:r>
            <a:endParaRPr lang="en-US" altLang="en-US" sz="2100" b="0" i="1">
              <a:latin typeface="Cambria" panose="02040503050406030204" pitchFamily="18" charset="0"/>
            </a:endParaRPr>
          </a:p>
        </p:txBody>
      </p:sp>
      <p:sp>
        <p:nvSpPr>
          <p:cNvPr id="21510" name="Text Box 46"/>
          <p:cNvSpPr txBox="1">
            <a:spLocks noChangeArrowheads="1"/>
          </p:cNvSpPr>
          <p:nvPr/>
        </p:nvSpPr>
        <p:spPr bwMode="auto">
          <a:xfrm>
            <a:off x="381000" y="3276600"/>
            <a:ext cx="2895600" cy="72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sz="1800" dirty="0">
                <a:latin typeface="Cambria" panose="02040503050406030204" pitchFamily="18" charset="0"/>
              </a:rPr>
              <a:t>Homework #2 due</a:t>
            </a:r>
            <a:r>
              <a:rPr lang="en-US" altLang="en-US" sz="1800" dirty="0">
                <a:solidFill>
                  <a:srgbClr val="FF0000"/>
                </a:solidFill>
                <a:latin typeface="Cambria" panose="02040503050406030204" pitchFamily="18" charset="0"/>
              </a:rPr>
              <a:t> Monday, </a:t>
            </a:r>
            <a:r>
              <a:rPr lang="en-US" altLang="en-US" sz="18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2/10 </a:t>
            </a:r>
            <a:r>
              <a:rPr lang="en-US" altLang="en-US" sz="1800" dirty="0" smtClean="0">
                <a:latin typeface="Cambria" panose="02040503050406030204" pitchFamily="18" charset="0"/>
              </a:rPr>
              <a:t> </a:t>
            </a:r>
            <a:r>
              <a:rPr lang="en-US" altLang="en-US" sz="1500" dirty="0">
                <a:latin typeface="Cambria" panose="02040503050406030204" pitchFamily="18" charset="0"/>
              </a:rPr>
              <a:t>11:59 pm</a:t>
            </a:r>
          </a:p>
        </p:txBody>
      </p:sp>
      <p:grpSp>
        <p:nvGrpSpPr>
          <p:cNvPr id="21511" name="Group 49"/>
          <p:cNvGrpSpPr>
            <a:grpSpLocks/>
          </p:cNvGrpSpPr>
          <p:nvPr/>
        </p:nvGrpSpPr>
        <p:grpSpPr bwMode="auto">
          <a:xfrm>
            <a:off x="3081338" y="6172200"/>
            <a:ext cx="355600" cy="381000"/>
            <a:chOff x="2928" y="1051"/>
            <a:chExt cx="840" cy="957"/>
          </a:xfrm>
        </p:grpSpPr>
        <p:sp>
          <p:nvSpPr>
            <p:cNvPr id="21550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1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52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53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54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55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56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57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58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59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0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1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2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12" name="Rectangle 87"/>
          <p:cNvSpPr>
            <a:spLocks noChangeArrowheads="1"/>
          </p:cNvSpPr>
          <p:nvPr/>
        </p:nvSpPr>
        <p:spPr bwMode="auto">
          <a:xfrm>
            <a:off x="4086225" y="2286000"/>
            <a:ext cx="1552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i="1">
                <a:latin typeface="Cambria" panose="02040503050406030204" pitchFamily="18" charset="0"/>
              </a:rPr>
              <a:t>This time</a:t>
            </a:r>
          </a:p>
        </p:txBody>
      </p:sp>
      <p:sp>
        <p:nvSpPr>
          <p:cNvPr id="21513" name="Rectangle 87"/>
          <p:cNvSpPr>
            <a:spLocks noChangeArrowheads="1"/>
          </p:cNvSpPr>
          <p:nvPr/>
        </p:nvSpPr>
        <p:spPr bwMode="auto">
          <a:xfrm>
            <a:off x="4235450" y="1557338"/>
            <a:ext cx="1250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solidFill>
                  <a:schemeClr val="bg2"/>
                </a:solidFill>
                <a:latin typeface="Cambria" panose="02040503050406030204" pitchFamily="18" charset="0"/>
              </a:rPr>
              <a:t>Last time</a:t>
            </a:r>
          </a:p>
        </p:txBody>
      </p:sp>
      <p:sp>
        <p:nvSpPr>
          <p:cNvPr id="21514" name="Text Box 45"/>
          <p:cNvSpPr txBox="1">
            <a:spLocks noChangeArrowheads="1"/>
          </p:cNvSpPr>
          <p:nvPr/>
        </p:nvSpPr>
        <p:spPr bwMode="auto">
          <a:xfrm>
            <a:off x="177800" y="1573213"/>
            <a:ext cx="35988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0" dirty="0">
                <a:solidFill>
                  <a:schemeClr val="bg2"/>
                </a:solidFill>
                <a:latin typeface="Cambria" panose="02040503050406030204" pitchFamily="18" charset="0"/>
              </a:rPr>
              <a:t>Trees and higher-order functions</a:t>
            </a:r>
          </a:p>
        </p:txBody>
      </p:sp>
      <p:sp>
        <p:nvSpPr>
          <p:cNvPr id="21515" name="Text Box 81"/>
          <p:cNvSpPr txBox="1">
            <a:spLocks noChangeArrowheads="1"/>
          </p:cNvSpPr>
          <p:nvPr/>
        </p:nvSpPr>
        <p:spPr bwMode="auto">
          <a:xfrm>
            <a:off x="349250" y="4284663"/>
            <a:ext cx="3162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600" b="0">
                <a:latin typeface="Cambria" panose="02040503050406030204" pitchFamily="18" charset="0"/>
              </a:rPr>
              <a:t>tutors will be around all weekend</a:t>
            </a:r>
          </a:p>
        </p:txBody>
      </p:sp>
      <p:sp>
        <p:nvSpPr>
          <p:cNvPr id="21516" name="Text Box 83"/>
          <p:cNvSpPr txBox="1">
            <a:spLocks noChangeArrowheads="1"/>
          </p:cNvSpPr>
          <p:nvPr/>
        </p:nvSpPr>
        <p:spPr bwMode="auto">
          <a:xfrm>
            <a:off x="325438" y="4640263"/>
            <a:ext cx="3143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600" b="0">
                <a:latin typeface="Cambria" panose="02040503050406030204" pitchFamily="18" charset="0"/>
              </a:rPr>
              <a:t>office hours: Friday 2-4pm, in lab</a:t>
            </a:r>
          </a:p>
        </p:txBody>
      </p:sp>
      <p:sp>
        <p:nvSpPr>
          <p:cNvPr id="21517" name="Text Box 54"/>
          <p:cNvSpPr txBox="1">
            <a:spLocks noChangeArrowheads="1"/>
          </p:cNvSpPr>
          <p:nvPr/>
        </p:nvSpPr>
        <p:spPr bwMode="auto">
          <a:xfrm>
            <a:off x="2225675" y="5865813"/>
            <a:ext cx="1187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000" b="0">
                <a:solidFill>
                  <a:srgbClr val="000000"/>
                </a:solidFill>
                <a:latin typeface="Cambria" panose="02040503050406030204" pitchFamily="18" charset="0"/>
              </a:rPr>
              <a:t>When </a:t>
            </a:r>
            <a:r>
              <a:rPr lang="en-US" altLang="en-US" sz="1000" i="1">
                <a:solidFill>
                  <a:srgbClr val="000000"/>
                </a:solidFill>
                <a:latin typeface="Cambria" panose="02040503050406030204" pitchFamily="18" charset="0"/>
              </a:rPr>
              <a:t>isn't</a:t>
            </a:r>
            <a:r>
              <a:rPr lang="en-US" altLang="en-US" sz="1000" b="0">
                <a:solidFill>
                  <a:srgbClr val="000000"/>
                </a:solidFill>
                <a:latin typeface="Cambria" panose="02040503050406030204" pitchFamily="18" charset="0"/>
              </a:rPr>
              <a:t> it the key?</a:t>
            </a:r>
          </a:p>
        </p:txBody>
      </p:sp>
      <p:sp>
        <p:nvSpPr>
          <p:cNvPr id="21518" name="Oval 61"/>
          <p:cNvSpPr>
            <a:spLocks noChangeArrowheads="1"/>
          </p:cNvSpPr>
          <p:nvPr/>
        </p:nvSpPr>
        <p:spPr bwMode="auto">
          <a:xfrm>
            <a:off x="2855913" y="409354"/>
            <a:ext cx="712787" cy="6953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1519" name="Oval 62"/>
          <p:cNvSpPr>
            <a:spLocks noChangeArrowheads="1"/>
          </p:cNvSpPr>
          <p:nvPr/>
        </p:nvSpPr>
        <p:spPr bwMode="auto">
          <a:xfrm>
            <a:off x="3713163" y="415704"/>
            <a:ext cx="712787" cy="6953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1520" name="Oval 63"/>
          <p:cNvSpPr>
            <a:spLocks noChangeArrowheads="1"/>
          </p:cNvSpPr>
          <p:nvPr/>
        </p:nvSpPr>
        <p:spPr bwMode="auto">
          <a:xfrm>
            <a:off x="5349875" y="422054"/>
            <a:ext cx="712788" cy="6953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1521" name="Oval 64"/>
          <p:cNvSpPr>
            <a:spLocks noChangeArrowheads="1"/>
          </p:cNvSpPr>
          <p:nvPr/>
        </p:nvSpPr>
        <p:spPr bwMode="auto">
          <a:xfrm>
            <a:off x="6162675" y="410942"/>
            <a:ext cx="712788" cy="6953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1522" name="Line 66"/>
          <p:cNvSpPr>
            <a:spLocks noChangeShapeType="1"/>
          </p:cNvSpPr>
          <p:nvPr/>
        </p:nvSpPr>
        <p:spPr bwMode="auto">
          <a:xfrm>
            <a:off x="4460875" y="761779"/>
            <a:ext cx="862013" cy="0"/>
          </a:xfrm>
          <a:prstGeom prst="line">
            <a:avLst/>
          </a:prstGeom>
          <a:noFill/>
          <a:ln w="19050">
            <a:solidFill>
              <a:srgbClr val="090BF3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523" name="Freeform 68"/>
          <p:cNvSpPr>
            <a:spLocks/>
          </p:cNvSpPr>
          <p:nvPr/>
        </p:nvSpPr>
        <p:spPr bwMode="auto">
          <a:xfrm>
            <a:off x="6880225" y="401417"/>
            <a:ext cx="358775" cy="300037"/>
          </a:xfrm>
          <a:custGeom>
            <a:avLst/>
            <a:gdLst>
              <a:gd name="T0" fmla="*/ 0 w 226"/>
              <a:gd name="T1" fmla="*/ 2147483647 h 189"/>
              <a:gd name="T2" fmla="*/ 2147483647 w 226"/>
              <a:gd name="T3" fmla="*/ 2147483647 h 189"/>
              <a:gd name="T4" fmla="*/ 2147483647 w 226"/>
              <a:gd name="T5" fmla="*/ 0 h 189"/>
              <a:gd name="T6" fmla="*/ 2147483647 w 226"/>
              <a:gd name="T7" fmla="*/ 2147483647 h 189"/>
              <a:gd name="T8" fmla="*/ 2147483647 w 226"/>
              <a:gd name="T9" fmla="*/ 2147483647 h 189"/>
              <a:gd name="T10" fmla="*/ 2147483647 w 226"/>
              <a:gd name="T11" fmla="*/ 2147483647 h 189"/>
              <a:gd name="T12" fmla="*/ 2147483647 w 226"/>
              <a:gd name="T13" fmla="*/ 2147483647 h 189"/>
              <a:gd name="T14" fmla="*/ 2147483647 w 226"/>
              <a:gd name="T15" fmla="*/ 2147483647 h 18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6"/>
              <a:gd name="T25" fmla="*/ 0 h 189"/>
              <a:gd name="T26" fmla="*/ 226 w 226"/>
              <a:gd name="T27" fmla="*/ 189 h 18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6" h="189">
                <a:moveTo>
                  <a:pt x="0" y="108"/>
                </a:moveTo>
                <a:cubicBezTo>
                  <a:pt x="4" y="91"/>
                  <a:pt x="9" y="60"/>
                  <a:pt x="22" y="48"/>
                </a:cubicBezTo>
                <a:cubicBezTo>
                  <a:pt x="42" y="27"/>
                  <a:pt x="86" y="6"/>
                  <a:pt x="114" y="0"/>
                </a:cubicBezTo>
                <a:cubicBezTo>
                  <a:pt x="144" y="7"/>
                  <a:pt x="164" y="10"/>
                  <a:pt x="189" y="27"/>
                </a:cubicBezTo>
                <a:cubicBezTo>
                  <a:pt x="215" y="65"/>
                  <a:pt x="205" y="47"/>
                  <a:pt x="222" y="81"/>
                </a:cubicBezTo>
                <a:cubicBezTo>
                  <a:pt x="214" y="164"/>
                  <a:pt x="226" y="174"/>
                  <a:pt x="146" y="189"/>
                </a:cubicBezTo>
                <a:cubicBezTo>
                  <a:pt x="115" y="185"/>
                  <a:pt x="84" y="182"/>
                  <a:pt x="54" y="178"/>
                </a:cubicBezTo>
                <a:cubicBezTo>
                  <a:pt x="38" y="175"/>
                  <a:pt x="24" y="162"/>
                  <a:pt x="11" y="162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24" name="AutoShape 70"/>
          <p:cNvSpPr>
            <a:spLocks noChangeArrowheads="1"/>
          </p:cNvSpPr>
          <p:nvPr/>
        </p:nvSpPr>
        <p:spPr bwMode="auto">
          <a:xfrm>
            <a:off x="3810000" y="3170238"/>
            <a:ext cx="5029200" cy="3535362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90B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1525" name="Text Box 81"/>
          <p:cNvSpPr txBox="1">
            <a:spLocks noChangeArrowheads="1"/>
          </p:cNvSpPr>
          <p:nvPr/>
        </p:nvSpPr>
        <p:spPr bwMode="auto">
          <a:xfrm>
            <a:off x="177800" y="5195888"/>
            <a:ext cx="36449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600" b="0" i="1">
                <a:solidFill>
                  <a:srgbClr val="008000"/>
                </a:solidFill>
                <a:latin typeface="Cambria" panose="02040503050406030204" pitchFamily="18" charset="0"/>
              </a:rPr>
              <a:t>starting early is the key to CS 60 happiness for assignment #2…</a:t>
            </a:r>
          </a:p>
        </p:txBody>
      </p:sp>
      <p:sp>
        <p:nvSpPr>
          <p:cNvPr id="21526" name="Rectangle 54"/>
          <p:cNvSpPr>
            <a:spLocks noChangeArrowheads="1"/>
          </p:cNvSpPr>
          <p:nvPr/>
        </p:nvSpPr>
        <p:spPr bwMode="auto">
          <a:xfrm>
            <a:off x="115825" y="2566988"/>
            <a:ext cx="391966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100" b="0" i="1">
                <a:latin typeface="Cambria" panose="02040503050406030204" pitchFamily="18" charset="0"/>
              </a:rPr>
              <a:t>use-it-or-lose-it </a:t>
            </a:r>
            <a:r>
              <a:rPr lang="en-US" altLang="en-US" sz="2100" b="0">
                <a:latin typeface="Cambria" panose="02040503050406030204" pitchFamily="18" charset="0"/>
              </a:rPr>
              <a:t>algorithm design</a:t>
            </a:r>
            <a:endParaRPr lang="en-US" altLang="en-US" sz="2100">
              <a:latin typeface="Cambria" panose="02040503050406030204" pitchFamily="18" charset="0"/>
            </a:endParaRPr>
          </a:p>
        </p:txBody>
      </p:sp>
      <p:sp>
        <p:nvSpPr>
          <p:cNvPr id="21527" name="Freeform 56"/>
          <p:cNvSpPr>
            <a:spLocks noChangeArrowheads="1"/>
          </p:cNvSpPr>
          <p:nvPr/>
        </p:nvSpPr>
        <p:spPr bwMode="auto">
          <a:xfrm>
            <a:off x="5865813" y="285529"/>
            <a:ext cx="482600" cy="122238"/>
          </a:xfrm>
          <a:custGeom>
            <a:avLst/>
            <a:gdLst>
              <a:gd name="T0" fmla="*/ 475512 w 482671"/>
              <a:gd name="T1" fmla="*/ 123525 h 122110"/>
              <a:gd name="T2" fmla="*/ 426740 w 482671"/>
              <a:gd name="T3" fmla="*/ 61762 h 122110"/>
              <a:gd name="T4" fmla="*/ 402359 w 482671"/>
              <a:gd name="T5" fmla="*/ 24708 h 122110"/>
              <a:gd name="T6" fmla="*/ 292624 w 482671"/>
              <a:gd name="T7" fmla="*/ 0 h 122110"/>
              <a:gd name="T8" fmla="*/ 109736 w 482671"/>
              <a:gd name="T9" fmla="*/ 12354 h 122110"/>
              <a:gd name="T10" fmla="*/ 60963 w 482671"/>
              <a:gd name="T11" fmla="*/ 24708 h 122110"/>
              <a:gd name="T12" fmla="*/ 0 w 482671"/>
              <a:gd name="T13" fmla="*/ 123525 h 1221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82671"/>
              <a:gd name="T22" fmla="*/ 0 h 122110"/>
              <a:gd name="T23" fmla="*/ 482671 w 482671"/>
              <a:gd name="T24" fmla="*/ 122110 h 1221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82671" h="122110">
                <a:moveTo>
                  <a:pt x="476282" y="122110"/>
                </a:moveTo>
                <a:cubicBezTo>
                  <a:pt x="452508" y="50795"/>
                  <a:pt x="482671" y="116287"/>
                  <a:pt x="427433" y="61055"/>
                </a:cubicBezTo>
                <a:cubicBezTo>
                  <a:pt x="417055" y="50678"/>
                  <a:pt x="415220" y="32562"/>
                  <a:pt x="403008" y="24422"/>
                </a:cubicBezTo>
                <a:cubicBezTo>
                  <a:pt x="395616" y="19495"/>
                  <a:pt x="294442" y="269"/>
                  <a:pt x="293097" y="0"/>
                </a:cubicBezTo>
                <a:cubicBezTo>
                  <a:pt x="232035" y="4070"/>
                  <a:pt x="170773" y="5805"/>
                  <a:pt x="109912" y="12211"/>
                </a:cubicBezTo>
                <a:cubicBezTo>
                  <a:pt x="93220" y="13968"/>
                  <a:pt x="73694" y="13370"/>
                  <a:pt x="61062" y="24422"/>
                </a:cubicBezTo>
                <a:cubicBezTo>
                  <a:pt x="37111" y="45377"/>
                  <a:pt x="16055" y="90004"/>
                  <a:pt x="0" y="12211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28" name="Freeform 57"/>
          <p:cNvSpPr>
            <a:spLocks noChangeArrowheads="1"/>
          </p:cNvSpPr>
          <p:nvPr/>
        </p:nvSpPr>
        <p:spPr bwMode="auto">
          <a:xfrm>
            <a:off x="3381375" y="304579"/>
            <a:ext cx="482600" cy="122238"/>
          </a:xfrm>
          <a:custGeom>
            <a:avLst/>
            <a:gdLst>
              <a:gd name="T0" fmla="*/ 475512 w 482671"/>
              <a:gd name="T1" fmla="*/ 123525 h 122110"/>
              <a:gd name="T2" fmla="*/ 426740 w 482671"/>
              <a:gd name="T3" fmla="*/ 61762 h 122110"/>
              <a:gd name="T4" fmla="*/ 402359 w 482671"/>
              <a:gd name="T5" fmla="*/ 24708 h 122110"/>
              <a:gd name="T6" fmla="*/ 292624 w 482671"/>
              <a:gd name="T7" fmla="*/ 0 h 122110"/>
              <a:gd name="T8" fmla="*/ 109736 w 482671"/>
              <a:gd name="T9" fmla="*/ 12354 h 122110"/>
              <a:gd name="T10" fmla="*/ 60963 w 482671"/>
              <a:gd name="T11" fmla="*/ 24708 h 122110"/>
              <a:gd name="T12" fmla="*/ 0 w 482671"/>
              <a:gd name="T13" fmla="*/ 123525 h 1221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82671"/>
              <a:gd name="T22" fmla="*/ 0 h 122110"/>
              <a:gd name="T23" fmla="*/ 482671 w 482671"/>
              <a:gd name="T24" fmla="*/ 122110 h 1221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82671" h="122110">
                <a:moveTo>
                  <a:pt x="476282" y="122110"/>
                </a:moveTo>
                <a:cubicBezTo>
                  <a:pt x="452508" y="50795"/>
                  <a:pt x="482671" y="116287"/>
                  <a:pt x="427433" y="61055"/>
                </a:cubicBezTo>
                <a:cubicBezTo>
                  <a:pt x="417055" y="50678"/>
                  <a:pt x="415220" y="32562"/>
                  <a:pt x="403008" y="24422"/>
                </a:cubicBezTo>
                <a:cubicBezTo>
                  <a:pt x="395616" y="19495"/>
                  <a:pt x="294442" y="269"/>
                  <a:pt x="293097" y="0"/>
                </a:cubicBezTo>
                <a:cubicBezTo>
                  <a:pt x="232035" y="4070"/>
                  <a:pt x="170773" y="5805"/>
                  <a:pt x="109912" y="12211"/>
                </a:cubicBezTo>
                <a:cubicBezTo>
                  <a:pt x="93220" y="13968"/>
                  <a:pt x="73694" y="13370"/>
                  <a:pt x="61062" y="24422"/>
                </a:cubicBezTo>
                <a:cubicBezTo>
                  <a:pt x="37111" y="45377"/>
                  <a:pt x="16055" y="90004"/>
                  <a:pt x="0" y="12211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29" name="Freeform 58"/>
          <p:cNvSpPr>
            <a:spLocks noChangeArrowheads="1"/>
          </p:cNvSpPr>
          <p:nvPr/>
        </p:nvSpPr>
        <p:spPr bwMode="auto">
          <a:xfrm flipH="1" flipV="1">
            <a:off x="3397250" y="1085629"/>
            <a:ext cx="482600" cy="122238"/>
          </a:xfrm>
          <a:custGeom>
            <a:avLst/>
            <a:gdLst>
              <a:gd name="T0" fmla="*/ 475512 w 482671"/>
              <a:gd name="T1" fmla="*/ 123525 h 122110"/>
              <a:gd name="T2" fmla="*/ 426740 w 482671"/>
              <a:gd name="T3" fmla="*/ 61762 h 122110"/>
              <a:gd name="T4" fmla="*/ 402359 w 482671"/>
              <a:gd name="T5" fmla="*/ 24708 h 122110"/>
              <a:gd name="T6" fmla="*/ 292624 w 482671"/>
              <a:gd name="T7" fmla="*/ 0 h 122110"/>
              <a:gd name="T8" fmla="*/ 109736 w 482671"/>
              <a:gd name="T9" fmla="*/ 12354 h 122110"/>
              <a:gd name="T10" fmla="*/ 60963 w 482671"/>
              <a:gd name="T11" fmla="*/ 24708 h 122110"/>
              <a:gd name="T12" fmla="*/ 0 w 482671"/>
              <a:gd name="T13" fmla="*/ 123525 h 1221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82671"/>
              <a:gd name="T22" fmla="*/ 0 h 122110"/>
              <a:gd name="T23" fmla="*/ 482671 w 482671"/>
              <a:gd name="T24" fmla="*/ 122110 h 1221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82671" h="122110">
                <a:moveTo>
                  <a:pt x="476282" y="122110"/>
                </a:moveTo>
                <a:cubicBezTo>
                  <a:pt x="452508" y="50795"/>
                  <a:pt x="482671" y="116287"/>
                  <a:pt x="427433" y="61055"/>
                </a:cubicBezTo>
                <a:cubicBezTo>
                  <a:pt x="417055" y="50678"/>
                  <a:pt x="415220" y="32562"/>
                  <a:pt x="403008" y="24422"/>
                </a:cubicBezTo>
                <a:cubicBezTo>
                  <a:pt x="395616" y="19495"/>
                  <a:pt x="294442" y="269"/>
                  <a:pt x="293097" y="0"/>
                </a:cubicBezTo>
                <a:cubicBezTo>
                  <a:pt x="232035" y="4070"/>
                  <a:pt x="170773" y="5805"/>
                  <a:pt x="109912" y="12211"/>
                </a:cubicBezTo>
                <a:cubicBezTo>
                  <a:pt x="93220" y="13968"/>
                  <a:pt x="73694" y="13370"/>
                  <a:pt x="61062" y="24422"/>
                </a:cubicBezTo>
                <a:cubicBezTo>
                  <a:pt x="37111" y="45377"/>
                  <a:pt x="16055" y="90004"/>
                  <a:pt x="0" y="12211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1530" name="Picture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113" y="3422650"/>
            <a:ext cx="44608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31" name="Rectangle 87"/>
          <p:cNvSpPr>
            <a:spLocks noChangeArrowheads="1"/>
          </p:cNvSpPr>
          <p:nvPr/>
        </p:nvSpPr>
        <p:spPr bwMode="auto">
          <a:xfrm>
            <a:off x="4140200" y="3505200"/>
            <a:ext cx="1450975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500">
                <a:solidFill>
                  <a:srgbClr val="090BF3"/>
                </a:solidFill>
              </a:rPr>
              <a:t>Movie graphs!</a:t>
            </a:r>
          </a:p>
        </p:txBody>
      </p:sp>
      <p:sp>
        <p:nvSpPr>
          <p:cNvPr id="21532" name="Rectangle 60"/>
          <p:cNvSpPr>
            <a:spLocks noChangeArrowheads="1"/>
          </p:cNvSpPr>
          <p:nvPr/>
        </p:nvSpPr>
        <p:spPr bwMode="auto">
          <a:xfrm>
            <a:off x="6704013" y="3703638"/>
            <a:ext cx="1695450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500">
                <a:solidFill>
                  <a:srgbClr val="090BF3"/>
                </a:solidFill>
              </a:rPr>
              <a:t>Bob Bell HMC '72</a:t>
            </a:r>
            <a:endParaRPr lang="en-US" altLang="en-US" sz="1500"/>
          </a:p>
        </p:txBody>
      </p:sp>
      <p:sp>
        <p:nvSpPr>
          <p:cNvPr id="21533" name="Rectangle 62"/>
          <p:cNvSpPr>
            <a:spLocks noChangeArrowheads="1"/>
          </p:cNvSpPr>
          <p:nvPr/>
        </p:nvSpPr>
        <p:spPr bwMode="auto">
          <a:xfrm>
            <a:off x="4991100" y="5943600"/>
            <a:ext cx="13335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100">
                <a:solidFill>
                  <a:schemeClr val="bg1"/>
                </a:solidFill>
              </a:rPr>
              <a:t>we don't know who this guy is...</a:t>
            </a:r>
          </a:p>
        </p:txBody>
      </p:sp>
      <p:sp>
        <p:nvSpPr>
          <p:cNvPr id="21537" name="Right Brace 60"/>
          <p:cNvSpPr>
            <a:spLocks/>
          </p:cNvSpPr>
          <p:nvPr/>
        </p:nvSpPr>
        <p:spPr bwMode="auto">
          <a:xfrm>
            <a:off x="4038600" y="2133600"/>
            <a:ext cx="152400" cy="838200"/>
          </a:xfrm>
          <a:prstGeom prst="rightBrace">
            <a:avLst>
              <a:gd name="adj1" fmla="val 6622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818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49"/>
          <p:cNvGrpSpPr>
            <a:grpSpLocks/>
          </p:cNvGrpSpPr>
          <p:nvPr/>
        </p:nvGrpSpPr>
        <p:grpSpPr bwMode="auto">
          <a:xfrm>
            <a:off x="8534400" y="6324600"/>
            <a:ext cx="355600" cy="381000"/>
            <a:chOff x="2928" y="1051"/>
            <a:chExt cx="840" cy="957"/>
          </a:xfrm>
        </p:grpSpPr>
        <p:sp>
          <p:nvSpPr>
            <p:cNvPr id="32791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2 w 1048"/>
                <a:gd name="T1" fmla="*/ 21 h 250"/>
                <a:gd name="T2" fmla="*/ 19 w 1048"/>
                <a:gd name="T3" fmla="*/ 83 h 250"/>
                <a:gd name="T4" fmla="*/ 20 w 1048"/>
                <a:gd name="T5" fmla="*/ 111 h 250"/>
                <a:gd name="T6" fmla="*/ 22 w 1048"/>
                <a:gd name="T7" fmla="*/ 125 h 250"/>
                <a:gd name="T8" fmla="*/ 22 w 1048"/>
                <a:gd name="T9" fmla="*/ 164 h 250"/>
                <a:gd name="T10" fmla="*/ 15 w 1048"/>
                <a:gd name="T11" fmla="*/ 233 h 250"/>
                <a:gd name="T12" fmla="*/ 2 w 1048"/>
                <a:gd name="T13" fmla="*/ 213 h 250"/>
                <a:gd name="T14" fmla="*/ 0 w 1048"/>
                <a:gd name="T15" fmla="*/ 192 h 250"/>
                <a:gd name="T16" fmla="*/ 2 w 1048"/>
                <a:gd name="T17" fmla="*/ 158 h 250"/>
                <a:gd name="T18" fmla="*/ 2 w 1048"/>
                <a:gd name="T19" fmla="*/ 125 h 250"/>
                <a:gd name="T20" fmla="*/ 4 w 1048"/>
                <a:gd name="T21" fmla="*/ 76 h 250"/>
                <a:gd name="T22" fmla="*/ 6 w 1048"/>
                <a:gd name="T23" fmla="*/ 55 h 250"/>
                <a:gd name="T24" fmla="*/ 7 w 1048"/>
                <a:gd name="T25" fmla="*/ 28 h 250"/>
                <a:gd name="T26" fmla="*/ 8 w 1048"/>
                <a:gd name="T27" fmla="*/ 14 h 250"/>
                <a:gd name="T28" fmla="*/ 10 w 1048"/>
                <a:gd name="T29" fmla="*/ 28 h 250"/>
                <a:gd name="T30" fmla="*/ 1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2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793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794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795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796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797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798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799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800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1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2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3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71" name="Rectangle 38"/>
          <p:cNvSpPr>
            <a:spLocks noChangeArrowheads="1"/>
          </p:cNvSpPr>
          <p:nvPr/>
        </p:nvSpPr>
        <p:spPr bwMode="auto">
          <a:xfrm>
            <a:off x="298450" y="239713"/>
            <a:ext cx="5681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3200" i="1"/>
              <a:t>Use it</a:t>
            </a:r>
            <a:r>
              <a:rPr lang="en-US" altLang="en-US" sz="3200" b="0"/>
              <a:t> or lose it</a:t>
            </a:r>
          </a:p>
        </p:txBody>
      </p:sp>
      <p:sp>
        <p:nvSpPr>
          <p:cNvPr id="32772" name="Text Box 61"/>
          <p:cNvSpPr txBox="1">
            <a:spLocks noChangeArrowheads="1"/>
          </p:cNvSpPr>
          <p:nvPr/>
        </p:nvSpPr>
        <p:spPr bwMode="auto">
          <a:xfrm>
            <a:off x="228600" y="1019175"/>
            <a:ext cx="34226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2100">
                <a:latin typeface="Courier New" pitchFamily="49" charset="0"/>
              </a:rPr>
              <a:t>(define (sublists L)</a:t>
            </a:r>
          </a:p>
        </p:txBody>
      </p:sp>
      <p:sp>
        <p:nvSpPr>
          <p:cNvPr id="32773" name="Text Box 63"/>
          <p:cNvSpPr txBox="1">
            <a:spLocks noChangeArrowheads="1"/>
          </p:cNvSpPr>
          <p:nvPr/>
        </p:nvSpPr>
        <p:spPr bwMode="auto">
          <a:xfrm>
            <a:off x="8001000" y="430213"/>
            <a:ext cx="914400" cy="11699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 b="0">
                <a:latin typeface="Calibri" pitchFamily="34" charset="0"/>
              </a:rPr>
              <a:t>returns ALL sublists of elements in  </a:t>
            </a:r>
            <a:r>
              <a:rPr lang="en-US" altLang="en-US" sz="1400">
                <a:latin typeface="Courier New" pitchFamily="49" charset="0"/>
                <a:cs typeface="Courier New" pitchFamily="49" charset="0"/>
              </a:rPr>
              <a:t>L</a:t>
            </a:r>
          </a:p>
        </p:txBody>
      </p:sp>
      <p:sp>
        <p:nvSpPr>
          <p:cNvPr id="32774" name="Text Box 54"/>
          <p:cNvSpPr txBox="1">
            <a:spLocks noChangeArrowheads="1"/>
          </p:cNvSpPr>
          <p:nvPr/>
        </p:nvSpPr>
        <p:spPr bwMode="auto">
          <a:xfrm>
            <a:off x="7620000" y="6096000"/>
            <a:ext cx="1346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000">
                <a:solidFill>
                  <a:srgbClr val="008000"/>
                </a:solidFill>
              </a:rPr>
              <a:t>I think I </a:t>
            </a:r>
            <a:r>
              <a:rPr lang="en-US" altLang="en-US" sz="1000" i="1">
                <a:solidFill>
                  <a:srgbClr val="008000"/>
                </a:solidFill>
              </a:rPr>
              <a:t>lost it!</a:t>
            </a:r>
            <a:endParaRPr lang="en-US" altLang="en-US" sz="1000">
              <a:solidFill>
                <a:srgbClr val="008000"/>
              </a:solidFill>
            </a:endParaRPr>
          </a:p>
        </p:txBody>
      </p:sp>
      <p:sp>
        <p:nvSpPr>
          <p:cNvPr id="32775" name="Rectangle 28"/>
          <p:cNvSpPr>
            <a:spLocks noChangeArrowheads="1"/>
          </p:cNvSpPr>
          <p:nvPr/>
        </p:nvSpPr>
        <p:spPr bwMode="auto">
          <a:xfrm>
            <a:off x="4054475" y="304800"/>
            <a:ext cx="1444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500" b="0">
                <a:solidFill>
                  <a:srgbClr val="090BF3"/>
                </a:solidFill>
                <a:latin typeface="Calibri" pitchFamily="34" charset="0"/>
              </a:rPr>
              <a:t>(sublists  '( a b ))</a:t>
            </a:r>
            <a:endParaRPr lang="en-US" altLang="en-US" sz="1500"/>
          </a:p>
        </p:txBody>
      </p:sp>
      <p:sp>
        <p:nvSpPr>
          <p:cNvPr id="32776" name="Rectangle 29"/>
          <p:cNvSpPr>
            <a:spLocks noChangeArrowheads="1"/>
          </p:cNvSpPr>
          <p:nvPr/>
        </p:nvSpPr>
        <p:spPr bwMode="auto">
          <a:xfrm>
            <a:off x="5868988" y="311150"/>
            <a:ext cx="20224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500" b="0">
                <a:solidFill>
                  <a:srgbClr val="090BF3"/>
                </a:solidFill>
                <a:latin typeface="Calibri" pitchFamily="34" charset="0"/>
              </a:rPr>
              <a:t>'(( )   ( b )   ( a )   ( a  b ))</a:t>
            </a:r>
            <a:endParaRPr lang="en-US" altLang="en-US" sz="1500"/>
          </a:p>
        </p:txBody>
      </p:sp>
      <p:sp>
        <p:nvSpPr>
          <p:cNvPr id="32777" name="Rectangle 30"/>
          <p:cNvSpPr>
            <a:spLocks noChangeArrowheads="1"/>
          </p:cNvSpPr>
          <p:nvPr/>
        </p:nvSpPr>
        <p:spPr bwMode="auto">
          <a:xfrm>
            <a:off x="5900738" y="681038"/>
            <a:ext cx="1909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900" b="0">
                <a:latin typeface="Calibri" pitchFamily="34" charset="0"/>
              </a:rPr>
              <a:t>the order of these sublists in these overall outputs does not matter... </a:t>
            </a:r>
            <a:endParaRPr lang="en-US" altLang="en-US" sz="900"/>
          </a:p>
        </p:txBody>
      </p:sp>
      <p:sp>
        <p:nvSpPr>
          <p:cNvPr id="32778" name="Text Box 63"/>
          <p:cNvSpPr txBox="1">
            <a:spLocks noChangeArrowheads="1"/>
          </p:cNvSpPr>
          <p:nvPr/>
        </p:nvSpPr>
        <p:spPr bwMode="auto">
          <a:xfrm>
            <a:off x="4724400" y="5310188"/>
            <a:ext cx="4094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400" b="0">
                <a:latin typeface="Calibri" pitchFamily="34" charset="0"/>
              </a:rPr>
              <a:t>This should return </a:t>
            </a:r>
            <a:r>
              <a:rPr lang="en-US" altLang="en-US" sz="1400">
                <a:latin typeface="Courier New" pitchFamily="49" charset="0"/>
                <a:cs typeface="Courier New" pitchFamily="49" charset="0"/>
              </a:rPr>
              <a:t>#t</a:t>
            </a:r>
            <a:r>
              <a:rPr lang="en-US" altLang="en-US" sz="1400" b="0">
                <a:latin typeface="Calibri" pitchFamily="34" charset="0"/>
              </a:rPr>
              <a:t> if it's possible to make change for Total using coins in CoinList; otherwise </a:t>
            </a:r>
            <a:r>
              <a:rPr lang="en-US" altLang="en-US" sz="1400">
                <a:latin typeface="Courier New" pitchFamily="49" charset="0"/>
                <a:cs typeface="Courier New" pitchFamily="49" charset="0"/>
              </a:rPr>
              <a:t>#f</a:t>
            </a:r>
            <a:endParaRPr lang="en-US" altLang="en-US" sz="1400" b="0">
              <a:latin typeface="Calibri" pitchFamily="34" charset="0"/>
            </a:endParaRPr>
          </a:p>
        </p:txBody>
      </p:sp>
      <p:cxnSp>
        <p:nvCxnSpPr>
          <p:cNvPr id="32779" name="Straight Arrow Connector 40"/>
          <p:cNvCxnSpPr>
            <a:cxnSpLocks noChangeShapeType="1"/>
            <a:stCxn id="32775" idx="3"/>
            <a:endCxn id="32776" idx="1"/>
          </p:cNvCxnSpPr>
          <p:nvPr/>
        </p:nvCxnSpPr>
        <p:spPr bwMode="auto">
          <a:xfrm>
            <a:off x="5499100" y="466725"/>
            <a:ext cx="369888" cy="6350"/>
          </a:xfrm>
          <a:prstGeom prst="straightConnector1">
            <a:avLst/>
          </a:prstGeom>
          <a:noFill/>
          <a:ln w="19050">
            <a:solidFill>
              <a:srgbClr val="090BF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80" name="Ink 4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706688" y="2292350"/>
            <a:ext cx="7937" cy="15875"/>
          </a:xfrm>
          <a:custGeom>
            <a:avLst/>
            <a:gdLst>
              <a:gd name="T0" fmla="*/ 0 w 22"/>
              <a:gd name="T1" fmla="*/ 0 h 42"/>
              <a:gd name="T2" fmla="*/ 2147483647 w 22"/>
              <a:gd name="T3" fmla="*/ 2147483647 h 42"/>
              <a:gd name="T4" fmla="*/ 0 60000 65536"/>
              <a:gd name="T5" fmla="*/ 0 60000 65536"/>
              <a:gd name="T6" fmla="*/ 0 w 22"/>
              <a:gd name="T7" fmla="*/ 0 h 42"/>
              <a:gd name="T8" fmla="*/ 22 w 22"/>
              <a:gd name="T9" fmla="*/ 42 h 4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2" h="42" extrusionOk="0">
                <a:moveTo>
                  <a:pt x="0" y="0"/>
                </a:moveTo>
                <a:cubicBezTo>
                  <a:pt x="2" y="23"/>
                  <a:pt x="5" y="31"/>
                  <a:pt x="21" y="4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1" name="Rectangle 28"/>
          <p:cNvSpPr>
            <a:spLocks noChangeArrowheads="1"/>
          </p:cNvSpPr>
          <p:nvPr/>
        </p:nvSpPr>
        <p:spPr bwMode="auto">
          <a:xfrm>
            <a:off x="4038600" y="1279525"/>
            <a:ext cx="1574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500" b="0">
                <a:solidFill>
                  <a:srgbClr val="090BF3"/>
                </a:solidFill>
                <a:latin typeface="Calibri" pitchFamily="34" charset="0"/>
              </a:rPr>
              <a:t>(sublists  '( a b c ))</a:t>
            </a:r>
            <a:endParaRPr lang="en-US" altLang="en-US" sz="1500"/>
          </a:p>
        </p:txBody>
      </p:sp>
      <p:sp>
        <p:nvSpPr>
          <p:cNvPr id="32782" name="Rectangle 29"/>
          <p:cNvSpPr>
            <a:spLocks noChangeArrowheads="1"/>
          </p:cNvSpPr>
          <p:nvPr/>
        </p:nvSpPr>
        <p:spPr bwMode="auto">
          <a:xfrm>
            <a:off x="5980113" y="1108075"/>
            <a:ext cx="18986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500" b="0">
                <a:solidFill>
                  <a:srgbClr val="090BF3"/>
                </a:solidFill>
                <a:latin typeface="Calibri" pitchFamily="34" charset="0"/>
              </a:rPr>
              <a:t>'(( )   ( c )   ( b )   ( b  c )</a:t>
            </a:r>
          </a:p>
          <a:p>
            <a:r>
              <a:rPr lang="en-US" altLang="en-US" sz="1500" b="0">
                <a:solidFill>
                  <a:srgbClr val="090BF3"/>
                </a:solidFill>
                <a:latin typeface="Calibri" pitchFamily="34" charset="0"/>
              </a:rPr>
              <a:t>(a)  (a c)  (a b)  (a b c))</a:t>
            </a:r>
            <a:endParaRPr lang="en-US" altLang="en-US" sz="1500"/>
          </a:p>
        </p:txBody>
      </p:sp>
      <p:cxnSp>
        <p:nvCxnSpPr>
          <p:cNvPr id="32783" name="Straight Arrow Connector 40"/>
          <p:cNvCxnSpPr>
            <a:cxnSpLocks noChangeShapeType="1"/>
            <a:stCxn id="32781" idx="3"/>
            <a:endCxn id="32782" idx="1"/>
          </p:cNvCxnSpPr>
          <p:nvPr/>
        </p:nvCxnSpPr>
        <p:spPr bwMode="auto">
          <a:xfrm>
            <a:off x="5613400" y="1441450"/>
            <a:ext cx="366713" cy="1588"/>
          </a:xfrm>
          <a:prstGeom prst="straightConnector1">
            <a:avLst/>
          </a:prstGeom>
          <a:noFill/>
          <a:ln w="19050">
            <a:solidFill>
              <a:srgbClr val="090BF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4" name="Straight Connector 42"/>
          <p:cNvCxnSpPr>
            <a:cxnSpLocks noChangeShapeType="1"/>
          </p:cNvCxnSpPr>
          <p:nvPr/>
        </p:nvCxnSpPr>
        <p:spPr bwMode="auto">
          <a:xfrm>
            <a:off x="304800" y="5164138"/>
            <a:ext cx="74025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85" name="Rectangle 41"/>
          <p:cNvSpPr>
            <a:spLocks noChangeArrowheads="1"/>
          </p:cNvSpPr>
          <p:nvPr/>
        </p:nvSpPr>
        <p:spPr bwMode="auto">
          <a:xfrm>
            <a:off x="7696200" y="4876800"/>
            <a:ext cx="121285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latin typeface="Calibri" pitchFamily="34" charset="0"/>
              </a:rPr>
              <a:t>on the HW</a:t>
            </a:r>
            <a:endParaRPr lang="en-US" altLang="en-US" sz="1800"/>
          </a:p>
        </p:txBody>
      </p:sp>
      <p:sp>
        <p:nvSpPr>
          <p:cNvPr id="32786" name="Rectangle 43"/>
          <p:cNvSpPr>
            <a:spLocks noChangeArrowheads="1"/>
          </p:cNvSpPr>
          <p:nvPr/>
        </p:nvSpPr>
        <p:spPr bwMode="auto">
          <a:xfrm>
            <a:off x="304800" y="2143125"/>
            <a:ext cx="712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 b="0">
                <a:latin typeface="Calibri" pitchFamily="34" charset="0"/>
              </a:rPr>
              <a:t>Base Case!</a:t>
            </a:r>
            <a:endParaRPr lang="en-US" altLang="en-US" sz="1400"/>
          </a:p>
        </p:txBody>
      </p:sp>
      <p:sp>
        <p:nvSpPr>
          <p:cNvPr id="32787" name="Rectangle 44"/>
          <p:cNvSpPr>
            <a:spLocks noChangeArrowheads="1"/>
          </p:cNvSpPr>
          <p:nvPr/>
        </p:nvSpPr>
        <p:spPr bwMode="auto">
          <a:xfrm>
            <a:off x="228600" y="3200400"/>
            <a:ext cx="925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 b="0">
                <a:latin typeface="Calibri" pitchFamily="34" charset="0"/>
              </a:rPr>
              <a:t>Use-it-or-lose-it</a:t>
            </a:r>
            <a:endParaRPr lang="en-US" altLang="en-US" sz="1400"/>
          </a:p>
        </p:txBody>
      </p:sp>
      <p:sp>
        <p:nvSpPr>
          <p:cNvPr id="46" name="Rectangle 1"/>
          <p:cNvSpPr>
            <a:spLocks noChangeArrowheads="1"/>
          </p:cNvSpPr>
          <p:nvPr/>
        </p:nvSpPr>
        <p:spPr bwMode="auto">
          <a:xfrm>
            <a:off x="809625" y="6021388"/>
            <a:ext cx="2895600" cy="6699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1500" b="0" dirty="0">
                <a:solidFill>
                  <a:srgbClr val="090BF3"/>
                </a:solidFill>
                <a:latin typeface="Calibri" pitchFamily="34" charset="0"/>
                <a:ea typeface="ＭＳ Ｐゴシック" pitchFamily="-112" charset="-128"/>
                <a:cs typeface="Calibri" pitchFamily="34" charset="0"/>
              </a:rPr>
              <a:t>(make-change  42  '(2 5 10 25 50))</a:t>
            </a:r>
          </a:p>
          <a:p>
            <a:pPr algn="l">
              <a:defRPr/>
            </a:pPr>
            <a:r>
              <a:rPr lang="en-US" sz="1500" dirty="0">
                <a:solidFill>
                  <a:srgbClr val="090BF3"/>
                </a:solidFill>
                <a:latin typeface="Calibri" pitchFamily="34" charset="0"/>
                <a:ea typeface="ＭＳ Ｐゴシック" pitchFamily="-112" charset="-128"/>
                <a:cs typeface="Calibri" pitchFamily="34" charset="0"/>
              </a:rPr>
              <a:t>#t       </a:t>
            </a:r>
            <a:r>
              <a:rPr lang="en-US" sz="1500" b="0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ＭＳ Ｐゴシック" pitchFamily="-112" charset="-128"/>
                <a:cs typeface="Calibri" pitchFamily="34" charset="0"/>
              </a:rPr>
              <a:t>;; 42 == 2 + 5 + 10 + 25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619625" y="6021388"/>
            <a:ext cx="2971800" cy="669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500" b="0" dirty="0">
                <a:solidFill>
                  <a:srgbClr val="090BF3"/>
                </a:solidFill>
                <a:latin typeface="Calibri" pitchFamily="34" charset="0"/>
                <a:ea typeface="ＭＳ Ｐゴシック" pitchFamily="-112" charset="-128"/>
                <a:cs typeface="Calibri" pitchFamily="34" charset="0"/>
              </a:rPr>
              <a:t>(make-change  42  '(3 5 10 25 50))</a:t>
            </a:r>
          </a:p>
          <a:p>
            <a:pPr algn="l">
              <a:defRPr/>
            </a:pPr>
            <a:r>
              <a:rPr lang="en-US" sz="1500" dirty="0">
                <a:solidFill>
                  <a:srgbClr val="090BF3"/>
                </a:solidFill>
                <a:latin typeface="Calibri" pitchFamily="34" charset="0"/>
                <a:ea typeface="ＭＳ Ｐゴシック" pitchFamily="-112" charset="-128"/>
                <a:cs typeface="Calibri" pitchFamily="34" charset="0"/>
              </a:rPr>
              <a:t>#f        </a:t>
            </a:r>
            <a:r>
              <a:rPr lang="en-US" sz="1500" b="0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ＭＳ Ｐゴシック" pitchFamily="-112" charset="-128"/>
                <a:cs typeface="Calibri" pitchFamily="34" charset="0"/>
              </a:rPr>
              <a:t>;; here, 42 can't be made </a:t>
            </a:r>
            <a:endParaRPr lang="en-US" sz="1500" dirty="0">
              <a:solidFill>
                <a:srgbClr val="090BF3"/>
              </a:solidFill>
              <a:latin typeface="Calibri" pitchFamily="34" charset="0"/>
              <a:ea typeface="ＭＳ Ｐゴシック" pitchFamily="-112" charset="-128"/>
              <a:cs typeface="Calibri" pitchFamily="34" charset="0"/>
            </a:endParaRPr>
          </a:p>
        </p:txBody>
      </p:sp>
      <p:sp>
        <p:nvSpPr>
          <p:cNvPr id="32790" name="Rectangle 47"/>
          <p:cNvSpPr>
            <a:spLocks noChangeArrowheads="1"/>
          </p:cNvSpPr>
          <p:nvPr/>
        </p:nvSpPr>
        <p:spPr bwMode="auto">
          <a:xfrm>
            <a:off x="381000" y="5386388"/>
            <a:ext cx="4191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800" dirty="0">
                <a:latin typeface="Courier New" pitchFamily="49" charset="0"/>
                <a:cs typeface="Courier New" pitchFamily="49" charset="0"/>
              </a:rPr>
              <a:t>(make-change </a:t>
            </a:r>
            <a:r>
              <a:rPr lang="en-US" altLang="en-US" sz="1800" dirty="0" smtClean="0">
                <a:latin typeface="Courier New" pitchFamily="49" charset="0"/>
                <a:cs typeface="Courier New" pitchFamily="49" charset="0"/>
              </a:rPr>
              <a:t>Total </a:t>
            </a:r>
            <a:r>
              <a:rPr lang="en-US" altLang="en-US" sz="1800" dirty="0" err="1">
                <a:latin typeface="Courier New" pitchFamily="49" charset="0"/>
                <a:cs typeface="Courier New" pitchFamily="49" charset="0"/>
              </a:rPr>
              <a:t>CoinList</a:t>
            </a:r>
            <a:r>
              <a:rPr lang="en-US" altLang="en-US" sz="1800" dirty="0"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0084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0"/>
          <p:cNvSpPr>
            <a:spLocks noChangeArrowheads="1"/>
          </p:cNvSpPr>
          <p:nvPr/>
        </p:nvSpPr>
        <p:spPr bwMode="auto">
          <a:xfrm>
            <a:off x="168275" y="590550"/>
            <a:ext cx="28035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500" b="0" i="1">
                <a:solidFill>
                  <a:srgbClr val="000000"/>
                </a:solidFill>
              </a:rPr>
              <a:t>Name(s) ___________________</a:t>
            </a:r>
            <a:endParaRPr lang="en-US" altLang="en-US" sz="1500" b="0">
              <a:solidFill>
                <a:srgbClr val="000000"/>
              </a:solidFill>
            </a:endParaRPr>
          </a:p>
        </p:txBody>
      </p:sp>
      <p:sp>
        <p:nvSpPr>
          <p:cNvPr id="38915" name="Text Box 45"/>
          <p:cNvSpPr txBox="1">
            <a:spLocks noChangeArrowheads="1"/>
          </p:cNvSpPr>
          <p:nvPr/>
        </p:nvSpPr>
        <p:spPr bwMode="auto">
          <a:xfrm>
            <a:off x="339725" y="1117600"/>
            <a:ext cx="4256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0">
                <a:solidFill>
                  <a:srgbClr val="090BF3"/>
                </a:solidFill>
                <a:latin typeface="Calibri" pitchFamily="34" charset="0"/>
              </a:rPr>
              <a:t>Write these functions for directed graphs.</a:t>
            </a:r>
          </a:p>
        </p:txBody>
      </p:sp>
      <p:sp>
        <p:nvSpPr>
          <p:cNvPr id="38916" name="Text Box 53"/>
          <p:cNvSpPr txBox="1">
            <a:spLocks noChangeArrowheads="1"/>
          </p:cNvSpPr>
          <p:nvPr/>
        </p:nvSpPr>
        <p:spPr bwMode="auto">
          <a:xfrm>
            <a:off x="4800600" y="3362325"/>
            <a:ext cx="4146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400">
                <a:solidFill>
                  <a:srgbClr val="000000"/>
                </a:solidFill>
                <a:latin typeface="Courier New" pitchFamily="49" charset="0"/>
              </a:rPr>
              <a:t>(gkids n G) </a:t>
            </a:r>
            <a:r>
              <a:rPr lang="en-US" altLang="en-US" sz="1400" b="0">
                <a:solidFill>
                  <a:srgbClr val="000000"/>
                </a:solidFill>
              </a:rPr>
              <a:t>should compute the list of grandchildren of 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</a:rPr>
              <a:t>n</a:t>
            </a:r>
            <a:r>
              <a:rPr lang="en-US" altLang="en-US" sz="1400" b="0">
                <a:solidFill>
                  <a:srgbClr val="000000"/>
                </a:solidFill>
              </a:rPr>
              <a:t> in 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</a:rPr>
              <a:t>G</a:t>
            </a:r>
            <a:r>
              <a:rPr lang="en-US" altLang="en-US" sz="1400" b="0">
                <a:solidFill>
                  <a:srgbClr val="000000"/>
                </a:solidFill>
              </a:rPr>
              <a:t>: all nodes </a:t>
            </a:r>
            <a:r>
              <a:rPr lang="en-US" altLang="en-US" sz="1400" b="0" i="1">
                <a:solidFill>
                  <a:srgbClr val="000000"/>
                </a:solidFill>
              </a:rPr>
              <a:t>two edges </a:t>
            </a:r>
            <a:r>
              <a:rPr lang="en-US" altLang="en-US" sz="1400" b="0">
                <a:solidFill>
                  <a:srgbClr val="000000"/>
                </a:solidFill>
              </a:rPr>
              <a:t>away. </a:t>
            </a:r>
          </a:p>
        </p:txBody>
      </p:sp>
      <p:sp>
        <p:nvSpPr>
          <p:cNvPr id="38917" name="Rectangle 78"/>
          <p:cNvSpPr>
            <a:spLocks noChangeArrowheads="1"/>
          </p:cNvSpPr>
          <p:nvPr/>
        </p:nvSpPr>
        <p:spPr bwMode="auto">
          <a:xfrm>
            <a:off x="2892425" y="301625"/>
            <a:ext cx="45878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500" b="0">
                <a:solidFill>
                  <a:srgbClr val="000000"/>
                </a:solidFill>
                <a:latin typeface="Calibri" pitchFamily="34" charset="0"/>
              </a:rPr>
              <a:t>Feel free to use available functions: </a:t>
            </a:r>
            <a:r>
              <a:rPr lang="en-US" altLang="en-US" sz="15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uniq</a:t>
            </a:r>
            <a:r>
              <a:rPr lang="en-US" altLang="en-US" sz="1500">
                <a:solidFill>
                  <a:srgbClr val="000000"/>
                </a:solidFill>
                <a:latin typeface="Comic Sans MS" pitchFamily="66" charset="0"/>
                <a:cs typeface="Courier New" pitchFamily="49" charset="0"/>
              </a:rPr>
              <a:t>, </a:t>
            </a:r>
            <a:r>
              <a:rPr lang="en-US" altLang="en-US" sz="15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nodes</a:t>
            </a:r>
            <a:r>
              <a:rPr lang="en-US" altLang="en-US" sz="1500">
                <a:solidFill>
                  <a:srgbClr val="000000"/>
                </a:solidFill>
                <a:latin typeface="Comic Sans MS" pitchFamily="66" charset="0"/>
                <a:cs typeface="Courier New" pitchFamily="49" charset="0"/>
              </a:rPr>
              <a:t>, </a:t>
            </a:r>
            <a:r>
              <a:rPr lang="en-US" altLang="en-US" sz="15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kids</a:t>
            </a:r>
            <a:r>
              <a:rPr lang="en-US" altLang="en-US" sz="1500">
                <a:solidFill>
                  <a:srgbClr val="000000"/>
                </a:solidFill>
                <a:latin typeface="Comic Sans MS" pitchFamily="66" charset="0"/>
                <a:cs typeface="Courier New" pitchFamily="49" charset="0"/>
              </a:rPr>
              <a:t>, </a:t>
            </a:r>
            <a:r>
              <a:rPr lang="en-US" altLang="en-US" sz="15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parents</a:t>
            </a:r>
            <a:r>
              <a:rPr lang="en-US" altLang="en-US" sz="1500">
                <a:solidFill>
                  <a:srgbClr val="000000"/>
                </a:solidFill>
                <a:latin typeface="Comic Sans MS" pitchFamily="66" charset="0"/>
                <a:cs typeface="Courier New" pitchFamily="49" charset="0"/>
              </a:rPr>
              <a:t>, </a:t>
            </a:r>
            <a:r>
              <a:rPr lang="en-US" altLang="en-US" sz="1500" b="0">
                <a:solidFill>
                  <a:srgbClr val="000000"/>
                </a:solidFill>
                <a:latin typeface="Calibri" pitchFamily="34" charset="0"/>
              </a:rPr>
              <a:t>and higher-order functions...</a:t>
            </a:r>
          </a:p>
        </p:txBody>
      </p:sp>
      <p:sp>
        <p:nvSpPr>
          <p:cNvPr id="38918" name="Text Box 19"/>
          <p:cNvSpPr txBox="1">
            <a:spLocks noChangeArrowheads="1"/>
          </p:cNvSpPr>
          <p:nvPr/>
        </p:nvSpPr>
        <p:spPr bwMode="auto">
          <a:xfrm>
            <a:off x="152400" y="3352800"/>
            <a:ext cx="294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8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(define (gkids n G)</a:t>
            </a:r>
            <a:endParaRPr lang="en-US" altLang="en-US" sz="1800" b="0">
              <a:solidFill>
                <a:srgbClr val="090BF3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8919" name="Text Box 19"/>
          <p:cNvSpPr txBox="1">
            <a:spLocks noChangeArrowheads="1"/>
          </p:cNvSpPr>
          <p:nvPr/>
        </p:nvSpPr>
        <p:spPr bwMode="auto">
          <a:xfrm>
            <a:off x="152400" y="5338763"/>
            <a:ext cx="3814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8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(define (reach? a b G)</a:t>
            </a:r>
            <a:endParaRPr lang="en-US" altLang="en-US" sz="1800" b="0">
              <a:solidFill>
                <a:srgbClr val="090BF3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8920" name="Text Box 19"/>
          <p:cNvSpPr txBox="1">
            <a:spLocks noChangeArrowheads="1"/>
          </p:cNvSpPr>
          <p:nvPr/>
        </p:nvSpPr>
        <p:spPr bwMode="auto">
          <a:xfrm>
            <a:off x="152400" y="1676400"/>
            <a:ext cx="4103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8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(define (leaf? n G)</a:t>
            </a:r>
          </a:p>
        </p:txBody>
      </p:sp>
      <p:sp>
        <p:nvSpPr>
          <p:cNvPr id="38921" name="Text Box 53"/>
          <p:cNvSpPr txBox="1">
            <a:spLocks noChangeArrowheads="1"/>
          </p:cNvSpPr>
          <p:nvPr/>
        </p:nvSpPr>
        <p:spPr bwMode="auto">
          <a:xfrm>
            <a:off x="4800600" y="5386388"/>
            <a:ext cx="3778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400">
                <a:solidFill>
                  <a:srgbClr val="000000"/>
                </a:solidFill>
                <a:latin typeface="Courier New" pitchFamily="49" charset="0"/>
              </a:rPr>
              <a:t>(reach? a b G) </a:t>
            </a:r>
            <a:r>
              <a:rPr lang="en-US" altLang="en-US" sz="1400" b="0">
                <a:solidFill>
                  <a:srgbClr val="000000"/>
                </a:solidFill>
              </a:rPr>
              <a:t>should return 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#t</a:t>
            </a:r>
            <a:r>
              <a:rPr lang="en-US" altLang="en-US" sz="1400" b="0">
                <a:solidFill>
                  <a:srgbClr val="000000"/>
                </a:solidFill>
                <a:cs typeface="Courier New" pitchFamily="49" charset="0"/>
              </a:rPr>
              <a:t> if there is </a:t>
            </a:r>
            <a:r>
              <a:rPr lang="en-US" altLang="en-US" sz="1400" b="0" i="1">
                <a:solidFill>
                  <a:srgbClr val="000000"/>
                </a:solidFill>
                <a:cs typeface="Courier New" pitchFamily="49" charset="0"/>
              </a:rPr>
              <a:t>some </a:t>
            </a:r>
            <a:r>
              <a:rPr lang="en-US" altLang="en-US" sz="1400" b="0">
                <a:solidFill>
                  <a:srgbClr val="000000"/>
                </a:solidFill>
                <a:cs typeface="Courier New" pitchFamily="49" charset="0"/>
              </a:rPr>
              <a:t>path from 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altLang="en-US" sz="1400" b="0">
                <a:solidFill>
                  <a:srgbClr val="000000"/>
                </a:solidFill>
                <a:cs typeface="Courier New" pitchFamily="49" charset="0"/>
              </a:rPr>
              <a:t> to 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</a:t>
            </a:r>
            <a:r>
              <a:rPr lang="en-US" altLang="en-US" sz="1400" b="0">
                <a:solidFill>
                  <a:srgbClr val="000000"/>
                </a:solidFill>
                <a:cs typeface="Courier New" pitchFamily="49" charset="0"/>
              </a:rPr>
              <a:t> in 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altLang="en-US" sz="1400" b="0">
                <a:solidFill>
                  <a:srgbClr val="000000"/>
                </a:solidFill>
                <a:cs typeface="Courier New" pitchFamily="49" charset="0"/>
              </a:rPr>
              <a:t> and 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#f</a:t>
            </a:r>
            <a:r>
              <a:rPr lang="en-US" altLang="en-US" sz="1400" b="0">
                <a:solidFill>
                  <a:srgbClr val="000000"/>
                </a:solidFill>
                <a:cs typeface="Courier New" pitchFamily="49" charset="0"/>
              </a:rPr>
              <a:t> otherwise. </a:t>
            </a:r>
          </a:p>
        </p:txBody>
      </p:sp>
      <p:sp>
        <p:nvSpPr>
          <p:cNvPr id="38922" name="Text Box 53"/>
          <p:cNvSpPr txBox="1">
            <a:spLocks noChangeArrowheads="1"/>
          </p:cNvSpPr>
          <p:nvPr/>
        </p:nvSpPr>
        <p:spPr bwMode="auto">
          <a:xfrm>
            <a:off x="4800600" y="1798638"/>
            <a:ext cx="298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400">
                <a:solidFill>
                  <a:srgbClr val="000000"/>
                </a:solidFill>
                <a:latin typeface="Courier New" pitchFamily="49" charset="0"/>
              </a:rPr>
              <a:t>(leaf? n G) </a:t>
            </a:r>
            <a:r>
              <a:rPr lang="en-US" altLang="en-US" sz="1400" b="0">
                <a:solidFill>
                  <a:srgbClr val="000000"/>
                </a:solidFill>
              </a:rPr>
              <a:t>should return 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#t</a:t>
            </a:r>
            <a:r>
              <a:rPr lang="en-US" altLang="en-US" sz="1400" b="0">
                <a:solidFill>
                  <a:srgbClr val="000000"/>
                </a:solidFill>
                <a:cs typeface="Courier New" pitchFamily="49" charset="0"/>
              </a:rPr>
              <a:t> if 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altLang="en-US" sz="1400" b="0">
                <a:solidFill>
                  <a:srgbClr val="000000"/>
                </a:solidFill>
                <a:cs typeface="Courier New" pitchFamily="49" charset="0"/>
              </a:rPr>
              <a:t> is a leaf in 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altLang="en-US" sz="1400" b="0">
                <a:solidFill>
                  <a:srgbClr val="000000"/>
                </a:solidFill>
                <a:cs typeface="Courier New" pitchFamily="49" charset="0"/>
              </a:rPr>
              <a:t> and 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#f</a:t>
            </a:r>
            <a:r>
              <a:rPr lang="en-US" altLang="en-US" sz="1400" b="0">
                <a:solidFill>
                  <a:srgbClr val="000000"/>
                </a:solidFill>
                <a:cs typeface="Courier New" pitchFamily="49" charset="0"/>
              </a:rPr>
              <a:t> otherwise. </a:t>
            </a:r>
          </a:p>
        </p:txBody>
      </p:sp>
      <p:sp>
        <p:nvSpPr>
          <p:cNvPr id="38923" name="Rectangle 46"/>
          <p:cNvSpPr>
            <a:spLocks noChangeArrowheads="1"/>
          </p:cNvSpPr>
          <p:nvPr/>
        </p:nvSpPr>
        <p:spPr bwMode="auto">
          <a:xfrm>
            <a:off x="371475" y="1968500"/>
            <a:ext cx="323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8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</a:p>
        </p:txBody>
      </p:sp>
      <p:sp>
        <p:nvSpPr>
          <p:cNvPr id="38924" name="Rectangle 47"/>
          <p:cNvSpPr>
            <a:spLocks noChangeArrowheads="1"/>
          </p:cNvSpPr>
          <p:nvPr/>
        </p:nvSpPr>
        <p:spPr bwMode="auto">
          <a:xfrm>
            <a:off x="365125" y="3633788"/>
            <a:ext cx="323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8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</a:p>
        </p:txBody>
      </p:sp>
      <p:sp>
        <p:nvSpPr>
          <p:cNvPr id="38925" name="Rectangle 48"/>
          <p:cNvSpPr>
            <a:spLocks noChangeArrowheads="1"/>
          </p:cNvSpPr>
          <p:nvPr/>
        </p:nvSpPr>
        <p:spPr bwMode="auto">
          <a:xfrm>
            <a:off x="357188" y="5614988"/>
            <a:ext cx="322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8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</a:p>
        </p:txBody>
      </p:sp>
      <p:pic>
        <p:nvPicPr>
          <p:cNvPr id="38926" name="Picture 49" descr="Picture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36513"/>
            <a:ext cx="1516062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7" name="Rectangle 50"/>
          <p:cNvSpPr>
            <a:spLocks noChangeArrowheads="1"/>
          </p:cNvSpPr>
          <p:nvPr/>
        </p:nvSpPr>
        <p:spPr bwMode="auto">
          <a:xfrm>
            <a:off x="8578850" y="523875"/>
            <a:ext cx="461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  <a:latin typeface="Courier New" pitchFamily="49" charset="0"/>
              </a:rPr>
              <a:t>Gu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38928" name="Rectangle 51"/>
          <p:cNvSpPr>
            <a:spLocks noChangeArrowheads="1"/>
          </p:cNvSpPr>
          <p:nvPr/>
        </p:nvSpPr>
        <p:spPr bwMode="auto">
          <a:xfrm>
            <a:off x="6142038" y="2370138"/>
            <a:ext cx="1266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 b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(leaf?  'e  Gu)</a:t>
            </a:r>
          </a:p>
        </p:txBody>
      </p:sp>
      <p:cxnSp>
        <p:nvCxnSpPr>
          <p:cNvPr id="38929" name="Straight Arrow Connector 53"/>
          <p:cNvCxnSpPr>
            <a:cxnSpLocks noChangeShapeType="1"/>
            <a:stCxn id="38928" idx="3"/>
          </p:cNvCxnSpPr>
          <p:nvPr/>
        </p:nvCxnSpPr>
        <p:spPr bwMode="auto">
          <a:xfrm>
            <a:off x="7408863" y="2524125"/>
            <a:ext cx="481012" cy="0"/>
          </a:xfrm>
          <a:prstGeom prst="straightConnector1">
            <a:avLst/>
          </a:prstGeom>
          <a:noFill/>
          <a:ln w="1905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30" name="Rectangle 55"/>
          <p:cNvSpPr>
            <a:spLocks noChangeArrowheads="1"/>
          </p:cNvSpPr>
          <p:nvPr/>
        </p:nvSpPr>
        <p:spPr bwMode="auto">
          <a:xfrm>
            <a:off x="7913688" y="2359025"/>
            <a:ext cx="35083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 b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#f</a:t>
            </a:r>
            <a:endParaRPr lang="en-US" altLang="en-US" b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8931" name="Rectangle 56"/>
          <p:cNvSpPr>
            <a:spLocks noChangeArrowheads="1"/>
          </p:cNvSpPr>
          <p:nvPr/>
        </p:nvSpPr>
        <p:spPr bwMode="auto">
          <a:xfrm>
            <a:off x="6145213" y="3922713"/>
            <a:ext cx="1296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 b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(gkids  'e  Gu)</a:t>
            </a:r>
          </a:p>
        </p:txBody>
      </p:sp>
      <p:cxnSp>
        <p:nvCxnSpPr>
          <p:cNvPr id="38932" name="Straight Arrow Connector 57"/>
          <p:cNvCxnSpPr>
            <a:cxnSpLocks noChangeShapeType="1"/>
            <a:stCxn id="38931" idx="3"/>
          </p:cNvCxnSpPr>
          <p:nvPr/>
        </p:nvCxnSpPr>
        <p:spPr bwMode="auto">
          <a:xfrm>
            <a:off x="7442200" y="4076700"/>
            <a:ext cx="465138" cy="0"/>
          </a:xfrm>
          <a:prstGeom prst="straightConnector1">
            <a:avLst/>
          </a:prstGeom>
          <a:noFill/>
          <a:ln w="1905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33" name="Rectangle 58"/>
          <p:cNvSpPr>
            <a:spLocks noChangeArrowheads="1"/>
          </p:cNvSpPr>
          <p:nvPr/>
        </p:nvSpPr>
        <p:spPr bwMode="auto">
          <a:xfrm>
            <a:off x="7937500" y="3922713"/>
            <a:ext cx="496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 b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'( i )</a:t>
            </a:r>
            <a:endParaRPr lang="en-US" altLang="en-US" b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8934" name="Rectangle 59"/>
          <p:cNvSpPr>
            <a:spLocks noChangeArrowheads="1"/>
          </p:cNvSpPr>
          <p:nvPr/>
        </p:nvSpPr>
        <p:spPr bwMode="auto">
          <a:xfrm>
            <a:off x="6137275" y="4238625"/>
            <a:ext cx="138588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 b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(gkids  'c1  Gu)</a:t>
            </a:r>
          </a:p>
        </p:txBody>
      </p:sp>
      <p:cxnSp>
        <p:nvCxnSpPr>
          <p:cNvPr id="38935" name="Straight Arrow Connector 60"/>
          <p:cNvCxnSpPr>
            <a:cxnSpLocks noChangeShapeType="1"/>
            <a:stCxn id="38934" idx="3"/>
          </p:cNvCxnSpPr>
          <p:nvPr/>
        </p:nvCxnSpPr>
        <p:spPr bwMode="auto">
          <a:xfrm>
            <a:off x="7523163" y="4391025"/>
            <a:ext cx="420687" cy="1588"/>
          </a:xfrm>
          <a:prstGeom prst="straightConnector1">
            <a:avLst/>
          </a:prstGeom>
          <a:noFill/>
          <a:ln w="1905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36" name="Rectangle 61"/>
          <p:cNvSpPr>
            <a:spLocks noChangeArrowheads="1"/>
          </p:cNvSpPr>
          <p:nvPr/>
        </p:nvSpPr>
        <p:spPr bwMode="auto">
          <a:xfrm>
            <a:off x="7927975" y="4238625"/>
            <a:ext cx="746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 b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'( y  e )</a:t>
            </a:r>
            <a:endParaRPr lang="en-US" altLang="en-US" b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8937" name="Rectangle 62"/>
          <p:cNvSpPr>
            <a:spLocks noChangeArrowheads="1"/>
          </p:cNvSpPr>
          <p:nvPr/>
        </p:nvSpPr>
        <p:spPr bwMode="auto">
          <a:xfrm>
            <a:off x="6134100" y="5967413"/>
            <a:ext cx="1609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 b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(reach?  'e 'n  Gu)</a:t>
            </a:r>
          </a:p>
        </p:txBody>
      </p:sp>
      <p:cxnSp>
        <p:nvCxnSpPr>
          <p:cNvPr id="38938" name="Straight Arrow Connector 63"/>
          <p:cNvCxnSpPr>
            <a:cxnSpLocks noChangeShapeType="1"/>
          </p:cNvCxnSpPr>
          <p:nvPr/>
        </p:nvCxnSpPr>
        <p:spPr bwMode="auto">
          <a:xfrm>
            <a:off x="7781925" y="6134100"/>
            <a:ext cx="269875" cy="0"/>
          </a:xfrm>
          <a:prstGeom prst="straightConnector1">
            <a:avLst/>
          </a:prstGeom>
          <a:noFill/>
          <a:ln w="1905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39" name="Rectangle 64"/>
          <p:cNvSpPr>
            <a:spLocks noChangeArrowheads="1"/>
          </p:cNvSpPr>
          <p:nvPr/>
        </p:nvSpPr>
        <p:spPr bwMode="auto">
          <a:xfrm>
            <a:off x="8131175" y="5969000"/>
            <a:ext cx="350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 b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#f</a:t>
            </a:r>
            <a:endParaRPr lang="en-US" altLang="en-US" b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8940" name="Rectangle 68"/>
          <p:cNvSpPr>
            <a:spLocks noChangeArrowheads="1"/>
          </p:cNvSpPr>
          <p:nvPr/>
        </p:nvSpPr>
        <p:spPr bwMode="auto">
          <a:xfrm>
            <a:off x="6134100" y="6261100"/>
            <a:ext cx="1609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 b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(reach?  'n 'e  Gu)</a:t>
            </a:r>
          </a:p>
        </p:txBody>
      </p:sp>
      <p:cxnSp>
        <p:nvCxnSpPr>
          <p:cNvPr id="38941" name="Straight Arrow Connector 69"/>
          <p:cNvCxnSpPr>
            <a:cxnSpLocks noChangeShapeType="1"/>
          </p:cNvCxnSpPr>
          <p:nvPr/>
        </p:nvCxnSpPr>
        <p:spPr bwMode="auto">
          <a:xfrm>
            <a:off x="7781925" y="6427788"/>
            <a:ext cx="269875" cy="0"/>
          </a:xfrm>
          <a:prstGeom prst="straightConnector1">
            <a:avLst/>
          </a:prstGeom>
          <a:noFill/>
          <a:ln w="1905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42" name="Rectangle 70"/>
          <p:cNvSpPr>
            <a:spLocks noChangeArrowheads="1"/>
          </p:cNvSpPr>
          <p:nvPr/>
        </p:nvSpPr>
        <p:spPr bwMode="auto">
          <a:xfrm>
            <a:off x="8131175" y="6262688"/>
            <a:ext cx="35083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 b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#t</a:t>
            </a:r>
            <a:endParaRPr lang="en-US" altLang="en-US" b="0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38943" name="Straight Connector 72"/>
          <p:cNvCxnSpPr>
            <a:cxnSpLocks noChangeShapeType="1"/>
          </p:cNvCxnSpPr>
          <p:nvPr/>
        </p:nvCxnSpPr>
        <p:spPr bwMode="auto">
          <a:xfrm>
            <a:off x="298450" y="3211513"/>
            <a:ext cx="8458200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44" name="Straight Connector 73"/>
          <p:cNvCxnSpPr>
            <a:cxnSpLocks noChangeShapeType="1"/>
          </p:cNvCxnSpPr>
          <p:nvPr/>
        </p:nvCxnSpPr>
        <p:spPr bwMode="auto">
          <a:xfrm>
            <a:off x="298450" y="5257800"/>
            <a:ext cx="8458200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45" name="Rectangle 74"/>
          <p:cNvSpPr>
            <a:spLocks noChangeArrowheads="1"/>
          </p:cNvSpPr>
          <p:nvPr/>
        </p:nvSpPr>
        <p:spPr bwMode="auto">
          <a:xfrm>
            <a:off x="838200" y="6096000"/>
            <a:ext cx="4195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200" b="0">
                <a:solidFill>
                  <a:srgbClr val="000000"/>
                </a:solidFill>
                <a:latin typeface="Calibri" pitchFamily="34" charset="0"/>
              </a:rPr>
              <a:t>there is definitely not enough room here – plus, a solution is a couple slides away: so, this one is just </a:t>
            </a:r>
            <a:r>
              <a:rPr lang="en-US" altLang="en-US" sz="1200" b="0" i="1">
                <a:solidFill>
                  <a:srgbClr val="000000"/>
                </a:solidFill>
                <a:latin typeface="Calibri" pitchFamily="34" charset="0"/>
              </a:rPr>
              <a:t>a thought experiment...</a:t>
            </a:r>
            <a:endParaRPr lang="en-US" altLang="en-US" sz="1200" b="0" i="1">
              <a:solidFill>
                <a:srgbClr val="000000"/>
              </a:solidFill>
            </a:endParaRPr>
          </a:p>
        </p:txBody>
      </p:sp>
      <p:sp>
        <p:nvSpPr>
          <p:cNvPr id="38946" name="Rectangle 34"/>
          <p:cNvSpPr>
            <a:spLocks noChangeArrowheads="1"/>
          </p:cNvSpPr>
          <p:nvPr/>
        </p:nvSpPr>
        <p:spPr bwMode="auto">
          <a:xfrm>
            <a:off x="239713" y="2987675"/>
            <a:ext cx="106838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900">
                <a:solidFill>
                  <a:srgbClr val="000000"/>
                </a:solidFill>
                <a:latin typeface="Calibri" pitchFamily="34" charset="0"/>
              </a:rPr>
              <a:t>Hint</a:t>
            </a:r>
            <a:r>
              <a:rPr lang="en-US" altLang="en-US" sz="900" b="0">
                <a:solidFill>
                  <a:srgbClr val="000000"/>
                </a:solidFill>
                <a:latin typeface="Calibri" pitchFamily="34" charset="0"/>
              </a:rPr>
              <a:t>: call (kids n G)</a:t>
            </a:r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38947" name="Rectangle 35"/>
          <p:cNvSpPr>
            <a:spLocks noChangeArrowheads="1"/>
          </p:cNvSpPr>
          <p:nvPr/>
        </p:nvSpPr>
        <p:spPr bwMode="auto">
          <a:xfrm>
            <a:off x="239713" y="5035550"/>
            <a:ext cx="21177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900">
                <a:solidFill>
                  <a:srgbClr val="000000"/>
                </a:solidFill>
                <a:latin typeface="Calibri" pitchFamily="34" charset="0"/>
              </a:rPr>
              <a:t>Hint</a:t>
            </a:r>
            <a:r>
              <a:rPr lang="en-US" altLang="en-US" sz="900" b="0">
                <a:solidFill>
                  <a:srgbClr val="000000"/>
                </a:solidFill>
                <a:latin typeface="Calibri" pitchFamily="34" charset="0"/>
              </a:rPr>
              <a:t>: use kids and map! It's a bit tricky... </a:t>
            </a:r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38948" name="Rectangle 35"/>
          <p:cNvSpPr>
            <a:spLocks noChangeArrowheads="1"/>
          </p:cNvSpPr>
          <p:nvPr/>
        </p:nvSpPr>
        <p:spPr bwMode="auto">
          <a:xfrm>
            <a:off x="76200" y="57150"/>
            <a:ext cx="766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0" i="1">
                <a:solidFill>
                  <a:srgbClr val="000000"/>
                </a:solidFill>
              </a:rPr>
              <a:t>Quiz</a:t>
            </a:r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ChangeArrowheads="1"/>
          </p:cNvSpPr>
          <p:nvPr/>
        </p:nvSpPr>
        <p:spPr bwMode="auto">
          <a:xfrm>
            <a:off x="76200" y="457200"/>
            <a:ext cx="44958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1000">
                <a:solidFill>
                  <a:srgbClr val="0B932B"/>
                </a:solidFill>
                <a:latin typeface="Calibri" pitchFamily="34" charset="0"/>
              </a:rPr>
              <a:t>//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000">
                <a:solidFill>
                  <a:srgbClr val="0B932B"/>
                </a:solidFill>
                <a:latin typeface="Calibri" pitchFamily="34" charset="0"/>
              </a:rPr>
              <a:t>// hw2pr2.java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000">
                <a:solidFill>
                  <a:srgbClr val="0B932B"/>
                </a:solidFill>
                <a:latin typeface="Calibri" pitchFamily="34" charset="0"/>
              </a:rPr>
              <a:t>// name: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000">
                <a:solidFill>
                  <a:srgbClr val="0B932B"/>
                </a:solidFill>
                <a:latin typeface="Calibri" pitchFamily="34" charset="0"/>
              </a:rPr>
              <a:t>// </a:t>
            </a:r>
          </a:p>
          <a:p>
            <a:pPr algn="l" eaLnBrk="1" hangingPunct="1">
              <a:spcBef>
                <a:spcPct val="0"/>
              </a:spcBef>
            </a:pPr>
            <a:endParaRPr lang="en-US" altLang="en-US" sz="1000">
              <a:solidFill>
                <a:srgbClr val="000000"/>
              </a:solidFill>
              <a:latin typeface="Calibri" pitchFamily="34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  <a:latin typeface="Calibri" pitchFamily="34" charset="0"/>
              </a:rPr>
              <a:t>import java.util.Scanner;   </a:t>
            </a:r>
            <a:r>
              <a:rPr lang="en-US" altLang="en-US" sz="1000">
                <a:solidFill>
                  <a:srgbClr val="0B932B"/>
                </a:solidFill>
                <a:latin typeface="Calibri" pitchFamily="34" charset="0"/>
              </a:rPr>
              <a:t>// input library</a:t>
            </a:r>
          </a:p>
          <a:p>
            <a:pPr algn="l" eaLnBrk="1" hangingPunct="1">
              <a:spcBef>
                <a:spcPct val="0"/>
              </a:spcBef>
            </a:pPr>
            <a:endParaRPr lang="en-US" altLang="en-US" sz="1000">
              <a:solidFill>
                <a:srgbClr val="000000"/>
              </a:solidFill>
              <a:latin typeface="Calibri" pitchFamily="34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altLang="en-US" sz="1000">
                <a:solidFill>
                  <a:srgbClr val="0B932B"/>
                </a:solidFill>
                <a:latin typeface="Calibri" pitchFamily="34" charset="0"/>
              </a:rPr>
              <a:t>/*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000">
                <a:solidFill>
                  <a:srgbClr val="0B932B"/>
                </a:solidFill>
                <a:latin typeface="Calibri" pitchFamily="34" charset="0"/>
              </a:rPr>
              <a:t> * This class, named Point, is a data structure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000">
                <a:solidFill>
                  <a:srgbClr val="0B932B"/>
                </a:solidFill>
                <a:latin typeface="Calibri" pitchFamily="34" charset="0"/>
              </a:rPr>
              <a:t> * representing 2d points :-)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000">
                <a:solidFill>
                  <a:srgbClr val="0B932B"/>
                </a:solidFill>
                <a:latin typeface="Calibri" pitchFamily="34" charset="0"/>
              </a:rPr>
              <a:t> */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  <a:latin typeface="Calibri" pitchFamily="34" charset="0"/>
              </a:rPr>
              <a:t>class Point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  <a:latin typeface="Calibri" pitchFamily="34" charset="0"/>
              </a:rPr>
              <a:t>{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  <a:latin typeface="Calibri" pitchFamily="34" charset="0"/>
              </a:rPr>
              <a:t>  </a:t>
            </a:r>
            <a:r>
              <a:rPr lang="en-US" altLang="en-US" sz="1000">
                <a:solidFill>
                  <a:srgbClr val="0B932B"/>
                </a:solidFill>
                <a:latin typeface="Calibri" pitchFamily="34" charset="0"/>
              </a:rPr>
              <a:t>// the data members that make up Points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  <a:latin typeface="Calibri" pitchFamily="34" charset="0"/>
              </a:rPr>
              <a:t>  private double x;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  <a:latin typeface="Calibri" pitchFamily="34" charset="0"/>
              </a:rPr>
              <a:t>  private double y;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  <a:latin typeface="Calibri" pitchFamily="34" charset="0"/>
              </a:rPr>
              <a:t>  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  <a:latin typeface="Calibri" pitchFamily="34" charset="0"/>
              </a:rPr>
              <a:t>  </a:t>
            </a:r>
            <a:r>
              <a:rPr lang="en-US" altLang="en-US" sz="1000">
                <a:solidFill>
                  <a:srgbClr val="0B932B"/>
                </a:solidFill>
                <a:latin typeface="Calibri" pitchFamily="34" charset="0"/>
              </a:rPr>
              <a:t>// a constructor that creates Points from an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000">
                <a:solidFill>
                  <a:srgbClr val="0B932B"/>
                </a:solidFill>
                <a:latin typeface="Calibri" pitchFamily="34" charset="0"/>
              </a:rPr>
              <a:t>  // x-coordinate and a y-coordinate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  <a:latin typeface="Calibri" pitchFamily="34" charset="0"/>
              </a:rPr>
              <a:t>  public Point( double xcoord, double ycoord )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  <a:latin typeface="Calibri" pitchFamily="34" charset="0"/>
              </a:rPr>
              <a:t>  {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  <a:latin typeface="Calibri" pitchFamily="34" charset="0"/>
              </a:rPr>
              <a:t>    this.x = xcoord;  </a:t>
            </a:r>
            <a:r>
              <a:rPr lang="en-US" altLang="en-US" sz="1000">
                <a:solidFill>
                  <a:srgbClr val="0B932B"/>
                </a:solidFill>
                <a:latin typeface="Calibri" pitchFamily="34" charset="0"/>
              </a:rPr>
              <a:t>// the constructor sets the values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  <a:latin typeface="Calibri" pitchFamily="34" charset="0"/>
              </a:rPr>
              <a:t>    this.y = ycoord;  </a:t>
            </a:r>
            <a:r>
              <a:rPr lang="en-US" altLang="en-US" sz="1000">
                <a:solidFill>
                  <a:srgbClr val="0B932B"/>
                </a:solidFill>
                <a:latin typeface="Calibri" pitchFamily="34" charset="0"/>
              </a:rPr>
              <a:t>// for the data members, x and y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  <a:latin typeface="Calibri" pitchFamily="34" charset="0"/>
              </a:rPr>
              <a:t>  }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  <a:latin typeface="Calibri" pitchFamily="34" charset="0"/>
              </a:rPr>
              <a:t>  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  <a:latin typeface="Calibri" pitchFamily="34" charset="0"/>
              </a:rPr>
              <a:t>  </a:t>
            </a:r>
            <a:r>
              <a:rPr lang="en-US" altLang="en-US" sz="1000">
                <a:solidFill>
                  <a:srgbClr val="0B932B"/>
                </a:solidFill>
                <a:latin typeface="Calibri" pitchFamily="34" charset="0"/>
              </a:rPr>
              <a:t>// a method (function) that prints Points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  <a:latin typeface="Calibri" pitchFamily="34" charset="0"/>
              </a:rPr>
              <a:t>  public String toString()  </a:t>
            </a:r>
            <a:r>
              <a:rPr lang="en-US" altLang="en-US" sz="1000">
                <a:solidFill>
                  <a:srgbClr val="0B932B"/>
                </a:solidFill>
                <a:latin typeface="Calibri" pitchFamily="34" charset="0"/>
              </a:rPr>
              <a:t>// it's always named toString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  <a:latin typeface="Calibri" pitchFamily="34" charset="0"/>
              </a:rPr>
              <a:t>  {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  <a:latin typeface="Calibri" pitchFamily="34" charset="0"/>
              </a:rPr>
              <a:t>    String result = </a:t>
            </a:r>
            <a:r>
              <a:rPr lang="en-US" altLang="en-US" sz="1000">
                <a:solidFill>
                  <a:srgbClr val="C00000"/>
                </a:solidFill>
                <a:latin typeface="Calibri" pitchFamily="34" charset="0"/>
              </a:rPr>
              <a:t>"("</a:t>
            </a:r>
            <a:r>
              <a:rPr lang="en-US" altLang="en-US" sz="1000">
                <a:solidFill>
                  <a:srgbClr val="000000"/>
                </a:solidFill>
                <a:latin typeface="Calibri" pitchFamily="34" charset="0"/>
              </a:rPr>
              <a:t> + this.x + </a:t>
            </a:r>
            <a:r>
              <a:rPr lang="en-US" altLang="en-US" sz="1000">
                <a:solidFill>
                  <a:srgbClr val="C00000"/>
                </a:solidFill>
                <a:latin typeface="Calibri" pitchFamily="34" charset="0"/>
              </a:rPr>
              <a:t>","</a:t>
            </a:r>
            <a:r>
              <a:rPr lang="en-US" altLang="en-US" sz="1000">
                <a:solidFill>
                  <a:srgbClr val="000000"/>
                </a:solidFill>
                <a:latin typeface="Calibri" pitchFamily="34" charset="0"/>
              </a:rPr>
              <a:t> + this.y + </a:t>
            </a:r>
            <a:r>
              <a:rPr lang="en-US" altLang="en-US" sz="1000">
                <a:solidFill>
                  <a:srgbClr val="C00000"/>
                </a:solidFill>
                <a:latin typeface="Calibri" pitchFamily="34" charset="0"/>
              </a:rPr>
              <a:t>")"</a:t>
            </a:r>
            <a:r>
              <a:rPr lang="en-US" altLang="en-US" sz="1000">
                <a:solidFill>
                  <a:srgbClr val="000000"/>
                </a:solidFill>
                <a:latin typeface="Calibri" pitchFamily="34" charset="0"/>
              </a:rPr>
              <a:t>;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  <a:latin typeface="Calibri" pitchFamily="34" charset="0"/>
              </a:rPr>
              <a:t>    return result;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  <a:latin typeface="Calibri" pitchFamily="34" charset="0"/>
              </a:rPr>
              <a:t>  }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  <a:latin typeface="Calibri" pitchFamily="34" charset="0"/>
              </a:rPr>
              <a:t>  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000">
                <a:solidFill>
                  <a:srgbClr val="0B932B"/>
                </a:solidFill>
                <a:latin typeface="Calibri" pitchFamily="34" charset="0"/>
              </a:rPr>
              <a:t>  // a method (function) that returns the Manhattan distance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000">
                <a:solidFill>
                  <a:srgbClr val="0B932B"/>
                </a:solidFill>
                <a:latin typeface="Calibri" pitchFamily="34" charset="0"/>
              </a:rPr>
              <a:t>  // between the calling Point (this) and the input Point (p)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  <a:latin typeface="Calibri" pitchFamily="34" charset="0"/>
              </a:rPr>
              <a:t>  public double manhattan_distance(Point p)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  <a:latin typeface="Calibri" pitchFamily="34" charset="0"/>
              </a:rPr>
              <a:t>  {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  <a:latin typeface="Calibri" pitchFamily="34" charset="0"/>
              </a:rPr>
              <a:t>    double x_difference = Math.abs( this.x - p.x );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  <a:latin typeface="Calibri" pitchFamily="34" charset="0"/>
              </a:rPr>
              <a:t>    double y_difference = Math.abs( this.y - p.y );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  <a:latin typeface="Calibri" pitchFamily="34" charset="0"/>
              </a:rPr>
              <a:t>    return x_difference + y_difference;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  <a:latin typeface="Calibri" pitchFamily="34" charset="0"/>
              </a:rPr>
              <a:t>  }</a:t>
            </a:r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4038600" y="14288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n-US" sz="1000">
                <a:solidFill>
                  <a:srgbClr val="0B932B"/>
                </a:solidFill>
                <a:latin typeface="Calibri" pitchFamily="34" charset="0"/>
              </a:rPr>
              <a:t>// The "main" method (function) is where it all starts...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  <a:latin typeface="Calibri" pitchFamily="34" charset="0"/>
              </a:rPr>
              <a:t>  public static void main(String[] args)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  <a:latin typeface="Calibri" pitchFamily="34" charset="0"/>
              </a:rPr>
              <a:t>  {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  <a:latin typeface="Calibri" pitchFamily="34" charset="0"/>
              </a:rPr>
              <a:t>    System.out.println(</a:t>
            </a:r>
            <a:r>
              <a:rPr lang="en-US" altLang="en-US" sz="1000">
                <a:solidFill>
                  <a:srgbClr val="C00000"/>
                </a:solidFill>
                <a:latin typeface="Calibri" pitchFamily="34" charset="0"/>
              </a:rPr>
              <a:t>"Hello from Java!"</a:t>
            </a:r>
            <a:r>
              <a:rPr lang="en-US" altLang="en-US" sz="1000">
                <a:solidFill>
                  <a:srgbClr val="000000"/>
                </a:solidFill>
                <a:latin typeface="Calibri" pitchFamily="34" charset="0"/>
              </a:rPr>
              <a:t>); </a:t>
            </a:r>
            <a:r>
              <a:rPr lang="en-US" altLang="en-US" sz="1000">
                <a:solidFill>
                  <a:srgbClr val="0B932B"/>
                </a:solidFill>
                <a:latin typeface="Calibri" pitchFamily="34" charset="0"/>
              </a:rPr>
              <a:t>// printing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  <a:latin typeface="Calibri" pitchFamily="34" charset="0"/>
              </a:rPr>
              <a:t>    Scanner inputter = new Scanner( System.in ); </a:t>
            </a:r>
            <a:r>
              <a:rPr lang="en-US" altLang="en-US" sz="1000">
                <a:solidFill>
                  <a:srgbClr val="0B932B"/>
                </a:solidFill>
                <a:latin typeface="Calibri" pitchFamily="34" charset="0"/>
              </a:rPr>
              <a:t>// input setup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  <a:latin typeface="Calibri" pitchFamily="34" charset="0"/>
              </a:rPr>
              <a:t>    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  <a:latin typeface="Calibri" pitchFamily="34" charset="0"/>
              </a:rPr>
              <a:t>    System.out.print(</a:t>
            </a:r>
            <a:r>
              <a:rPr lang="en-US" altLang="en-US" sz="1000">
                <a:solidFill>
                  <a:srgbClr val="C00000"/>
                </a:solidFill>
                <a:latin typeface="Calibri" pitchFamily="34" charset="0"/>
              </a:rPr>
              <a:t>"Type an x-coordinate: "</a:t>
            </a:r>
            <a:r>
              <a:rPr lang="en-US" altLang="en-US" sz="1000">
                <a:solidFill>
                  <a:srgbClr val="000000"/>
                </a:solidFill>
                <a:latin typeface="Calibri" pitchFamily="34" charset="0"/>
              </a:rPr>
              <a:t>);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  <a:latin typeface="Calibri" pitchFamily="34" charset="0"/>
              </a:rPr>
              <a:t>    double xcoord = inputter.nextDouble();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  <a:latin typeface="Calibri" pitchFamily="34" charset="0"/>
              </a:rPr>
              <a:t>    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  <a:latin typeface="Calibri" pitchFamily="34" charset="0"/>
              </a:rPr>
              <a:t>    System.out.print(</a:t>
            </a:r>
            <a:r>
              <a:rPr lang="en-US" altLang="en-US" sz="1000">
                <a:solidFill>
                  <a:srgbClr val="C00000"/>
                </a:solidFill>
                <a:latin typeface="Calibri" pitchFamily="34" charset="0"/>
              </a:rPr>
              <a:t>"Type a  y-coordinate: "</a:t>
            </a:r>
            <a:r>
              <a:rPr lang="en-US" altLang="en-US" sz="1000">
                <a:solidFill>
                  <a:srgbClr val="000000"/>
                </a:solidFill>
                <a:latin typeface="Calibri" pitchFamily="34" charset="0"/>
              </a:rPr>
              <a:t>);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  <a:latin typeface="Calibri" pitchFamily="34" charset="0"/>
              </a:rPr>
              <a:t>    double ycoord = inputter.nextDouble();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  <a:latin typeface="Calibri" pitchFamily="34" charset="0"/>
              </a:rPr>
              <a:t>    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  <a:latin typeface="Calibri" pitchFamily="34" charset="0"/>
              </a:rPr>
              <a:t>    </a:t>
            </a:r>
            <a:r>
              <a:rPr lang="en-US" altLang="en-US" sz="1000">
                <a:solidFill>
                  <a:srgbClr val="0B932B"/>
                </a:solidFill>
                <a:latin typeface="Calibri" pitchFamily="34" charset="0"/>
              </a:rPr>
              <a:t>// create an object, named p1, of type Point: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  <a:latin typeface="Calibri" pitchFamily="34" charset="0"/>
              </a:rPr>
              <a:t>    Point p1 = new Point( xcoord, ycoord );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  <a:latin typeface="Calibri" pitchFamily="34" charset="0"/>
              </a:rPr>
              <a:t>    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  <a:latin typeface="Calibri" pitchFamily="34" charset="0"/>
              </a:rPr>
              <a:t>    </a:t>
            </a:r>
            <a:r>
              <a:rPr lang="en-US" altLang="en-US" sz="1000">
                <a:solidFill>
                  <a:srgbClr val="0B932B"/>
                </a:solidFill>
                <a:latin typeface="Calibri" pitchFamily="34" charset="0"/>
              </a:rPr>
              <a:t>// do it again for a second object (p2) of type Point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  <a:latin typeface="Calibri" pitchFamily="34" charset="0"/>
              </a:rPr>
              <a:t>    System.out.print(</a:t>
            </a:r>
            <a:r>
              <a:rPr lang="en-US" altLang="en-US" sz="1000">
                <a:solidFill>
                  <a:srgbClr val="C00000"/>
                </a:solidFill>
                <a:latin typeface="Calibri" pitchFamily="34" charset="0"/>
              </a:rPr>
              <a:t>"Type another x-coordinate: "</a:t>
            </a:r>
            <a:r>
              <a:rPr lang="en-US" altLang="en-US" sz="1000">
                <a:solidFill>
                  <a:srgbClr val="000000"/>
                </a:solidFill>
                <a:latin typeface="Calibri" pitchFamily="34" charset="0"/>
              </a:rPr>
              <a:t>);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  <a:latin typeface="Calibri" pitchFamily="34" charset="0"/>
              </a:rPr>
              <a:t>    xcoord = inputter.nextDouble();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  <a:latin typeface="Calibri" pitchFamily="34" charset="0"/>
              </a:rPr>
              <a:t>    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  <a:latin typeface="Calibri" pitchFamily="34" charset="0"/>
              </a:rPr>
              <a:t>    System.out.print(</a:t>
            </a:r>
            <a:r>
              <a:rPr lang="en-US" altLang="en-US" sz="1000">
                <a:solidFill>
                  <a:srgbClr val="C00000"/>
                </a:solidFill>
                <a:latin typeface="Calibri" pitchFamily="34" charset="0"/>
              </a:rPr>
              <a:t>"Type another y-coordinate: "</a:t>
            </a:r>
            <a:r>
              <a:rPr lang="en-US" altLang="en-US" sz="1000">
                <a:solidFill>
                  <a:srgbClr val="000000"/>
                </a:solidFill>
                <a:latin typeface="Calibri" pitchFamily="34" charset="0"/>
              </a:rPr>
              <a:t>);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  <a:latin typeface="Calibri" pitchFamily="34" charset="0"/>
              </a:rPr>
              <a:t>    ycoord = inputter.nextDouble();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  <a:latin typeface="Calibri" pitchFamily="34" charset="0"/>
              </a:rPr>
              <a:t>    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  <a:latin typeface="Calibri" pitchFamily="34" charset="0"/>
              </a:rPr>
              <a:t>    </a:t>
            </a:r>
            <a:r>
              <a:rPr lang="en-US" altLang="en-US" sz="1000">
                <a:solidFill>
                  <a:srgbClr val="0B932B"/>
                </a:solidFill>
                <a:latin typeface="Calibri" pitchFamily="34" charset="0"/>
              </a:rPr>
              <a:t>// our second object, named p2, of type Point: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  <a:latin typeface="Calibri" pitchFamily="34" charset="0"/>
              </a:rPr>
              <a:t>    Point p2 = new Point( xcoord, ycoord );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  <a:latin typeface="Calibri" pitchFamily="34" charset="0"/>
              </a:rPr>
              <a:t>    System.out.println(</a:t>
            </a:r>
            <a:r>
              <a:rPr lang="en-US" altLang="en-US" sz="1000">
                <a:solidFill>
                  <a:srgbClr val="C00000"/>
                </a:solidFill>
                <a:latin typeface="Calibri" pitchFamily="34" charset="0"/>
              </a:rPr>
              <a:t>"Point p1 is "</a:t>
            </a:r>
            <a:r>
              <a:rPr lang="en-US" altLang="en-US" sz="1000">
                <a:solidFill>
                  <a:srgbClr val="000000"/>
                </a:solidFill>
                <a:latin typeface="Calibri" pitchFamily="34" charset="0"/>
              </a:rPr>
              <a:t> + p1.toString());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  <a:latin typeface="Calibri" pitchFamily="34" charset="0"/>
              </a:rPr>
              <a:t>    System.out.println(</a:t>
            </a:r>
            <a:r>
              <a:rPr lang="en-US" altLang="en-US" sz="1000">
                <a:solidFill>
                  <a:srgbClr val="C00000"/>
                </a:solidFill>
                <a:latin typeface="Calibri" pitchFamily="34" charset="0"/>
              </a:rPr>
              <a:t>"Point p2 is "</a:t>
            </a:r>
            <a:r>
              <a:rPr lang="en-US" altLang="en-US" sz="1000">
                <a:solidFill>
                  <a:srgbClr val="000000"/>
                </a:solidFill>
                <a:latin typeface="Calibri" pitchFamily="34" charset="0"/>
              </a:rPr>
              <a:t> + p2.toString());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  <a:latin typeface="Calibri" pitchFamily="34" charset="0"/>
              </a:rPr>
              <a:t>    double mdist = p1.manhattan_distance(p2);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  <a:latin typeface="Calibri" pitchFamily="34" charset="0"/>
              </a:rPr>
              <a:t>    System.out.println(</a:t>
            </a:r>
            <a:r>
              <a:rPr lang="en-US" altLang="en-US" sz="1000">
                <a:solidFill>
                  <a:srgbClr val="C00000"/>
                </a:solidFill>
                <a:latin typeface="Calibri" pitchFamily="34" charset="0"/>
              </a:rPr>
              <a:t>"Their manhattan distance is "</a:t>
            </a:r>
            <a:r>
              <a:rPr lang="en-US" altLang="en-US" sz="1000">
                <a:solidFill>
                  <a:srgbClr val="000000"/>
                </a:solidFill>
                <a:latin typeface="Calibri" pitchFamily="34" charset="0"/>
              </a:rPr>
              <a:t> + mdist);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  <a:latin typeface="Calibri" pitchFamily="34" charset="0"/>
              </a:rPr>
              <a:t>    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  <a:latin typeface="Calibri" pitchFamily="34" charset="0"/>
              </a:rPr>
              <a:t>    if ( mdist &gt; 42.0 )       </a:t>
            </a:r>
            <a:r>
              <a:rPr lang="en-US" altLang="en-US" sz="1000">
                <a:solidFill>
                  <a:srgbClr val="0B932B"/>
                </a:solidFill>
                <a:latin typeface="Calibri" pitchFamily="34" charset="0"/>
              </a:rPr>
              <a:t>// conclude with an appropriate message...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  <a:latin typeface="Calibri" pitchFamily="34" charset="0"/>
              </a:rPr>
              <a:t>    {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  <a:latin typeface="Calibri" pitchFamily="34" charset="0"/>
              </a:rPr>
              <a:t>      System.out.println(</a:t>
            </a:r>
            <a:r>
              <a:rPr lang="en-US" altLang="en-US" sz="1000">
                <a:solidFill>
                  <a:srgbClr val="C00000"/>
                </a:solidFill>
                <a:latin typeface="Calibri" pitchFamily="34" charset="0"/>
              </a:rPr>
              <a:t>"Too far!"</a:t>
            </a:r>
            <a:r>
              <a:rPr lang="en-US" altLang="en-US" sz="1000">
                <a:solidFill>
                  <a:srgbClr val="000000"/>
                </a:solidFill>
                <a:latin typeface="Calibri" pitchFamily="34" charset="0"/>
              </a:rPr>
              <a:t>);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  <a:latin typeface="Calibri" pitchFamily="34" charset="0"/>
              </a:rPr>
              <a:t>    }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  <a:latin typeface="Calibri" pitchFamily="34" charset="0"/>
              </a:rPr>
              <a:t>    else if ( mdist &lt; 42.0 )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  <a:latin typeface="Calibri" pitchFamily="34" charset="0"/>
              </a:rPr>
              <a:t>    {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  <a:latin typeface="Calibri" pitchFamily="34" charset="0"/>
              </a:rPr>
              <a:t>      System.out.println(</a:t>
            </a:r>
            <a:r>
              <a:rPr lang="en-US" altLang="en-US" sz="1000">
                <a:solidFill>
                  <a:srgbClr val="C00000"/>
                </a:solidFill>
                <a:latin typeface="Calibri" pitchFamily="34" charset="0"/>
              </a:rPr>
              <a:t>"Too close!"</a:t>
            </a:r>
            <a:r>
              <a:rPr lang="en-US" altLang="en-US" sz="1000">
                <a:solidFill>
                  <a:srgbClr val="000000"/>
                </a:solidFill>
                <a:latin typeface="Calibri" pitchFamily="34" charset="0"/>
              </a:rPr>
              <a:t>);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  <a:latin typeface="Calibri" pitchFamily="34" charset="0"/>
              </a:rPr>
              <a:t>    }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  <a:latin typeface="Calibri" pitchFamily="34" charset="0"/>
              </a:rPr>
              <a:t>    else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  <a:latin typeface="Calibri" pitchFamily="34" charset="0"/>
              </a:rPr>
              <a:t>    {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  <a:latin typeface="Calibri" pitchFamily="34" charset="0"/>
              </a:rPr>
              <a:t>      System.out.println(</a:t>
            </a:r>
            <a:r>
              <a:rPr lang="en-US" altLang="en-US" sz="1000">
                <a:solidFill>
                  <a:srgbClr val="C00000"/>
                </a:solidFill>
                <a:latin typeface="Calibri" pitchFamily="34" charset="0"/>
              </a:rPr>
              <a:t>"Perfect!"</a:t>
            </a:r>
            <a:r>
              <a:rPr lang="en-US" altLang="en-US" sz="1000">
                <a:solidFill>
                  <a:srgbClr val="000000"/>
                </a:solidFill>
                <a:latin typeface="Calibri" pitchFamily="34" charset="0"/>
              </a:rPr>
              <a:t>);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  <a:latin typeface="Calibri" pitchFamily="34" charset="0"/>
              </a:rPr>
              <a:t>    }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  <a:latin typeface="Calibri" pitchFamily="34" charset="0"/>
              </a:rPr>
              <a:t>  }</a:t>
            </a:r>
            <a:r>
              <a:rPr lang="en-US" altLang="en-US" sz="1000">
                <a:solidFill>
                  <a:srgbClr val="0B932B"/>
                </a:solidFill>
                <a:latin typeface="Calibri" pitchFamily="34" charset="0"/>
              </a:rPr>
              <a:t>  // end of the main method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000">
                <a:solidFill>
                  <a:srgbClr val="000000"/>
                </a:solidFill>
                <a:latin typeface="Calibri" pitchFamily="34" charset="0"/>
              </a:rPr>
              <a:t>}  </a:t>
            </a:r>
            <a:r>
              <a:rPr lang="en-US" altLang="en-US" sz="1000">
                <a:solidFill>
                  <a:srgbClr val="0B932B"/>
                </a:solidFill>
                <a:latin typeface="Calibri" pitchFamily="34" charset="0"/>
              </a:rPr>
              <a:t>// end of the Point class</a:t>
            </a:r>
          </a:p>
        </p:txBody>
      </p:sp>
      <p:sp>
        <p:nvSpPr>
          <p:cNvPr id="39940" name="TextBox 5"/>
          <p:cNvSpPr txBox="1">
            <a:spLocks noChangeArrowheads="1"/>
          </p:cNvSpPr>
          <p:nvPr/>
        </p:nvSpPr>
        <p:spPr bwMode="auto">
          <a:xfrm>
            <a:off x="7112000" y="1014413"/>
            <a:ext cx="1905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4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inputter</a:t>
            </a:r>
            <a:r>
              <a:rPr lang="en-US" altLang="en-US" sz="1400" b="0">
                <a:solidFill>
                  <a:srgbClr val="0000FF"/>
                </a:solidFill>
                <a:latin typeface="Cambria" pitchFamily="18" charset="0"/>
                <a:cs typeface="Arial" pitchFamily="34" charset="0"/>
              </a:rPr>
              <a:t> is a software object that provides input functionality</a:t>
            </a:r>
          </a:p>
        </p:txBody>
      </p:sp>
      <p:sp>
        <p:nvSpPr>
          <p:cNvPr id="39941" name="TextBox 6"/>
          <p:cNvSpPr txBox="1">
            <a:spLocks noChangeArrowheads="1"/>
          </p:cNvSpPr>
          <p:nvPr/>
        </p:nvSpPr>
        <p:spPr bwMode="auto">
          <a:xfrm>
            <a:off x="7112000" y="1928813"/>
            <a:ext cx="1905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4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p1</a:t>
            </a:r>
            <a:r>
              <a:rPr lang="en-US" altLang="en-US" sz="140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altLang="en-US" sz="1400" b="0">
                <a:solidFill>
                  <a:srgbClr val="0000FF"/>
                </a:solidFill>
                <a:latin typeface="Cambria" pitchFamily="18" charset="0"/>
                <a:cs typeface="Arial" pitchFamily="34" charset="0"/>
              </a:rPr>
              <a:t>is a software object of our own type (our own Point class) </a:t>
            </a:r>
          </a:p>
        </p:txBody>
      </p:sp>
      <p:sp>
        <p:nvSpPr>
          <p:cNvPr id="39942" name="TextBox 7"/>
          <p:cNvSpPr txBox="1">
            <a:spLocks noChangeArrowheads="1"/>
          </p:cNvSpPr>
          <p:nvPr/>
        </p:nvSpPr>
        <p:spPr bwMode="auto">
          <a:xfrm>
            <a:off x="7112000" y="2895600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4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p2</a:t>
            </a:r>
            <a:r>
              <a:rPr lang="en-US" altLang="en-US" sz="140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altLang="en-US" sz="1400" b="0">
                <a:solidFill>
                  <a:srgbClr val="0000FF"/>
                </a:solidFill>
                <a:latin typeface="Cambria" pitchFamily="18" charset="0"/>
                <a:cs typeface="Arial" pitchFamily="34" charset="0"/>
              </a:rPr>
              <a:t>is also an object of our own Point class </a:t>
            </a:r>
          </a:p>
        </p:txBody>
      </p:sp>
      <p:sp>
        <p:nvSpPr>
          <p:cNvPr id="39943" name="TextBox 8"/>
          <p:cNvSpPr txBox="1">
            <a:spLocks noChangeArrowheads="1"/>
          </p:cNvSpPr>
          <p:nvPr/>
        </p:nvSpPr>
        <p:spPr bwMode="auto">
          <a:xfrm>
            <a:off x="6248400" y="5105400"/>
            <a:ext cx="220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400" b="0">
                <a:solidFill>
                  <a:srgbClr val="0000FF"/>
                </a:solidFill>
                <a:latin typeface="Cambria" pitchFamily="18" charset="0"/>
              </a:rPr>
              <a:t>Java should have a shorter command for printing!</a:t>
            </a:r>
          </a:p>
        </p:txBody>
      </p:sp>
      <p:sp>
        <p:nvSpPr>
          <p:cNvPr id="39944" name="TextBox 9"/>
          <p:cNvSpPr txBox="1">
            <a:spLocks noChangeArrowheads="1"/>
          </p:cNvSpPr>
          <p:nvPr/>
        </p:nvSpPr>
        <p:spPr bwMode="auto">
          <a:xfrm>
            <a:off x="6477000" y="6019800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1400" b="0">
                <a:solidFill>
                  <a:srgbClr val="0000FF"/>
                </a:solidFill>
                <a:latin typeface="Cambria" pitchFamily="18" charset="0"/>
              </a:rPr>
              <a:t>{ curly braces define scope } 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1400" b="0">
                <a:solidFill>
                  <a:srgbClr val="0000FF"/>
                </a:solidFill>
                <a:latin typeface="Cambria" pitchFamily="18" charset="0"/>
              </a:rPr>
              <a:t>// comment characters</a:t>
            </a:r>
          </a:p>
        </p:txBody>
      </p:sp>
      <p:sp>
        <p:nvSpPr>
          <p:cNvPr id="39945" name="Rectangle 10"/>
          <p:cNvSpPr>
            <a:spLocks noChangeArrowheads="1"/>
          </p:cNvSpPr>
          <p:nvPr/>
        </p:nvSpPr>
        <p:spPr bwMode="auto">
          <a:xfrm>
            <a:off x="7620000" y="3581400"/>
            <a:ext cx="1371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400" b="0">
                <a:solidFill>
                  <a:srgbClr val="0000FF"/>
                </a:solidFill>
                <a:latin typeface="Cambria" pitchFamily="18" charset="0"/>
              </a:rPr>
              <a:t>An object calls its methods with the dot operator.</a:t>
            </a:r>
            <a:endParaRPr lang="en-US" altLang="en-US" sz="1800" b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9946" name="Rectangle 11"/>
          <p:cNvSpPr>
            <a:spLocks noChangeArrowheads="1"/>
          </p:cNvSpPr>
          <p:nvPr/>
        </p:nvSpPr>
        <p:spPr bwMode="auto">
          <a:xfrm>
            <a:off x="2667000" y="1447800"/>
            <a:ext cx="1397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400" b="0">
                <a:solidFill>
                  <a:srgbClr val="0000FF"/>
                </a:solidFill>
                <a:latin typeface="Cambria" pitchFamily="18" charset="0"/>
              </a:rPr>
              <a:t>A class is a user-defined data structure.</a:t>
            </a:r>
            <a:endParaRPr lang="en-US" altLang="en-US" sz="1800" b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9947" name="Rectangle 12"/>
          <p:cNvSpPr>
            <a:spLocks noChangeArrowheads="1"/>
          </p:cNvSpPr>
          <p:nvPr/>
        </p:nvSpPr>
        <p:spPr bwMode="auto">
          <a:xfrm>
            <a:off x="2768600" y="2286000"/>
            <a:ext cx="1371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200" b="0">
                <a:solidFill>
                  <a:srgbClr val="0000FF"/>
                </a:solidFill>
                <a:latin typeface="Cambria" pitchFamily="18" charset="0"/>
              </a:rPr>
              <a:t>All data comes with a </a:t>
            </a:r>
            <a:r>
              <a:rPr lang="en-US" altLang="en-US" sz="1200" i="1">
                <a:solidFill>
                  <a:srgbClr val="0000FF"/>
                </a:solidFill>
                <a:latin typeface="Cambria" pitchFamily="18" charset="0"/>
              </a:rPr>
              <a:t>pre-defined and unchangeable type</a:t>
            </a:r>
            <a:r>
              <a:rPr lang="en-US" altLang="en-US" sz="1200" b="0">
                <a:solidFill>
                  <a:srgbClr val="0000FF"/>
                </a:solidFill>
                <a:latin typeface="Cambria" pitchFamily="18" charset="0"/>
              </a:rPr>
              <a:t>!</a:t>
            </a:r>
            <a:endParaRPr lang="en-US" altLang="en-US" sz="1200" b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9948" name="Rectangle 13"/>
          <p:cNvSpPr>
            <a:spLocks noChangeArrowheads="1"/>
          </p:cNvSpPr>
          <p:nvPr/>
        </p:nvSpPr>
        <p:spPr bwMode="auto">
          <a:xfrm>
            <a:off x="3048000" y="3505200"/>
            <a:ext cx="914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4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this</a:t>
            </a:r>
            <a:r>
              <a:rPr lang="en-US" altLang="en-US" sz="1400" b="0">
                <a:solidFill>
                  <a:srgbClr val="0000FF"/>
                </a:solidFill>
                <a:latin typeface="Cambria" pitchFamily="18" charset="0"/>
                <a:cs typeface="Arial" pitchFamily="34" charset="0"/>
              </a:rPr>
              <a:t> is Python's </a:t>
            </a:r>
            <a:r>
              <a:rPr lang="en-US" altLang="en-US" sz="14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self</a:t>
            </a:r>
            <a:endParaRPr lang="en-US" altLang="en-US" sz="180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949" name="Rectangle 14"/>
          <p:cNvSpPr>
            <a:spLocks noChangeArrowheads="1"/>
          </p:cNvSpPr>
          <p:nvPr/>
        </p:nvSpPr>
        <p:spPr bwMode="auto">
          <a:xfrm>
            <a:off x="2732088" y="5842000"/>
            <a:ext cx="1295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200" b="0">
                <a:solidFill>
                  <a:srgbClr val="0000FF"/>
                </a:solidFill>
                <a:latin typeface="Cambria" pitchFamily="18" charset="0"/>
              </a:rPr>
              <a:t>functions that objects can call are named methods</a:t>
            </a:r>
            <a:endParaRPr lang="en-US" altLang="en-US" sz="1200" b="0">
              <a:solidFill>
                <a:srgbClr val="0000FF"/>
              </a:solidFill>
              <a:latin typeface="Calibri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801688" y="3390900"/>
            <a:ext cx="652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51" name="Rectangle 17"/>
          <p:cNvSpPr>
            <a:spLocks noChangeArrowheads="1"/>
          </p:cNvSpPr>
          <p:nvPr/>
        </p:nvSpPr>
        <p:spPr bwMode="auto">
          <a:xfrm>
            <a:off x="7086600" y="152400"/>
            <a:ext cx="1841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1400" b="0">
                <a:solidFill>
                  <a:srgbClr val="0000FF"/>
                </a:solidFill>
                <a:latin typeface="Cambria" pitchFamily="18" charset="0"/>
              </a:rPr>
              <a:t>execution starts here!</a:t>
            </a:r>
            <a:endParaRPr lang="en-US" altLang="en-US" sz="1800" b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9952" name="Rectangle 18"/>
          <p:cNvSpPr>
            <a:spLocks noChangeArrowheads="1"/>
          </p:cNvSpPr>
          <p:nvPr/>
        </p:nvSpPr>
        <p:spPr bwMode="auto">
          <a:xfrm>
            <a:off x="1600200" y="152400"/>
            <a:ext cx="1816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1200" b="0">
                <a:solidFill>
                  <a:srgbClr val="000000"/>
                </a:solidFill>
                <a:latin typeface="Cambria" pitchFamily="18" charset="0"/>
              </a:rPr>
              <a:t>This language is so alien!</a:t>
            </a:r>
            <a:endParaRPr lang="en-US" altLang="en-US" sz="1800" b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9953" name="Rectangle 19"/>
          <p:cNvSpPr>
            <a:spLocks noChangeArrowheads="1"/>
          </p:cNvSpPr>
          <p:nvPr/>
        </p:nvSpPr>
        <p:spPr bwMode="auto">
          <a:xfrm>
            <a:off x="495300" y="76200"/>
            <a:ext cx="723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b="0">
                <a:solidFill>
                  <a:srgbClr val="000000"/>
                </a:solidFill>
                <a:latin typeface="Cambria" pitchFamily="18" charset="0"/>
              </a:rPr>
              <a:t>Java</a:t>
            </a:r>
            <a:endParaRPr lang="en-US" altLang="en-US" b="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39954" name="Group 49"/>
          <p:cNvGrpSpPr>
            <a:grpSpLocks/>
          </p:cNvGrpSpPr>
          <p:nvPr/>
        </p:nvGrpSpPr>
        <p:grpSpPr bwMode="auto">
          <a:xfrm>
            <a:off x="3305175" y="241300"/>
            <a:ext cx="508000" cy="533400"/>
            <a:chOff x="2928" y="1051"/>
            <a:chExt cx="840" cy="957"/>
          </a:xfrm>
        </p:grpSpPr>
        <p:sp>
          <p:nvSpPr>
            <p:cNvPr id="39955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3 w 1048"/>
                <a:gd name="T1" fmla="*/ 21 h 250"/>
                <a:gd name="T2" fmla="*/ 5 w 1048"/>
                <a:gd name="T3" fmla="*/ 83 h 250"/>
                <a:gd name="T4" fmla="*/ 5 w 1048"/>
                <a:gd name="T5" fmla="*/ 111 h 250"/>
                <a:gd name="T6" fmla="*/ 6 w 1048"/>
                <a:gd name="T7" fmla="*/ 125 h 250"/>
                <a:gd name="T8" fmla="*/ 6 w 1048"/>
                <a:gd name="T9" fmla="*/ 159 h 250"/>
                <a:gd name="T10" fmla="*/ 4 w 1048"/>
                <a:gd name="T11" fmla="*/ 228 h 250"/>
                <a:gd name="T12" fmla="*/ 2 w 1048"/>
                <a:gd name="T13" fmla="*/ 208 h 250"/>
                <a:gd name="T14" fmla="*/ 0 w 1048"/>
                <a:gd name="T15" fmla="*/ 187 h 250"/>
                <a:gd name="T16" fmla="*/ 2 w 1048"/>
                <a:gd name="T17" fmla="*/ 153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3 w 1048"/>
                <a:gd name="T29" fmla="*/ 28 h 250"/>
                <a:gd name="T30" fmla="*/ 3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6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9957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9958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9959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9960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9961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9962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9963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9964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5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6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7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Oval 2"/>
          <p:cNvSpPr>
            <a:spLocks noChangeArrowheads="1"/>
          </p:cNvSpPr>
          <p:nvPr/>
        </p:nvSpPr>
        <p:spPr bwMode="auto">
          <a:xfrm>
            <a:off x="1371600" y="2068513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30" name="Oval 3"/>
          <p:cNvSpPr>
            <a:spLocks noChangeArrowheads="1"/>
          </p:cNvSpPr>
          <p:nvPr/>
        </p:nvSpPr>
        <p:spPr bwMode="auto">
          <a:xfrm>
            <a:off x="1981200" y="2525713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31" name="Oval 4"/>
          <p:cNvSpPr>
            <a:spLocks noChangeArrowheads="1"/>
          </p:cNvSpPr>
          <p:nvPr/>
        </p:nvSpPr>
        <p:spPr bwMode="auto">
          <a:xfrm>
            <a:off x="685800" y="2601913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32" name="Line 5"/>
          <p:cNvSpPr>
            <a:spLocks noChangeShapeType="1"/>
          </p:cNvSpPr>
          <p:nvPr/>
        </p:nvSpPr>
        <p:spPr bwMode="auto">
          <a:xfrm flipH="1">
            <a:off x="1066800" y="2449513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Line 6"/>
          <p:cNvSpPr>
            <a:spLocks noChangeShapeType="1"/>
          </p:cNvSpPr>
          <p:nvPr/>
        </p:nvSpPr>
        <p:spPr bwMode="auto">
          <a:xfrm>
            <a:off x="1828800" y="2449513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Line 7"/>
          <p:cNvSpPr>
            <a:spLocks noChangeShapeType="1"/>
          </p:cNvSpPr>
          <p:nvPr/>
        </p:nvSpPr>
        <p:spPr bwMode="auto">
          <a:xfrm>
            <a:off x="1066800" y="3059113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Text Box 8"/>
          <p:cNvSpPr txBox="1">
            <a:spLocks noChangeArrowheads="1"/>
          </p:cNvSpPr>
          <p:nvPr/>
        </p:nvSpPr>
        <p:spPr bwMode="auto">
          <a:xfrm>
            <a:off x="704850" y="2671763"/>
            <a:ext cx="427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0"/>
              <a:t>20</a:t>
            </a:r>
          </a:p>
        </p:txBody>
      </p:sp>
      <p:sp>
        <p:nvSpPr>
          <p:cNvPr id="1036" name="Line 9"/>
          <p:cNvSpPr>
            <a:spLocks noChangeShapeType="1"/>
          </p:cNvSpPr>
          <p:nvPr/>
        </p:nvSpPr>
        <p:spPr bwMode="auto">
          <a:xfrm flipH="1">
            <a:off x="609600" y="3059113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7" name="Line 10"/>
          <p:cNvSpPr>
            <a:spLocks noChangeShapeType="1"/>
          </p:cNvSpPr>
          <p:nvPr/>
        </p:nvSpPr>
        <p:spPr bwMode="auto">
          <a:xfrm flipH="1">
            <a:off x="1981200" y="2982913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" name="Line 11"/>
          <p:cNvSpPr>
            <a:spLocks noChangeShapeType="1"/>
          </p:cNvSpPr>
          <p:nvPr/>
        </p:nvSpPr>
        <p:spPr bwMode="auto">
          <a:xfrm>
            <a:off x="2362200" y="2982913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9" name="Text Box 12"/>
          <p:cNvSpPr txBox="1">
            <a:spLocks noChangeArrowheads="1"/>
          </p:cNvSpPr>
          <p:nvPr/>
        </p:nvSpPr>
        <p:spPr bwMode="auto">
          <a:xfrm>
            <a:off x="1390650" y="2144713"/>
            <a:ext cx="427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0"/>
              <a:t>42</a:t>
            </a:r>
          </a:p>
        </p:txBody>
      </p:sp>
      <p:sp>
        <p:nvSpPr>
          <p:cNvPr id="1040" name="Text Box 13"/>
          <p:cNvSpPr txBox="1">
            <a:spLocks noChangeArrowheads="1"/>
          </p:cNvSpPr>
          <p:nvPr/>
        </p:nvSpPr>
        <p:spPr bwMode="auto">
          <a:xfrm>
            <a:off x="1971675" y="2601913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0"/>
              <a:t>100</a:t>
            </a:r>
          </a:p>
        </p:txBody>
      </p:sp>
      <p:grpSp>
        <p:nvGrpSpPr>
          <p:cNvPr id="1041" name="Group 14"/>
          <p:cNvGrpSpPr>
            <a:grpSpLocks/>
          </p:cNvGrpSpPr>
          <p:nvPr/>
        </p:nvGrpSpPr>
        <p:grpSpPr bwMode="auto">
          <a:xfrm>
            <a:off x="990600" y="3363913"/>
            <a:ext cx="609600" cy="685800"/>
            <a:chOff x="1008" y="1968"/>
            <a:chExt cx="384" cy="432"/>
          </a:xfrm>
        </p:grpSpPr>
        <p:sp>
          <p:nvSpPr>
            <p:cNvPr id="1100" name="Oval 15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01" name="Line 16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2" name="Line 17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3" name="Text Box 18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 altLang="en-US" sz="1600" b="0"/>
                <a:t>21</a:t>
              </a:r>
            </a:p>
          </p:txBody>
        </p:sp>
      </p:grpSp>
      <p:grpSp>
        <p:nvGrpSpPr>
          <p:cNvPr id="1042" name="Group 19"/>
          <p:cNvGrpSpPr>
            <a:grpSpLocks/>
          </p:cNvGrpSpPr>
          <p:nvPr/>
        </p:nvGrpSpPr>
        <p:grpSpPr bwMode="auto">
          <a:xfrm>
            <a:off x="1371600" y="4049713"/>
            <a:ext cx="609600" cy="685800"/>
            <a:chOff x="1008" y="1968"/>
            <a:chExt cx="384" cy="432"/>
          </a:xfrm>
        </p:grpSpPr>
        <p:sp>
          <p:nvSpPr>
            <p:cNvPr id="1096" name="Oval 20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7" name="Line 21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8" name="Line 22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9" name="Text Box 23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 altLang="en-US" sz="1600" b="0"/>
                <a:t>35</a:t>
              </a:r>
            </a:p>
          </p:txBody>
        </p:sp>
      </p:grpSp>
      <p:sp>
        <p:nvSpPr>
          <p:cNvPr id="1043" name="Oval 24"/>
          <p:cNvSpPr>
            <a:spLocks noChangeArrowheads="1"/>
          </p:cNvSpPr>
          <p:nvPr/>
        </p:nvSpPr>
        <p:spPr bwMode="auto">
          <a:xfrm>
            <a:off x="2362200" y="3287713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44" name="Line 25"/>
          <p:cNvSpPr>
            <a:spLocks noChangeShapeType="1"/>
          </p:cNvSpPr>
          <p:nvPr/>
        </p:nvSpPr>
        <p:spPr bwMode="auto">
          <a:xfrm>
            <a:off x="2743200" y="3668713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5" name="Line 26"/>
          <p:cNvSpPr>
            <a:spLocks noChangeShapeType="1"/>
          </p:cNvSpPr>
          <p:nvPr/>
        </p:nvSpPr>
        <p:spPr bwMode="auto">
          <a:xfrm flipH="1">
            <a:off x="2286000" y="3668713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6" name="Text Box 27"/>
          <p:cNvSpPr txBox="1">
            <a:spLocks noChangeArrowheads="1"/>
          </p:cNvSpPr>
          <p:nvPr/>
        </p:nvSpPr>
        <p:spPr bwMode="auto">
          <a:xfrm>
            <a:off x="2371725" y="3373438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0"/>
              <a:t>211</a:t>
            </a:r>
          </a:p>
        </p:txBody>
      </p:sp>
      <p:grpSp>
        <p:nvGrpSpPr>
          <p:cNvPr id="1047" name="Group 28"/>
          <p:cNvGrpSpPr>
            <a:grpSpLocks/>
          </p:cNvGrpSpPr>
          <p:nvPr/>
        </p:nvGrpSpPr>
        <p:grpSpPr bwMode="auto">
          <a:xfrm>
            <a:off x="990600" y="4735513"/>
            <a:ext cx="609600" cy="685800"/>
            <a:chOff x="1008" y="1968"/>
            <a:chExt cx="384" cy="432"/>
          </a:xfrm>
        </p:grpSpPr>
        <p:sp>
          <p:nvSpPr>
            <p:cNvPr id="1092" name="Oval 29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3" name="Line 30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4" name="Line 31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" name="Text Box 32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 altLang="en-US" sz="1600" b="0"/>
                <a:t>25</a:t>
              </a:r>
            </a:p>
          </p:txBody>
        </p:sp>
      </p:grpSp>
      <p:grpSp>
        <p:nvGrpSpPr>
          <p:cNvPr id="1048" name="Group 34"/>
          <p:cNvGrpSpPr>
            <a:grpSpLocks/>
          </p:cNvGrpSpPr>
          <p:nvPr/>
        </p:nvGrpSpPr>
        <p:grpSpPr bwMode="auto">
          <a:xfrm>
            <a:off x="1752600" y="4735513"/>
            <a:ext cx="609600" cy="685800"/>
            <a:chOff x="1008" y="1968"/>
            <a:chExt cx="384" cy="432"/>
          </a:xfrm>
        </p:grpSpPr>
        <p:sp>
          <p:nvSpPr>
            <p:cNvPr id="1088" name="Oval 35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9" name="Line 36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0" name="Line 37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1" name="Text Box 38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 altLang="en-US" sz="1600" b="0"/>
                <a:t>39</a:t>
              </a:r>
            </a:p>
          </p:txBody>
        </p:sp>
      </p:grpSp>
      <p:grpSp>
        <p:nvGrpSpPr>
          <p:cNvPr id="1049" name="Group 39"/>
          <p:cNvGrpSpPr>
            <a:grpSpLocks/>
          </p:cNvGrpSpPr>
          <p:nvPr/>
        </p:nvGrpSpPr>
        <p:grpSpPr bwMode="auto">
          <a:xfrm>
            <a:off x="228600" y="3363913"/>
            <a:ext cx="609600" cy="685800"/>
            <a:chOff x="1008" y="1968"/>
            <a:chExt cx="384" cy="432"/>
          </a:xfrm>
        </p:grpSpPr>
        <p:sp>
          <p:nvSpPr>
            <p:cNvPr id="1084" name="Oval 40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5" name="Line 41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" name="Line 42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7" name="Text Box 43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 altLang="en-US" sz="1600" b="0"/>
                <a:t>12</a:t>
              </a:r>
            </a:p>
          </p:txBody>
        </p:sp>
      </p:grpSp>
      <p:sp>
        <p:nvSpPr>
          <p:cNvPr id="1050" name="Rectangle 46"/>
          <p:cNvSpPr>
            <a:spLocks noChangeArrowheads="1"/>
          </p:cNvSpPr>
          <p:nvPr/>
        </p:nvSpPr>
        <p:spPr bwMode="auto">
          <a:xfrm>
            <a:off x="2027238" y="222250"/>
            <a:ext cx="532923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4200" b="0" dirty="0">
                <a:latin typeface="Cambria" panose="02040503050406030204" pitchFamily="18" charset="0"/>
              </a:rPr>
              <a:t>Not so fast… ?</a:t>
            </a:r>
          </a:p>
        </p:txBody>
      </p:sp>
      <p:sp>
        <p:nvSpPr>
          <p:cNvPr id="1052" name="Text Box 48"/>
          <p:cNvSpPr txBox="1">
            <a:spLocks noChangeArrowheads="1"/>
          </p:cNvSpPr>
          <p:nvPr/>
        </p:nvSpPr>
        <p:spPr bwMode="auto">
          <a:xfrm>
            <a:off x="6102350" y="1143000"/>
            <a:ext cx="14525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0" dirty="0">
                <a:solidFill>
                  <a:srgbClr val="090BF3"/>
                </a:solidFill>
              </a:rPr>
              <a:t>Worst </a:t>
            </a:r>
            <a:r>
              <a:rPr lang="en-US" altLang="en-US" i="1" dirty="0">
                <a:solidFill>
                  <a:srgbClr val="090BF3"/>
                </a:solidFill>
              </a:rPr>
              <a:t>balanced </a:t>
            </a:r>
            <a:r>
              <a:rPr lang="en-US" altLang="en-US" b="0" dirty="0">
                <a:solidFill>
                  <a:srgbClr val="090BF3"/>
                </a:solidFill>
              </a:rPr>
              <a:t>case</a:t>
            </a:r>
            <a:r>
              <a:rPr lang="en-US" altLang="en-US" b="0" dirty="0" smtClean="0">
                <a:solidFill>
                  <a:srgbClr val="090BF3"/>
                </a:solidFill>
              </a:rPr>
              <a:t>!!</a:t>
            </a:r>
            <a:endParaRPr lang="en-US" altLang="en-US" b="0" dirty="0">
              <a:solidFill>
                <a:srgbClr val="090BF3"/>
              </a:solidFill>
            </a:endParaRPr>
          </a:p>
        </p:txBody>
      </p:sp>
      <p:sp>
        <p:nvSpPr>
          <p:cNvPr id="1053" name="Text Box 49"/>
          <p:cNvSpPr txBox="1">
            <a:spLocks noChangeArrowheads="1"/>
          </p:cNvSpPr>
          <p:nvPr/>
        </p:nvSpPr>
        <p:spPr bwMode="auto">
          <a:xfrm>
            <a:off x="3687763" y="2544762"/>
            <a:ext cx="915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latin typeface="Courier New" pitchFamily="49" charset="0"/>
              </a:rPr>
              <a:t>find</a:t>
            </a:r>
          </a:p>
        </p:txBody>
      </p:sp>
      <p:sp>
        <p:nvSpPr>
          <p:cNvPr id="1054" name="Text Box 50"/>
          <p:cNvSpPr txBox="1">
            <a:spLocks noChangeArrowheads="1"/>
          </p:cNvSpPr>
          <p:nvPr/>
        </p:nvSpPr>
        <p:spPr bwMode="auto">
          <a:xfrm>
            <a:off x="3505200" y="3743325"/>
            <a:ext cx="1281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latin typeface="Courier New" pitchFamily="49" charset="0"/>
              </a:rPr>
              <a:t>insert</a:t>
            </a:r>
          </a:p>
        </p:txBody>
      </p:sp>
      <p:sp>
        <p:nvSpPr>
          <p:cNvPr id="1055" name="Text Box 51"/>
          <p:cNvSpPr txBox="1">
            <a:spLocks noChangeArrowheads="1"/>
          </p:cNvSpPr>
          <p:nvPr/>
        </p:nvSpPr>
        <p:spPr bwMode="auto">
          <a:xfrm>
            <a:off x="3505200" y="5038725"/>
            <a:ext cx="1281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latin typeface="Courier New" pitchFamily="49" charset="0"/>
              </a:rPr>
              <a:t>delete</a:t>
            </a:r>
          </a:p>
        </p:txBody>
      </p:sp>
      <p:sp>
        <p:nvSpPr>
          <p:cNvPr id="52" name="Text Box 47"/>
          <p:cNvSpPr txBox="1">
            <a:spLocks noChangeArrowheads="1"/>
          </p:cNvSpPr>
          <p:nvPr/>
        </p:nvSpPr>
        <p:spPr bwMode="auto">
          <a:xfrm>
            <a:off x="4835525" y="1327150"/>
            <a:ext cx="1149350" cy="8318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chemeClr val="bg1">
                    <a:lumMod val="50000"/>
                  </a:schemeClr>
                </a:solidFill>
                <a:latin typeface="Times New Roman" pitchFamily="-112" charset="0"/>
                <a:ea typeface="+mn-ea"/>
              </a:rPr>
              <a:t>Best-case?</a:t>
            </a:r>
          </a:p>
        </p:txBody>
      </p:sp>
      <p:sp>
        <p:nvSpPr>
          <p:cNvPr id="1057" name="Text Box 49"/>
          <p:cNvSpPr txBox="1">
            <a:spLocks noChangeArrowheads="1"/>
          </p:cNvSpPr>
          <p:nvPr/>
        </p:nvSpPr>
        <p:spPr bwMode="auto">
          <a:xfrm>
            <a:off x="4914900" y="2481262"/>
            <a:ext cx="992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3200" b="0">
                <a:solidFill>
                  <a:srgbClr val="7F7F7F"/>
                </a:solidFill>
                <a:latin typeface="Cambria" pitchFamily="18" charset="0"/>
              </a:rPr>
              <a:t>O(1)</a:t>
            </a:r>
          </a:p>
        </p:txBody>
      </p:sp>
      <p:sp>
        <p:nvSpPr>
          <p:cNvPr id="1058" name="Text Box 49"/>
          <p:cNvSpPr txBox="1">
            <a:spLocks noChangeArrowheads="1"/>
          </p:cNvSpPr>
          <p:nvPr/>
        </p:nvSpPr>
        <p:spPr bwMode="auto">
          <a:xfrm>
            <a:off x="4914900" y="3679825"/>
            <a:ext cx="9921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3200" b="0">
                <a:solidFill>
                  <a:srgbClr val="7F7F7F"/>
                </a:solidFill>
                <a:latin typeface="Cambria" pitchFamily="18" charset="0"/>
              </a:rPr>
              <a:t>O(1)</a:t>
            </a:r>
          </a:p>
        </p:txBody>
      </p:sp>
      <p:sp>
        <p:nvSpPr>
          <p:cNvPr id="1059" name="Text Box 49"/>
          <p:cNvSpPr txBox="1">
            <a:spLocks noChangeArrowheads="1"/>
          </p:cNvSpPr>
          <p:nvPr/>
        </p:nvSpPr>
        <p:spPr bwMode="auto">
          <a:xfrm>
            <a:off x="4914900" y="4975225"/>
            <a:ext cx="9921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3200" b="0" dirty="0">
                <a:solidFill>
                  <a:srgbClr val="7F7F7F"/>
                </a:solidFill>
                <a:latin typeface="Cambria" pitchFamily="18" charset="0"/>
              </a:rPr>
              <a:t>O(1)</a:t>
            </a:r>
          </a:p>
        </p:txBody>
      </p:sp>
      <p:sp>
        <p:nvSpPr>
          <p:cNvPr id="1060" name="Text Box 49"/>
          <p:cNvSpPr txBox="1">
            <a:spLocks noChangeArrowheads="1"/>
          </p:cNvSpPr>
          <p:nvPr/>
        </p:nvSpPr>
        <p:spPr bwMode="auto">
          <a:xfrm>
            <a:off x="6096000" y="2541587"/>
            <a:ext cx="1463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0">
                <a:solidFill>
                  <a:srgbClr val="090BF3"/>
                </a:solidFill>
                <a:latin typeface="Cambria" pitchFamily="18" charset="0"/>
              </a:rPr>
              <a:t>O(log(N))</a:t>
            </a:r>
          </a:p>
        </p:txBody>
      </p:sp>
      <p:sp>
        <p:nvSpPr>
          <p:cNvPr id="1061" name="Text Box 49"/>
          <p:cNvSpPr txBox="1">
            <a:spLocks noChangeArrowheads="1"/>
          </p:cNvSpPr>
          <p:nvPr/>
        </p:nvSpPr>
        <p:spPr bwMode="auto">
          <a:xfrm>
            <a:off x="6096000" y="3741737"/>
            <a:ext cx="1463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0">
                <a:solidFill>
                  <a:srgbClr val="090BF3"/>
                </a:solidFill>
                <a:latin typeface="Cambria" pitchFamily="18" charset="0"/>
              </a:rPr>
              <a:t>O(log(N))</a:t>
            </a:r>
          </a:p>
        </p:txBody>
      </p:sp>
      <p:sp>
        <p:nvSpPr>
          <p:cNvPr id="1062" name="Text Box 49"/>
          <p:cNvSpPr txBox="1">
            <a:spLocks noChangeArrowheads="1"/>
          </p:cNvSpPr>
          <p:nvPr/>
        </p:nvSpPr>
        <p:spPr bwMode="auto">
          <a:xfrm>
            <a:off x="6096000" y="5037137"/>
            <a:ext cx="1463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0" dirty="0">
                <a:solidFill>
                  <a:srgbClr val="090BF3"/>
                </a:solidFill>
                <a:latin typeface="Cambria" pitchFamily="18" charset="0"/>
              </a:rPr>
              <a:t>O(log(N))</a:t>
            </a:r>
          </a:p>
        </p:txBody>
      </p:sp>
      <p:sp>
        <p:nvSpPr>
          <p:cNvPr id="62" name="Text Box 47"/>
          <p:cNvSpPr txBox="1">
            <a:spLocks noChangeArrowheads="1"/>
          </p:cNvSpPr>
          <p:nvPr/>
        </p:nvSpPr>
        <p:spPr bwMode="auto">
          <a:xfrm>
            <a:off x="7689850" y="1327150"/>
            <a:ext cx="1149350" cy="8318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chemeClr val="bg1">
                    <a:lumMod val="50000"/>
                  </a:schemeClr>
                </a:solidFill>
                <a:latin typeface="Times New Roman" pitchFamily="-112" charset="0"/>
                <a:ea typeface="+mn-ea"/>
              </a:rPr>
              <a:t>Worst-case?</a:t>
            </a:r>
          </a:p>
        </p:txBody>
      </p:sp>
      <p:sp>
        <p:nvSpPr>
          <p:cNvPr id="1064" name="Text Box 49"/>
          <p:cNvSpPr txBox="1">
            <a:spLocks noChangeArrowheads="1"/>
          </p:cNvSpPr>
          <p:nvPr/>
        </p:nvSpPr>
        <p:spPr bwMode="auto">
          <a:xfrm>
            <a:off x="7742238" y="2481262"/>
            <a:ext cx="1044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3200" b="0">
                <a:solidFill>
                  <a:srgbClr val="7F7F7F"/>
                </a:solidFill>
                <a:latin typeface="Cambria" pitchFamily="18" charset="0"/>
              </a:rPr>
              <a:t>O(N)</a:t>
            </a:r>
          </a:p>
        </p:txBody>
      </p:sp>
      <p:sp>
        <p:nvSpPr>
          <p:cNvPr id="1065" name="Text Box 49"/>
          <p:cNvSpPr txBox="1">
            <a:spLocks noChangeArrowheads="1"/>
          </p:cNvSpPr>
          <p:nvPr/>
        </p:nvSpPr>
        <p:spPr bwMode="auto">
          <a:xfrm>
            <a:off x="7742238" y="3679825"/>
            <a:ext cx="10445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3200" b="0">
                <a:solidFill>
                  <a:srgbClr val="7F7F7F"/>
                </a:solidFill>
                <a:latin typeface="Cambria" pitchFamily="18" charset="0"/>
              </a:rPr>
              <a:t>O(N)</a:t>
            </a:r>
          </a:p>
        </p:txBody>
      </p:sp>
      <p:sp>
        <p:nvSpPr>
          <p:cNvPr id="1066" name="Text Box 49"/>
          <p:cNvSpPr txBox="1">
            <a:spLocks noChangeArrowheads="1"/>
          </p:cNvSpPr>
          <p:nvPr/>
        </p:nvSpPr>
        <p:spPr bwMode="auto">
          <a:xfrm>
            <a:off x="7742238" y="4975225"/>
            <a:ext cx="10445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3200" b="0">
                <a:solidFill>
                  <a:srgbClr val="7F7F7F"/>
                </a:solidFill>
                <a:latin typeface="Cambria" pitchFamily="18" charset="0"/>
              </a:rPr>
              <a:t>O(N)</a:t>
            </a:r>
          </a:p>
        </p:txBody>
      </p:sp>
      <p:grpSp>
        <p:nvGrpSpPr>
          <p:cNvPr id="1067" name="Group 49"/>
          <p:cNvGrpSpPr>
            <a:grpSpLocks/>
          </p:cNvGrpSpPr>
          <p:nvPr/>
        </p:nvGrpSpPr>
        <p:grpSpPr bwMode="auto">
          <a:xfrm>
            <a:off x="6683057" y="6246543"/>
            <a:ext cx="355600" cy="381000"/>
            <a:chOff x="2928" y="1051"/>
            <a:chExt cx="840" cy="957"/>
          </a:xfrm>
        </p:grpSpPr>
        <p:sp>
          <p:nvSpPr>
            <p:cNvPr id="1069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0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1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2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3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4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5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6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7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8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9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0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1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8" name="Text Box 54"/>
          <p:cNvSpPr txBox="1">
            <a:spLocks noChangeArrowheads="1"/>
          </p:cNvSpPr>
          <p:nvPr/>
        </p:nvSpPr>
        <p:spPr bwMode="auto">
          <a:xfrm>
            <a:off x="6192520" y="5735219"/>
            <a:ext cx="1336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000" b="0" dirty="0">
                <a:solidFill>
                  <a:srgbClr val="090BF3"/>
                </a:solidFill>
                <a:latin typeface="Calibri" panose="020F0502020204030204" pitchFamily="34" charset="0"/>
              </a:rPr>
              <a:t>Which side is this column closer to?</a:t>
            </a:r>
          </a:p>
        </p:txBody>
      </p:sp>
      <p:sp>
        <p:nvSpPr>
          <p:cNvPr id="2" name="Right Arrow 1"/>
          <p:cNvSpPr/>
          <p:nvPr/>
        </p:nvSpPr>
        <p:spPr bwMode="auto">
          <a:xfrm>
            <a:off x="7459663" y="5973690"/>
            <a:ext cx="565150" cy="414641"/>
          </a:xfrm>
          <a:prstGeom prst="rightArrow">
            <a:avLst/>
          </a:prstGeom>
          <a:solidFill>
            <a:srgbClr val="CCECFF"/>
          </a:solidFill>
          <a:ln w="19050" cap="flat" cmpd="sng" algn="ctr">
            <a:solidFill>
              <a:srgbClr val="090BF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81" name="Right Arrow 80"/>
          <p:cNvSpPr/>
          <p:nvPr/>
        </p:nvSpPr>
        <p:spPr bwMode="auto">
          <a:xfrm rot="10800000">
            <a:off x="5651351" y="5974610"/>
            <a:ext cx="565150" cy="414641"/>
          </a:xfrm>
          <a:prstGeom prst="rightArrow">
            <a:avLst/>
          </a:prstGeom>
          <a:solidFill>
            <a:srgbClr val="CCECFF"/>
          </a:solidFill>
          <a:ln w="19050" cap="flat" cmpd="sng" algn="ctr">
            <a:solidFill>
              <a:srgbClr val="090BF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53739" y="5943600"/>
            <a:ext cx="314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7F7F7F"/>
                </a:solidFill>
                <a:latin typeface="Cambria" pitchFamily="18" charset="0"/>
              </a:rPr>
              <a:t>?</a:t>
            </a:r>
            <a:endParaRPr lang="en-US" dirty="0"/>
          </a:p>
        </p:txBody>
      </p:sp>
      <p:sp>
        <p:nvSpPr>
          <p:cNvPr id="83" name="Rectangle 82"/>
          <p:cNvSpPr/>
          <p:nvPr/>
        </p:nvSpPr>
        <p:spPr>
          <a:xfrm>
            <a:off x="8133057" y="5939135"/>
            <a:ext cx="314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7F7F7F"/>
                </a:solidFill>
                <a:latin typeface="Cambria" pitchFamily="18" charset="0"/>
              </a:rPr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49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1676400"/>
            <a:ext cx="34067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762000" y="61722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ja-JP" altLang="en-US" b="0">
                <a:latin typeface="Times" charset="0"/>
              </a:rPr>
              <a:t>“</a:t>
            </a:r>
            <a:r>
              <a:rPr lang="en-US" altLang="ja-JP" b="0">
                <a:latin typeface="Times" charset="0"/>
              </a:rPr>
              <a:t>Chromatic number</a:t>
            </a:r>
            <a:r>
              <a:rPr lang="ja-JP" altLang="en-US" b="0">
                <a:latin typeface="Times" charset="0"/>
              </a:rPr>
              <a:t>”</a:t>
            </a:r>
            <a:endParaRPr lang="en-US" altLang="en-US" b="0">
              <a:latin typeface="Times" charset="0"/>
            </a:endParaRPr>
          </a:p>
        </p:txBody>
      </p:sp>
      <p:grpSp>
        <p:nvGrpSpPr>
          <p:cNvPr id="40964" name="Group 4"/>
          <p:cNvGrpSpPr>
            <a:grpSpLocks/>
          </p:cNvGrpSpPr>
          <p:nvPr/>
        </p:nvGrpSpPr>
        <p:grpSpPr bwMode="auto">
          <a:xfrm>
            <a:off x="7543800" y="1676400"/>
            <a:ext cx="914400" cy="838200"/>
            <a:chOff x="3312" y="1824"/>
            <a:chExt cx="576" cy="528"/>
          </a:xfrm>
        </p:grpSpPr>
        <p:sp>
          <p:nvSpPr>
            <p:cNvPr id="40990" name="Rectangle 5"/>
            <p:cNvSpPr>
              <a:spLocks noChangeArrowheads="1"/>
            </p:cNvSpPr>
            <p:nvPr/>
          </p:nvSpPr>
          <p:spPr bwMode="auto">
            <a:xfrm>
              <a:off x="3408" y="2016"/>
              <a:ext cx="384" cy="3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91" name="Line 6"/>
            <p:cNvSpPr>
              <a:spLocks noChangeShapeType="1"/>
            </p:cNvSpPr>
            <p:nvPr/>
          </p:nvSpPr>
          <p:spPr bwMode="auto">
            <a:xfrm flipH="1">
              <a:off x="3312" y="1824"/>
              <a:ext cx="28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2" name="Line 7"/>
            <p:cNvSpPr>
              <a:spLocks noChangeShapeType="1"/>
            </p:cNvSpPr>
            <p:nvPr/>
          </p:nvSpPr>
          <p:spPr bwMode="auto">
            <a:xfrm>
              <a:off x="3600" y="1824"/>
              <a:ext cx="28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65" name="Group 8"/>
          <p:cNvGrpSpPr>
            <a:grpSpLocks/>
          </p:cNvGrpSpPr>
          <p:nvPr/>
        </p:nvGrpSpPr>
        <p:grpSpPr bwMode="auto">
          <a:xfrm>
            <a:off x="7543800" y="3124200"/>
            <a:ext cx="914400" cy="838200"/>
            <a:chOff x="3312" y="1824"/>
            <a:chExt cx="576" cy="528"/>
          </a:xfrm>
        </p:grpSpPr>
        <p:sp>
          <p:nvSpPr>
            <p:cNvPr id="40987" name="Rectangle 9"/>
            <p:cNvSpPr>
              <a:spLocks noChangeArrowheads="1"/>
            </p:cNvSpPr>
            <p:nvPr/>
          </p:nvSpPr>
          <p:spPr bwMode="auto">
            <a:xfrm>
              <a:off x="3408" y="2016"/>
              <a:ext cx="384" cy="3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88" name="Line 10"/>
            <p:cNvSpPr>
              <a:spLocks noChangeShapeType="1"/>
            </p:cNvSpPr>
            <p:nvPr/>
          </p:nvSpPr>
          <p:spPr bwMode="auto">
            <a:xfrm flipH="1">
              <a:off x="3312" y="1824"/>
              <a:ext cx="28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9" name="Line 11"/>
            <p:cNvSpPr>
              <a:spLocks noChangeShapeType="1"/>
            </p:cNvSpPr>
            <p:nvPr/>
          </p:nvSpPr>
          <p:spPr bwMode="auto">
            <a:xfrm>
              <a:off x="3600" y="1824"/>
              <a:ext cx="28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66" name="Group 12"/>
          <p:cNvGrpSpPr>
            <a:grpSpLocks/>
          </p:cNvGrpSpPr>
          <p:nvPr/>
        </p:nvGrpSpPr>
        <p:grpSpPr bwMode="auto">
          <a:xfrm>
            <a:off x="7543800" y="4495800"/>
            <a:ext cx="914400" cy="838200"/>
            <a:chOff x="3312" y="1824"/>
            <a:chExt cx="576" cy="528"/>
          </a:xfrm>
        </p:grpSpPr>
        <p:sp>
          <p:nvSpPr>
            <p:cNvPr id="40984" name="Rectangle 13"/>
            <p:cNvSpPr>
              <a:spLocks noChangeArrowheads="1"/>
            </p:cNvSpPr>
            <p:nvPr/>
          </p:nvSpPr>
          <p:spPr bwMode="auto">
            <a:xfrm>
              <a:off x="3408" y="2016"/>
              <a:ext cx="384" cy="3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85" name="Line 14"/>
            <p:cNvSpPr>
              <a:spLocks noChangeShapeType="1"/>
            </p:cNvSpPr>
            <p:nvPr/>
          </p:nvSpPr>
          <p:spPr bwMode="auto">
            <a:xfrm flipH="1">
              <a:off x="3312" y="1824"/>
              <a:ext cx="28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6" name="Line 15"/>
            <p:cNvSpPr>
              <a:spLocks noChangeShapeType="1"/>
            </p:cNvSpPr>
            <p:nvPr/>
          </p:nvSpPr>
          <p:spPr bwMode="auto">
            <a:xfrm>
              <a:off x="3600" y="1824"/>
              <a:ext cx="28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67" name="Group 16"/>
          <p:cNvGrpSpPr>
            <a:grpSpLocks/>
          </p:cNvGrpSpPr>
          <p:nvPr/>
        </p:nvGrpSpPr>
        <p:grpSpPr bwMode="auto">
          <a:xfrm>
            <a:off x="4953000" y="1524000"/>
            <a:ext cx="838200" cy="1042988"/>
            <a:chOff x="3600" y="1551"/>
            <a:chExt cx="528" cy="657"/>
          </a:xfrm>
        </p:grpSpPr>
        <p:sp>
          <p:nvSpPr>
            <p:cNvPr id="40981" name="AutoShape 17"/>
            <p:cNvSpPr>
              <a:spLocks noChangeArrowheads="1"/>
            </p:cNvSpPr>
            <p:nvPr/>
          </p:nvSpPr>
          <p:spPr bwMode="auto">
            <a:xfrm>
              <a:off x="3600" y="1824"/>
              <a:ext cx="528" cy="384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82" name="AutoShape 18"/>
            <p:cNvSpPr>
              <a:spLocks noChangeArrowheads="1"/>
            </p:cNvSpPr>
            <p:nvPr/>
          </p:nvSpPr>
          <p:spPr bwMode="auto">
            <a:xfrm>
              <a:off x="3648" y="1684"/>
              <a:ext cx="192" cy="236"/>
            </a:xfrm>
            <a:prstGeom prst="can">
              <a:avLst>
                <a:gd name="adj" fmla="val 4999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83" name="Freeform 19"/>
            <p:cNvSpPr>
              <a:spLocks/>
            </p:cNvSpPr>
            <p:nvPr/>
          </p:nvSpPr>
          <p:spPr bwMode="auto">
            <a:xfrm>
              <a:off x="3708" y="1551"/>
              <a:ext cx="66" cy="189"/>
            </a:xfrm>
            <a:custGeom>
              <a:avLst/>
              <a:gdLst>
                <a:gd name="T0" fmla="*/ 1 w 101"/>
                <a:gd name="T1" fmla="*/ 189 h 189"/>
                <a:gd name="T2" fmla="*/ 1 w 101"/>
                <a:gd name="T3" fmla="*/ 171 h 189"/>
                <a:gd name="T4" fmla="*/ 1 w 101"/>
                <a:gd name="T5" fmla="*/ 61 h 189"/>
                <a:gd name="T6" fmla="*/ 1 w 101"/>
                <a:gd name="T7" fmla="*/ 98 h 189"/>
                <a:gd name="T8" fmla="*/ 1 w 101"/>
                <a:gd name="T9" fmla="*/ 85 h 189"/>
                <a:gd name="T10" fmla="*/ 1 w 101"/>
                <a:gd name="T11" fmla="*/ 73 h 189"/>
                <a:gd name="T12" fmla="*/ 1 w 101"/>
                <a:gd name="T13" fmla="*/ 0 h 1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"/>
                <a:gd name="T22" fmla="*/ 0 h 189"/>
                <a:gd name="T23" fmla="*/ 101 w 101"/>
                <a:gd name="T24" fmla="*/ 189 h 18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" h="189">
                  <a:moveTo>
                    <a:pt x="4" y="189"/>
                  </a:moveTo>
                  <a:cubicBezTo>
                    <a:pt x="31" y="184"/>
                    <a:pt x="56" y="177"/>
                    <a:pt x="83" y="171"/>
                  </a:cubicBezTo>
                  <a:cubicBezTo>
                    <a:pt x="101" y="116"/>
                    <a:pt x="80" y="73"/>
                    <a:pt x="28" y="61"/>
                  </a:cubicBezTo>
                  <a:cubicBezTo>
                    <a:pt x="27" y="62"/>
                    <a:pt x="0" y="92"/>
                    <a:pt x="22" y="98"/>
                  </a:cubicBezTo>
                  <a:cubicBezTo>
                    <a:pt x="29" y="99"/>
                    <a:pt x="33" y="87"/>
                    <a:pt x="40" y="85"/>
                  </a:cubicBezTo>
                  <a:cubicBezTo>
                    <a:pt x="55" y="79"/>
                    <a:pt x="72" y="77"/>
                    <a:pt x="89" y="73"/>
                  </a:cubicBezTo>
                  <a:cubicBezTo>
                    <a:pt x="87" y="48"/>
                    <a:pt x="83" y="0"/>
                    <a:pt x="83" y="0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68" name="Group 20"/>
          <p:cNvGrpSpPr>
            <a:grpSpLocks/>
          </p:cNvGrpSpPr>
          <p:nvPr/>
        </p:nvGrpSpPr>
        <p:grpSpPr bwMode="auto">
          <a:xfrm>
            <a:off x="4953000" y="2895600"/>
            <a:ext cx="838200" cy="1042988"/>
            <a:chOff x="3600" y="1551"/>
            <a:chExt cx="528" cy="657"/>
          </a:xfrm>
        </p:grpSpPr>
        <p:sp>
          <p:nvSpPr>
            <p:cNvPr id="40978" name="AutoShape 21"/>
            <p:cNvSpPr>
              <a:spLocks noChangeArrowheads="1"/>
            </p:cNvSpPr>
            <p:nvPr/>
          </p:nvSpPr>
          <p:spPr bwMode="auto">
            <a:xfrm>
              <a:off x="3600" y="1824"/>
              <a:ext cx="528" cy="384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79" name="AutoShape 22"/>
            <p:cNvSpPr>
              <a:spLocks noChangeArrowheads="1"/>
            </p:cNvSpPr>
            <p:nvPr/>
          </p:nvSpPr>
          <p:spPr bwMode="auto">
            <a:xfrm>
              <a:off x="3648" y="1684"/>
              <a:ext cx="192" cy="236"/>
            </a:xfrm>
            <a:prstGeom prst="can">
              <a:avLst>
                <a:gd name="adj" fmla="val 4999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80" name="Freeform 23"/>
            <p:cNvSpPr>
              <a:spLocks/>
            </p:cNvSpPr>
            <p:nvPr/>
          </p:nvSpPr>
          <p:spPr bwMode="auto">
            <a:xfrm>
              <a:off x="3708" y="1551"/>
              <a:ext cx="66" cy="189"/>
            </a:xfrm>
            <a:custGeom>
              <a:avLst/>
              <a:gdLst>
                <a:gd name="T0" fmla="*/ 1 w 101"/>
                <a:gd name="T1" fmla="*/ 189 h 189"/>
                <a:gd name="T2" fmla="*/ 1 w 101"/>
                <a:gd name="T3" fmla="*/ 171 h 189"/>
                <a:gd name="T4" fmla="*/ 1 w 101"/>
                <a:gd name="T5" fmla="*/ 61 h 189"/>
                <a:gd name="T6" fmla="*/ 1 w 101"/>
                <a:gd name="T7" fmla="*/ 98 h 189"/>
                <a:gd name="T8" fmla="*/ 1 w 101"/>
                <a:gd name="T9" fmla="*/ 85 h 189"/>
                <a:gd name="T10" fmla="*/ 1 w 101"/>
                <a:gd name="T11" fmla="*/ 73 h 189"/>
                <a:gd name="T12" fmla="*/ 1 w 101"/>
                <a:gd name="T13" fmla="*/ 0 h 1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"/>
                <a:gd name="T22" fmla="*/ 0 h 189"/>
                <a:gd name="T23" fmla="*/ 101 w 101"/>
                <a:gd name="T24" fmla="*/ 189 h 18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" h="189">
                  <a:moveTo>
                    <a:pt x="4" y="189"/>
                  </a:moveTo>
                  <a:cubicBezTo>
                    <a:pt x="31" y="184"/>
                    <a:pt x="56" y="177"/>
                    <a:pt x="83" y="171"/>
                  </a:cubicBezTo>
                  <a:cubicBezTo>
                    <a:pt x="101" y="116"/>
                    <a:pt x="80" y="73"/>
                    <a:pt x="28" y="61"/>
                  </a:cubicBezTo>
                  <a:cubicBezTo>
                    <a:pt x="27" y="62"/>
                    <a:pt x="0" y="92"/>
                    <a:pt x="22" y="98"/>
                  </a:cubicBezTo>
                  <a:cubicBezTo>
                    <a:pt x="29" y="99"/>
                    <a:pt x="33" y="87"/>
                    <a:pt x="40" y="85"/>
                  </a:cubicBezTo>
                  <a:cubicBezTo>
                    <a:pt x="55" y="79"/>
                    <a:pt x="72" y="77"/>
                    <a:pt x="89" y="73"/>
                  </a:cubicBezTo>
                  <a:cubicBezTo>
                    <a:pt x="87" y="48"/>
                    <a:pt x="83" y="0"/>
                    <a:pt x="83" y="0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69" name="Group 24"/>
          <p:cNvGrpSpPr>
            <a:grpSpLocks/>
          </p:cNvGrpSpPr>
          <p:nvPr/>
        </p:nvGrpSpPr>
        <p:grpSpPr bwMode="auto">
          <a:xfrm>
            <a:off x="4953000" y="4267200"/>
            <a:ext cx="838200" cy="1042988"/>
            <a:chOff x="3600" y="1551"/>
            <a:chExt cx="528" cy="657"/>
          </a:xfrm>
        </p:grpSpPr>
        <p:sp>
          <p:nvSpPr>
            <p:cNvPr id="40975" name="AutoShape 25"/>
            <p:cNvSpPr>
              <a:spLocks noChangeArrowheads="1"/>
            </p:cNvSpPr>
            <p:nvPr/>
          </p:nvSpPr>
          <p:spPr bwMode="auto">
            <a:xfrm>
              <a:off x="3600" y="1824"/>
              <a:ext cx="528" cy="384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76" name="AutoShape 26"/>
            <p:cNvSpPr>
              <a:spLocks noChangeArrowheads="1"/>
            </p:cNvSpPr>
            <p:nvPr/>
          </p:nvSpPr>
          <p:spPr bwMode="auto">
            <a:xfrm>
              <a:off x="3648" y="1684"/>
              <a:ext cx="192" cy="236"/>
            </a:xfrm>
            <a:prstGeom prst="can">
              <a:avLst>
                <a:gd name="adj" fmla="val 4999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77" name="Freeform 27"/>
            <p:cNvSpPr>
              <a:spLocks/>
            </p:cNvSpPr>
            <p:nvPr/>
          </p:nvSpPr>
          <p:spPr bwMode="auto">
            <a:xfrm>
              <a:off x="3708" y="1551"/>
              <a:ext cx="66" cy="189"/>
            </a:xfrm>
            <a:custGeom>
              <a:avLst/>
              <a:gdLst>
                <a:gd name="T0" fmla="*/ 1 w 101"/>
                <a:gd name="T1" fmla="*/ 189 h 189"/>
                <a:gd name="T2" fmla="*/ 1 w 101"/>
                <a:gd name="T3" fmla="*/ 171 h 189"/>
                <a:gd name="T4" fmla="*/ 1 w 101"/>
                <a:gd name="T5" fmla="*/ 61 h 189"/>
                <a:gd name="T6" fmla="*/ 1 w 101"/>
                <a:gd name="T7" fmla="*/ 98 h 189"/>
                <a:gd name="T8" fmla="*/ 1 w 101"/>
                <a:gd name="T9" fmla="*/ 85 h 189"/>
                <a:gd name="T10" fmla="*/ 1 w 101"/>
                <a:gd name="T11" fmla="*/ 73 h 189"/>
                <a:gd name="T12" fmla="*/ 1 w 101"/>
                <a:gd name="T13" fmla="*/ 0 h 1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"/>
                <a:gd name="T22" fmla="*/ 0 h 189"/>
                <a:gd name="T23" fmla="*/ 101 w 101"/>
                <a:gd name="T24" fmla="*/ 189 h 18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" h="189">
                  <a:moveTo>
                    <a:pt x="4" y="189"/>
                  </a:moveTo>
                  <a:cubicBezTo>
                    <a:pt x="31" y="184"/>
                    <a:pt x="56" y="177"/>
                    <a:pt x="83" y="171"/>
                  </a:cubicBezTo>
                  <a:cubicBezTo>
                    <a:pt x="101" y="116"/>
                    <a:pt x="80" y="73"/>
                    <a:pt x="28" y="61"/>
                  </a:cubicBezTo>
                  <a:cubicBezTo>
                    <a:pt x="27" y="62"/>
                    <a:pt x="0" y="92"/>
                    <a:pt x="22" y="98"/>
                  </a:cubicBezTo>
                  <a:cubicBezTo>
                    <a:pt x="29" y="99"/>
                    <a:pt x="33" y="87"/>
                    <a:pt x="40" y="85"/>
                  </a:cubicBezTo>
                  <a:cubicBezTo>
                    <a:pt x="55" y="79"/>
                    <a:pt x="72" y="77"/>
                    <a:pt x="89" y="73"/>
                  </a:cubicBezTo>
                  <a:cubicBezTo>
                    <a:pt x="87" y="48"/>
                    <a:pt x="83" y="0"/>
                    <a:pt x="83" y="0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70" name="Text Box 28"/>
          <p:cNvSpPr txBox="1">
            <a:spLocks noChangeArrowheads="1"/>
          </p:cNvSpPr>
          <p:nvPr/>
        </p:nvSpPr>
        <p:spPr bwMode="auto">
          <a:xfrm>
            <a:off x="5181600" y="61722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0">
                <a:latin typeface="Times" charset="0"/>
              </a:rPr>
              <a:t>The $100 problem</a:t>
            </a:r>
          </a:p>
        </p:txBody>
      </p:sp>
      <p:grpSp>
        <p:nvGrpSpPr>
          <p:cNvPr id="40971" name="Group 29"/>
          <p:cNvGrpSpPr>
            <a:grpSpLocks/>
          </p:cNvGrpSpPr>
          <p:nvPr/>
        </p:nvGrpSpPr>
        <p:grpSpPr bwMode="auto">
          <a:xfrm>
            <a:off x="392113" y="1112838"/>
            <a:ext cx="8218487" cy="180975"/>
            <a:chOff x="295" y="1311"/>
            <a:chExt cx="5177" cy="114"/>
          </a:xfrm>
        </p:grpSpPr>
        <p:sp>
          <p:nvSpPr>
            <p:cNvPr id="40973" name="Rectangle 30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74" name="Rectangle 31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0972" name="Rectangle 32"/>
          <p:cNvSpPr>
            <a:spLocks noChangeArrowheads="1"/>
          </p:cNvSpPr>
          <p:nvPr/>
        </p:nvSpPr>
        <p:spPr bwMode="auto">
          <a:xfrm>
            <a:off x="1981200" y="228600"/>
            <a:ext cx="54419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200" b="0">
                <a:latin typeface="Times" charset="0"/>
              </a:rPr>
              <a:t>Graphs around the globe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ounded Rectangle 30"/>
          <p:cNvSpPr>
            <a:spLocks noChangeArrowheads="1"/>
          </p:cNvSpPr>
          <p:nvPr/>
        </p:nvSpPr>
        <p:spPr bwMode="auto">
          <a:xfrm>
            <a:off x="209550" y="2163763"/>
            <a:ext cx="2427288" cy="1217612"/>
          </a:xfrm>
          <a:prstGeom prst="roundRect">
            <a:avLst>
              <a:gd name="adj" fmla="val 16667"/>
            </a:avLst>
          </a:prstGeom>
          <a:solidFill>
            <a:srgbClr val="FFDADA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1987" name="Rectangle 46"/>
          <p:cNvSpPr>
            <a:spLocks noChangeArrowheads="1"/>
          </p:cNvSpPr>
          <p:nvPr/>
        </p:nvSpPr>
        <p:spPr bwMode="auto">
          <a:xfrm>
            <a:off x="2027238" y="152400"/>
            <a:ext cx="532923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4200" b="0">
                <a:solidFill>
                  <a:srgbClr val="000000"/>
                </a:solidFill>
              </a:rPr>
              <a:t>Lopsided trees?</a:t>
            </a:r>
          </a:p>
        </p:txBody>
      </p:sp>
      <p:grpSp>
        <p:nvGrpSpPr>
          <p:cNvPr id="41988" name="Group 47"/>
          <p:cNvGrpSpPr>
            <a:grpSpLocks/>
          </p:cNvGrpSpPr>
          <p:nvPr/>
        </p:nvGrpSpPr>
        <p:grpSpPr bwMode="auto">
          <a:xfrm>
            <a:off x="468313" y="1003300"/>
            <a:ext cx="8218487" cy="180975"/>
            <a:chOff x="295" y="1311"/>
            <a:chExt cx="5177" cy="114"/>
          </a:xfrm>
        </p:grpSpPr>
        <p:sp>
          <p:nvSpPr>
            <p:cNvPr id="42042" name="Rectangle 48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2043" name="Rectangle 49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41989" name="Text Box 49"/>
          <p:cNvSpPr txBox="1">
            <a:spLocks noChangeArrowheads="1"/>
          </p:cNvSpPr>
          <p:nvPr/>
        </p:nvSpPr>
        <p:spPr bwMode="auto">
          <a:xfrm>
            <a:off x="5327650" y="6442075"/>
            <a:ext cx="3740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0">
                <a:solidFill>
                  <a:srgbClr val="090BF3"/>
                </a:solidFill>
                <a:latin typeface="Calibri" pitchFamily="34" charset="0"/>
              </a:rPr>
              <a:t>If the tree has N nodes, how </a:t>
            </a:r>
            <a:r>
              <a:rPr lang="en-US" altLang="en-US" sz="1800" i="1">
                <a:solidFill>
                  <a:srgbClr val="090BF3"/>
                </a:solidFill>
                <a:latin typeface="Calibri" pitchFamily="34" charset="0"/>
              </a:rPr>
              <a:t>tall </a:t>
            </a:r>
            <a:r>
              <a:rPr lang="en-US" altLang="en-US" sz="1800" b="0">
                <a:solidFill>
                  <a:srgbClr val="090BF3"/>
                </a:solidFill>
                <a:latin typeface="Calibri" pitchFamily="34" charset="0"/>
              </a:rPr>
              <a:t>is it?</a:t>
            </a:r>
          </a:p>
        </p:txBody>
      </p:sp>
      <p:sp>
        <p:nvSpPr>
          <p:cNvPr id="41990" name="Oval 2"/>
          <p:cNvSpPr>
            <a:spLocks noChangeArrowheads="1"/>
          </p:cNvSpPr>
          <p:nvPr/>
        </p:nvSpPr>
        <p:spPr bwMode="auto">
          <a:xfrm>
            <a:off x="4230688" y="2557463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1991" name="Oval 3"/>
          <p:cNvSpPr>
            <a:spLocks noChangeArrowheads="1"/>
          </p:cNvSpPr>
          <p:nvPr/>
        </p:nvSpPr>
        <p:spPr bwMode="auto">
          <a:xfrm>
            <a:off x="4840288" y="31496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1992" name="Oval 4"/>
          <p:cNvSpPr>
            <a:spLocks noChangeArrowheads="1"/>
          </p:cNvSpPr>
          <p:nvPr/>
        </p:nvSpPr>
        <p:spPr bwMode="auto">
          <a:xfrm>
            <a:off x="3508375" y="31623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1993" name="Line 5"/>
          <p:cNvSpPr>
            <a:spLocks noChangeShapeType="1"/>
          </p:cNvSpPr>
          <p:nvPr/>
        </p:nvSpPr>
        <p:spPr bwMode="auto">
          <a:xfrm flipH="1">
            <a:off x="3925888" y="2938463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4" name="Line 6"/>
          <p:cNvSpPr>
            <a:spLocks noChangeShapeType="1"/>
          </p:cNvSpPr>
          <p:nvPr/>
        </p:nvSpPr>
        <p:spPr bwMode="auto">
          <a:xfrm>
            <a:off x="4699000" y="2938463"/>
            <a:ext cx="198438" cy="2238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5" name="Rectangle 13"/>
          <p:cNvSpPr>
            <a:spLocks noChangeArrowheads="1"/>
          </p:cNvSpPr>
          <p:nvPr/>
        </p:nvSpPr>
        <p:spPr bwMode="auto">
          <a:xfrm>
            <a:off x="6142038" y="2408238"/>
            <a:ext cx="219551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500" b="0">
                <a:solidFill>
                  <a:srgbClr val="FF0000"/>
                </a:solidFill>
              </a:rPr>
              <a:t>.9 of all elements are inserted on this side</a:t>
            </a:r>
            <a:endParaRPr lang="en-US" altLang="en-US" sz="1500" b="0">
              <a:solidFill>
                <a:srgbClr val="000000"/>
              </a:solidFill>
            </a:endParaRPr>
          </a:p>
        </p:txBody>
      </p:sp>
      <p:sp>
        <p:nvSpPr>
          <p:cNvPr id="41996" name="Line 5"/>
          <p:cNvSpPr>
            <a:spLocks noChangeShapeType="1"/>
          </p:cNvSpPr>
          <p:nvPr/>
        </p:nvSpPr>
        <p:spPr bwMode="auto">
          <a:xfrm flipH="1">
            <a:off x="3257550" y="3592513"/>
            <a:ext cx="277813" cy="263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Line 5"/>
          <p:cNvSpPr>
            <a:spLocks noChangeShapeType="1"/>
          </p:cNvSpPr>
          <p:nvPr/>
        </p:nvSpPr>
        <p:spPr bwMode="auto">
          <a:xfrm>
            <a:off x="3913188" y="3608388"/>
            <a:ext cx="192087" cy="2492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8" name="Line 6"/>
          <p:cNvSpPr>
            <a:spLocks noChangeShapeType="1"/>
          </p:cNvSpPr>
          <p:nvPr/>
        </p:nvSpPr>
        <p:spPr bwMode="auto">
          <a:xfrm>
            <a:off x="5260975" y="3619500"/>
            <a:ext cx="198438" cy="2254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9" name="Line 5"/>
          <p:cNvSpPr>
            <a:spLocks noChangeShapeType="1"/>
          </p:cNvSpPr>
          <p:nvPr/>
        </p:nvSpPr>
        <p:spPr bwMode="auto">
          <a:xfrm flipH="1">
            <a:off x="4591050" y="36322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0" name="Rectangle 19"/>
          <p:cNvSpPr>
            <a:spLocks noChangeArrowheads="1"/>
          </p:cNvSpPr>
          <p:nvPr/>
        </p:nvSpPr>
        <p:spPr bwMode="auto">
          <a:xfrm>
            <a:off x="6797675" y="3352800"/>
            <a:ext cx="23463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500" b="0">
                <a:solidFill>
                  <a:srgbClr val="FF0000"/>
                </a:solidFill>
              </a:rPr>
              <a:t>suppose this unbalanced split holds at </a:t>
            </a:r>
            <a:r>
              <a:rPr lang="en-US" altLang="en-US" sz="1500" b="0" i="1">
                <a:solidFill>
                  <a:srgbClr val="FF0000"/>
                </a:solidFill>
              </a:rPr>
              <a:t>every node</a:t>
            </a:r>
            <a:r>
              <a:rPr lang="en-US" altLang="en-US" sz="1500" b="0">
                <a:solidFill>
                  <a:srgbClr val="FF0000"/>
                </a:solidFill>
              </a:rPr>
              <a:t>... !</a:t>
            </a:r>
            <a:endParaRPr lang="en-US" altLang="en-US" sz="1500" b="0">
              <a:solidFill>
                <a:srgbClr val="000000"/>
              </a:solidFill>
            </a:endParaRPr>
          </a:p>
        </p:txBody>
      </p:sp>
      <p:sp>
        <p:nvSpPr>
          <p:cNvPr id="42001" name="Oval 3"/>
          <p:cNvSpPr>
            <a:spLocks noChangeArrowheads="1"/>
          </p:cNvSpPr>
          <p:nvPr/>
        </p:nvSpPr>
        <p:spPr bwMode="auto">
          <a:xfrm>
            <a:off x="5434013" y="3833813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2002" name="Line 6"/>
          <p:cNvSpPr>
            <a:spLocks noChangeShapeType="1"/>
          </p:cNvSpPr>
          <p:nvPr/>
        </p:nvSpPr>
        <p:spPr bwMode="auto">
          <a:xfrm>
            <a:off x="5856288" y="4302125"/>
            <a:ext cx="198437" cy="2254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3" name="Line 5"/>
          <p:cNvSpPr>
            <a:spLocks noChangeShapeType="1"/>
          </p:cNvSpPr>
          <p:nvPr/>
        </p:nvSpPr>
        <p:spPr bwMode="auto">
          <a:xfrm flipH="1">
            <a:off x="5184775" y="4314825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4" name="Text Box 47"/>
          <p:cNvSpPr txBox="1">
            <a:spLocks noChangeArrowheads="1"/>
          </p:cNvSpPr>
          <p:nvPr/>
        </p:nvSpPr>
        <p:spPr bwMode="auto">
          <a:xfrm>
            <a:off x="1770063" y="1312863"/>
            <a:ext cx="5894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</a:rPr>
              <a:t>Suppose elements are being inserted into a binary tree. </a:t>
            </a:r>
          </a:p>
        </p:txBody>
      </p:sp>
      <p:sp>
        <p:nvSpPr>
          <p:cNvPr id="42005" name="Text Box 52"/>
          <p:cNvSpPr txBox="1">
            <a:spLocks noChangeArrowheads="1"/>
          </p:cNvSpPr>
          <p:nvPr/>
        </p:nvSpPr>
        <p:spPr bwMode="auto">
          <a:xfrm>
            <a:off x="838200" y="1609725"/>
            <a:ext cx="7559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</a:rPr>
              <a:t>At each decision point </a:t>
            </a:r>
            <a:r>
              <a:rPr lang="en-US" altLang="en-US" sz="1800">
                <a:solidFill>
                  <a:srgbClr val="FF0000"/>
                </a:solidFill>
              </a:rPr>
              <a:t>90% of elements</a:t>
            </a:r>
            <a:r>
              <a:rPr lang="en-US" altLang="en-US" sz="1800">
                <a:solidFill>
                  <a:srgbClr val="000000"/>
                </a:solidFill>
              </a:rPr>
              <a:t> are larger and sort to the right.</a:t>
            </a:r>
          </a:p>
        </p:txBody>
      </p:sp>
      <p:sp>
        <p:nvSpPr>
          <p:cNvPr id="42006" name="Rectangle 23"/>
          <p:cNvSpPr>
            <a:spLocks noChangeArrowheads="1"/>
          </p:cNvSpPr>
          <p:nvPr/>
        </p:nvSpPr>
        <p:spPr bwMode="auto">
          <a:xfrm>
            <a:off x="273050" y="2257425"/>
            <a:ext cx="2336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500" b="0">
                <a:solidFill>
                  <a:srgbClr val="000000"/>
                </a:solidFill>
                <a:latin typeface="Calibri" pitchFamily="34" charset="0"/>
              </a:rPr>
              <a:t>let</a:t>
            </a:r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 D </a:t>
            </a:r>
            <a:r>
              <a:rPr lang="en-US" altLang="en-US" sz="1500" b="0">
                <a:solidFill>
                  <a:srgbClr val="000000"/>
                </a:solidFill>
                <a:latin typeface="Calibri" pitchFamily="34" charset="0"/>
              </a:rPr>
              <a:t>= # of descendants (including oneself) at each node and let </a:t>
            </a:r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N</a:t>
            </a:r>
            <a:r>
              <a:rPr lang="en-US" altLang="en-US" sz="1500" b="0">
                <a:solidFill>
                  <a:srgbClr val="000000"/>
                </a:solidFill>
                <a:latin typeface="Calibri" pitchFamily="34" charset="0"/>
              </a:rPr>
              <a:t> = total # of nodes in the tree</a:t>
            </a:r>
          </a:p>
        </p:txBody>
      </p:sp>
      <p:sp>
        <p:nvSpPr>
          <p:cNvPr id="42007" name="Rectangle 24"/>
          <p:cNvSpPr>
            <a:spLocks noChangeArrowheads="1"/>
          </p:cNvSpPr>
          <p:nvPr/>
        </p:nvSpPr>
        <p:spPr bwMode="auto">
          <a:xfrm>
            <a:off x="4038600" y="2173288"/>
            <a:ext cx="874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Calibri" pitchFamily="34" charset="0"/>
              </a:rPr>
              <a:t>D = N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2008" name="Oval 3"/>
          <p:cNvSpPr>
            <a:spLocks noChangeArrowheads="1"/>
          </p:cNvSpPr>
          <p:nvPr/>
        </p:nvSpPr>
        <p:spPr bwMode="auto">
          <a:xfrm>
            <a:off x="7048500" y="5768975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2009" name="Line 6"/>
          <p:cNvSpPr>
            <a:spLocks noChangeShapeType="1"/>
          </p:cNvSpPr>
          <p:nvPr/>
        </p:nvSpPr>
        <p:spPr bwMode="auto">
          <a:xfrm>
            <a:off x="6875463" y="5572125"/>
            <a:ext cx="198437" cy="2254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0" name="Rectangle 27"/>
          <p:cNvSpPr>
            <a:spLocks noChangeArrowheads="1"/>
          </p:cNvSpPr>
          <p:nvPr/>
        </p:nvSpPr>
        <p:spPr bwMode="auto">
          <a:xfrm>
            <a:off x="5048250" y="2854325"/>
            <a:ext cx="881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  <a:latin typeface="Calibri" pitchFamily="34" charset="0"/>
              </a:rPr>
              <a:t>D = .9N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2011" name="Rectangle 28"/>
          <p:cNvSpPr>
            <a:spLocks noChangeArrowheads="1"/>
          </p:cNvSpPr>
          <p:nvPr/>
        </p:nvSpPr>
        <p:spPr bwMode="auto">
          <a:xfrm>
            <a:off x="5632450" y="3492500"/>
            <a:ext cx="958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  <a:latin typeface="Calibri" pitchFamily="34" charset="0"/>
              </a:rPr>
              <a:t>D = .9</a:t>
            </a:r>
            <a:r>
              <a:rPr lang="en-US" altLang="en-US" sz="1800" baseline="4200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altLang="en-US" sz="1800">
                <a:solidFill>
                  <a:srgbClr val="000000"/>
                </a:solidFill>
                <a:latin typeface="Calibri" pitchFamily="34" charset="0"/>
              </a:rPr>
              <a:t>N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2012" name="Rectangle 29"/>
          <p:cNvSpPr>
            <a:spLocks noChangeArrowheads="1"/>
          </p:cNvSpPr>
          <p:nvPr/>
        </p:nvSpPr>
        <p:spPr bwMode="auto">
          <a:xfrm>
            <a:off x="7445375" y="5494338"/>
            <a:ext cx="665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  <a:latin typeface="Calibri" pitchFamily="34" charset="0"/>
              </a:rPr>
              <a:t>D = 1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2013" name="Oval 3"/>
          <p:cNvSpPr>
            <a:spLocks noChangeArrowheads="1"/>
          </p:cNvSpPr>
          <p:nvPr/>
        </p:nvSpPr>
        <p:spPr bwMode="auto">
          <a:xfrm>
            <a:off x="6019800" y="44958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2014" name="Rectangle 32"/>
          <p:cNvSpPr>
            <a:spLocks noChangeArrowheads="1"/>
          </p:cNvSpPr>
          <p:nvPr/>
        </p:nvSpPr>
        <p:spPr bwMode="auto">
          <a:xfrm>
            <a:off x="6337300" y="4252913"/>
            <a:ext cx="958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  <a:latin typeface="Calibri" pitchFamily="34" charset="0"/>
              </a:rPr>
              <a:t>D = .9</a:t>
            </a:r>
            <a:r>
              <a:rPr lang="en-US" altLang="en-US" sz="1800" baseline="42000">
                <a:solidFill>
                  <a:srgbClr val="000000"/>
                </a:solidFill>
                <a:latin typeface="Calibri" pitchFamily="34" charset="0"/>
              </a:rPr>
              <a:t>3</a:t>
            </a:r>
            <a:r>
              <a:rPr lang="en-US" altLang="en-US" sz="1800">
                <a:solidFill>
                  <a:srgbClr val="000000"/>
                </a:solidFill>
                <a:latin typeface="Calibri" pitchFamily="34" charset="0"/>
              </a:rPr>
              <a:t>N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2015" name="Ink 3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294063" y="1736725"/>
            <a:ext cx="239712" cy="492125"/>
          </a:xfrm>
          <a:custGeom>
            <a:avLst/>
            <a:gdLst>
              <a:gd name="T0" fmla="*/ 2147483647 w 666"/>
              <a:gd name="T1" fmla="*/ 2147483647 h 1368"/>
              <a:gd name="T2" fmla="*/ 2147483647 w 666"/>
              <a:gd name="T3" fmla="*/ 2147483647 h 1368"/>
              <a:gd name="T4" fmla="*/ 2147483647 w 666"/>
              <a:gd name="T5" fmla="*/ 2147483647 h 1368"/>
              <a:gd name="T6" fmla="*/ 2147483647 w 666"/>
              <a:gd name="T7" fmla="*/ 2147483647 h 1368"/>
              <a:gd name="T8" fmla="*/ 2147483647 w 666"/>
              <a:gd name="T9" fmla="*/ 2147483647 h 1368"/>
              <a:gd name="T10" fmla="*/ 2147483647 w 666"/>
              <a:gd name="T11" fmla="*/ 2147483647 h 1368"/>
              <a:gd name="T12" fmla="*/ 2147483647 w 666"/>
              <a:gd name="T13" fmla="*/ 2147483647 h 1368"/>
              <a:gd name="T14" fmla="*/ 2147483647 w 666"/>
              <a:gd name="T15" fmla="*/ 2147483647 h 1368"/>
              <a:gd name="T16" fmla="*/ 2147483647 w 666"/>
              <a:gd name="T17" fmla="*/ 2147483647 h 1368"/>
              <a:gd name="T18" fmla="*/ 2147483647 w 666"/>
              <a:gd name="T19" fmla="*/ 2147483647 h 1368"/>
              <a:gd name="T20" fmla="*/ 2147483647 w 666"/>
              <a:gd name="T21" fmla="*/ 2147483647 h 1368"/>
              <a:gd name="T22" fmla="*/ 93274591 w 666"/>
              <a:gd name="T23" fmla="*/ 2147483647 h 1368"/>
              <a:gd name="T24" fmla="*/ 699430229 w 666"/>
              <a:gd name="T25" fmla="*/ 2147483647 h 1368"/>
              <a:gd name="T26" fmla="*/ 2147483647 w 666"/>
              <a:gd name="T27" fmla="*/ 2147483647 h 1368"/>
              <a:gd name="T28" fmla="*/ 2147483647 w 666"/>
              <a:gd name="T29" fmla="*/ 2147483647 h 1368"/>
              <a:gd name="T30" fmla="*/ 2147483647 w 666"/>
              <a:gd name="T31" fmla="*/ 2147483647 h 1368"/>
              <a:gd name="T32" fmla="*/ 2147483647 w 666"/>
              <a:gd name="T33" fmla="*/ 2147483647 h 1368"/>
              <a:gd name="T34" fmla="*/ 2147483647 w 666"/>
              <a:gd name="T35" fmla="*/ 2147483647 h 1368"/>
              <a:gd name="T36" fmla="*/ 2147483647 w 666"/>
              <a:gd name="T37" fmla="*/ 2147483647 h 1368"/>
              <a:gd name="T38" fmla="*/ 2147483647 w 666"/>
              <a:gd name="T39" fmla="*/ 2147483647 h 1368"/>
              <a:gd name="T40" fmla="*/ 2147483647 w 666"/>
              <a:gd name="T41" fmla="*/ 2147483647 h 1368"/>
              <a:gd name="T42" fmla="*/ 2147483647 w 666"/>
              <a:gd name="T43" fmla="*/ 2147483647 h 1368"/>
              <a:gd name="T44" fmla="*/ 2147483647 w 666"/>
              <a:gd name="T45" fmla="*/ 2147483647 h 1368"/>
              <a:gd name="T46" fmla="*/ 2147483647 w 666"/>
              <a:gd name="T47" fmla="*/ 2147483647 h 1368"/>
              <a:gd name="T48" fmla="*/ 2147483647 w 666"/>
              <a:gd name="T49" fmla="*/ 2147483647 h 1368"/>
              <a:gd name="T50" fmla="*/ 2147483647 w 666"/>
              <a:gd name="T51" fmla="*/ 2147483647 h 1368"/>
              <a:gd name="T52" fmla="*/ 2147483647 w 666"/>
              <a:gd name="T53" fmla="*/ 2147483647 h 1368"/>
              <a:gd name="T54" fmla="*/ 2147483647 w 666"/>
              <a:gd name="T55" fmla="*/ 2147483647 h 1368"/>
              <a:gd name="T56" fmla="*/ 2147483647 w 666"/>
              <a:gd name="T57" fmla="*/ 2147483647 h 1368"/>
              <a:gd name="T58" fmla="*/ 2147483647 w 666"/>
              <a:gd name="T59" fmla="*/ 2147483647 h 136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66"/>
              <a:gd name="T91" fmla="*/ 0 h 1368"/>
              <a:gd name="T92" fmla="*/ 666 w 666"/>
              <a:gd name="T93" fmla="*/ 1368 h 136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66" h="1368" extrusionOk="0">
                <a:moveTo>
                  <a:pt x="303" y="374"/>
                </a:moveTo>
                <a:cubicBezTo>
                  <a:pt x="271" y="375"/>
                  <a:pt x="239" y="379"/>
                  <a:pt x="209" y="392"/>
                </a:cubicBezTo>
                <a:cubicBezTo>
                  <a:pt x="193" y="399"/>
                  <a:pt x="177" y="408"/>
                  <a:pt x="161" y="415"/>
                </a:cubicBezTo>
                <a:cubicBezTo>
                  <a:pt x="180" y="366"/>
                  <a:pt x="225" y="327"/>
                  <a:pt x="264" y="291"/>
                </a:cubicBezTo>
                <a:cubicBezTo>
                  <a:pt x="339" y="222"/>
                  <a:pt x="417" y="155"/>
                  <a:pt x="496" y="91"/>
                </a:cubicBezTo>
                <a:cubicBezTo>
                  <a:pt x="502" y="86"/>
                  <a:pt x="615" y="-9"/>
                  <a:pt x="626" y="0"/>
                </a:cubicBezTo>
                <a:cubicBezTo>
                  <a:pt x="624" y="5"/>
                  <a:pt x="621" y="10"/>
                  <a:pt x="619" y="15"/>
                </a:cubicBezTo>
              </a:path>
              <a:path w="666" h="1368" extrusionOk="0">
                <a:moveTo>
                  <a:pt x="229" y="1004"/>
                </a:moveTo>
                <a:cubicBezTo>
                  <a:pt x="250" y="978"/>
                  <a:pt x="254" y="970"/>
                  <a:pt x="253" y="938"/>
                </a:cubicBezTo>
                <a:cubicBezTo>
                  <a:pt x="251" y="904"/>
                  <a:pt x="229" y="866"/>
                  <a:pt x="206" y="842"/>
                </a:cubicBezTo>
                <a:cubicBezTo>
                  <a:pt x="174" y="810"/>
                  <a:pt x="128" y="800"/>
                  <a:pt x="86" y="816"/>
                </a:cubicBezTo>
                <a:cubicBezTo>
                  <a:pt x="51" y="829"/>
                  <a:pt x="-15" y="880"/>
                  <a:pt x="2" y="925"/>
                </a:cubicBezTo>
                <a:cubicBezTo>
                  <a:pt x="6" y="930"/>
                  <a:pt x="11" y="936"/>
                  <a:pt x="15" y="941"/>
                </a:cubicBezTo>
                <a:cubicBezTo>
                  <a:pt x="81" y="942"/>
                  <a:pt x="132" y="920"/>
                  <a:pt x="191" y="890"/>
                </a:cubicBezTo>
                <a:cubicBezTo>
                  <a:pt x="218" y="876"/>
                  <a:pt x="232" y="866"/>
                  <a:pt x="260" y="866"/>
                </a:cubicBezTo>
                <a:cubicBezTo>
                  <a:pt x="263" y="913"/>
                  <a:pt x="242" y="958"/>
                  <a:pt x="228" y="1003"/>
                </a:cubicBezTo>
                <a:cubicBezTo>
                  <a:pt x="205" y="1075"/>
                  <a:pt x="184" y="1148"/>
                  <a:pt x="172" y="1223"/>
                </a:cubicBezTo>
                <a:cubicBezTo>
                  <a:pt x="165" y="1263"/>
                  <a:pt x="162" y="1296"/>
                  <a:pt x="181" y="1331"/>
                </a:cubicBezTo>
                <a:cubicBezTo>
                  <a:pt x="213" y="1303"/>
                  <a:pt x="233" y="1274"/>
                  <a:pt x="256" y="1238"/>
                </a:cubicBezTo>
              </a:path>
              <a:path w="666" h="1368" extrusionOk="0">
                <a:moveTo>
                  <a:pt x="624" y="903"/>
                </a:moveTo>
                <a:cubicBezTo>
                  <a:pt x="648" y="884"/>
                  <a:pt x="682" y="858"/>
                  <a:pt x="653" y="827"/>
                </a:cubicBezTo>
                <a:cubicBezTo>
                  <a:pt x="630" y="802"/>
                  <a:pt x="555" y="846"/>
                  <a:pt x="538" y="856"/>
                </a:cubicBezTo>
                <a:cubicBezTo>
                  <a:pt x="483" y="888"/>
                  <a:pt x="428" y="931"/>
                  <a:pt x="389" y="981"/>
                </a:cubicBezTo>
                <a:cubicBezTo>
                  <a:pt x="374" y="1005"/>
                  <a:pt x="370" y="1010"/>
                  <a:pt x="364" y="1026"/>
                </a:cubicBezTo>
                <a:cubicBezTo>
                  <a:pt x="408" y="1025"/>
                  <a:pt x="431" y="1005"/>
                  <a:pt x="471" y="985"/>
                </a:cubicBezTo>
                <a:cubicBezTo>
                  <a:pt x="495" y="973"/>
                  <a:pt x="512" y="968"/>
                  <a:pt x="538" y="966"/>
                </a:cubicBezTo>
                <a:cubicBezTo>
                  <a:pt x="561" y="1005"/>
                  <a:pt x="549" y="1041"/>
                  <a:pt x="542" y="1087"/>
                </a:cubicBezTo>
                <a:cubicBezTo>
                  <a:pt x="530" y="1163"/>
                  <a:pt x="513" y="1239"/>
                  <a:pt x="501" y="1315"/>
                </a:cubicBezTo>
                <a:cubicBezTo>
                  <a:pt x="497" y="1342"/>
                  <a:pt x="492" y="1388"/>
                  <a:pt x="528" y="1348"/>
                </a:cubicBezTo>
                <a:cubicBezTo>
                  <a:pt x="533" y="1340"/>
                  <a:pt x="539" y="1333"/>
                  <a:pt x="544" y="132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6" name="Ink 3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584575" y="2225675"/>
            <a:ext cx="7938" cy="20638"/>
          </a:xfrm>
          <a:custGeom>
            <a:avLst/>
            <a:gdLst>
              <a:gd name="T0" fmla="*/ 1080203026 w 21"/>
              <a:gd name="T1" fmla="*/ 2147483647 h 59"/>
              <a:gd name="T2" fmla="*/ 594111645 w 21"/>
              <a:gd name="T3" fmla="*/ 2147483647 h 59"/>
              <a:gd name="T4" fmla="*/ 432081248 w 21"/>
              <a:gd name="T5" fmla="*/ 2147483647 h 59"/>
              <a:gd name="T6" fmla="*/ 0 60000 65536"/>
              <a:gd name="T7" fmla="*/ 0 60000 65536"/>
              <a:gd name="T8" fmla="*/ 0 60000 65536"/>
              <a:gd name="T9" fmla="*/ 0 w 21"/>
              <a:gd name="T10" fmla="*/ 0 h 59"/>
              <a:gd name="T11" fmla="*/ 21 w 21"/>
              <a:gd name="T12" fmla="*/ 59 h 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" h="59" extrusionOk="0">
                <a:moveTo>
                  <a:pt x="20" y="35"/>
                </a:moveTo>
                <a:cubicBezTo>
                  <a:pt x="17" y="48"/>
                  <a:pt x="17" y="52"/>
                  <a:pt x="11" y="58"/>
                </a:cubicBezTo>
                <a:cubicBezTo>
                  <a:pt x="-3" y="33"/>
                  <a:pt x="0" y="28"/>
                  <a:pt x="8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7" name="Ink 3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613150" y="2006600"/>
            <a:ext cx="301625" cy="260350"/>
          </a:xfrm>
          <a:custGeom>
            <a:avLst/>
            <a:gdLst>
              <a:gd name="T0" fmla="*/ 2147483647 w 838"/>
              <a:gd name="T1" fmla="*/ 2147483647 h 725"/>
              <a:gd name="T2" fmla="*/ 2147483647 w 838"/>
              <a:gd name="T3" fmla="*/ 2147483647 h 725"/>
              <a:gd name="T4" fmla="*/ 419621262 w 838"/>
              <a:gd name="T5" fmla="*/ 2147483647 h 725"/>
              <a:gd name="T6" fmla="*/ 186556133 w 838"/>
              <a:gd name="T7" fmla="*/ 2147483647 h 725"/>
              <a:gd name="T8" fmla="*/ 2147483647 w 838"/>
              <a:gd name="T9" fmla="*/ 2147483647 h 725"/>
              <a:gd name="T10" fmla="*/ 2147483647 w 838"/>
              <a:gd name="T11" fmla="*/ 2147483647 h 725"/>
              <a:gd name="T12" fmla="*/ 2147483647 w 838"/>
              <a:gd name="T13" fmla="*/ 2147483647 h 725"/>
              <a:gd name="T14" fmla="*/ 2147483647 w 838"/>
              <a:gd name="T15" fmla="*/ 2147483647 h 725"/>
              <a:gd name="T16" fmla="*/ 2147483647 w 838"/>
              <a:gd name="T17" fmla="*/ 2147483647 h 725"/>
              <a:gd name="T18" fmla="*/ 2147483647 w 838"/>
              <a:gd name="T19" fmla="*/ 2147483647 h 725"/>
              <a:gd name="T20" fmla="*/ 2147483647 w 838"/>
              <a:gd name="T21" fmla="*/ 2147483647 h 725"/>
              <a:gd name="T22" fmla="*/ 2147483647 w 838"/>
              <a:gd name="T23" fmla="*/ 2147483647 h 725"/>
              <a:gd name="T24" fmla="*/ 2147483647 w 838"/>
              <a:gd name="T25" fmla="*/ 2147483647 h 725"/>
              <a:gd name="T26" fmla="*/ 2147483647 w 838"/>
              <a:gd name="T27" fmla="*/ 2147483647 h 725"/>
              <a:gd name="T28" fmla="*/ 2147483647 w 838"/>
              <a:gd name="T29" fmla="*/ 2147483647 h 725"/>
              <a:gd name="T30" fmla="*/ 2147483647 w 838"/>
              <a:gd name="T31" fmla="*/ 2147483647 h 725"/>
              <a:gd name="T32" fmla="*/ 2147483647 w 838"/>
              <a:gd name="T33" fmla="*/ 2147483647 h 725"/>
              <a:gd name="T34" fmla="*/ 2147483647 w 838"/>
              <a:gd name="T35" fmla="*/ 2147483647 h 725"/>
              <a:gd name="T36" fmla="*/ 2147483647 w 838"/>
              <a:gd name="T37" fmla="*/ 2147483647 h 725"/>
              <a:gd name="T38" fmla="*/ 2147483647 w 838"/>
              <a:gd name="T39" fmla="*/ 2147483647 h 725"/>
              <a:gd name="T40" fmla="*/ 2147483647 w 838"/>
              <a:gd name="T41" fmla="*/ 2147483647 h 725"/>
              <a:gd name="T42" fmla="*/ 2147483647 w 838"/>
              <a:gd name="T43" fmla="*/ 2147483647 h 725"/>
              <a:gd name="T44" fmla="*/ 2147483647 w 838"/>
              <a:gd name="T45" fmla="*/ 2147483647 h 725"/>
              <a:gd name="T46" fmla="*/ 2147483647 w 838"/>
              <a:gd name="T47" fmla="*/ 2147483647 h 725"/>
              <a:gd name="T48" fmla="*/ 2147483647 w 838"/>
              <a:gd name="T49" fmla="*/ 2147483647 h 725"/>
              <a:gd name="T50" fmla="*/ 2147483647 w 838"/>
              <a:gd name="T51" fmla="*/ 2147483647 h 72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838"/>
              <a:gd name="T79" fmla="*/ 0 h 725"/>
              <a:gd name="T80" fmla="*/ 838 w 838"/>
              <a:gd name="T81" fmla="*/ 725 h 725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838" h="725" extrusionOk="0">
                <a:moveTo>
                  <a:pt x="268" y="169"/>
                </a:moveTo>
                <a:cubicBezTo>
                  <a:pt x="272" y="111"/>
                  <a:pt x="259" y="71"/>
                  <a:pt x="208" y="35"/>
                </a:cubicBezTo>
                <a:cubicBezTo>
                  <a:pt x="162" y="2"/>
                  <a:pt x="60" y="-23"/>
                  <a:pt x="9" y="14"/>
                </a:cubicBezTo>
                <a:cubicBezTo>
                  <a:pt x="0" y="26"/>
                  <a:pt x="-3" y="30"/>
                  <a:pt x="4" y="40"/>
                </a:cubicBezTo>
                <a:cubicBezTo>
                  <a:pt x="38" y="64"/>
                  <a:pt x="76" y="76"/>
                  <a:pt x="113" y="96"/>
                </a:cubicBezTo>
                <a:cubicBezTo>
                  <a:pt x="165" y="125"/>
                  <a:pt x="209" y="165"/>
                  <a:pt x="231" y="222"/>
                </a:cubicBezTo>
                <a:cubicBezTo>
                  <a:pt x="256" y="287"/>
                  <a:pt x="255" y="363"/>
                  <a:pt x="247" y="431"/>
                </a:cubicBezTo>
                <a:cubicBezTo>
                  <a:pt x="240" y="490"/>
                  <a:pt x="223" y="546"/>
                  <a:pt x="209" y="603"/>
                </a:cubicBezTo>
                <a:cubicBezTo>
                  <a:pt x="204" y="623"/>
                  <a:pt x="201" y="643"/>
                  <a:pt x="197" y="663"/>
                </a:cubicBezTo>
                <a:cubicBezTo>
                  <a:pt x="217" y="639"/>
                  <a:pt x="232" y="614"/>
                  <a:pt x="248" y="587"/>
                </a:cubicBezTo>
              </a:path>
              <a:path w="838" h="725" extrusionOk="0">
                <a:moveTo>
                  <a:pt x="654" y="56"/>
                </a:moveTo>
                <a:cubicBezTo>
                  <a:pt x="646" y="56"/>
                  <a:pt x="622" y="63"/>
                  <a:pt x="595" y="82"/>
                </a:cubicBezTo>
                <a:cubicBezTo>
                  <a:pt x="557" y="108"/>
                  <a:pt x="514" y="132"/>
                  <a:pt x="480" y="164"/>
                </a:cubicBezTo>
                <a:cubicBezTo>
                  <a:pt x="470" y="176"/>
                  <a:pt x="467" y="178"/>
                  <a:pt x="465" y="188"/>
                </a:cubicBezTo>
                <a:cubicBezTo>
                  <a:pt x="493" y="185"/>
                  <a:pt x="522" y="179"/>
                  <a:pt x="550" y="180"/>
                </a:cubicBezTo>
                <a:cubicBezTo>
                  <a:pt x="587" y="181"/>
                  <a:pt x="628" y="191"/>
                  <a:pt x="638" y="232"/>
                </a:cubicBezTo>
                <a:cubicBezTo>
                  <a:pt x="650" y="283"/>
                  <a:pt x="621" y="344"/>
                  <a:pt x="598" y="388"/>
                </a:cubicBezTo>
                <a:cubicBezTo>
                  <a:pt x="574" y="433"/>
                  <a:pt x="544" y="470"/>
                  <a:pt x="518" y="512"/>
                </a:cubicBezTo>
                <a:cubicBezTo>
                  <a:pt x="511" y="526"/>
                  <a:pt x="509" y="529"/>
                  <a:pt x="506" y="538"/>
                </a:cubicBezTo>
              </a:path>
              <a:path w="838" h="725" extrusionOk="0">
                <a:moveTo>
                  <a:pt x="688" y="502"/>
                </a:moveTo>
                <a:cubicBezTo>
                  <a:pt x="666" y="543"/>
                  <a:pt x="639" y="589"/>
                  <a:pt x="627" y="634"/>
                </a:cubicBezTo>
                <a:cubicBezTo>
                  <a:pt x="618" y="668"/>
                  <a:pt x="611" y="713"/>
                  <a:pt x="654" y="722"/>
                </a:cubicBezTo>
                <a:cubicBezTo>
                  <a:pt x="701" y="732"/>
                  <a:pt x="750" y="704"/>
                  <a:pt x="786" y="680"/>
                </a:cubicBezTo>
                <a:cubicBezTo>
                  <a:pt x="815" y="661"/>
                  <a:pt x="837" y="642"/>
                  <a:pt x="831" y="609"/>
                </a:cubicBezTo>
                <a:cubicBezTo>
                  <a:pt x="795" y="594"/>
                  <a:pt x="772" y="599"/>
                  <a:pt x="736" y="619"/>
                </a:cubicBezTo>
                <a:cubicBezTo>
                  <a:pt x="728" y="624"/>
                  <a:pt x="720" y="630"/>
                  <a:pt x="712" y="63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8" name="Ink 3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98500" y="3878263"/>
            <a:ext cx="614363" cy="441325"/>
          </a:xfrm>
          <a:custGeom>
            <a:avLst/>
            <a:gdLst>
              <a:gd name="T0" fmla="*/ 2147483647 w 1709"/>
              <a:gd name="T1" fmla="*/ 2147483647 h 1226"/>
              <a:gd name="T2" fmla="*/ 2147483647 w 1709"/>
              <a:gd name="T3" fmla="*/ 2147483647 h 1226"/>
              <a:gd name="T4" fmla="*/ 2147483647 w 1709"/>
              <a:gd name="T5" fmla="*/ 2147483647 h 1226"/>
              <a:gd name="T6" fmla="*/ 2147483647 w 1709"/>
              <a:gd name="T7" fmla="*/ 2147483647 h 1226"/>
              <a:gd name="T8" fmla="*/ 2147483647 w 1709"/>
              <a:gd name="T9" fmla="*/ 2147483647 h 1226"/>
              <a:gd name="T10" fmla="*/ 2147483647 w 1709"/>
              <a:gd name="T11" fmla="*/ 2147483647 h 1226"/>
              <a:gd name="T12" fmla="*/ 2147483647 w 1709"/>
              <a:gd name="T13" fmla="*/ 2147483647 h 1226"/>
              <a:gd name="T14" fmla="*/ 2147483647 w 1709"/>
              <a:gd name="T15" fmla="*/ 2147483647 h 1226"/>
              <a:gd name="T16" fmla="*/ 2147483647 w 1709"/>
              <a:gd name="T17" fmla="*/ 2147483647 h 1226"/>
              <a:gd name="T18" fmla="*/ 2147483647 w 1709"/>
              <a:gd name="T19" fmla="*/ 2147483647 h 1226"/>
              <a:gd name="T20" fmla="*/ 2147483647 w 1709"/>
              <a:gd name="T21" fmla="*/ 2147483647 h 1226"/>
              <a:gd name="T22" fmla="*/ 2147483647 w 1709"/>
              <a:gd name="T23" fmla="*/ 2147483647 h 1226"/>
              <a:gd name="T24" fmla="*/ 2147483647 w 1709"/>
              <a:gd name="T25" fmla="*/ 2147483647 h 1226"/>
              <a:gd name="T26" fmla="*/ 2147483647 w 1709"/>
              <a:gd name="T27" fmla="*/ 2147483647 h 1226"/>
              <a:gd name="T28" fmla="*/ 2147483647 w 1709"/>
              <a:gd name="T29" fmla="*/ 2147483647 h 1226"/>
              <a:gd name="T30" fmla="*/ 0 w 1709"/>
              <a:gd name="T31" fmla="*/ 2147483647 h 1226"/>
              <a:gd name="T32" fmla="*/ 1811815285 w 1709"/>
              <a:gd name="T33" fmla="*/ 2147483647 h 1226"/>
              <a:gd name="T34" fmla="*/ 2147483647 w 1709"/>
              <a:gd name="T35" fmla="*/ 2147483647 h 1226"/>
              <a:gd name="T36" fmla="*/ 2147483647 w 1709"/>
              <a:gd name="T37" fmla="*/ 2147483647 h 1226"/>
              <a:gd name="T38" fmla="*/ 2147483647 w 1709"/>
              <a:gd name="T39" fmla="*/ 2147483647 h 1226"/>
              <a:gd name="T40" fmla="*/ 2147483647 w 1709"/>
              <a:gd name="T41" fmla="*/ 2147483647 h 1226"/>
              <a:gd name="T42" fmla="*/ 2147483647 w 1709"/>
              <a:gd name="T43" fmla="*/ 2147483647 h 1226"/>
              <a:gd name="T44" fmla="*/ 2147483647 w 1709"/>
              <a:gd name="T45" fmla="*/ 2147483647 h 1226"/>
              <a:gd name="T46" fmla="*/ 2147483647 w 1709"/>
              <a:gd name="T47" fmla="*/ 2147483647 h 1226"/>
              <a:gd name="T48" fmla="*/ 2147483647 w 1709"/>
              <a:gd name="T49" fmla="*/ 2147483647 h 1226"/>
              <a:gd name="T50" fmla="*/ 2147483647 w 1709"/>
              <a:gd name="T51" fmla="*/ 2147483647 h 1226"/>
              <a:gd name="T52" fmla="*/ 2147483647 w 1709"/>
              <a:gd name="T53" fmla="*/ 2147483647 h 1226"/>
              <a:gd name="T54" fmla="*/ 2147483647 w 1709"/>
              <a:gd name="T55" fmla="*/ 2147483647 h 1226"/>
              <a:gd name="T56" fmla="*/ 2147483647 w 1709"/>
              <a:gd name="T57" fmla="*/ 2147483647 h 1226"/>
              <a:gd name="T58" fmla="*/ 2147483647 w 1709"/>
              <a:gd name="T59" fmla="*/ 2147483647 h 1226"/>
              <a:gd name="T60" fmla="*/ 2147483647 w 1709"/>
              <a:gd name="T61" fmla="*/ 2147483647 h 1226"/>
              <a:gd name="T62" fmla="*/ 2147483647 w 1709"/>
              <a:gd name="T63" fmla="*/ 2147483647 h 1226"/>
              <a:gd name="T64" fmla="*/ 2147483647 w 1709"/>
              <a:gd name="T65" fmla="*/ 2147483647 h 1226"/>
              <a:gd name="T66" fmla="*/ 2147483647 w 1709"/>
              <a:gd name="T67" fmla="*/ 2147483647 h 1226"/>
              <a:gd name="T68" fmla="*/ 2147483647 w 1709"/>
              <a:gd name="T69" fmla="*/ 2147483647 h 122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709"/>
              <a:gd name="T106" fmla="*/ 0 h 1226"/>
              <a:gd name="T107" fmla="*/ 1709 w 1709"/>
              <a:gd name="T108" fmla="*/ 1226 h 122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709" h="1226" extrusionOk="0">
                <a:moveTo>
                  <a:pt x="183" y="312"/>
                </a:moveTo>
                <a:cubicBezTo>
                  <a:pt x="180" y="323"/>
                  <a:pt x="179" y="326"/>
                  <a:pt x="175" y="332"/>
                </a:cubicBezTo>
                <a:cubicBezTo>
                  <a:pt x="195" y="317"/>
                  <a:pt x="200" y="314"/>
                  <a:pt x="221" y="301"/>
                </a:cubicBezTo>
                <a:cubicBezTo>
                  <a:pt x="261" y="276"/>
                  <a:pt x="299" y="250"/>
                  <a:pt x="335" y="220"/>
                </a:cubicBezTo>
                <a:cubicBezTo>
                  <a:pt x="388" y="177"/>
                  <a:pt x="437" y="126"/>
                  <a:pt x="481" y="74"/>
                </a:cubicBezTo>
                <a:cubicBezTo>
                  <a:pt x="501" y="50"/>
                  <a:pt x="518" y="26"/>
                  <a:pt x="535" y="0"/>
                </a:cubicBezTo>
                <a:cubicBezTo>
                  <a:pt x="541" y="21"/>
                  <a:pt x="544" y="36"/>
                  <a:pt x="547" y="59"/>
                </a:cubicBezTo>
                <a:cubicBezTo>
                  <a:pt x="552" y="97"/>
                  <a:pt x="558" y="135"/>
                  <a:pt x="564" y="173"/>
                </a:cubicBezTo>
                <a:cubicBezTo>
                  <a:pt x="578" y="257"/>
                  <a:pt x="589" y="334"/>
                  <a:pt x="589" y="419"/>
                </a:cubicBezTo>
                <a:cubicBezTo>
                  <a:pt x="589" y="504"/>
                  <a:pt x="578" y="587"/>
                  <a:pt x="567" y="671"/>
                </a:cubicBezTo>
                <a:cubicBezTo>
                  <a:pt x="557" y="743"/>
                  <a:pt x="550" y="813"/>
                  <a:pt x="545" y="885"/>
                </a:cubicBezTo>
                <a:cubicBezTo>
                  <a:pt x="542" y="929"/>
                  <a:pt x="538" y="973"/>
                  <a:pt x="537" y="1017"/>
                </a:cubicBezTo>
                <a:cubicBezTo>
                  <a:pt x="537" y="1031"/>
                  <a:pt x="539" y="1046"/>
                  <a:pt x="538" y="1060"/>
                </a:cubicBezTo>
                <a:cubicBezTo>
                  <a:pt x="537" y="1082"/>
                  <a:pt x="541" y="1089"/>
                  <a:pt x="530" y="1083"/>
                </a:cubicBezTo>
                <a:cubicBezTo>
                  <a:pt x="527" y="1078"/>
                  <a:pt x="524" y="1074"/>
                  <a:pt x="521" y="1069"/>
                </a:cubicBezTo>
              </a:path>
              <a:path w="1709" h="1226" extrusionOk="0">
                <a:moveTo>
                  <a:pt x="0" y="1129"/>
                </a:moveTo>
                <a:cubicBezTo>
                  <a:pt x="10" y="1135"/>
                  <a:pt x="21" y="1143"/>
                  <a:pt x="39" y="1150"/>
                </a:cubicBezTo>
                <a:cubicBezTo>
                  <a:pt x="76" y="1165"/>
                  <a:pt x="117" y="1164"/>
                  <a:pt x="156" y="1169"/>
                </a:cubicBezTo>
                <a:cubicBezTo>
                  <a:pt x="237" y="1180"/>
                  <a:pt x="317" y="1182"/>
                  <a:pt x="399" y="1186"/>
                </a:cubicBezTo>
                <a:cubicBezTo>
                  <a:pt x="538" y="1192"/>
                  <a:pt x="677" y="1201"/>
                  <a:pt x="815" y="1212"/>
                </a:cubicBezTo>
                <a:cubicBezTo>
                  <a:pt x="867" y="1216"/>
                  <a:pt x="922" y="1226"/>
                  <a:pt x="975" y="1224"/>
                </a:cubicBezTo>
                <a:cubicBezTo>
                  <a:pt x="996" y="1223"/>
                  <a:pt x="999" y="1212"/>
                  <a:pt x="1012" y="1196"/>
                </a:cubicBezTo>
                <a:cubicBezTo>
                  <a:pt x="1026" y="1179"/>
                  <a:pt x="1035" y="1157"/>
                  <a:pt x="1046" y="1137"/>
                </a:cubicBezTo>
              </a:path>
              <a:path w="1709" h="1226" extrusionOk="0">
                <a:moveTo>
                  <a:pt x="1306" y="496"/>
                </a:moveTo>
                <a:cubicBezTo>
                  <a:pt x="1327" y="507"/>
                  <a:pt x="1345" y="506"/>
                  <a:pt x="1370" y="506"/>
                </a:cubicBezTo>
                <a:cubicBezTo>
                  <a:pt x="1408" y="506"/>
                  <a:pt x="1447" y="507"/>
                  <a:pt x="1485" y="506"/>
                </a:cubicBezTo>
                <a:cubicBezTo>
                  <a:pt x="1522" y="505"/>
                  <a:pt x="1560" y="503"/>
                  <a:pt x="1597" y="504"/>
                </a:cubicBezTo>
                <a:cubicBezTo>
                  <a:pt x="1618" y="504"/>
                  <a:pt x="1643" y="501"/>
                  <a:pt x="1662" y="502"/>
                </a:cubicBezTo>
                <a:cubicBezTo>
                  <a:pt x="1672" y="502"/>
                  <a:pt x="1685" y="508"/>
                  <a:pt x="1695" y="510"/>
                </a:cubicBezTo>
              </a:path>
              <a:path w="1709" h="1226" extrusionOk="0">
                <a:moveTo>
                  <a:pt x="1295" y="745"/>
                </a:moveTo>
                <a:cubicBezTo>
                  <a:pt x="1322" y="745"/>
                  <a:pt x="1345" y="739"/>
                  <a:pt x="1371" y="735"/>
                </a:cubicBezTo>
                <a:cubicBezTo>
                  <a:pt x="1416" y="728"/>
                  <a:pt x="1460" y="730"/>
                  <a:pt x="1505" y="729"/>
                </a:cubicBezTo>
                <a:cubicBezTo>
                  <a:pt x="1549" y="728"/>
                  <a:pt x="1593" y="729"/>
                  <a:pt x="1637" y="729"/>
                </a:cubicBezTo>
                <a:cubicBezTo>
                  <a:pt x="1656" y="729"/>
                  <a:pt x="1680" y="734"/>
                  <a:pt x="1698" y="729"/>
                </a:cubicBezTo>
                <a:cubicBezTo>
                  <a:pt x="1701" y="727"/>
                  <a:pt x="1705" y="726"/>
                  <a:pt x="1708" y="72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9" name="Ink 3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579563" y="3656013"/>
            <a:ext cx="1069975" cy="654050"/>
          </a:xfrm>
          <a:custGeom>
            <a:avLst/>
            <a:gdLst>
              <a:gd name="T0" fmla="*/ 2147483647 w 2974"/>
              <a:gd name="T1" fmla="*/ 2147483647 h 1817"/>
              <a:gd name="T2" fmla="*/ 2147483647 w 2974"/>
              <a:gd name="T3" fmla="*/ 2147483647 h 1817"/>
              <a:gd name="T4" fmla="*/ 512319800 w 2974"/>
              <a:gd name="T5" fmla="*/ 2147483647 h 1817"/>
              <a:gd name="T6" fmla="*/ 1117706527 w 2974"/>
              <a:gd name="T7" fmla="*/ 2147483647 h 1817"/>
              <a:gd name="T8" fmla="*/ 2147483647 w 2974"/>
              <a:gd name="T9" fmla="*/ 2147483647 h 1817"/>
              <a:gd name="T10" fmla="*/ 2147483647 w 2974"/>
              <a:gd name="T11" fmla="*/ 2147483647 h 1817"/>
              <a:gd name="T12" fmla="*/ 2147483647 w 2974"/>
              <a:gd name="T13" fmla="*/ 2147483647 h 1817"/>
              <a:gd name="T14" fmla="*/ 2147483647 w 2974"/>
              <a:gd name="T15" fmla="*/ 2147483647 h 1817"/>
              <a:gd name="T16" fmla="*/ 2147483647 w 2974"/>
              <a:gd name="T17" fmla="*/ 2147483647 h 1817"/>
              <a:gd name="T18" fmla="*/ 2147483647 w 2974"/>
              <a:gd name="T19" fmla="*/ 2147483647 h 1817"/>
              <a:gd name="T20" fmla="*/ 2147483647 w 2974"/>
              <a:gd name="T21" fmla="*/ 2147483647 h 1817"/>
              <a:gd name="T22" fmla="*/ 2147483647 w 2974"/>
              <a:gd name="T23" fmla="*/ 2147483647 h 1817"/>
              <a:gd name="T24" fmla="*/ 2147483647 w 2974"/>
              <a:gd name="T25" fmla="*/ 2147483647 h 1817"/>
              <a:gd name="T26" fmla="*/ 2147483647 w 2974"/>
              <a:gd name="T27" fmla="*/ 2147483647 h 1817"/>
              <a:gd name="T28" fmla="*/ 2147483647 w 2974"/>
              <a:gd name="T29" fmla="*/ 2147483647 h 1817"/>
              <a:gd name="T30" fmla="*/ 2147483647 w 2974"/>
              <a:gd name="T31" fmla="*/ 2147483647 h 1817"/>
              <a:gd name="T32" fmla="*/ 2147483647 w 2974"/>
              <a:gd name="T33" fmla="*/ 2147483647 h 1817"/>
              <a:gd name="T34" fmla="*/ 2147483647 w 2974"/>
              <a:gd name="T35" fmla="*/ 2147483647 h 1817"/>
              <a:gd name="T36" fmla="*/ 2147483647 w 2974"/>
              <a:gd name="T37" fmla="*/ 2147483647 h 1817"/>
              <a:gd name="T38" fmla="*/ 2147483647 w 2974"/>
              <a:gd name="T39" fmla="*/ 2147483647 h 1817"/>
              <a:gd name="T40" fmla="*/ 2147483647 w 2974"/>
              <a:gd name="T41" fmla="*/ 2147483647 h 1817"/>
              <a:gd name="T42" fmla="*/ 2147483647 w 2974"/>
              <a:gd name="T43" fmla="*/ 2147483647 h 1817"/>
              <a:gd name="T44" fmla="*/ 2147483647 w 2974"/>
              <a:gd name="T45" fmla="*/ 2147483647 h 1817"/>
              <a:gd name="T46" fmla="*/ 2147483647 w 2974"/>
              <a:gd name="T47" fmla="*/ 2147483647 h 1817"/>
              <a:gd name="T48" fmla="*/ 2147483647 w 2974"/>
              <a:gd name="T49" fmla="*/ 2147483647 h 1817"/>
              <a:gd name="T50" fmla="*/ 2147483647 w 2974"/>
              <a:gd name="T51" fmla="*/ 2147483647 h 1817"/>
              <a:gd name="T52" fmla="*/ 2147483647 w 2974"/>
              <a:gd name="T53" fmla="*/ 2147483647 h 1817"/>
              <a:gd name="T54" fmla="*/ 2147483647 w 2974"/>
              <a:gd name="T55" fmla="*/ 2147483647 h 1817"/>
              <a:gd name="T56" fmla="*/ 2147483647 w 2974"/>
              <a:gd name="T57" fmla="*/ 2147483647 h 1817"/>
              <a:gd name="T58" fmla="*/ 2147483647 w 2974"/>
              <a:gd name="T59" fmla="*/ 2147483647 h 1817"/>
              <a:gd name="T60" fmla="*/ 2147483647 w 2974"/>
              <a:gd name="T61" fmla="*/ 2147483647 h 1817"/>
              <a:gd name="T62" fmla="*/ 2147483647 w 2974"/>
              <a:gd name="T63" fmla="*/ 2147483647 h 1817"/>
              <a:gd name="T64" fmla="*/ 2147483647 w 2974"/>
              <a:gd name="T65" fmla="*/ 2147483647 h 1817"/>
              <a:gd name="T66" fmla="*/ 2147483647 w 2974"/>
              <a:gd name="T67" fmla="*/ 2147483647 h 1817"/>
              <a:gd name="T68" fmla="*/ 2147483647 w 2974"/>
              <a:gd name="T69" fmla="*/ 2147483647 h 1817"/>
              <a:gd name="T70" fmla="*/ 2147483647 w 2974"/>
              <a:gd name="T71" fmla="*/ 2147483647 h 1817"/>
              <a:gd name="T72" fmla="*/ 2147483647 w 2974"/>
              <a:gd name="T73" fmla="*/ 2147483647 h 1817"/>
              <a:gd name="T74" fmla="*/ 2147483647 w 2974"/>
              <a:gd name="T75" fmla="*/ 2147483647 h 1817"/>
              <a:gd name="T76" fmla="*/ 2147483647 w 2974"/>
              <a:gd name="T77" fmla="*/ 2147483647 h 1817"/>
              <a:gd name="T78" fmla="*/ 2147483647 w 2974"/>
              <a:gd name="T79" fmla="*/ 2147483647 h 1817"/>
              <a:gd name="T80" fmla="*/ 2147483647 w 2974"/>
              <a:gd name="T81" fmla="*/ 2147483647 h 1817"/>
              <a:gd name="T82" fmla="*/ 2147483647 w 2974"/>
              <a:gd name="T83" fmla="*/ 2147483647 h 1817"/>
              <a:gd name="T84" fmla="*/ 2147483647 w 2974"/>
              <a:gd name="T85" fmla="*/ 2147483647 h 1817"/>
              <a:gd name="T86" fmla="*/ 2147483647 w 2974"/>
              <a:gd name="T87" fmla="*/ 2147483647 h 1817"/>
              <a:gd name="T88" fmla="*/ 2147483647 w 2974"/>
              <a:gd name="T89" fmla="*/ 2147483647 h 1817"/>
              <a:gd name="T90" fmla="*/ 2147483647 w 2974"/>
              <a:gd name="T91" fmla="*/ 2147483647 h 1817"/>
              <a:gd name="T92" fmla="*/ 2147483647 w 2974"/>
              <a:gd name="T93" fmla="*/ 2147483647 h 1817"/>
              <a:gd name="T94" fmla="*/ 2147483647 w 2974"/>
              <a:gd name="T95" fmla="*/ 2147483647 h 1817"/>
              <a:gd name="T96" fmla="*/ 2147483647 w 2974"/>
              <a:gd name="T97" fmla="*/ 2147483647 h 1817"/>
              <a:gd name="T98" fmla="*/ 2147483647 w 2974"/>
              <a:gd name="T99" fmla="*/ 2147483647 h 1817"/>
              <a:gd name="T100" fmla="*/ 2147483647 w 2974"/>
              <a:gd name="T101" fmla="*/ 2147483647 h 1817"/>
              <a:gd name="T102" fmla="*/ 2147483647 w 2974"/>
              <a:gd name="T103" fmla="*/ 2147483647 h 1817"/>
              <a:gd name="T104" fmla="*/ 2147483647 w 2974"/>
              <a:gd name="T105" fmla="*/ 2147483647 h 1817"/>
              <a:gd name="T106" fmla="*/ 2147483647 w 2974"/>
              <a:gd name="T107" fmla="*/ 2147483647 h 1817"/>
              <a:gd name="T108" fmla="*/ 2147483647 w 2974"/>
              <a:gd name="T109" fmla="*/ 2147483647 h 1817"/>
              <a:gd name="T110" fmla="*/ 2147483647 w 2974"/>
              <a:gd name="T111" fmla="*/ 2147483647 h 1817"/>
              <a:gd name="T112" fmla="*/ 2147483647 w 2974"/>
              <a:gd name="T113" fmla="*/ 2147483647 h 1817"/>
              <a:gd name="T114" fmla="*/ 2147483647 w 2974"/>
              <a:gd name="T115" fmla="*/ 2147483647 h 1817"/>
              <a:gd name="T116" fmla="*/ 2147483647 w 2974"/>
              <a:gd name="T117" fmla="*/ 2147483647 h 1817"/>
              <a:gd name="T118" fmla="*/ 2147483647 w 2974"/>
              <a:gd name="T119" fmla="*/ 2147483647 h 1817"/>
              <a:gd name="T120" fmla="*/ 2147483647 w 2974"/>
              <a:gd name="T121" fmla="*/ 2147483647 h 18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974"/>
              <a:gd name="T184" fmla="*/ 0 h 1817"/>
              <a:gd name="T185" fmla="*/ 2974 w 2974"/>
              <a:gd name="T186" fmla="*/ 1817 h 181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974" h="1817" extrusionOk="0">
                <a:moveTo>
                  <a:pt x="133" y="1684"/>
                </a:moveTo>
                <a:cubicBezTo>
                  <a:pt x="114" y="1666"/>
                  <a:pt x="102" y="1654"/>
                  <a:pt x="74" y="1657"/>
                </a:cubicBezTo>
                <a:cubicBezTo>
                  <a:pt x="47" y="1660"/>
                  <a:pt x="24" y="1677"/>
                  <a:pt x="11" y="1699"/>
                </a:cubicBezTo>
                <a:cubicBezTo>
                  <a:pt x="-7" y="1729"/>
                  <a:pt x="-2" y="1768"/>
                  <a:pt x="24" y="1792"/>
                </a:cubicBezTo>
                <a:cubicBezTo>
                  <a:pt x="43" y="1810"/>
                  <a:pt x="76" y="1822"/>
                  <a:pt x="102" y="1815"/>
                </a:cubicBezTo>
                <a:cubicBezTo>
                  <a:pt x="131" y="1807"/>
                  <a:pt x="149" y="1780"/>
                  <a:pt x="156" y="1752"/>
                </a:cubicBezTo>
                <a:cubicBezTo>
                  <a:pt x="161" y="1730"/>
                  <a:pt x="161" y="1691"/>
                  <a:pt x="142" y="1674"/>
                </a:cubicBezTo>
                <a:cubicBezTo>
                  <a:pt x="137" y="1672"/>
                  <a:pt x="132" y="1669"/>
                  <a:pt x="127" y="1667"/>
                </a:cubicBezTo>
                <a:cubicBezTo>
                  <a:pt x="97" y="1673"/>
                  <a:pt x="80" y="1684"/>
                  <a:pt x="63" y="1711"/>
                </a:cubicBezTo>
                <a:cubicBezTo>
                  <a:pt x="51" y="1731"/>
                  <a:pt x="50" y="1743"/>
                  <a:pt x="50" y="1765"/>
                </a:cubicBezTo>
                <a:cubicBezTo>
                  <a:pt x="73" y="1784"/>
                  <a:pt x="95" y="1781"/>
                  <a:pt x="124" y="1768"/>
                </a:cubicBezTo>
                <a:cubicBezTo>
                  <a:pt x="163" y="1750"/>
                  <a:pt x="200" y="1720"/>
                  <a:pt x="226" y="1686"/>
                </a:cubicBezTo>
                <a:cubicBezTo>
                  <a:pt x="241" y="1666"/>
                  <a:pt x="245" y="1654"/>
                  <a:pt x="247" y="1631"/>
                </a:cubicBezTo>
                <a:cubicBezTo>
                  <a:pt x="217" y="1623"/>
                  <a:pt x="200" y="1626"/>
                  <a:pt x="173" y="1645"/>
                </a:cubicBezTo>
                <a:cubicBezTo>
                  <a:pt x="155" y="1658"/>
                  <a:pt x="136" y="1681"/>
                  <a:pt x="153" y="1646"/>
                </a:cubicBezTo>
              </a:path>
              <a:path w="2974" h="1817" extrusionOk="0">
                <a:moveTo>
                  <a:pt x="777" y="768"/>
                </a:moveTo>
                <a:cubicBezTo>
                  <a:pt x="784" y="745"/>
                  <a:pt x="792" y="722"/>
                  <a:pt x="797" y="699"/>
                </a:cubicBezTo>
                <a:cubicBezTo>
                  <a:pt x="802" y="674"/>
                  <a:pt x="805" y="643"/>
                  <a:pt x="796" y="618"/>
                </a:cubicBezTo>
                <a:cubicBezTo>
                  <a:pt x="770" y="544"/>
                  <a:pt x="686" y="504"/>
                  <a:pt x="612" y="502"/>
                </a:cubicBezTo>
                <a:cubicBezTo>
                  <a:pt x="540" y="500"/>
                  <a:pt x="475" y="524"/>
                  <a:pt x="420" y="570"/>
                </a:cubicBezTo>
                <a:cubicBezTo>
                  <a:pt x="355" y="625"/>
                  <a:pt x="318" y="705"/>
                  <a:pt x="314" y="790"/>
                </a:cubicBezTo>
                <a:cubicBezTo>
                  <a:pt x="308" y="922"/>
                  <a:pt x="398" y="1025"/>
                  <a:pt x="523" y="1052"/>
                </a:cubicBezTo>
                <a:cubicBezTo>
                  <a:pt x="664" y="1083"/>
                  <a:pt x="817" y="1020"/>
                  <a:pt x="891" y="897"/>
                </a:cubicBezTo>
                <a:cubicBezTo>
                  <a:pt x="912" y="862"/>
                  <a:pt x="920" y="826"/>
                  <a:pt x="927" y="787"/>
                </a:cubicBezTo>
                <a:cubicBezTo>
                  <a:pt x="931" y="767"/>
                  <a:pt x="929" y="778"/>
                  <a:pt x="930" y="758"/>
                </a:cubicBezTo>
                <a:cubicBezTo>
                  <a:pt x="926" y="809"/>
                  <a:pt x="921" y="860"/>
                  <a:pt x="918" y="911"/>
                </a:cubicBezTo>
                <a:cubicBezTo>
                  <a:pt x="905" y="1116"/>
                  <a:pt x="893" y="1322"/>
                  <a:pt x="889" y="1527"/>
                </a:cubicBezTo>
                <a:cubicBezTo>
                  <a:pt x="887" y="1612"/>
                  <a:pt x="863" y="1838"/>
                  <a:pt x="876" y="1753"/>
                </a:cubicBezTo>
                <a:cubicBezTo>
                  <a:pt x="882" y="1716"/>
                  <a:pt x="888" y="1680"/>
                  <a:pt x="894" y="1643"/>
                </a:cubicBezTo>
              </a:path>
              <a:path w="2974" h="1817" extrusionOk="0">
                <a:moveTo>
                  <a:pt x="1136" y="58"/>
                </a:moveTo>
                <a:cubicBezTo>
                  <a:pt x="1123" y="38"/>
                  <a:pt x="1111" y="19"/>
                  <a:pt x="1098" y="0"/>
                </a:cubicBezTo>
                <a:cubicBezTo>
                  <a:pt x="1100" y="39"/>
                  <a:pt x="1105" y="77"/>
                  <a:pt x="1109" y="115"/>
                </a:cubicBezTo>
                <a:cubicBezTo>
                  <a:pt x="1116" y="186"/>
                  <a:pt x="1125" y="257"/>
                  <a:pt x="1132" y="328"/>
                </a:cubicBezTo>
                <a:cubicBezTo>
                  <a:pt x="1139" y="398"/>
                  <a:pt x="1146" y="468"/>
                  <a:pt x="1155" y="538"/>
                </a:cubicBezTo>
                <a:cubicBezTo>
                  <a:pt x="1159" y="572"/>
                  <a:pt x="1166" y="605"/>
                  <a:pt x="1172" y="639"/>
                </a:cubicBezTo>
                <a:cubicBezTo>
                  <a:pt x="1192" y="620"/>
                  <a:pt x="1202" y="604"/>
                  <a:pt x="1216" y="570"/>
                </a:cubicBezTo>
                <a:cubicBezTo>
                  <a:pt x="1246" y="498"/>
                  <a:pt x="1276" y="391"/>
                  <a:pt x="1332" y="334"/>
                </a:cubicBezTo>
                <a:cubicBezTo>
                  <a:pt x="1336" y="332"/>
                  <a:pt x="1340" y="329"/>
                  <a:pt x="1344" y="327"/>
                </a:cubicBezTo>
                <a:cubicBezTo>
                  <a:pt x="1365" y="343"/>
                  <a:pt x="1375" y="356"/>
                  <a:pt x="1387" y="385"/>
                </a:cubicBezTo>
                <a:cubicBezTo>
                  <a:pt x="1417" y="456"/>
                  <a:pt x="1441" y="532"/>
                  <a:pt x="1459" y="607"/>
                </a:cubicBezTo>
                <a:cubicBezTo>
                  <a:pt x="1464" y="630"/>
                  <a:pt x="1462" y="679"/>
                  <a:pt x="1475" y="699"/>
                </a:cubicBezTo>
                <a:cubicBezTo>
                  <a:pt x="1489" y="720"/>
                  <a:pt x="1487" y="700"/>
                  <a:pt x="1498" y="680"/>
                </a:cubicBezTo>
              </a:path>
              <a:path w="2974" h="1817" extrusionOk="0">
                <a:moveTo>
                  <a:pt x="1728" y="1170"/>
                </a:moveTo>
                <a:cubicBezTo>
                  <a:pt x="1732" y="1173"/>
                  <a:pt x="1735" y="1177"/>
                  <a:pt x="1739" y="1180"/>
                </a:cubicBezTo>
                <a:cubicBezTo>
                  <a:pt x="1717" y="1158"/>
                  <a:pt x="1715" y="1150"/>
                  <a:pt x="1733" y="1123"/>
                </a:cubicBezTo>
                <a:cubicBezTo>
                  <a:pt x="1736" y="1119"/>
                  <a:pt x="1740" y="1114"/>
                  <a:pt x="1743" y="1110"/>
                </a:cubicBezTo>
              </a:path>
              <a:path w="2974" h="1817" extrusionOk="0">
                <a:moveTo>
                  <a:pt x="2144" y="1681"/>
                </a:moveTo>
                <a:cubicBezTo>
                  <a:pt x="2151" y="1670"/>
                  <a:pt x="2160" y="1660"/>
                  <a:pt x="2166" y="1640"/>
                </a:cubicBezTo>
                <a:cubicBezTo>
                  <a:pt x="2181" y="1590"/>
                  <a:pt x="2190" y="1539"/>
                  <a:pt x="2202" y="1489"/>
                </a:cubicBezTo>
                <a:cubicBezTo>
                  <a:pt x="2223" y="1397"/>
                  <a:pt x="2242" y="1306"/>
                  <a:pt x="2259" y="1213"/>
                </a:cubicBezTo>
                <a:cubicBezTo>
                  <a:pt x="2276" y="1117"/>
                  <a:pt x="2288" y="1022"/>
                  <a:pt x="2297" y="925"/>
                </a:cubicBezTo>
                <a:cubicBezTo>
                  <a:pt x="2304" y="853"/>
                  <a:pt x="2307" y="780"/>
                  <a:pt x="2305" y="708"/>
                </a:cubicBezTo>
                <a:cubicBezTo>
                  <a:pt x="2305" y="704"/>
                  <a:pt x="2304" y="700"/>
                  <a:pt x="2304" y="696"/>
                </a:cubicBezTo>
                <a:cubicBezTo>
                  <a:pt x="2326" y="876"/>
                  <a:pt x="2371" y="1044"/>
                  <a:pt x="2451" y="1207"/>
                </a:cubicBezTo>
                <a:cubicBezTo>
                  <a:pt x="2507" y="1321"/>
                  <a:pt x="2577" y="1426"/>
                  <a:pt x="2655" y="1526"/>
                </a:cubicBezTo>
                <a:cubicBezTo>
                  <a:pt x="2696" y="1578"/>
                  <a:pt x="2739" y="1645"/>
                  <a:pt x="2803" y="1669"/>
                </a:cubicBezTo>
                <a:cubicBezTo>
                  <a:pt x="2808" y="1668"/>
                  <a:pt x="2812" y="1668"/>
                  <a:pt x="2817" y="1667"/>
                </a:cubicBezTo>
                <a:cubicBezTo>
                  <a:pt x="2864" y="1592"/>
                  <a:pt x="2882" y="1511"/>
                  <a:pt x="2900" y="1423"/>
                </a:cubicBezTo>
                <a:cubicBezTo>
                  <a:pt x="2931" y="1275"/>
                  <a:pt x="2950" y="1127"/>
                  <a:pt x="2962" y="977"/>
                </a:cubicBezTo>
                <a:cubicBezTo>
                  <a:pt x="2974" y="833"/>
                  <a:pt x="2982" y="686"/>
                  <a:pt x="2962" y="542"/>
                </a:cubicBezTo>
                <a:cubicBezTo>
                  <a:pt x="2960" y="525"/>
                  <a:pt x="2959" y="529"/>
                  <a:pt x="2956" y="512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0" name="Ink 3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824038" y="5006975"/>
            <a:ext cx="3357562" cy="963613"/>
          </a:xfrm>
          <a:custGeom>
            <a:avLst/>
            <a:gdLst>
              <a:gd name="T0" fmla="*/ 0 w 9326"/>
              <a:gd name="T1" fmla="*/ 2147483647 h 2676"/>
              <a:gd name="T2" fmla="*/ 93323358 w 9326"/>
              <a:gd name="T3" fmla="*/ 2147483647 h 2676"/>
              <a:gd name="T4" fmla="*/ 2147483647 w 9326"/>
              <a:gd name="T5" fmla="*/ 2147483647 h 2676"/>
              <a:gd name="T6" fmla="*/ 2147483647 w 9326"/>
              <a:gd name="T7" fmla="*/ 2147483647 h 2676"/>
              <a:gd name="T8" fmla="*/ 2147483647 w 9326"/>
              <a:gd name="T9" fmla="*/ 2147483647 h 2676"/>
              <a:gd name="T10" fmla="*/ 2147483647 w 9326"/>
              <a:gd name="T11" fmla="*/ 2147483647 h 2676"/>
              <a:gd name="T12" fmla="*/ 2147483647 w 9326"/>
              <a:gd name="T13" fmla="*/ 2147483647 h 26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326"/>
              <a:gd name="T22" fmla="*/ 0 h 2676"/>
              <a:gd name="T23" fmla="*/ 9326 w 9326"/>
              <a:gd name="T24" fmla="*/ 2676 h 26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326" h="2676" extrusionOk="0">
                <a:moveTo>
                  <a:pt x="0" y="0"/>
                </a:moveTo>
                <a:cubicBezTo>
                  <a:pt x="1" y="5"/>
                  <a:pt x="1" y="11"/>
                  <a:pt x="2" y="16"/>
                </a:cubicBezTo>
              </a:path>
              <a:path w="9326" h="2676" extrusionOk="0">
                <a:moveTo>
                  <a:pt x="8923" y="1083"/>
                </a:moveTo>
                <a:cubicBezTo>
                  <a:pt x="9001" y="1048"/>
                  <a:pt x="9055" y="1084"/>
                  <a:pt x="9115" y="1144"/>
                </a:cubicBezTo>
                <a:cubicBezTo>
                  <a:pt x="9258" y="1287"/>
                  <a:pt x="9305" y="1493"/>
                  <a:pt x="9321" y="1688"/>
                </a:cubicBezTo>
                <a:cubicBezTo>
                  <a:pt x="9345" y="1984"/>
                  <a:pt x="9288" y="2312"/>
                  <a:pt x="9130" y="2566"/>
                </a:cubicBezTo>
                <a:cubicBezTo>
                  <a:pt x="9098" y="2618"/>
                  <a:pt x="9071" y="2642"/>
                  <a:pt x="9023" y="267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1" name="Ink 3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28663" y="4508500"/>
            <a:ext cx="236537" cy="377825"/>
          </a:xfrm>
          <a:custGeom>
            <a:avLst/>
            <a:gdLst>
              <a:gd name="T0" fmla="*/ 2147483647 w 656"/>
              <a:gd name="T1" fmla="*/ 2147483647 h 1052"/>
              <a:gd name="T2" fmla="*/ 2147483647 w 656"/>
              <a:gd name="T3" fmla="*/ 2147483647 h 1052"/>
              <a:gd name="T4" fmla="*/ 2147483647 w 656"/>
              <a:gd name="T5" fmla="*/ 2147483647 h 1052"/>
              <a:gd name="T6" fmla="*/ 2147483647 w 656"/>
              <a:gd name="T7" fmla="*/ 2147483647 h 1052"/>
              <a:gd name="T8" fmla="*/ 2147483647 w 656"/>
              <a:gd name="T9" fmla="*/ 2147483647 h 1052"/>
              <a:gd name="T10" fmla="*/ 2147483647 w 656"/>
              <a:gd name="T11" fmla="*/ 2147483647 h 1052"/>
              <a:gd name="T12" fmla="*/ 0 w 656"/>
              <a:gd name="T13" fmla="*/ 2147483647 h 1052"/>
              <a:gd name="T14" fmla="*/ 2147483647 w 656"/>
              <a:gd name="T15" fmla="*/ 2147483647 h 1052"/>
              <a:gd name="T16" fmla="*/ 2147483647 w 656"/>
              <a:gd name="T17" fmla="*/ 2147483647 h 1052"/>
              <a:gd name="T18" fmla="*/ 2147483647 w 656"/>
              <a:gd name="T19" fmla="*/ 2147483647 h 1052"/>
              <a:gd name="T20" fmla="*/ 2147483647 w 656"/>
              <a:gd name="T21" fmla="*/ 2147483647 h 1052"/>
              <a:gd name="T22" fmla="*/ 2147483647 w 656"/>
              <a:gd name="T23" fmla="*/ 2147483647 h 1052"/>
              <a:gd name="T24" fmla="*/ 2147483647 w 656"/>
              <a:gd name="T25" fmla="*/ 2147483647 h 1052"/>
              <a:gd name="T26" fmla="*/ 2147483647 w 656"/>
              <a:gd name="T27" fmla="*/ 2147483647 h 1052"/>
              <a:gd name="T28" fmla="*/ 2147483647 w 656"/>
              <a:gd name="T29" fmla="*/ 2147483647 h 1052"/>
              <a:gd name="T30" fmla="*/ 2147483647 w 656"/>
              <a:gd name="T31" fmla="*/ 2147483647 h 1052"/>
              <a:gd name="T32" fmla="*/ 2147483647 w 656"/>
              <a:gd name="T33" fmla="*/ 2147483647 h 1052"/>
              <a:gd name="T34" fmla="*/ 2147483647 w 656"/>
              <a:gd name="T35" fmla="*/ 2147483647 h 1052"/>
              <a:gd name="T36" fmla="*/ 2147483647 w 656"/>
              <a:gd name="T37" fmla="*/ 2147483647 h 1052"/>
              <a:gd name="T38" fmla="*/ 2147483647 w 656"/>
              <a:gd name="T39" fmla="*/ 2147483647 h 1052"/>
              <a:gd name="T40" fmla="*/ 2147483647 w 656"/>
              <a:gd name="T41" fmla="*/ 2147483647 h 1052"/>
              <a:gd name="T42" fmla="*/ 2147483647 w 656"/>
              <a:gd name="T43" fmla="*/ 2147483647 h 1052"/>
              <a:gd name="T44" fmla="*/ 2147483647 w 656"/>
              <a:gd name="T45" fmla="*/ 2147483647 h 1052"/>
              <a:gd name="T46" fmla="*/ 2147483647 w 656"/>
              <a:gd name="T47" fmla="*/ 2147483647 h 105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656"/>
              <a:gd name="T73" fmla="*/ 0 h 1052"/>
              <a:gd name="T74" fmla="*/ 656 w 656"/>
              <a:gd name="T75" fmla="*/ 1052 h 105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656" h="1052" extrusionOk="0">
                <a:moveTo>
                  <a:pt x="265" y="0"/>
                </a:moveTo>
                <a:cubicBezTo>
                  <a:pt x="263" y="18"/>
                  <a:pt x="258" y="46"/>
                  <a:pt x="252" y="62"/>
                </a:cubicBezTo>
                <a:cubicBezTo>
                  <a:pt x="237" y="103"/>
                  <a:pt x="225" y="142"/>
                  <a:pt x="215" y="185"/>
                </a:cubicBezTo>
                <a:cubicBezTo>
                  <a:pt x="205" y="226"/>
                  <a:pt x="194" y="270"/>
                  <a:pt x="192" y="312"/>
                </a:cubicBezTo>
                <a:cubicBezTo>
                  <a:pt x="191" y="336"/>
                  <a:pt x="192" y="368"/>
                  <a:pt x="185" y="391"/>
                </a:cubicBezTo>
                <a:cubicBezTo>
                  <a:pt x="178" y="402"/>
                  <a:pt x="176" y="406"/>
                  <a:pt x="174" y="414"/>
                </a:cubicBezTo>
              </a:path>
              <a:path w="656" h="1052" extrusionOk="0">
                <a:moveTo>
                  <a:pt x="0" y="526"/>
                </a:moveTo>
                <a:cubicBezTo>
                  <a:pt x="28" y="526"/>
                  <a:pt x="54" y="520"/>
                  <a:pt x="82" y="514"/>
                </a:cubicBezTo>
                <a:cubicBezTo>
                  <a:pt x="132" y="504"/>
                  <a:pt x="182" y="495"/>
                  <a:pt x="231" y="483"/>
                </a:cubicBezTo>
                <a:cubicBezTo>
                  <a:pt x="273" y="473"/>
                  <a:pt x="316" y="461"/>
                  <a:pt x="357" y="446"/>
                </a:cubicBezTo>
                <a:cubicBezTo>
                  <a:pt x="374" y="440"/>
                  <a:pt x="390" y="436"/>
                  <a:pt x="407" y="432"/>
                </a:cubicBezTo>
              </a:path>
              <a:path w="656" h="1052" extrusionOk="0">
                <a:moveTo>
                  <a:pt x="259" y="1051"/>
                </a:moveTo>
                <a:cubicBezTo>
                  <a:pt x="265" y="1021"/>
                  <a:pt x="274" y="990"/>
                  <a:pt x="278" y="960"/>
                </a:cubicBezTo>
                <a:cubicBezTo>
                  <a:pt x="285" y="907"/>
                  <a:pt x="287" y="853"/>
                  <a:pt x="291" y="799"/>
                </a:cubicBezTo>
                <a:cubicBezTo>
                  <a:pt x="293" y="764"/>
                  <a:pt x="298" y="726"/>
                  <a:pt x="296" y="691"/>
                </a:cubicBezTo>
                <a:cubicBezTo>
                  <a:pt x="294" y="680"/>
                  <a:pt x="294" y="676"/>
                  <a:pt x="293" y="669"/>
                </a:cubicBezTo>
                <a:cubicBezTo>
                  <a:pt x="306" y="699"/>
                  <a:pt x="321" y="728"/>
                  <a:pt x="337" y="757"/>
                </a:cubicBezTo>
                <a:cubicBezTo>
                  <a:pt x="365" y="808"/>
                  <a:pt x="398" y="853"/>
                  <a:pt x="433" y="900"/>
                </a:cubicBezTo>
                <a:cubicBezTo>
                  <a:pt x="466" y="944"/>
                  <a:pt x="503" y="997"/>
                  <a:pt x="552" y="1026"/>
                </a:cubicBezTo>
                <a:cubicBezTo>
                  <a:pt x="578" y="1042"/>
                  <a:pt x="594" y="1031"/>
                  <a:pt x="607" y="1007"/>
                </a:cubicBezTo>
                <a:cubicBezTo>
                  <a:pt x="631" y="964"/>
                  <a:pt x="638" y="914"/>
                  <a:pt x="644" y="866"/>
                </a:cubicBezTo>
                <a:cubicBezTo>
                  <a:pt x="651" y="812"/>
                  <a:pt x="650" y="758"/>
                  <a:pt x="645" y="704"/>
                </a:cubicBezTo>
                <a:cubicBezTo>
                  <a:pt x="642" y="669"/>
                  <a:pt x="627" y="639"/>
                  <a:pt x="641" y="604"/>
                </a:cubicBezTo>
                <a:cubicBezTo>
                  <a:pt x="646" y="595"/>
                  <a:pt x="650" y="587"/>
                  <a:pt x="655" y="578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2" name="Ink 4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276350" y="4610100"/>
            <a:ext cx="157163" cy="90488"/>
          </a:xfrm>
          <a:custGeom>
            <a:avLst/>
            <a:gdLst>
              <a:gd name="T0" fmla="*/ 458832955 w 439"/>
              <a:gd name="T1" fmla="*/ 2147483647 h 253"/>
              <a:gd name="T2" fmla="*/ 2147483647 w 439"/>
              <a:gd name="T3" fmla="*/ 2147483647 h 253"/>
              <a:gd name="T4" fmla="*/ 2147483647 w 439"/>
              <a:gd name="T5" fmla="*/ 2147483647 h 253"/>
              <a:gd name="T6" fmla="*/ 2147483647 w 439"/>
              <a:gd name="T7" fmla="*/ 2147483647 h 253"/>
              <a:gd name="T8" fmla="*/ 2147483647 w 439"/>
              <a:gd name="T9" fmla="*/ 2147483647 h 253"/>
              <a:gd name="T10" fmla="*/ 2147483647 w 439"/>
              <a:gd name="T11" fmla="*/ 2147483647 h 253"/>
              <a:gd name="T12" fmla="*/ 2147483647 w 439"/>
              <a:gd name="T13" fmla="*/ 2147483647 h 253"/>
              <a:gd name="T14" fmla="*/ 2147483647 w 439"/>
              <a:gd name="T15" fmla="*/ 2147483647 h 253"/>
              <a:gd name="T16" fmla="*/ 2147483647 w 439"/>
              <a:gd name="T17" fmla="*/ 2147483647 h 25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39"/>
              <a:gd name="T28" fmla="*/ 0 h 253"/>
              <a:gd name="T29" fmla="*/ 439 w 439"/>
              <a:gd name="T30" fmla="*/ 253 h 25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39" h="253" extrusionOk="0">
                <a:moveTo>
                  <a:pt x="10" y="82"/>
                </a:moveTo>
                <a:cubicBezTo>
                  <a:pt x="4" y="111"/>
                  <a:pt x="28" y="100"/>
                  <a:pt x="58" y="95"/>
                </a:cubicBezTo>
                <a:cubicBezTo>
                  <a:pt x="102" y="87"/>
                  <a:pt x="146" y="82"/>
                  <a:pt x="190" y="70"/>
                </a:cubicBezTo>
                <a:cubicBezTo>
                  <a:pt x="239" y="57"/>
                  <a:pt x="286" y="39"/>
                  <a:pt x="334" y="25"/>
                </a:cubicBezTo>
                <a:cubicBezTo>
                  <a:pt x="368" y="15"/>
                  <a:pt x="404" y="7"/>
                  <a:pt x="438" y="0"/>
                </a:cubicBezTo>
              </a:path>
              <a:path w="439" h="253" extrusionOk="0">
                <a:moveTo>
                  <a:pt x="96" y="228"/>
                </a:moveTo>
                <a:cubicBezTo>
                  <a:pt x="116" y="242"/>
                  <a:pt x="133" y="244"/>
                  <a:pt x="158" y="246"/>
                </a:cubicBezTo>
                <a:cubicBezTo>
                  <a:pt x="215" y="250"/>
                  <a:pt x="273" y="251"/>
                  <a:pt x="330" y="246"/>
                </a:cubicBezTo>
                <a:cubicBezTo>
                  <a:pt x="376" y="242"/>
                  <a:pt x="391" y="241"/>
                  <a:pt x="420" y="23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3" name="Ink 4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725613" y="4451350"/>
            <a:ext cx="501650" cy="352425"/>
          </a:xfrm>
          <a:custGeom>
            <a:avLst/>
            <a:gdLst>
              <a:gd name="T0" fmla="*/ 1724317270 w 1394"/>
              <a:gd name="T1" fmla="*/ 2147483647 h 976"/>
              <a:gd name="T2" fmla="*/ 2147483647 w 1394"/>
              <a:gd name="T3" fmla="*/ 2147483647 h 976"/>
              <a:gd name="T4" fmla="*/ 978645755 w 1394"/>
              <a:gd name="T5" fmla="*/ 2147483647 h 976"/>
              <a:gd name="T6" fmla="*/ 0 w 1394"/>
              <a:gd name="T7" fmla="*/ 2147483647 h 976"/>
              <a:gd name="T8" fmla="*/ 1258240320 w 1394"/>
              <a:gd name="T9" fmla="*/ 2147483647 h 976"/>
              <a:gd name="T10" fmla="*/ 2147483647 w 1394"/>
              <a:gd name="T11" fmla="*/ 2147483647 h 976"/>
              <a:gd name="T12" fmla="*/ 2147483647 w 1394"/>
              <a:gd name="T13" fmla="*/ 2147483647 h 976"/>
              <a:gd name="T14" fmla="*/ 2147483647 w 1394"/>
              <a:gd name="T15" fmla="*/ 2147483647 h 976"/>
              <a:gd name="T16" fmla="*/ 2147483647 w 1394"/>
              <a:gd name="T17" fmla="*/ 2147483647 h 976"/>
              <a:gd name="T18" fmla="*/ 2147483647 w 1394"/>
              <a:gd name="T19" fmla="*/ 2147483647 h 976"/>
              <a:gd name="T20" fmla="*/ 2147483647 w 1394"/>
              <a:gd name="T21" fmla="*/ 2147483647 h 976"/>
              <a:gd name="T22" fmla="*/ 2147483647 w 1394"/>
              <a:gd name="T23" fmla="*/ 2147483647 h 976"/>
              <a:gd name="T24" fmla="*/ 2147483647 w 1394"/>
              <a:gd name="T25" fmla="*/ 2147483647 h 976"/>
              <a:gd name="T26" fmla="*/ 2147483647 w 1394"/>
              <a:gd name="T27" fmla="*/ 2147483647 h 976"/>
              <a:gd name="T28" fmla="*/ 2147483647 w 1394"/>
              <a:gd name="T29" fmla="*/ 2147483647 h 976"/>
              <a:gd name="T30" fmla="*/ 2147483647 w 1394"/>
              <a:gd name="T31" fmla="*/ 2147483647 h 976"/>
              <a:gd name="T32" fmla="*/ 2147483647 w 1394"/>
              <a:gd name="T33" fmla="*/ 2147483647 h 976"/>
              <a:gd name="T34" fmla="*/ 2147483647 w 1394"/>
              <a:gd name="T35" fmla="*/ 2147483647 h 976"/>
              <a:gd name="T36" fmla="*/ 2147483647 w 1394"/>
              <a:gd name="T37" fmla="*/ 2147483647 h 976"/>
              <a:gd name="T38" fmla="*/ 2147483647 w 1394"/>
              <a:gd name="T39" fmla="*/ 2147483647 h 976"/>
              <a:gd name="T40" fmla="*/ 2147483647 w 1394"/>
              <a:gd name="T41" fmla="*/ 2147483647 h 976"/>
              <a:gd name="T42" fmla="*/ 2147483647 w 1394"/>
              <a:gd name="T43" fmla="*/ 2147483647 h 976"/>
              <a:gd name="T44" fmla="*/ 2147483647 w 1394"/>
              <a:gd name="T45" fmla="*/ 2147483647 h 976"/>
              <a:gd name="T46" fmla="*/ 2147483647 w 1394"/>
              <a:gd name="T47" fmla="*/ 2147483647 h 976"/>
              <a:gd name="T48" fmla="*/ 2147483647 w 1394"/>
              <a:gd name="T49" fmla="*/ 2147483647 h 976"/>
              <a:gd name="T50" fmla="*/ 2147483647 w 1394"/>
              <a:gd name="T51" fmla="*/ 2147483647 h 97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394"/>
              <a:gd name="T79" fmla="*/ 0 h 976"/>
              <a:gd name="T80" fmla="*/ 1394 w 1394"/>
              <a:gd name="T81" fmla="*/ 976 h 97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394" h="976" extrusionOk="0">
                <a:moveTo>
                  <a:pt x="37" y="913"/>
                </a:moveTo>
                <a:cubicBezTo>
                  <a:pt x="54" y="925"/>
                  <a:pt x="48" y="922"/>
                  <a:pt x="68" y="908"/>
                </a:cubicBezTo>
                <a:cubicBezTo>
                  <a:pt x="53" y="925"/>
                  <a:pt x="36" y="940"/>
                  <a:pt x="21" y="956"/>
                </a:cubicBezTo>
                <a:cubicBezTo>
                  <a:pt x="12" y="968"/>
                  <a:pt x="10" y="972"/>
                  <a:pt x="0" y="975"/>
                </a:cubicBezTo>
                <a:cubicBezTo>
                  <a:pt x="7" y="955"/>
                  <a:pt x="17" y="936"/>
                  <a:pt x="27" y="917"/>
                </a:cubicBezTo>
              </a:path>
              <a:path w="1394" h="976" extrusionOk="0">
                <a:moveTo>
                  <a:pt x="687" y="354"/>
                </a:moveTo>
                <a:cubicBezTo>
                  <a:pt x="681" y="332"/>
                  <a:pt x="677" y="307"/>
                  <a:pt x="666" y="287"/>
                </a:cubicBezTo>
                <a:cubicBezTo>
                  <a:pt x="653" y="264"/>
                  <a:pt x="626" y="238"/>
                  <a:pt x="604" y="225"/>
                </a:cubicBezTo>
                <a:cubicBezTo>
                  <a:pt x="573" y="206"/>
                  <a:pt x="530" y="197"/>
                  <a:pt x="494" y="207"/>
                </a:cubicBezTo>
                <a:cubicBezTo>
                  <a:pt x="435" y="223"/>
                  <a:pt x="393" y="280"/>
                  <a:pt x="375" y="335"/>
                </a:cubicBezTo>
                <a:cubicBezTo>
                  <a:pt x="361" y="378"/>
                  <a:pt x="358" y="430"/>
                  <a:pt x="389" y="468"/>
                </a:cubicBezTo>
                <a:cubicBezTo>
                  <a:pt x="430" y="518"/>
                  <a:pt x="509" y="512"/>
                  <a:pt x="565" y="501"/>
                </a:cubicBezTo>
                <a:cubicBezTo>
                  <a:pt x="613" y="492"/>
                  <a:pt x="658" y="474"/>
                  <a:pt x="703" y="454"/>
                </a:cubicBezTo>
                <a:cubicBezTo>
                  <a:pt x="720" y="446"/>
                  <a:pt x="723" y="444"/>
                  <a:pt x="734" y="440"/>
                </a:cubicBezTo>
                <a:cubicBezTo>
                  <a:pt x="752" y="473"/>
                  <a:pt x="746" y="501"/>
                  <a:pt x="743" y="540"/>
                </a:cubicBezTo>
                <a:cubicBezTo>
                  <a:pt x="735" y="646"/>
                  <a:pt x="733" y="752"/>
                  <a:pt x="724" y="857"/>
                </a:cubicBezTo>
                <a:cubicBezTo>
                  <a:pt x="723" y="873"/>
                  <a:pt x="723" y="877"/>
                  <a:pt x="723" y="887"/>
                </a:cubicBezTo>
                <a:cubicBezTo>
                  <a:pt x="730" y="857"/>
                  <a:pt x="736" y="828"/>
                  <a:pt x="744" y="798"/>
                </a:cubicBezTo>
              </a:path>
              <a:path w="1394" h="976" extrusionOk="0">
                <a:moveTo>
                  <a:pt x="1036" y="0"/>
                </a:moveTo>
                <a:cubicBezTo>
                  <a:pt x="1058" y="32"/>
                  <a:pt x="1053" y="58"/>
                  <a:pt x="1052" y="98"/>
                </a:cubicBezTo>
                <a:cubicBezTo>
                  <a:pt x="1050" y="166"/>
                  <a:pt x="1043" y="243"/>
                  <a:pt x="1060" y="309"/>
                </a:cubicBezTo>
                <a:cubicBezTo>
                  <a:pt x="1067" y="336"/>
                  <a:pt x="1089" y="323"/>
                  <a:pt x="1105" y="312"/>
                </a:cubicBezTo>
                <a:cubicBezTo>
                  <a:pt x="1133" y="292"/>
                  <a:pt x="1154" y="267"/>
                  <a:pt x="1187" y="253"/>
                </a:cubicBezTo>
                <a:cubicBezTo>
                  <a:pt x="1230" y="235"/>
                  <a:pt x="1265" y="254"/>
                  <a:pt x="1294" y="286"/>
                </a:cubicBezTo>
                <a:cubicBezTo>
                  <a:pt x="1316" y="310"/>
                  <a:pt x="1327" y="350"/>
                  <a:pt x="1352" y="368"/>
                </a:cubicBezTo>
                <a:cubicBezTo>
                  <a:pt x="1372" y="377"/>
                  <a:pt x="1378" y="380"/>
                  <a:pt x="1393" y="37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4" name="Ink 4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93750" y="5075238"/>
            <a:ext cx="207963" cy="271462"/>
          </a:xfrm>
          <a:custGeom>
            <a:avLst/>
            <a:gdLst>
              <a:gd name="T0" fmla="*/ 46603492 w 578"/>
              <a:gd name="T1" fmla="*/ 2147483647 h 757"/>
              <a:gd name="T2" fmla="*/ 419172816 w 578"/>
              <a:gd name="T3" fmla="*/ 2147483647 h 757"/>
              <a:gd name="T4" fmla="*/ 978156436 w 578"/>
              <a:gd name="T5" fmla="*/ 2147483647 h 757"/>
              <a:gd name="T6" fmla="*/ 1769898947 w 578"/>
              <a:gd name="T7" fmla="*/ 2147483647 h 757"/>
              <a:gd name="T8" fmla="*/ 2147483647 w 578"/>
              <a:gd name="T9" fmla="*/ 2147483647 h 757"/>
              <a:gd name="T10" fmla="*/ 2147483647 w 578"/>
              <a:gd name="T11" fmla="*/ 2147483647 h 757"/>
              <a:gd name="T12" fmla="*/ 2147483647 w 578"/>
              <a:gd name="T13" fmla="*/ 2147483647 h 757"/>
              <a:gd name="T14" fmla="*/ 2147483647 w 578"/>
              <a:gd name="T15" fmla="*/ 2147483647 h 757"/>
              <a:gd name="T16" fmla="*/ 2147483647 w 578"/>
              <a:gd name="T17" fmla="*/ 2147483647 h 757"/>
              <a:gd name="T18" fmla="*/ 2147483647 w 578"/>
              <a:gd name="T19" fmla="*/ 2147483647 h 757"/>
              <a:gd name="T20" fmla="*/ 2147483647 w 578"/>
              <a:gd name="T21" fmla="*/ 2147483647 h 757"/>
              <a:gd name="T22" fmla="*/ 2147483647 w 578"/>
              <a:gd name="T23" fmla="*/ 2147483647 h 757"/>
              <a:gd name="T24" fmla="*/ 2147483647 w 578"/>
              <a:gd name="T25" fmla="*/ 2147483647 h 75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8"/>
              <a:gd name="T40" fmla="*/ 0 h 757"/>
              <a:gd name="T41" fmla="*/ 578 w 578"/>
              <a:gd name="T42" fmla="*/ 757 h 75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8" h="757" extrusionOk="0">
                <a:moveTo>
                  <a:pt x="1" y="756"/>
                </a:moveTo>
                <a:cubicBezTo>
                  <a:pt x="1" y="730"/>
                  <a:pt x="7" y="705"/>
                  <a:pt x="9" y="680"/>
                </a:cubicBezTo>
                <a:cubicBezTo>
                  <a:pt x="14" y="612"/>
                  <a:pt x="17" y="544"/>
                  <a:pt x="21" y="476"/>
                </a:cubicBezTo>
                <a:cubicBezTo>
                  <a:pt x="26" y="395"/>
                  <a:pt x="32" y="314"/>
                  <a:pt x="38" y="233"/>
                </a:cubicBezTo>
                <a:cubicBezTo>
                  <a:pt x="41" y="194"/>
                  <a:pt x="45" y="155"/>
                  <a:pt x="48" y="116"/>
                </a:cubicBezTo>
                <a:cubicBezTo>
                  <a:pt x="70" y="162"/>
                  <a:pt x="88" y="209"/>
                  <a:pt x="113" y="253"/>
                </a:cubicBezTo>
                <a:cubicBezTo>
                  <a:pt x="160" y="335"/>
                  <a:pt x="214" y="414"/>
                  <a:pt x="273" y="487"/>
                </a:cubicBezTo>
                <a:cubicBezTo>
                  <a:pt x="312" y="536"/>
                  <a:pt x="374" y="629"/>
                  <a:pt x="438" y="650"/>
                </a:cubicBezTo>
                <a:cubicBezTo>
                  <a:pt x="443" y="650"/>
                  <a:pt x="449" y="649"/>
                  <a:pt x="454" y="649"/>
                </a:cubicBezTo>
                <a:cubicBezTo>
                  <a:pt x="479" y="606"/>
                  <a:pt x="496" y="569"/>
                  <a:pt x="506" y="515"/>
                </a:cubicBezTo>
                <a:cubicBezTo>
                  <a:pt x="528" y="401"/>
                  <a:pt x="538" y="284"/>
                  <a:pt x="540" y="168"/>
                </a:cubicBezTo>
                <a:cubicBezTo>
                  <a:pt x="540" y="153"/>
                  <a:pt x="517" y="19"/>
                  <a:pt x="524" y="10"/>
                </a:cubicBezTo>
                <a:cubicBezTo>
                  <a:pt x="540" y="-10"/>
                  <a:pt x="557" y="8"/>
                  <a:pt x="577" y="12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5" name="Ink 4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314450" y="5160963"/>
            <a:ext cx="149225" cy="84137"/>
          </a:xfrm>
          <a:custGeom>
            <a:avLst/>
            <a:gdLst>
              <a:gd name="T0" fmla="*/ 0 w 416"/>
              <a:gd name="T1" fmla="*/ 2147483647 h 233"/>
              <a:gd name="T2" fmla="*/ 2147483647 w 416"/>
              <a:gd name="T3" fmla="*/ 2147483647 h 233"/>
              <a:gd name="T4" fmla="*/ 2147483647 w 416"/>
              <a:gd name="T5" fmla="*/ 2147483647 h 233"/>
              <a:gd name="T6" fmla="*/ 2147483647 w 416"/>
              <a:gd name="T7" fmla="*/ 2147483647 h 233"/>
              <a:gd name="T8" fmla="*/ 2147483647 w 416"/>
              <a:gd name="T9" fmla="*/ 2147483647 h 233"/>
              <a:gd name="T10" fmla="*/ 2147483647 w 416"/>
              <a:gd name="T11" fmla="*/ 2147483647 h 233"/>
              <a:gd name="T12" fmla="*/ 2147483647 w 416"/>
              <a:gd name="T13" fmla="*/ 2147483647 h 233"/>
              <a:gd name="T14" fmla="*/ 2147483647 w 416"/>
              <a:gd name="T15" fmla="*/ 2147483647 h 233"/>
              <a:gd name="T16" fmla="*/ 2147483647 w 416"/>
              <a:gd name="T17" fmla="*/ 2147483647 h 2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16"/>
              <a:gd name="T28" fmla="*/ 0 h 233"/>
              <a:gd name="T29" fmla="*/ 416 w 416"/>
              <a:gd name="T30" fmla="*/ 233 h 23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16" h="233" extrusionOk="0">
                <a:moveTo>
                  <a:pt x="0" y="72"/>
                </a:moveTo>
                <a:cubicBezTo>
                  <a:pt x="36" y="75"/>
                  <a:pt x="73" y="72"/>
                  <a:pt x="108" y="66"/>
                </a:cubicBezTo>
                <a:cubicBezTo>
                  <a:pt x="153" y="59"/>
                  <a:pt x="196" y="45"/>
                  <a:pt x="240" y="34"/>
                </a:cubicBezTo>
                <a:cubicBezTo>
                  <a:pt x="279" y="24"/>
                  <a:pt x="318" y="15"/>
                  <a:pt x="357" y="5"/>
                </a:cubicBezTo>
                <a:cubicBezTo>
                  <a:pt x="361" y="3"/>
                  <a:pt x="366" y="2"/>
                  <a:pt x="370" y="0"/>
                </a:cubicBezTo>
              </a:path>
              <a:path w="416" h="233" extrusionOk="0">
                <a:moveTo>
                  <a:pt x="144" y="226"/>
                </a:moveTo>
                <a:cubicBezTo>
                  <a:pt x="174" y="233"/>
                  <a:pt x="175" y="223"/>
                  <a:pt x="204" y="217"/>
                </a:cubicBezTo>
                <a:cubicBezTo>
                  <a:pt x="242" y="209"/>
                  <a:pt x="277" y="204"/>
                  <a:pt x="316" y="200"/>
                </a:cubicBezTo>
                <a:cubicBezTo>
                  <a:pt x="364" y="194"/>
                  <a:pt x="382" y="191"/>
                  <a:pt x="415" y="18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6" name="Ink 4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785938" y="4900613"/>
            <a:ext cx="674687" cy="400050"/>
          </a:xfrm>
          <a:custGeom>
            <a:avLst/>
            <a:gdLst>
              <a:gd name="T0" fmla="*/ 2147483647 w 1874"/>
              <a:gd name="T1" fmla="*/ 2147483647 h 1113"/>
              <a:gd name="T2" fmla="*/ 2147483647 w 1874"/>
              <a:gd name="T3" fmla="*/ 2147483647 h 1113"/>
              <a:gd name="T4" fmla="*/ 2147483647 w 1874"/>
              <a:gd name="T5" fmla="*/ 2147483647 h 1113"/>
              <a:gd name="T6" fmla="*/ 2147483647 w 1874"/>
              <a:gd name="T7" fmla="*/ 2147483647 h 1113"/>
              <a:gd name="T8" fmla="*/ 2147483647 w 1874"/>
              <a:gd name="T9" fmla="*/ 2147483647 h 1113"/>
              <a:gd name="T10" fmla="*/ 2147483647 w 1874"/>
              <a:gd name="T11" fmla="*/ 2147483647 h 1113"/>
              <a:gd name="T12" fmla="*/ 2147483647 w 1874"/>
              <a:gd name="T13" fmla="*/ 2147483647 h 1113"/>
              <a:gd name="T14" fmla="*/ 2147483647 w 1874"/>
              <a:gd name="T15" fmla="*/ 2147483647 h 1113"/>
              <a:gd name="T16" fmla="*/ 2147483647 w 1874"/>
              <a:gd name="T17" fmla="*/ 2147483647 h 1113"/>
              <a:gd name="T18" fmla="*/ 2147483647 w 1874"/>
              <a:gd name="T19" fmla="*/ 2147483647 h 1113"/>
              <a:gd name="T20" fmla="*/ 2147483647 w 1874"/>
              <a:gd name="T21" fmla="*/ 2147483647 h 1113"/>
              <a:gd name="T22" fmla="*/ 2147483647 w 1874"/>
              <a:gd name="T23" fmla="*/ 2147483647 h 1113"/>
              <a:gd name="T24" fmla="*/ 2147483647 w 1874"/>
              <a:gd name="T25" fmla="*/ 2147483647 h 1113"/>
              <a:gd name="T26" fmla="*/ 2147483647 w 1874"/>
              <a:gd name="T27" fmla="*/ 2147483647 h 1113"/>
              <a:gd name="T28" fmla="*/ 2147483647 w 1874"/>
              <a:gd name="T29" fmla="*/ 2147483647 h 1113"/>
              <a:gd name="T30" fmla="*/ 2147483647 w 1874"/>
              <a:gd name="T31" fmla="*/ 2147483647 h 1113"/>
              <a:gd name="T32" fmla="*/ 2147483647 w 1874"/>
              <a:gd name="T33" fmla="*/ 2147483647 h 1113"/>
              <a:gd name="T34" fmla="*/ 2147483647 w 1874"/>
              <a:gd name="T35" fmla="*/ 2147483647 h 1113"/>
              <a:gd name="T36" fmla="*/ 2147483647 w 1874"/>
              <a:gd name="T37" fmla="*/ 2147483647 h 1113"/>
              <a:gd name="T38" fmla="*/ 2147483647 w 1874"/>
              <a:gd name="T39" fmla="*/ 2147483647 h 1113"/>
              <a:gd name="T40" fmla="*/ 2147483647 w 1874"/>
              <a:gd name="T41" fmla="*/ 2147483647 h 1113"/>
              <a:gd name="T42" fmla="*/ 2147483647 w 1874"/>
              <a:gd name="T43" fmla="*/ 2147483647 h 1113"/>
              <a:gd name="T44" fmla="*/ 2147483647 w 1874"/>
              <a:gd name="T45" fmla="*/ 2147483647 h 1113"/>
              <a:gd name="T46" fmla="*/ 2147483647 w 1874"/>
              <a:gd name="T47" fmla="*/ 2147483647 h 1113"/>
              <a:gd name="T48" fmla="*/ 2147483647 w 1874"/>
              <a:gd name="T49" fmla="*/ 2147483647 h 1113"/>
              <a:gd name="T50" fmla="*/ 2147483647 w 1874"/>
              <a:gd name="T51" fmla="*/ 2147483647 h 1113"/>
              <a:gd name="T52" fmla="*/ 2147483647 w 1874"/>
              <a:gd name="T53" fmla="*/ 2147483647 h 1113"/>
              <a:gd name="T54" fmla="*/ 2147483647 w 1874"/>
              <a:gd name="T55" fmla="*/ 2147483647 h 1113"/>
              <a:gd name="T56" fmla="*/ 2147483647 w 1874"/>
              <a:gd name="T57" fmla="*/ 2147483647 h 1113"/>
              <a:gd name="T58" fmla="*/ 2147483647 w 1874"/>
              <a:gd name="T59" fmla="*/ 2147483647 h 1113"/>
              <a:gd name="T60" fmla="*/ 2147483647 w 1874"/>
              <a:gd name="T61" fmla="*/ 2147483647 h 1113"/>
              <a:gd name="T62" fmla="*/ 2147483647 w 1874"/>
              <a:gd name="T63" fmla="*/ 2147483647 h 1113"/>
              <a:gd name="T64" fmla="*/ 2147483647 w 1874"/>
              <a:gd name="T65" fmla="*/ 2147483647 h 1113"/>
              <a:gd name="T66" fmla="*/ 1866629467 w 1874"/>
              <a:gd name="T67" fmla="*/ 2147483647 h 1113"/>
              <a:gd name="T68" fmla="*/ 1586653876 w 1874"/>
              <a:gd name="T69" fmla="*/ 2147483647 h 1113"/>
              <a:gd name="T70" fmla="*/ 2147483647 w 1874"/>
              <a:gd name="T71" fmla="*/ 2147483647 h 1113"/>
              <a:gd name="T72" fmla="*/ 2147483647 w 1874"/>
              <a:gd name="T73" fmla="*/ 2147483647 h 1113"/>
              <a:gd name="T74" fmla="*/ 2147483647 w 1874"/>
              <a:gd name="T75" fmla="*/ 2147483647 h 1113"/>
              <a:gd name="T76" fmla="*/ 2147483647 w 1874"/>
              <a:gd name="T77" fmla="*/ 2147483647 h 1113"/>
              <a:gd name="T78" fmla="*/ 2147483647 w 1874"/>
              <a:gd name="T79" fmla="*/ 2147483647 h 1113"/>
              <a:gd name="T80" fmla="*/ 2147483647 w 1874"/>
              <a:gd name="T81" fmla="*/ 2147483647 h 1113"/>
              <a:gd name="T82" fmla="*/ 2147483647 w 1874"/>
              <a:gd name="T83" fmla="*/ 2147483647 h 1113"/>
              <a:gd name="T84" fmla="*/ 2147483647 w 1874"/>
              <a:gd name="T85" fmla="*/ 2147483647 h 1113"/>
              <a:gd name="T86" fmla="*/ 2147483647 w 1874"/>
              <a:gd name="T87" fmla="*/ 2147483647 h 1113"/>
              <a:gd name="T88" fmla="*/ 2147483647 w 1874"/>
              <a:gd name="T89" fmla="*/ 2147483647 h 1113"/>
              <a:gd name="T90" fmla="*/ 2147483647 w 1874"/>
              <a:gd name="T91" fmla="*/ 2147483647 h 1113"/>
              <a:gd name="T92" fmla="*/ 2147483647 w 1874"/>
              <a:gd name="T93" fmla="*/ 2147483647 h 1113"/>
              <a:gd name="T94" fmla="*/ 2147483647 w 1874"/>
              <a:gd name="T95" fmla="*/ 2147483647 h 1113"/>
              <a:gd name="T96" fmla="*/ 2147483647 w 1874"/>
              <a:gd name="T97" fmla="*/ 2147483647 h 1113"/>
              <a:gd name="T98" fmla="*/ 2147483647 w 1874"/>
              <a:gd name="T99" fmla="*/ 2147483647 h 1113"/>
              <a:gd name="T100" fmla="*/ 2147483647 w 1874"/>
              <a:gd name="T101" fmla="*/ 2147483647 h 111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874"/>
              <a:gd name="T154" fmla="*/ 0 h 1113"/>
              <a:gd name="T155" fmla="*/ 1874 w 1874"/>
              <a:gd name="T156" fmla="*/ 1113 h 1113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874" h="1113" extrusionOk="0">
                <a:moveTo>
                  <a:pt x="102" y="332"/>
                </a:moveTo>
                <a:cubicBezTo>
                  <a:pt x="107" y="355"/>
                  <a:pt x="111" y="379"/>
                  <a:pt x="115" y="402"/>
                </a:cubicBezTo>
                <a:cubicBezTo>
                  <a:pt x="122" y="450"/>
                  <a:pt x="131" y="498"/>
                  <a:pt x="136" y="546"/>
                </a:cubicBezTo>
                <a:cubicBezTo>
                  <a:pt x="142" y="603"/>
                  <a:pt x="140" y="659"/>
                  <a:pt x="141" y="716"/>
                </a:cubicBezTo>
                <a:cubicBezTo>
                  <a:pt x="142" y="746"/>
                  <a:pt x="134" y="757"/>
                  <a:pt x="156" y="719"/>
                </a:cubicBezTo>
              </a:path>
              <a:path w="1874" h="1113" extrusionOk="0">
                <a:moveTo>
                  <a:pt x="310" y="502"/>
                </a:moveTo>
                <a:cubicBezTo>
                  <a:pt x="310" y="479"/>
                  <a:pt x="310" y="476"/>
                  <a:pt x="302" y="455"/>
                </a:cubicBezTo>
                <a:cubicBezTo>
                  <a:pt x="279" y="461"/>
                  <a:pt x="278" y="479"/>
                  <a:pt x="273" y="504"/>
                </a:cubicBezTo>
                <a:cubicBezTo>
                  <a:pt x="263" y="557"/>
                  <a:pt x="256" y="627"/>
                  <a:pt x="279" y="678"/>
                </a:cubicBezTo>
                <a:cubicBezTo>
                  <a:pt x="293" y="710"/>
                  <a:pt x="326" y="713"/>
                  <a:pt x="356" y="702"/>
                </a:cubicBezTo>
                <a:cubicBezTo>
                  <a:pt x="403" y="685"/>
                  <a:pt x="444" y="643"/>
                  <a:pt x="472" y="603"/>
                </a:cubicBezTo>
                <a:cubicBezTo>
                  <a:pt x="506" y="554"/>
                  <a:pt x="529" y="497"/>
                  <a:pt x="530" y="437"/>
                </a:cubicBezTo>
                <a:cubicBezTo>
                  <a:pt x="531" y="394"/>
                  <a:pt x="522" y="350"/>
                  <a:pt x="481" y="328"/>
                </a:cubicBezTo>
                <a:cubicBezTo>
                  <a:pt x="452" y="313"/>
                  <a:pt x="410" y="318"/>
                  <a:pt x="381" y="329"/>
                </a:cubicBezTo>
                <a:cubicBezTo>
                  <a:pt x="355" y="339"/>
                  <a:pt x="342" y="355"/>
                  <a:pt x="337" y="380"/>
                </a:cubicBezTo>
              </a:path>
              <a:path w="1874" h="1113" extrusionOk="0">
                <a:moveTo>
                  <a:pt x="730" y="406"/>
                </a:moveTo>
                <a:cubicBezTo>
                  <a:pt x="761" y="405"/>
                  <a:pt x="740" y="435"/>
                  <a:pt x="730" y="463"/>
                </a:cubicBezTo>
                <a:cubicBezTo>
                  <a:pt x="710" y="519"/>
                  <a:pt x="686" y="573"/>
                  <a:pt x="662" y="627"/>
                </a:cubicBezTo>
                <a:cubicBezTo>
                  <a:pt x="636" y="686"/>
                  <a:pt x="608" y="744"/>
                  <a:pt x="574" y="799"/>
                </a:cubicBezTo>
                <a:cubicBezTo>
                  <a:pt x="558" y="825"/>
                  <a:pt x="525" y="904"/>
                  <a:pt x="523" y="874"/>
                </a:cubicBezTo>
                <a:cubicBezTo>
                  <a:pt x="523" y="868"/>
                  <a:pt x="523" y="861"/>
                  <a:pt x="538" y="847"/>
                </a:cubicBezTo>
              </a:path>
              <a:path w="1874" h="1113" extrusionOk="0">
                <a:moveTo>
                  <a:pt x="813" y="706"/>
                </a:moveTo>
                <a:cubicBezTo>
                  <a:pt x="820" y="687"/>
                  <a:pt x="823" y="669"/>
                  <a:pt x="827" y="648"/>
                </a:cubicBezTo>
                <a:cubicBezTo>
                  <a:pt x="811" y="672"/>
                  <a:pt x="802" y="699"/>
                  <a:pt x="794" y="727"/>
                </a:cubicBezTo>
                <a:cubicBezTo>
                  <a:pt x="787" y="751"/>
                  <a:pt x="768" y="806"/>
                  <a:pt x="793" y="824"/>
                </a:cubicBezTo>
                <a:cubicBezTo>
                  <a:pt x="815" y="840"/>
                  <a:pt x="841" y="813"/>
                  <a:pt x="854" y="799"/>
                </a:cubicBezTo>
                <a:cubicBezTo>
                  <a:pt x="882" y="769"/>
                  <a:pt x="900" y="730"/>
                  <a:pt x="914" y="692"/>
                </a:cubicBezTo>
                <a:cubicBezTo>
                  <a:pt x="921" y="673"/>
                  <a:pt x="925" y="654"/>
                  <a:pt x="930" y="634"/>
                </a:cubicBezTo>
                <a:cubicBezTo>
                  <a:pt x="935" y="671"/>
                  <a:pt x="932" y="708"/>
                  <a:pt x="932" y="746"/>
                </a:cubicBezTo>
                <a:cubicBezTo>
                  <a:pt x="933" y="808"/>
                  <a:pt x="932" y="871"/>
                  <a:pt x="938" y="933"/>
                </a:cubicBezTo>
                <a:cubicBezTo>
                  <a:pt x="941" y="971"/>
                  <a:pt x="943" y="1024"/>
                  <a:pt x="962" y="1058"/>
                </a:cubicBezTo>
                <a:cubicBezTo>
                  <a:pt x="970" y="1073"/>
                  <a:pt x="974" y="1073"/>
                  <a:pt x="990" y="1079"/>
                </a:cubicBezTo>
              </a:path>
              <a:path w="1874" h="1113" extrusionOk="0">
                <a:moveTo>
                  <a:pt x="125" y="408"/>
                </a:moveTo>
                <a:cubicBezTo>
                  <a:pt x="90" y="450"/>
                  <a:pt x="62" y="481"/>
                  <a:pt x="40" y="533"/>
                </a:cubicBezTo>
                <a:cubicBezTo>
                  <a:pt x="-10" y="653"/>
                  <a:pt x="-18" y="800"/>
                  <a:pt x="34" y="921"/>
                </a:cubicBezTo>
                <a:cubicBezTo>
                  <a:pt x="72" y="1009"/>
                  <a:pt x="132" y="1058"/>
                  <a:pt x="207" y="1112"/>
                </a:cubicBezTo>
              </a:path>
              <a:path w="1874" h="1113" extrusionOk="0">
                <a:moveTo>
                  <a:pt x="1045" y="325"/>
                </a:moveTo>
                <a:cubicBezTo>
                  <a:pt x="1082" y="310"/>
                  <a:pt x="1113" y="313"/>
                  <a:pt x="1145" y="343"/>
                </a:cubicBezTo>
                <a:cubicBezTo>
                  <a:pt x="1203" y="396"/>
                  <a:pt x="1215" y="482"/>
                  <a:pt x="1224" y="556"/>
                </a:cubicBezTo>
                <a:cubicBezTo>
                  <a:pt x="1237" y="660"/>
                  <a:pt x="1229" y="767"/>
                  <a:pt x="1216" y="870"/>
                </a:cubicBezTo>
                <a:cubicBezTo>
                  <a:pt x="1209" y="928"/>
                  <a:pt x="1186" y="1001"/>
                  <a:pt x="1190" y="1059"/>
                </a:cubicBezTo>
                <a:cubicBezTo>
                  <a:pt x="1192" y="1063"/>
                  <a:pt x="1194" y="1067"/>
                  <a:pt x="1196" y="1071"/>
                </a:cubicBezTo>
              </a:path>
              <a:path w="1874" h="1113" extrusionOk="0">
                <a:moveTo>
                  <a:pt x="1496" y="0"/>
                </a:moveTo>
                <a:cubicBezTo>
                  <a:pt x="1489" y="38"/>
                  <a:pt x="1487" y="76"/>
                  <a:pt x="1482" y="115"/>
                </a:cubicBezTo>
                <a:cubicBezTo>
                  <a:pt x="1475" y="174"/>
                  <a:pt x="1469" y="232"/>
                  <a:pt x="1466" y="291"/>
                </a:cubicBezTo>
                <a:cubicBezTo>
                  <a:pt x="1464" y="328"/>
                  <a:pt x="1468" y="347"/>
                  <a:pt x="1481" y="377"/>
                </a:cubicBezTo>
                <a:cubicBezTo>
                  <a:pt x="1513" y="365"/>
                  <a:pt x="1533" y="345"/>
                  <a:pt x="1559" y="322"/>
                </a:cubicBezTo>
                <a:cubicBezTo>
                  <a:pt x="1589" y="295"/>
                  <a:pt x="1625" y="262"/>
                  <a:pt x="1668" y="259"/>
                </a:cubicBezTo>
                <a:cubicBezTo>
                  <a:pt x="1713" y="256"/>
                  <a:pt x="1738" y="286"/>
                  <a:pt x="1760" y="320"/>
                </a:cubicBezTo>
                <a:cubicBezTo>
                  <a:pt x="1784" y="356"/>
                  <a:pt x="1802" y="393"/>
                  <a:pt x="1830" y="426"/>
                </a:cubicBezTo>
                <a:cubicBezTo>
                  <a:pt x="1845" y="444"/>
                  <a:pt x="1851" y="447"/>
                  <a:pt x="1873" y="45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7" name="Ink 4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61975" y="5546725"/>
            <a:ext cx="314325" cy="328613"/>
          </a:xfrm>
          <a:custGeom>
            <a:avLst/>
            <a:gdLst>
              <a:gd name="T0" fmla="*/ 0 w 873"/>
              <a:gd name="T1" fmla="*/ 2147483647 h 914"/>
              <a:gd name="T2" fmla="*/ 653500755 w 873"/>
              <a:gd name="T3" fmla="*/ 2147483647 h 914"/>
              <a:gd name="T4" fmla="*/ 1120194578 w 873"/>
              <a:gd name="T5" fmla="*/ 2147483647 h 914"/>
              <a:gd name="T6" fmla="*/ 1493678823 w 873"/>
              <a:gd name="T7" fmla="*/ 2147483647 h 914"/>
              <a:gd name="T8" fmla="*/ 1820364662 w 873"/>
              <a:gd name="T9" fmla="*/ 2147483647 h 914"/>
              <a:gd name="T10" fmla="*/ 2147483647 w 873"/>
              <a:gd name="T11" fmla="*/ 2147483647 h 914"/>
              <a:gd name="T12" fmla="*/ 2147483647 w 873"/>
              <a:gd name="T13" fmla="*/ 2147483647 h 914"/>
              <a:gd name="T14" fmla="*/ 2147483647 w 873"/>
              <a:gd name="T15" fmla="*/ 2147483647 h 914"/>
              <a:gd name="T16" fmla="*/ 2147483647 w 873"/>
              <a:gd name="T17" fmla="*/ 2147483647 h 914"/>
              <a:gd name="T18" fmla="*/ 2147483647 w 873"/>
              <a:gd name="T19" fmla="*/ 2147483647 h 914"/>
              <a:gd name="T20" fmla="*/ 2147483647 w 873"/>
              <a:gd name="T21" fmla="*/ 2147483647 h 914"/>
              <a:gd name="T22" fmla="*/ 2147483647 w 873"/>
              <a:gd name="T23" fmla="*/ 2147483647 h 914"/>
              <a:gd name="T24" fmla="*/ 2147483647 w 873"/>
              <a:gd name="T25" fmla="*/ 2147483647 h 914"/>
              <a:gd name="T26" fmla="*/ 2147483647 w 873"/>
              <a:gd name="T27" fmla="*/ 2147483647 h 914"/>
              <a:gd name="T28" fmla="*/ 2147483647 w 873"/>
              <a:gd name="T29" fmla="*/ 2147483647 h 914"/>
              <a:gd name="T30" fmla="*/ 2147483647 w 873"/>
              <a:gd name="T31" fmla="*/ 2147483647 h 914"/>
              <a:gd name="T32" fmla="*/ 2147483647 w 873"/>
              <a:gd name="T33" fmla="*/ 2147483647 h 914"/>
              <a:gd name="T34" fmla="*/ 2147483647 w 873"/>
              <a:gd name="T35" fmla="*/ 2147483647 h 914"/>
              <a:gd name="T36" fmla="*/ 2147483647 w 873"/>
              <a:gd name="T37" fmla="*/ 2147483647 h 914"/>
              <a:gd name="T38" fmla="*/ 2147483647 w 873"/>
              <a:gd name="T39" fmla="*/ 2147483647 h 914"/>
              <a:gd name="T40" fmla="*/ 2147483647 w 873"/>
              <a:gd name="T41" fmla="*/ 2147483647 h 914"/>
              <a:gd name="T42" fmla="*/ 2147483647 w 873"/>
              <a:gd name="T43" fmla="*/ 2147483647 h 914"/>
              <a:gd name="T44" fmla="*/ 2147483647 w 873"/>
              <a:gd name="T45" fmla="*/ 2147483647 h 914"/>
              <a:gd name="T46" fmla="*/ 2147483647 w 873"/>
              <a:gd name="T47" fmla="*/ 2147483647 h 914"/>
              <a:gd name="T48" fmla="*/ 2147483647 w 873"/>
              <a:gd name="T49" fmla="*/ 2147483647 h 914"/>
              <a:gd name="T50" fmla="*/ 2147483647 w 873"/>
              <a:gd name="T51" fmla="*/ 2147483647 h 914"/>
              <a:gd name="T52" fmla="*/ 2147483647 w 873"/>
              <a:gd name="T53" fmla="*/ 2147483647 h 914"/>
              <a:gd name="T54" fmla="*/ 2147483647 w 873"/>
              <a:gd name="T55" fmla="*/ 2147483647 h 914"/>
              <a:gd name="T56" fmla="*/ 2147483647 w 873"/>
              <a:gd name="T57" fmla="*/ 2147483647 h 914"/>
              <a:gd name="T58" fmla="*/ 2147483647 w 873"/>
              <a:gd name="T59" fmla="*/ 2147483647 h 914"/>
              <a:gd name="T60" fmla="*/ 2147483647 w 873"/>
              <a:gd name="T61" fmla="*/ 2147483647 h 914"/>
              <a:gd name="T62" fmla="*/ 2147483647 w 873"/>
              <a:gd name="T63" fmla="*/ 2147483647 h 914"/>
              <a:gd name="T64" fmla="*/ 2147483647 w 873"/>
              <a:gd name="T65" fmla="*/ 2147483647 h 91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873"/>
              <a:gd name="T100" fmla="*/ 0 h 914"/>
              <a:gd name="T101" fmla="*/ 873 w 873"/>
              <a:gd name="T102" fmla="*/ 914 h 91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873" h="914" extrusionOk="0">
                <a:moveTo>
                  <a:pt x="0" y="0"/>
                </a:moveTo>
                <a:cubicBezTo>
                  <a:pt x="4" y="39"/>
                  <a:pt x="9" y="77"/>
                  <a:pt x="14" y="116"/>
                </a:cubicBezTo>
                <a:cubicBezTo>
                  <a:pt x="21" y="179"/>
                  <a:pt x="21" y="241"/>
                  <a:pt x="24" y="304"/>
                </a:cubicBezTo>
                <a:cubicBezTo>
                  <a:pt x="27" y="366"/>
                  <a:pt x="29" y="428"/>
                  <a:pt x="32" y="490"/>
                </a:cubicBezTo>
                <a:cubicBezTo>
                  <a:pt x="34" y="521"/>
                  <a:pt x="38" y="551"/>
                  <a:pt x="39" y="582"/>
                </a:cubicBezTo>
                <a:cubicBezTo>
                  <a:pt x="40" y="614"/>
                  <a:pt x="47" y="565"/>
                  <a:pt x="52" y="554"/>
                </a:cubicBezTo>
              </a:path>
              <a:path w="873" h="914" extrusionOk="0">
                <a:moveTo>
                  <a:pt x="245" y="325"/>
                </a:moveTo>
                <a:cubicBezTo>
                  <a:pt x="225" y="304"/>
                  <a:pt x="203" y="298"/>
                  <a:pt x="176" y="312"/>
                </a:cubicBezTo>
                <a:cubicBezTo>
                  <a:pt x="150" y="325"/>
                  <a:pt x="129" y="357"/>
                  <a:pt x="117" y="382"/>
                </a:cubicBezTo>
                <a:cubicBezTo>
                  <a:pt x="101" y="415"/>
                  <a:pt x="92" y="453"/>
                  <a:pt x="98" y="490"/>
                </a:cubicBezTo>
                <a:cubicBezTo>
                  <a:pt x="103" y="526"/>
                  <a:pt x="128" y="545"/>
                  <a:pt x="164" y="550"/>
                </a:cubicBezTo>
                <a:cubicBezTo>
                  <a:pt x="205" y="556"/>
                  <a:pt x="252" y="537"/>
                  <a:pt x="286" y="517"/>
                </a:cubicBezTo>
                <a:cubicBezTo>
                  <a:pt x="328" y="492"/>
                  <a:pt x="357" y="458"/>
                  <a:pt x="369" y="411"/>
                </a:cubicBezTo>
                <a:cubicBezTo>
                  <a:pt x="377" y="379"/>
                  <a:pt x="372" y="334"/>
                  <a:pt x="346" y="310"/>
                </a:cubicBezTo>
                <a:cubicBezTo>
                  <a:pt x="319" y="286"/>
                  <a:pt x="283" y="290"/>
                  <a:pt x="252" y="296"/>
                </a:cubicBezTo>
                <a:cubicBezTo>
                  <a:pt x="238" y="299"/>
                  <a:pt x="193" y="307"/>
                  <a:pt x="211" y="334"/>
                </a:cubicBezTo>
                <a:cubicBezTo>
                  <a:pt x="215" y="338"/>
                  <a:pt x="220" y="341"/>
                  <a:pt x="224" y="345"/>
                </a:cubicBezTo>
              </a:path>
              <a:path w="873" h="914" extrusionOk="0">
                <a:moveTo>
                  <a:pt x="627" y="350"/>
                </a:moveTo>
                <a:cubicBezTo>
                  <a:pt x="613" y="333"/>
                  <a:pt x="618" y="321"/>
                  <a:pt x="592" y="326"/>
                </a:cubicBezTo>
                <a:cubicBezTo>
                  <a:pt x="568" y="331"/>
                  <a:pt x="549" y="346"/>
                  <a:pt x="531" y="362"/>
                </a:cubicBezTo>
                <a:cubicBezTo>
                  <a:pt x="501" y="390"/>
                  <a:pt x="482" y="423"/>
                  <a:pt x="471" y="463"/>
                </a:cubicBezTo>
                <a:cubicBezTo>
                  <a:pt x="458" y="509"/>
                  <a:pt x="462" y="564"/>
                  <a:pt x="506" y="593"/>
                </a:cubicBezTo>
                <a:cubicBezTo>
                  <a:pt x="540" y="615"/>
                  <a:pt x="583" y="609"/>
                  <a:pt x="618" y="594"/>
                </a:cubicBezTo>
                <a:cubicBezTo>
                  <a:pt x="663" y="575"/>
                  <a:pt x="691" y="537"/>
                  <a:pt x="709" y="493"/>
                </a:cubicBezTo>
                <a:cubicBezTo>
                  <a:pt x="724" y="454"/>
                  <a:pt x="725" y="411"/>
                  <a:pt x="720" y="371"/>
                </a:cubicBezTo>
                <a:cubicBezTo>
                  <a:pt x="716" y="343"/>
                  <a:pt x="709" y="337"/>
                  <a:pt x="693" y="321"/>
                </a:cubicBezTo>
                <a:cubicBezTo>
                  <a:pt x="699" y="346"/>
                  <a:pt x="707" y="370"/>
                  <a:pt x="719" y="394"/>
                </a:cubicBezTo>
                <a:cubicBezTo>
                  <a:pt x="747" y="448"/>
                  <a:pt x="777" y="501"/>
                  <a:pt x="802" y="557"/>
                </a:cubicBezTo>
                <a:cubicBezTo>
                  <a:pt x="830" y="618"/>
                  <a:pt x="855" y="681"/>
                  <a:pt x="867" y="747"/>
                </a:cubicBezTo>
                <a:cubicBezTo>
                  <a:pt x="875" y="790"/>
                  <a:pt x="882" y="853"/>
                  <a:pt x="852" y="890"/>
                </a:cubicBezTo>
                <a:cubicBezTo>
                  <a:pt x="831" y="916"/>
                  <a:pt x="778" y="920"/>
                  <a:pt x="749" y="909"/>
                </a:cubicBezTo>
                <a:cubicBezTo>
                  <a:pt x="726" y="900"/>
                  <a:pt x="702" y="876"/>
                  <a:pt x="700" y="850"/>
                </a:cubicBezTo>
                <a:cubicBezTo>
                  <a:pt x="701" y="842"/>
                  <a:pt x="702" y="834"/>
                  <a:pt x="703" y="82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8" name="Ink 4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054100" y="5548313"/>
            <a:ext cx="182563" cy="239712"/>
          </a:xfrm>
          <a:custGeom>
            <a:avLst/>
            <a:gdLst>
              <a:gd name="T0" fmla="*/ 0 w 511"/>
              <a:gd name="T1" fmla="*/ 2147483647 h 666"/>
              <a:gd name="T2" fmla="*/ 1048810608 w 511"/>
              <a:gd name="T3" fmla="*/ 2147483647 h 666"/>
              <a:gd name="T4" fmla="*/ 1778395418 w 511"/>
              <a:gd name="T5" fmla="*/ 2147483647 h 666"/>
              <a:gd name="T6" fmla="*/ 2147483647 w 511"/>
              <a:gd name="T7" fmla="*/ 2147483647 h 666"/>
              <a:gd name="T8" fmla="*/ 2147483647 w 511"/>
              <a:gd name="T9" fmla="*/ 2147483647 h 666"/>
              <a:gd name="T10" fmla="*/ 2147483647 w 511"/>
              <a:gd name="T11" fmla="*/ 2147483647 h 666"/>
              <a:gd name="T12" fmla="*/ 2147483647 w 511"/>
              <a:gd name="T13" fmla="*/ 2147483647 h 666"/>
              <a:gd name="T14" fmla="*/ 2147483647 w 511"/>
              <a:gd name="T15" fmla="*/ 2147483647 h 666"/>
              <a:gd name="T16" fmla="*/ 2147483647 w 511"/>
              <a:gd name="T17" fmla="*/ 2147483647 h 666"/>
              <a:gd name="T18" fmla="*/ 2147483647 w 511"/>
              <a:gd name="T19" fmla="*/ 2147483647 h 666"/>
              <a:gd name="T20" fmla="*/ 2147483647 w 511"/>
              <a:gd name="T21" fmla="*/ 2147483647 h 666"/>
              <a:gd name="T22" fmla="*/ 2147483647 w 511"/>
              <a:gd name="T23" fmla="*/ 2147483647 h 666"/>
              <a:gd name="T24" fmla="*/ 2147483647 w 511"/>
              <a:gd name="T25" fmla="*/ 2147483647 h 66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11"/>
              <a:gd name="T40" fmla="*/ 0 h 666"/>
              <a:gd name="T41" fmla="*/ 511 w 511"/>
              <a:gd name="T42" fmla="*/ 666 h 66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11" h="666" extrusionOk="0">
                <a:moveTo>
                  <a:pt x="0" y="508"/>
                </a:moveTo>
                <a:cubicBezTo>
                  <a:pt x="7" y="496"/>
                  <a:pt x="17" y="479"/>
                  <a:pt x="23" y="453"/>
                </a:cubicBezTo>
                <a:cubicBezTo>
                  <a:pt x="32" y="414"/>
                  <a:pt x="34" y="371"/>
                  <a:pt x="39" y="331"/>
                </a:cubicBezTo>
                <a:cubicBezTo>
                  <a:pt x="46" y="277"/>
                  <a:pt x="50" y="222"/>
                  <a:pt x="52" y="168"/>
                </a:cubicBezTo>
                <a:cubicBezTo>
                  <a:pt x="52" y="165"/>
                  <a:pt x="52" y="162"/>
                  <a:pt x="52" y="159"/>
                </a:cubicBezTo>
                <a:cubicBezTo>
                  <a:pt x="64" y="191"/>
                  <a:pt x="76" y="222"/>
                  <a:pt x="88" y="254"/>
                </a:cubicBezTo>
                <a:cubicBezTo>
                  <a:pt x="113" y="321"/>
                  <a:pt x="141" y="385"/>
                  <a:pt x="176" y="447"/>
                </a:cubicBezTo>
                <a:cubicBezTo>
                  <a:pt x="219" y="523"/>
                  <a:pt x="273" y="622"/>
                  <a:pt x="358" y="658"/>
                </a:cubicBezTo>
                <a:cubicBezTo>
                  <a:pt x="401" y="676"/>
                  <a:pt x="430" y="651"/>
                  <a:pt x="452" y="616"/>
                </a:cubicBezTo>
                <a:cubicBezTo>
                  <a:pt x="490" y="554"/>
                  <a:pt x="498" y="473"/>
                  <a:pt x="505" y="402"/>
                </a:cubicBezTo>
                <a:cubicBezTo>
                  <a:pt x="513" y="319"/>
                  <a:pt x="512" y="231"/>
                  <a:pt x="495" y="149"/>
                </a:cubicBezTo>
                <a:cubicBezTo>
                  <a:pt x="486" y="105"/>
                  <a:pt x="471" y="59"/>
                  <a:pt x="439" y="26"/>
                </a:cubicBezTo>
                <a:cubicBezTo>
                  <a:pt x="425" y="13"/>
                  <a:pt x="421" y="11"/>
                  <a:pt x="416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9" name="Ink 4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497013" y="5614988"/>
            <a:ext cx="79375" cy="55562"/>
          </a:xfrm>
          <a:custGeom>
            <a:avLst/>
            <a:gdLst>
              <a:gd name="T0" fmla="*/ 0 w 218"/>
              <a:gd name="T1" fmla="*/ 2147483647 h 157"/>
              <a:gd name="T2" fmla="*/ 2147483647 w 218"/>
              <a:gd name="T3" fmla="*/ 2147483647 h 157"/>
              <a:gd name="T4" fmla="*/ 2147483647 w 218"/>
              <a:gd name="T5" fmla="*/ 2147483647 h 157"/>
              <a:gd name="T6" fmla="*/ 2147483647 w 218"/>
              <a:gd name="T7" fmla="*/ 2147483647 h 157"/>
              <a:gd name="T8" fmla="*/ 2147483647 w 218"/>
              <a:gd name="T9" fmla="*/ 2147483647 h 157"/>
              <a:gd name="T10" fmla="*/ 2147483647 w 218"/>
              <a:gd name="T11" fmla="*/ 2147483647 h 157"/>
              <a:gd name="T12" fmla="*/ 2147483647 w 218"/>
              <a:gd name="T13" fmla="*/ 2147483647 h 157"/>
              <a:gd name="T14" fmla="*/ 2147483647 w 218"/>
              <a:gd name="T15" fmla="*/ 2147483647 h 15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8"/>
              <a:gd name="T25" fmla="*/ 0 h 157"/>
              <a:gd name="T26" fmla="*/ 218 w 218"/>
              <a:gd name="T27" fmla="*/ 157 h 15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8" h="157" extrusionOk="0">
                <a:moveTo>
                  <a:pt x="0" y="58"/>
                </a:moveTo>
                <a:cubicBezTo>
                  <a:pt x="27" y="54"/>
                  <a:pt x="48" y="48"/>
                  <a:pt x="73" y="39"/>
                </a:cubicBezTo>
                <a:cubicBezTo>
                  <a:pt x="94" y="32"/>
                  <a:pt x="124" y="30"/>
                  <a:pt x="143" y="18"/>
                </a:cubicBezTo>
                <a:cubicBezTo>
                  <a:pt x="158" y="9"/>
                  <a:pt x="173" y="3"/>
                  <a:pt x="192" y="0"/>
                </a:cubicBezTo>
                <a:cubicBezTo>
                  <a:pt x="195" y="0"/>
                  <a:pt x="198" y="0"/>
                  <a:pt x="201" y="0"/>
                </a:cubicBezTo>
              </a:path>
              <a:path w="218" h="157" extrusionOk="0">
                <a:moveTo>
                  <a:pt x="61" y="142"/>
                </a:moveTo>
                <a:cubicBezTo>
                  <a:pt x="79" y="157"/>
                  <a:pt x="89" y="158"/>
                  <a:pt x="112" y="155"/>
                </a:cubicBezTo>
                <a:cubicBezTo>
                  <a:pt x="149" y="151"/>
                  <a:pt x="182" y="141"/>
                  <a:pt x="217" y="13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30" name="Ink 4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919288" y="5470525"/>
            <a:ext cx="347662" cy="388938"/>
          </a:xfrm>
          <a:custGeom>
            <a:avLst/>
            <a:gdLst>
              <a:gd name="T0" fmla="*/ 0 w 965"/>
              <a:gd name="T1" fmla="*/ 2147483647 h 1080"/>
              <a:gd name="T2" fmla="*/ 888450557 w 965"/>
              <a:gd name="T3" fmla="*/ 2147483647 h 1080"/>
              <a:gd name="T4" fmla="*/ 1075486180 w 965"/>
              <a:gd name="T5" fmla="*/ 2147483647 h 1080"/>
              <a:gd name="T6" fmla="*/ 1496412887 w 965"/>
              <a:gd name="T7" fmla="*/ 2147483647 h 1080"/>
              <a:gd name="T8" fmla="*/ 1823756572 w 965"/>
              <a:gd name="T9" fmla="*/ 2147483647 h 1080"/>
              <a:gd name="T10" fmla="*/ 2147483647 w 965"/>
              <a:gd name="T11" fmla="*/ 2147483647 h 1080"/>
              <a:gd name="T12" fmla="*/ 2147483647 w 965"/>
              <a:gd name="T13" fmla="*/ 2147483647 h 1080"/>
              <a:gd name="T14" fmla="*/ 2147483647 w 965"/>
              <a:gd name="T15" fmla="*/ 2147483647 h 1080"/>
              <a:gd name="T16" fmla="*/ 2147483647 w 965"/>
              <a:gd name="T17" fmla="*/ 2147483647 h 1080"/>
              <a:gd name="T18" fmla="*/ 2147483647 w 965"/>
              <a:gd name="T19" fmla="*/ 2147483647 h 1080"/>
              <a:gd name="T20" fmla="*/ 2147483647 w 965"/>
              <a:gd name="T21" fmla="*/ 2147483647 h 1080"/>
              <a:gd name="T22" fmla="*/ 2147483647 w 965"/>
              <a:gd name="T23" fmla="*/ 2147483647 h 1080"/>
              <a:gd name="T24" fmla="*/ 2147483647 w 965"/>
              <a:gd name="T25" fmla="*/ 2147483647 h 1080"/>
              <a:gd name="T26" fmla="*/ 2147483647 w 965"/>
              <a:gd name="T27" fmla="*/ 2147483647 h 1080"/>
              <a:gd name="T28" fmla="*/ 2147483647 w 965"/>
              <a:gd name="T29" fmla="*/ 2147483647 h 1080"/>
              <a:gd name="T30" fmla="*/ 2147483647 w 965"/>
              <a:gd name="T31" fmla="*/ 2147483647 h 1080"/>
              <a:gd name="T32" fmla="*/ 2147483647 w 965"/>
              <a:gd name="T33" fmla="*/ 2147483647 h 1080"/>
              <a:gd name="T34" fmla="*/ 2147483647 w 965"/>
              <a:gd name="T35" fmla="*/ 2147483647 h 1080"/>
              <a:gd name="T36" fmla="*/ 2147483647 w 965"/>
              <a:gd name="T37" fmla="*/ 2147483647 h 1080"/>
              <a:gd name="T38" fmla="*/ 2147483647 w 965"/>
              <a:gd name="T39" fmla="*/ 2147483647 h 1080"/>
              <a:gd name="T40" fmla="*/ 2147483647 w 965"/>
              <a:gd name="T41" fmla="*/ 2147483647 h 1080"/>
              <a:gd name="T42" fmla="*/ 2147483647 w 965"/>
              <a:gd name="T43" fmla="*/ 2147483647 h 1080"/>
              <a:gd name="T44" fmla="*/ 2147483647 w 965"/>
              <a:gd name="T45" fmla="*/ 2147483647 h 1080"/>
              <a:gd name="T46" fmla="*/ 2147483647 w 965"/>
              <a:gd name="T47" fmla="*/ 2147483647 h 1080"/>
              <a:gd name="T48" fmla="*/ 2147483647 w 965"/>
              <a:gd name="T49" fmla="*/ 2147483647 h 1080"/>
              <a:gd name="T50" fmla="*/ 2147483647 w 965"/>
              <a:gd name="T51" fmla="*/ 2147483647 h 1080"/>
              <a:gd name="T52" fmla="*/ 2147483647 w 965"/>
              <a:gd name="T53" fmla="*/ 2147483647 h 1080"/>
              <a:gd name="T54" fmla="*/ 2147483647 w 965"/>
              <a:gd name="T55" fmla="*/ 2147483647 h 1080"/>
              <a:gd name="T56" fmla="*/ 2147483647 w 965"/>
              <a:gd name="T57" fmla="*/ 2147483647 h 1080"/>
              <a:gd name="T58" fmla="*/ 2147483647 w 965"/>
              <a:gd name="T59" fmla="*/ 2147483647 h 1080"/>
              <a:gd name="T60" fmla="*/ 2147483647 w 965"/>
              <a:gd name="T61" fmla="*/ 2147483647 h 108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965"/>
              <a:gd name="T94" fmla="*/ 0 h 1080"/>
              <a:gd name="T95" fmla="*/ 965 w 965"/>
              <a:gd name="T96" fmla="*/ 1080 h 1080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965" h="1080" extrusionOk="0">
                <a:moveTo>
                  <a:pt x="0" y="12"/>
                </a:moveTo>
                <a:cubicBezTo>
                  <a:pt x="31" y="3"/>
                  <a:pt x="19" y="42"/>
                  <a:pt x="19" y="78"/>
                </a:cubicBezTo>
                <a:cubicBezTo>
                  <a:pt x="19" y="156"/>
                  <a:pt x="21" y="234"/>
                  <a:pt x="23" y="312"/>
                </a:cubicBezTo>
                <a:cubicBezTo>
                  <a:pt x="25" y="405"/>
                  <a:pt x="29" y="499"/>
                  <a:pt x="32" y="592"/>
                </a:cubicBezTo>
                <a:cubicBezTo>
                  <a:pt x="33" y="621"/>
                  <a:pt x="21" y="728"/>
                  <a:pt x="39" y="753"/>
                </a:cubicBezTo>
                <a:cubicBezTo>
                  <a:pt x="43" y="765"/>
                  <a:pt x="45" y="767"/>
                  <a:pt x="53" y="751"/>
                </a:cubicBezTo>
              </a:path>
              <a:path w="965" h="1080" extrusionOk="0">
                <a:moveTo>
                  <a:pt x="455" y="460"/>
                </a:moveTo>
                <a:cubicBezTo>
                  <a:pt x="450" y="440"/>
                  <a:pt x="443" y="430"/>
                  <a:pt x="427" y="416"/>
                </a:cubicBezTo>
                <a:cubicBezTo>
                  <a:pt x="408" y="400"/>
                  <a:pt x="382" y="390"/>
                  <a:pt x="357" y="394"/>
                </a:cubicBezTo>
                <a:cubicBezTo>
                  <a:pt x="318" y="400"/>
                  <a:pt x="289" y="426"/>
                  <a:pt x="267" y="457"/>
                </a:cubicBezTo>
                <a:cubicBezTo>
                  <a:pt x="237" y="498"/>
                  <a:pt x="220" y="548"/>
                  <a:pt x="215" y="598"/>
                </a:cubicBezTo>
                <a:cubicBezTo>
                  <a:pt x="211" y="638"/>
                  <a:pt x="214" y="689"/>
                  <a:pt x="247" y="718"/>
                </a:cubicBezTo>
                <a:cubicBezTo>
                  <a:pt x="283" y="750"/>
                  <a:pt x="336" y="729"/>
                  <a:pt x="373" y="712"/>
                </a:cubicBezTo>
                <a:cubicBezTo>
                  <a:pt x="429" y="686"/>
                  <a:pt x="475" y="646"/>
                  <a:pt x="512" y="598"/>
                </a:cubicBezTo>
                <a:cubicBezTo>
                  <a:pt x="533" y="571"/>
                  <a:pt x="561" y="524"/>
                  <a:pt x="541" y="488"/>
                </a:cubicBezTo>
                <a:cubicBezTo>
                  <a:pt x="525" y="459"/>
                  <a:pt x="489" y="461"/>
                  <a:pt x="463" y="463"/>
                </a:cubicBezTo>
                <a:cubicBezTo>
                  <a:pt x="438" y="465"/>
                  <a:pt x="429" y="466"/>
                  <a:pt x="408" y="479"/>
                </a:cubicBezTo>
              </a:path>
              <a:path w="965" h="1080" extrusionOk="0">
                <a:moveTo>
                  <a:pt x="741" y="480"/>
                </a:moveTo>
                <a:cubicBezTo>
                  <a:pt x="749" y="465"/>
                  <a:pt x="764" y="445"/>
                  <a:pt x="761" y="428"/>
                </a:cubicBezTo>
                <a:cubicBezTo>
                  <a:pt x="757" y="413"/>
                  <a:pt x="755" y="407"/>
                  <a:pt x="746" y="400"/>
                </a:cubicBezTo>
                <a:cubicBezTo>
                  <a:pt x="719" y="411"/>
                  <a:pt x="703" y="419"/>
                  <a:pt x="681" y="441"/>
                </a:cubicBezTo>
                <a:cubicBezTo>
                  <a:pt x="647" y="475"/>
                  <a:pt x="623" y="514"/>
                  <a:pt x="605" y="558"/>
                </a:cubicBezTo>
                <a:cubicBezTo>
                  <a:pt x="592" y="589"/>
                  <a:pt x="580" y="628"/>
                  <a:pt x="607" y="655"/>
                </a:cubicBezTo>
                <a:cubicBezTo>
                  <a:pt x="633" y="681"/>
                  <a:pt x="674" y="665"/>
                  <a:pt x="702" y="653"/>
                </a:cubicBezTo>
                <a:cubicBezTo>
                  <a:pt x="745" y="635"/>
                  <a:pt x="776" y="604"/>
                  <a:pt x="804" y="567"/>
                </a:cubicBezTo>
                <a:cubicBezTo>
                  <a:pt x="818" y="549"/>
                  <a:pt x="827" y="529"/>
                  <a:pt x="838" y="509"/>
                </a:cubicBezTo>
                <a:cubicBezTo>
                  <a:pt x="866" y="537"/>
                  <a:pt x="872" y="585"/>
                  <a:pt x="883" y="625"/>
                </a:cubicBezTo>
                <a:cubicBezTo>
                  <a:pt x="918" y="747"/>
                  <a:pt x="969" y="881"/>
                  <a:pt x="964" y="1009"/>
                </a:cubicBezTo>
                <a:cubicBezTo>
                  <a:pt x="962" y="1051"/>
                  <a:pt x="946" y="1080"/>
                  <a:pt x="902" y="1079"/>
                </a:cubicBezTo>
                <a:cubicBezTo>
                  <a:pt x="843" y="1078"/>
                  <a:pt x="783" y="1033"/>
                  <a:pt x="749" y="989"/>
                </a:cubicBezTo>
                <a:cubicBezTo>
                  <a:pt x="712" y="941"/>
                  <a:pt x="719" y="904"/>
                  <a:pt x="733" y="85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31" name="Ink 4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397125" y="5461000"/>
            <a:ext cx="306388" cy="292100"/>
          </a:xfrm>
          <a:custGeom>
            <a:avLst/>
            <a:gdLst>
              <a:gd name="T0" fmla="*/ 1127966195 w 849"/>
              <a:gd name="T1" fmla="*/ 2147483647 h 813"/>
              <a:gd name="T2" fmla="*/ 141044584 w 849"/>
              <a:gd name="T3" fmla="*/ 2147483647 h 813"/>
              <a:gd name="T4" fmla="*/ 328974096 w 849"/>
              <a:gd name="T5" fmla="*/ 2147483647 h 813"/>
              <a:gd name="T6" fmla="*/ 2068002923 w 849"/>
              <a:gd name="T7" fmla="*/ 2147483647 h 813"/>
              <a:gd name="T8" fmla="*/ 2147483647 w 849"/>
              <a:gd name="T9" fmla="*/ 2147483647 h 813"/>
              <a:gd name="T10" fmla="*/ 2147483647 w 849"/>
              <a:gd name="T11" fmla="*/ 2147483647 h 813"/>
              <a:gd name="T12" fmla="*/ 2147483647 w 849"/>
              <a:gd name="T13" fmla="*/ 2147483647 h 813"/>
              <a:gd name="T14" fmla="*/ 2147483647 w 849"/>
              <a:gd name="T15" fmla="*/ 2147483647 h 813"/>
              <a:gd name="T16" fmla="*/ 2147483647 w 849"/>
              <a:gd name="T17" fmla="*/ 2147483647 h 813"/>
              <a:gd name="T18" fmla="*/ 2147483647 w 849"/>
              <a:gd name="T19" fmla="*/ 2147483647 h 813"/>
              <a:gd name="T20" fmla="*/ 2147483647 w 849"/>
              <a:gd name="T21" fmla="*/ 2147483647 h 813"/>
              <a:gd name="T22" fmla="*/ 2147483647 w 849"/>
              <a:gd name="T23" fmla="*/ 2147483647 h 813"/>
              <a:gd name="T24" fmla="*/ 2147483647 w 849"/>
              <a:gd name="T25" fmla="*/ 2147483647 h 813"/>
              <a:gd name="T26" fmla="*/ 2147483647 w 849"/>
              <a:gd name="T27" fmla="*/ 2147483647 h 813"/>
              <a:gd name="T28" fmla="*/ 2147483647 w 849"/>
              <a:gd name="T29" fmla="*/ 2147483647 h 813"/>
              <a:gd name="T30" fmla="*/ 2147483647 w 849"/>
              <a:gd name="T31" fmla="*/ 2147483647 h 813"/>
              <a:gd name="T32" fmla="*/ 2147483647 w 849"/>
              <a:gd name="T33" fmla="*/ 2147483647 h 813"/>
              <a:gd name="T34" fmla="*/ 2147483647 w 849"/>
              <a:gd name="T35" fmla="*/ 2147483647 h 813"/>
              <a:gd name="T36" fmla="*/ 2147483647 w 849"/>
              <a:gd name="T37" fmla="*/ 2147483647 h 813"/>
              <a:gd name="T38" fmla="*/ 2147483647 w 849"/>
              <a:gd name="T39" fmla="*/ 2147483647 h 813"/>
              <a:gd name="T40" fmla="*/ 2147483647 w 849"/>
              <a:gd name="T41" fmla="*/ 2147483647 h 813"/>
              <a:gd name="T42" fmla="*/ 2147483647 w 849"/>
              <a:gd name="T43" fmla="*/ 2147483647 h 813"/>
              <a:gd name="T44" fmla="*/ 2147483647 w 849"/>
              <a:gd name="T45" fmla="*/ 2147483647 h 813"/>
              <a:gd name="T46" fmla="*/ 2147483647 w 849"/>
              <a:gd name="T47" fmla="*/ 2147483647 h 813"/>
              <a:gd name="T48" fmla="*/ 2147483647 w 849"/>
              <a:gd name="T49" fmla="*/ 2147483647 h 813"/>
              <a:gd name="T50" fmla="*/ 2147483647 w 849"/>
              <a:gd name="T51" fmla="*/ 2147483647 h 813"/>
              <a:gd name="T52" fmla="*/ 2147483647 w 849"/>
              <a:gd name="T53" fmla="*/ 2147483647 h 813"/>
              <a:gd name="T54" fmla="*/ 2147483647 w 849"/>
              <a:gd name="T55" fmla="*/ 2147483647 h 813"/>
              <a:gd name="T56" fmla="*/ 2147483647 w 849"/>
              <a:gd name="T57" fmla="*/ 2147483647 h 81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849"/>
              <a:gd name="T88" fmla="*/ 0 h 813"/>
              <a:gd name="T89" fmla="*/ 849 w 849"/>
              <a:gd name="T90" fmla="*/ 813 h 81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849" h="813" extrusionOk="0">
                <a:moveTo>
                  <a:pt x="24" y="0"/>
                </a:moveTo>
                <a:cubicBezTo>
                  <a:pt x="17" y="24"/>
                  <a:pt x="6" y="46"/>
                  <a:pt x="3" y="72"/>
                </a:cubicBezTo>
                <a:cubicBezTo>
                  <a:pt x="-2" y="115"/>
                  <a:pt x="0" y="160"/>
                  <a:pt x="7" y="203"/>
                </a:cubicBezTo>
                <a:cubicBezTo>
                  <a:pt x="14" y="247"/>
                  <a:pt x="26" y="293"/>
                  <a:pt x="44" y="334"/>
                </a:cubicBezTo>
                <a:cubicBezTo>
                  <a:pt x="56" y="362"/>
                  <a:pt x="65" y="364"/>
                  <a:pt x="91" y="356"/>
                </a:cubicBezTo>
              </a:path>
              <a:path w="849" h="813" extrusionOk="0">
                <a:moveTo>
                  <a:pt x="283" y="33"/>
                </a:moveTo>
                <a:cubicBezTo>
                  <a:pt x="249" y="42"/>
                  <a:pt x="233" y="50"/>
                  <a:pt x="210" y="77"/>
                </a:cubicBezTo>
                <a:cubicBezTo>
                  <a:pt x="178" y="114"/>
                  <a:pt x="166" y="157"/>
                  <a:pt x="170" y="206"/>
                </a:cubicBezTo>
                <a:cubicBezTo>
                  <a:pt x="173" y="251"/>
                  <a:pt x="200" y="295"/>
                  <a:pt x="246" y="307"/>
                </a:cubicBezTo>
                <a:cubicBezTo>
                  <a:pt x="300" y="321"/>
                  <a:pt x="363" y="298"/>
                  <a:pt x="408" y="269"/>
                </a:cubicBezTo>
                <a:cubicBezTo>
                  <a:pt x="451" y="241"/>
                  <a:pt x="502" y="192"/>
                  <a:pt x="506" y="137"/>
                </a:cubicBezTo>
                <a:cubicBezTo>
                  <a:pt x="509" y="86"/>
                  <a:pt x="467" y="48"/>
                  <a:pt x="423" y="34"/>
                </a:cubicBezTo>
                <a:cubicBezTo>
                  <a:pt x="371" y="17"/>
                  <a:pt x="317" y="21"/>
                  <a:pt x="266" y="38"/>
                </a:cubicBezTo>
                <a:cubicBezTo>
                  <a:pt x="240" y="49"/>
                  <a:pt x="233" y="52"/>
                  <a:pt x="219" y="63"/>
                </a:cubicBezTo>
              </a:path>
              <a:path w="849" h="813" extrusionOk="0">
                <a:moveTo>
                  <a:pt x="708" y="100"/>
                </a:moveTo>
                <a:cubicBezTo>
                  <a:pt x="689" y="114"/>
                  <a:pt x="671" y="126"/>
                  <a:pt x="655" y="145"/>
                </a:cubicBezTo>
                <a:cubicBezTo>
                  <a:pt x="614" y="192"/>
                  <a:pt x="581" y="245"/>
                  <a:pt x="547" y="297"/>
                </a:cubicBezTo>
                <a:cubicBezTo>
                  <a:pt x="496" y="377"/>
                  <a:pt x="453" y="461"/>
                  <a:pt x="407" y="544"/>
                </a:cubicBezTo>
                <a:cubicBezTo>
                  <a:pt x="389" y="576"/>
                  <a:pt x="375" y="584"/>
                  <a:pt x="397" y="601"/>
                </a:cubicBezTo>
              </a:path>
              <a:path w="849" h="813" extrusionOk="0">
                <a:moveTo>
                  <a:pt x="685" y="401"/>
                </a:moveTo>
                <a:cubicBezTo>
                  <a:pt x="691" y="389"/>
                  <a:pt x="704" y="369"/>
                  <a:pt x="705" y="356"/>
                </a:cubicBezTo>
                <a:cubicBezTo>
                  <a:pt x="706" y="336"/>
                  <a:pt x="704" y="309"/>
                  <a:pt x="678" y="308"/>
                </a:cubicBezTo>
                <a:cubicBezTo>
                  <a:pt x="647" y="307"/>
                  <a:pt x="619" y="371"/>
                  <a:pt x="615" y="394"/>
                </a:cubicBezTo>
                <a:cubicBezTo>
                  <a:pt x="609" y="425"/>
                  <a:pt x="620" y="457"/>
                  <a:pt x="653" y="466"/>
                </a:cubicBezTo>
                <a:cubicBezTo>
                  <a:pt x="693" y="477"/>
                  <a:pt x="732" y="452"/>
                  <a:pt x="763" y="432"/>
                </a:cubicBezTo>
                <a:cubicBezTo>
                  <a:pt x="775" y="425"/>
                  <a:pt x="779" y="422"/>
                  <a:pt x="788" y="427"/>
                </a:cubicBezTo>
                <a:cubicBezTo>
                  <a:pt x="787" y="493"/>
                  <a:pt x="783" y="557"/>
                  <a:pt x="787" y="623"/>
                </a:cubicBezTo>
                <a:cubicBezTo>
                  <a:pt x="790" y="671"/>
                  <a:pt x="788" y="730"/>
                  <a:pt x="804" y="776"/>
                </a:cubicBezTo>
                <a:cubicBezTo>
                  <a:pt x="819" y="820"/>
                  <a:pt x="824" y="812"/>
                  <a:pt x="848" y="79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32" name="Ink 5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684338" y="5472113"/>
            <a:ext cx="136525" cy="288925"/>
          </a:xfrm>
          <a:custGeom>
            <a:avLst/>
            <a:gdLst>
              <a:gd name="T0" fmla="*/ 701101578 w 379"/>
              <a:gd name="T1" fmla="*/ 2147483647 h 803"/>
              <a:gd name="T2" fmla="*/ 140272053 w 379"/>
              <a:gd name="T3" fmla="*/ 2147483647 h 803"/>
              <a:gd name="T4" fmla="*/ 46714240 w 379"/>
              <a:gd name="T5" fmla="*/ 2147483647 h 803"/>
              <a:gd name="T6" fmla="*/ 1495760574 w 379"/>
              <a:gd name="T7" fmla="*/ 2147483647 h 803"/>
              <a:gd name="T8" fmla="*/ 2147483647 w 379"/>
              <a:gd name="T9" fmla="*/ 2147483647 h 803"/>
              <a:gd name="T10" fmla="*/ 2147483647 w 379"/>
              <a:gd name="T11" fmla="*/ 2147483647 h 803"/>
              <a:gd name="T12" fmla="*/ 2147483647 w 379"/>
              <a:gd name="T13" fmla="*/ 2147483647 h 803"/>
              <a:gd name="T14" fmla="*/ 2147483647 w 379"/>
              <a:gd name="T15" fmla="*/ 2147483647 h 803"/>
              <a:gd name="T16" fmla="*/ 2147483647 w 379"/>
              <a:gd name="T17" fmla="*/ 2147483647 h 803"/>
              <a:gd name="T18" fmla="*/ 2147483647 w 379"/>
              <a:gd name="T19" fmla="*/ 2147483647 h 803"/>
              <a:gd name="T20" fmla="*/ 2147483647 w 379"/>
              <a:gd name="T21" fmla="*/ 2147483647 h 803"/>
              <a:gd name="T22" fmla="*/ 2147483647 w 379"/>
              <a:gd name="T23" fmla="*/ 2147483647 h 80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79"/>
              <a:gd name="T37" fmla="*/ 0 h 803"/>
              <a:gd name="T38" fmla="*/ 379 w 379"/>
              <a:gd name="T39" fmla="*/ 803 h 80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79" h="803" extrusionOk="0">
                <a:moveTo>
                  <a:pt x="15" y="25"/>
                </a:moveTo>
                <a:cubicBezTo>
                  <a:pt x="12" y="12"/>
                  <a:pt x="10" y="7"/>
                  <a:pt x="3" y="0"/>
                </a:cubicBezTo>
                <a:cubicBezTo>
                  <a:pt x="0" y="40"/>
                  <a:pt x="1" y="80"/>
                  <a:pt x="1" y="120"/>
                </a:cubicBezTo>
                <a:cubicBezTo>
                  <a:pt x="1" y="311"/>
                  <a:pt x="3" y="502"/>
                  <a:pt x="32" y="691"/>
                </a:cubicBezTo>
                <a:cubicBezTo>
                  <a:pt x="36" y="671"/>
                  <a:pt x="40" y="653"/>
                  <a:pt x="46" y="634"/>
                </a:cubicBezTo>
                <a:cubicBezTo>
                  <a:pt x="62" y="584"/>
                  <a:pt x="85" y="540"/>
                  <a:pt x="115" y="497"/>
                </a:cubicBezTo>
                <a:cubicBezTo>
                  <a:pt x="127" y="480"/>
                  <a:pt x="144" y="446"/>
                  <a:pt x="168" y="443"/>
                </a:cubicBezTo>
                <a:cubicBezTo>
                  <a:pt x="194" y="440"/>
                  <a:pt x="212" y="467"/>
                  <a:pt x="225" y="485"/>
                </a:cubicBezTo>
                <a:cubicBezTo>
                  <a:pt x="254" y="527"/>
                  <a:pt x="272" y="575"/>
                  <a:pt x="293" y="621"/>
                </a:cubicBezTo>
                <a:cubicBezTo>
                  <a:pt x="312" y="664"/>
                  <a:pt x="331" y="707"/>
                  <a:pt x="350" y="750"/>
                </a:cubicBezTo>
                <a:cubicBezTo>
                  <a:pt x="350" y="751"/>
                  <a:pt x="376" y="803"/>
                  <a:pt x="378" y="802"/>
                </a:cubicBezTo>
                <a:cubicBezTo>
                  <a:pt x="390" y="795"/>
                  <a:pt x="378" y="774"/>
                  <a:pt x="378" y="76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33" name="Ink 5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817688" y="5905500"/>
            <a:ext cx="388937" cy="279400"/>
          </a:xfrm>
          <a:custGeom>
            <a:avLst/>
            <a:gdLst>
              <a:gd name="T0" fmla="*/ 2147483647 w 1082"/>
              <a:gd name="T1" fmla="*/ 2147483647 h 777"/>
              <a:gd name="T2" fmla="*/ 2147483647 w 1082"/>
              <a:gd name="T3" fmla="*/ 2147483647 h 777"/>
              <a:gd name="T4" fmla="*/ 2147483647 w 1082"/>
              <a:gd name="T5" fmla="*/ 2147483647 h 777"/>
              <a:gd name="T6" fmla="*/ 2147483647 w 1082"/>
              <a:gd name="T7" fmla="*/ 2147483647 h 777"/>
              <a:gd name="T8" fmla="*/ 2147483647 w 1082"/>
              <a:gd name="T9" fmla="*/ 2147483647 h 777"/>
              <a:gd name="T10" fmla="*/ 2147483647 w 1082"/>
              <a:gd name="T11" fmla="*/ 2147483647 h 777"/>
              <a:gd name="T12" fmla="*/ 2147483647 w 1082"/>
              <a:gd name="T13" fmla="*/ 2147483647 h 777"/>
              <a:gd name="T14" fmla="*/ 2147483647 w 1082"/>
              <a:gd name="T15" fmla="*/ 2147483647 h 777"/>
              <a:gd name="T16" fmla="*/ 2147483647 w 1082"/>
              <a:gd name="T17" fmla="*/ 2147483647 h 777"/>
              <a:gd name="T18" fmla="*/ 2147483647 w 1082"/>
              <a:gd name="T19" fmla="*/ 2147483647 h 777"/>
              <a:gd name="T20" fmla="*/ 2147483647 w 1082"/>
              <a:gd name="T21" fmla="*/ 2147483647 h 777"/>
              <a:gd name="T22" fmla="*/ 2147483647 w 1082"/>
              <a:gd name="T23" fmla="*/ 2147483647 h 777"/>
              <a:gd name="T24" fmla="*/ 510905364 w 1082"/>
              <a:gd name="T25" fmla="*/ 2147483647 h 777"/>
              <a:gd name="T26" fmla="*/ 0 w 1082"/>
              <a:gd name="T27" fmla="*/ 2147483647 h 777"/>
              <a:gd name="T28" fmla="*/ 2147483647 w 1082"/>
              <a:gd name="T29" fmla="*/ 2147483647 h 777"/>
              <a:gd name="T30" fmla="*/ 2147483647 w 1082"/>
              <a:gd name="T31" fmla="*/ 2147483647 h 777"/>
              <a:gd name="T32" fmla="*/ 2147483647 w 1082"/>
              <a:gd name="T33" fmla="*/ 2147483647 h 777"/>
              <a:gd name="T34" fmla="*/ 743099929 w 1082"/>
              <a:gd name="T35" fmla="*/ 2147483647 h 777"/>
              <a:gd name="T36" fmla="*/ 278711068 w 1082"/>
              <a:gd name="T37" fmla="*/ 2147483647 h 777"/>
              <a:gd name="T38" fmla="*/ 2147483647 w 1082"/>
              <a:gd name="T39" fmla="*/ 2147483647 h 777"/>
              <a:gd name="T40" fmla="*/ 2147483647 w 1082"/>
              <a:gd name="T41" fmla="*/ 2147483647 h 777"/>
              <a:gd name="T42" fmla="*/ 2147483647 w 1082"/>
              <a:gd name="T43" fmla="*/ 2147483647 h 77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82"/>
              <a:gd name="T67" fmla="*/ 0 h 777"/>
              <a:gd name="T68" fmla="*/ 1082 w 1082"/>
              <a:gd name="T69" fmla="*/ 777 h 77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82" h="777" extrusionOk="0">
                <a:moveTo>
                  <a:pt x="599" y="0"/>
                </a:moveTo>
                <a:cubicBezTo>
                  <a:pt x="609" y="20"/>
                  <a:pt x="613" y="26"/>
                  <a:pt x="617" y="48"/>
                </a:cubicBezTo>
                <a:cubicBezTo>
                  <a:pt x="625" y="87"/>
                  <a:pt x="623" y="129"/>
                  <a:pt x="625" y="169"/>
                </a:cubicBezTo>
                <a:cubicBezTo>
                  <a:pt x="628" y="249"/>
                  <a:pt x="629" y="329"/>
                  <a:pt x="629" y="409"/>
                </a:cubicBezTo>
                <a:cubicBezTo>
                  <a:pt x="629" y="495"/>
                  <a:pt x="599" y="643"/>
                  <a:pt x="634" y="724"/>
                </a:cubicBezTo>
                <a:cubicBezTo>
                  <a:pt x="641" y="737"/>
                  <a:pt x="641" y="742"/>
                  <a:pt x="651" y="743"/>
                </a:cubicBezTo>
                <a:cubicBezTo>
                  <a:pt x="683" y="717"/>
                  <a:pt x="701" y="697"/>
                  <a:pt x="724" y="660"/>
                </a:cubicBezTo>
                <a:cubicBezTo>
                  <a:pt x="757" y="605"/>
                  <a:pt x="786" y="538"/>
                  <a:pt x="834" y="494"/>
                </a:cubicBezTo>
                <a:cubicBezTo>
                  <a:pt x="869" y="462"/>
                  <a:pt x="906" y="489"/>
                  <a:pt x="931" y="519"/>
                </a:cubicBezTo>
                <a:cubicBezTo>
                  <a:pt x="963" y="558"/>
                  <a:pt x="984" y="604"/>
                  <a:pt x="1004" y="650"/>
                </a:cubicBezTo>
                <a:cubicBezTo>
                  <a:pt x="1017" y="680"/>
                  <a:pt x="1028" y="739"/>
                  <a:pt x="1051" y="762"/>
                </a:cubicBezTo>
                <a:cubicBezTo>
                  <a:pt x="1071" y="782"/>
                  <a:pt x="1058" y="773"/>
                  <a:pt x="1081" y="753"/>
                </a:cubicBezTo>
              </a:path>
              <a:path w="1082" h="777" extrusionOk="0">
                <a:moveTo>
                  <a:pt x="11" y="435"/>
                </a:moveTo>
                <a:cubicBezTo>
                  <a:pt x="7" y="432"/>
                  <a:pt x="4" y="430"/>
                  <a:pt x="0" y="427"/>
                </a:cubicBezTo>
                <a:cubicBezTo>
                  <a:pt x="22" y="428"/>
                  <a:pt x="44" y="424"/>
                  <a:pt x="66" y="421"/>
                </a:cubicBezTo>
                <a:cubicBezTo>
                  <a:pt x="102" y="416"/>
                  <a:pt x="140" y="412"/>
                  <a:pt x="174" y="405"/>
                </a:cubicBezTo>
                <a:cubicBezTo>
                  <a:pt x="194" y="401"/>
                  <a:pt x="197" y="397"/>
                  <a:pt x="217" y="401"/>
                </a:cubicBezTo>
              </a:path>
              <a:path w="1082" h="777" extrusionOk="0">
                <a:moveTo>
                  <a:pt x="16" y="565"/>
                </a:moveTo>
                <a:cubicBezTo>
                  <a:pt x="11" y="575"/>
                  <a:pt x="9" y="578"/>
                  <a:pt x="6" y="585"/>
                </a:cubicBezTo>
                <a:cubicBezTo>
                  <a:pt x="24" y="589"/>
                  <a:pt x="39" y="589"/>
                  <a:pt x="58" y="587"/>
                </a:cubicBezTo>
                <a:cubicBezTo>
                  <a:pt x="85" y="584"/>
                  <a:pt x="116" y="582"/>
                  <a:pt x="142" y="575"/>
                </a:cubicBezTo>
                <a:cubicBezTo>
                  <a:pt x="163" y="569"/>
                  <a:pt x="181" y="558"/>
                  <a:pt x="199" y="54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34" name="Ink 5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54063" y="5995988"/>
            <a:ext cx="661987" cy="504825"/>
          </a:xfrm>
          <a:custGeom>
            <a:avLst/>
            <a:gdLst>
              <a:gd name="T0" fmla="*/ 2147483647 w 1838"/>
              <a:gd name="T1" fmla="*/ 2147483647 h 1402"/>
              <a:gd name="T2" fmla="*/ 840976464 w 1838"/>
              <a:gd name="T3" fmla="*/ 2147483647 h 1402"/>
              <a:gd name="T4" fmla="*/ 2147483647 w 1838"/>
              <a:gd name="T5" fmla="*/ 2147483647 h 1402"/>
              <a:gd name="T6" fmla="*/ 2147483647 w 1838"/>
              <a:gd name="T7" fmla="*/ 2147483647 h 1402"/>
              <a:gd name="T8" fmla="*/ 2147483647 w 1838"/>
              <a:gd name="T9" fmla="*/ 2147483647 h 1402"/>
              <a:gd name="T10" fmla="*/ 2147483647 w 1838"/>
              <a:gd name="T11" fmla="*/ 2147483647 h 1402"/>
              <a:gd name="T12" fmla="*/ 2147483647 w 1838"/>
              <a:gd name="T13" fmla="*/ 2147483647 h 1402"/>
              <a:gd name="T14" fmla="*/ 2147483647 w 1838"/>
              <a:gd name="T15" fmla="*/ 2147483647 h 1402"/>
              <a:gd name="T16" fmla="*/ 2147483647 w 1838"/>
              <a:gd name="T17" fmla="*/ 2147483647 h 1402"/>
              <a:gd name="T18" fmla="*/ 2147483647 w 1838"/>
              <a:gd name="T19" fmla="*/ 2147483647 h 1402"/>
              <a:gd name="T20" fmla="*/ 2147483647 w 1838"/>
              <a:gd name="T21" fmla="*/ 2147483647 h 1402"/>
              <a:gd name="T22" fmla="*/ 2147483647 w 1838"/>
              <a:gd name="T23" fmla="*/ 2147483647 h 1402"/>
              <a:gd name="T24" fmla="*/ 2147483647 w 1838"/>
              <a:gd name="T25" fmla="*/ 2147483647 h 1402"/>
              <a:gd name="T26" fmla="*/ 2147483647 w 1838"/>
              <a:gd name="T27" fmla="*/ 2147483647 h 1402"/>
              <a:gd name="T28" fmla="*/ 2147483647 w 1838"/>
              <a:gd name="T29" fmla="*/ 2147483647 h 1402"/>
              <a:gd name="T30" fmla="*/ 2147483647 w 1838"/>
              <a:gd name="T31" fmla="*/ 2147483647 h 1402"/>
              <a:gd name="T32" fmla="*/ 2147483647 w 1838"/>
              <a:gd name="T33" fmla="*/ 2147483647 h 1402"/>
              <a:gd name="T34" fmla="*/ 2147483647 w 1838"/>
              <a:gd name="T35" fmla="*/ 2147483647 h 1402"/>
              <a:gd name="T36" fmla="*/ 2147483647 w 1838"/>
              <a:gd name="T37" fmla="*/ 2147483647 h 1402"/>
              <a:gd name="T38" fmla="*/ 2147483647 w 1838"/>
              <a:gd name="T39" fmla="*/ 2147483647 h 1402"/>
              <a:gd name="T40" fmla="*/ 2147483647 w 1838"/>
              <a:gd name="T41" fmla="*/ 2147483647 h 1402"/>
              <a:gd name="T42" fmla="*/ 2147483647 w 1838"/>
              <a:gd name="T43" fmla="*/ 2147483647 h 1402"/>
              <a:gd name="T44" fmla="*/ 2147483647 w 1838"/>
              <a:gd name="T45" fmla="*/ 2147483647 h 1402"/>
              <a:gd name="T46" fmla="*/ 2147483647 w 1838"/>
              <a:gd name="T47" fmla="*/ 2147483647 h 1402"/>
              <a:gd name="T48" fmla="*/ 2147483647 w 1838"/>
              <a:gd name="T49" fmla="*/ 2147483647 h 1402"/>
              <a:gd name="T50" fmla="*/ 2147483647 w 1838"/>
              <a:gd name="T51" fmla="*/ 2147483647 h 1402"/>
              <a:gd name="T52" fmla="*/ 2147483647 w 1838"/>
              <a:gd name="T53" fmla="*/ 2147483647 h 1402"/>
              <a:gd name="T54" fmla="*/ 2147483647 w 1838"/>
              <a:gd name="T55" fmla="*/ 2147483647 h 1402"/>
              <a:gd name="T56" fmla="*/ 2147483647 w 1838"/>
              <a:gd name="T57" fmla="*/ 2147483647 h 1402"/>
              <a:gd name="T58" fmla="*/ 2147483647 w 1838"/>
              <a:gd name="T59" fmla="*/ 2147483647 h 1402"/>
              <a:gd name="T60" fmla="*/ 2147483647 w 1838"/>
              <a:gd name="T61" fmla="*/ 2147483647 h 1402"/>
              <a:gd name="T62" fmla="*/ 2147483647 w 1838"/>
              <a:gd name="T63" fmla="*/ 2147483647 h 1402"/>
              <a:gd name="T64" fmla="*/ 2147483647 w 1838"/>
              <a:gd name="T65" fmla="*/ 2147483647 h 1402"/>
              <a:gd name="T66" fmla="*/ 2147483647 w 1838"/>
              <a:gd name="T67" fmla="*/ 2147483647 h 1402"/>
              <a:gd name="T68" fmla="*/ 2147483647 w 1838"/>
              <a:gd name="T69" fmla="*/ 2147483647 h 1402"/>
              <a:gd name="T70" fmla="*/ 2147483647 w 1838"/>
              <a:gd name="T71" fmla="*/ 2147483647 h 1402"/>
              <a:gd name="T72" fmla="*/ 2147483647 w 1838"/>
              <a:gd name="T73" fmla="*/ 2147483647 h 1402"/>
              <a:gd name="T74" fmla="*/ 2147483647 w 1838"/>
              <a:gd name="T75" fmla="*/ 2147483647 h 1402"/>
              <a:gd name="T76" fmla="*/ 2147483647 w 1838"/>
              <a:gd name="T77" fmla="*/ 2147483647 h 1402"/>
              <a:gd name="T78" fmla="*/ 2147483647 w 1838"/>
              <a:gd name="T79" fmla="*/ 2147483647 h 140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838"/>
              <a:gd name="T121" fmla="*/ 0 h 1402"/>
              <a:gd name="T122" fmla="*/ 1838 w 1838"/>
              <a:gd name="T123" fmla="*/ 1402 h 140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838" h="1402" extrusionOk="0">
                <a:moveTo>
                  <a:pt x="128" y="17"/>
                </a:moveTo>
                <a:cubicBezTo>
                  <a:pt x="142" y="20"/>
                  <a:pt x="118" y="79"/>
                  <a:pt x="110" y="111"/>
                </a:cubicBezTo>
                <a:cubicBezTo>
                  <a:pt x="76" y="241"/>
                  <a:pt x="44" y="370"/>
                  <a:pt x="14" y="501"/>
                </a:cubicBezTo>
                <a:cubicBezTo>
                  <a:pt x="9" y="523"/>
                  <a:pt x="-22" y="621"/>
                  <a:pt x="18" y="637"/>
                </a:cubicBezTo>
                <a:cubicBezTo>
                  <a:pt x="24" y="636"/>
                  <a:pt x="29" y="634"/>
                  <a:pt x="35" y="633"/>
                </a:cubicBezTo>
              </a:path>
              <a:path w="1838" h="1402" extrusionOk="0">
                <a:moveTo>
                  <a:pt x="261" y="297"/>
                </a:moveTo>
                <a:cubicBezTo>
                  <a:pt x="247" y="335"/>
                  <a:pt x="225" y="365"/>
                  <a:pt x="213" y="404"/>
                </a:cubicBezTo>
                <a:cubicBezTo>
                  <a:pt x="204" y="432"/>
                  <a:pt x="181" y="495"/>
                  <a:pt x="209" y="521"/>
                </a:cubicBezTo>
                <a:cubicBezTo>
                  <a:pt x="229" y="540"/>
                  <a:pt x="283" y="517"/>
                  <a:pt x="299" y="503"/>
                </a:cubicBezTo>
                <a:cubicBezTo>
                  <a:pt x="325" y="481"/>
                  <a:pt x="342" y="444"/>
                  <a:pt x="339" y="410"/>
                </a:cubicBezTo>
                <a:cubicBezTo>
                  <a:pt x="338" y="398"/>
                  <a:pt x="300" y="352"/>
                  <a:pt x="300" y="350"/>
                </a:cubicBezTo>
                <a:cubicBezTo>
                  <a:pt x="304" y="349"/>
                  <a:pt x="309" y="348"/>
                  <a:pt x="313" y="347"/>
                </a:cubicBezTo>
              </a:path>
              <a:path w="1838" h="1402" extrusionOk="0">
                <a:moveTo>
                  <a:pt x="543" y="368"/>
                </a:moveTo>
                <a:cubicBezTo>
                  <a:pt x="506" y="361"/>
                  <a:pt x="475" y="361"/>
                  <a:pt x="438" y="375"/>
                </a:cubicBezTo>
                <a:cubicBezTo>
                  <a:pt x="419" y="382"/>
                  <a:pt x="351" y="413"/>
                  <a:pt x="364" y="443"/>
                </a:cubicBezTo>
                <a:cubicBezTo>
                  <a:pt x="373" y="463"/>
                  <a:pt x="413" y="471"/>
                  <a:pt x="431" y="476"/>
                </a:cubicBezTo>
                <a:cubicBezTo>
                  <a:pt x="469" y="486"/>
                  <a:pt x="504" y="502"/>
                  <a:pt x="535" y="527"/>
                </a:cubicBezTo>
                <a:cubicBezTo>
                  <a:pt x="573" y="558"/>
                  <a:pt x="603" y="599"/>
                  <a:pt x="631" y="639"/>
                </a:cubicBezTo>
                <a:cubicBezTo>
                  <a:pt x="657" y="677"/>
                  <a:pt x="684" y="716"/>
                  <a:pt x="692" y="762"/>
                </a:cubicBezTo>
                <a:cubicBezTo>
                  <a:pt x="700" y="804"/>
                  <a:pt x="680" y="838"/>
                  <a:pt x="638" y="849"/>
                </a:cubicBezTo>
                <a:cubicBezTo>
                  <a:pt x="600" y="858"/>
                  <a:pt x="565" y="849"/>
                  <a:pt x="531" y="832"/>
                </a:cubicBezTo>
                <a:cubicBezTo>
                  <a:pt x="497" y="815"/>
                  <a:pt x="494" y="793"/>
                  <a:pt x="491" y="759"/>
                </a:cubicBezTo>
              </a:path>
              <a:path w="1838" h="1402" extrusionOk="0">
                <a:moveTo>
                  <a:pt x="805" y="393"/>
                </a:moveTo>
                <a:cubicBezTo>
                  <a:pt x="808" y="361"/>
                  <a:pt x="804" y="336"/>
                  <a:pt x="795" y="304"/>
                </a:cubicBezTo>
                <a:cubicBezTo>
                  <a:pt x="786" y="272"/>
                  <a:pt x="778" y="241"/>
                  <a:pt x="771" y="209"/>
                </a:cubicBezTo>
                <a:cubicBezTo>
                  <a:pt x="794" y="239"/>
                  <a:pt x="816" y="271"/>
                  <a:pt x="840" y="301"/>
                </a:cubicBezTo>
                <a:cubicBezTo>
                  <a:pt x="886" y="357"/>
                  <a:pt x="943" y="414"/>
                  <a:pt x="1021" y="416"/>
                </a:cubicBezTo>
                <a:cubicBezTo>
                  <a:pt x="1104" y="418"/>
                  <a:pt x="1153" y="346"/>
                  <a:pt x="1174" y="275"/>
                </a:cubicBezTo>
                <a:cubicBezTo>
                  <a:pt x="1193" y="210"/>
                  <a:pt x="1193" y="137"/>
                  <a:pt x="1178" y="71"/>
                </a:cubicBezTo>
                <a:cubicBezTo>
                  <a:pt x="1169" y="35"/>
                  <a:pt x="1162" y="24"/>
                  <a:pt x="1138" y="0"/>
                </a:cubicBezTo>
                <a:cubicBezTo>
                  <a:pt x="1120" y="35"/>
                  <a:pt x="1112" y="67"/>
                  <a:pt x="1104" y="106"/>
                </a:cubicBezTo>
              </a:path>
              <a:path w="1838" h="1402" extrusionOk="0">
                <a:moveTo>
                  <a:pt x="143" y="810"/>
                </a:moveTo>
                <a:cubicBezTo>
                  <a:pt x="195" y="785"/>
                  <a:pt x="244" y="767"/>
                  <a:pt x="300" y="752"/>
                </a:cubicBezTo>
                <a:cubicBezTo>
                  <a:pt x="411" y="723"/>
                  <a:pt x="525" y="710"/>
                  <a:pt x="638" y="698"/>
                </a:cubicBezTo>
                <a:cubicBezTo>
                  <a:pt x="795" y="681"/>
                  <a:pt x="953" y="666"/>
                  <a:pt x="1111" y="657"/>
                </a:cubicBezTo>
                <a:cubicBezTo>
                  <a:pt x="1185" y="653"/>
                  <a:pt x="1255" y="646"/>
                  <a:pt x="1327" y="631"/>
                </a:cubicBezTo>
              </a:path>
              <a:path w="1838" h="1402" extrusionOk="0">
                <a:moveTo>
                  <a:pt x="283" y="865"/>
                </a:moveTo>
                <a:cubicBezTo>
                  <a:pt x="269" y="890"/>
                  <a:pt x="257" y="912"/>
                  <a:pt x="251" y="941"/>
                </a:cubicBezTo>
                <a:cubicBezTo>
                  <a:pt x="241" y="994"/>
                  <a:pt x="239" y="1051"/>
                  <a:pt x="238" y="1105"/>
                </a:cubicBezTo>
                <a:cubicBezTo>
                  <a:pt x="237" y="1139"/>
                  <a:pt x="233" y="1169"/>
                  <a:pt x="241" y="1201"/>
                </a:cubicBezTo>
              </a:path>
              <a:path w="1838" h="1402" extrusionOk="0">
                <a:moveTo>
                  <a:pt x="420" y="1029"/>
                </a:moveTo>
                <a:cubicBezTo>
                  <a:pt x="422" y="1061"/>
                  <a:pt x="412" y="1067"/>
                  <a:pt x="400" y="1095"/>
                </a:cubicBezTo>
                <a:cubicBezTo>
                  <a:pt x="382" y="1138"/>
                  <a:pt x="417" y="1175"/>
                  <a:pt x="454" y="1189"/>
                </a:cubicBezTo>
                <a:cubicBezTo>
                  <a:pt x="488" y="1202"/>
                  <a:pt x="546" y="1201"/>
                  <a:pt x="578" y="1182"/>
                </a:cubicBezTo>
                <a:cubicBezTo>
                  <a:pt x="604" y="1167"/>
                  <a:pt x="623" y="1129"/>
                  <a:pt x="612" y="1100"/>
                </a:cubicBezTo>
                <a:cubicBezTo>
                  <a:pt x="601" y="1070"/>
                  <a:pt x="557" y="1051"/>
                  <a:pt x="529" y="1041"/>
                </a:cubicBezTo>
                <a:cubicBezTo>
                  <a:pt x="519" y="1038"/>
                  <a:pt x="508" y="1035"/>
                  <a:pt x="498" y="1032"/>
                </a:cubicBezTo>
              </a:path>
              <a:path w="1838" h="1402" extrusionOk="0">
                <a:moveTo>
                  <a:pt x="826" y="1013"/>
                </a:moveTo>
                <a:cubicBezTo>
                  <a:pt x="808" y="1031"/>
                  <a:pt x="791" y="1029"/>
                  <a:pt x="767" y="1038"/>
                </a:cubicBezTo>
                <a:cubicBezTo>
                  <a:pt x="741" y="1048"/>
                  <a:pt x="738" y="1054"/>
                  <a:pt x="728" y="1074"/>
                </a:cubicBezTo>
                <a:cubicBezTo>
                  <a:pt x="752" y="1084"/>
                  <a:pt x="772" y="1091"/>
                  <a:pt x="799" y="1087"/>
                </a:cubicBezTo>
                <a:cubicBezTo>
                  <a:pt x="814" y="1085"/>
                  <a:pt x="831" y="1073"/>
                  <a:pt x="845" y="1081"/>
                </a:cubicBezTo>
                <a:cubicBezTo>
                  <a:pt x="872" y="1097"/>
                  <a:pt x="908" y="1154"/>
                  <a:pt x="923" y="1174"/>
                </a:cubicBezTo>
                <a:cubicBezTo>
                  <a:pt x="946" y="1204"/>
                  <a:pt x="1065" y="1346"/>
                  <a:pt x="1001" y="1388"/>
                </a:cubicBezTo>
                <a:cubicBezTo>
                  <a:pt x="940" y="1428"/>
                  <a:pt x="820" y="1391"/>
                  <a:pt x="754" y="1382"/>
                </a:cubicBezTo>
              </a:path>
              <a:path w="1838" h="1402" extrusionOk="0">
                <a:moveTo>
                  <a:pt x="1044" y="887"/>
                </a:moveTo>
                <a:cubicBezTo>
                  <a:pt x="1040" y="906"/>
                  <a:pt x="1039" y="920"/>
                  <a:pt x="1040" y="939"/>
                </a:cubicBezTo>
                <a:cubicBezTo>
                  <a:pt x="1042" y="964"/>
                  <a:pt x="1044" y="988"/>
                  <a:pt x="1048" y="1013"/>
                </a:cubicBezTo>
                <a:cubicBezTo>
                  <a:pt x="1052" y="1040"/>
                  <a:pt x="1055" y="1054"/>
                  <a:pt x="1072" y="1075"/>
                </a:cubicBezTo>
                <a:cubicBezTo>
                  <a:pt x="1100" y="1060"/>
                  <a:pt x="1115" y="1040"/>
                  <a:pt x="1136" y="1016"/>
                </a:cubicBezTo>
                <a:cubicBezTo>
                  <a:pt x="1159" y="990"/>
                  <a:pt x="1185" y="962"/>
                  <a:pt x="1204" y="934"/>
                </a:cubicBezTo>
                <a:cubicBezTo>
                  <a:pt x="1206" y="929"/>
                  <a:pt x="1208" y="925"/>
                  <a:pt x="1210" y="920"/>
                </a:cubicBezTo>
                <a:cubicBezTo>
                  <a:pt x="1210" y="946"/>
                  <a:pt x="1194" y="996"/>
                  <a:pt x="1214" y="1018"/>
                </a:cubicBezTo>
                <a:cubicBezTo>
                  <a:pt x="1230" y="1035"/>
                  <a:pt x="1254" y="1018"/>
                  <a:pt x="1268" y="1008"/>
                </a:cubicBezTo>
                <a:cubicBezTo>
                  <a:pt x="1293" y="989"/>
                  <a:pt x="1307" y="960"/>
                  <a:pt x="1293" y="930"/>
                </a:cubicBezTo>
                <a:cubicBezTo>
                  <a:pt x="1284" y="910"/>
                  <a:pt x="1267" y="904"/>
                  <a:pt x="1247" y="902"/>
                </a:cubicBezTo>
                <a:cubicBezTo>
                  <a:pt x="1209" y="899"/>
                  <a:pt x="1249" y="911"/>
                  <a:pt x="1258" y="913"/>
                </a:cubicBezTo>
              </a:path>
              <a:path w="1838" h="1402" extrusionOk="0">
                <a:moveTo>
                  <a:pt x="1525" y="849"/>
                </a:moveTo>
                <a:cubicBezTo>
                  <a:pt x="1515" y="865"/>
                  <a:pt x="1511" y="881"/>
                  <a:pt x="1505" y="899"/>
                </a:cubicBezTo>
                <a:cubicBezTo>
                  <a:pt x="1491" y="939"/>
                  <a:pt x="1475" y="978"/>
                  <a:pt x="1456" y="1016"/>
                </a:cubicBezTo>
                <a:cubicBezTo>
                  <a:pt x="1435" y="1058"/>
                  <a:pt x="1406" y="1092"/>
                  <a:pt x="1382" y="1131"/>
                </a:cubicBezTo>
                <a:cubicBezTo>
                  <a:pt x="1372" y="1147"/>
                  <a:pt x="1361" y="1161"/>
                  <a:pt x="1352" y="1176"/>
                </a:cubicBezTo>
              </a:path>
              <a:path w="1838" h="1402" extrusionOk="0">
                <a:moveTo>
                  <a:pt x="1719" y="1016"/>
                </a:moveTo>
                <a:cubicBezTo>
                  <a:pt x="1723" y="1014"/>
                  <a:pt x="1726" y="1012"/>
                  <a:pt x="1730" y="1010"/>
                </a:cubicBezTo>
                <a:cubicBezTo>
                  <a:pt x="1708" y="1008"/>
                  <a:pt x="1702" y="1013"/>
                  <a:pt x="1683" y="1025"/>
                </a:cubicBezTo>
                <a:cubicBezTo>
                  <a:pt x="1665" y="1037"/>
                  <a:pt x="1649" y="1050"/>
                  <a:pt x="1637" y="1068"/>
                </a:cubicBezTo>
                <a:cubicBezTo>
                  <a:pt x="1628" y="1082"/>
                  <a:pt x="1627" y="1103"/>
                  <a:pt x="1648" y="1105"/>
                </a:cubicBezTo>
                <a:cubicBezTo>
                  <a:pt x="1663" y="1106"/>
                  <a:pt x="1685" y="1098"/>
                  <a:pt x="1698" y="1092"/>
                </a:cubicBezTo>
                <a:cubicBezTo>
                  <a:pt x="1717" y="1083"/>
                  <a:pt x="1730" y="1072"/>
                  <a:pt x="1751" y="1084"/>
                </a:cubicBezTo>
                <a:cubicBezTo>
                  <a:pt x="1768" y="1094"/>
                  <a:pt x="1785" y="1118"/>
                  <a:pt x="1794" y="1134"/>
                </a:cubicBezTo>
                <a:cubicBezTo>
                  <a:pt x="1828" y="1192"/>
                  <a:pt x="1835" y="1241"/>
                  <a:pt x="1836" y="1307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35" name="Ink 5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702050" y="5462588"/>
            <a:ext cx="1247775" cy="762000"/>
          </a:xfrm>
          <a:custGeom>
            <a:avLst/>
            <a:gdLst>
              <a:gd name="T0" fmla="*/ 2147483647 w 3466"/>
              <a:gd name="T1" fmla="*/ 2147483647 h 2116"/>
              <a:gd name="T2" fmla="*/ 2147483647 w 3466"/>
              <a:gd name="T3" fmla="*/ 2147483647 h 2116"/>
              <a:gd name="T4" fmla="*/ 1539685515 w 3466"/>
              <a:gd name="T5" fmla="*/ 2147483647 h 2116"/>
              <a:gd name="T6" fmla="*/ 2147483647 w 3466"/>
              <a:gd name="T7" fmla="*/ 2147483647 h 2116"/>
              <a:gd name="T8" fmla="*/ 2147483647 w 3466"/>
              <a:gd name="T9" fmla="*/ 2147483647 h 2116"/>
              <a:gd name="T10" fmla="*/ 2147483647 w 3466"/>
              <a:gd name="T11" fmla="*/ 2147483647 h 2116"/>
              <a:gd name="T12" fmla="*/ 2147483647 w 3466"/>
              <a:gd name="T13" fmla="*/ 2147483647 h 2116"/>
              <a:gd name="T14" fmla="*/ 2147483647 w 3466"/>
              <a:gd name="T15" fmla="*/ 2147483647 h 2116"/>
              <a:gd name="T16" fmla="*/ 2147483647 w 3466"/>
              <a:gd name="T17" fmla="*/ 2147483647 h 2116"/>
              <a:gd name="T18" fmla="*/ 2147483647 w 3466"/>
              <a:gd name="T19" fmla="*/ 2147483647 h 2116"/>
              <a:gd name="T20" fmla="*/ 2147483647 w 3466"/>
              <a:gd name="T21" fmla="*/ 2147483647 h 2116"/>
              <a:gd name="T22" fmla="*/ 2147483647 w 3466"/>
              <a:gd name="T23" fmla="*/ 2147483647 h 2116"/>
              <a:gd name="T24" fmla="*/ 2147483647 w 3466"/>
              <a:gd name="T25" fmla="*/ 2147483647 h 2116"/>
              <a:gd name="T26" fmla="*/ 2147483647 w 3466"/>
              <a:gd name="T27" fmla="*/ 2147483647 h 2116"/>
              <a:gd name="T28" fmla="*/ 2147483647 w 3466"/>
              <a:gd name="T29" fmla="*/ 2147483647 h 2116"/>
              <a:gd name="T30" fmla="*/ 2147483647 w 3466"/>
              <a:gd name="T31" fmla="*/ 2147483647 h 2116"/>
              <a:gd name="T32" fmla="*/ 2147483647 w 3466"/>
              <a:gd name="T33" fmla="*/ 2147483647 h 2116"/>
              <a:gd name="T34" fmla="*/ 2147483647 w 3466"/>
              <a:gd name="T35" fmla="*/ 2147483647 h 2116"/>
              <a:gd name="T36" fmla="*/ 2147483647 w 3466"/>
              <a:gd name="T37" fmla="*/ 2147483647 h 2116"/>
              <a:gd name="T38" fmla="*/ 2147483647 w 3466"/>
              <a:gd name="T39" fmla="*/ 2147483647 h 2116"/>
              <a:gd name="T40" fmla="*/ 2147483647 w 3466"/>
              <a:gd name="T41" fmla="*/ 2147483647 h 2116"/>
              <a:gd name="T42" fmla="*/ 2147483647 w 3466"/>
              <a:gd name="T43" fmla="*/ 2147483647 h 2116"/>
              <a:gd name="T44" fmla="*/ 2147483647 w 3466"/>
              <a:gd name="T45" fmla="*/ 2147483647 h 2116"/>
              <a:gd name="T46" fmla="*/ 2147483647 w 3466"/>
              <a:gd name="T47" fmla="*/ 2147483647 h 2116"/>
              <a:gd name="T48" fmla="*/ 2147483647 w 3466"/>
              <a:gd name="T49" fmla="*/ 2147483647 h 2116"/>
              <a:gd name="T50" fmla="*/ 2147483647 w 3466"/>
              <a:gd name="T51" fmla="*/ 2147483647 h 2116"/>
              <a:gd name="T52" fmla="*/ 2147483647 w 3466"/>
              <a:gd name="T53" fmla="*/ 2147483647 h 2116"/>
              <a:gd name="T54" fmla="*/ 2147483647 w 3466"/>
              <a:gd name="T55" fmla="*/ 2147483647 h 2116"/>
              <a:gd name="T56" fmla="*/ 2147483647 w 3466"/>
              <a:gd name="T57" fmla="*/ 2147483647 h 2116"/>
              <a:gd name="T58" fmla="*/ 2147483647 w 3466"/>
              <a:gd name="T59" fmla="*/ 2147483647 h 2116"/>
              <a:gd name="T60" fmla="*/ 2147483647 w 3466"/>
              <a:gd name="T61" fmla="*/ 2147483647 h 2116"/>
              <a:gd name="T62" fmla="*/ 2147483647 w 3466"/>
              <a:gd name="T63" fmla="*/ 2147483647 h 2116"/>
              <a:gd name="T64" fmla="*/ 2147483647 w 3466"/>
              <a:gd name="T65" fmla="*/ 2147483647 h 2116"/>
              <a:gd name="T66" fmla="*/ 2147483647 w 3466"/>
              <a:gd name="T67" fmla="*/ 2147483647 h 2116"/>
              <a:gd name="T68" fmla="*/ 2147483647 w 3466"/>
              <a:gd name="T69" fmla="*/ 2147483647 h 2116"/>
              <a:gd name="T70" fmla="*/ 2147483647 w 3466"/>
              <a:gd name="T71" fmla="*/ 2147483647 h 2116"/>
              <a:gd name="T72" fmla="*/ 2147483647 w 3466"/>
              <a:gd name="T73" fmla="*/ 2147483647 h 2116"/>
              <a:gd name="T74" fmla="*/ 2147483647 w 3466"/>
              <a:gd name="T75" fmla="*/ 2147483647 h 2116"/>
              <a:gd name="T76" fmla="*/ 2147483647 w 3466"/>
              <a:gd name="T77" fmla="*/ 2147483647 h 2116"/>
              <a:gd name="T78" fmla="*/ 2147483647 w 3466"/>
              <a:gd name="T79" fmla="*/ 2147483647 h 2116"/>
              <a:gd name="T80" fmla="*/ 2147483647 w 3466"/>
              <a:gd name="T81" fmla="*/ 2147483647 h 2116"/>
              <a:gd name="T82" fmla="*/ 2147483647 w 3466"/>
              <a:gd name="T83" fmla="*/ 2147483647 h 2116"/>
              <a:gd name="T84" fmla="*/ 2147483647 w 3466"/>
              <a:gd name="T85" fmla="*/ 2147483647 h 2116"/>
              <a:gd name="T86" fmla="*/ 2147483647 w 3466"/>
              <a:gd name="T87" fmla="*/ 2147483647 h 2116"/>
              <a:gd name="T88" fmla="*/ 2147483647 w 3466"/>
              <a:gd name="T89" fmla="*/ 2147483647 h 2116"/>
              <a:gd name="T90" fmla="*/ 2147483647 w 3466"/>
              <a:gd name="T91" fmla="*/ 2147483647 h 2116"/>
              <a:gd name="T92" fmla="*/ 2147483647 w 3466"/>
              <a:gd name="T93" fmla="*/ 2147483647 h 2116"/>
              <a:gd name="T94" fmla="*/ 2147483647 w 3466"/>
              <a:gd name="T95" fmla="*/ 2147483647 h 2116"/>
              <a:gd name="T96" fmla="*/ 2147483647 w 3466"/>
              <a:gd name="T97" fmla="*/ 2147483647 h 2116"/>
              <a:gd name="T98" fmla="*/ 2147483647 w 3466"/>
              <a:gd name="T99" fmla="*/ 2147483647 h 2116"/>
              <a:gd name="T100" fmla="*/ 2147483647 w 3466"/>
              <a:gd name="T101" fmla="*/ 2147483647 h 211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466"/>
              <a:gd name="T154" fmla="*/ 0 h 2116"/>
              <a:gd name="T155" fmla="*/ 3466 w 3466"/>
              <a:gd name="T156" fmla="*/ 2116 h 211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466" h="2116" extrusionOk="0">
                <a:moveTo>
                  <a:pt x="429" y="146"/>
                </a:moveTo>
                <a:cubicBezTo>
                  <a:pt x="378" y="150"/>
                  <a:pt x="367" y="137"/>
                  <a:pt x="317" y="178"/>
                </a:cubicBezTo>
                <a:cubicBezTo>
                  <a:pt x="144" y="319"/>
                  <a:pt x="75" y="577"/>
                  <a:pt x="33" y="784"/>
                </a:cubicBezTo>
                <a:cubicBezTo>
                  <a:pt x="-16" y="1028"/>
                  <a:pt x="-37" y="1361"/>
                  <a:pt x="130" y="1570"/>
                </a:cubicBezTo>
                <a:cubicBezTo>
                  <a:pt x="242" y="1711"/>
                  <a:pt x="418" y="1632"/>
                  <a:pt x="521" y="1524"/>
                </a:cubicBezTo>
                <a:cubicBezTo>
                  <a:pt x="661" y="1378"/>
                  <a:pt x="748" y="1168"/>
                  <a:pt x="805" y="978"/>
                </a:cubicBezTo>
                <a:cubicBezTo>
                  <a:pt x="863" y="786"/>
                  <a:pt x="901" y="567"/>
                  <a:pt x="880" y="366"/>
                </a:cubicBezTo>
                <a:cubicBezTo>
                  <a:pt x="869" y="265"/>
                  <a:pt x="836" y="130"/>
                  <a:pt x="718" y="111"/>
                </a:cubicBezTo>
                <a:cubicBezTo>
                  <a:pt x="636" y="98"/>
                  <a:pt x="545" y="156"/>
                  <a:pt x="495" y="216"/>
                </a:cubicBezTo>
                <a:cubicBezTo>
                  <a:pt x="455" y="265"/>
                  <a:pt x="460" y="290"/>
                  <a:pt x="471" y="343"/>
                </a:cubicBezTo>
              </a:path>
              <a:path w="3466" h="2116" extrusionOk="0">
                <a:moveTo>
                  <a:pt x="1470" y="16"/>
                </a:moveTo>
                <a:cubicBezTo>
                  <a:pt x="1468" y="16"/>
                  <a:pt x="1429" y="30"/>
                  <a:pt x="1387" y="81"/>
                </a:cubicBezTo>
                <a:cubicBezTo>
                  <a:pt x="1153" y="365"/>
                  <a:pt x="1029" y="746"/>
                  <a:pt x="1026" y="1112"/>
                </a:cubicBezTo>
                <a:cubicBezTo>
                  <a:pt x="1025" y="1229"/>
                  <a:pt x="1029" y="1387"/>
                  <a:pt x="1118" y="1478"/>
                </a:cubicBezTo>
                <a:cubicBezTo>
                  <a:pt x="1161" y="1504"/>
                  <a:pt x="1175" y="1512"/>
                  <a:pt x="1210" y="1499"/>
                </a:cubicBezTo>
              </a:path>
              <a:path w="3466" h="2116" extrusionOk="0">
                <a:moveTo>
                  <a:pt x="1666" y="81"/>
                </a:moveTo>
                <a:cubicBezTo>
                  <a:pt x="1671" y="46"/>
                  <a:pt x="1672" y="38"/>
                  <a:pt x="1677" y="17"/>
                </a:cubicBezTo>
                <a:cubicBezTo>
                  <a:pt x="1673" y="90"/>
                  <a:pt x="1666" y="164"/>
                  <a:pt x="1654" y="238"/>
                </a:cubicBezTo>
                <a:cubicBezTo>
                  <a:pt x="1600" y="586"/>
                  <a:pt x="1543" y="935"/>
                  <a:pt x="1481" y="1282"/>
                </a:cubicBezTo>
                <a:cubicBezTo>
                  <a:pt x="1480" y="1285"/>
                  <a:pt x="1439" y="1436"/>
                  <a:pt x="1474" y="1421"/>
                </a:cubicBezTo>
                <a:cubicBezTo>
                  <a:pt x="1480" y="1411"/>
                  <a:pt x="1485" y="1400"/>
                  <a:pt x="1491" y="1390"/>
                </a:cubicBezTo>
              </a:path>
              <a:path w="3466" h="2116" extrusionOk="0">
                <a:moveTo>
                  <a:pt x="1872" y="889"/>
                </a:moveTo>
                <a:cubicBezTo>
                  <a:pt x="1882" y="939"/>
                  <a:pt x="1831" y="987"/>
                  <a:pt x="1803" y="1030"/>
                </a:cubicBezTo>
                <a:cubicBezTo>
                  <a:pt x="1754" y="1105"/>
                  <a:pt x="1691" y="1191"/>
                  <a:pt x="1668" y="1279"/>
                </a:cubicBezTo>
                <a:cubicBezTo>
                  <a:pt x="1650" y="1348"/>
                  <a:pt x="1694" y="1385"/>
                  <a:pt x="1761" y="1373"/>
                </a:cubicBezTo>
                <a:cubicBezTo>
                  <a:pt x="1893" y="1349"/>
                  <a:pt x="2018" y="1222"/>
                  <a:pt x="2031" y="1088"/>
                </a:cubicBezTo>
                <a:cubicBezTo>
                  <a:pt x="2039" y="1003"/>
                  <a:pt x="1992" y="943"/>
                  <a:pt x="1921" y="904"/>
                </a:cubicBezTo>
                <a:cubicBezTo>
                  <a:pt x="1914" y="900"/>
                  <a:pt x="1797" y="851"/>
                  <a:pt x="1792" y="893"/>
                </a:cubicBezTo>
                <a:cubicBezTo>
                  <a:pt x="1795" y="897"/>
                  <a:pt x="1799" y="901"/>
                  <a:pt x="1802" y="905"/>
                </a:cubicBezTo>
              </a:path>
              <a:path w="3466" h="2116" extrusionOk="0">
                <a:moveTo>
                  <a:pt x="2418" y="934"/>
                </a:moveTo>
                <a:cubicBezTo>
                  <a:pt x="2477" y="889"/>
                  <a:pt x="2323" y="931"/>
                  <a:pt x="2294" y="939"/>
                </a:cubicBezTo>
                <a:cubicBezTo>
                  <a:pt x="2225" y="959"/>
                  <a:pt x="2142" y="992"/>
                  <a:pt x="2116" y="1066"/>
                </a:cubicBezTo>
                <a:cubicBezTo>
                  <a:pt x="2091" y="1138"/>
                  <a:pt x="2174" y="1177"/>
                  <a:pt x="2228" y="1191"/>
                </a:cubicBezTo>
                <a:cubicBezTo>
                  <a:pt x="2314" y="1214"/>
                  <a:pt x="2412" y="1203"/>
                  <a:pt x="2491" y="1163"/>
                </a:cubicBezTo>
                <a:cubicBezTo>
                  <a:pt x="2552" y="1132"/>
                  <a:pt x="2595" y="1077"/>
                  <a:pt x="2602" y="1008"/>
                </a:cubicBezTo>
                <a:cubicBezTo>
                  <a:pt x="2601" y="998"/>
                  <a:pt x="2601" y="988"/>
                  <a:pt x="2600" y="978"/>
                </a:cubicBezTo>
                <a:cubicBezTo>
                  <a:pt x="2569" y="980"/>
                  <a:pt x="2563" y="985"/>
                  <a:pt x="2561" y="1050"/>
                </a:cubicBezTo>
                <a:cubicBezTo>
                  <a:pt x="2552" y="1333"/>
                  <a:pt x="2644" y="1622"/>
                  <a:pt x="2598" y="1904"/>
                </a:cubicBezTo>
                <a:cubicBezTo>
                  <a:pt x="2584" y="1990"/>
                  <a:pt x="2547" y="2101"/>
                  <a:pt x="2446" y="2115"/>
                </a:cubicBezTo>
                <a:cubicBezTo>
                  <a:pt x="2365" y="2126"/>
                  <a:pt x="2259" y="2050"/>
                  <a:pt x="2212" y="1990"/>
                </a:cubicBezTo>
                <a:cubicBezTo>
                  <a:pt x="2173" y="1923"/>
                  <a:pt x="2159" y="1901"/>
                  <a:pt x="2148" y="1849"/>
                </a:cubicBezTo>
              </a:path>
              <a:path w="3466" h="2116" extrusionOk="0">
                <a:moveTo>
                  <a:pt x="2892" y="1102"/>
                </a:moveTo>
                <a:cubicBezTo>
                  <a:pt x="2899" y="1066"/>
                  <a:pt x="2897" y="1046"/>
                  <a:pt x="2891" y="1004"/>
                </a:cubicBezTo>
                <a:cubicBezTo>
                  <a:pt x="2872" y="874"/>
                  <a:pt x="2858" y="740"/>
                  <a:pt x="2874" y="609"/>
                </a:cubicBezTo>
                <a:cubicBezTo>
                  <a:pt x="2901" y="639"/>
                  <a:pt x="2919" y="672"/>
                  <a:pt x="2939" y="711"/>
                </a:cubicBezTo>
                <a:cubicBezTo>
                  <a:pt x="3000" y="827"/>
                  <a:pt x="3082" y="954"/>
                  <a:pt x="3203" y="1015"/>
                </a:cubicBezTo>
                <a:cubicBezTo>
                  <a:pt x="3273" y="1050"/>
                  <a:pt x="3344" y="1030"/>
                  <a:pt x="3391" y="968"/>
                </a:cubicBezTo>
                <a:cubicBezTo>
                  <a:pt x="3454" y="885"/>
                  <a:pt x="3462" y="759"/>
                  <a:pt x="3465" y="660"/>
                </a:cubicBezTo>
                <a:cubicBezTo>
                  <a:pt x="3469" y="549"/>
                  <a:pt x="3451" y="442"/>
                  <a:pt x="3423" y="335"/>
                </a:cubicBezTo>
                <a:cubicBezTo>
                  <a:pt x="3412" y="294"/>
                  <a:pt x="3384" y="253"/>
                  <a:pt x="3380" y="211"/>
                </a:cubicBezTo>
                <a:cubicBezTo>
                  <a:pt x="3382" y="206"/>
                  <a:pt x="3385" y="200"/>
                  <a:pt x="3387" y="19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36" name="Ink 5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840538" y="4491038"/>
            <a:ext cx="106362" cy="42862"/>
          </a:xfrm>
          <a:custGeom>
            <a:avLst/>
            <a:gdLst>
              <a:gd name="T0" fmla="*/ 2147483647 w 295"/>
              <a:gd name="T1" fmla="*/ 2147483647 h 120"/>
              <a:gd name="T2" fmla="*/ 0 w 295"/>
              <a:gd name="T3" fmla="*/ 2147483647 h 120"/>
              <a:gd name="T4" fmla="*/ 2147483647 w 295"/>
              <a:gd name="T5" fmla="*/ 2147483647 h 120"/>
              <a:gd name="T6" fmla="*/ 2147483647 w 295"/>
              <a:gd name="T7" fmla="*/ 2147483647 h 120"/>
              <a:gd name="T8" fmla="*/ 2147483647 w 295"/>
              <a:gd name="T9" fmla="*/ 2147483647 h 120"/>
              <a:gd name="T10" fmla="*/ 2147483647 w 295"/>
              <a:gd name="T11" fmla="*/ 2147483647 h 1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5"/>
              <a:gd name="T19" fmla="*/ 0 h 120"/>
              <a:gd name="T20" fmla="*/ 295 w 295"/>
              <a:gd name="T21" fmla="*/ 120 h 1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5" h="120" extrusionOk="0">
                <a:moveTo>
                  <a:pt x="49" y="119"/>
                </a:moveTo>
                <a:cubicBezTo>
                  <a:pt x="32" y="112"/>
                  <a:pt x="18" y="108"/>
                  <a:pt x="0" y="105"/>
                </a:cubicBezTo>
                <a:cubicBezTo>
                  <a:pt x="20" y="90"/>
                  <a:pt x="39" y="81"/>
                  <a:pt x="62" y="71"/>
                </a:cubicBezTo>
                <a:cubicBezTo>
                  <a:pt x="98" y="56"/>
                  <a:pt x="133" y="43"/>
                  <a:pt x="170" y="31"/>
                </a:cubicBezTo>
                <a:cubicBezTo>
                  <a:pt x="200" y="21"/>
                  <a:pt x="232" y="8"/>
                  <a:pt x="263" y="4"/>
                </a:cubicBezTo>
                <a:cubicBezTo>
                  <a:pt x="280" y="4"/>
                  <a:pt x="284" y="4"/>
                  <a:pt x="294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37" name="Ink 5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838950" y="4478338"/>
            <a:ext cx="122238" cy="47625"/>
          </a:xfrm>
          <a:custGeom>
            <a:avLst/>
            <a:gdLst>
              <a:gd name="T0" fmla="*/ 0 w 338"/>
              <a:gd name="T1" fmla="*/ 2147483647 h 130"/>
              <a:gd name="T2" fmla="*/ 2147483647 w 338"/>
              <a:gd name="T3" fmla="*/ 2147483647 h 130"/>
              <a:gd name="T4" fmla="*/ 2147483647 w 338"/>
              <a:gd name="T5" fmla="*/ 2147483647 h 130"/>
              <a:gd name="T6" fmla="*/ 2147483647 w 338"/>
              <a:gd name="T7" fmla="*/ 2147483647 h 130"/>
              <a:gd name="T8" fmla="*/ 2147483647 w 338"/>
              <a:gd name="T9" fmla="*/ 2147483647 h 1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8"/>
              <a:gd name="T16" fmla="*/ 0 h 130"/>
              <a:gd name="T17" fmla="*/ 338 w 338"/>
              <a:gd name="T18" fmla="*/ 130 h 1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8" h="130" extrusionOk="0">
                <a:moveTo>
                  <a:pt x="0" y="129"/>
                </a:moveTo>
                <a:cubicBezTo>
                  <a:pt x="23" y="103"/>
                  <a:pt x="46" y="85"/>
                  <a:pt x="79" y="72"/>
                </a:cubicBezTo>
                <a:cubicBezTo>
                  <a:pt x="118" y="56"/>
                  <a:pt x="160" y="43"/>
                  <a:pt x="202" y="36"/>
                </a:cubicBezTo>
                <a:cubicBezTo>
                  <a:pt x="238" y="30"/>
                  <a:pt x="285" y="32"/>
                  <a:pt x="319" y="22"/>
                </a:cubicBezTo>
                <a:cubicBezTo>
                  <a:pt x="333" y="18"/>
                  <a:pt x="334" y="11"/>
                  <a:pt x="337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38" name="Ink 5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702550" y="4305300"/>
            <a:ext cx="155575" cy="231775"/>
          </a:xfrm>
          <a:custGeom>
            <a:avLst/>
            <a:gdLst>
              <a:gd name="T0" fmla="*/ 0 w 433"/>
              <a:gd name="T1" fmla="*/ 2147483647 h 643"/>
              <a:gd name="T2" fmla="*/ 2147483647 w 433"/>
              <a:gd name="T3" fmla="*/ 2147483647 h 643"/>
              <a:gd name="T4" fmla="*/ 2147483647 w 433"/>
              <a:gd name="T5" fmla="*/ 2147483647 h 643"/>
              <a:gd name="T6" fmla="*/ 2147483647 w 433"/>
              <a:gd name="T7" fmla="*/ 2147483647 h 643"/>
              <a:gd name="T8" fmla="*/ 2147483647 w 433"/>
              <a:gd name="T9" fmla="*/ 2147483647 h 643"/>
              <a:gd name="T10" fmla="*/ 2147483647 w 433"/>
              <a:gd name="T11" fmla="*/ 2147483647 h 643"/>
              <a:gd name="T12" fmla="*/ 2147483647 w 433"/>
              <a:gd name="T13" fmla="*/ 2147483647 h 643"/>
              <a:gd name="T14" fmla="*/ 2147483647 w 433"/>
              <a:gd name="T15" fmla="*/ 2147483647 h 643"/>
              <a:gd name="T16" fmla="*/ 2147483647 w 433"/>
              <a:gd name="T17" fmla="*/ 2147483647 h 64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33"/>
              <a:gd name="T28" fmla="*/ 0 h 643"/>
              <a:gd name="T29" fmla="*/ 433 w 433"/>
              <a:gd name="T30" fmla="*/ 643 h 64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33" h="643" extrusionOk="0">
                <a:moveTo>
                  <a:pt x="0" y="399"/>
                </a:moveTo>
                <a:cubicBezTo>
                  <a:pt x="24" y="367"/>
                  <a:pt x="42" y="334"/>
                  <a:pt x="62" y="299"/>
                </a:cubicBezTo>
                <a:cubicBezTo>
                  <a:pt x="96" y="239"/>
                  <a:pt x="128" y="177"/>
                  <a:pt x="164" y="119"/>
                </a:cubicBezTo>
                <a:cubicBezTo>
                  <a:pt x="185" y="85"/>
                  <a:pt x="210" y="30"/>
                  <a:pt x="242" y="4"/>
                </a:cubicBezTo>
                <a:cubicBezTo>
                  <a:pt x="246" y="3"/>
                  <a:pt x="250" y="1"/>
                  <a:pt x="254" y="0"/>
                </a:cubicBezTo>
                <a:cubicBezTo>
                  <a:pt x="279" y="51"/>
                  <a:pt x="285" y="100"/>
                  <a:pt x="296" y="156"/>
                </a:cubicBezTo>
                <a:cubicBezTo>
                  <a:pt x="312" y="239"/>
                  <a:pt x="330" y="321"/>
                  <a:pt x="351" y="403"/>
                </a:cubicBezTo>
                <a:cubicBezTo>
                  <a:pt x="367" y="463"/>
                  <a:pt x="383" y="525"/>
                  <a:pt x="408" y="582"/>
                </a:cubicBezTo>
                <a:cubicBezTo>
                  <a:pt x="417" y="603"/>
                  <a:pt x="424" y="621"/>
                  <a:pt x="432" y="642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39" name="Ink 5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721600" y="4535488"/>
            <a:ext cx="109538" cy="857250"/>
          </a:xfrm>
          <a:custGeom>
            <a:avLst/>
            <a:gdLst>
              <a:gd name="T0" fmla="*/ 2147483647 w 307"/>
              <a:gd name="T1" fmla="*/ 2147483647 h 2383"/>
              <a:gd name="T2" fmla="*/ 2147483647 w 307"/>
              <a:gd name="T3" fmla="*/ 2147483647 h 2383"/>
              <a:gd name="T4" fmla="*/ 2147483647 w 307"/>
              <a:gd name="T5" fmla="*/ 2147483647 h 2383"/>
              <a:gd name="T6" fmla="*/ 2147483647 w 307"/>
              <a:gd name="T7" fmla="*/ 2147483647 h 2383"/>
              <a:gd name="T8" fmla="*/ 2147483647 w 307"/>
              <a:gd name="T9" fmla="*/ 2147483647 h 2383"/>
              <a:gd name="T10" fmla="*/ 2147483647 w 307"/>
              <a:gd name="T11" fmla="*/ 2147483647 h 2383"/>
              <a:gd name="T12" fmla="*/ 0 w 307"/>
              <a:gd name="T13" fmla="*/ 2147483647 h 2383"/>
              <a:gd name="T14" fmla="*/ 2147483647 w 307"/>
              <a:gd name="T15" fmla="*/ 2147483647 h 2383"/>
              <a:gd name="T16" fmla="*/ 2147483647 w 307"/>
              <a:gd name="T17" fmla="*/ 2147483647 h 2383"/>
              <a:gd name="T18" fmla="*/ 2147483647 w 307"/>
              <a:gd name="T19" fmla="*/ 2147483647 h 2383"/>
              <a:gd name="T20" fmla="*/ 2147483647 w 307"/>
              <a:gd name="T21" fmla="*/ 2147483647 h 2383"/>
              <a:gd name="T22" fmla="*/ 2147483647 w 307"/>
              <a:gd name="T23" fmla="*/ 2147483647 h 238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07"/>
              <a:gd name="T37" fmla="*/ 0 h 2383"/>
              <a:gd name="T38" fmla="*/ 307 w 307"/>
              <a:gd name="T39" fmla="*/ 2383 h 238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07" h="2383" extrusionOk="0">
                <a:moveTo>
                  <a:pt x="112" y="0"/>
                </a:moveTo>
                <a:cubicBezTo>
                  <a:pt x="111" y="308"/>
                  <a:pt x="120" y="609"/>
                  <a:pt x="148" y="916"/>
                </a:cubicBezTo>
                <a:cubicBezTo>
                  <a:pt x="163" y="1076"/>
                  <a:pt x="159" y="1236"/>
                  <a:pt x="160" y="1396"/>
                </a:cubicBezTo>
                <a:cubicBezTo>
                  <a:pt x="161" y="1612"/>
                  <a:pt x="190" y="1849"/>
                  <a:pt x="156" y="2064"/>
                </a:cubicBezTo>
                <a:cubicBezTo>
                  <a:pt x="148" y="2112"/>
                  <a:pt x="134" y="2159"/>
                  <a:pt x="122" y="2205"/>
                </a:cubicBezTo>
                <a:cubicBezTo>
                  <a:pt x="110" y="2188"/>
                  <a:pt x="91" y="2168"/>
                  <a:pt x="79" y="2145"/>
                </a:cubicBezTo>
                <a:cubicBezTo>
                  <a:pt x="52" y="2094"/>
                  <a:pt x="27" y="2041"/>
                  <a:pt x="0" y="1991"/>
                </a:cubicBezTo>
                <a:cubicBezTo>
                  <a:pt x="39" y="2055"/>
                  <a:pt x="64" y="2115"/>
                  <a:pt x="77" y="2191"/>
                </a:cubicBezTo>
                <a:cubicBezTo>
                  <a:pt x="87" y="2253"/>
                  <a:pt x="90" y="2316"/>
                  <a:pt x="98" y="2378"/>
                </a:cubicBezTo>
                <a:cubicBezTo>
                  <a:pt x="117" y="2368"/>
                  <a:pt x="135" y="2366"/>
                  <a:pt x="158" y="2347"/>
                </a:cubicBezTo>
                <a:cubicBezTo>
                  <a:pt x="202" y="2310"/>
                  <a:pt x="257" y="2265"/>
                  <a:pt x="291" y="2220"/>
                </a:cubicBezTo>
                <a:cubicBezTo>
                  <a:pt x="301" y="2208"/>
                  <a:pt x="305" y="2203"/>
                  <a:pt x="306" y="2192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40" name="Ink 5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958138" y="4654550"/>
            <a:ext cx="117475" cy="306388"/>
          </a:xfrm>
          <a:custGeom>
            <a:avLst/>
            <a:gdLst>
              <a:gd name="T0" fmla="*/ 2030761730 w 325"/>
              <a:gd name="T1" fmla="*/ 2147483647 h 852"/>
              <a:gd name="T2" fmla="*/ 2147483647 w 325"/>
              <a:gd name="T3" fmla="*/ 2147483647 h 852"/>
              <a:gd name="T4" fmla="*/ 2030761730 w 325"/>
              <a:gd name="T5" fmla="*/ 2147483647 h 852"/>
              <a:gd name="T6" fmla="*/ 755574518 w 325"/>
              <a:gd name="T7" fmla="*/ 2147483647 h 852"/>
              <a:gd name="T8" fmla="*/ 0 w 325"/>
              <a:gd name="T9" fmla="*/ 2147483647 h 852"/>
              <a:gd name="T10" fmla="*/ 472315651 w 325"/>
              <a:gd name="T11" fmla="*/ 2147483647 h 852"/>
              <a:gd name="T12" fmla="*/ 1936297407 w 325"/>
              <a:gd name="T13" fmla="*/ 2147483647 h 852"/>
              <a:gd name="T14" fmla="*/ 2147483647 w 325"/>
              <a:gd name="T15" fmla="*/ 2147483647 h 852"/>
              <a:gd name="T16" fmla="*/ 2147483647 w 325"/>
              <a:gd name="T17" fmla="*/ 2147483647 h 852"/>
              <a:gd name="T18" fmla="*/ 2147483647 w 325"/>
              <a:gd name="T19" fmla="*/ 2147483647 h 852"/>
              <a:gd name="T20" fmla="*/ 2147483647 w 325"/>
              <a:gd name="T21" fmla="*/ 2147483647 h 852"/>
              <a:gd name="T22" fmla="*/ 2147483647 w 325"/>
              <a:gd name="T23" fmla="*/ 2147483647 h 85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25"/>
              <a:gd name="T37" fmla="*/ 0 h 852"/>
              <a:gd name="T38" fmla="*/ 325 w 325"/>
              <a:gd name="T39" fmla="*/ 852 h 85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25" h="852" extrusionOk="0">
                <a:moveTo>
                  <a:pt x="43" y="26"/>
                </a:moveTo>
                <a:cubicBezTo>
                  <a:pt x="50" y="15"/>
                  <a:pt x="52" y="10"/>
                  <a:pt x="53" y="0"/>
                </a:cubicBezTo>
                <a:cubicBezTo>
                  <a:pt x="54" y="40"/>
                  <a:pt x="48" y="79"/>
                  <a:pt x="43" y="119"/>
                </a:cubicBezTo>
                <a:cubicBezTo>
                  <a:pt x="33" y="197"/>
                  <a:pt x="24" y="276"/>
                  <a:pt x="16" y="354"/>
                </a:cubicBezTo>
                <a:cubicBezTo>
                  <a:pt x="8" y="436"/>
                  <a:pt x="1" y="518"/>
                  <a:pt x="0" y="600"/>
                </a:cubicBezTo>
                <a:cubicBezTo>
                  <a:pt x="-1" y="646"/>
                  <a:pt x="0" y="689"/>
                  <a:pt x="10" y="733"/>
                </a:cubicBezTo>
                <a:cubicBezTo>
                  <a:pt x="21" y="700"/>
                  <a:pt x="31" y="665"/>
                  <a:pt x="41" y="631"/>
                </a:cubicBezTo>
                <a:cubicBezTo>
                  <a:pt x="57" y="579"/>
                  <a:pt x="72" y="500"/>
                  <a:pt x="118" y="466"/>
                </a:cubicBezTo>
                <a:cubicBezTo>
                  <a:pt x="156" y="438"/>
                  <a:pt x="190" y="480"/>
                  <a:pt x="209" y="509"/>
                </a:cubicBezTo>
                <a:cubicBezTo>
                  <a:pt x="246" y="564"/>
                  <a:pt x="267" y="629"/>
                  <a:pt x="284" y="692"/>
                </a:cubicBezTo>
                <a:cubicBezTo>
                  <a:pt x="296" y="735"/>
                  <a:pt x="297" y="795"/>
                  <a:pt x="315" y="835"/>
                </a:cubicBezTo>
                <a:cubicBezTo>
                  <a:pt x="333" y="874"/>
                  <a:pt x="322" y="805"/>
                  <a:pt x="322" y="79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41" name="Ink 5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092450" y="4965700"/>
            <a:ext cx="2532063" cy="1336675"/>
          </a:xfrm>
          <a:custGeom>
            <a:avLst/>
            <a:gdLst>
              <a:gd name="T0" fmla="*/ 2147483647 w 7031"/>
              <a:gd name="T1" fmla="*/ 2147483647 h 3710"/>
              <a:gd name="T2" fmla="*/ 2147483647 w 7031"/>
              <a:gd name="T3" fmla="*/ 2147483647 h 3710"/>
              <a:gd name="T4" fmla="*/ 2147483647 w 7031"/>
              <a:gd name="T5" fmla="*/ 2147483647 h 3710"/>
              <a:gd name="T6" fmla="*/ 513712081 w 7031"/>
              <a:gd name="T7" fmla="*/ 2147483647 h 3710"/>
              <a:gd name="T8" fmla="*/ 2147483647 w 7031"/>
              <a:gd name="T9" fmla="*/ 2147483647 h 3710"/>
              <a:gd name="T10" fmla="*/ 2147483647 w 7031"/>
              <a:gd name="T11" fmla="*/ 2147483647 h 3710"/>
              <a:gd name="T12" fmla="*/ 2147483647 w 7031"/>
              <a:gd name="T13" fmla="*/ 2147483647 h 3710"/>
              <a:gd name="T14" fmla="*/ 2147483647 w 7031"/>
              <a:gd name="T15" fmla="*/ 2147483647 h 3710"/>
              <a:gd name="T16" fmla="*/ 2147483647 w 7031"/>
              <a:gd name="T17" fmla="*/ 2147483647 h 3710"/>
              <a:gd name="T18" fmla="*/ 2147483647 w 7031"/>
              <a:gd name="T19" fmla="*/ 2147483647 h 371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031"/>
              <a:gd name="T31" fmla="*/ 0 h 3710"/>
              <a:gd name="T32" fmla="*/ 7031 w 7031"/>
              <a:gd name="T33" fmla="*/ 3710 h 371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031" h="3710" extrusionOk="0">
                <a:moveTo>
                  <a:pt x="5793" y="342"/>
                </a:moveTo>
                <a:cubicBezTo>
                  <a:pt x="4381" y="112"/>
                  <a:pt x="2936" y="71"/>
                  <a:pt x="1521" y="312"/>
                </a:cubicBezTo>
                <a:cubicBezTo>
                  <a:pt x="1106" y="383"/>
                  <a:pt x="512" y="460"/>
                  <a:pt x="204" y="788"/>
                </a:cubicBezTo>
                <a:cubicBezTo>
                  <a:pt x="-75" y="1085"/>
                  <a:pt x="-10" y="1611"/>
                  <a:pt x="11" y="1981"/>
                </a:cubicBezTo>
                <a:cubicBezTo>
                  <a:pt x="36" y="2413"/>
                  <a:pt x="61" y="3017"/>
                  <a:pt x="439" y="3308"/>
                </a:cubicBezTo>
                <a:cubicBezTo>
                  <a:pt x="827" y="3606"/>
                  <a:pt x="1407" y="3605"/>
                  <a:pt x="1871" y="3634"/>
                </a:cubicBezTo>
                <a:cubicBezTo>
                  <a:pt x="3131" y="3713"/>
                  <a:pt x="4418" y="3738"/>
                  <a:pt x="5680" y="3708"/>
                </a:cubicBezTo>
                <a:cubicBezTo>
                  <a:pt x="6116" y="3698"/>
                  <a:pt x="6603" y="3639"/>
                  <a:pt x="6849" y="3229"/>
                </a:cubicBezTo>
                <a:cubicBezTo>
                  <a:pt x="7164" y="2704"/>
                  <a:pt x="7034" y="1978"/>
                  <a:pt x="6850" y="1433"/>
                </a:cubicBezTo>
                <a:cubicBezTo>
                  <a:pt x="6677" y="921"/>
                  <a:pt x="6403" y="450"/>
                  <a:pt x="6108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Oval 7"/>
          <p:cNvSpPr>
            <a:spLocks noChangeArrowheads="1"/>
          </p:cNvSpPr>
          <p:nvPr/>
        </p:nvSpPr>
        <p:spPr bwMode="auto">
          <a:xfrm flipV="1">
            <a:off x="6581775" y="5292725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3011" name="Oval 2"/>
          <p:cNvSpPr>
            <a:spLocks noChangeArrowheads="1"/>
          </p:cNvSpPr>
          <p:nvPr/>
        </p:nvSpPr>
        <p:spPr bwMode="auto">
          <a:xfrm flipV="1">
            <a:off x="2162175" y="43434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3012" name="Oval 3"/>
          <p:cNvSpPr>
            <a:spLocks noChangeArrowheads="1"/>
          </p:cNvSpPr>
          <p:nvPr/>
        </p:nvSpPr>
        <p:spPr bwMode="auto">
          <a:xfrm flipV="1">
            <a:off x="4829175" y="60960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3013" name="Oval 4"/>
          <p:cNvSpPr>
            <a:spLocks noChangeArrowheads="1"/>
          </p:cNvSpPr>
          <p:nvPr/>
        </p:nvSpPr>
        <p:spPr bwMode="auto">
          <a:xfrm flipV="1">
            <a:off x="3762375" y="43434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3014" name="Text Box 5"/>
          <p:cNvSpPr txBox="1">
            <a:spLocks noChangeArrowheads="1"/>
          </p:cNvSpPr>
          <p:nvPr/>
        </p:nvSpPr>
        <p:spPr bwMode="auto">
          <a:xfrm>
            <a:off x="152400" y="63246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0">
                <a:solidFill>
                  <a:srgbClr val="C00000"/>
                </a:solidFill>
                <a:latin typeface="Comic Sans MS" pitchFamily="66" charset="0"/>
              </a:rPr>
              <a:t>DAG !</a:t>
            </a:r>
          </a:p>
        </p:txBody>
      </p:sp>
      <p:sp>
        <p:nvSpPr>
          <p:cNvPr id="43015" name="Oval 11"/>
          <p:cNvSpPr>
            <a:spLocks noChangeArrowheads="1"/>
          </p:cNvSpPr>
          <p:nvPr/>
        </p:nvSpPr>
        <p:spPr bwMode="auto">
          <a:xfrm flipH="1" flipV="1">
            <a:off x="3046413" y="52832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3016" name="Line 12"/>
          <p:cNvSpPr>
            <a:spLocks noChangeShapeType="1"/>
          </p:cNvSpPr>
          <p:nvPr/>
        </p:nvSpPr>
        <p:spPr bwMode="auto">
          <a:xfrm flipH="1" flipV="1">
            <a:off x="3746500" y="5762625"/>
            <a:ext cx="1101725" cy="409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7" name="Oval 14"/>
          <p:cNvSpPr>
            <a:spLocks noChangeArrowheads="1"/>
          </p:cNvSpPr>
          <p:nvPr/>
        </p:nvSpPr>
        <p:spPr bwMode="auto">
          <a:xfrm flipV="1">
            <a:off x="5819775" y="43434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3018" name="Oval 15"/>
          <p:cNvSpPr>
            <a:spLocks noChangeArrowheads="1"/>
          </p:cNvSpPr>
          <p:nvPr/>
        </p:nvSpPr>
        <p:spPr bwMode="auto">
          <a:xfrm flipV="1">
            <a:off x="7419975" y="43434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3019" name="Line 16"/>
          <p:cNvSpPr>
            <a:spLocks noChangeShapeType="1"/>
          </p:cNvSpPr>
          <p:nvPr/>
        </p:nvSpPr>
        <p:spPr bwMode="auto">
          <a:xfrm flipH="1" flipV="1">
            <a:off x="2740025" y="4997450"/>
            <a:ext cx="369888" cy="319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0" name="Line 17"/>
          <p:cNvSpPr>
            <a:spLocks noChangeShapeType="1"/>
          </p:cNvSpPr>
          <p:nvPr/>
        </p:nvSpPr>
        <p:spPr bwMode="auto">
          <a:xfrm flipV="1">
            <a:off x="3630613" y="5019675"/>
            <a:ext cx="263525" cy="298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1" name="Line 18"/>
          <p:cNvSpPr>
            <a:spLocks noChangeShapeType="1"/>
          </p:cNvSpPr>
          <p:nvPr/>
        </p:nvSpPr>
        <p:spPr bwMode="auto">
          <a:xfrm flipH="1" flipV="1">
            <a:off x="6383338" y="5029200"/>
            <a:ext cx="282575" cy="27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2" name="Line 19"/>
          <p:cNvSpPr>
            <a:spLocks noChangeShapeType="1"/>
          </p:cNvSpPr>
          <p:nvPr/>
        </p:nvSpPr>
        <p:spPr bwMode="auto">
          <a:xfrm flipV="1">
            <a:off x="7210425" y="4995863"/>
            <a:ext cx="322263" cy="3190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3" name="Line 21"/>
          <p:cNvSpPr>
            <a:spLocks noChangeShapeType="1"/>
          </p:cNvSpPr>
          <p:nvPr/>
        </p:nvSpPr>
        <p:spPr bwMode="auto">
          <a:xfrm flipH="1" flipV="1">
            <a:off x="5734050" y="3981450"/>
            <a:ext cx="282575" cy="27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4" name="Line 22"/>
          <p:cNvSpPr>
            <a:spLocks noChangeShapeType="1"/>
          </p:cNvSpPr>
          <p:nvPr/>
        </p:nvSpPr>
        <p:spPr bwMode="auto">
          <a:xfrm flipV="1">
            <a:off x="6353175" y="3962400"/>
            <a:ext cx="282575" cy="27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5" name="Line 23"/>
          <p:cNvSpPr>
            <a:spLocks noChangeShapeType="1"/>
          </p:cNvSpPr>
          <p:nvPr/>
        </p:nvSpPr>
        <p:spPr bwMode="auto">
          <a:xfrm flipH="1" flipV="1">
            <a:off x="7315200" y="3981450"/>
            <a:ext cx="282575" cy="27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6" name="Line 24"/>
          <p:cNvSpPr>
            <a:spLocks noChangeShapeType="1"/>
          </p:cNvSpPr>
          <p:nvPr/>
        </p:nvSpPr>
        <p:spPr bwMode="auto">
          <a:xfrm flipV="1">
            <a:off x="7934325" y="3962400"/>
            <a:ext cx="282575" cy="27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7" name="Line 25"/>
          <p:cNvSpPr>
            <a:spLocks noChangeShapeType="1"/>
          </p:cNvSpPr>
          <p:nvPr/>
        </p:nvSpPr>
        <p:spPr bwMode="auto">
          <a:xfrm flipH="1" flipV="1">
            <a:off x="3648075" y="3994150"/>
            <a:ext cx="282575" cy="27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8" name="Line 26"/>
          <p:cNvSpPr>
            <a:spLocks noChangeShapeType="1"/>
          </p:cNvSpPr>
          <p:nvPr/>
        </p:nvSpPr>
        <p:spPr bwMode="auto">
          <a:xfrm flipV="1">
            <a:off x="4267200" y="3994150"/>
            <a:ext cx="282575" cy="27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9" name="Line 27"/>
          <p:cNvSpPr>
            <a:spLocks noChangeShapeType="1"/>
          </p:cNvSpPr>
          <p:nvPr/>
        </p:nvSpPr>
        <p:spPr bwMode="auto">
          <a:xfrm flipH="1" flipV="1">
            <a:off x="2047875" y="3994150"/>
            <a:ext cx="282575" cy="27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0" name="Line 28"/>
          <p:cNvSpPr>
            <a:spLocks noChangeShapeType="1"/>
          </p:cNvSpPr>
          <p:nvPr/>
        </p:nvSpPr>
        <p:spPr bwMode="auto">
          <a:xfrm flipV="1">
            <a:off x="2667000" y="3994150"/>
            <a:ext cx="282575" cy="27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031" name="Group 29"/>
          <p:cNvGrpSpPr>
            <a:grpSpLocks/>
          </p:cNvGrpSpPr>
          <p:nvPr/>
        </p:nvGrpSpPr>
        <p:grpSpPr bwMode="auto">
          <a:xfrm>
            <a:off x="392113" y="1066800"/>
            <a:ext cx="8218487" cy="180975"/>
            <a:chOff x="295" y="1311"/>
            <a:chExt cx="5177" cy="114"/>
          </a:xfrm>
        </p:grpSpPr>
        <p:sp>
          <p:nvSpPr>
            <p:cNvPr id="43067" name="Rectangle 30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3068" name="Rectangle 31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43032" name="Rectangle 32"/>
          <p:cNvSpPr>
            <a:spLocks noChangeArrowheads="1"/>
          </p:cNvSpPr>
          <p:nvPr/>
        </p:nvSpPr>
        <p:spPr bwMode="auto">
          <a:xfrm>
            <a:off x="1785938" y="228600"/>
            <a:ext cx="61182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4200" b="0">
                <a:solidFill>
                  <a:srgbClr val="000000"/>
                </a:solidFill>
              </a:rPr>
              <a:t>A </a:t>
            </a:r>
            <a:r>
              <a:rPr lang="en-US" altLang="en-US" sz="4200" b="0" i="1">
                <a:solidFill>
                  <a:srgbClr val="000000"/>
                </a:solidFill>
              </a:rPr>
              <a:t>familiar </a:t>
            </a:r>
            <a:r>
              <a:rPr lang="en-US" altLang="en-US" sz="4200" b="0">
                <a:solidFill>
                  <a:srgbClr val="000000"/>
                </a:solidFill>
              </a:rPr>
              <a:t>tree application?</a:t>
            </a:r>
          </a:p>
        </p:txBody>
      </p:sp>
      <p:sp>
        <p:nvSpPr>
          <p:cNvPr id="43033" name="Text Box 5"/>
          <p:cNvSpPr txBox="1">
            <a:spLocks noChangeArrowheads="1"/>
          </p:cNvSpPr>
          <p:nvPr/>
        </p:nvSpPr>
        <p:spPr bwMode="auto">
          <a:xfrm>
            <a:off x="3914775" y="3043238"/>
            <a:ext cx="2667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b="0">
                <a:solidFill>
                  <a:srgbClr val="7F7F7F"/>
                </a:solidFill>
              </a:rPr>
              <a:t>... 42 generations ...     </a:t>
            </a:r>
          </a:p>
        </p:txBody>
      </p:sp>
      <p:sp>
        <p:nvSpPr>
          <p:cNvPr id="43034" name="Rectangle 53"/>
          <p:cNvSpPr>
            <a:spLocks noChangeArrowheads="1"/>
          </p:cNvSpPr>
          <p:nvPr/>
        </p:nvSpPr>
        <p:spPr bwMode="auto">
          <a:xfrm>
            <a:off x="68263" y="104775"/>
            <a:ext cx="17605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2</a:t>
            </a:r>
            <a:r>
              <a:rPr lang="en-US" altLang="en-US" sz="1200" baseline="42000">
                <a:solidFill>
                  <a:srgbClr val="000000"/>
                </a:solidFill>
              </a:rPr>
              <a:t>44</a:t>
            </a:r>
            <a:r>
              <a:rPr lang="en-US" altLang="en-US" sz="1200">
                <a:solidFill>
                  <a:srgbClr val="000000"/>
                </a:solidFill>
              </a:rPr>
              <a:t> = 17,592,186,044,416</a:t>
            </a:r>
          </a:p>
        </p:txBody>
      </p:sp>
      <p:sp>
        <p:nvSpPr>
          <p:cNvPr id="43035" name="Text Box 20"/>
          <p:cNvSpPr txBox="1">
            <a:spLocks noChangeArrowheads="1"/>
          </p:cNvSpPr>
          <p:nvPr/>
        </p:nvSpPr>
        <p:spPr bwMode="auto">
          <a:xfrm>
            <a:off x="304800" y="1857375"/>
            <a:ext cx="19431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600" b="0">
                <a:solidFill>
                  <a:srgbClr val="090BF3"/>
                </a:solidFill>
                <a:latin typeface="Comic Sans MS" pitchFamily="66" charset="0"/>
              </a:rPr>
              <a:t>(42-great)-grandparents</a:t>
            </a:r>
          </a:p>
        </p:txBody>
      </p:sp>
      <p:sp>
        <p:nvSpPr>
          <p:cNvPr id="43036" name="Oval 4"/>
          <p:cNvSpPr>
            <a:spLocks noChangeArrowheads="1"/>
          </p:cNvSpPr>
          <p:nvPr/>
        </p:nvSpPr>
        <p:spPr bwMode="auto">
          <a:xfrm>
            <a:off x="3146425" y="17526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3037" name="Oval 4"/>
          <p:cNvSpPr>
            <a:spLocks noChangeArrowheads="1"/>
          </p:cNvSpPr>
          <p:nvPr/>
        </p:nvSpPr>
        <p:spPr bwMode="auto">
          <a:xfrm>
            <a:off x="4518025" y="17526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3038" name="Oval 4"/>
          <p:cNvSpPr>
            <a:spLocks noChangeArrowheads="1"/>
          </p:cNvSpPr>
          <p:nvPr/>
        </p:nvSpPr>
        <p:spPr bwMode="auto">
          <a:xfrm>
            <a:off x="5965825" y="17526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3039" name="Line 23"/>
          <p:cNvSpPr>
            <a:spLocks noChangeShapeType="1"/>
          </p:cNvSpPr>
          <p:nvPr/>
        </p:nvSpPr>
        <p:spPr bwMode="auto">
          <a:xfrm flipH="1">
            <a:off x="5889625" y="2362200"/>
            <a:ext cx="282575" cy="27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0" name="Line 24"/>
          <p:cNvSpPr>
            <a:spLocks noChangeShapeType="1"/>
          </p:cNvSpPr>
          <p:nvPr/>
        </p:nvSpPr>
        <p:spPr bwMode="auto">
          <a:xfrm>
            <a:off x="6508750" y="2343150"/>
            <a:ext cx="282575" cy="27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1" name="Line 23"/>
          <p:cNvSpPr>
            <a:spLocks noChangeShapeType="1"/>
          </p:cNvSpPr>
          <p:nvPr/>
        </p:nvSpPr>
        <p:spPr bwMode="auto">
          <a:xfrm flipH="1">
            <a:off x="4433888" y="2349500"/>
            <a:ext cx="282575" cy="27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2" name="Line 24"/>
          <p:cNvSpPr>
            <a:spLocks noChangeShapeType="1"/>
          </p:cNvSpPr>
          <p:nvPr/>
        </p:nvSpPr>
        <p:spPr bwMode="auto">
          <a:xfrm>
            <a:off x="5026025" y="2362200"/>
            <a:ext cx="282575" cy="27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3" name="Line 23"/>
          <p:cNvSpPr>
            <a:spLocks noChangeShapeType="1"/>
          </p:cNvSpPr>
          <p:nvPr/>
        </p:nvSpPr>
        <p:spPr bwMode="auto">
          <a:xfrm flipH="1">
            <a:off x="3057525" y="2368550"/>
            <a:ext cx="282575" cy="27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4" name="Line 24"/>
          <p:cNvSpPr>
            <a:spLocks noChangeShapeType="1"/>
          </p:cNvSpPr>
          <p:nvPr/>
        </p:nvSpPr>
        <p:spPr bwMode="auto">
          <a:xfrm>
            <a:off x="3676650" y="2349500"/>
            <a:ext cx="282575" cy="27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5" name="Line 25"/>
          <p:cNvSpPr>
            <a:spLocks noChangeShapeType="1"/>
          </p:cNvSpPr>
          <p:nvPr/>
        </p:nvSpPr>
        <p:spPr bwMode="auto">
          <a:xfrm flipH="1" flipV="1">
            <a:off x="4418013" y="1468438"/>
            <a:ext cx="282575" cy="27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6" name="Line 26"/>
          <p:cNvSpPr>
            <a:spLocks noChangeShapeType="1"/>
          </p:cNvSpPr>
          <p:nvPr/>
        </p:nvSpPr>
        <p:spPr bwMode="auto">
          <a:xfrm flipV="1">
            <a:off x="5037138" y="1468438"/>
            <a:ext cx="282575" cy="27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7" name="Line 27"/>
          <p:cNvSpPr>
            <a:spLocks noChangeShapeType="1"/>
          </p:cNvSpPr>
          <p:nvPr/>
        </p:nvSpPr>
        <p:spPr bwMode="auto">
          <a:xfrm flipH="1" flipV="1">
            <a:off x="3014663" y="1468438"/>
            <a:ext cx="282575" cy="27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8" name="Line 28"/>
          <p:cNvSpPr>
            <a:spLocks noChangeShapeType="1"/>
          </p:cNvSpPr>
          <p:nvPr/>
        </p:nvSpPr>
        <p:spPr bwMode="auto">
          <a:xfrm flipV="1">
            <a:off x="3633788" y="1468438"/>
            <a:ext cx="282575" cy="27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9" name="Line 27"/>
          <p:cNvSpPr>
            <a:spLocks noChangeShapeType="1"/>
          </p:cNvSpPr>
          <p:nvPr/>
        </p:nvSpPr>
        <p:spPr bwMode="auto">
          <a:xfrm flipH="1" flipV="1">
            <a:off x="5837238" y="1458913"/>
            <a:ext cx="282575" cy="27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50" name="Line 28"/>
          <p:cNvSpPr>
            <a:spLocks noChangeShapeType="1"/>
          </p:cNvSpPr>
          <p:nvPr/>
        </p:nvSpPr>
        <p:spPr bwMode="auto">
          <a:xfrm flipV="1">
            <a:off x="6456363" y="1458913"/>
            <a:ext cx="282575" cy="27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51" name="Text Box 20"/>
          <p:cNvSpPr txBox="1">
            <a:spLocks noChangeArrowheads="1"/>
          </p:cNvSpPr>
          <p:nvPr/>
        </p:nvSpPr>
        <p:spPr bwMode="auto">
          <a:xfrm>
            <a:off x="419100" y="4462463"/>
            <a:ext cx="19431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600" b="0">
                <a:solidFill>
                  <a:srgbClr val="090BF3"/>
                </a:solidFill>
                <a:latin typeface="Comic Sans MS" pitchFamily="66" charset="0"/>
              </a:rPr>
              <a:t>grandparents</a:t>
            </a:r>
          </a:p>
        </p:txBody>
      </p:sp>
      <p:sp>
        <p:nvSpPr>
          <p:cNvPr id="43052" name="Text Box 20"/>
          <p:cNvSpPr txBox="1">
            <a:spLocks noChangeArrowheads="1"/>
          </p:cNvSpPr>
          <p:nvPr/>
        </p:nvSpPr>
        <p:spPr bwMode="auto">
          <a:xfrm>
            <a:off x="1414463" y="5446713"/>
            <a:ext cx="19431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600" b="0">
                <a:solidFill>
                  <a:srgbClr val="090BF3"/>
                </a:solidFill>
                <a:latin typeface="Comic Sans MS" pitchFamily="66" charset="0"/>
              </a:rPr>
              <a:t>parents</a:t>
            </a:r>
          </a:p>
        </p:txBody>
      </p:sp>
      <p:sp>
        <p:nvSpPr>
          <p:cNvPr id="43053" name="Text Box 20"/>
          <p:cNvSpPr txBox="1">
            <a:spLocks noChangeArrowheads="1"/>
          </p:cNvSpPr>
          <p:nvPr/>
        </p:nvSpPr>
        <p:spPr bwMode="auto">
          <a:xfrm>
            <a:off x="4200525" y="6215063"/>
            <a:ext cx="19431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600" b="0">
                <a:solidFill>
                  <a:srgbClr val="090BF3"/>
                </a:solidFill>
                <a:latin typeface="Comic Sans MS" pitchFamily="66" charset="0"/>
              </a:rPr>
              <a:t>us</a:t>
            </a:r>
          </a:p>
        </p:txBody>
      </p:sp>
      <p:sp>
        <p:nvSpPr>
          <p:cNvPr id="43054" name="Line 12"/>
          <p:cNvSpPr>
            <a:spLocks noChangeShapeType="1"/>
          </p:cNvSpPr>
          <p:nvPr/>
        </p:nvSpPr>
        <p:spPr bwMode="auto">
          <a:xfrm flipV="1">
            <a:off x="5527675" y="5791200"/>
            <a:ext cx="1101725" cy="409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55" name="Ink 4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258175" y="3379788"/>
            <a:ext cx="484188" cy="1703387"/>
          </a:xfrm>
          <a:custGeom>
            <a:avLst/>
            <a:gdLst>
              <a:gd name="T0" fmla="*/ 2147483647 w 1347"/>
              <a:gd name="T1" fmla="*/ 2147483647 h 4731"/>
              <a:gd name="T2" fmla="*/ 2147483647 w 1347"/>
              <a:gd name="T3" fmla="*/ 2147483647 h 4731"/>
              <a:gd name="T4" fmla="*/ 2147483647 w 1347"/>
              <a:gd name="T5" fmla="*/ 2147483647 h 4731"/>
              <a:gd name="T6" fmla="*/ 2147483647 w 1347"/>
              <a:gd name="T7" fmla="*/ 2147483647 h 4731"/>
              <a:gd name="T8" fmla="*/ 2147483647 w 1347"/>
              <a:gd name="T9" fmla="*/ 2147483647 h 4731"/>
              <a:gd name="T10" fmla="*/ 2147483647 w 1347"/>
              <a:gd name="T11" fmla="*/ 2147483647 h 4731"/>
              <a:gd name="T12" fmla="*/ 2147483647 w 1347"/>
              <a:gd name="T13" fmla="*/ 2147483647 h 4731"/>
              <a:gd name="T14" fmla="*/ 0 w 1347"/>
              <a:gd name="T15" fmla="*/ 2147483647 h 4731"/>
              <a:gd name="T16" fmla="*/ 2147483647 w 1347"/>
              <a:gd name="T17" fmla="*/ 2147483647 h 4731"/>
              <a:gd name="T18" fmla="*/ 2147483647 w 1347"/>
              <a:gd name="T19" fmla="*/ 2147483647 h 4731"/>
              <a:gd name="T20" fmla="*/ 2147483647 w 1347"/>
              <a:gd name="T21" fmla="*/ 2147483647 h 4731"/>
              <a:gd name="T22" fmla="*/ 2147483647 w 1347"/>
              <a:gd name="T23" fmla="*/ 2147483647 h 4731"/>
              <a:gd name="T24" fmla="*/ 1068299866 w 1347"/>
              <a:gd name="T25" fmla="*/ 2147483647 h 4731"/>
              <a:gd name="T26" fmla="*/ 2147483647 w 1347"/>
              <a:gd name="T27" fmla="*/ 2147483647 h 4731"/>
              <a:gd name="T28" fmla="*/ 2147483647 w 1347"/>
              <a:gd name="T29" fmla="*/ 2147483647 h 4731"/>
              <a:gd name="T30" fmla="*/ 2147483647 w 1347"/>
              <a:gd name="T31" fmla="*/ 2147483647 h 4731"/>
              <a:gd name="T32" fmla="*/ 2147483647 w 1347"/>
              <a:gd name="T33" fmla="*/ 2147483647 h 4731"/>
              <a:gd name="T34" fmla="*/ 2147483647 w 1347"/>
              <a:gd name="T35" fmla="*/ 2147483647 h 4731"/>
              <a:gd name="T36" fmla="*/ 2147483647 w 1347"/>
              <a:gd name="T37" fmla="*/ 2147483647 h 4731"/>
              <a:gd name="T38" fmla="*/ 2147483647 w 1347"/>
              <a:gd name="T39" fmla="*/ 2147483647 h 4731"/>
              <a:gd name="T40" fmla="*/ 2147483647 w 1347"/>
              <a:gd name="T41" fmla="*/ 2147483647 h 4731"/>
              <a:gd name="T42" fmla="*/ 2147483647 w 1347"/>
              <a:gd name="T43" fmla="*/ 2147483647 h 4731"/>
              <a:gd name="T44" fmla="*/ 2147483647 w 1347"/>
              <a:gd name="T45" fmla="*/ 2147483647 h 4731"/>
              <a:gd name="T46" fmla="*/ 2147483647 w 1347"/>
              <a:gd name="T47" fmla="*/ 2147483647 h 4731"/>
              <a:gd name="T48" fmla="*/ 2147483647 w 1347"/>
              <a:gd name="T49" fmla="*/ 2147483647 h 4731"/>
              <a:gd name="T50" fmla="*/ 2147483647 w 1347"/>
              <a:gd name="T51" fmla="*/ 2147483647 h 4731"/>
              <a:gd name="T52" fmla="*/ 2147483647 w 1347"/>
              <a:gd name="T53" fmla="*/ 2147483647 h 4731"/>
              <a:gd name="T54" fmla="*/ 2147483647 w 1347"/>
              <a:gd name="T55" fmla="*/ 2147483647 h 4731"/>
              <a:gd name="T56" fmla="*/ 2147483647 w 1347"/>
              <a:gd name="T57" fmla="*/ 2147483647 h 4731"/>
              <a:gd name="T58" fmla="*/ 2147483647 w 1347"/>
              <a:gd name="T59" fmla="*/ 2147483647 h 4731"/>
              <a:gd name="T60" fmla="*/ 2147483647 w 1347"/>
              <a:gd name="T61" fmla="*/ 2147483647 h 4731"/>
              <a:gd name="T62" fmla="*/ 2147483647 w 1347"/>
              <a:gd name="T63" fmla="*/ 2147483647 h 4731"/>
              <a:gd name="T64" fmla="*/ 2147483647 w 1347"/>
              <a:gd name="T65" fmla="*/ 2147483647 h 4731"/>
              <a:gd name="T66" fmla="*/ 2147483647 w 1347"/>
              <a:gd name="T67" fmla="*/ 2147483647 h 4731"/>
              <a:gd name="T68" fmla="*/ 2147483647 w 1347"/>
              <a:gd name="T69" fmla="*/ 2147483647 h 4731"/>
              <a:gd name="T70" fmla="*/ 2147483647 w 1347"/>
              <a:gd name="T71" fmla="*/ 2147483647 h 4731"/>
              <a:gd name="T72" fmla="*/ 2147483647 w 1347"/>
              <a:gd name="T73" fmla="*/ 2147483647 h 4731"/>
              <a:gd name="T74" fmla="*/ 2147483647 w 1347"/>
              <a:gd name="T75" fmla="*/ 2147483647 h 4731"/>
              <a:gd name="T76" fmla="*/ 2147483647 w 1347"/>
              <a:gd name="T77" fmla="*/ 2147483647 h 4731"/>
              <a:gd name="T78" fmla="*/ 2147483647 w 1347"/>
              <a:gd name="T79" fmla="*/ 2147483647 h 4731"/>
              <a:gd name="T80" fmla="*/ 2147483647 w 1347"/>
              <a:gd name="T81" fmla="*/ 2147483647 h 4731"/>
              <a:gd name="T82" fmla="*/ 2147483647 w 1347"/>
              <a:gd name="T83" fmla="*/ 2147483647 h 4731"/>
              <a:gd name="T84" fmla="*/ 2147483647 w 1347"/>
              <a:gd name="T85" fmla="*/ 2147483647 h 4731"/>
              <a:gd name="T86" fmla="*/ 2147483647 w 1347"/>
              <a:gd name="T87" fmla="*/ 2147483647 h 4731"/>
              <a:gd name="T88" fmla="*/ 2147483647 w 1347"/>
              <a:gd name="T89" fmla="*/ 2147483647 h 4731"/>
              <a:gd name="T90" fmla="*/ 2147483647 w 1347"/>
              <a:gd name="T91" fmla="*/ 2147483647 h 4731"/>
              <a:gd name="T92" fmla="*/ 2147483647 w 1347"/>
              <a:gd name="T93" fmla="*/ 2147483647 h 4731"/>
              <a:gd name="T94" fmla="*/ 2147483647 w 1347"/>
              <a:gd name="T95" fmla="*/ 2147483647 h 4731"/>
              <a:gd name="T96" fmla="*/ 2147483647 w 1347"/>
              <a:gd name="T97" fmla="*/ 2147483647 h 4731"/>
              <a:gd name="T98" fmla="*/ 2147483647 w 1347"/>
              <a:gd name="T99" fmla="*/ 2147483647 h 4731"/>
              <a:gd name="T100" fmla="*/ 2147483647 w 1347"/>
              <a:gd name="T101" fmla="*/ 2147483647 h 4731"/>
              <a:gd name="T102" fmla="*/ 2147483647 w 1347"/>
              <a:gd name="T103" fmla="*/ 2147483647 h 4731"/>
              <a:gd name="T104" fmla="*/ 2147483647 w 1347"/>
              <a:gd name="T105" fmla="*/ 2147483647 h 4731"/>
              <a:gd name="T106" fmla="*/ 2147483647 w 1347"/>
              <a:gd name="T107" fmla="*/ 2147483647 h 473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347"/>
              <a:gd name="T163" fmla="*/ 0 h 4731"/>
              <a:gd name="T164" fmla="*/ 1347 w 1347"/>
              <a:gd name="T165" fmla="*/ 4731 h 473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347" h="4731" extrusionOk="0">
                <a:moveTo>
                  <a:pt x="360" y="1534"/>
                </a:moveTo>
                <a:cubicBezTo>
                  <a:pt x="442" y="1520"/>
                  <a:pt x="521" y="1503"/>
                  <a:pt x="605" y="1504"/>
                </a:cubicBezTo>
                <a:cubicBezTo>
                  <a:pt x="916" y="1506"/>
                  <a:pt x="1184" y="1670"/>
                  <a:pt x="1285" y="1972"/>
                </a:cubicBezTo>
                <a:cubicBezTo>
                  <a:pt x="1377" y="2246"/>
                  <a:pt x="1351" y="2554"/>
                  <a:pt x="1315" y="2836"/>
                </a:cubicBezTo>
                <a:cubicBezTo>
                  <a:pt x="1249" y="3347"/>
                  <a:pt x="1203" y="4105"/>
                  <a:pt x="989" y="4580"/>
                </a:cubicBezTo>
                <a:cubicBezTo>
                  <a:pt x="946" y="4676"/>
                  <a:pt x="829" y="4680"/>
                  <a:pt x="736" y="4694"/>
                </a:cubicBezTo>
                <a:cubicBezTo>
                  <a:pt x="655" y="4706"/>
                  <a:pt x="577" y="4713"/>
                  <a:pt x="497" y="4730"/>
                </a:cubicBezTo>
              </a:path>
              <a:path w="1347" h="4731" extrusionOk="0">
                <a:moveTo>
                  <a:pt x="0" y="3146"/>
                </a:moveTo>
                <a:cubicBezTo>
                  <a:pt x="27" y="3132"/>
                  <a:pt x="62" y="3113"/>
                  <a:pt x="86" y="3095"/>
                </a:cubicBezTo>
                <a:cubicBezTo>
                  <a:pt x="120" y="3069"/>
                  <a:pt x="148" y="3045"/>
                  <a:pt x="190" y="3030"/>
                </a:cubicBezTo>
                <a:cubicBezTo>
                  <a:pt x="222" y="3019"/>
                  <a:pt x="256" y="3025"/>
                  <a:pt x="262" y="3065"/>
                </a:cubicBezTo>
                <a:cubicBezTo>
                  <a:pt x="274" y="3136"/>
                  <a:pt x="236" y="3225"/>
                  <a:pt x="214" y="3290"/>
                </a:cubicBezTo>
                <a:cubicBezTo>
                  <a:pt x="157" y="3459"/>
                  <a:pt x="60" y="3621"/>
                  <a:pt x="23" y="3796"/>
                </a:cubicBezTo>
                <a:cubicBezTo>
                  <a:pt x="17" y="3826"/>
                  <a:pt x="5" y="3882"/>
                  <a:pt x="48" y="3890"/>
                </a:cubicBezTo>
                <a:cubicBezTo>
                  <a:pt x="84" y="3897"/>
                  <a:pt x="142" y="3863"/>
                  <a:pt x="168" y="3843"/>
                </a:cubicBezTo>
                <a:cubicBezTo>
                  <a:pt x="216" y="3807"/>
                  <a:pt x="255" y="3772"/>
                  <a:pt x="288" y="3722"/>
                </a:cubicBezTo>
                <a:cubicBezTo>
                  <a:pt x="312" y="3684"/>
                  <a:pt x="320" y="3671"/>
                  <a:pt x="330" y="3642"/>
                </a:cubicBezTo>
              </a:path>
              <a:path w="1347" h="4731" extrusionOk="0">
                <a:moveTo>
                  <a:pt x="481" y="2768"/>
                </a:moveTo>
                <a:cubicBezTo>
                  <a:pt x="481" y="2754"/>
                  <a:pt x="481" y="2750"/>
                  <a:pt x="489" y="2744"/>
                </a:cubicBezTo>
                <a:cubicBezTo>
                  <a:pt x="498" y="2784"/>
                  <a:pt x="497" y="2820"/>
                  <a:pt x="490" y="2861"/>
                </a:cubicBezTo>
                <a:cubicBezTo>
                  <a:pt x="482" y="2909"/>
                  <a:pt x="471" y="2956"/>
                  <a:pt x="459" y="3003"/>
                </a:cubicBezTo>
                <a:cubicBezTo>
                  <a:pt x="454" y="3022"/>
                  <a:pt x="435" y="3059"/>
                  <a:pt x="450" y="3078"/>
                </a:cubicBezTo>
                <a:cubicBezTo>
                  <a:pt x="463" y="3094"/>
                  <a:pt x="495" y="3089"/>
                  <a:pt x="513" y="3088"/>
                </a:cubicBezTo>
                <a:cubicBezTo>
                  <a:pt x="534" y="3087"/>
                  <a:pt x="564" y="3087"/>
                  <a:pt x="583" y="3080"/>
                </a:cubicBezTo>
                <a:cubicBezTo>
                  <a:pt x="600" y="3074"/>
                  <a:pt x="615" y="3073"/>
                  <a:pt x="633" y="3067"/>
                </a:cubicBezTo>
                <a:cubicBezTo>
                  <a:pt x="650" y="3062"/>
                  <a:pt x="657" y="3060"/>
                  <a:pt x="669" y="3056"/>
                </a:cubicBezTo>
              </a:path>
              <a:path w="1347" h="4731" extrusionOk="0">
                <a:moveTo>
                  <a:pt x="453" y="2912"/>
                </a:moveTo>
                <a:cubicBezTo>
                  <a:pt x="448" y="2895"/>
                  <a:pt x="449" y="2882"/>
                  <a:pt x="451" y="2864"/>
                </a:cubicBezTo>
                <a:cubicBezTo>
                  <a:pt x="453" y="2843"/>
                  <a:pt x="458" y="2822"/>
                  <a:pt x="467" y="2802"/>
                </a:cubicBezTo>
                <a:cubicBezTo>
                  <a:pt x="476" y="2783"/>
                  <a:pt x="495" y="2757"/>
                  <a:pt x="516" y="2749"/>
                </a:cubicBezTo>
                <a:cubicBezTo>
                  <a:pt x="554" y="2734"/>
                  <a:pt x="600" y="2733"/>
                  <a:pt x="639" y="2725"/>
                </a:cubicBezTo>
                <a:cubicBezTo>
                  <a:pt x="650" y="2722"/>
                  <a:pt x="661" y="2720"/>
                  <a:pt x="672" y="2717"/>
                </a:cubicBezTo>
              </a:path>
              <a:path w="1347" h="4731" extrusionOk="0">
                <a:moveTo>
                  <a:pt x="370" y="461"/>
                </a:moveTo>
                <a:cubicBezTo>
                  <a:pt x="354" y="443"/>
                  <a:pt x="340" y="436"/>
                  <a:pt x="346" y="408"/>
                </a:cubicBezTo>
                <a:cubicBezTo>
                  <a:pt x="352" y="381"/>
                  <a:pt x="396" y="341"/>
                  <a:pt x="416" y="325"/>
                </a:cubicBezTo>
                <a:cubicBezTo>
                  <a:pt x="467" y="284"/>
                  <a:pt x="552" y="234"/>
                  <a:pt x="620" y="241"/>
                </a:cubicBezTo>
                <a:cubicBezTo>
                  <a:pt x="673" y="246"/>
                  <a:pt x="693" y="294"/>
                  <a:pt x="691" y="342"/>
                </a:cubicBezTo>
                <a:cubicBezTo>
                  <a:pt x="686" y="467"/>
                  <a:pt x="609" y="597"/>
                  <a:pt x="543" y="699"/>
                </a:cubicBezTo>
                <a:cubicBezTo>
                  <a:pt x="447" y="847"/>
                  <a:pt x="319" y="969"/>
                  <a:pt x="213" y="1108"/>
                </a:cubicBezTo>
                <a:cubicBezTo>
                  <a:pt x="257" y="1111"/>
                  <a:pt x="291" y="1095"/>
                  <a:pt x="333" y="1079"/>
                </a:cubicBezTo>
                <a:cubicBezTo>
                  <a:pt x="378" y="1062"/>
                  <a:pt x="428" y="1042"/>
                  <a:pt x="466" y="1011"/>
                </a:cubicBezTo>
                <a:cubicBezTo>
                  <a:pt x="497" y="985"/>
                  <a:pt x="516" y="961"/>
                  <a:pt x="532" y="924"/>
                </a:cubicBezTo>
                <a:cubicBezTo>
                  <a:pt x="545" y="893"/>
                  <a:pt x="549" y="881"/>
                  <a:pt x="557" y="860"/>
                </a:cubicBezTo>
              </a:path>
              <a:path w="1347" h="4731" extrusionOk="0">
                <a:moveTo>
                  <a:pt x="862" y="56"/>
                </a:moveTo>
                <a:cubicBezTo>
                  <a:pt x="877" y="45"/>
                  <a:pt x="897" y="29"/>
                  <a:pt x="914" y="21"/>
                </a:cubicBezTo>
                <a:cubicBezTo>
                  <a:pt x="933" y="13"/>
                  <a:pt x="957" y="4"/>
                  <a:pt x="977" y="1"/>
                </a:cubicBezTo>
                <a:cubicBezTo>
                  <a:pt x="998" y="-3"/>
                  <a:pt x="1018" y="1"/>
                  <a:pt x="1016" y="28"/>
                </a:cubicBezTo>
                <a:cubicBezTo>
                  <a:pt x="1015" y="53"/>
                  <a:pt x="996" y="78"/>
                  <a:pt x="987" y="101"/>
                </a:cubicBezTo>
                <a:cubicBezTo>
                  <a:pt x="978" y="124"/>
                  <a:pt x="971" y="147"/>
                  <a:pt x="988" y="169"/>
                </a:cubicBezTo>
                <a:cubicBezTo>
                  <a:pt x="1009" y="197"/>
                  <a:pt x="1041" y="212"/>
                  <a:pt x="1067" y="234"/>
                </a:cubicBezTo>
                <a:cubicBezTo>
                  <a:pt x="1083" y="247"/>
                  <a:pt x="1114" y="271"/>
                  <a:pt x="1113" y="295"/>
                </a:cubicBezTo>
                <a:cubicBezTo>
                  <a:pt x="1112" y="318"/>
                  <a:pt x="1081" y="325"/>
                  <a:pt x="1065" y="333"/>
                </a:cubicBezTo>
                <a:cubicBezTo>
                  <a:pt x="1047" y="342"/>
                  <a:pt x="1038" y="343"/>
                  <a:pt x="1019" y="345"/>
                </a:cubicBezTo>
                <a:cubicBezTo>
                  <a:pt x="1035" y="341"/>
                  <a:pt x="1043" y="340"/>
                  <a:pt x="1056" y="342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56" name="Ink 5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467600" y="5219700"/>
            <a:ext cx="596900" cy="757238"/>
          </a:xfrm>
          <a:custGeom>
            <a:avLst/>
            <a:gdLst>
              <a:gd name="T0" fmla="*/ 2147483647 w 1659"/>
              <a:gd name="T1" fmla="*/ 2147483647 h 2107"/>
              <a:gd name="T2" fmla="*/ 2147483647 w 1659"/>
              <a:gd name="T3" fmla="*/ 2147483647 h 2107"/>
              <a:gd name="T4" fmla="*/ 2147483647 w 1659"/>
              <a:gd name="T5" fmla="*/ 2147483647 h 2107"/>
              <a:gd name="T6" fmla="*/ 2147483647 w 1659"/>
              <a:gd name="T7" fmla="*/ 2147483647 h 2107"/>
              <a:gd name="T8" fmla="*/ 2147483647 w 1659"/>
              <a:gd name="T9" fmla="*/ 2147483647 h 2107"/>
              <a:gd name="T10" fmla="*/ 2147483647 w 1659"/>
              <a:gd name="T11" fmla="*/ 2147483647 h 2107"/>
              <a:gd name="T12" fmla="*/ 2147483647 w 1659"/>
              <a:gd name="T13" fmla="*/ 2147483647 h 2107"/>
              <a:gd name="T14" fmla="*/ 2147483647 w 1659"/>
              <a:gd name="T15" fmla="*/ 2147483647 h 2107"/>
              <a:gd name="T16" fmla="*/ 2147483647 w 1659"/>
              <a:gd name="T17" fmla="*/ 2147483647 h 2107"/>
              <a:gd name="T18" fmla="*/ 2147483647 w 1659"/>
              <a:gd name="T19" fmla="*/ 2147483647 h 2107"/>
              <a:gd name="T20" fmla="*/ 2147483647 w 1659"/>
              <a:gd name="T21" fmla="*/ 2147483647 h 2107"/>
              <a:gd name="T22" fmla="*/ 2147483647 w 1659"/>
              <a:gd name="T23" fmla="*/ 2147483647 h 2107"/>
              <a:gd name="T24" fmla="*/ 2147483647 w 1659"/>
              <a:gd name="T25" fmla="*/ 2147483647 h 2107"/>
              <a:gd name="T26" fmla="*/ 2147483647 w 1659"/>
              <a:gd name="T27" fmla="*/ 2147483647 h 2107"/>
              <a:gd name="T28" fmla="*/ 2147483647 w 1659"/>
              <a:gd name="T29" fmla="*/ 2147483647 h 2107"/>
              <a:gd name="T30" fmla="*/ 1536988624 w 1659"/>
              <a:gd name="T31" fmla="*/ 2147483647 h 2107"/>
              <a:gd name="T32" fmla="*/ 139679281 w 1659"/>
              <a:gd name="T33" fmla="*/ 2147483647 h 2107"/>
              <a:gd name="T34" fmla="*/ 2147483647 w 1659"/>
              <a:gd name="T35" fmla="*/ 2147483647 h 2107"/>
              <a:gd name="T36" fmla="*/ 2147483647 w 1659"/>
              <a:gd name="T37" fmla="*/ 2147483647 h 2107"/>
              <a:gd name="T38" fmla="*/ 2147483647 w 1659"/>
              <a:gd name="T39" fmla="*/ 2147483647 h 2107"/>
              <a:gd name="T40" fmla="*/ 2147483647 w 1659"/>
              <a:gd name="T41" fmla="*/ 2147483647 h 2107"/>
              <a:gd name="T42" fmla="*/ 2147483647 w 1659"/>
              <a:gd name="T43" fmla="*/ 2147483647 h 210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659"/>
              <a:gd name="T67" fmla="*/ 0 h 2107"/>
              <a:gd name="T68" fmla="*/ 1659 w 1659"/>
              <a:gd name="T69" fmla="*/ 2107 h 210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659" h="2107" extrusionOk="0">
                <a:moveTo>
                  <a:pt x="675" y="70"/>
                </a:moveTo>
                <a:cubicBezTo>
                  <a:pt x="723" y="37"/>
                  <a:pt x="747" y="38"/>
                  <a:pt x="805" y="29"/>
                </a:cubicBezTo>
                <a:cubicBezTo>
                  <a:pt x="1011" y="-5"/>
                  <a:pt x="1279" y="-43"/>
                  <a:pt x="1464" y="81"/>
                </a:cubicBezTo>
                <a:cubicBezTo>
                  <a:pt x="1587" y="164"/>
                  <a:pt x="1632" y="306"/>
                  <a:pt x="1650" y="446"/>
                </a:cubicBezTo>
                <a:cubicBezTo>
                  <a:pt x="1704" y="873"/>
                  <a:pt x="1567" y="1322"/>
                  <a:pt x="1507" y="1743"/>
                </a:cubicBezTo>
                <a:cubicBezTo>
                  <a:pt x="1500" y="1793"/>
                  <a:pt x="1507" y="2058"/>
                  <a:pt x="1460" y="2093"/>
                </a:cubicBezTo>
                <a:cubicBezTo>
                  <a:pt x="1430" y="2116"/>
                  <a:pt x="1391" y="2103"/>
                  <a:pt x="1355" y="2104"/>
                </a:cubicBezTo>
                <a:cubicBezTo>
                  <a:pt x="1276" y="2106"/>
                  <a:pt x="1193" y="2103"/>
                  <a:pt x="1114" y="2100"/>
                </a:cubicBezTo>
                <a:cubicBezTo>
                  <a:pt x="1023" y="2096"/>
                  <a:pt x="961" y="2080"/>
                  <a:pt x="885" y="2033"/>
                </a:cubicBezTo>
              </a:path>
              <a:path w="1659" h="2107" extrusionOk="0">
                <a:moveTo>
                  <a:pt x="185" y="762"/>
                </a:moveTo>
                <a:cubicBezTo>
                  <a:pt x="182" y="765"/>
                  <a:pt x="179" y="768"/>
                  <a:pt x="176" y="771"/>
                </a:cubicBezTo>
                <a:cubicBezTo>
                  <a:pt x="176" y="752"/>
                  <a:pt x="171" y="746"/>
                  <a:pt x="191" y="719"/>
                </a:cubicBezTo>
                <a:cubicBezTo>
                  <a:pt x="210" y="693"/>
                  <a:pt x="244" y="665"/>
                  <a:pt x="273" y="651"/>
                </a:cubicBezTo>
                <a:cubicBezTo>
                  <a:pt x="306" y="635"/>
                  <a:pt x="332" y="639"/>
                  <a:pt x="351" y="671"/>
                </a:cubicBezTo>
                <a:cubicBezTo>
                  <a:pt x="382" y="724"/>
                  <a:pt x="361" y="819"/>
                  <a:pt x="350" y="873"/>
                </a:cubicBezTo>
                <a:cubicBezTo>
                  <a:pt x="316" y="1041"/>
                  <a:pt x="205" y="1419"/>
                  <a:pt x="33" y="1505"/>
                </a:cubicBezTo>
                <a:cubicBezTo>
                  <a:pt x="17" y="1513"/>
                  <a:pt x="14" y="1516"/>
                  <a:pt x="3" y="1511"/>
                </a:cubicBezTo>
                <a:cubicBezTo>
                  <a:pt x="7" y="1464"/>
                  <a:pt x="15" y="1430"/>
                  <a:pt x="56" y="1397"/>
                </a:cubicBezTo>
                <a:cubicBezTo>
                  <a:pt x="103" y="1359"/>
                  <a:pt x="160" y="1352"/>
                  <a:pt x="219" y="1355"/>
                </a:cubicBezTo>
                <a:cubicBezTo>
                  <a:pt x="290" y="1359"/>
                  <a:pt x="364" y="1375"/>
                  <a:pt x="434" y="1390"/>
                </a:cubicBezTo>
                <a:cubicBezTo>
                  <a:pt x="488" y="1402"/>
                  <a:pt x="543" y="1415"/>
                  <a:pt x="597" y="1426"/>
                </a:cubicBezTo>
                <a:cubicBezTo>
                  <a:pt x="588" y="1389"/>
                  <a:pt x="585" y="1392"/>
                  <a:pt x="595" y="134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57" name="Ink 5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667375" y="1485900"/>
            <a:ext cx="2746375" cy="2016125"/>
          </a:xfrm>
          <a:custGeom>
            <a:avLst/>
            <a:gdLst>
              <a:gd name="T0" fmla="*/ 2147483647 w 7632"/>
              <a:gd name="T1" fmla="*/ 2147483647 h 5601"/>
              <a:gd name="T2" fmla="*/ 2147483647 w 7632"/>
              <a:gd name="T3" fmla="*/ 2147483647 h 5601"/>
              <a:gd name="T4" fmla="*/ 2147483647 w 7632"/>
              <a:gd name="T5" fmla="*/ 2147483647 h 5601"/>
              <a:gd name="T6" fmla="*/ 2147483647 w 7632"/>
              <a:gd name="T7" fmla="*/ 2147483647 h 5601"/>
              <a:gd name="T8" fmla="*/ 2147483647 w 7632"/>
              <a:gd name="T9" fmla="*/ 2147483647 h 5601"/>
              <a:gd name="T10" fmla="*/ 2147483647 w 7632"/>
              <a:gd name="T11" fmla="*/ 2147483647 h 5601"/>
              <a:gd name="T12" fmla="*/ 2147483647 w 7632"/>
              <a:gd name="T13" fmla="*/ 2147483647 h 5601"/>
              <a:gd name="T14" fmla="*/ 2147483647 w 7632"/>
              <a:gd name="T15" fmla="*/ 2147483647 h 5601"/>
              <a:gd name="T16" fmla="*/ 2147483647 w 7632"/>
              <a:gd name="T17" fmla="*/ 2147483647 h 5601"/>
              <a:gd name="T18" fmla="*/ 2147483647 w 7632"/>
              <a:gd name="T19" fmla="*/ 2147483647 h 5601"/>
              <a:gd name="T20" fmla="*/ 2147483647 w 7632"/>
              <a:gd name="T21" fmla="*/ 2147483647 h 5601"/>
              <a:gd name="T22" fmla="*/ 2147483647 w 7632"/>
              <a:gd name="T23" fmla="*/ 2147483647 h 5601"/>
              <a:gd name="T24" fmla="*/ 2147483647 w 7632"/>
              <a:gd name="T25" fmla="*/ 2147483647 h 5601"/>
              <a:gd name="T26" fmla="*/ 2147483647 w 7632"/>
              <a:gd name="T27" fmla="*/ 2147483647 h 5601"/>
              <a:gd name="T28" fmla="*/ 2147483647 w 7632"/>
              <a:gd name="T29" fmla="*/ 2147483647 h 5601"/>
              <a:gd name="T30" fmla="*/ 2147483647 w 7632"/>
              <a:gd name="T31" fmla="*/ 2147483647 h 5601"/>
              <a:gd name="T32" fmla="*/ 2147483647 w 7632"/>
              <a:gd name="T33" fmla="*/ 2147483647 h 5601"/>
              <a:gd name="T34" fmla="*/ 2147483647 w 7632"/>
              <a:gd name="T35" fmla="*/ 2147483647 h 5601"/>
              <a:gd name="T36" fmla="*/ 2147483647 w 7632"/>
              <a:gd name="T37" fmla="*/ 2147483647 h 5601"/>
              <a:gd name="T38" fmla="*/ 2147483647 w 7632"/>
              <a:gd name="T39" fmla="*/ 2147483647 h 5601"/>
              <a:gd name="T40" fmla="*/ 2147483647 w 7632"/>
              <a:gd name="T41" fmla="*/ 2147483647 h 5601"/>
              <a:gd name="T42" fmla="*/ 2147483647 w 7632"/>
              <a:gd name="T43" fmla="*/ 2147483647 h 5601"/>
              <a:gd name="T44" fmla="*/ 2147483647 w 7632"/>
              <a:gd name="T45" fmla="*/ 2147483647 h 5601"/>
              <a:gd name="T46" fmla="*/ 2147483647 w 7632"/>
              <a:gd name="T47" fmla="*/ 2147483647 h 5601"/>
              <a:gd name="T48" fmla="*/ 2147483647 w 7632"/>
              <a:gd name="T49" fmla="*/ 2147483647 h 5601"/>
              <a:gd name="T50" fmla="*/ 2147483647 w 7632"/>
              <a:gd name="T51" fmla="*/ 2147483647 h 5601"/>
              <a:gd name="T52" fmla="*/ 2147483647 w 7632"/>
              <a:gd name="T53" fmla="*/ 2147483647 h 5601"/>
              <a:gd name="T54" fmla="*/ 2147483647 w 7632"/>
              <a:gd name="T55" fmla="*/ 2147483647 h 5601"/>
              <a:gd name="T56" fmla="*/ 2147483647 w 7632"/>
              <a:gd name="T57" fmla="*/ 2147483647 h 5601"/>
              <a:gd name="T58" fmla="*/ 2147483647 w 7632"/>
              <a:gd name="T59" fmla="*/ 2147483647 h 5601"/>
              <a:gd name="T60" fmla="*/ 2147483647 w 7632"/>
              <a:gd name="T61" fmla="*/ 2147483647 h 5601"/>
              <a:gd name="T62" fmla="*/ 2147483647 w 7632"/>
              <a:gd name="T63" fmla="*/ 2147483647 h 5601"/>
              <a:gd name="T64" fmla="*/ 2147483647 w 7632"/>
              <a:gd name="T65" fmla="*/ 2147483647 h 5601"/>
              <a:gd name="T66" fmla="*/ 2147483647 w 7632"/>
              <a:gd name="T67" fmla="*/ 2147483647 h 5601"/>
              <a:gd name="T68" fmla="*/ 2147483647 w 7632"/>
              <a:gd name="T69" fmla="*/ 2147483647 h 5601"/>
              <a:gd name="T70" fmla="*/ 2147483647 w 7632"/>
              <a:gd name="T71" fmla="*/ 2147483647 h 5601"/>
              <a:gd name="T72" fmla="*/ 2147483647 w 7632"/>
              <a:gd name="T73" fmla="*/ 2147483647 h 5601"/>
              <a:gd name="T74" fmla="*/ 2147483647 w 7632"/>
              <a:gd name="T75" fmla="*/ 2147483647 h 5601"/>
              <a:gd name="T76" fmla="*/ 2147483647 w 7632"/>
              <a:gd name="T77" fmla="*/ 2147483647 h 5601"/>
              <a:gd name="T78" fmla="*/ 2147483647 w 7632"/>
              <a:gd name="T79" fmla="*/ 2147483647 h 5601"/>
              <a:gd name="T80" fmla="*/ 2147483647 w 7632"/>
              <a:gd name="T81" fmla="*/ 2147483647 h 5601"/>
              <a:gd name="T82" fmla="*/ 2147483647 w 7632"/>
              <a:gd name="T83" fmla="*/ 2147483647 h 5601"/>
              <a:gd name="T84" fmla="*/ 2147483647 w 7632"/>
              <a:gd name="T85" fmla="*/ 2147483647 h 5601"/>
              <a:gd name="T86" fmla="*/ 2147483647 w 7632"/>
              <a:gd name="T87" fmla="*/ 2147483647 h 5601"/>
              <a:gd name="T88" fmla="*/ 2147483647 w 7632"/>
              <a:gd name="T89" fmla="*/ 2147483647 h 5601"/>
              <a:gd name="T90" fmla="*/ 2147483647 w 7632"/>
              <a:gd name="T91" fmla="*/ 2147483647 h 5601"/>
              <a:gd name="T92" fmla="*/ 2147483647 w 7632"/>
              <a:gd name="T93" fmla="*/ 2147483647 h 5601"/>
              <a:gd name="T94" fmla="*/ 2147483647 w 7632"/>
              <a:gd name="T95" fmla="*/ 2147483647 h 5601"/>
              <a:gd name="T96" fmla="*/ 2147483647 w 7632"/>
              <a:gd name="T97" fmla="*/ 2147483647 h 5601"/>
              <a:gd name="T98" fmla="*/ 2147483647 w 7632"/>
              <a:gd name="T99" fmla="*/ 2147483647 h 5601"/>
              <a:gd name="T100" fmla="*/ 2147483647 w 7632"/>
              <a:gd name="T101" fmla="*/ 2147483647 h 5601"/>
              <a:gd name="T102" fmla="*/ 2147483647 w 7632"/>
              <a:gd name="T103" fmla="*/ 2147483647 h 5601"/>
              <a:gd name="T104" fmla="*/ 2147483647 w 7632"/>
              <a:gd name="T105" fmla="*/ 2147483647 h 5601"/>
              <a:gd name="T106" fmla="*/ 2147483647 w 7632"/>
              <a:gd name="T107" fmla="*/ 2147483647 h 5601"/>
              <a:gd name="T108" fmla="*/ 2147483647 w 7632"/>
              <a:gd name="T109" fmla="*/ 2147483647 h 5601"/>
              <a:gd name="T110" fmla="*/ 2147483647 w 7632"/>
              <a:gd name="T111" fmla="*/ 2147483647 h 5601"/>
              <a:gd name="T112" fmla="*/ 2147483647 w 7632"/>
              <a:gd name="T113" fmla="*/ 2147483647 h 5601"/>
              <a:gd name="T114" fmla="*/ 2147483647 w 7632"/>
              <a:gd name="T115" fmla="*/ 2147483647 h 5601"/>
              <a:gd name="T116" fmla="*/ 2147483647 w 7632"/>
              <a:gd name="T117" fmla="*/ 2147483647 h 5601"/>
              <a:gd name="T118" fmla="*/ 2147483647 w 7632"/>
              <a:gd name="T119" fmla="*/ 2147483647 h 560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632"/>
              <a:gd name="T181" fmla="*/ 0 h 5601"/>
              <a:gd name="T182" fmla="*/ 7632 w 7632"/>
              <a:gd name="T183" fmla="*/ 5601 h 560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632" h="5601" extrusionOk="0">
                <a:moveTo>
                  <a:pt x="6472" y="75"/>
                </a:moveTo>
                <a:cubicBezTo>
                  <a:pt x="6517" y="68"/>
                  <a:pt x="6562" y="58"/>
                  <a:pt x="6607" y="50"/>
                </a:cubicBezTo>
                <a:cubicBezTo>
                  <a:pt x="6696" y="34"/>
                  <a:pt x="6787" y="15"/>
                  <a:pt x="6877" y="5"/>
                </a:cubicBezTo>
                <a:cubicBezTo>
                  <a:pt x="7005" y="-9"/>
                  <a:pt x="7124" y="-6"/>
                  <a:pt x="7209" y="102"/>
                </a:cubicBezTo>
                <a:cubicBezTo>
                  <a:pt x="7307" y="225"/>
                  <a:pt x="7319" y="430"/>
                  <a:pt x="7344" y="577"/>
                </a:cubicBezTo>
                <a:cubicBezTo>
                  <a:pt x="7379" y="783"/>
                  <a:pt x="7402" y="991"/>
                  <a:pt x="7435" y="1198"/>
                </a:cubicBezTo>
                <a:cubicBezTo>
                  <a:pt x="7490" y="1540"/>
                  <a:pt x="7564" y="1880"/>
                  <a:pt x="7608" y="2224"/>
                </a:cubicBezTo>
                <a:cubicBezTo>
                  <a:pt x="7625" y="2362"/>
                  <a:pt x="7676" y="2603"/>
                  <a:pt x="7619" y="2739"/>
                </a:cubicBezTo>
                <a:cubicBezTo>
                  <a:pt x="7601" y="2781"/>
                  <a:pt x="7593" y="2794"/>
                  <a:pt x="7546" y="2797"/>
                </a:cubicBezTo>
                <a:cubicBezTo>
                  <a:pt x="7365" y="2809"/>
                  <a:pt x="7095" y="2693"/>
                  <a:pt x="6902" y="2672"/>
                </a:cubicBezTo>
                <a:cubicBezTo>
                  <a:pt x="6906" y="2670"/>
                  <a:pt x="6911" y="2669"/>
                  <a:pt x="6915" y="2667"/>
                </a:cubicBezTo>
              </a:path>
              <a:path w="7632" h="5601" extrusionOk="0">
                <a:moveTo>
                  <a:pt x="4937" y="347"/>
                </a:moveTo>
                <a:cubicBezTo>
                  <a:pt x="4922" y="340"/>
                  <a:pt x="4909" y="334"/>
                  <a:pt x="4894" y="328"/>
                </a:cubicBezTo>
                <a:cubicBezTo>
                  <a:pt x="4902" y="359"/>
                  <a:pt x="4912" y="389"/>
                  <a:pt x="4922" y="419"/>
                </a:cubicBezTo>
                <a:cubicBezTo>
                  <a:pt x="4946" y="495"/>
                  <a:pt x="4962" y="570"/>
                  <a:pt x="4974" y="649"/>
                </a:cubicBezTo>
                <a:cubicBezTo>
                  <a:pt x="4989" y="745"/>
                  <a:pt x="4999" y="842"/>
                  <a:pt x="5010" y="938"/>
                </a:cubicBezTo>
                <a:cubicBezTo>
                  <a:pt x="5017" y="1001"/>
                  <a:pt x="5025" y="1065"/>
                  <a:pt x="5035" y="1128"/>
                </a:cubicBezTo>
                <a:cubicBezTo>
                  <a:pt x="5042" y="1175"/>
                  <a:pt x="5045" y="1168"/>
                  <a:pt x="5041" y="1124"/>
                </a:cubicBezTo>
              </a:path>
              <a:path w="7632" h="5601" extrusionOk="0">
                <a:moveTo>
                  <a:pt x="5129" y="377"/>
                </a:moveTo>
                <a:cubicBezTo>
                  <a:pt x="5126" y="379"/>
                  <a:pt x="5122" y="382"/>
                  <a:pt x="5119" y="384"/>
                </a:cubicBezTo>
                <a:cubicBezTo>
                  <a:pt x="5137" y="367"/>
                  <a:pt x="5156" y="353"/>
                  <a:pt x="5176" y="338"/>
                </a:cubicBezTo>
                <a:cubicBezTo>
                  <a:pt x="5203" y="318"/>
                  <a:pt x="5232" y="292"/>
                  <a:pt x="5265" y="284"/>
                </a:cubicBezTo>
                <a:cubicBezTo>
                  <a:pt x="5298" y="276"/>
                  <a:pt x="5323" y="295"/>
                  <a:pt x="5337" y="324"/>
                </a:cubicBezTo>
                <a:cubicBezTo>
                  <a:pt x="5365" y="381"/>
                  <a:pt x="5375" y="451"/>
                  <a:pt x="5385" y="513"/>
                </a:cubicBezTo>
                <a:cubicBezTo>
                  <a:pt x="5398" y="597"/>
                  <a:pt x="5405" y="681"/>
                  <a:pt x="5411" y="766"/>
                </a:cubicBezTo>
                <a:cubicBezTo>
                  <a:pt x="5415" y="825"/>
                  <a:pt x="5413" y="887"/>
                  <a:pt x="5420" y="945"/>
                </a:cubicBezTo>
                <a:cubicBezTo>
                  <a:pt x="5428" y="1007"/>
                  <a:pt x="5419" y="967"/>
                  <a:pt x="5404" y="931"/>
                </a:cubicBezTo>
              </a:path>
              <a:path w="7632" h="5601" extrusionOk="0">
                <a:moveTo>
                  <a:pt x="5224" y="694"/>
                </a:moveTo>
                <a:cubicBezTo>
                  <a:pt x="5268" y="718"/>
                  <a:pt x="5310" y="720"/>
                  <a:pt x="5360" y="720"/>
                </a:cubicBezTo>
                <a:cubicBezTo>
                  <a:pt x="5418" y="720"/>
                  <a:pt x="5480" y="712"/>
                  <a:pt x="5528" y="677"/>
                </a:cubicBezTo>
                <a:cubicBezTo>
                  <a:pt x="5537" y="669"/>
                  <a:pt x="5545" y="660"/>
                  <a:pt x="5554" y="652"/>
                </a:cubicBezTo>
              </a:path>
              <a:path w="7632" h="5601" extrusionOk="0">
                <a:moveTo>
                  <a:pt x="4553" y="1944"/>
                </a:moveTo>
                <a:cubicBezTo>
                  <a:pt x="4701" y="1980"/>
                  <a:pt x="4857" y="1957"/>
                  <a:pt x="5000" y="2016"/>
                </a:cubicBezTo>
                <a:cubicBezTo>
                  <a:pt x="5066" y="2043"/>
                  <a:pt x="5114" y="2089"/>
                  <a:pt x="5133" y="2159"/>
                </a:cubicBezTo>
                <a:cubicBezTo>
                  <a:pt x="5150" y="2222"/>
                  <a:pt x="5137" y="2289"/>
                  <a:pt x="5127" y="2352"/>
                </a:cubicBezTo>
                <a:cubicBezTo>
                  <a:pt x="5130" y="2294"/>
                  <a:pt x="5137" y="2237"/>
                  <a:pt x="5145" y="2179"/>
                </a:cubicBezTo>
                <a:cubicBezTo>
                  <a:pt x="5155" y="2101"/>
                  <a:pt x="5155" y="1882"/>
                  <a:pt x="5227" y="1829"/>
                </a:cubicBezTo>
                <a:cubicBezTo>
                  <a:pt x="5241" y="1823"/>
                  <a:pt x="5244" y="1820"/>
                  <a:pt x="5254" y="1823"/>
                </a:cubicBezTo>
                <a:cubicBezTo>
                  <a:pt x="5278" y="1867"/>
                  <a:pt x="5285" y="1900"/>
                  <a:pt x="5285" y="1953"/>
                </a:cubicBezTo>
                <a:cubicBezTo>
                  <a:pt x="5285" y="1990"/>
                  <a:pt x="5267" y="2060"/>
                  <a:pt x="5291" y="2092"/>
                </a:cubicBezTo>
                <a:cubicBezTo>
                  <a:pt x="5308" y="2115"/>
                  <a:pt x="5341" y="2110"/>
                  <a:pt x="5366" y="2108"/>
                </a:cubicBezTo>
                <a:cubicBezTo>
                  <a:pt x="5397" y="2105"/>
                  <a:pt x="5429" y="2099"/>
                  <a:pt x="5460" y="2092"/>
                </a:cubicBezTo>
                <a:cubicBezTo>
                  <a:pt x="5489" y="2086"/>
                  <a:pt x="5499" y="2079"/>
                  <a:pt x="5517" y="2054"/>
                </a:cubicBezTo>
                <a:cubicBezTo>
                  <a:pt x="5529" y="2037"/>
                  <a:pt x="5539" y="2021"/>
                  <a:pt x="5552" y="2006"/>
                </a:cubicBezTo>
                <a:cubicBezTo>
                  <a:pt x="5563" y="2042"/>
                  <a:pt x="5568" y="2073"/>
                  <a:pt x="5572" y="2111"/>
                </a:cubicBezTo>
                <a:cubicBezTo>
                  <a:pt x="5572" y="2115"/>
                  <a:pt x="5576" y="2184"/>
                  <a:pt x="5589" y="2170"/>
                </a:cubicBezTo>
                <a:cubicBezTo>
                  <a:pt x="5602" y="2157"/>
                  <a:pt x="5601" y="2117"/>
                  <a:pt x="5604" y="2101"/>
                </a:cubicBezTo>
              </a:path>
              <a:path w="7632" h="5601" extrusionOk="0">
                <a:moveTo>
                  <a:pt x="5658" y="1501"/>
                </a:moveTo>
                <a:cubicBezTo>
                  <a:pt x="5653" y="1472"/>
                  <a:pt x="5653" y="1510"/>
                  <a:pt x="5652" y="1520"/>
                </a:cubicBezTo>
                <a:cubicBezTo>
                  <a:pt x="5648" y="1552"/>
                  <a:pt x="5655" y="1582"/>
                  <a:pt x="5663" y="1613"/>
                </a:cubicBezTo>
                <a:cubicBezTo>
                  <a:pt x="5684" y="1694"/>
                  <a:pt x="5700" y="1776"/>
                  <a:pt x="5719" y="1857"/>
                </a:cubicBezTo>
                <a:cubicBezTo>
                  <a:pt x="5735" y="1929"/>
                  <a:pt x="5747" y="2000"/>
                  <a:pt x="5759" y="2073"/>
                </a:cubicBezTo>
                <a:cubicBezTo>
                  <a:pt x="5765" y="2111"/>
                  <a:pt x="5771" y="2149"/>
                  <a:pt x="5776" y="2187"/>
                </a:cubicBezTo>
                <a:cubicBezTo>
                  <a:pt x="5770" y="2146"/>
                  <a:pt x="5770" y="2103"/>
                  <a:pt x="5768" y="2061"/>
                </a:cubicBezTo>
                <a:cubicBezTo>
                  <a:pt x="5767" y="2041"/>
                  <a:pt x="5767" y="2022"/>
                  <a:pt x="5766" y="2002"/>
                </a:cubicBezTo>
              </a:path>
              <a:path w="7632" h="5601" extrusionOk="0">
                <a:moveTo>
                  <a:pt x="5840" y="1299"/>
                </a:moveTo>
                <a:cubicBezTo>
                  <a:pt x="5867" y="1355"/>
                  <a:pt x="5873" y="1414"/>
                  <a:pt x="5882" y="1477"/>
                </a:cubicBezTo>
                <a:cubicBezTo>
                  <a:pt x="5897" y="1579"/>
                  <a:pt x="5909" y="1681"/>
                  <a:pt x="5920" y="1783"/>
                </a:cubicBezTo>
                <a:cubicBezTo>
                  <a:pt x="5923" y="1809"/>
                  <a:pt x="5941" y="2068"/>
                  <a:pt x="5973" y="2047"/>
                </a:cubicBezTo>
                <a:cubicBezTo>
                  <a:pt x="5985" y="2024"/>
                  <a:pt x="5990" y="2014"/>
                  <a:pt x="5996" y="1997"/>
                </a:cubicBezTo>
              </a:path>
              <a:path w="7632" h="5601" extrusionOk="0">
                <a:moveTo>
                  <a:pt x="6092" y="1849"/>
                </a:moveTo>
                <a:cubicBezTo>
                  <a:pt x="6099" y="1903"/>
                  <a:pt x="6105" y="1959"/>
                  <a:pt x="6102" y="2013"/>
                </a:cubicBezTo>
                <a:cubicBezTo>
                  <a:pt x="6101" y="2021"/>
                  <a:pt x="6095" y="2124"/>
                  <a:pt x="6095" y="2072"/>
                </a:cubicBezTo>
                <a:cubicBezTo>
                  <a:pt x="6095" y="2062"/>
                  <a:pt x="6096" y="2052"/>
                  <a:pt x="6096" y="2042"/>
                </a:cubicBezTo>
              </a:path>
              <a:path w="7632" h="5601" extrusionOk="0">
                <a:moveTo>
                  <a:pt x="6115" y="1518"/>
                </a:moveTo>
                <a:cubicBezTo>
                  <a:pt x="6125" y="1542"/>
                  <a:pt x="6134" y="1550"/>
                  <a:pt x="6157" y="1561"/>
                </a:cubicBezTo>
              </a:path>
              <a:path w="7632" h="5601" extrusionOk="0">
                <a:moveTo>
                  <a:pt x="6311" y="1803"/>
                </a:moveTo>
                <a:cubicBezTo>
                  <a:pt x="6307" y="1865"/>
                  <a:pt x="6298" y="1925"/>
                  <a:pt x="6293" y="1987"/>
                </a:cubicBezTo>
                <a:cubicBezTo>
                  <a:pt x="6290" y="2025"/>
                  <a:pt x="6282" y="2068"/>
                  <a:pt x="6283" y="2106"/>
                </a:cubicBezTo>
                <a:cubicBezTo>
                  <a:pt x="6283" y="2125"/>
                  <a:pt x="6285" y="2154"/>
                  <a:pt x="6302" y="2167"/>
                </a:cubicBezTo>
                <a:cubicBezTo>
                  <a:pt x="6314" y="2176"/>
                  <a:pt x="6337" y="2176"/>
                  <a:pt x="6350" y="2173"/>
                </a:cubicBezTo>
                <a:cubicBezTo>
                  <a:pt x="6381" y="2166"/>
                  <a:pt x="6396" y="2124"/>
                  <a:pt x="6403" y="2099"/>
                </a:cubicBezTo>
                <a:cubicBezTo>
                  <a:pt x="6419" y="2042"/>
                  <a:pt x="6415" y="1983"/>
                  <a:pt x="6413" y="1925"/>
                </a:cubicBezTo>
                <a:cubicBezTo>
                  <a:pt x="6410" y="1858"/>
                  <a:pt x="6399" y="1790"/>
                  <a:pt x="6404" y="1724"/>
                </a:cubicBezTo>
                <a:cubicBezTo>
                  <a:pt x="6427" y="1763"/>
                  <a:pt x="6436" y="1801"/>
                  <a:pt x="6445" y="1846"/>
                </a:cubicBezTo>
                <a:cubicBezTo>
                  <a:pt x="6454" y="1890"/>
                  <a:pt x="6454" y="1978"/>
                  <a:pt x="6494" y="2007"/>
                </a:cubicBezTo>
                <a:cubicBezTo>
                  <a:pt x="6521" y="2027"/>
                  <a:pt x="6569" y="2001"/>
                  <a:pt x="6593" y="1988"/>
                </a:cubicBezTo>
                <a:cubicBezTo>
                  <a:pt x="6630" y="1969"/>
                  <a:pt x="6664" y="1943"/>
                  <a:pt x="6708" y="1945"/>
                </a:cubicBezTo>
                <a:cubicBezTo>
                  <a:pt x="6753" y="1947"/>
                  <a:pt x="6771" y="1991"/>
                  <a:pt x="6791" y="2024"/>
                </a:cubicBezTo>
                <a:cubicBezTo>
                  <a:pt x="6805" y="2046"/>
                  <a:pt x="6813" y="2054"/>
                  <a:pt x="6833" y="2069"/>
                </a:cubicBezTo>
              </a:path>
              <a:path w="7632" h="5601" extrusionOk="0">
                <a:moveTo>
                  <a:pt x="5720" y="2663"/>
                </a:moveTo>
                <a:cubicBezTo>
                  <a:pt x="5713" y="2677"/>
                  <a:pt x="5701" y="2711"/>
                  <a:pt x="5700" y="2739"/>
                </a:cubicBezTo>
                <a:cubicBezTo>
                  <a:pt x="5697" y="2829"/>
                  <a:pt x="5702" y="2920"/>
                  <a:pt x="5702" y="3010"/>
                </a:cubicBezTo>
                <a:cubicBezTo>
                  <a:pt x="5703" y="3113"/>
                  <a:pt x="5705" y="3217"/>
                  <a:pt x="5701" y="3320"/>
                </a:cubicBezTo>
                <a:cubicBezTo>
                  <a:pt x="5699" y="3368"/>
                  <a:pt x="5694" y="3407"/>
                  <a:pt x="5677" y="3433"/>
                </a:cubicBezTo>
                <a:cubicBezTo>
                  <a:pt x="5664" y="3406"/>
                  <a:pt x="5658" y="3394"/>
                  <a:pt x="5651" y="3373"/>
                </a:cubicBezTo>
              </a:path>
              <a:path w="7632" h="5601" extrusionOk="0">
                <a:moveTo>
                  <a:pt x="5514" y="2918"/>
                </a:moveTo>
                <a:cubicBezTo>
                  <a:pt x="5501" y="2821"/>
                  <a:pt x="5482" y="2736"/>
                  <a:pt x="5524" y="2644"/>
                </a:cubicBezTo>
                <a:cubicBezTo>
                  <a:pt x="5551" y="2585"/>
                  <a:pt x="5609" y="2559"/>
                  <a:pt x="5673" y="2560"/>
                </a:cubicBezTo>
                <a:cubicBezTo>
                  <a:pt x="5731" y="2561"/>
                  <a:pt x="5801" y="2567"/>
                  <a:pt x="5822" y="2630"/>
                </a:cubicBezTo>
                <a:cubicBezTo>
                  <a:pt x="5828" y="2648"/>
                  <a:pt x="5812" y="2689"/>
                  <a:pt x="5809" y="2709"/>
                </a:cubicBezTo>
                <a:cubicBezTo>
                  <a:pt x="5834" y="2719"/>
                  <a:pt x="5839" y="2735"/>
                  <a:pt x="5876" y="2734"/>
                </a:cubicBezTo>
                <a:cubicBezTo>
                  <a:pt x="5922" y="2732"/>
                  <a:pt x="5970" y="2719"/>
                  <a:pt x="6009" y="2696"/>
                </a:cubicBezTo>
                <a:cubicBezTo>
                  <a:pt x="6056" y="2668"/>
                  <a:pt x="6062" y="2643"/>
                  <a:pt x="6065" y="2597"/>
                </a:cubicBezTo>
                <a:cubicBezTo>
                  <a:pt x="6061" y="2594"/>
                  <a:pt x="6057" y="2592"/>
                  <a:pt x="6053" y="2589"/>
                </a:cubicBezTo>
                <a:cubicBezTo>
                  <a:pt x="6010" y="2605"/>
                  <a:pt x="5896" y="2664"/>
                  <a:pt x="6002" y="2713"/>
                </a:cubicBezTo>
                <a:cubicBezTo>
                  <a:pt x="6066" y="2743"/>
                  <a:pt x="6133" y="2715"/>
                  <a:pt x="6190" y="2689"/>
                </a:cubicBezTo>
                <a:cubicBezTo>
                  <a:pt x="6194" y="2687"/>
                  <a:pt x="6197" y="2685"/>
                  <a:pt x="6201" y="2683"/>
                </a:cubicBezTo>
                <a:cubicBezTo>
                  <a:pt x="6203" y="2691"/>
                  <a:pt x="6170" y="2702"/>
                  <a:pt x="6194" y="2726"/>
                </a:cubicBezTo>
                <a:cubicBezTo>
                  <a:pt x="6215" y="2746"/>
                  <a:pt x="6287" y="2770"/>
                  <a:pt x="6312" y="2745"/>
                </a:cubicBezTo>
                <a:cubicBezTo>
                  <a:pt x="6334" y="2723"/>
                  <a:pt x="6321" y="2725"/>
                  <a:pt x="6316" y="2696"/>
                </a:cubicBezTo>
                <a:cubicBezTo>
                  <a:pt x="6313" y="2678"/>
                  <a:pt x="6301" y="2651"/>
                  <a:pt x="6296" y="2633"/>
                </a:cubicBezTo>
                <a:cubicBezTo>
                  <a:pt x="6336" y="2654"/>
                  <a:pt x="6358" y="2660"/>
                  <a:pt x="6394" y="2706"/>
                </a:cubicBezTo>
                <a:cubicBezTo>
                  <a:pt x="6447" y="2773"/>
                  <a:pt x="6487" y="2851"/>
                  <a:pt x="6524" y="2928"/>
                </a:cubicBezTo>
                <a:cubicBezTo>
                  <a:pt x="6559" y="3000"/>
                  <a:pt x="6582" y="3072"/>
                  <a:pt x="6598" y="3147"/>
                </a:cubicBezTo>
                <a:cubicBezTo>
                  <a:pt x="6571" y="3094"/>
                  <a:pt x="6552" y="3049"/>
                  <a:pt x="6542" y="2987"/>
                </a:cubicBezTo>
                <a:cubicBezTo>
                  <a:pt x="6526" y="2890"/>
                  <a:pt x="6520" y="2792"/>
                  <a:pt x="6523" y="2694"/>
                </a:cubicBezTo>
                <a:cubicBezTo>
                  <a:pt x="6525" y="2641"/>
                  <a:pt x="6534" y="2593"/>
                  <a:pt x="6546" y="2543"/>
                </a:cubicBezTo>
                <a:cubicBezTo>
                  <a:pt x="6549" y="2561"/>
                  <a:pt x="6557" y="2580"/>
                  <a:pt x="6556" y="2605"/>
                </a:cubicBezTo>
                <a:cubicBezTo>
                  <a:pt x="6555" y="2649"/>
                  <a:pt x="6535" y="2696"/>
                  <a:pt x="6577" y="2725"/>
                </a:cubicBezTo>
                <a:cubicBezTo>
                  <a:pt x="6616" y="2752"/>
                  <a:pt x="6686" y="2750"/>
                  <a:pt x="6728" y="2733"/>
                </a:cubicBezTo>
                <a:cubicBezTo>
                  <a:pt x="6766" y="2717"/>
                  <a:pt x="6788" y="2685"/>
                  <a:pt x="6811" y="2653"/>
                </a:cubicBezTo>
                <a:cubicBezTo>
                  <a:pt x="6912" y="2510"/>
                  <a:pt x="6933" y="2279"/>
                  <a:pt x="6941" y="2111"/>
                </a:cubicBezTo>
                <a:cubicBezTo>
                  <a:pt x="6944" y="2057"/>
                  <a:pt x="6933" y="2026"/>
                  <a:pt x="6923" y="1978"/>
                </a:cubicBezTo>
                <a:cubicBezTo>
                  <a:pt x="6879" y="2015"/>
                  <a:pt x="6858" y="2044"/>
                  <a:pt x="6834" y="2111"/>
                </a:cubicBezTo>
                <a:cubicBezTo>
                  <a:pt x="6777" y="2269"/>
                  <a:pt x="6715" y="2504"/>
                  <a:pt x="6812" y="2659"/>
                </a:cubicBezTo>
                <a:cubicBezTo>
                  <a:pt x="6877" y="2763"/>
                  <a:pt x="7032" y="2731"/>
                  <a:pt x="7087" y="2635"/>
                </a:cubicBezTo>
                <a:cubicBezTo>
                  <a:pt x="7111" y="2593"/>
                  <a:pt x="7122" y="2568"/>
                  <a:pt x="7113" y="2523"/>
                </a:cubicBezTo>
                <a:cubicBezTo>
                  <a:pt x="7109" y="2521"/>
                  <a:pt x="7105" y="2520"/>
                  <a:pt x="7101" y="2518"/>
                </a:cubicBezTo>
                <a:cubicBezTo>
                  <a:pt x="7068" y="2563"/>
                  <a:pt x="7050" y="2594"/>
                  <a:pt x="7042" y="2654"/>
                </a:cubicBezTo>
                <a:cubicBezTo>
                  <a:pt x="7037" y="2690"/>
                  <a:pt x="7050" y="2735"/>
                  <a:pt x="7036" y="2769"/>
                </a:cubicBezTo>
                <a:cubicBezTo>
                  <a:pt x="7023" y="2800"/>
                  <a:pt x="7006" y="2794"/>
                  <a:pt x="6982" y="2813"/>
                </a:cubicBezTo>
              </a:path>
              <a:path w="7632" h="5601" extrusionOk="0">
                <a:moveTo>
                  <a:pt x="6031" y="3146"/>
                </a:moveTo>
                <a:cubicBezTo>
                  <a:pt x="6104" y="3149"/>
                  <a:pt x="6173" y="3126"/>
                  <a:pt x="6244" y="3106"/>
                </a:cubicBezTo>
                <a:cubicBezTo>
                  <a:pt x="6365" y="3072"/>
                  <a:pt x="6485" y="3039"/>
                  <a:pt x="6607" y="3008"/>
                </a:cubicBezTo>
                <a:cubicBezTo>
                  <a:pt x="6727" y="2978"/>
                  <a:pt x="6846" y="2947"/>
                  <a:pt x="6969" y="2935"/>
                </a:cubicBezTo>
                <a:cubicBezTo>
                  <a:pt x="7002" y="2932"/>
                  <a:pt x="7031" y="2932"/>
                  <a:pt x="7064" y="2935"/>
                </a:cubicBezTo>
                <a:cubicBezTo>
                  <a:pt x="6988" y="2962"/>
                  <a:pt x="6913" y="2992"/>
                  <a:pt x="6839" y="3025"/>
                </a:cubicBezTo>
                <a:cubicBezTo>
                  <a:pt x="6671" y="3100"/>
                  <a:pt x="6488" y="3178"/>
                  <a:pt x="6337" y="3285"/>
                </a:cubicBezTo>
                <a:cubicBezTo>
                  <a:pt x="6316" y="3303"/>
                  <a:pt x="6309" y="3304"/>
                  <a:pt x="6306" y="3320"/>
                </a:cubicBezTo>
                <a:cubicBezTo>
                  <a:pt x="6376" y="3316"/>
                  <a:pt x="6444" y="3306"/>
                  <a:pt x="6515" y="3292"/>
                </a:cubicBezTo>
                <a:cubicBezTo>
                  <a:pt x="6653" y="3265"/>
                  <a:pt x="6790" y="3233"/>
                  <a:pt x="6929" y="3207"/>
                </a:cubicBezTo>
                <a:cubicBezTo>
                  <a:pt x="6979" y="3198"/>
                  <a:pt x="7194" y="3130"/>
                  <a:pt x="7243" y="3165"/>
                </a:cubicBezTo>
                <a:cubicBezTo>
                  <a:pt x="7276" y="3189"/>
                  <a:pt x="7221" y="3210"/>
                  <a:pt x="7196" y="3224"/>
                </a:cubicBezTo>
                <a:cubicBezTo>
                  <a:pt x="7181" y="3232"/>
                  <a:pt x="7165" y="3241"/>
                  <a:pt x="7150" y="3249"/>
                </a:cubicBezTo>
              </a:path>
              <a:path w="7632" h="5601" extrusionOk="0">
                <a:moveTo>
                  <a:pt x="1551" y="2431"/>
                </a:moveTo>
                <a:cubicBezTo>
                  <a:pt x="1572" y="2414"/>
                  <a:pt x="1603" y="2373"/>
                  <a:pt x="1632" y="2372"/>
                </a:cubicBezTo>
                <a:cubicBezTo>
                  <a:pt x="1638" y="2374"/>
                  <a:pt x="1643" y="2375"/>
                  <a:pt x="1649" y="2377"/>
                </a:cubicBezTo>
                <a:cubicBezTo>
                  <a:pt x="1649" y="2419"/>
                  <a:pt x="1638" y="2456"/>
                  <a:pt x="1622" y="2496"/>
                </a:cubicBezTo>
                <a:cubicBezTo>
                  <a:pt x="1591" y="2573"/>
                  <a:pt x="1553" y="2650"/>
                  <a:pt x="1509" y="2720"/>
                </a:cubicBezTo>
                <a:cubicBezTo>
                  <a:pt x="1469" y="2784"/>
                  <a:pt x="1428" y="2847"/>
                  <a:pt x="1387" y="2911"/>
                </a:cubicBezTo>
                <a:cubicBezTo>
                  <a:pt x="1375" y="2931"/>
                  <a:pt x="1362" y="2950"/>
                  <a:pt x="1350" y="2970"/>
                </a:cubicBezTo>
                <a:cubicBezTo>
                  <a:pt x="1342" y="2946"/>
                  <a:pt x="1338" y="2926"/>
                  <a:pt x="1339" y="2894"/>
                </a:cubicBezTo>
              </a:path>
              <a:path w="7632" h="5601" extrusionOk="0">
                <a:moveTo>
                  <a:pt x="1316" y="2762"/>
                </a:moveTo>
                <a:cubicBezTo>
                  <a:pt x="1275" y="2759"/>
                  <a:pt x="1253" y="2782"/>
                  <a:pt x="1229" y="2821"/>
                </a:cubicBezTo>
                <a:cubicBezTo>
                  <a:pt x="1192" y="2882"/>
                  <a:pt x="1162" y="2950"/>
                  <a:pt x="1133" y="3015"/>
                </a:cubicBezTo>
                <a:cubicBezTo>
                  <a:pt x="1110" y="3066"/>
                  <a:pt x="1092" y="3116"/>
                  <a:pt x="1083" y="3171"/>
                </a:cubicBezTo>
                <a:cubicBezTo>
                  <a:pt x="1114" y="3198"/>
                  <a:pt x="1145" y="3168"/>
                  <a:pt x="1179" y="3149"/>
                </a:cubicBezTo>
                <a:cubicBezTo>
                  <a:pt x="1250" y="3109"/>
                  <a:pt x="1315" y="3062"/>
                  <a:pt x="1385" y="3020"/>
                </a:cubicBezTo>
                <a:cubicBezTo>
                  <a:pt x="1422" y="2998"/>
                  <a:pt x="1460" y="2977"/>
                  <a:pt x="1497" y="2956"/>
                </a:cubicBezTo>
              </a:path>
              <a:path w="7632" h="5601" extrusionOk="0">
                <a:moveTo>
                  <a:pt x="1647" y="2513"/>
                </a:moveTo>
                <a:cubicBezTo>
                  <a:pt x="1678" y="2551"/>
                  <a:pt x="1689" y="2588"/>
                  <a:pt x="1706" y="2634"/>
                </a:cubicBezTo>
                <a:cubicBezTo>
                  <a:pt x="1735" y="2713"/>
                  <a:pt x="1755" y="2793"/>
                  <a:pt x="1774" y="2876"/>
                </a:cubicBezTo>
                <a:cubicBezTo>
                  <a:pt x="1789" y="2943"/>
                  <a:pt x="1798" y="3012"/>
                  <a:pt x="1813" y="3079"/>
                </a:cubicBezTo>
                <a:cubicBezTo>
                  <a:pt x="1818" y="3101"/>
                  <a:pt x="1816" y="3145"/>
                  <a:pt x="1825" y="3102"/>
                </a:cubicBezTo>
              </a:path>
              <a:path w="7632" h="5601" extrusionOk="0">
                <a:moveTo>
                  <a:pt x="1631" y="2970"/>
                </a:moveTo>
                <a:cubicBezTo>
                  <a:pt x="1619" y="3026"/>
                  <a:pt x="1619" y="3081"/>
                  <a:pt x="1635" y="3138"/>
                </a:cubicBezTo>
                <a:cubicBezTo>
                  <a:pt x="1650" y="3190"/>
                  <a:pt x="1675" y="3247"/>
                  <a:pt x="1707" y="3291"/>
                </a:cubicBezTo>
                <a:cubicBezTo>
                  <a:pt x="1732" y="3326"/>
                  <a:pt x="1749" y="3327"/>
                  <a:pt x="1777" y="3298"/>
                </a:cubicBezTo>
                <a:cubicBezTo>
                  <a:pt x="1816" y="3256"/>
                  <a:pt x="1844" y="3194"/>
                  <a:pt x="1868" y="3142"/>
                </a:cubicBezTo>
                <a:cubicBezTo>
                  <a:pt x="1892" y="3091"/>
                  <a:pt x="1917" y="3041"/>
                  <a:pt x="1946" y="2992"/>
                </a:cubicBezTo>
                <a:cubicBezTo>
                  <a:pt x="1950" y="2985"/>
                  <a:pt x="1954" y="2979"/>
                  <a:pt x="1958" y="2972"/>
                </a:cubicBezTo>
              </a:path>
              <a:path w="7632" h="5601" extrusionOk="0">
                <a:moveTo>
                  <a:pt x="2065" y="2527"/>
                </a:moveTo>
                <a:cubicBezTo>
                  <a:pt x="2093" y="2539"/>
                  <a:pt x="2112" y="2552"/>
                  <a:pt x="2131" y="2587"/>
                </a:cubicBezTo>
                <a:cubicBezTo>
                  <a:pt x="2168" y="2656"/>
                  <a:pt x="2187" y="2732"/>
                  <a:pt x="2211" y="2806"/>
                </a:cubicBezTo>
                <a:cubicBezTo>
                  <a:pt x="2237" y="2887"/>
                  <a:pt x="2265" y="2969"/>
                  <a:pt x="2283" y="3052"/>
                </a:cubicBezTo>
                <a:cubicBezTo>
                  <a:pt x="2292" y="3092"/>
                  <a:pt x="2289" y="3073"/>
                  <a:pt x="2275" y="3075"/>
                </a:cubicBezTo>
              </a:path>
              <a:path w="7632" h="5601" extrusionOk="0">
                <a:moveTo>
                  <a:pt x="2108" y="2962"/>
                </a:moveTo>
                <a:cubicBezTo>
                  <a:pt x="2107" y="2992"/>
                  <a:pt x="2109" y="3014"/>
                  <a:pt x="2125" y="3047"/>
                </a:cubicBezTo>
                <a:cubicBezTo>
                  <a:pt x="2157" y="3112"/>
                  <a:pt x="2192" y="3178"/>
                  <a:pt x="2230" y="3240"/>
                </a:cubicBezTo>
                <a:cubicBezTo>
                  <a:pt x="2250" y="3272"/>
                  <a:pt x="2271" y="3303"/>
                  <a:pt x="2309" y="3276"/>
                </a:cubicBezTo>
                <a:cubicBezTo>
                  <a:pt x="2364" y="3237"/>
                  <a:pt x="2398" y="3172"/>
                  <a:pt x="2427" y="3113"/>
                </a:cubicBezTo>
                <a:cubicBezTo>
                  <a:pt x="2465" y="3038"/>
                  <a:pt x="2489" y="2951"/>
                  <a:pt x="2503" y="2868"/>
                </a:cubicBezTo>
                <a:cubicBezTo>
                  <a:pt x="2505" y="2851"/>
                  <a:pt x="2506" y="2835"/>
                  <a:pt x="2508" y="2818"/>
                </a:cubicBezTo>
              </a:path>
              <a:path w="7632" h="5601" extrusionOk="0">
                <a:moveTo>
                  <a:pt x="2378" y="2468"/>
                </a:moveTo>
                <a:cubicBezTo>
                  <a:pt x="2361" y="2527"/>
                  <a:pt x="2375" y="2559"/>
                  <a:pt x="2407" y="2613"/>
                </a:cubicBezTo>
                <a:cubicBezTo>
                  <a:pt x="2456" y="2697"/>
                  <a:pt x="2512" y="2777"/>
                  <a:pt x="2564" y="2859"/>
                </a:cubicBezTo>
                <a:cubicBezTo>
                  <a:pt x="2612" y="2933"/>
                  <a:pt x="2655" y="3009"/>
                  <a:pt x="2696" y="3087"/>
                </a:cubicBezTo>
                <a:cubicBezTo>
                  <a:pt x="2701" y="3096"/>
                  <a:pt x="2737" y="3195"/>
                  <a:pt x="2729" y="3158"/>
                </a:cubicBezTo>
                <a:cubicBezTo>
                  <a:pt x="2726" y="3150"/>
                  <a:pt x="2724" y="3141"/>
                  <a:pt x="2721" y="3133"/>
                </a:cubicBezTo>
              </a:path>
              <a:path w="7632" h="5601" extrusionOk="0">
                <a:moveTo>
                  <a:pt x="2609" y="2987"/>
                </a:moveTo>
                <a:cubicBezTo>
                  <a:pt x="2607" y="3023"/>
                  <a:pt x="2613" y="3064"/>
                  <a:pt x="2624" y="3099"/>
                </a:cubicBezTo>
                <a:cubicBezTo>
                  <a:pt x="2640" y="3152"/>
                  <a:pt x="2663" y="3204"/>
                  <a:pt x="2692" y="3251"/>
                </a:cubicBezTo>
                <a:cubicBezTo>
                  <a:pt x="2719" y="3295"/>
                  <a:pt x="2740" y="3300"/>
                  <a:pt x="2781" y="3269"/>
                </a:cubicBezTo>
                <a:cubicBezTo>
                  <a:pt x="2836" y="3227"/>
                  <a:pt x="2885" y="3153"/>
                  <a:pt x="2914" y="3091"/>
                </a:cubicBezTo>
                <a:cubicBezTo>
                  <a:pt x="2930" y="3056"/>
                  <a:pt x="2985" y="2948"/>
                  <a:pt x="2950" y="2910"/>
                </a:cubicBezTo>
                <a:cubicBezTo>
                  <a:pt x="2941" y="2906"/>
                  <a:pt x="2932" y="2903"/>
                  <a:pt x="2923" y="2899"/>
                </a:cubicBezTo>
              </a:path>
              <a:path w="7632" h="5601" extrusionOk="0">
                <a:moveTo>
                  <a:pt x="1464" y="3683"/>
                </a:moveTo>
                <a:cubicBezTo>
                  <a:pt x="1432" y="3729"/>
                  <a:pt x="1416" y="3788"/>
                  <a:pt x="1403" y="3843"/>
                </a:cubicBezTo>
                <a:cubicBezTo>
                  <a:pt x="1366" y="3994"/>
                  <a:pt x="1345" y="4153"/>
                  <a:pt x="1340" y="4308"/>
                </a:cubicBezTo>
                <a:cubicBezTo>
                  <a:pt x="1338" y="4374"/>
                  <a:pt x="1322" y="4484"/>
                  <a:pt x="1353" y="4547"/>
                </a:cubicBezTo>
                <a:cubicBezTo>
                  <a:pt x="1381" y="4603"/>
                  <a:pt x="1415" y="4492"/>
                  <a:pt x="1419" y="4484"/>
                </a:cubicBezTo>
              </a:path>
              <a:path w="7632" h="5601" extrusionOk="0">
                <a:moveTo>
                  <a:pt x="1495" y="3757"/>
                </a:moveTo>
                <a:cubicBezTo>
                  <a:pt x="1559" y="3747"/>
                  <a:pt x="1623" y="3743"/>
                  <a:pt x="1687" y="3739"/>
                </a:cubicBezTo>
                <a:cubicBezTo>
                  <a:pt x="1769" y="3734"/>
                  <a:pt x="1850" y="3729"/>
                  <a:pt x="1926" y="3764"/>
                </a:cubicBezTo>
                <a:cubicBezTo>
                  <a:pt x="1996" y="3796"/>
                  <a:pt x="2026" y="3857"/>
                  <a:pt x="2032" y="3931"/>
                </a:cubicBezTo>
                <a:cubicBezTo>
                  <a:pt x="2039" y="4018"/>
                  <a:pt x="2013" y="4108"/>
                  <a:pt x="1992" y="4192"/>
                </a:cubicBezTo>
                <a:cubicBezTo>
                  <a:pt x="1980" y="4239"/>
                  <a:pt x="1957" y="4318"/>
                  <a:pt x="1910" y="4346"/>
                </a:cubicBezTo>
                <a:cubicBezTo>
                  <a:pt x="1887" y="4349"/>
                  <a:pt x="1878" y="4350"/>
                  <a:pt x="1865" y="4337"/>
                </a:cubicBezTo>
              </a:path>
              <a:path w="7632" h="5601" extrusionOk="0">
                <a:moveTo>
                  <a:pt x="1769" y="4042"/>
                </a:moveTo>
                <a:cubicBezTo>
                  <a:pt x="1846" y="4030"/>
                  <a:pt x="1925" y="4029"/>
                  <a:pt x="2001" y="4012"/>
                </a:cubicBezTo>
                <a:cubicBezTo>
                  <a:pt x="2084" y="3994"/>
                  <a:pt x="2168" y="3968"/>
                  <a:pt x="2238" y="3920"/>
                </a:cubicBezTo>
              </a:path>
              <a:path w="7632" h="5601" extrusionOk="0">
                <a:moveTo>
                  <a:pt x="2238" y="4160"/>
                </a:moveTo>
                <a:cubicBezTo>
                  <a:pt x="2239" y="4252"/>
                  <a:pt x="2234" y="4342"/>
                  <a:pt x="2230" y="4433"/>
                </a:cubicBezTo>
                <a:cubicBezTo>
                  <a:pt x="2227" y="4502"/>
                  <a:pt x="2232" y="4577"/>
                  <a:pt x="2216" y="4645"/>
                </a:cubicBezTo>
                <a:cubicBezTo>
                  <a:pt x="2198" y="4721"/>
                  <a:pt x="2203" y="4662"/>
                  <a:pt x="2209" y="4618"/>
                </a:cubicBezTo>
              </a:path>
              <a:path w="7632" h="5601" extrusionOk="0">
                <a:moveTo>
                  <a:pt x="2398" y="3864"/>
                </a:moveTo>
                <a:cubicBezTo>
                  <a:pt x="2399" y="3935"/>
                  <a:pt x="2396" y="4008"/>
                  <a:pt x="2402" y="4080"/>
                </a:cubicBezTo>
                <a:cubicBezTo>
                  <a:pt x="2409" y="4161"/>
                  <a:pt x="2437" y="4253"/>
                  <a:pt x="2533" y="4254"/>
                </a:cubicBezTo>
                <a:cubicBezTo>
                  <a:pt x="2608" y="4255"/>
                  <a:pt x="2676" y="4192"/>
                  <a:pt x="2712" y="4132"/>
                </a:cubicBezTo>
                <a:cubicBezTo>
                  <a:pt x="2766" y="4044"/>
                  <a:pt x="2754" y="3940"/>
                  <a:pt x="2733" y="3845"/>
                </a:cubicBezTo>
                <a:cubicBezTo>
                  <a:pt x="2711" y="3748"/>
                  <a:pt x="2668" y="3685"/>
                  <a:pt x="2604" y="3614"/>
                </a:cubicBezTo>
                <a:cubicBezTo>
                  <a:pt x="2610" y="3649"/>
                  <a:pt x="2614" y="3701"/>
                  <a:pt x="2635" y="3748"/>
                </a:cubicBezTo>
                <a:cubicBezTo>
                  <a:pt x="2708" y="3910"/>
                  <a:pt x="2817" y="4104"/>
                  <a:pt x="2975" y="4196"/>
                </a:cubicBezTo>
                <a:cubicBezTo>
                  <a:pt x="3042" y="4235"/>
                  <a:pt x="3123" y="4240"/>
                  <a:pt x="3187" y="4193"/>
                </a:cubicBezTo>
                <a:cubicBezTo>
                  <a:pt x="3267" y="4134"/>
                  <a:pt x="3273" y="4020"/>
                  <a:pt x="3264" y="3930"/>
                </a:cubicBezTo>
                <a:cubicBezTo>
                  <a:pt x="3253" y="3824"/>
                  <a:pt x="3209" y="3716"/>
                  <a:pt x="3128" y="3646"/>
                </a:cubicBezTo>
                <a:cubicBezTo>
                  <a:pt x="3055" y="3583"/>
                  <a:pt x="2979" y="3586"/>
                  <a:pt x="2914" y="3652"/>
                </a:cubicBezTo>
                <a:cubicBezTo>
                  <a:pt x="2910" y="3662"/>
                  <a:pt x="2905" y="3673"/>
                  <a:pt x="2901" y="3683"/>
                </a:cubicBezTo>
                <a:cubicBezTo>
                  <a:pt x="2938" y="3731"/>
                  <a:pt x="2924" y="3751"/>
                  <a:pt x="3003" y="3766"/>
                </a:cubicBezTo>
                <a:cubicBezTo>
                  <a:pt x="3157" y="3796"/>
                  <a:pt x="3358" y="3711"/>
                  <a:pt x="3476" y="3614"/>
                </a:cubicBezTo>
                <a:cubicBezTo>
                  <a:pt x="3503" y="3592"/>
                  <a:pt x="3513" y="3575"/>
                  <a:pt x="3522" y="3543"/>
                </a:cubicBezTo>
                <a:cubicBezTo>
                  <a:pt x="3530" y="3514"/>
                  <a:pt x="3516" y="3467"/>
                  <a:pt x="3515" y="3437"/>
                </a:cubicBezTo>
                <a:cubicBezTo>
                  <a:pt x="3510" y="3325"/>
                  <a:pt x="3523" y="3211"/>
                  <a:pt x="3469" y="3108"/>
                </a:cubicBezTo>
                <a:cubicBezTo>
                  <a:pt x="3430" y="3033"/>
                  <a:pt x="3330" y="2950"/>
                  <a:pt x="3242" y="2999"/>
                </a:cubicBezTo>
                <a:cubicBezTo>
                  <a:pt x="3192" y="3027"/>
                  <a:pt x="3174" y="3089"/>
                  <a:pt x="3168" y="3142"/>
                </a:cubicBezTo>
                <a:cubicBezTo>
                  <a:pt x="3142" y="3367"/>
                  <a:pt x="3219" y="3645"/>
                  <a:pt x="3316" y="3845"/>
                </a:cubicBezTo>
                <a:cubicBezTo>
                  <a:pt x="3366" y="3947"/>
                  <a:pt x="3436" y="4050"/>
                  <a:pt x="3528" y="4118"/>
                </a:cubicBezTo>
                <a:cubicBezTo>
                  <a:pt x="3608" y="4177"/>
                  <a:pt x="3722" y="4210"/>
                  <a:pt x="3803" y="4137"/>
                </a:cubicBezTo>
                <a:cubicBezTo>
                  <a:pt x="3884" y="4065"/>
                  <a:pt x="3880" y="3926"/>
                  <a:pt x="3877" y="3828"/>
                </a:cubicBezTo>
                <a:cubicBezTo>
                  <a:pt x="3870" y="3606"/>
                  <a:pt x="3815" y="3308"/>
                  <a:pt x="3659" y="3137"/>
                </a:cubicBezTo>
                <a:cubicBezTo>
                  <a:pt x="3620" y="3095"/>
                  <a:pt x="3566" y="3074"/>
                  <a:pt x="3510" y="3083"/>
                </a:cubicBezTo>
                <a:cubicBezTo>
                  <a:pt x="3481" y="3087"/>
                  <a:pt x="3448" y="3110"/>
                  <a:pt x="3444" y="3142"/>
                </a:cubicBezTo>
                <a:cubicBezTo>
                  <a:pt x="3447" y="3162"/>
                  <a:pt x="3448" y="3168"/>
                  <a:pt x="3457" y="3178"/>
                </a:cubicBezTo>
              </a:path>
              <a:path w="7632" h="5601" extrusionOk="0">
                <a:moveTo>
                  <a:pt x="3701" y="3101"/>
                </a:moveTo>
                <a:cubicBezTo>
                  <a:pt x="3758" y="2871"/>
                  <a:pt x="3741" y="2719"/>
                  <a:pt x="3641" y="2493"/>
                </a:cubicBezTo>
                <a:cubicBezTo>
                  <a:pt x="3439" y="2036"/>
                  <a:pt x="2854" y="1981"/>
                  <a:pt x="2429" y="2065"/>
                </a:cubicBezTo>
                <a:cubicBezTo>
                  <a:pt x="1431" y="2262"/>
                  <a:pt x="562" y="3110"/>
                  <a:pt x="163" y="4020"/>
                </a:cubicBezTo>
                <a:cubicBezTo>
                  <a:pt x="-10" y="4415"/>
                  <a:pt x="-114" y="4912"/>
                  <a:pt x="204" y="5263"/>
                </a:cubicBezTo>
                <a:cubicBezTo>
                  <a:pt x="516" y="5607"/>
                  <a:pt x="1067" y="5621"/>
                  <a:pt x="1492" y="5589"/>
                </a:cubicBezTo>
                <a:cubicBezTo>
                  <a:pt x="2556" y="5508"/>
                  <a:pt x="3779" y="5021"/>
                  <a:pt x="4607" y="4339"/>
                </a:cubicBezTo>
                <a:cubicBezTo>
                  <a:pt x="4691" y="4271"/>
                  <a:pt x="4712" y="4256"/>
                  <a:pt x="4757" y="420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58" name="Ink 5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138363" y="1951038"/>
            <a:ext cx="5356225" cy="3341687"/>
          </a:xfrm>
          <a:custGeom>
            <a:avLst/>
            <a:gdLst>
              <a:gd name="T0" fmla="*/ 2147483647 w 14879"/>
              <a:gd name="T1" fmla="*/ 2147483647 h 9286"/>
              <a:gd name="T2" fmla="*/ 2147483647 w 14879"/>
              <a:gd name="T3" fmla="*/ 2147483647 h 9286"/>
              <a:gd name="T4" fmla="*/ 2147483647 w 14879"/>
              <a:gd name="T5" fmla="*/ 2147483647 h 9286"/>
              <a:gd name="T6" fmla="*/ 2147483647 w 14879"/>
              <a:gd name="T7" fmla="*/ 2147483647 h 9286"/>
              <a:gd name="T8" fmla="*/ 2147483647 w 14879"/>
              <a:gd name="T9" fmla="*/ 2147483647 h 9286"/>
              <a:gd name="T10" fmla="*/ 2147483647 w 14879"/>
              <a:gd name="T11" fmla="*/ 2147483647 h 9286"/>
              <a:gd name="T12" fmla="*/ 0 w 14879"/>
              <a:gd name="T13" fmla="*/ 2147483647 h 9286"/>
              <a:gd name="T14" fmla="*/ 2145874021 w 14879"/>
              <a:gd name="T15" fmla="*/ 2147483647 h 928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879"/>
              <a:gd name="T25" fmla="*/ 0 h 9286"/>
              <a:gd name="T26" fmla="*/ 14879 w 14879"/>
              <a:gd name="T27" fmla="*/ 9286 h 928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879" h="9286" extrusionOk="0">
                <a:moveTo>
                  <a:pt x="14683" y="0"/>
                </a:moveTo>
                <a:cubicBezTo>
                  <a:pt x="14641" y="63"/>
                  <a:pt x="14614" y="124"/>
                  <a:pt x="14589" y="195"/>
                </a:cubicBezTo>
                <a:cubicBezTo>
                  <a:pt x="14545" y="320"/>
                  <a:pt x="14512" y="449"/>
                  <a:pt x="14491" y="580"/>
                </a:cubicBezTo>
                <a:cubicBezTo>
                  <a:pt x="14473" y="693"/>
                  <a:pt x="14458" y="819"/>
                  <a:pt x="14501" y="929"/>
                </a:cubicBezTo>
                <a:cubicBezTo>
                  <a:pt x="14531" y="1006"/>
                  <a:pt x="14598" y="1043"/>
                  <a:pt x="14678" y="1025"/>
                </a:cubicBezTo>
                <a:cubicBezTo>
                  <a:pt x="14775" y="1003"/>
                  <a:pt x="14824" y="931"/>
                  <a:pt x="14878" y="856"/>
                </a:cubicBezTo>
              </a:path>
              <a:path w="14879" h="9286" extrusionOk="0">
                <a:moveTo>
                  <a:pt x="0" y="9285"/>
                </a:moveTo>
                <a:cubicBezTo>
                  <a:pt x="16" y="9270"/>
                  <a:pt x="25" y="9267"/>
                  <a:pt x="46" y="925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59" name="Ink 5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579563" y="1838325"/>
            <a:ext cx="174625" cy="169863"/>
          </a:xfrm>
          <a:custGeom>
            <a:avLst/>
            <a:gdLst>
              <a:gd name="T0" fmla="*/ 2147483647 w 485"/>
              <a:gd name="T1" fmla="*/ 2147483647 h 474"/>
              <a:gd name="T2" fmla="*/ 2147483647 w 485"/>
              <a:gd name="T3" fmla="*/ 2147483647 h 474"/>
              <a:gd name="T4" fmla="*/ 2147483647 w 485"/>
              <a:gd name="T5" fmla="*/ 2147483647 h 474"/>
              <a:gd name="T6" fmla="*/ 933516571 w 485"/>
              <a:gd name="T7" fmla="*/ 2147483647 h 474"/>
              <a:gd name="T8" fmla="*/ 326685577 w 485"/>
              <a:gd name="T9" fmla="*/ 2147483647 h 474"/>
              <a:gd name="T10" fmla="*/ 2147483647 w 485"/>
              <a:gd name="T11" fmla="*/ 2147483647 h 474"/>
              <a:gd name="T12" fmla="*/ 2147483647 w 485"/>
              <a:gd name="T13" fmla="*/ 2147483647 h 474"/>
              <a:gd name="T14" fmla="*/ 2147483647 w 485"/>
              <a:gd name="T15" fmla="*/ 2147483647 h 474"/>
              <a:gd name="T16" fmla="*/ 2147483647 w 485"/>
              <a:gd name="T17" fmla="*/ 2147483647 h 474"/>
              <a:gd name="T18" fmla="*/ 2147483647 w 485"/>
              <a:gd name="T19" fmla="*/ 2147483647 h 474"/>
              <a:gd name="T20" fmla="*/ 2147483647 w 485"/>
              <a:gd name="T21" fmla="*/ 2147483647 h 474"/>
              <a:gd name="T22" fmla="*/ 2147483647 w 485"/>
              <a:gd name="T23" fmla="*/ 2147483647 h 474"/>
              <a:gd name="T24" fmla="*/ 2147483647 w 485"/>
              <a:gd name="T25" fmla="*/ 2147483647 h 474"/>
              <a:gd name="T26" fmla="*/ 2147483647 w 485"/>
              <a:gd name="T27" fmla="*/ 2147483647 h 474"/>
              <a:gd name="T28" fmla="*/ 2147483647 w 485"/>
              <a:gd name="T29" fmla="*/ 2147483647 h 474"/>
              <a:gd name="T30" fmla="*/ 2147483647 w 485"/>
              <a:gd name="T31" fmla="*/ 2147483647 h 474"/>
              <a:gd name="T32" fmla="*/ 2147483647 w 485"/>
              <a:gd name="T33" fmla="*/ 2147483647 h 474"/>
              <a:gd name="T34" fmla="*/ 2147483647 w 485"/>
              <a:gd name="T35" fmla="*/ 2147483647 h 474"/>
              <a:gd name="T36" fmla="*/ 2147483647 w 485"/>
              <a:gd name="T37" fmla="*/ 2147483647 h 474"/>
              <a:gd name="T38" fmla="*/ 2147483647 w 485"/>
              <a:gd name="T39" fmla="*/ 2147483647 h 474"/>
              <a:gd name="T40" fmla="*/ 2147483647 w 485"/>
              <a:gd name="T41" fmla="*/ 2147483647 h 47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85"/>
              <a:gd name="T64" fmla="*/ 0 h 474"/>
              <a:gd name="T65" fmla="*/ 485 w 485"/>
              <a:gd name="T66" fmla="*/ 474 h 47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85" h="474" extrusionOk="0">
                <a:moveTo>
                  <a:pt x="78" y="21"/>
                </a:moveTo>
                <a:cubicBezTo>
                  <a:pt x="55" y="32"/>
                  <a:pt x="85" y="20"/>
                  <a:pt x="90" y="19"/>
                </a:cubicBezTo>
                <a:cubicBezTo>
                  <a:pt x="87" y="43"/>
                  <a:pt x="80" y="60"/>
                  <a:pt x="70" y="82"/>
                </a:cubicBezTo>
                <a:cubicBezTo>
                  <a:pt x="53" y="120"/>
                  <a:pt x="35" y="159"/>
                  <a:pt x="20" y="198"/>
                </a:cubicBezTo>
                <a:cubicBezTo>
                  <a:pt x="9" y="228"/>
                  <a:pt x="-9" y="263"/>
                  <a:pt x="7" y="293"/>
                </a:cubicBezTo>
                <a:cubicBezTo>
                  <a:pt x="20" y="318"/>
                  <a:pt x="53" y="320"/>
                  <a:pt x="78" y="320"/>
                </a:cubicBezTo>
                <a:cubicBezTo>
                  <a:pt x="113" y="320"/>
                  <a:pt x="141" y="311"/>
                  <a:pt x="167" y="285"/>
                </a:cubicBezTo>
                <a:cubicBezTo>
                  <a:pt x="187" y="265"/>
                  <a:pt x="191" y="241"/>
                  <a:pt x="199" y="215"/>
                </a:cubicBezTo>
              </a:path>
              <a:path w="485" h="474" extrusionOk="0">
                <a:moveTo>
                  <a:pt x="231" y="0"/>
                </a:moveTo>
                <a:cubicBezTo>
                  <a:pt x="223" y="34"/>
                  <a:pt x="217" y="72"/>
                  <a:pt x="215" y="107"/>
                </a:cubicBezTo>
                <a:cubicBezTo>
                  <a:pt x="213" y="154"/>
                  <a:pt x="213" y="202"/>
                  <a:pt x="215" y="249"/>
                </a:cubicBezTo>
                <a:cubicBezTo>
                  <a:pt x="217" y="284"/>
                  <a:pt x="222" y="321"/>
                  <a:pt x="221" y="356"/>
                </a:cubicBezTo>
                <a:cubicBezTo>
                  <a:pt x="218" y="373"/>
                  <a:pt x="218" y="378"/>
                  <a:pt x="209" y="386"/>
                </a:cubicBezTo>
              </a:path>
              <a:path w="485" h="474" extrusionOk="0">
                <a:moveTo>
                  <a:pt x="209" y="158"/>
                </a:moveTo>
                <a:cubicBezTo>
                  <a:pt x="254" y="121"/>
                  <a:pt x="294" y="80"/>
                  <a:pt x="345" y="51"/>
                </a:cubicBezTo>
                <a:cubicBezTo>
                  <a:pt x="360" y="42"/>
                  <a:pt x="375" y="38"/>
                  <a:pt x="390" y="32"/>
                </a:cubicBezTo>
                <a:cubicBezTo>
                  <a:pt x="396" y="66"/>
                  <a:pt x="384" y="88"/>
                  <a:pt x="370" y="120"/>
                </a:cubicBezTo>
                <a:cubicBezTo>
                  <a:pt x="349" y="170"/>
                  <a:pt x="321" y="219"/>
                  <a:pt x="301" y="270"/>
                </a:cubicBezTo>
                <a:cubicBezTo>
                  <a:pt x="285" y="312"/>
                  <a:pt x="269" y="356"/>
                  <a:pt x="288" y="400"/>
                </a:cubicBezTo>
                <a:cubicBezTo>
                  <a:pt x="315" y="462"/>
                  <a:pt x="402" y="486"/>
                  <a:pt x="464" y="471"/>
                </a:cubicBezTo>
                <a:cubicBezTo>
                  <a:pt x="471" y="468"/>
                  <a:pt x="477" y="465"/>
                  <a:pt x="484" y="462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60" name="Ink 5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174875" y="1716088"/>
            <a:ext cx="377825" cy="642937"/>
          </a:xfrm>
          <a:custGeom>
            <a:avLst/>
            <a:gdLst>
              <a:gd name="T0" fmla="*/ 2147483647 w 1048"/>
              <a:gd name="T1" fmla="*/ 2147483647 h 1786"/>
              <a:gd name="T2" fmla="*/ 2147483647 w 1048"/>
              <a:gd name="T3" fmla="*/ 2147483647 h 1786"/>
              <a:gd name="T4" fmla="*/ 2147483647 w 1048"/>
              <a:gd name="T5" fmla="*/ 2147483647 h 1786"/>
              <a:gd name="T6" fmla="*/ 2147483647 w 1048"/>
              <a:gd name="T7" fmla="*/ 2147483647 h 1786"/>
              <a:gd name="T8" fmla="*/ 2147483647 w 1048"/>
              <a:gd name="T9" fmla="*/ 2147483647 h 1786"/>
              <a:gd name="T10" fmla="*/ 2147483647 w 1048"/>
              <a:gd name="T11" fmla="*/ 2147483647 h 1786"/>
              <a:gd name="T12" fmla="*/ 2147483647 w 1048"/>
              <a:gd name="T13" fmla="*/ 2147483647 h 1786"/>
              <a:gd name="T14" fmla="*/ 2147483647 w 1048"/>
              <a:gd name="T15" fmla="*/ 2147483647 h 1786"/>
              <a:gd name="T16" fmla="*/ 0 w 1048"/>
              <a:gd name="T17" fmla="*/ 2147483647 h 1786"/>
              <a:gd name="T18" fmla="*/ 2147483647 w 1048"/>
              <a:gd name="T19" fmla="*/ 2147483647 h 1786"/>
              <a:gd name="T20" fmla="*/ 2147483647 w 1048"/>
              <a:gd name="T21" fmla="*/ 2147483647 h 1786"/>
              <a:gd name="T22" fmla="*/ 2147483647 w 1048"/>
              <a:gd name="T23" fmla="*/ 2147483647 h 1786"/>
              <a:gd name="T24" fmla="*/ 2147483647 w 1048"/>
              <a:gd name="T25" fmla="*/ 2147483647 h 1786"/>
              <a:gd name="T26" fmla="*/ 2147483647 w 1048"/>
              <a:gd name="T27" fmla="*/ 2147483647 h 1786"/>
              <a:gd name="T28" fmla="*/ 2147483647 w 1048"/>
              <a:gd name="T29" fmla="*/ 2147483647 h 1786"/>
              <a:gd name="T30" fmla="*/ 2147483647 w 1048"/>
              <a:gd name="T31" fmla="*/ 2147483647 h 1786"/>
              <a:gd name="T32" fmla="*/ 2147483647 w 1048"/>
              <a:gd name="T33" fmla="*/ 2147483647 h 1786"/>
              <a:gd name="T34" fmla="*/ 2147483647 w 1048"/>
              <a:gd name="T35" fmla="*/ 2147483647 h 1786"/>
              <a:gd name="T36" fmla="*/ 2147483647 w 1048"/>
              <a:gd name="T37" fmla="*/ 2147483647 h 1786"/>
              <a:gd name="T38" fmla="*/ 2147483647 w 1048"/>
              <a:gd name="T39" fmla="*/ 2147483647 h 1786"/>
              <a:gd name="T40" fmla="*/ 2147483647 w 1048"/>
              <a:gd name="T41" fmla="*/ 2147483647 h 1786"/>
              <a:gd name="T42" fmla="*/ 2147483647 w 1048"/>
              <a:gd name="T43" fmla="*/ 2147483647 h 1786"/>
              <a:gd name="T44" fmla="*/ 2147483647 w 1048"/>
              <a:gd name="T45" fmla="*/ 2147483647 h 1786"/>
              <a:gd name="T46" fmla="*/ 2147483647 w 1048"/>
              <a:gd name="T47" fmla="*/ 2147483647 h 1786"/>
              <a:gd name="T48" fmla="*/ 2147483647 w 1048"/>
              <a:gd name="T49" fmla="*/ 2147483647 h 1786"/>
              <a:gd name="T50" fmla="*/ 2147483647 w 1048"/>
              <a:gd name="T51" fmla="*/ 2147483647 h 1786"/>
              <a:gd name="T52" fmla="*/ 2147483647 w 1048"/>
              <a:gd name="T53" fmla="*/ 2147483647 h 1786"/>
              <a:gd name="T54" fmla="*/ 2147483647 w 1048"/>
              <a:gd name="T55" fmla="*/ 2147483647 h 1786"/>
              <a:gd name="T56" fmla="*/ 2147483647 w 1048"/>
              <a:gd name="T57" fmla="*/ 2147483647 h 1786"/>
              <a:gd name="T58" fmla="*/ 2147483647 w 1048"/>
              <a:gd name="T59" fmla="*/ 2147483647 h 1786"/>
              <a:gd name="T60" fmla="*/ 2147483647 w 1048"/>
              <a:gd name="T61" fmla="*/ 2147483647 h 1786"/>
              <a:gd name="T62" fmla="*/ 2147483647 w 1048"/>
              <a:gd name="T63" fmla="*/ 2147483647 h 1786"/>
              <a:gd name="T64" fmla="*/ 2147483647 w 1048"/>
              <a:gd name="T65" fmla="*/ 2147483647 h 1786"/>
              <a:gd name="T66" fmla="*/ 2147483647 w 1048"/>
              <a:gd name="T67" fmla="*/ 2147483647 h 1786"/>
              <a:gd name="T68" fmla="*/ 2147483647 w 1048"/>
              <a:gd name="T69" fmla="*/ 2147483647 h 1786"/>
              <a:gd name="T70" fmla="*/ 2147483647 w 1048"/>
              <a:gd name="T71" fmla="*/ 2147483647 h 1786"/>
              <a:gd name="T72" fmla="*/ 2147483647 w 1048"/>
              <a:gd name="T73" fmla="*/ 2147483647 h 1786"/>
              <a:gd name="T74" fmla="*/ 2147483647 w 1048"/>
              <a:gd name="T75" fmla="*/ 2147483647 h 1786"/>
              <a:gd name="T76" fmla="*/ 2147483647 w 1048"/>
              <a:gd name="T77" fmla="*/ 2147483647 h 1786"/>
              <a:gd name="T78" fmla="*/ 2147483647 w 1048"/>
              <a:gd name="T79" fmla="*/ 2147483647 h 1786"/>
              <a:gd name="T80" fmla="*/ 2147483647 w 1048"/>
              <a:gd name="T81" fmla="*/ 2147483647 h 178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48"/>
              <a:gd name="T124" fmla="*/ 0 h 1786"/>
              <a:gd name="T125" fmla="*/ 1048 w 1048"/>
              <a:gd name="T126" fmla="*/ 1786 h 178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48" h="1786" extrusionOk="0">
                <a:moveTo>
                  <a:pt x="192" y="702"/>
                </a:moveTo>
                <a:cubicBezTo>
                  <a:pt x="196" y="685"/>
                  <a:pt x="190" y="677"/>
                  <a:pt x="203" y="658"/>
                </a:cubicBezTo>
                <a:cubicBezTo>
                  <a:pt x="219" y="636"/>
                  <a:pt x="243" y="616"/>
                  <a:pt x="265" y="601"/>
                </a:cubicBezTo>
                <a:cubicBezTo>
                  <a:pt x="298" y="578"/>
                  <a:pt x="349" y="551"/>
                  <a:pt x="389" y="571"/>
                </a:cubicBezTo>
                <a:cubicBezTo>
                  <a:pt x="433" y="593"/>
                  <a:pt x="445" y="653"/>
                  <a:pt x="451" y="697"/>
                </a:cubicBezTo>
                <a:cubicBezTo>
                  <a:pt x="477" y="884"/>
                  <a:pt x="423" y="1085"/>
                  <a:pt x="364" y="1261"/>
                </a:cubicBezTo>
                <a:cubicBezTo>
                  <a:pt x="319" y="1396"/>
                  <a:pt x="258" y="1530"/>
                  <a:pt x="181" y="1651"/>
                </a:cubicBezTo>
                <a:cubicBezTo>
                  <a:pt x="159" y="1685"/>
                  <a:pt x="105" y="1777"/>
                  <a:pt x="55" y="1781"/>
                </a:cubicBezTo>
                <a:cubicBezTo>
                  <a:pt x="10" y="1784"/>
                  <a:pt x="3" y="1758"/>
                  <a:pt x="0" y="1714"/>
                </a:cubicBezTo>
                <a:cubicBezTo>
                  <a:pt x="-6" y="1625"/>
                  <a:pt x="5" y="1493"/>
                  <a:pt x="55" y="1416"/>
                </a:cubicBezTo>
                <a:cubicBezTo>
                  <a:pt x="82" y="1374"/>
                  <a:pt x="96" y="1377"/>
                  <a:pt x="141" y="1394"/>
                </a:cubicBezTo>
                <a:cubicBezTo>
                  <a:pt x="184" y="1410"/>
                  <a:pt x="224" y="1454"/>
                  <a:pt x="260" y="1482"/>
                </a:cubicBezTo>
                <a:cubicBezTo>
                  <a:pt x="305" y="1517"/>
                  <a:pt x="351" y="1550"/>
                  <a:pt x="396" y="1584"/>
                </a:cubicBezTo>
                <a:cubicBezTo>
                  <a:pt x="412" y="1596"/>
                  <a:pt x="444" y="1633"/>
                  <a:pt x="466" y="1619"/>
                </a:cubicBezTo>
                <a:cubicBezTo>
                  <a:pt x="466" y="1614"/>
                  <a:pt x="465" y="1609"/>
                  <a:pt x="465" y="1604"/>
                </a:cubicBezTo>
              </a:path>
              <a:path w="1048" h="1786" extrusionOk="0">
                <a:moveTo>
                  <a:pt x="566" y="187"/>
                </a:moveTo>
                <a:cubicBezTo>
                  <a:pt x="561" y="207"/>
                  <a:pt x="553" y="224"/>
                  <a:pt x="542" y="242"/>
                </a:cubicBezTo>
                <a:cubicBezTo>
                  <a:pt x="526" y="267"/>
                  <a:pt x="508" y="291"/>
                  <a:pt x="491" y="315"/>
                </a:cubicBezTo>
                <a:cubicBezTo>
                  <a:pt x="484" y="324"/>
                  <a:pt x="453" y="355"/>
                  <a:pt x="462" y="370"/>
                </a:cubicBezTo>
                <a:cubicBezTo>
                  <a:pt x="470" y="384"/>
                  <a:pt x="509" y="386"/>
                  <a:pt x="523" y="387"/>
                </a:cubicBezTo>
                <a:cubicBezTo>
                  <a:pt x="549" y="389"/>
                  <a:pt x="581" y="382"/>
                  <a:pt x="605" y="386"/>
                </a:cubicBezTo>
                <a:cubicBezTo>
                  <a:pt x="617" y="391"/>
                  <a:pt x="620" y="393"/>
                  <a:pt x="628" y="386"/>
                </a:cubicBezTo>
              </a:path>
              <a:path w="1048" h="1786" extrusionOk="0">
                <a:moveTo>
                  <a:pt x="759" y="0"/>
                </a:moveTo>
                <a:cubicBezTo>
                  <a:pt x="749" y="31"/>
                  <a:pt x="744" y="59"/>
                  <a:pt x="737" y="91"/>
                </a:cubicBezTo>
                <a:cubicBezTo>
                  <a:pt x="721" y="166"/>
                  <a:pt x="712" y="241"/>
                  <a:pt x="702" y="317"/>
                </a:cubicBezTo>
                <a:cubicBezTo>
                  <a:pt x="690" y="404"/>
                  <a:pt x="682" y="490"/>
                  <a:pt x="676" y="577"/>
                </a:cubicBezTo>
                <a:cubicBezTo>
                  <a:pt x="672" y="627"/>
                  <a:pt x="669" y="677"/>
                  <a:pt x="671" y="727"/>
                </a:cubicBezTo>
                <a:cubicBezTo>
                  <a:pt x="673" y="781"/>
                  <a:pt x="693" y="673"/>
                  <a:pt x="695" y="666"/>
                </a:cubicBezTo>
              </a:path>
              <a:path w="1048" h="1786" extrusionOk="0">
                <a:moveTo>
                  <a:pt x="855" y="167"/>
                </a:moveTo>
                <a:cubicBezTo>
                  <a:pt x="867" y="190"/>
                  <a:pt x="864" y="199"/>
                  <a:pt x="858" y="224"/>
                </a:cubicBezTo>
                <a:cubicBezTo>
                  <a:pt x="850" y="260"/>
                  <a:pt x="833" y="292"/>
                  <a:pt x="819" y="326"/>
                </a:cubicBezTo>
                <a:cubicBezTo>
                  <a:pt x="808" y="352"/>
                  <a:pt x="789" y="386"/>
                  <a:pt x="798" y="416"/>
                </a:cubicBezTo>
                <a:cubicBezTo>
                  <a:pt x="806" y="442"/>
                  <a:pt x="837" y="448"/>
                  <a:pt x="860" y="450"/>
                </a:cubicBezTo>
                <a:cubicBezTo>
                  <a:pt x="900" y="453"/>
                  <a:pt x="934" y="439"/>
                  <a:pt x="957" y="408"/>
                </a:cubicBezTo>
                <a:cubicBezTo>
                  <a:pt x="978" y="379"/>
                  <a:pt x="985" y="351"/>
                  <a:pt x="994" y="317"/>
                </a:cubicBezTo>
              </a:path>
              <a:path w="1048" h="1786" extrusionOk="0">
                <a:moveTo>
                  <a:pt x="1038" y="7"/>
                </a:moveTo>
                <a:cubicBezTo>
                  <a:pt x="1047" y="43"/>
                  <a:pt x="1049" y="82"/>
                  <a:pt x="1047" y="119"/>
                </a:cubicBezTo>
                <a:cubicBezTo>
                  <a:pt x="1043" y="204"/>
                  <a:pt x="1035" y="289"/>
                  <a:pt x="1025" y="373"/>
                </a:cubicBezTo>
                <a:cubicBezTo>
                  <a:pt x="1015" y="457"/>
                  <a:pt x="999" y="540"/>
                  <a:pt x="985" y="624"/>
                </a:cubicBezTo>
                <a:cubicBezTo>
                  <a:pt x="980" y="651"/>
                  <a:pt x="951" y="745"/>
                  <a:pt x="967" y="772"/>
                </a:cubicBezTo>
                <a:cubicBezTo>
                  <a:pt x="970" y="773"/>
                  <a:pt x="974" y="773"/>
                  <a:pt x="977" y="77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61" name="Ink 5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925513" y="2668588"/>
            <a:ext cx="2625725" cy="731837"/>
          </a:xfrm>
          <a:custGeom>
            <a:avLst/>
            <a:gdLst>
              <a:gd name="T0" fmla="*/ 2147483647 w 7293"/>
              <a:gd name="T1" fmla="*/ 2147483647 h 2035"/>
              <a:gd name="T2" fmla="*/ 2100171159 w 7293"/>
              <a:gd name="T3" fmla="*/ 2147483647 h 2035"/>
              <a:gd name="T4" fmla="*/ 2147483647 w 7293"/>
              <a:gd name="T5" fmla="*/ 2147483647 h 2035"/>
              <a:gd name="T6" fmla="*/ 2147483647 w 7293"/>
              <a:gd name="T7" fmla="*/ 2147483647 h 2035"/>
              <a:gd name="T8" fmla="*/ 2147483647 w 7293"/>
              <a:gd name="T9" fmla="*/ 2147483647 h 2035"/>
              <a:gd name="T10" fmla="*/ 2147483647 w 7293"/>
              <a:gd name="T11" fmla="*/ 2147483647 h 2035"/>
              <a:gd name="T12" fmla="*/ 2147483647 w 7293"/>
              <a:gd name="T13" fmla="*/ 2147483647 h 2035"/>
              <a:gd name="T14" fmla="*/ 2147483647 w 7293"/>
              <a:gd name="T15" fmla="*/ 2147483647 h 2035"/>
              <a:gd name="T16" fmla="*/ 2147483647 w 7293"/>
              <a:gd name="T17" fmla="*/ 2147483647 h 2035"/>
              <a:gd name="T18" fmla="*/ 2147483647 w 7293"/>
              <a:gd name="T19" fmla="*/ 2147483647 h 2035"/>
              <a:gd name="T20" fmla="*/ 2147483647 w 7293"/>
              <a:gd name="T21" fmla="*/ 2147483647 h 2035"/>
              <a:gd name="T22" fmla="*/ 2147483647 w 7293"/>
              <a:gd name="T23" fmla="*/ 2147483647 h 2035"/>
              <a:gd name="T24" fmla="*/ 2147483647 w 7293"/>
              <a:gd name="T25" fmla="*/ 2147483647 h 2035"/>
              <a:gd name="T26" fmla="*/ 2147483647 w 7293"/>
              <a:gd name="T27" fmla="*/ 2147483647 h 2035"/>
              <a:gd name="T28" fmla="*/ 2147483647 w 7293"/>
              <a:gd name="T29" fmla="*/ 2147483647 h 2035"/>
              <a:gd name="T30" fmla="*/ 2147483647 w 7293"/>
              <a:gd name="T31" fmla="*/ 2147483647 h 2035"/>
              <a:gd name="T32" fmla="*/ 2147483647 w 7293"/>
              <a:gd name="T33" fmla="*/ 2147483647 h 2035"/>
              <a:gd name="T34" fmla="*/ 2147483647 w 7293"/>
              <a:gd name="T35" fmla="*/ 2147483647 h 2035"/>
              <a:gd name="T36" fmla="*/ 2147483647 w 7293"/>
              <a:gd name="T37" fmla="*/ 2147483647 h 2035"/>
              <a:gd name="T38" fmla="*/ 2147483647 w 7293"/>
              <a:gd name="T39" fmla="*/ 2147483647 h 2035"/>
              <a:gd name="T40" fmla="*/ 2147483647 w 7293"/>
              <a:gd name="T41" fmla="*/ 2147483647 h 2035"/>
              <a:gd name="T42" fmla="*/ 2147483647 w 7293"/>
              <a:gd name="T43" fmla="*/ 2147483647 h 2035"/>
              <a:gd name="T44" fmla="*/ 2147483647 w 7293"/>
              <a:gd name="T45" fmla="*/ 2147483647 h 2035"/>
              <a:gd name="T46" fmla="*/ 2147483647 w 7293"/>
              <a:gd name="T47" fmla="*/ 2147483647 h 2035"/>
              <a:gd name="T48" fmla="*/ 2147483647 w 7293"/>
              <a:gd name="T49" fmla="*/ 2147483647 h 2035"/>
              <a:gd name="T50" fmla="*/ 2147483647 w 7293"/>
              <a:gd name="T51" fmla="*/ 2147483647 h 2035"/>
              <a:gd name="T52" fmla="*/ 2147483647 w 7293"/>
              <a:gd name="T53" fmla="*/ 2147483647 h 2035"/>
              <a:gd name="T54" fmla="*/ 2147483647 w 7293"/>
              <a:gd name="T55" fmla="*/ 2147483647 h 2035"/>
              <a:gd name="T56" fmla="*/ 2147483647 w 7293"/>
              <a:gd name="T57" fmla="*/ 2147483647 h 2035"/>
              <a:gd name="T58" fmla="*/ 2147483647 w 7293"/>
              <a:gd name="T59" fmla="*/ 2147483647 h 2035"/>
              <a:gd name="T60" fmla="*/ 2147483647 w 7293"/>
              <a:gd name="T61" fmla="*/ 2147483647 h 2035"/>
              <a:gd name="T62" fmla="*/ 2147483647 w 7293"/>
              <a:gd name="T63" fmla="*/ 2147483647 h 2035"/>
              <a:gd name="T64" fmla="*/ 2147483647 w 7293"/>
              <a:gd name="T65" fmla="*/ 2147483647 h 2035"/>
              <a:gd name="T66" fmla="*/ 2147483647 w 7293"/>
              <a:gd name="T67" fmla="*/ 2147483647 h 2035"/>
              <a:gd name="T68" fmla="*/ 2147483647 w 7293"/>
              <a:gd name="T69" fmla="*/ 2147483647 h 2035"/>
              <a:gd name="T70" fmla="*/ 2147483647 w 7293"/>
              <a:gd name="T71" fmla="*/ 2147483647 h 2035"/>
              <a:gd name="T72" fmla="*/ 2147483647 w 7293"/>
              <a:gd name="T73" fmla="*/ 2147483647 h 2035"/>
              <a:gd name="T74" fmla="*/ 2147483647 w 7293"/>
              <a:gd name="T75" fmla="*/ 2147483647 h 2035"/>
              <a:gd name="T76" fmla="*/ 2147483647 w 7293"/>
              <a:gd name="T77" fmla="*/ 2147483647 h 2035"/>
              <a:gd name="T78" fmla="*/ 2147483647 w 7293"/>
              <a:gd name="T79" fmla="*/ 2147483647 h 2035"/>
              <a:gd name="T80" fmla="*/ 2147483647 w 7293"/>
              <a:gd name="T81" fmla="*/ 2147483647 h 2035"/>
              <a:gd name="T82" fmla="*/ 2147483647 w 7293"/>
              <a:gd name="T83" fmla="*/ 2147483647 h 2035"/>
              <a:gd name="T84" fmla="*/ 2147483647 w 7293"/>
              <a:gd name="T85" fmla="*/ 2147483647 h 2035"/>
              <a:gd name="T86" fmla="*/ 2147483647 w 7293"/>
              <a:gd name="T87" fmla="*/ 2147483647 h 2035"/>
              <a:gd name="T88" fmla="*/ 2147483647 w 7293"/>
              <a:gd name="T89" fmla="*/ 2147483647 h 2035"/>
              <a:gd name="T90" fmla="*/ 2147483647 w 7293"/>
              <a:gd name="T91" fmla="*/ 2147483647 h 2035"/>
              <a:gd name="T92" fmla="*/ 2147483647 w 7293"/>
              <a:gd name="T93" fmla="*/ 2147483647 h 2035"/>
              <a:gd name="T94" fmla="*/ 2147483647 w 7293"/>
              <a:gd name="T95" fmla="*/ 2147483647 h 2035"/>
              <a:gd name="T96" fmla="*/ 2147483647 w 7293"/>
              <a:gd name="T97" fmla="*/ 2147483647 h 2035"/>
              <a:gd name="T98" fmla="*/ 2147483647 w 7293"/>
              <a:gd name="T99" fmla="*/ 2147483647 h 2035"/>
              <a:gd name="T100" fmla="*/ 2147483647 w 7293"/>
              <a:gd name="T101" fmla="*/ 2147483647 h 2035"/>
              <a:gd name="T102" fmla="*/ 2147483647 w 7293"/>
              <a:gd name="T103" fmla="*/ 2147483647 h 2035"/>
              <a:gd name="T104" fmla="*/ 2147483647 w 7293"/>
              <a:gd name="T105" fmla="*/ 2147483647 h 2035"/>
              <a:gd name="T106" fmla="*/ 2147483647 w 7293"/>
              <a:gd name="T107" fmla="*/ 2147483647 h 2035"/>
              <a:gd name="T108" fmla="*/ 2147483647 w 7293"/>
              <a:gd name="T109" fmla="*/ 2147483647 h 2035"/>
              <a:gd name="T110" fmla="*/ 2147483647 w 7293"/>
              <a:gd name="T111" fmla="*/ 2147483647 h 2035"/>
              <a:gd name="T112" fmla="*/ 2147483647 w 7293"/>
              <a:gd name="T113" fmla="*/ 2147483647 h 2035"/>
              <a:gd name="T114" fmla="*/ 2147483647 w 7293"/>
              <a:gd name="T115" fmla="*/ 2147483647 h 2035"/>
              <a:gd name="T116" fmla="*/ 2147483647 w 7293"/>
              <a:gd name="T117" fmla="*/ 2147483647 h 2035"/>
              <a:gd name="T118" fmla="*/ 2147483647 w 7293"/>
              <a:gd name="T119" fmla="*/ 2147483647 h 2035"/>
              <a:gd name="T120" fmla="*/ 2147483647 w 7293"/>
              <a:gd name="T121" fmla="*/ 2147483647 h 2035"/>
              <a:gd name="T122" fmla="*/ 2147483647 w 7293"/>
              <a:gd name="T123" fmla="*/ 2147483647 h 2035"/>
              <a:gd name="T124" fmla="*/ 2147483647 w 7293"/>
              <a:gd name="T125" fmla="*/ 2147483647 h 203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293"/>
              <a:gd name="T190" fmla="*/ 0 h 2035"/>
              <a:gd name="T191" fmla="*/ 7293 w 7293"/>
              <a:gd name="T192" fmla="*/ 2035 h 203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293" h="2035" extrusionOk="0">
                <a:moveTo>
                  <a:pt x="129" y="374"/>
                </a:moveTo>
                <a:cubicBezTo>
                  <a:pt x="129" y="335"/>
                  <a:pt x="86" y="431"/>
                  <a:pt x="80" y="442"/>
                </a:cubicBezTo>
                <a:cubicBezTo>
                  <a:pt x="45" y="513"/>
                  <a:pt x="19" y="588"/>
                  <a:pt x="6" y="667"/>
                </a:cubicBezTo>
                <a:cubicBezTo>
                  <a:pt x="-3" y="722"/>
                  <a:pt x="-8" y="807"/>
                  <a:pt x="45" y="844"/>
                </a:cubicBezTo>
                <a:cubicBezTo>
                  <a:pt x="102" y="885"/>
                  <a:pt x="188" y="835"/>
                  <a:pt x="234" y="801"/>
                </a:cubicBezTo>
                <a:cubicBezTo>
                  <a:pt x="305" y="748"/>
                  <a:pt x="354" y="681"/>
                  <a:pt x="408" y="613"/>
                </a:cubicBezTo>
              </a:path>
              <a:path w="7293" h="2035" extrusionOk="0">
                <a:moveTo>
                  <a:pt x="581" y="107"/>
                </a:moveTo>
                <a:cubicBezTo>
                  <a:pt x="555" y="84"/>
                  <a:pt x="555" y="126"/>
                  <a:pt x="543" y="188"/>
                </a:cubicBezTo>
                <a:cubicBezTo>
                  <a:pt x="520" y="307"/>
                  <a:pt x="500" y="428"/>
                  <a:pt x="481" y="548"/>
                </a:cubicBezTo>
                <a:cubicBezTo>
                  <a:pt x="459" y="688"/>
                  <a:pt x="437" y="828"/>
                  <a:pt x="416" y="968"/>
                </a:cubicBezTo>
                <a:cubicBezTo>
                  <a:pt x="403" y="1054"/>
                  <a:pt x="389" y="1140"/>
                  <a:pt x="384" y="1227"/>
                </a:cubicBezTo>
                <a:cubicBezTo>
                  <a:pt x="383" y="1254"/>
                  <a:pt x="382" y="1261"/>
                  <a:pt x="386" y="1278"/>
                </a:cubicBezTo>
                <a:cubicBezTo>
                  <a:pt x="405" y="1238"/>
                  <a:pt x="416" y="1200"/>
                  <a:pt x="427" y="1156"/>
                </a:cubicBezTo>
              </a:path>
              <a:path w="7293" h="2035" extrusionOk="0">
                <a:moveTo>
                  <a:pt x="650" y="333"/>
                </a:moveTo>
                <a:cubicBezTo>
                  <a:pt x="636" y="399"/>
                  <a:pt x="611" y="460"/>
                  <a:pt x="604" y="528"/>
                </a:cubicBezTo>
                <a:cubicBezTo>
                  <a:pt x="596" y="607"/>
                  <a:pt x="587" y="739"/>
                  <a:pt x="659" y="794"/>
                </a:cubicBezTo>
                <a:cubicBezTo>
                  <a:pt x="715" y="837"/>
                  <a:pt x="805" y="792"/>
                  <a:pt x="850" y="754"/>
                </a:cubicBezTo>
                <a:cubicBezTo>
                  <a:pt x="936" y="682"/>
                  <a:pt x="1008" y="578"/>
                  <a:pt x="1061" y="480"/>
                </a:cubicBezTo>
                <a:cubicBezTo>
                  <a:pt x="1111" y="388"/>
                  <a:pt x="1139" y="292"/>
                  <a:pt x="1165" y="192"/>
                </a:cubicBezTo>
                <a:cubicBezTo>
                  <a:pt x="1176" y="158"/>
                  <a:pt x="1181" y="150"/>
                  <a:pt x="1171" y="128"/>
                </a:cubicBezTo>
                <a:cubicBezTo>
                  <a:pt x="1139" y="189"/>
                  <a:pt x="1131" y="259"/>
                  <a:pt x="1118" y="327"/>
                </a:cubicBezTo>
                <a:cubicBezTo>
                  <a:pt x="1091" y="465"/>
                  <a:pt x="1070" y="605"/>
                  <a:pt x="1051" y="744"/>
                </a:cubicBezTo>
                <a:cubicBezTo>
                  <a:pt x="1034" y="865"/>
                  <a:pt x="1013" y="989"/>
                  <a:pt x="1012" y="1111"/>
                </a:cubicBezTo>
                <a:cubicBezTo>
                  <a:pt x="1012" y="1134"/>
                  <a:pt x="1000" y="1227"/>
                  <a:pt x="1041" y="1226"/>
                </a:cubicBezTo>
                <a:cubicBezTo>
                  <a:pt x="1065" y="1202"/>
                  <a:pt x="1075" y="1190"/>
                  <a:pt x="1083" y="1166"/>
                </a:cubicBezTo>
              </a:path>
              <a:path w="7293" h="2035" extrusionOk="0">
                <a:moveTo>
                  <a:pt x="1221" y="724"/>
                </a:moveTo>
                <a:cubicBezTo>
                  <a:pt x="1244" y="762"/>
                  <a:pt x="1256" y="810"/>
                  <a:pt x="1272" y="852"/>
                </a:cubicBezTo>
                <a:cubicBezTo>
                  <a:pt x="1293" y="909"/>
                  <a:pt x="1320" y="967"/>
                  <a:pt x="1361" y="1012"/>
                </a:cubicBezTo>
                <a:cubicBezTo>
                  <a:pt x="1388" y="1041"/>
                  <a:pt x="1431" y="1059"/>
                  <a:pt x="1467" y="1034"/>
                </a:cubicBezTo>
                <a:cubicBezTo>
                  <a:pt x="1502" y="1009"/>
                  <a:pt x="1517" y="965"/>
                  <a:pt x="1535" y="928"/>
                </a:cubicBezTo>
              </a:path>
              <a:path w="7293" h="2035" extrusionOk="0">
                <a:moveTo>
                  <a:pt x="1551" y="598"/>
                </a:moveTo>
                <a:cubicBezTo>
                  <a:pt x="1509" y="674"/>
                  <a:pt x="1464" y="751"/>
                  <a:pt x="1426" y="828"/>
                </a:cubicBezTo>
                <a:cubicBezTo>
                  <a:pt x="1388" y="905"/>
                  <a:pt x="1357" y="985"/>
                  <a:pt x="1319" y="1061"/>
                </a:cubicBezTo>
                <a:cubicBezTo>
                  <a:pt x="1316" y="1067"/>
                  <a:pt x="1286" y="1158"/>
                  <a:pt x="1300" y="1128"/>
                </a:cubicBezTo>
                <a:cubicBezTo>
                  <a:pt x="1303" y="1119"/>
                  <a:pt x="1306" y="1110"/>
                  <a:pt x="1309" y="1101"/>
                </a:cubicBezTo>
              </a:path>
              <a:path w="7293" h="2035" extrusionOk="0">
                <a:moveTo>
                  <a:pt x="1607" y="605"/>
                </a:moveTo>
                <a:cubicBezTo>
                  <a:pt x="1602" y="663"/>
                  <a:pt x="1593" y="732"/>
                  <a:pt x="1616" y="788"/>
                </a:cubicBezTo>
                <a:cubicBezTo>
                  <a:pt x="1639" y="842"/>
                  <a:pt x="1685" y="868"/>
                  <a:pt x="1742" y="860"/>
                </a:cubicBezTo>
                <a:cubicBezTo>
                  <a:pt x="1817" y="849"/>
                  <a:pt x="1881" y="789"/>
                  <a:pt x="1926" y="733"/>
                </a:cubicBezTo>
                <a:cubicBezTo>
                  <a:pt x="2001" y="641"/>
                  <a:pt x="2043" y="528"/>
                  <a:pt x="2064" y="412"/>
                </a:cubicBezTo>
                <a:cubicBezTo>
                  <a:pt x="2074" y="358"/>
                  <a:pt x="2092" y="300"/>
                  <a:pt x="2042" y="285"/>
                </a:cubicBezTo>
                <a:cubicBezTo>
                  <a:pt x="1994" y="431"/>
                  <a:pt x="1974" y="584"/>
                  <a:pt x="1950" y="736"/>
                </a:cubicBezTo>
                <a:cubicBezTo>
                  <a:pt x="1922" y="912"/>
                  <a:pt x="1884" y="1091"/>
                  <a:pt x="1876" y="1269"/>
                </a:cubicBezTo>
                <a:cubicBezTo>
                  <a:pt x="1874" y="1315"/>
                  <a:pt x="1881" y="1318"/>
                  <a:pt x="1891" y="1350"/>
                </a:cubicBezTo>
              </a:path>
              <a:path w="7293" h="2035" extrusionOk="0">
                <a:moveTo>
                  <a:pt x="2240" y="601"/>
                </a:moveTo>
                <a:cubicBezTo>
                  <a:pt x="2214" y="617"/>
                  <a:pt x="2205" y="613"/>
                  <a:pt x="2193" y="641"/>
                </a:cubicBezTo>
                <a:cubicBezTo>
                  <a:pt x="2184" y="660"/>
                  <a:pt x="2187" y="678"/>
                  <a:pt x="2185" y="698"/>
                </a:cubicBezTo>
                <a:cubicBezTo>
                  <a:pt x="2235" y="702"/>
                  <a:pt x="2262" y="676"/>
                  <a:pt x="2305" y="648"/>
                </a:cubicBezTo>
                <a:cubicBezTo>
                  <a:pt x="2379" y="600"/>
                  <a:pt x="2450" y="547"/>
                  <a:pt x="2523" y="497"/>
                </a:cubicBezTo>
                <a:cubicBezTo>
                  <a:pt x="2575" y="462"/>
                  <a:pt x="2614" y="442"/>
                  <a:pt x="2670" y="425"/>
                </a:cubicBezTo>
                <a:cubicBezTo>
                  <a:pt x="2671" y="496"/>
                  <a:pt x="2662" y="540"/>
                  <a:pt x="2628" y="612"/>
                </a:cubicBezTo>
                <a:cubicBezTo>
                  <a:pt x="2546" y="787"/>
                  <a:pt x="2437" y="947"/>
                  <a:pt x="2328" y="1106"/>
                </a:cubicBezTo>
                <a:cubicBezTo>
                  <a:pt x="2268" y="1193"/>
                  <a:pt x="2207" y="1273"/>
                  <a:pt x="2164" y="1369"/>
                </a:cubicBezTo>
                <a:cubicBezTo>
                  <a:pt x="2188" y="1423"/>
                  <a:pt x="2229" y="1419"/>
                  <a:pt x="2290" y="1416"/>
                </a:cubicBezTo>
                <a:cubicBezTo>
                  <a:pt x="2400" y="1411"/>
                  <a:pt x="2515" y="1391"/>
                  <a:pt x="2615" y="1346"/>
                </a:cubicBezTo>
                <a:cubicBezTo>
                  <a:pt x="2665" y="1324"/>
                  <a:pt x="2696" y="1291"/>
                  <a:pt x="2734" y="1253"/>
                </a:cubicBezTo>
              </a:path>
              <a:path w="7293" h="2035" extrusionOk="0">
                <a:moveTo>
                  <a:pt x="3067" y="867"/>
                </a:moveTo>
                <a:cubicBezTo>
                  <a:pt x="3089" y="838"/>
                  <a:pt x="3113" y="807"/>
                  <a:pt x="3147" y="791"/>
                </a:cubicBezTo>
                <a:cubicBezTo>
                  <a:pt x="3189" y="771"/>
                  <a:pt x="3212" y="805"/>
                  <a:pt x="3233" y="836"/>
                </a:cubicBezTo>
                <a:cubicBezTo>
                  <a:pt x="3265" y="884"/>
                  <a:pt x="3287" y="954"/>
                  <a:pt x="3336" y="988"/>
                </a:cubicBezTo>
                <a:cubicBezTo>
                  <a:pt x="3376" y="1016"/>
                  <a:pt x="3418" y="986"/>
                  <a:pt x="3445" y="955"/>
                </a:cubicBezTo>
                <a:cubicBezTo>
                  <a:pt x="3492" y="901"/>
                  <a:pt x="3506" y="836"/>
                  <a:pt x="3528" y="771"/>
                </a:cubicBezTo>
                <a:cubicBezTo>
                  <a:pt x="3539" y="739"/>
                  <a:pt x="3560" y="693"/>
                  <a:pt x="3533" y="663"/>
                </a:cubicBezTo>
                <a:cubicBezTo>
                  <a:pt x="3528" y="665"/>
                  <a:pt x="3524" y="666"/>
                  <a:pt x="3519" y="668"/>
                </a:cubicBezTo>
              </a:path>
              <a:path w="7293" h="2035" extrusionOk="0">
                <a:moveTo>
                  <a:pt x="3152" y="1273"/>
                </a:moveTo>
                <a:cubicBezTo>
                  <a:pt x="3186" y="1221"/>
                  <a:pt x="3215" y="1167"/>
                  <a:pt x="3251" y="1117"/>
                </a:cubicBezTo>
                <a:cubicBezTo>
                  <a:pt x="3268" y="1095"/>
                  <a:pt x="3271" y="1090"/>
                  <a:pt x="3284" y="1079"/>
                </a:cubicBezTo>
                <a:cubicBezTo>
                  <a:pt x="3301" y="1095"/>
                  <a:pt x="3306" y="1111"/>
                  <a:pt x="3320" y="1135"/>
                </a:cubicBezTo>
                <a:cubicBezTo>
                  <a:pt x="3342" y="1171"/>
                  <a:pt x="3377" y="1206"/>
                  <a:pt x="3417" y="1221"/>
                </a:cubicBezTo>
                <a:cubicBezTo>
                  <a:pt x="3467" y="1240"/>
                  <a:pt x="3507" y="1222"/>
                  <a:pt x="3539" y="1186"/>
                </a:cubicBezTo>
                <a:cubicBezTo>
                  <a:pt x="3572" y="1149"/>
                  <a:pt x="3594" y="1106"/>
                  <a:pt x="3618" y="1064"/>
                </a:cubicBezTo>
              </a:path>
              <a:path w="7293" h="2035" extrusionOk="0">
                <a:moveTo>
                  <a:pt x="4247" y="615"/>
                </a:moveTo>
                <a:cubicBezTo>
                  <a:pt x="4290" y="607"/>
                  <a:pt x="4312" y="580"/>
                  <a:pt x="4363" y="615"/>
                </a:cubicBezTo>
                <a:cubicBezTo>
                  <a:pt x="4471" y="688"/>
                  <a:pt x="4451" y="842"/>
                  <a:pt x="4419" y="949"/>
                </a:cubicBezTo>
                <a:cubicBezTo>
                  <a:pt x="4361" y="1144"/>
                  <a:pt x="4182" y="1311"/>
                  <a:pt x="4140" y="1503"/>
                </a:cubicBezTo>
                <a:cubicBezTo>
                  <a:pt x="4132" y="1533"/>
                  <a:pt x="4127" y="1540"/>
                  <a:pt x="4141" y="1556"/>
                </a:cubicBezTo>
                <a:cubicBezTo>
                  <a:pt x="4211" y="1532"/>
                  <a:pt x="4251" y="1509"/>
                  <a:pt x="4312" y="1456"/>
                </a:cubicBezTo>
                <a:cubicBezTo>
                  <a:pt x="4413" y="1367"/>
                  <a:pt x="4503" y="1264"/>
                  <a:pt x="4588" y="1159"/>
                </a:cubicBezTo>
                <a:cubicBezTo>
                  <a:pt x="4639" y="1096"/>
                  <a:pt x="4686" y="1031"/>
                  <a:pt x="4732" y="965"/>
                </a:cubicBezTo>
                <a:cubicBezTo>
                  <a:pt x="4689" y="1024"/>
                  <a:pt x="4652" y="1078"/>
                  <a:pt x="4624" y="1148"/>
                </a:cubicBezTo>
                <a:cubicBezTo>
                  <a:pt x="4591" y="1231"/>
                  <a:pt x="4553" y="1360"/>
                  <a:pt x="4636" y="1429"/>
                </a:cubicBezTo>
                <a:cubicBezTo>
                  <a:pt x="4732" y="1508"/>
                  <a:pt x="4871" y="1417"/>
                  <a:pt x="4920" y="1331"/>
                </a:cubicBezTo>
                <a:cubicBezTo>
                  <a:pt x="5012" y="1170"/>
                  <a:pt x="4980" y="955"/>
                  <a:pt x="4942" y="783"/>
                </a:cubicBezTo>
                <a:cubicBezTo>
                  <a:pt x="4940" y="779"/>
                  <a:pt x="4939" y="774"/>
                  <a:pt x="4937" y="770"/>
                </a:cubicBezTo>
                <a:cubicBezTo>
                  <a:pt x="4949" y="844"/>
                  <a:pt x="4960" y="917"/>
                  <a:pt x="4976" y="990"/>
                </a:cubicBezTo>
                <a:cubicBezTo>
                  <a:pt x="5004" y="1121"/>
                  <a:pt x="5038" y="1289"/>
                  <a:pt x="5148" y="1380"/>
                </a:cubicBezTo>
                <a:cubicBezTo>
                  <a:pt x="5213" y="1434"/>
                  <a:pt x="5300" y="1426"/>
                  <a:pt x="5351" y="1358"/>
                </a:cubicBezTo>
                <a:cubicBezTo>
                  <a:pt x="5409" y="1280"/>
                  <a:pt x="5411" y="1166"/>
                  <a:pt x="5405" y="1074"/>
                </a:cubicBezTo>
                <a:cubicBezTo>
                  <a:pt x="5397" y="947"/>
                  <a:pt x="5362" y="802"/>
                  <a:pt x="5268" y="710"/>
                </a:cubicBezTo>
                <a:cubicBezTo>
                  <a:pt x="5249" y="697"/>
                  <a:pt x="5246" y="693"/>
                  <a:pt x="5232" y="691"/>
                </a:cubicBezTo>
                <a:cubicBezTo>
                  <a:pt x="5267" y="698"/>
                  <a:pt x="5308" y="704"/>
                  <a:pt x="5343" y="713"/>
                </a:cubicBezTo>
                <a:cubicBezTo>
                  <a:pt x="5446" y="740"/>
                  <a:pt x="5507" y="792"/>
                  <a:pt x="5529" y="901"/>
                </a:cubicBezTo>
                <a:cubicBezTo>
                  <a:pt x="5560" y="1053"/>
                  <a:pt x="5499" y="1316"/>
                  <a:pt x="5648" y="1422"/>
                </a:cubicBezTo>
                <a:cubicBezTo>
                  <a:pt x="5796" y="1527"/>
                  <a:pt x="5965" y="1363"/>
                  <a:pt x="6009" y="1231"/>
                </a:cubicBezTo>
                <a:cubicBezTo>
                  <a:pt x="6063" y="1068"/>
                  <a:pt x="6030" y="805"/>
                  <a:pt x="5839" y="748"/>
                </a:cubicBezTo>
                <a:cubicBezTo>
                  <a:pt x="5745" y="720"/>
                  <a:pt x="5656" y="776"/>
                  <a:pt x="5586" y="834"/>
                </a:cubicBezTo>
                <a:cubicBezTo>
                  <a:pt x="5566" y="853"/>
                  <a:pt x="5546" y="872"/>
                  <a:pt x="5526" y="891"/>
                </a:cubicBezTo>
              </a:path>
              <a:path w="7293" h="2035" extrusionOk="0">
                <a:moveTo>
                  <a:pt x="4658" y="1666"/>
                </a:moveTo>
                <a:cubicBezTo>
                  <a:pt x="4648" y="1709"/>
                  <a:pt x="4639" y="1745"/>
                  <a:pt x="4622" y="1787"/>
                </a:cubicBezTo>
                <a:cubicBezTo>
                  <a:pt x="4595" y="1854"/>
                  <a:pt x="4566" y="1923"/>
                  <a:pt x="4524" y="1983"/>
                </a:cubicBezTo>
                <a:cubicBezTo>
                  <a:pt x="4505" y="2010"/>
                  <a:pt x="4486" y="2048"/>
                  <a:pt x="4481" y="2016"/>
                </a:cubicBezTo>
              </a:path>
              <a:path w="7293" h="2035" extrusionOk="0">
                <a:moveTo>
                  <a:pt x="6000" y="800"/>
                </a:moveTo>
                <a:cubicBezTo>
                  <a:pt x="5990" y="756"/>
                  <a:pt x="5988" y="715"/>
                  <a:pt x="5970" y="670"/>
                </a:cubicBezTo>
                <a:cubicBezTo>
                  <a:pt x="5876" y="432"/>
                  <a:pt x="5711" y="239"/>
                  <a:pt x="5453" y="177"/>
                </a:cubicBezTo>
                <a:cubicBezTo>
                  <a:pt x="5238" y="125"/>
                  <a:pt x="5006" y="165"/>
                  <a:pt x="4799" y="231"/>
                </a:cubicBezTo>
                <a:cubicBezTo>
                  <a:pt x="4389" y="362"/>
                  <a:pt x="3993" y="640"/>
                  <a:pt x="3752" y="998"/>
                </a:cubicBezTo>
                <a:cubicBezTo>
                  <a:pt x="3611" y="1208"/>
                  <a:pt x="3525" y="1500"/>
                  <a:pt x="3717" y="1709"/>
                </a:cubicBezTo>
                <a:cubicBezTo>
                  <a:pt x="3923" y="1933"/>
                  <a:pt x="4314" y="1953"/>
                  <a:pt x="4594" y="1951"/>
                </a:cubicBezTo>
                <a:cubicBezTo>
                  <a:pt x="5102" y="1947"/>
                  <a:pt x="5706" y="1830"/>
                  <a:pt x="6090" y="1472"/>
                </a:cubicBezTo>
                <a:cubicBezTo>
                  <a:pt x="6263" y="1311"/>
                  <a:pt x="6357" y="1064"/>
                  <a:pt x="6219" y="851"/>
                </a:cubicBezTo>
                <a:cubicBezTo>
                  <a:pt x="6093" y="656"/>
                  <a:pt x="5812" y="581"/>
                  <a:pt x="5594" y="610"/>
                </a:cubicBezTo>
                <a:cubicBezTo>
                  <a:pt x="5522" y="627"/>
                  <a:pt x="5502" y="630"/>
                  <a:pt x="5462" y="657"/>
                </a:cubicBezTo>
              </a:path>
              <a:path w="7293" h="2035" extrusionOk="0">
                <a:moveTo>
                  <a:pt x="6395" y="1124"/>
                </a:moveTo>
                <a:cubicBezTo>
                  <a:pt x="6471" y="1108"/>
                  <a:pt x="6518" y="1082"/>
                  <a:pt x="6578" y="1029"/>
                </a:cubicBezTo>
                <a:cubicBezTo>
                  <a:pt x="6665" y="952"/>
                  <a:pt x="6747" y="864"/>
                  <a:pt x="6821" y="774"/>
                </a:cubicBezTo>
                <a:cubicBezTo>
                  <a:pt x="6902" y="675"/>
                  <a:pt x="6981" y="572"/>
                  <a:pt x="7046" y="462"/>
                </a:cubicBezTo>
                <a:cubicBezTo>
                  <a:pt x="7092" y="385"/>
                  <a:pt x="7154" y="278"/>
                  <a:pt x="7133" y="184"/>
                </a:cubicBezTo>
                <a:cubicBezTo>
                  <a:pt x="7120" y="126"/>
                  <a:pt x="7075" y="112"/>
                  <a:pt x="7022" y="116"/>
                </a:cubicBezTo>
                <a:cubicBezTo>
                  <a:pt x="6945" y="122"/>
                  <a:pt x="6857" y="162"/>
                  <a:pt x="6794" y="206"/>
                </a:cubicBezTo>
                <a:cubicBezTo>
                  <a:pt x="6773" y="224"/>
                  <a:pt x="6768" y="227"/>
                  <a:pt x="6757" y="239"/>
                </a:cubicBezTo>
                <a:cubicBezTo>
                  <a:pt x="6814" y="216"/>
                  <a:pt x="6860" y="183"/>
                  <a:pt x="6910" y="146"/>
                </a:cubicBezTo>
                <a:cubicBezTo>
                  <a:pt x="6948" y="118"/>
                  <a:pt x="7071" y="-14"/>
                  <a:pt x="7125" y="0"/>
                </a:cubicBezTo>
                <a:cubicBezTo>
                  <a:pt x="7182" y="15"/>
                  <a:pt x="7194" y="73"/>
                  <a:pt x="7209" y="123"/>
                </a:cubicBezTo>
                <a:cubicBezTo>
                  <a:pt x="7231" y="198"/>
                  <a:pt x="7246" y="275"/>
                  <a:pt x="7263" y="352"/>
                </a:cubicBezTo>
                <a:cubicBezTo>
                  <a:pt x="7273" y="397"/>
                  <a:pt x="7284" y="441"/>
                  <a:pt x="7292" y="486"/>
                </a:cubicBezTo>
                <a:cubicBezTo>
                  <a:pt x="7292" y="490"/>
                  <a:pt x="7292" y="494"/>
                  <a:pt x="7292" y="498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62" name="Ink 5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686050" y="3951288"/>
            <a:ext cx="309563" cy="322262"/>
          </a:xfrm>
          <a:custGeom>
            <a:avLst/>
            <a:gdLst>
              <a:gd name="T0" fmla="*/ 0 w 861"/>
              <a:gd name="T1" fmla="*/ 2147483647 h 897"/>
              <a:gd name="T2" fmla="*/ 2137966591 w 861"/>
              <a:gd name="T3" fmla="*/ 2147483647 h 897"/>
              <a:gd name="T4" fmla="*/ 2147483647 w 861"/>
              <a:gd name="T5" fmla="*/ 2147483647 h 897"/>
              <a:gd name="T6" fmla="*/ 2147483647 w 861"/>
              <a:gd name="T7" fmla="*/ 2147483647 h 897"/>
              <a:gd name="T8" fmla="*/ 2147483647 w 861"/>
              <a:gd name="T9" fmla="*/ 2147483647 h 897"/>
              <a:gd name="T10" fmla="*/ 2147483647 w 861"/>
              <a:gd name="T11" fmla="*/ 2147483647 h 897"/>
              <a:gd name="T12" fmla="*/ 2147483647 w 861"/>
              <a:gd name="T13" fmla="*/ 2147483647 h 897"/>
              <a:gd name="T14" fmla="*/ 2147483647 w 861"/>
              <a:gd name="T15" fmla="*/ 2147483647 h 897"/>
              <a:gd name="T16" fmla="*/ 2147483647 w 861"/>
              <a:gd name="T17" fmla="*/ 2147483647 h 897"/>
              <a:gd name="T18" fmla="*/ 2147483647 w 861"/>
              <a:gd name="T19" fmla="*/ 2147483647 h 897"/>
              <a:gd name="T20" fmla="*/ 2147483647 w 861"/>
              <a:gd name="T21" fmla="*/ 2147483647 h 897"/>
              <a:gd name="T22" fmla="*/ 2147483647 w 861"/>
              <a:gd name="T23" fmla="*/ 2147483647 h 897"/>
              <a:gd name="T24" fmla="*/ 2147483647 w 861"/>
              <a:gd name="T25" fmla="*/ 2147483647 h 897"/>
              <a:gd name="T26" fmla="*/ 2147483647 w 861"/>
              <a:gd name="T27" fmla="*/ 2147483647 h 897"/>
              <a:gd name="T28" fmla="*/ 2147483647 w 861"/>
              <a:gd name="T29" fmla="*/ 2147483647 h 897"/>
              <a:gd name="T30" fmla="*/ 2147483647 w 861"/>
              <a:gd name="T31" fmla="*/ 2147483647 h 897"/>
              <a:gd name="T32" fmla="*/ 2147483647 w 861"/>
              <a:gd name="T33" fmla="*/ 2147483647 h 89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61"/>
              <a:gd name="T52" fmla="*/ 0 h 897"/>
              <a:gd name="T53" fmla="*/ 861 w 861"/>
              <a:gd name="T54" fmla="*/ 897 h 89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61" h="897" extrusionOk="0">
                <a:moveTo>
                  <a:pt x="0" y="870"/>
                </a:moveTo>
                <a:cubicBezTo>
                  <a:pt x="19" y="886"/>
                  <a:pt x="-4" y="912"/>
                  <a:pt x="46" y="887"/>
                </a:cubicBezTo>
                <a:cubicBezTo>
                  <a:pt x="86" y="867"/>
                  <a:pt x="126" y="820"/>
                  <a:pt x="154" y="786"/>
                </a:cubicBezTo>
                <a:cubicBezTo>
                  <a:pt x="218" y="709"/>
                  <a:pt x="276" y="628"/>
                  <a:pt x="340" y="551"/>
                </a:cubicBezTo>
                <a:cubicBezTo>
                  <a:pt x="461" y="406"/>
                  <a:pt x="599" y="291"/>
                  <a:pt x="734" y="162"/>
                </a:cubicBezTo>
                <a:cubicBezTo>
                  <a:pt x="737" y="158"/>
                  <a:pt x="740" y="155"/>
                  <a:pt x="743" y="151"/>
                </a:cubicBezTo>
                <a:cubicBezTo>
                  <a:pt x="718" y="150"/>
                  <a:pt x="698" y="149"/>
                  <a:pt x="672" y="152"/>
                </a:cubicBezTo>
                <a:cubicBezTo>
                  <a:pt x="591" y="162"/>
                  <a:pt x="510" y="174"/>
                  <a:pt x="429" y="184"/>
                </a:cubicBezTo>
                <a:cubicBezTo>
                  <a:pt x="372" y="191"/>
                  <a:pt x="315" y="200"/>
                  <a:pt x="258" y="203"/>
                </a:cubicBezTo>
                <a:cubicBezTo>
                  <a:pt x="252" y="203"/>
                  <a:pt x="245" y="203"/>
                  <a:pt x="239" y="203"/>
                </a:cubicBezTo>
                <a:cubicBezTo>
                  <a:pt x="278" y="188"/>
                  <a:pt x="318" y="173"/>
                  <a:pt x="359" y="160"/>
                </a:cubicBezTo>
                <a:cubicBezTo>
                  <a:pt x="470" y="124"/>
                  <a:pt x="578" y="80"/>
                  <a:pt x="687" y="39"/>
                </a:cubicBezTo>
                <a:cubicBezTo>
                  <a:pt x="734" y="21"/>
                  <a:pt x="784" y="1"/>
                  <a:pt x="835" y="0"/>
                </a:cubicBezTo>
                <a:cubicBezTo>
                  <a:pt x="841" y="2"/>
                  <a:pt x="846" y="5"/>
                  <a:pt x="852" y="7"/>
                </a:cubicBezTo>
                <a:cubicBezTo>
                  <a:pt x="857" y="52"/>
                  <a:pt x="854" y="77"/>
                  <a:pt x="839" y="124"/>
                </a:cubicBezTo>
                <a:cubicBezTo>
                  <a:pt x="789" y="280"/>
                  <a:pt x="712" y="426"/>
                  <a:pt x="663" y="581"/>
                </a:cubicBezTo>
                <a:cubicBezTo>
                  <a:pt x="661" y="584"/>
                  <a:pt x="660" y="587"/>
                  <a:pt x="658" y="59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63" name="Ink 5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69913" y="4797425"/>
            <a:ext cx="1223962" cy="668338"/>
          </a:xfrm>
          <a:custGeom>
            <a:avLst/>
            <a:gdLst>
              <a:gd name="T0" fmla="*/ 2147483647 w 3399"/>
              <a:gd name="T1" fmla="*/ 2147483647 h 1853"/>
              <a:gd name="T2" fmla="*/ 2147483647 w 3399"/>
              <a:gd name="T3" fmla="*/ 2147483647 h 1853"/>
              <a:gd name="T4" fmla="*/ 2147483647 w 3399"/>
              <a:gd name="T5" fmla="*/ 2147483647 h 1853"/>
              <a:gd name="T6" fmla="*/ 2147483647 w 3399"/>
              <a:gd name="T7" fmla="*/ 2147483647 h 1853"/>
              <a:gd name="T8" fmla="*/ 2147483647 w 3399"/>
              <a:gd name="T9" fmla="*/ 2147483647 h 1853"/>
              <a:gd name="T10" fmla="*/ 2147483647 w 3399"/>
              <a:gd name="T11" fmla="*/ 2147483647 h 1853"/>
              <a:gd name="T12" fmla="*/ 2147483647 w 3399"/>
              <a:gd name="T13" fmla="*/ 2147483647 h 1853"/>
              <a:gd name="T14" fmla="*/ 466935247 w 3399"/>
              <a:gd name="T15" fmla="*/ 2147483647 h 1853"/>
              <a:gd name="T16" fmla="*/ 2147483647 w 3399"/>
              <a:gd name="T17" fmla="*/ 2147483647 h 1853"/>
              <a:gd name="T18" fmla="*/ 2147483647 w 3399"/>
              <a:gd name="T19" fmla="*/ 2147483647 h 1853"/>
              <a:gd name="T20" fmla="*/ 2147483647 w 3399"/>
              <a:gd name="T21" fmla="*/ 2147483647 h 1853"/>
              <a:gd name="T22" fmla="*/ 2147483647 w 3399"/>
              <a:gd name="T23" fmla="*/ 2147483647 h 1853"/>
              <a:gd name="T24" fmla="*/ 2147483647 w 3399"/>
              <a:gd name="T25" fmla="*/ 2147483647 h 1853"/>
              <a:gd name="T26" fmla="*/ 2147483647 w 3399"/>
              <a:gd name="T27" fmla="*/ 2147483647 h 1853"/>
              <a:gd name="T28" fmla="*/ 2147483647 w 3399"/>
              <a:gd name="T29" fmla="*/ 2147483647 h 1853"/>
              <a:gd name="T30" fmla="*/ 2147483647 w 3399"/>
              <a:gd name="T31" fmla="*/ 2147483647 h 1853"/>
              <a:gd name="T32" fmla="*/ 2147483647 w 3399"/>
              <a:gd name="T33" fmla="*/ 2147483647 h 1853"/>
              <a:gd name="T34" fmla="*/ 2147483647 w 3399"/>
              <a:gd name="T35" fmla="*/ 2147483647 h 1853"/>
              <a:gd name="T36" fmla="*/ 2147483647 w 3399"/>
              <a:gd name="T37" fmla="*/ 2147483647 h 1853"/>
              <a:gd name="T38" fmla="*/ 2147483647 w 3399"/>
              <a:gd name="T39" fmla="*/ 2147483647 h 1853"/>
              <a:gd name="T40" fmla="*/ 2147483647 w 3399"/>
              <a:gd name="T41" fmla="*/ 2147483647 h 1853"/>
              <a:gd name="T42" fmla="*/ 2147483647 w 3399"/>
              <a:gd name="T43" fmla="*/ 2147483647 h 1853"/>
              <a:gd name="T44" fmla="*/ 2147483647 w 3399"/>
              <a:gd name="T45" fmla="*/ 2147483647 h 1853"/>
              <a:gd name="T46" fmla="*/ 2147483647 w 3399"/>
              <a:gd name="T47" fmla="*/ 2147483647 h 1853"/>
              <a:gd name="T48" fmla="*/ 2147483647 w 3399"/>
              <a:gd name="T49" fmla="*/ 2147483647 h 1853"/>
              <a:gd name="T50" fmla="*/ 2147483647 w 3399"/>
              <a:gd name="T51" fmla="*/ 2147483647 h 1853"/>
              <a:gd name="T52" fmla="*/ 2147483647 w 3399"/>
              <a:gd name="T53" fmla="*/ 2147483647 h 1853"/>
              <a:gd name="T54" fmla="*/ 2147483647 w 3399"/>
              <a:gd name="T55" fmla="*/ 2147483647 h 1853"/>
              <a:gd name="T56" fmla="*/ 2147483647 w 3399"/>
              <a:gd name="T57" fmla="*/ 2147483647 h 1853"/>
              <a:gd name="T58" fmla="*/ 2147483647 w 3399"/>
              <a:gd name="T59" fmla="*/ 2147483647 h 1853"/>
              <a:gd name="T60" fmla="*/ 2147483647 w 3399"/>
              <a:gd name="T61" fmla="*/ 2147483647 h 1853"/>
              <a:gd name="T62" fmla="*/ 2147483647 w 3399"/>
              <a:gd name="T63" fmla="*/ 2147483647 h 1853"/>
              <a:gd name="T64" fmla="*/ 2147483647 w 3399"/>
              <a:gd name="T65" fmla="*/ 2147483647 h 1853"/>
              <a:gd name="T66" fmla="*/ 2147483647 w 3399"/>
              <a:gd name="T67" fmla="*/ 2147483647 h 1853"/>
              <a:gd name="T68" fmla="*/ 2147483647 w 3399"/>
              <a:gd name="T69" fmla="*/ 2147483647 h 1853"/>
              <a:gd name="T70" fmla="*/ 2147483647 w 3399"/>
              <a:gd name="T71" fmla="*/ 2147483647 h 1853"/>
              <a:gd name="T72" fmla="*/ 2147483647 w 3399"/>
              <a:gd name="T73" fmla="*/ 2147483647 h 1853"/>
              <a:gd name="T74" fmla="*/ 2147483647 w 3399"/>
              <a:gd name="T75" fmla="*/ 2147483647 h 1853"/>
              <a:gd name="T76" fmla="*/ 2147483647 w 3399"/>
              <a:gd name="T77" fmla="*/ 2147483647 h 1853"/>
              <a:gd name="T78" fmla="*/ 2147483647 w 3399"/>
              <a:gd name="T79" fmla="*/ 2147483647 h 1853"/>
              <a:gd name="T80" fmla="*/ 2147483647 w 3399"/>
              <a:gd name="T81" fmla="*/ 2147483647 h 1853"/>
              <a:gd name="T82" fmla="*/ 2147483647 w 3399"/>
              <a:gd name="T83" fmla="*/ 2147483647 h 1853"/>
              <a:gd name="T84" fmla="*/ 2147483647 w 3399"/>
              <a:gd name="T85" fmla="*/ 2147483647 h 1853"/>
              <a:gd name="T86" fmla="*/ 2147483647 w 3399"/>
              <a:gd name="T87" fmla="*/ 2147483647 h 1853"/>
              <a:gd name="T88" fmla="*/ 2147483647 w 3399"/>
              <a:gd name="T89" fmla="*/ 2147483647 h 1853"/>
              <a:gd name="T90" fmla="*/ 2147483647 w 3399"/>
              <a:gd name="T91" fmla="*/ 2147483647 h 1853"/>
              <a:gd name="T92" fmla="*/ 2147483647 w 3399"/>
              <a:gd name="T93" fmla="*/ 2147483647 h 1853"/>
              <a:gd name="T94" fmla="*/ 2147483647 w 3399"/>
              <a:gd name="T95" fmla="*/ 2147483647 h 1853"/>
              <a:gd name="T96" fmla="*/ 2147483647 w 3399"/>
              <a:gd name="T97" fmla="*/ 2147483647 h 1853"/>
              <a:gd name="T98" fmla="*/ 2147483647 w 3399"/>
              <a:gd name="T99" fmla="*/ 2147483647 h 1853"/>
              <a:gd name="T100" fmla="*/ 2147483647 w 3399"/>
              <a:gd name="T101" fmla="*/ 2147483647 h 1853"/>
              <a:gd name="T102" fmla="*/ 2147483647 w 3399"/>
              <a:gd name="T103" fmla="*/ 2147483647 h 1853"/>
              <a:gd name="T104" fmla="*/ 2147483647 w 3399"/>
              <a:gd name="T105" fmla="*/ 2147483647 h 1853"/>
              <a:gd name="T106" fmla="*/ 2147483647 w 3399"/>
              <a:gd name="T107" fmla="*/ 2147483647 h 1853"/>
              <a:gd name="T108" fmla="*/ 2147483647 w 3399"/>
              <a:gd name="T109" fmla="*/ 2147483647 h 1853"/>
              <a:gd name="T110" fmla="*/ 2147483647 w 3399"/>
              <a:gd name="T111" fmla="*/ 2147483647 h 185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399"/>
              <a:gd name="T169" fmla="*/ 0 h 1853"/>
              <a:gd name="T170" fmla="*/ 3399 w 3399"/>
              <a:gd name="T171" fmla="*/ 1853 h 185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399" h="1853" extrusionOk="0">
                <a:moveTo>
                  <a:pt x="210" y="1251"/>
                </a:moveTo>
                <a:cubicBezTo>
                  <a:pt x="204" y="1251"/>
                  <a:pt x="198" y="1251"/>
                  <a:pt x="192" y="1251"/>
                </a:cubicBezTo>
                <a:cubicBezTo>
                  <a:pt x="203" y="1283"/>
                  <a:pt x="221" y="1323"/>
                  <a:pt x="238" y="1357"/>
                </a:cubicBezTo>
                <a:cubicBezTo>
                  <a:pt x="279" y="1441"/>
                  <a:pt x="320" y="1524"/>
                  <a:pt x="363" y="1606"/>
                </a:cubicBezTo>
                <a:cubicBezTo>
                  <a:pt x="397" y="1670"/>
                  <a:pt x="428" y="1749"/>
                  <a:pt x="477" y="1803"/>
                </a:cubicBezTo>
                <a:cubicBezTo>
                  <a:pt x="483" y="1808"/>
                  <a:pt x="489" y="1812"/>
                  <a:pt x="495" y="1817"/>
                </a:cubicBezTo>
              </a:path>
              <a:path w="3399" h="1853" extrusionOk="0">
                <a:moveTo>
                  <a:pt x="90" y="1439"/>
                </a:moveTo>
                <a:cubicBezTo>
                  <a:pt x="35" y="1354"/>
                  <a:pt x="-13" y="1290"/>
                  <a:pt x="10" y="1184"/>
                </a:cubicBezTo>
                <a:cubicBezTo>
                  <a:pt x="32" y="1082"/>
                  <a:pt x="119" y="1021"/>
                  <a:pt x="212" y="986"/>
                </a:cubicBezTo>
                <a:cubicBezTo>
                  <a:pt x="337" y="939"/>
                  <a:pt x="476" y="938"/>
                  <a:pt x="603" y="976"/>
                </a:cubicBezTo>
                <a:cubicBezTo>
                  <a:pt x="717" y="1010"/>
                  <a:pt x="838" y="1081"/>
                  <a:pt x="873" y="1203"/>
                </a:cubicBezTo>
                <a:cubicBezTo>
                  <a:pt x="921" y="1371"/>
                  <a:pt x="797" y="1523"/>
                  <a:pt x="688" y="1632"/>
                </a:cubicBezTo>
                <a:cubicBezTo>
                  <a:pt x="605" y="1716"/>
                  <a:pt x="507" y="1796"/>
                  <a:pt x="397" y="1841"/>
                </a:cubicBezTo>
                <a:cubicBezTo>
                  <a:pt x="300" y="1881"/>
                  <a:pt x="343" y="1818"/>
                  <a:pt x="362" y="1773"/>
                </a:cubicBezTo>
              </a:path>
              <a:path w="3399" h="1853" extrusionOk="0">
                <a:moveTo>
                  <a:pt x="1165" y="1358"/>
                </a:moveTo>
                <a:cubicBezTo>
                  <a:pt x="1214" y="1424"/>
                  <a:pt x="1245" y="1475"/>
                  <a:pt x="1261" y="1556"/>
                </a:cubicBezTo>
                <a:cubicBezTo>
                  <a:pt x="1267" y="1586"/>
                  <a:pt x="1267" y="1658"/>
                  <a:pt x="1247" y="1635"/>
                </a:cubicBezTo>
                <a:cubicBezTo>
                  <a:pt x="1244" y="1629"/>
                  <a:pt x="1242" y="1622"/>
                  <a:pt x="1239" y="1616"/>
                </a:cubicBezTo>
              </a:path>
              <a:path w="3399" h="1853" extrusionOk="0">
                <a:moveTo>
                  <a:pt x="1350" y="1449"/>
                </a:moveTo>
                <a:cubicBezTo>
                  <a:pt x="1354" y="1473"/>
                  <a:pt x="1356" y="1478"/>
                  <a:pt x="1355" y="1493"/>
                </a:cubicBezTo>
                <a:cubicBezTo>
                  <a:pt x="1332" y="1457"/>
                  <a:pt x="1318" y="1418"/>
                  <a:pt x="1308" y="1376"/>
                </a:cubicBezTo>
                <a:cubicBezTo>
                  <a:pt x="1291" y="1302"/>
                  <a:pt x="1281" y="1228"/>
                  <a:pt x="1288" y="1152"/>
                </a:cubicBezTo>
                <a:cubicBezTo>
                  <a:pt x="1294" y="1088"/>
                  <a:pt x="1314" y="1026"/>
                  <a:pt x="1349" y="973"/>
                </a:cubicBezTo>
                <a:cubicBezTo>
                  <a:pt x="1367" y="945"/>
                  <a:pt x="1383" y="938"/>
                  <a:pt x="1412" y="925"/>
                </a:cubicBezTo>
              </a:path>
              <a:path w="3399" h="1853" extrusionOk="0">
                <a:moveTo>
                  <a:pt x="1646" y="1119"/>
                </a:moveTo>
                <a:cubicBezTo>
                  <a:pt x="1702" y="1129"/>
                  <a:pt x="1736" y="1134"/>
                  <a:pt x="1785" y="1101"/>
                </a:cubicBezTo>
                <a:cubicBezTo>
                  <a:pt x="1825" y="1074"/>
                  <a:pt x="1846" y="1035"/>
                  <a:pt x="1839" y="986"/>
                </a:cubicBezTo>
                <a:cubicBezTo>
                  <a:pt x="1833" y="946"/>
                  <a:pt x="1799" y="915"/>
                  <a:pt x="1757" y="927"/>
                </a:cubicBezTo>
                <a:cubicBezTo>
                  <a:pt x="1701" y="943"/>
                  <a:pt x="1673" y="1014"/>
                  <a:pt x="1658" y="1063"/>
                </a:cubicBezTo>
                <a:cubicBezTo>
                  <a:pt x="1640" y="1123"/>
                  <a:pt x="1631" y="1207"/>
                  <a:pt x="1662" y="1264"/>
                </a:cubicBezTo>
                <a:cubicBezTo>
                  <a:pt x="1689" y="1312"/>
                  <a:pt x="1724" y="1308"/>
                  <a:pt x="1771" y="1315"/>
                </a:cubicBezTo>
              </a:path>
              <a:path w="3399" h="1853" extrusionOk="0">
                <a:moveTo>
                  <a:pt x="2219" y="960"/>
                </a:moveTo>
                <a:cubicBezTo>
                  <a:pt x="2173" y="1004"/>
                  <a:pt x="2125" y="1054"/>
                  <a:pt x="2092" y="1109"/>
                </a:cubicBezTo>
                <a:cubicBezTo>
                  <a:pt x="2077" y="1134"/>
                  <a:pt x="2022" y="1226"/>
                  <a:pt x="2064" y="1253"/>
                </a:cubicBezTo>
                <a:cubicBezTo>
                  <a:pt x="2114" y="1286"/>
                  <a:pt x="2196" y="1216"/>
                  <a:pt x="2230" y="1191"/>
                </a:cubicBezTo>
                <a:cubicBezTo>
                  <a:pt x="2288" y="1145"/>
                  <a:pt x="2308" y="1129"/>
                  <a:pt x="2338" y="1088"/>
                </a:cubicBezTo>
              </a:path>
              <a:path w="3399" h="1853" extrusionOk="0">
                <a:moveTo>
                  <a:pt x="2442" y="375"/>
                </a:moveTo>
                <a:cubicBezTo>
                  <a:pt x="2428" y="337"/>
                  <a:pt x="2418" y="308"/>
                  <a:pt x="2395" y="275"/>
                </a:cubicBezTo>
                <a:cubicBezTo>
                  <a:pt x="2392" y="326"/>
                  <a:pt x="2404" y="371"/>
                  <a:pt x="2417" y="421"/>
                </a:cubicBezTo>
                <a:cubicBezTo>
                  <a:pt x="2463" y="607"/>
                  <a:pt x="2515" y="793"/>
                  <a:pt x="2567" y="978"/>
                </a:cubicBezTo>
                <a:cubicBezTo>
                  <a:pt x="2576" y="1011"/>
                  <a:pt x="2585" y="1042"/>
                  <a:pt x="2593" y="1075"/>
                </a:cubicBezTo>
              </a:path>
              <a:path w="3399" h="1853" extrusionOk="0">
                <a:moveTo>
                  <a:pt x="2380" y="970"/>
                </a:moveTo>
                <a:cubicBezTo>
                  <a:pt x="2507" y="1000"/>
                  <a:pt x="2608" y="989"/>
                  <a:pt x="2731" y="942"/>
                </a:cubicBezTo>
                <a:cubicBezTo>
                  <a:pt x="2820" y="908"/>
                  <a:pt x="2902" y="858"/>
                  <a:pt x="2970" y="791"/>
                </a:cubicBezTo>
                <a:cubicBezTo>
                  <a:pt x="3006" y="755"/>
                  <a:pt x="3020" y="728"/>
                  <a:pt x="3032" y="685"/>
                </a:cubicBezTo>
                <a:cubicBezTo>
                  <a:pt x="2986" y="706"/>
                  <a:pt x="2955" y="723"/>
                  <a:pt x="2920" y="766"/>
                </a:cubicBezTo>
                <a:cubicBezTo>
                  <a:pt x="2873" y="824"/>
                  <a:pt x="2813" y="917"/>
                  <a:pt x="2850" y="994"/>
                </a:cubicBezTo>
                <a:cubicBezTo>
                  <a:pt x="2875" y="1047"/>
                  <a:pt x="2942" y="1043"/>
                  <a:pt x="2989" y="1031"/>
                </a:cubicBezTo>
                <a:cubicBezTo>
                  <a:pt x="3038" y="1019"/>
                  <a:pt x="3079" y="993"/>
                  <a:pt x="3121" y="966"/>
                </a:cubicBezTo>
                <a:cubicBezTo>
                  <a:pt x="3124" y="963"/>
                  <a:pt x="3128" y="961"/>
                  <a:pt x="3131" y="958"/>
                </a:cubicBezTo>
                <a:cubicBezTo>
                  <a:pt x="3121" y="989"/>
                  <a:pt x="3100" y="1019"/>
                  <a:pt x="3105" y="1053"/>
                </a:cubicBezTo>
                <a:cubicBezTo>
                  <a:pt x="3114" y="1120"/>
                  <a:pt x="3174" y="1140"/>
                  <a:pt x="3234" y="1119"/>
                </a:cubicBezTo>
                <a:cubicBezTo>
                  <a:pt x="3310" y="1093"/>
                  <a:pt x="3364" y="1025"/>
                  <a:pt x="3386" y="950"/>
                </a:cubicBezTo>
                <a:cubicBezTo>
                  <a:pt x="3431" y="796"/>
                  <a:pt x="3356" y="622"/>
                  <a:pt x="3289" y="487"/>
                </a:cubicBezTo>
                <a:cubicBezTo>
                  <a:pt x="3220" y="349"/>
                  <a:pt x="3124" y="234"/>
                  <a:pt x="3032" y="112"/>
                </a:cubicBezTo>
                <a:cubicBezTo>
                  <a:pt x="2983" y="48"/>
                  <a:pt x="3007" y="52"/>
                  <a:pt x="3050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64" name="Ink 5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273175" y="5146675"/>
            <a:ext cx="1081088" cy="673100"/>
          </a:xfrm>
          <a:custGeom>
            <a:avLst/>
            <a:gdLst>
              <a:gd name="T0" fmla="*/ 2147483647 w 3002"/>
              <a:gd name="T1" fmla="*/ 2147483647 h 1869"/>
              <a:gd name="T2" fmla="*/ 2147483647 w 3002"/>
              <a:gd name="T3" fmla="*/ 2147483647 h 1869"/>
              <a:gd name="T4" fmla="*/ 934014713 w 3002"/>
              <a:gd name="T5" fmla="*/ 2147483647 h 1869"/>
              <a:gd name="T6" fmla="*/ 513695074 w 3002"/>
              <a:gd name="T7" fmla="*/ 2147483647 h 1869"/>
              <a:gd name="T8" fmla="*/ 1167583663 w 3002"/>
              <a:gd name="T9" fmla="*/ 2147483647 h 1869"/>
              <a:gd name="T10" fmla="*/ 2147483647 w 3002"/>
              <a:gd name="T11" fmla="*/ 2147483647 h 1869"/>
              <a:gd name="T12" fmla="*/ 2147483647 w 3002"/>
              <a:gd name="T13" fmla="*/ 2147483647 h 1869"/>
              <a:gd name="T14" fmla="*/ 2147483647 w 3002"/>
              <a:gd name="T15" fmla="*/ 2147483647 h 1869"/>
              <a:gd name="T16" fmla="*/ 2147483647 w 3002"/>
              <a:gd name="T17" fmla="*/ 2147483647 h 1869"/>
              <a:gd name="T18" fmla="*/ 2147483647 w 3002"/>
              <a:gd name="T19" fmla="*/ 2147483647 h 1869"/>
              <a:gd name="T20" fmla="*/ 2147483647 w 3002"/>
              <a:gd name="T21" fmla="*/ 2147483647 h 1869"/>
              <a:gd name="T22" fmla="*/ 2147483647 w 3002"/>
              <a:gd name="T23" fmla="*/ 2147483647 h 1869"/>
              <a:gd name="T24" fmla="*/ 2147483647 w 3002"/>
              <a:gd name="T25" fmla="*/ 2147483647 h 1869"/>
              <a:gd name="T26" fmla="*/ 2147483647 w 3002"/>
              <a:gd name="T27" fmla="*/ 2147483647 h 1869"/>
              <a:gd name="T28" fmla="*/ 2147483647 w 3002"/>
              <a:gd name="T29" fmla="*/ 2147483647 h 1869"/>
              <a:gd name="T30" fmla="*/ 2147483647 w 3002"/>
              <a:gd name="T31" fmla="*/ 2147483647 h 1869"/>
              <a:gd name="T32" fmla="*/ 2147483647 w 3002"/>
              <a:gd name="T33" fmla="*/ 2147483647 h 1869"/>
              <a:gd name="T34" fmla="*/ 2147483647 w 3002"/>
              <a:gd name="T35" fmla="*/ 2147483647 h 1869"/>
              <a:gd name="T36" fmla="*/ 2147483647 w 3002"/>
              <a:gd name="T37" fmla="*/ 2147483647 h 1869"/>
              <a:gd name="T38" fmla="*/ 2147483647 w 3002"/>
              <a:gd name="T39" fmla="*/ 2147483647 h 1869"/>
              <a:gd name="T40" fmla="*/ 2147483647 w 3002"/>
              <a:gd name="T41" fmla="*/ 2147483647 h 1869"/>
              <a:gd name="T42" fmla="*/ 2147483647 w 3002"/>
              <a:gd name="T43" fmla="*/ 2147483647 h 1869"/>
              <a:gd name="T44" fmla="*/ 2147483647 w 3002"/>
              <a:gd name="T45" fmla="*/ 2147483647 h 1869"/>
              <a:gd name="T46" fmla="*/ 2147483647 w 3002"/>
              <a:gd name="T47" fmla="*/ 2147483647 h 1869"/>
              <a:gd name="T48" fmla="*/ 2147483647 w 3002"/>
              <a:gd name="T49" fmla="*/ 2147483647 h 1869"/>
              <a:gd name="T50" fmla="*/ 2147483647 w 3002"/>
              <a:gd name="T51" fmla="*/ 2147483647 h 1869"/>
              <a:gd name="T52" fmla="*/ 2147483647 w 3002"/>
              <a:gd name="T53" fmla="*/ 2147483647 h 1869"/>
              <a:gd name="T54" fmla="*/ 2147483647 w 3002"/>
              <a:gd name="T55" fmla="*/ 2147483647 h 1869"/>
              <a:gd name="T56" fmla="*/ 2147483647 w 3002"/>
              <a:gd name="T57" fmla="*/ 2147483647 h 1869"/>
              <a:gd name="T58" fmla="*/ 2147483647 w 3002"/>
              <a:gd name="T59" fmla="*/ 2147483647 h 1869"/>
              <a:gd name="T60" fmla="*/ 2147483647 w 3002"/>
              <a:gd name="T61" fmla="*/ 2147483647 h 1869"/>
              <a:gd name="T62" fmla="*/ 2147483647 w 3002"/>
              <a:gd name="T63" fmla="*/ 2147483647 h 1869"/>
              <a:gd name="T64" fmla="*/ 2147483647 w 3002"/>
              <a:gd name="T65" fmla="*/ 2147483647 h 1869"/>
              <a:gd name="T66" fmla="*/ 2147483647 w 3002"/>
              <a:gd name="T67" fmla="*/ 2147483647 h 1869"/>
              <a:gd name="T68" fmla="*/ 2147483647 w 3002"/>
              <a:gd name="T69" fmla="*/ 2147483647 h 1869"/>
              <a:gd name="T70" fmla="*/ 2147483647 w 3002"/>
              <a:gd name="T71" fmla="*/ 2147483647 h 1869"/>
              <a:gd name="T72" fmla="*/ 2147483647 w 3002"/>
              <a:gd name="T73" fmla="*/ 2147483647 h 1869"/>
              <a:gd name="T74" fmla="*/ 2147483647 w 3002"/>
              <a:gd name="T75" fmla="*/ 2147483647 h 1869"/>
              <a:gd name="T76" fmla="*/ 2147483647 w 3002"/>
              <a:gd name="T77" fmla="*/ 2147483647 h 1869"/>
              <a:gd name="T78" fmla="*/ 2147483647 w 3002"/>
              <a:gd name="T79" fmla="*/ 2147483647 h 1869"/>
              <a:gd name="T80" fmla="*/ 2147483647 w 3002"/>
              <a:gd name="T81" fmla="*/ 2147483647 h 1869"/>
              <a:gd name="T82" fmla="*/ 2147483647 w 3002"/>
              <a:gd name="T83" fmla="*/ 2147483647 h 1869"/>
              <a:gd name="T84" fmla="*/ 2147483647 w 3002"/>
              <a:gd name="T85" fmla="*/ 2147483647 h 1869"/>
              <a:gd name="T86" fmla="*/ 2147483647 w 3002"/>
              <a:gd name="T87" fmla="*/ 2147483647 h 1869"/>
              <a:gd name="T88" fmla="*/ 2147483647 w 3002"/>
              <a:gd name="T89" fmla="*/ 2147483647 h 1869"/>
              <a:gd name="T90" fmla="*/ 2147483647 w 3002"/>
              <a:gd name="T91" fmla="*/ 2147483647 h 1869"/>
              <a:gd name="T92" fmla="*/ 2147483647 w 3002"/>
              <a:gd name="T93" fmla="*/ 2147483647 h 1869"/>
              <a:gd name="T94" fmla="*/ 2147483647 w 3002"/>
              <a:gd name="T95" fmla="*/ 2147483647 h 1869"/>
              <a:gd name="T96" fmla="*/ 2147483647 w 3002"/>
              <a:gd name="T97" fmla="*/ 2147483647 h 1869"/>
              <a:gd name="T98" fmla="*/ 2147483647 w 3002"/>
              <a:gd name="T99" fmla="*/ 2147483647 h 186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002"/>
              <a:gd name="T151" fmla="*/ 0 h 1869"/>
              <a:gd name="T152" fmla="*/ 3002 w 3002"/>
              <a:gd name="T153" fmla="*/ 1869 h 186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002" h="1869" extrusionOk="0">
                <a:moveTo>
                  <a:pt x="219" y="1022"/>
                </a:moveTo>
                <a:cubicBezTo>
                  <a:pt x="267" y="966"/>
                  <a:pt x="204" y="1038"/>
                  <a:pt x="193" y="1055"/>
                </a:cubicBezTo>
                <a:cubicBezTo>
                  <a:pt x="106" y="1191"/>
                  <a:pt x="54" y="1359"/>
                  <a:pt x="20" y="1515"/>
                </a:cubicBezTo>
                <a:cubicBezTo>
                  <a:pt x="8" y="1572"/>
                  <a:pt x="-16" y="1655"/>
                  <a:pt x="11" y="1712"/>
                </a:cubicBezTo>
                <a:cubicBezTo>
                  <a:pt x="16" y="1710"/>
                  <a:pt x="20" y="1707"/>
                  <a:pt x="25" y="1705"/>
                </a:cubicBezTo>
                <a:cubicBezTo>
                  <a:pt x="67" y="1623"/>
                  <a:pt x="89" y="1542"/>
                  <a:pt x="107" y="1452"/>
                </a:cubicBezTo>
                <a:cubicBezTo>
                  <a:pt x="137" y="1304"/>
                  <a:pt x="153" y="1153"/>
                  <a:pt x="166" y="1002"/>
                </a:cubicBezTo>
                <a:cubicBezTo>
                  <a:pt x="173" y="924"/>
                  <a:pt x="170" y="846"/>
                  <a:pt x="182" y="768"/>
                </a:cubicBezTo>
                <a:cubicBezTo>
                  <a:pt x="206" y="821"/>
                  <a:pt x="224" y="883"/>
                  <a:pt x="242" y="943"/>
                </a:cubicBezTo>
                <a:cubicBezTo>
                  <a:pt x="293" y="1119"/>
                  <a:pt x="358" y="1299"/>
                  <a:pt x="450" y="1458"/>
                </a:cubicBezTo>
                <a:cubicBezTo>
                  <a:pt x="480" y="1509"/>
                  <a:pt x="514" y="1553"/>
                  <a:pt x="551" y="1598"/>
                </a:cubicBezTo>
                <a:cubicBezTo>
                  <a:pt x="427" y="1502"/>
                  <a:pt x="67" y="1521"/>
                  <a:pt x="164" y="1398"/>
                </a:cubicBezTo>
                <a:cubicBezTo>
                  <a:pt x="174" y="1390"/>
                  <a:pt x="184" y="1381"/>
                  <a:pt x="194" y="1373"/>
                </a:cubicBezTo>
              </a:path>
              <a:path w="3002" h="1869" extrusionOk="0">
                <a:moveTo>
                  <a:pt x="884" y="1012"/>
                </a:moveTo>
                <a:cubicBezTo>
                  <a:pt x="868" y="1040"/>
                  <a:pt x="841" y="1044"/>
                  <a:pt x="814" y="1065"/>
                </a:cubicBezTo>
                <a:cubicBezTo>
                  <a:pt x="766" y="1102"/>
                  <a:pt x="729" y="1154"/>
                  <a:pt x="708" y="1211"/>
                </a:cubicBezTo>
                <a:cubicBezTo>
                  <a:pt x="685" y="1274"/>
                  <a:pt x="682" y="1349"/>
                  <a:pt x="706" y="1412"/>
                </a:cubicBezTo>
                <a:cubicBezTo>
                  <a:pt x="725" y="1460"/>
                  <a:pt x="767" y="1487"/>
                  <a:pt x="818" y="1472"/>
                </a:cubicBezTo>
                <a:cubicBezTo>
                  <a:pt x="858" y="1453"/>
                  <a:pt x="872" y="1446"/>
                  <a:pt x="893" y="1422"/>
                </a:cubicBezTo>
              </a:path>
              <a:path w="3002" h="1869" extrusionOk="0">
                <a:moveTo>
                  <a:pt x="1032" y="1066"/>
                </a:moveTo>
                <a:cubicBezTo>
                  <a:pt x="1027" y="1096"/>
                  <a:pt x="1014" y="1134"/>
                  <a:pt x="1033" y="1162"/>
                </a:cubicBezTo>
                <a:cubicBezTo>
                  <a:pt x="1063" y="1206"/>
                  <a:pt x="1112" y="1210"/>
                  <a:pt x="1162" y="1196"/>
                </a:cubicBezTo>
                <a:cubicBezTo>
                  <a:pt x="1205" y="1184"/>
                  <a:pt x="1246" y="1164"/>
                  <a:pt x="1279" y="1133"/>
                </a:cubicBezTo>
                <a:cubicBezTo>
                  <a:pt x="1310" y="1105"/>
                  <a:pt x="1331" y="1067"/>
                  <a:pt x="1349" y="1030"/>
                </a:cubicBezTo>
                <a:cubicBezTo>
                  <a:pt x="1357" y="1012"/>
                  <a:pt x="1362" y="994"/>
                  <a:pt x="1368" y="976"/>
                </a:cubicBezTo>
                <a:cubicBezTo>
                  <a:pt x="1400" y="1016"/>
                  <a:pt x="1416" y="1064"/>
                  <a:pt x="1438" y="1111"/>
                </a:cubicBezTo>
                <a:cubicBezTo>
                  <a:pt x="1527" y="1304"/>
                  <a:pt x="1667" y="1551"/>
                  <a:pt x="1618" y="1772"/>
                </a:cubicBezTo>
                <a:cubicBezTo>
                  <a:pt x="1604" y="1836"/>
                  <a:pt x="1566" y="1881"/>
                  <a:pt x="1498" y="1860"/>
                </a:cubicBezTo>
                <a:cubicBezTo>
                  <a:pt x="1421" y="1837"/>
                  <a:pt x="1384" y="1760"/>
                  <a:pt x="1346" y="1698"/>
                </a:cubicBezTo>
              </a:path>
              <a:path w="3002" h="1869" extrusionOk="0">
                <a:moveTo>
                  <a:pt x="1808" y="794"/>
                </a:moveTo>
                <a:cubicBezTo>
                  <a:pt x="1773" y="839"/>
                  <a:pt x="1729" y="874"/>
                  <a:pt x="1694" y="919"/>
                </a:cubicBezTo>
                <a:cubicBezTo>
                  <a:pt x="1659" y="963"/>
                  <a:pt x="1611" y="1036"/>
                  <a:pt x="1628" y="1096"/>
                </a:cubicBezTo>
                <a:cubicBezTo>
                  <a:pt x="1646" y="1159"/>
                  <a:pt x="1729" y="1129"/>
                  <a:pt x="1766" y="1109"/>
                </a:cubicBezTo>
                <a:cubicBezTo>
                  <a:pt x="1817" y="1073"/>
                  <a:pt x="1836" y="1060"/>
                  <a:pt x="1861" y="1024"/>
                </a:cubicBezTo>
              </a:path>
              <a:path w="3002" h="1869" extrusionOk="0">
                <a:moveTo>
                  <a:pt x="1860" y="13"/>
                </a:moveTo>
                <a:cubicBezTo>
                  <a:pt x="1862" y="64"/>
                  <a:pt x="1871" y="83"/>
                  <a:pt x="1885" y="132"/>
                </a:cubicBezTo>
                <a:cubicBezTo>
                  <a:pt x="1915" y="241"/>
                  <a:pt x="1942" y="352"/>
                  <a:pt x="1970" y="462"/>
                </a:cubicBezTo>
                <a:cubicBezTo>
                  <a:pt x="1997" y="570"/>
                  <a:pt x="2014" y="705"/>
                  <a:pt x="2073" y="802"/>
                </a:cubicBezTo>
                <a:cubicBezTo>
                  <a:pt x="2092" y="825"/>
                  <a:pt x="2093" y="833"/>
                  <a:pt x="2112" y="836"/>
                </a:cubicBezTo>
                <a:cubicBezTo>
                  <a:pt x="2147" y="806"/>
                  <a:pt x="2166" y="773"/>
                  <a:pt x="2187" y="732"/>
                </a:cubicBezTo>
                <a:cubicBezTo>
                  <a:pt x="2208" y="690"/>
                  <a:pt x="2225" y="678"/>
                  <a:pt x="2255" y="657"/>
                </a:cubicBezTo>
                <a:cubicBezTo>
                  <a:pt x="2278" y="689"/>
                  <a:pt x="2285" y="719"/>
                  <a:pt x="2293" y="758"/>
                </a:cubicBezTo>
                <a:cubicBezTo>
                  <a:pt x="2298" y="782"/>
                  <a:pt x="2292" y="835"/>
                  <a:pt x="2325" y="818"/>
                </a:cubicBezTo>
                <a:cubicBezTo>
                  <a:pt x="2329" y="810"/>
                  <a:pt x="2333" y="803"/>
                  <a:pt x="2337" y="795"/>
                </a:cubicBezTo>
              </a:path>
              <a:path w="3002" h="1869" extrusionOk="0">
                <a:moveTo>
                  <a:pt x="2700" y="278"/>
                </a:moveTo>
                <a:cubicBezTo>
                  <a:pt x="2731" y="265"/>
                  <a:pt x="2739" y="262"/>
                  <a:pt x="2759" y="255"/>
                </a:cubicBezTo>
                <a:cubicBezTo>
                  <a:pt x="2705" y="286"/>
                  <a:pt x="2651" y="317"/>
                  <a:pt x="2604" y="358"/>
                </a:cubicBezTo>
                <a:cubicBezTo>
                  <a:pt x="2556" y="400"/>
                  <a:pt x="2491" y="468"/>
                  <a:pt x="2515" y="539"/>
                </a:cubicBezTo>
                <a:cubicBezTo>
                  <a:pt x="2542" y="617"/>
                  <a:pt x="2654" y="650"/>
                  <a:pt x="2725" y="657"/>
                </a:cubicBezTo>
                <a:cubicBezTo>
                  <a:pt x="2825" y="667"/>
                  <a:pt x="2907" y="638"/>
                  <a:pt x="3001" y="61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65" name="Ink 5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82638" y="5483225"/>
            <a:ext cx="376237" cy="674688"/>
          </a:xfrm>
          <a:custGeom>
            <a:avLst/>
            <a:gdLst>
              <a:gd name="T0" fmla="*/ 891863439 w 1043"/>
              <a:gd name="T1" fmla="*/ 2147483647 h 1877"/>
              <a:gd name="T2" fmla="*/ 563302819 w 1043"/>
              <a:gd name="T3" fmla="*/ 2147483647 h 1877"/>
              <a:gd name="T4" fmla="*/ 2147483647 w 1043"/>
              <a:gd name="T5" fmla="*/ 2147483647 h 1877"/>
              <a:gd name="T6" fmla="*/ 2147483647 w 1043"/>
              <a:gd name="T7" fmla="*/ 2147483647 h 1877"/>
              <a:gd name="T8" fmla="*/ 2147483647 w 1043"/>
              <a:gd name="T9" fmla="*/ 2147483647 h 1877"/>
              <a:gd name="T10" fmla="*/ 2147483647 w 1043"/>
              <a:gd name="T11" fmla="*/ 2147483647 h 1877"/>
              <a:gd name="T12" fmla="*/ 2147483647 w 1043"/>
              <a:gd name="T13" fmla="*/ 2147483647 h 1877"/>
              <a:gd name="T14" fmla="*/ 2147483647 w 1043"/>
              <a:gd name="T15" fmla="*/ 2147483647 h 1877"/>
              <a:gd name="T16" fmla="*/ 2147483647 w 1043"/>
              <a:gd name="T17" fmla="*/ 2147483647 h 1877"/>
              <a:gd name="T18" fmla="*/ 2147483647 w 1043"/>
              <a:gd name="T19" fmla="*/ 2147483647 h 1877"/>
              <a:gd name="T20" fmla="*/ 2147483647 w 1043"/>
              <a:gd name="T21" fmla="*/ 2147483647 h 1877"/>
              <a:gd name="T22" fmla="*/ 2147483647 w 1043"/>
              <a:gd name="T23" fmla="*/ 2147483647 h 1877"/>
              <a:gd name="T24" fmla="*/ 2147483647 w 1043"/>
              <a:gd name="T25" fmla="*/ 2147483647 h 1877"/>
              <a:gd name="T26" fmla="*/ 2147483647 w 1043"/>
              <a:gd name="T27" fmla="*/ 2147483647 h 187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043"/>
              <a:gd name="T43" fmla="*/ 0 h 1877"/>
              <a:gd name="T44" fmla="*/ 1043 w 1043"/>
              <a:gd name="T45" fmla="*/ 1877 h 187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043" h="1877" extrusionOk="0">
                <a:moveTo>
                  <a:pt x="19" y="1876"/>
                </a:moveTo>
                <a:cubicBezTo>
                  <a:pt x="7" y="1710"/>
                  <a:pt x="0" y="1551"/>
                  <a:pt x="12" y="1385"/>
                </a:cubicBezTo>
                <a:cubicBezTo>
                  <a:pt x="26" y="1194"/>
                  <a:pt x="64" y="1012"/>
                  <a:pt x="144" y="837"/>
                </a:cubicBezTo>
                <a:cubicBezTo>
                  <a:pt x="209" y="695"/>
                  <a:pt x="302" y="575"/>
                  <a:pt x="428" y="483"/>
                </a:cubicBezTo>
                <a:cubicBezTo>
                  <a:pt x="515" y="419"/>
                  <a:pt x="615" y="381"/>
                  <a:pt x="719" y="355"/>
                </a:cubicBezTo>
                <a:cubicBezTo>
                  <a:pt x="769" y="343"/>
                  <a:pt x="821" y="349"/>
                  <a:pt x="869" y="338"/>
                </a:cubicBezTo>
                <a:cubicBezTo>
                  <a:pt x="870" y="335"/>
                  <a:pt x="872" y="332"/>
                  <a:pt x="873" y="329"/>
                </a:cubicBezTo>
                <a:cubicBezTo>
                  <a:pt x="853" y="290"/>
                  <a:pt x="835" y="250"/>
                  <a:pt x="815" y="211"/>
                </a:cubicBezTo>
                <a:cubicBezTo>
                  <a:pt x="773" y="129"/>
                  <a:pt x="735" y="78"/>
                  <a:pt x="659" y="32"/>
                </a:cubicBezTo>
                <a:cubicBezTo>
                  <a:pt x="714" y="28"/>
                  <a:pt x="768" y="25"/>
                  <a:pt x="823" y="16"/>
                </a:cubicBezTo>
                <a:cubicBezTo>
                  <a:pt x="874" y="8"/>
                  <a:pt x="989" y="-29"/>
                  <a:pt x="1029" y="24"/>
                </a:cubicBezTo>
                <a:cubicBezTo>
                  <a:pt x="1063" y="70"/>
                  <a:pt x="1029" y="144"/>
                  <a:pt x="1013" y="189"/>
                </a:cubicBezTo>
                <a:cubicBezTo>
                  <a:pt x="995" y="240"/>
                  <a:pt x="894" y="485"/>
                  <a:pt x="832" y="496"/>
                </a:cubicBezTo>
                <a:cubicBezTo>
                  <a:pt x="769" y="507"/>
                  <a:pt x="840" y="476"/>
                  <a:pt x="810" y="46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66" name="Ink 6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643063" y="5740400"/>
            <a:ext cx="1392237" cy="660400"/>
          </a:xfrm>
          <a:custGeom>
            <a:avLst/>
            <a:gdLst>
              <a:gd name="T0" fmla="*/ 2147483647 w 3864"/>
              <a:gd name="T1" fmla="*/ 2147483647 h 1834"/>
              <a:gd name="T2" fmla="*/ 2147483647 w 3864"/>
              <a:gd name="T3" fmla="*/ 2147483647 h 1834"/>
              <a:gd name="T4" fmla="*/ 421016650 w 3864"/>
              <a:gd name="T5" fmla="*/ 2147483647 h 1834"/>
              <a:gd name="T6" fmla="*/ 2147483647 w 3864"/>
              <a:gd name="T7" fmla="*/ 2147483647 h 1834"/>
              <a:gd name="T8" fmla="*/ 2147483647 w 3864"/>
              <a:gd name="T9" fmla="*/ 2147483647 h 1834"/>
              <a:gd name="T10" fmla="*/ 2147483647 w 3864"/>
              <a:gd name="T11" fmla="*/ 2147483647 h 1834"/>
              <a:gd name="T12" fmla="*/ 2147483647 w 3864"/>
              <a:gd name="T13" fmla="*/ 2147483647 h 1834"/>
              <a:gd name="T14" fmla="*/ 2147483647 w 3864"/>
              <a:gd name="T15" fmla="*/ 2147483647 h 1834"/>
              <a:gd name="T16" fmla="*/ 2147483647 w 3864"/>
              <a:gd name="T17" fmla="*/ 2147483647 h 1834"/>
              <a:gd name="T18" fmla="*/ 2147483647 w 3864"/>
              <a:gd name="T19" fmla="*/ 2147483647 h 1834"/>
              <a:gd name="T20" fmla="*/ 2147483647 w 3864"/>
              <a:gd name="T21" fmla="*/ 2147483647 h 1834"/>
              <a:gd name="T22" fmla="*/ 2147483647 w 3864"/>
              <a:gd name="T23" fmla="*/ 2147483647 h 1834"/>
              <a:gd name="T24" fmla="*/ 2147483647 w 3864"/>
              <a:gd name="T25" fmla="*/ 2147483647 h 1834"/>
              <a:gd name="T26" fmla="*/ 2147483647 w 3864"/>
              <a:gd name="T27" fmla="*/ 2147483647 h 1834"/>
              <a:gd name="T28" fmla="*/ 2147483647 w 3864"/>
              <a:gd name="T29" fmla="*/ 2147483647 h 1834"/>
              <a:gd name="T30" fmla="*/ 2147483647 w 3864"/>
              <a:gd name="T31" fmla="*/ 2147483647 h 1834"/>
              <a:gd name="T32" fmla="*/ 2147483647 w 3864"/>
              <a:gd name="T33" fmla="*/ 2147483647 h 1834"/>
              <a:gd name="T34" fmla="*/ 2147483647 w 3864"/>
              <a:gd name="T35" fmla="*/ 2147483647 h 1834"/>
              <a:gd name="T36" fmla="*/ 2147483647 w 3864"/>
              <a:gd name="T37" fmla="*/ 2147483647 h 1834"/>
              <a:gd name="T38" fmla="*/ 2147483647 w 3864"/>
              <a:gd name="T39" fmla="*/ 2147483647 h 1834"/>
              <a:gd name="T40" fmla="*/ 2147483647 w 3864"/>
              <a:gd name="T41" fmla="*/ 2147483647 h 1834"/>
              <a:gd name="T42" fmla="*/ 2147483647 w 3864"/>
              <a:gd name="T43" fmla="*/ 2147483647 h 1834"/>
              <a:gd name="T44" fmla="*/ 2147483647 w 3864"/>
              <a:gd name="T45" fmla="*/ 2147483647 h 1834"/>
              <a:gd name="T46" fmla="*/ 2147483647 w 3864"/>
              <a:gd name="T47" fmla="*/ 2147483647 h 1834"/>
              <a:gd name="T48" fmla="*/ 2147483647 w 3864"/>
              <a:gd name="T49" fmla="*/ 2147483647 h 1834"/>
              <a:gd name="T50" fmla="*/ 2147483647 w 3864"/>
              <a:gd name="T51" fmla="*/ 2147483647 h 1834"/>
              <a:gd name="T52" fmla="*/ 2147483647 w 3864"/>
              <a:gd name="T53" fmla="*/ 2147483647 h 1834"/>
              <a:gd name="T54" fmla="*/ 2147483647 w 3864"/>
              <a:gd name="T55" fmla="*/ 2147483647 h 1834"/>
              <a:gd name="T56" fmla="*/ 2147483647 w 3864"/>
              <a:gd name="T57" fmla="*/ 2147483647 h 1834"/>
              <a:gd name="T58" fmla="*/ 2147483647 w 3864"/>
              <a:gd name="T59" fmla="*/ 2147483647 h 1834"/>
              <a:gd name="T60" fmla="*/ 2147483647 w 3864"/>
              <a:gd name="T61" fmla="*/ 2147483647 h 1834"/>
              <a:gd name="T62" fmla="*/ 2147483647 w 3864"/>
              <a:gd name="T63" fmla="*/ 2147483647 h 1834"/>
              <a:gd name="T64" fmla="*/ 2147483647 w 3864"/>
              <a:gd name="T65" fmla="*/ 2147483647 h 1834"/>
              <a:gd name="T66" fmla="*/ 2147483647 w 3864"/>
              <a:gd name="T67" fmla="*/ 2147483647 h 1834"/>
              <a:gd name="T68" fmla="*/ 2147483647 w 3864"/>
              <a:gd name="T69" fmla="*/ 2147483647 h 1834"/>
              <a:gd name="T70" fmla="*/ 2147483647 w 3864"/>
              <a:gd name="T71" fmla="*/ 2147483647 h 1834"/>
              <a:gd name="T72" fmla="*/ 2147483647 w 3864"/>
              <a:gd name="T73" fmla="*/ 2147483647 h 1834"/>
              <a:gd name="T74" fmla="*/ 2147483647 w 3864"/>
              <a:gd name="T75" fmla="*/ 2147483647 h 1834"/>
              <a:gd name="T76" fmla="*/ 2147483647 w 3864"/>
              <a:gd name="T77" fmla="*/ 2147483647 h 1834"/>
              <a:gd name="T78" fmla="*/ 2147483647 w 3864"/>
              <a:gd name="T79" fmla="*/ 2147483647 h 1834"/>
              <a:gd name="T80" fmla="*/ 2147483647 w 3864"/>
              <a:gd name="T81" fmla="*/ 2147483647 h 1834"/>
              <a:gd name="T82" fmla="*/ 2147483647 w 3864"/>
              <a:gd name="T83" fmla="*/ 2147483647 h 1834"/>
              <a:gd name="T84" fmla="*/ 2147483647 w 3864"/>
              <a:gd name="T85" fmla="*/ 2147483647 h 1834"/>
              <a:gd name="T86" fmla="*/ 2147483647 w 3864"/>
              <a:gd name="T87" fmla="*/ 2147483647 h 1834"/>
              <a:gd name="T88" fmla="*/ 2147483647 w 3864"/>
              <a:gd name="T89" fmla="*/ 2147483647 h 1834"/>
              <a:gd name="T90" fmla="*/ 2147483647 w 3864"/>
              <a:gd name="T91" fmla="*/ 2147483647 h 1834"/>
              <a:gd name="T92" fmla="*/ 2147483647 w 3864"/>
              <a:gd name="T93" fmla="*/ 2147483647 h 183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864"/>
              <a:gd name="T142" fmla="*/ 0 h 1834"/>
              <a:gd name="T143" fmla="*/ 3864 w 3864"/>
              <a:gd name="T144" fmla="*/ 1834 h 183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864" h="1834" extrusionOk="0">
                <a:moveTo>
                  <a:pt x="234" y="642"/>
                </a:moveTo>
                <a:cubicBezTo>
                  <a:pt x="209" y="641"/>
                  <a:pt x="187" y="650"/>
                  <a:pt x="146" y="715"/>
                </a:cubicBezTo>
                <a:cubicBezTo>
                  <a:pt x="81" y="817"/>
                  <a:pt x="30" y="939"/>
                  <a:pt x="9" y="1058"/>
                </a:cubicBezTo>
                <a:cubicBezTo>
                  <a:pt x="-9" y="1157"/>
                  <a:pt x="-11" y="1285"/>
                  <a:pt x="86" y="1344"/>
                </a:cubicBezTo>
                <a:cubicBezTo>
                  <a:pt x="180" y="1402"/>
                  <a:pt x="294" y="1342"/>
                  <a:pt x="376" y="1292"/>
                </a:cubicBezTo>
                <a:cubicBezTo>
                  <a:pt x="462" y="1239"/>
                  <a:pt x="514" y="1174"/>
                  <a:pt x="577" y="1098"/>
                </a:cubicBezTo>
              </a:path>
              <a:path w="3864" h="1834" extrusionOk="0">
                <a:moveTo>
                  <a:pt x="518" y="821"/>
                </a:moveTo>
                <a:cubicBezTo>
                  <a:pt x="515" y="877"/>
                  <a:pt x="528" y="920"/>
                  <a:pt x="548" y="973"/>
                </a:cubicBezTo>
                <a:cubicBezTo>
                  <a:pt x="576" y="1046"/>
                  <a:pt x="607" y="1119"/>
                  <a:pt x="621" y="1196"/>
                </a:cubicBezTo>
                <a:cubicBezTo>
                  <a:pt x="633" y="1265"/>
                  <a:pt x="632" y="1331"/>
                  <a:pt x="631" y="1400"/>
                </a:cubicBezTo>
                <a:cubicBezTo>
                  <a:pt x="631" y="1428"/>
                  <a:pt x="631" y="1435"/>
                  <a:pt x="632" y="1452"/>
                </a:cubicBezTo>
              </a:path>
              <a:path w="3864" h="1834" extrusionOk="0">
                <a:moveTo>
                  <a:pt x="937" y="1199"/>
                </a:moveTo>
                <a:cubicBezTo>
                  <a:pt x="960" y="1207"/>
                  <a:pt x="969" y="1208"/>
                  <a:pt x="988" y="1211"/>
                </a:cubicBezTo>
                <a:cubicBezTo>
                  <a:pt x="979" y="1164"/>
                  <a:pt x="964" y="1119"/>
                  <a:pt x="949" y="1074"/>
                </a:cubicBezTo>
                <a:cubicBezTo>
                  <a:pt x="898" y="923"/>
                  <a:pt x="794" y="709"/>
                  <a:pt x="855" y="547"/>
                </a:cubicBezTo>
                <a:cubicBezTo>
                  <a:pt x="875" y="494"/>
                  <a:pt x="929" y="514"/>
                  <a:pt x="957" y="546"/>
                </a:cubicBezTo>
                <a:cubicBezTo>
                  <a:pt x="1033" y="635"/>
                  <a:pt x="1045" y="780"/>
                  <a:pt x="1062" y="891"/>
                </a:cubicBezTo>
                <a:cubicBezTo>
                  <a:pt x="1070" y="945"/>
                  <a:pt x="1078" y="966"/>
                  <a:pt x="1106" y="1004"/>
                </a:cubicBezTo>
                <a:cubicBezTo>
                  <a:pt x="1141" y="966"/>
                  <a:pt x="1165" y="938"/>
                  <a:pt x="1184" y="886"/>
                </a:cubicBezTo>
                <a:cubicBezTo>
                  <a:pt x="1208" y="822"/>
                  <a:pt x="1219" y="753"/>
                  <a:pt x="1242" y="689"/>
                </a:cubicBezTo>
                <a:cubicBezTo>
                  <a:pt x="1255" y="662"/>
                  <a:pt x="1258" y="654"/>
                  <a:pt x="1271" y="640"/>
                </a:cubicBezTo>
                <a:cubicBezTo>
                  <a:pt x="1314" y="658"/>
                  <a:pt x="1342" y="675"/>
                  <a:pt x="1380" y="709"/>
                </a:cubicBezTo>
                <a:cubicBezTo>
                  <a:pt x="1431" y="754"/>
                  <a:pt x="1480" y="803"/>
                  <a:pt x="1530" y="850"/>
                </a:cubicBezTo>
                <a:cubicBezTo>
                  <a:pt x="1550" y="869"/>
                  <a:pt x="1562" y="885"/>
                  <a:pt x="1578" y="906"/>
                </a:cubicBezTo>
                <a:cubicBezTo>
                  <a:pt x="1523" y="901"/>
                  <a:pt x="1487" y="879"/>
                  <a:pt x="1442" y="844"/>
                </a:cubicBezTo>
                <a:cubicBezTo>
                  <a:pt x="1400" y="811"/>
                  <a:pt x="1378" y="776"/>
                  <a:pt x="1351" y="731"/>
                </a:cubicBezTo>
              </a:path>
              <a:path w="3864" h="1834" extrusionOk="0">
                <a:moveTo>
                  <a:pt x="1864" y="1243"/>
                </a:moveTo>
                <a:cubicBezTo>
                  <a:pt x="1892" y="1332"/>
                  <a:pt x="1916" y="1421"/>
                  <a:pt x="1940" y="1511"/>
                </a:cubicBezTo>
                <a:cubicBezTo>
                  <a:pt x="1929" y="1498"/>
                  <a:pt x="1892" y="1465"/>
                  <a:pt x="1875" y="1415"/>
                </a:cubicBezTo>
                <a:cubicBezTo>
                  <a:pt x="1780" y="1142"/>
                  <a:pt x="1692" y="798"/>
                  <a:pt x="1722" y="506"/>
                </a:cubicBezTo>
                <a:cubicBezTo>
                  <a:pt x="1731" y="470"/>
                  <a:pt x="1729" y="460"/>
                  <a:pt x="1750" y="448"/>
                </a:cubicBezTo>
                <a:cubicBezTo>
                  <a:pt x="1782" y="493"/>
                  <a:pt x="1802" y="521"/>
                  <a:pt x="1811" y="580"/>
                </a:cubicBezTo>
                <a:cubicBezTo>
                  <a:pt x="1823" y="653"/>
                  <a:pt x="1813" y="721"/>
                  <a:pt x="1800" y="793"/>
                </a:cubicBezTo>
                <a:cubicBezTo>
                  <a:pt x="1809" y="695"/>
                  <a:pt x="1829" y="598"/>
                  <a:pt x="1847" y="501"/>
                </a:cubicBezTo>
                <a:cubicBezTo>
                  <a:pt x="1871" y="372"/>
                  <a:pt x="1896" y="242"/>
                  <a:pt x="1926" y="114"/>
                </a:cubicBezTo>
                <a:cubicBezTo>
                  <a:pt x="1937" y="68"/>
                  <a:pt x="1955" y="35"/>
                  <a:pt x="1971" y="0"/>
                </a:cubicBezTo>
                <a:cubicBezTo>
                  <a:pt x="2002" y="114"/>
                  <a:pt x="2013" y="226"/>
                  <a:pt x="2026" y="344"/>
                </a:cubicBezTo>
                <a:cubicBezTo>
                  <a:pt x="2040" y="467"/>
                  <a:pt x="2046" y="604"/>
                  <a:pt x="2091" y="720"/>
                </a:cubicBezTo>
                <a:cubicBezTo>
                  <a:pt x="2116" y="784"/>
                  <a:pt x="2162" y="811"/>
                  <a:pt x="2229" y="796"/>
                </a:cubicBezTo>
                <a:cubicBezTo>
                  <a:pt x="2292" y="782"/>
                  <a:pt x="2375" y="695"/>
                  <a:pt x="2441" y="746"/>
                </a:cubicBezTo>
                <a:cubicBezTo>
                  <a:pt x="2479" y="776"/>
                  <a:pt x="2487" y="829"/>
                  <a:pt x="2510" y="868"/>
                </a:cubicBezTo>
                <a:cubicBezTo>
                  <a:pt x="2525" y="893"/>
                  <a:pt x="2543" y="909"/>
                  <a:pt x="2560" y="930"/>
                </a:cubicBezTo>
              </a:path>
              <a:path w="3864" h="1834" extrusionOk="0">
                <a:moveTo>
                  <a:pt x="1105" y="1657"/>
                </a:moveTo>
                <a:cubicBezTo>
                  <a:pt x="1039" y="1694"/>
                  <a:pt x="793" y="1818"/>
                  <a:pt x="785" y="1822"/>
                </a:cubicBezTo>
                <a:cubicBezTo>
                  <a:pt x="963" y="1753"/>
                  <a:pt x="1140" y="1681"/>
                  <a:pt x="1320" y="1615"/>
                </a:cubicBezTo>
                <a:cubicBezTo>
                  <a:pt x="1682" y="1483"/>
                  <a:pt x="2050" y="1368"/>
                  <a:pt x="2420" y="1261"/>
                </a:cubicBezTo>
                <a:cubicBezTo>
                  <a:pt x="2897" y="1124"/>
                  <a:pt x="3375" y="1019"/>
                  <a:pt x="3863" y="93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9"/>
          <p:cNvSpPr txBox="1">
            <a:spLocks noChangeArrowheads="1"/>
          </p:cNvSpPr>
          <p:nvPr/>
        </p:nvSpPr>
        <p:spPr bwMode="auto">
          <a:xfrm>
            <a:off x="3657600" y="1433513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>
                <a:solidFill>
                  <a:srgbClr val="000000"/>
                </a:solidFill>
              </a:rPr>
              <a:t>nodes( G )</a:t>
            </a:r>
            <a:r>
              <a:rPr lang="en-US" altLang="en-US" b="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44035" name="AutoShape 20"/>
          <p:cNvSpPr>
            <a:spLocks noChangeArrowheads="1"/>
          </p:cNvSpPr>
          <p:nvPr/>
        </p:nvSpPr>
        <p:spPr bwMode="auto">
          <a:xfrm rot="5400000" flipV="1">
            <a:off x="4745038" y="1031875"/>
            <a:ext cx="325438" cy="54768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4269 h 21600"/>
              <a:gd name="T14" fmla="*/ 19289 w 21600"/>
              <a:gd name="T15" fmla="*/ 788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3837" y="0"/>
                </a:lnTo>
                <a:lnTo>
                  <a:pt x="13837" y="4269"/>
                </a:lnTo>
                <a:lnTo>
                  <a:pt x="12427" y="4269"/>
                </a:lnTo>
                <a:cubicBezTo>
                  <a:pt x="5564" y="4269"/>
                  <a:pt x="0" y="7801"/>
                  <a:pt x="0" y="12158"/>
                </a:cubicBezTo>
                <a:lnTo>
                  <a:pt x="0" y="21600"/>
                </a:lnTo>
                <a:lnTo>
                  <a:pt x="3700" y="21600"/>
                </a:lnTo>
                <a:lnTo>
                  <a:pt x="3700" y="12158"/>
                </a:lnTo>
                <a:cubicBezTo>
                  <a:pt x="3700" y="9800"/>
                  <a:pt x="7607" y="7889"/>
                  <a:pt x="12427" y="7889"/>
                </a:cubicBezTo>
                <a:lnTo>
                  <a:pt x="13837" y="7889"/>
                </a:lnTo>
                <a:lnTo>
                  <a:pt x="13837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6" name="Rectangle 41"/>
          <p:cNvSpPr>
            <a:spLocks noChangeArrowheads="1"/>
          </p:cNvSpPr>
          <p:nvPr/>
        </p:nvSpPr>
        <p:spPr bwMode="auto">
          <a:xfrm>
            <a:off x="5956300" y="1490663"/>
            <a:ext cx="2768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0">
                <a:solidFill>
                  <a:srgbClr val="000000"/>
                </a:solidFill>
              </a:rPr>
              <a:t>(</a:t>
            </a:r>
            <a:r>
              <a:rPr lang="en-US" altLang="en-US" sz="1800" b="0">
                <a:solidFill>
                  <a:srgbClr val="090BF3"/>
                </a:solidFill>
              </a:rPr>
              <a:t>out</a:t>
            </a:r>
            <a:r>
              <a:rPr lang="en-US" altLang="en-US" sz="1800" b="0">
                <a:solidFill>
                  <a:srgbClr val="000000"/>
                </a:solidFill>
              </a:rPr>
              <a:t>) a list of the nodes of G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4037" name="Rectangle 42"/>
          <p:cNvSpPr>
            <a:spLocks noChangeArrowheads="1"/>
          </p:cNvSpPr>
          <p:nvPr/>
        </p:nvSpPr>
        <p:spPr bwMode="auto">
          <a:xfrm>
            <a:off x="5243513" y="990600"/>
            <a:ext cx="3357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800" b="0">
                <a:solidFill>
                  <a:srgbClr val="000000"/>
                </a:solidFill>
              </a:rPr>
              <a:t>(</a:t>
            </a:r>
            <a:r>
              <a:rPr lang="en-US" altLang="en-US" sz="1800" b="0">
                <a:solidFill>
                  <a:srgbClr val="090BF3"/>
                </a:solidFill>
              </a:rPr>
              <a:t>in</a:t>
            </a:r>
            <a:r>
              <a:rPr lang="en-US" altLang="en-US" sz="1800" b="0">
                <a:solidFill>
                  <a:srgbClr val="000000"/>
                </a:solidFill>
              </a:rPr>
              <a:t>) a graph as a list of </a:t>
            </a:r>
            <a:r>
              <a:rPr lang="en-US" altLang="en-US" sz="1800">
                <a:solidFill>
                  <a:srgbClr val="000000"/>
                </a:solidFill>
              </a:rPr>
              <a:t>(x,y)</a:t>
            </a:r>
            <a:r>
              <a:rPr lang="en-US" altLang="en-US" sz="1800" b="0">
                <a:solidFill>
                  <a:srgbClr val="000000"/>
                </a:solidFill>
              </a:rPr>
              <a:t> edges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4038" name="Right Arrow 43"/>
          <p:cNvSpPr>
            <a:spLocks noChangeArrowheads="1"/>
          </p:cNvSpPr>
          <p:nvPr/>
        </p:nvSpPr>
        <p:spPr bwMode="auto">
          <a:xfrm>
            <a:off x="5476875" y="1555750"/>
            <a:ext cx="203200" cy="2286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A6A6A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4039" name="Rectangle 78"/>
          <p:cNvSpPr>
            <a:spLocks noChangeArrowheads="1"/>
          </p:cNvSpPr>
          <p:nvPr/>
        </p:nvSpPr>
        <p:spPr bwMode="auto">
          <a:xfrm>
            <a:off x="6858000" y="2547938"/>
            <a:ext cx="1981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200">
                <a:solidFill>
                  <a:srgbClr val="008000"/>
                </a:solidFill>
                <a:latin typeface="Comic Sans MS" pitchFamily="66" charset="0"/>
              </a:rPr>
              <a:t>higher-order functions?</a:t>
            </a:r>
          </a:p>
        </p:txBody>
      </p:sp>
      <p:sp>
        <p:nvSpPr>
          <p:cNvPr id="44040" name="Text Box 19"/>
          <p:cNvSpPr txBox="1">
            <a:spLocks noChangeArrowheads="1"/>
          </p:cNvSpPr>
          <p:nvPr/>
        </p:nvSpPr>
        <p:spPr bwMode="auto">
          <a:xfrm>
            <a:off x="3333750" y="2317750"/>
            <a:ext cx="3862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(define (</a:t>
            </a:r>
            <a:r>
              <a:rPr lang="en-US" altLang="en-US">
                <a:solidFill>
                  <a:srgbClr val="090BF3"/>
                </a:solidFill>
                <a:latin typeface="Courier New" pitchFamily="49" charset="0"/>
                <a:cs typeface="Courier New" pitchFamily="49" charset="0"/>
              </a:rPr>
              <a:t>nodes </a:t>
            </a:r>
            <a:r>
              <a:rPr lang="en-US" altLang="en-US">
                <a:latin typeface="Courier New" pitchFamily="49" charset="0"/>
                <a:cs typeface="Courier New" pitchFamily="49" charset="0"/>
              </a:rPr>
              <a:t>G)</a:t>
            </a:r>
            <a:r>
              <a:rPr lang="en-US" altLang="en-US" b="0">
                <a:solidFill>
                  <a:srgbClr val="090BF3"/>
                </a:solidFill>
                <a:latin typeface="Courier New" pitchFamily="49" charset="0"/>
                <a:cs typeface="Courier New" pitchFamily="49" charset="0"/>
              </a:rPr>
              <a:t>	</a:t>
            </a:r>
          </a:p>
        </p:txBody>
      </p:sp>
      <p:sp>
        <p:nvSpPr>
          <p:cNvPr id="44041" name="Rectangle 78"/>
          <p:cNvSpPr>
            <a:spLocks noChangeArrowheads="1"/>
          </p:cNvSpPr>
          <p:nvPr/>
        </p:nvSpPr>
        <p:spPr bwMode="auto">
          <a:xfrm>
            <a:off x="6858000" y="2286000"/>
            <a:ext cx="1981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200">
                <a:solidFill>
                  <a:srgbClr val="008000"/>
                </a:solidFill>
                <a:latin typeface="Comic Sans MS" pitchFamily="66" charset="0"/>
              </a:rPr>
              <a:t>helper functions:  </a:t>
            </a:r>
            <a:r>
              <a:rPr lang="en-US" altLang="en-US" sz="1200">
                <a:latin typeface="Courier New" pitchFamily="49" charset="0"/>
                <a:cs typeface="Courier New" pitchFamily="49" charset="0"/>
              </a:rPr>
              <a:t>uniq</a:t>
            </a:r>
          </a:p>
        </p:txBody>
      </p:sp>
      <p:sp>
        <p:nvSpPr>
          <p:cNvPr id="44042" name="Text Box 19"/>
          <p:cNvSpPr txBox="1">
            <a:spLocks noChangeArrowheads="1"/>
          </p:cNvSpPr>
          <p:nvPr/>
        </p:nvSpPr>
        <p:spPr bwMode="auto">
          <a:xfrm>
            <a:off x="450850" y="5430838"/>
            <a:ext cx="3862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(define (</a:t>
            </a:r>
            <a:r>
              <a:rPr lang="en-US" altLang="en-US">
                <a:solidFill>
                  <a:srgbClr val="090BF3"/>
                </a:solidFill>
                <a:latin typeface="Courier New" pitchFamily="49" charset="0"/>
                <a:cs typeface="Courier New" pitchFamily="49" charset="0"/>
              </a:rPr>
              <a:t>kids </a:t>
            </a:r>
            <a:r>
              <a:rPr lang="en-US" altLang="en-US">
                <a:latin typeface="Courier New" pitchFamily="49" charset="0"/>
                <a:cs typeface="Courier New" pitchFamily="49" charset="0"/>
              </a:rPr>
              <a:t>n G)</a:t>
            </a:r>
            <a:r>
              <a:rPr lang="en-US" altLang="en-US" b="0">
                <a:solidFill>
                  <a:srgbClr val="090BF3"/>
                </a:solidFill>
                <a:latin typeface="Courier New" pitchFamily="49" charset="0"/>
                <a:cs typeface="Courier New" pitchFamily="49" charset="0"/>
              </a:rPr>
              <a:t>	</a:t>
            </a:r>
          </a:p>
        </p:txBody>
      </p:sp>
      <p:pic>
        <p:nvPicPr>
          <p:cNvPr id="44043" name="Picture 51" descr="Picture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5888"/>
            <a:ext cx="2906713" cy="39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4" name="Text Box 19"/>
          <p:cNvSpPr txBox="1">
            <a:spLocks noChangeArrowheads="1"/>
          </p:cNvSpPr>
          <p:nvPr/>
        </p:nvSpPr>
        <p:spPr bwMode="auto">
          <a:xfrm>
            <a:off x="173038" y="4827588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>
                <a:solidFill>
                  <a:srgbClr val="000000"/>
                </a:solidFill>
              </a:rPr>
              <a:t>kids( n, G )</a:t>
            </a:r>
            <a:r>
              <a:rPr lang="en-US" altLang="en-US" b="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44045" name="AutoShape 20"/>
          <p:cNvSpPr>
            <a:spLocks noChangeArrowheads="1"/>
          </p:cNvSpPr>
          <p:nvPr/>
        </p:nvSpPr>
        <p:spPr bwMode="auto">
          <a:xfrm rot="5400000" flipV="1">
            <a:off x="1260475" y="4425950"/>
            <a:ext cx="325438" cy="5476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4269 h 21600"/>
              <a:gd name="T14" fmla="*/ 19289 w 21600"/>
              <a:gd name="T15" fmla="*/ 788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3837" y="0"/>
                </a:lnTo>
                <a:lnTo>
                  <a:pt x="13837" y="4269"/>
                </a:lnTo>
                <a:lnTo>
                  <a:pt x="12427" y="4269"/>
                </a:lnTo>
                <a:cubicBezTo>
                  <a:pt x="5564" y="4269"/>
                  <a:pt x="0" y="7801"/>
                  <a:pt x="0" y="12158"/>
                </a:cubicBezTo>
                <a:lnTo>
                  <a:pt x="0" y="21600"/>
                </a:lnTo>
                <a:lnTo>
                  <a:pt x="3700" y="21600"/>
                </a:lnTo>
                <a:lnTo>
                  <a:pt x="3700" y="12158"/>
                </a:lnTo>
                <a:cubicBezTo>
                  <a:pt x="3700" y="9800"/>
                  <a:pt x="7607" y="7889"/>
                  <a:pt x="12427" y="7889"/>
                </a:cubicBezTo>
                <a:lnTo>
                  <a:pt x="13837" y="7889"/>
                </a:lnTo>
                <a:lnTo>
                  <a:pt x="13837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6" name="Rectangle 41"/>
          <p:cNvSpPr>
            <a:spLocks noChangeArrowheads="1"/>
          </p:cNvSpPr>
          <p:nvPr/>
        </p:nvSpPr>
        <p:spPr bwMode="auto">
          <a:xfrm>
            <a:off x="2470150" y="4884738"/>
            <a:ext cx="2479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0">
                <a:solidFill>
                  <a:srgbClr val="000000"/>
                </a:solidFill>
              </a:rPr>
              <a:t>(</a:t>
            </a:r>
            <a:r>
              <a:rPr lang="en-US" altLang="en-US" sz="1800" b="0">
                <a:solidFill>
                  <a:srgbClr val="090BF3"/>
                </a:solidFill>
              </a:rPr>
              <a:t>out</a:t>
            </a:r>
            <a:r>
              <a:rPr lang="en-US" altLang="en-US" sz="1800" b="0">
                <a:solidFill>
                  <a:srgbClr val="000000"/>
                </a:solidFill>
              </a:rPr>
              <a:t>) a list of n's children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4047" name="Rectangle 42"/>
          <p:cNvSpPr>
            <a:spLocks noChangeArrowheads="1"/>
          </p:cNvSpPr>
          <p:nvPr/>
        </p:nvSpPr>
        <p:spPr bwMode="auto">
          <a:xfrm>
            <a:off x="1758950" y="4384675"/>
            <a:ext cx="3357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800" b="0">
                <a:solidFill>
                  <a:srgbClr val="000000"/>
                </a:solidFill>
              </a:rPr>
              <a:t>(</a:t>
            </a:r>
            <a:r>
              <a:rPr lang="en-US" altLang="en-US" sz="1800" b="0">
                <a:solidFill>
                  <a:srgbClr val="090BF3"/>
                </a:solidFill>
              </a:rPr>
              <a:t>in</a:t>
            </a:r>
            <a:r>
              <a:rPr lang="en-US" altLang="en-US" sz="1800" b="0">
                <a:solidFill>
                  <a:srgbClr val="000000"/>
                </a:solidFill>
              </a:rPr>
              <a:t>) a node and a graph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4048" name="Right Arrow 43"/>
          <p:cNvSpPr>
            <a:spLocks noChangeArrowheads="1"/>
          </p:cNvSpPr>
          <p:nvPr/>
        </p:nvSpPr>
        <p:spPr bwMode="auto">
          <a:xfrm>
            <a:off x="1992313" y="4949825"/>
            <a:ext cx="203200" cy="2286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A6A6A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4049" name="Text Box 34"/>
          <p:cNvSpPr txBox="1">
            <a:spLocks noChangeArrowheads="1"/>
          </p:cNvSpPr>
          <p:nvPr/>
        </p:nvSpPr>
        <p:spPr bwMode="auto">
          <a:xfrm>
            <a:off x="3321050" y="201613"/>
            <a:ext cx="57277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ts val="900"/>
              </a:lnSpc>
            </a:pPr>
            <a:r>
              <a:rPr lang="en-US" altLang="en-US" sz="18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Gu = '((C1 N) (C1 Y) (N Y) (C2 N) (C2 Y)</a:t>
            </a:r>
          </a:p>
          <a:p>
            <a:pPr algn="l">
              <a:lnSpc>
                <a:spcPts val="900"/>
              </a:lnSpc>
            </a:pPr>
            <a:r>
              <a:rPr lang="en-US" altLang="en-US" sz="18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(Y E) (E U) (U I) (I L) (L E)) </a:t>
            </a:r>
          </a:p>
        </p:txBody>
      </p:sp>
      <p:sp>
        <p:nvSpPr>
          <p:cNvPr id="44050" name="Rectangle 75"/>
          <p:cNvSpPr>
            <a:spLocks noChangeArrowheads="1"/>
          </p:cNvSpPr>
          <p:nvPr/>
        </p:nvSpPr>
        <p:spPr bwMode="auto">
          <a:xfrm>
            <a:off x="7672388" y="6030913"/>
            <a:ext cx="1292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solidFill>
                  <a:srgbClr val="7F7F7F"/>
                </a:solidFill>
                <a:latin typeface="Courier New" pitchFamily="49" charset="0"/>
                <a:cs typeface="Courier New" pitchFamily="49" charset="0"/>
              </a:rPr>
              <a:t>parents?</a:t>
            </a:r>
            <a:endParaRPr lang="en-US" altLang="en-US" sz="1800">
              <a:solidFill>
                <a:srgbClr val="7F7F7F"/>
              </a:solidFill>
              <a:cs typeface="Courier New" pitchFamily="49" charset="0"/>
            </a:endParaRPr>
          </a:p>
        </p:txBody>
      </p:sp>
      <p:sp>
        <p:nvSpPr>
          <p:cNvPr id="44051" name="Rectangle 76"/>
          <p:cNvSpPr>
            <a:spLocks noChangeArrowheads="1"/>
          </p:cNvSpPr>
          <p:nvPr/>
        </p:nvSpPr>
        <p:spPr bwMode="auto">
          <a:xfrm>
            <a:off x="7556500" y="6392863"/>
            <a:ext cx="1511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solidFill>
                  <a:srgbClr val="7F7F7F"/>
                </a:solidFill>
                <a:cs typeface="Courier New" pitchFamily="49" charset="0"/>
              </a:rPr>
              <a:t>big-O(      )</a:t>
            </a:r>
          </a:p>
        </p:txBody>
      </p:sp>
      <p:sp>
        <p:nvSpPr>
          <p:cNvPr id="44052" name="Ink 3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152900" y="966788"/>
            <a:ext cx="9525" cy="17462"/>
          </a:xfrm>
          <a:custGeom>
            <a:avLst/>
            <a:gdLst>
              <a:gd name="T0" fmla="*/ 2147483647 w 27"/>
              <a:gd name="T1" fmla="*/ 2147483647 h 48"/>
              <a:gd name="T2" fmla="*/ 2147483647 w 27"/>
              <a:gd name="T3" fmla="*/ 0 h 48"/>
              <a:gd name="T4" fmla="*/ 0 60000 65536"/>
              <a:gd name="T5" fmla="*/ 0 60000 65536"/>
              <a:gd name="T6" fmla="*/ 0 w 27"/>
              <a:gd name="T7" fmla="*/ 0 h 48"/>
              <a:gd name="T8" fmla="*/ 27 w 27"/>
              <a:gd name="T9" fmla="*/ 48 h 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" h="48" extrusionOk="0">
                <a:moveTo>
                  <a:pt x="21" y="47"/>
                </a:moveTo>
                <a:cubicBezTo>
                  <a:pt x="-19" y="34"/>
                  <a:pt x="7" y="21"/>
                  <a:pt x="26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3" name="Ink 2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533900" y="3084513"/>
            <a:ext cx="3175" cy="7937"/>
          </a:xfrm>
          <a:custGeom>
            <a:avLst/>
            <a:gdLst>
              <a:gd name="T0" fmla="*/ 187594041 w 8"/>
              <a:gd name="T1" fmla="*/ 2147483647 h 24"/>
              <a:gd name="T2" fmla="*/ 0 w 8"/>
              <a:gd name="T3" fmla="*/ 2147483647 h 24"/>
              <a:gd name="T4" fmla="*/ 0 60000 65536"/>
              <a:gd name="T5" fmla="*/ 0 60000 65536"/>
              <a:gd name="T6" fmla="*/ 0 w 8"/>
              <a:gd name="T7" fmla="*/ 0 h 24"/>
              <a:gd name="T8" fmla="*/ 8 w 8"/>
              <a:gd name="T9" fmla="*/ 24 h 2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" h="24" extrusionOk="0">
                <a:moveTo>
                  <a:pt x="3" y="23"/>
                </a:moveTo>
                <a:cubicBezTo>
                  <a:pt x="7" y="2"/>
                  <a:pt x="9" y="-8"/>
                  <a:pt x="0" y="17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4" name="Ink 2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773488" y="2786063"/>
            <a:ext cx="1031875" cy="960437"/>
          </a:xfrm>
          <a:custGeom>
            <a:avLst/>
            <a:gdLst>
              <a:gd name="T0" fmla="*/ 2147483647 w 2868"/>
              <a:gd name="T1" fmla="*/ 2147483647 h 2672"/>
              <a:gd name="T2" fmla="*/ 2147483647 w 2868"/>
              <a:gd name="T3" fmla="*/ 2147483647 h 2672"/>
              <a:gd name="T4" fmla="*/ 2147483647 w 2868"/>
              <a:gd name="T5" fmla="*/ 2147483647 h 2672"/>
              <a:gd name="T6" fmla="*/ 2142366776 w 2868"/>
              <a:gd name="T7" fmla="*/ 2147483647 h 2672"/>
              <a:gd name="T8" fmla="*/ 2147483647 w 2868"/>
              <a:gd name="T9" fmla="*/ 2147483647 h 2672"/>
              <a:gd name="T10" fmla="*/ 2147483647 w 2868"/>
              <a:gd name="T11" fmla="*/ 2147483647 h 2672"/>
              <a:gd name="T12" fmla="*/ 2147483647 w 2868"/>
              <a:gd name="T13" fmla="*/ 2147483647 h 2672"/>
              <a:gd name="T14" fmla="*/ 2147483647 w 2868"/>
              <a:gd name="T15" fmla="*/ 2147483647 h 2672"/>
              <a:gd name="T16" fmla="*/ 2147483647 w 2868"/>
              <a:gd name="T17" fmla="*/ 2147483647 h 2672"/>
              <a:gd name="T18" fmla="*/ 2147483647 w 2868"/>
              <a:gd name="T19" fmla="*/ 2147483647 h 2672"/>
              <a:gd name="T20" fmla="*/ 2147483647 w 2868"/>
              <a:gd name="T21" fmla="*/ 2147483647 h 2672"/>
              <a:gd name="T22" fmla="*/ 2147483647 w 2868"/>
              <a:gd name="T23" fmla="*/ 2147483647 h 2672"/>
              <a:gd name="T24" fmla="*/ 2147483647 w 2868"/>
              <a:gd name="T25" fmla="*/ 2147483647 h 2672"/>
              <a:gd name="T26" fmla="*/ 2147483647 w 2868"/>
              <a:gd name="T27" fmla="*/ 2147483647 h 2672"/>
              <a:gd name="T28" fmla="*/ 2147483647 w 2868"/>
              <a:gd name="T29" fmla="*/ 2147483647 h 2672"/>
              <a:gd name="T30" fmla="*/ 2147483647 w 2868"/>
              <a:gd name="T31" fmla="*/ 2147483647 h 2672"/>
              <a:gd name="T32" fmla="*/ 2147483647 w 2868"/>
              <a:gd name="T33" fmla="*/ 2147483647 h 2672"/>
              <a:gd name="T34" fmla="*/ 2147483647 w 2868"/>
              <a:gd name="T35" fmla="*/ 2147483647 h 2672"/>
              <a:gd name="T36" fmla="*/ 2147483647 w 2868"/>
              <a:gd name="T37" fmla="*/ 2147483647 h 2672"/>
              <a:gd name="T38" fmla="*/ 2147483647 w 2868"/>
              <a:gd name="T39" fmla="*/ 2147483647 h 2672"/>
              <a:gd name="T40" fmla="*/ 2147483647 w 2868"/>
              <a:gd name="T41" fmla="*/ 2147483647 h 2672"/>
              <a:gd name="T42" fmla="*/ 2147483647 w 2868"/>
              <a:gd name="T43" fmla="*/ 2147483647 h 2672"/>
              <a:gd name="T44" fmla="*/ 2147483647 w 2868"/>
              <a:gd name="T45" fmla="*/ 2147483647 h 2672"/>
              <a:gd name="T46" fmla="*/ 2147483647 w 2868"/>
              <a:gd name="T47" fmla="*/ 2147483647 h 2672"/>
              <a:gd name="T48" fmla="*/ 2147483647 w 2868"/>
              <a:gd name="T49" fmla="*/ 2147483647 h 2672"/>
              <a:gd name="T50" fmla="*/ 2147483647 w 2868"/>
              <a:gd name="T51" fmla="*/ 2147483647 h 2672"/>
              <a:gd name="T52" fmla="*/ 2147483647 w 2868"/>
              <a:gd name="T53" fmla="*/ 2147483647 h 2672"/>
              <a:gd name="T54" fmla="*/ 2147483647 w 2868"/>
              <a:gd name="T55" fmla="*/ 2147483647 h 2672"/>
              <a:gd name="T56" fmla="*/ 2147483647 w 2868"/>
              <a:gd name="T57" fmla="*/ 2147483647 h 2672"/>
              <a:gd name="T58" fmla="*/ 2147483647 w 2868"/>
              <a:gd name="T59" fmla="*/ 2147483647 h 2672"/>
              <a:gd name="T60" fmla="*/ 2147483647 w 2868"/>
              <a:gd name="T61" fmla="*/ 2147483647 h 2672"/>
              <a:gd name="T62" fmla="*/ 2147483647 w 2868"/>
              <a:gd name="T63" fmla="*/ 2147483647 h 2672"/>
              <a:gd name="T64" fmla="*/ 2147483647 w 2868"/>
              <a:gd name="T65" fmla="*/ 2147483647 h 2672"/>
              <a:gd name="T66" fmla="*/ 2147483647 w 2868"/>
              <a:gd name="T67" fmla="*/ 2147483647 h 2672"/>
              <a:gd name="T68" fmla="*/ 2147483647 w 2868"/>
              <a:gd name="T69" fmla="*/ 2147483647 h 2672"/>
              <a:gd name="T70" fmla="*/ 2147483647 w 2868"/>
              <a:gd name="T71" fmla="*/ 2147483647 h 2672"/>
              <a:gd name="T72" fmla="*/ 2147483647 w 2868"/>
              <a:gd name="T73" fmla="*/ 2147483647 h 2672"/>
              <a:gd name="T74" fmla="*/ 2147483647 w 2868"/>
              <a:gd name="T75" fmla="*/ 2147483647 h 2672"/>
              <a:gd name="T76" fmla="*/ 2147483647 w 2868"/>
              <a:gd name="T77" fmla="*/ 2147483647 h 267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868"/>
              <a:gd name="T118" fmla="*/ 0 h 2672"/>
              <a:gd name="T119" fmla="*/ 2868 w 2868"/>
              <a:gd name="T120" fmla="*/ 2672 h 267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868" h="2672" extrusionOk="0">
                <a:moveTo>
                  <a:pt x="413" y="4"/>
                </a:moveTo>
                <a:cubicBezTo>
                  <a:pt x="377" y="36"/>
                  <a:pt x="363" y="54"/>
                  <a:pt x="333" y="92"/>
                </a:cubicBezTo>
                <a:cubicBezTo>
                  <a:pt x="198" y="265"/>
                  <a:pt x="106" y="474"/>
                  <a:pt x="48" y="684"/>
                </a:cubicBezTo>
                <a:cubicBezTo>
                  <a:pt x="-6" y="881"/>
                  <a:pt x="-26" y="1102"/>
                  <a:pt x="46" y="1297"/>
                </a:cubicBezTo>
                <a:cubicBezTo>
                  <a:pt x="60" y="1334"/>
                  <a:pt x="66" y="1360"/>
                  <a:pt x="102" y="1346"/>
                </a:cubicBezTo>
                <a:cubicBezTo>
                  <a:pt x="122" y="1320"/>
                  <a:pt x="129" y="1309"/>
                  <a:pt x="136" y="1287"/>
                </a:cubicBezTo>
              </a:path>
              <a:path w="2868" h="2672" extrusionOk="0">
                <a:moveTo>
                  <a:pt x="575" y="1010"/>
                </a:moveTo>
                <a:cubicBezTo>
                  <a:pt x="583" y="1042"/>
                  <a:pt x="573" y="1050"/>
                  <a:pt x="568" y="1087"/>
                </a:cubicBezTo>
                <a:cubicBezTo>
                  <a:pt x="558" y="1165"/>
                  <a:pt x="571" y="1266"/>
                  <a:pt x="635" y="1319"/>
                </a:cubicBezTo>
                <a:cubicBezTo>
                  <a:pt x="690" y="1364"/>
                  <a:pt x="766" y="1365"/>
                  <a:pt x="831" y="1346"/>
                </a:cubicBezTo>
                <a:cubicBezTo>
                  <a:pt x="916" y="1321"/>
                  <a:pt x="989" y="1259"/>
                  <a:pt x="1037" y="1185"/>
                </a:cubicBezTo>
                <a:cubicBezTo>
                  <a:pt x="1104" y="1081"/>
                  <a:pt x="1122" y="952"/>
                  <a:pt x="1129" y="831"/>
                </a:cubicBezTo>
                <a:cubicBezTo>
                  <a:pt x="1132" y="785"/>
                  <a:pt x="1128" y="737"/>
                  <a:pt x="1127" y="691"/>
                </a:cubicBezTo>
              </a:path>
              <a:path w="2868" h="2672" extrusionOk="0">
                <a:moveTo>
                  <a:pt x="1291" y="1392"/>
                </a:moveTo>
                <a:cubicBezTo>
                  <a:pt x="1323" y="1406"/>
                  <a:pt x="1328" y="1401"/>
                  <a:pt x="1341" y="1345"/>
                </a:cubicBezTo>
                <a:cubicBezTo>
                  <a:pt x="1359" y="1267"/>
                  <a:pt x="1373" y="1186"/>
                  <a:pt x="1386" y="1107"/>
                </a:cubicBezTo>
                <a:cubicBezTo>
                  <a:pt x="1394" y="1062"/>
                  <a:pt x="1402" y="1024"/>
                  <a:pt x="1420" y="991"/>
                </a:cubicBezTo>
                <a:cubicBezTo>
                  <a:pt x="1441" y="1028"/>
                  <a:pt x="1453" y="1068"/>
                  <a:pt x="1473" y="1105"/>
                </a:cubicBezTo>
                <a:cubicBezTo>
                  <a:pt x="1501" y="1159"/>
                  <a:pt x="1538" y="1214"/>
                  <a:pt x="1587" y="1251"/>
                </a:cubicBezTo>
                <a:cubicBezTo>
                  <a:pt x="1619" y="1275"/>
                  <a:pt x="1668" y="1298"/>
                  <a:pt x="1703" y="1264"/>
                </a:cubicBezTo>
                <a:cubicBezTo>
                  <a:pt x="1745" y="1223"/>
                  <a:pt x="1750" y="1144"/>
                  <a:pt x="1758" y="1090"/>
                </a:cubicBezTo>
                <a:cubicBezTo>
                  <a:pt x="1767" y="1031"/>
                  <a:pt x="1764" y="971"/>
                  <a:pt x="1777" y="912"/>
                </a:cubicBezTo>
                <a:cubicBezTo>
                  <a:pt x="1783" y="894"/>
                  <a:pt x="1784" y="889"/>
                  <a:pt x="1793" y="880"/>
                </a:cubicBezTo>
              </a:path>
              <a:path w="2868" h="2672" extrusionOk="0">
                <a:moveTo>
                  <a:pt x="1926" y="1095"/>
                </a:moveTo>
                <a:cubicBezTo>
                  <a:pt x="1933" y="1165"/>
                  <a:pt x="1932" y="1234"/>
                  <a:pt x="1937" y="1304"/>
                </a:cubicBezTo>
                <a:cubicBezTo>
                  <a:pt x="1940" y="1342"/>
                  <a:pt x="1944" y="1381"/>
                  <a:pt x="1953" y="1419"/>
                </a:cubicBezTo>
                <a:cubicBezTo>
                  <a:pt x="1968" y="1391"/>
                  <a:pt x="1974" y="1369"/>
                  <a:pt x="1982" y="1337"/>
                </a:cubicBezTo>
              </a:path>
              <a:path w="2868" h="2672" extrusionOk="0">
                <a:moveTo>
                  <a:pt x="2539" y="1089"/>
                </a:moveTo>
                <a:cubicBezTo>
                  <a:pt x="2581" y="1093"/>
                  <a:pt x="2582" y="1090"/>
                  <a:pt x="2608" y="1083"/>
                </a:cubicBezTo>
                <a:cubicBezTo>
                  <a:pt x="2539" y="988"/>
                  <a:pt x="2389" y="985"/>
                  <a:pt x="2377" y="1130"/>
                </a:cubicBezTo>
                <a:cubicBezTo>
                  <a:pt x="2369" y="1223"/>
                  <a:pt x="2467" y="1302"/>
                  <a:pt x="2555" y="1260"/>
                </a:cubicBezTo>
                <a:cubicBezTo>
                  <a:pt x="2651" y="1214"/>
                  <a:pt x="2667" y="1085"/>
                  <a:pt x="2669" y="993"/>
                </a:cubicBezTo>
                <a:cubicBezTo>
                  <a:pt x="2646" y="1056"/>
                  <a:pt x="2628" y="1123"/>
                  <a:pt x="2613" y="1190"/>
                </a:cubicBezTo>
                <a:cubicBezTo>
                  <a:pt x="2534" y="1538"/>
                  <a:pt x="2460" y="1892"/>
                  <a:pt x="2446" y="2250"/>
                </a:cubicBezTo>
                <a:cubicBezTo>
                  <a:pt x="2441" y="2367"/>
                  <a:pt x="2433" y="2540"/>
                  <a:pt x="2509" y="2641"/>
                </a:cubicBezTo>
                <a:cubicBezTo>
                  <a:pt x="2577" y="2731"/>
                  <a:pt x="2672" y="2617"/>
                  <a:pt x="2711" y="2563"/>
                </a:cubicBezTo>
                <a:cubicBezTo>
                  <a:pt x="2805" y="2434"/>
                  <a:pt x="2890" y="2233"/>
                  <a:pt x="2867" y="2069"/>
                </a:cubicBezTo>
                <a:cubicBezTo>
                  <a:pt x="2852" y="1968"/>
                  <a:pt x="2770" y="1918"/>
                  <a:pt x="2673" y="1923"/>
                </a:cubicBezTo>
                <a:cubicBezTo>
                  <a:pt x="2603" y="1927"/>
                  <a:pt x="2544" y="1960"/>
                  <a:pt x="2483" y="199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5" name="Ink 2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073650" y="2921000"/>
            <a:ext cx="1079500" cy="465138"/>
          </a:xfrm>
          <a:custGeom>
            <a:avLst/>
            <a:gdLst>
              <a:gd name="T0" fmla="*/ 2147483647 w 2998"/>
              <a:gd name="T1" fmla="*/ 2147483647 h 1289"/>
              <a:gd name="T2" fmla="*/ 2147483647 w 2998"/>
              <a:gd name="T3" fmla="*/ 2147483647 h 1289"/>
              <a:gd name="T4" fmla="*/ 2147483647 w 2998"/>
              <a:gd name="T5" fmla="*/ 2147483647 h 1289"/>
              <a:gd name="T6" fmla="*/ 0 w 2998"/>
              <a:gd name="T7" fmla="*/ 2147483647 h 1289"/>
              <a:gd name="T8" fmla="*/ 2147483647 w 2998"/>
              <a:gd name="T9" fmla="*/ 2147483647 h 1289"/>
              <a:gd name="T10" fmla="*/ 2147483647 w 2998"/>
              <a:gd name="T11" fmla="*/ 2147483647 h 1289"/>
              <a:gd name="T12" fmla="*/ 2147483647 w 2998"/>
              <a:gd name="T13" fmla="*/ 2147483647 h 1289"/>
              <a:gd name="T14" fmla="*/ 2147483647 w 2998"/>
              <a:gd name="T15" fmla="*/ 2147483647 h 1289"/>
              <a:gd name="T16" fmla="*/ 2147483647 w 2998"/>
              <a:gd name="T17" fmla="*/ 2147483647 h 1289"/>
              <a:gd name="T18" fmla="*/ 2147483647 w 2998"/>
              <a:gd name="T19" fmla="*/ 2147483647 h 1289"/>
              <a:gd name="T20" fmla="*/ 2147483647 w 2998"/>
              <a:gd name="T21" fmla="*/ 2147483647 h 1289"/>
              <a:gd name="T22" fmla="*/ 2147483647 w 2998"/>
              <a:gd name="T23" fmla="*/ 2147483647 h 1289"/>
              <a:gd name="T24" fmla="*/ 2147483647 w 2998"/>
              <a:gd name="T25" fmla="*/ 2147483647 h 1289"/>
              <a:gd name="T26" fmla="*/ 2147483647 w 2998"/>
              <a:gd name="T27" fmla="*/ 2147483647 h 1289"/>
              <a:gd name="T28" fmla="*/ 2147483647 w 2998"/>
              <a:gd name="T29" fmla="*/ 2147483647 h 1289"/>
              <a:gd name="T30" fmla="*/ 2147483647 w 2998"/>
              <a:gd name="T31" fmla="*/ 2147483647 h 1289"/>
              <a:gd name="T32" fmla="*/ 2147483647 w 2998"/>
              <a:gd name="T33" fmla="*/ 2147483647 h 1289"/>
              <a:gd name="T34" fmla="*/ 2147483647 w 2998"/>
              <a:gd name="T35" fmla="*/ 2147483647 h 1289"/>
              <a:gd name="T36" fmla="*/ 2147483647 w 2998"/>
              <a:gd name="T37" fmla="*/ 2147483647 h 1289"/>
              <a:gd name="T38" fmla="*/ 2147483647 w 2998"/>
              <a:gd name="T39" fmla="*/ 2147483647 h 1289"/>
              <a:gd name="T40" fmla="*/ 2147483647 w 2998"/>
              <a:gd name="T41" fmla="*/ 2147483647 h 1289"/>
              <a:gd name="T42" fmla="*/ 2147483647 w 2998"/>
              <a:gd name="T43" fmla="*/ 2147483647 h 1289"/>
              <a:gd name="T44" fmla="*/ 2147483647 w 2998"/>
              <a:gd name="T45" fmla="*/ 2147483647 h 1289"/>
              <a:gd name="T46" fmla="*/ 2147483647 w 2998"/>
              <a:gd name="T47" fmla="*/ 2147483647 h 1289"/>
              <a:gd name="T48" fmla="*/ 2147483647 w 2998"/>
              <a:gd name="T49" fmla="*/ 2147483647 h 1289"/>
              <a:gd name="T50" fmla="*/ 2147483647 w 2998"/>
              <a:gd name="T51" fmla="*/ 2147483647 h 1289"/>
              <a:gd name="T52" fmla="*/ 2147483647 w 2998"/>
              <a:gd name="T53" fmla="*/ 2147483647 h 1289"/>
              <a:gd name="T54" fmla="*/ 2147483647 w 2998"/>
              <a:gd name="T55" fmla="*/ 2147483647 h 1289"/>
              <a:gd name="T56" fmla="*/ 2147483647 w 2998"/>
              <a:gd name="T57" fmla="*/ 2147483647 h 1289"/>
              <a:gd name="T58" fmla="*/ 2147483647 w 2998"/>
              <a:gd name="T59" fmla="*/ 2147483647 h 1289"/>
              <a:gd name="T60" fmla="*/ 2147483647 w 2998"/>
              <a:gd name="T61" fmla="*/ 2147483647 h 1289"/>
              <a:gd name="T62" fmla="*/ 2147483647 w 2998"/>
              <a:gd name="T63" fmla="*/ 2147483647 h 1289"/>
              <a:gd name="T64" fmla="*/ 2147483647 w 2998"/>
              <a:gd name="T65" fmla="*/ 2147483647 h 1289"/>
              <a:gd name="T66" fmla="*/ 2147483647 w 2998"/>
              <a:gd name="T67" fmla="*/ 2147483647 h 1289"/>
              <a:gd name="T68" fmla="*/ 2147483647 w 2998"/>
              <a:gd name="T69" fmla="*/ 2147483647 h 1289"/>
              <a:gd name="T70" fmla="*/ 2147483647 w 2998"/>
              <a:gd name="T71" fmla="*/ 2147483647 h 1289"/>
              <a:gd name="T72" fmla="*/ 2147483647 w 2998"/>
              <a:gd name="T73" fmla="*/ 2147483647 h 1289"/>
              <a:gd name="T74" fmla="*/ 2147483647 w 2998"/>
              <a:gd name="T75" fmla="*/ 2147483647 h 1289"/>
              <a:gd name="T76" fmla="*/ 2147483647 w 2998"/>
              <a:gd name="T77" fmla="*/ 2147483647 h 1289"/>
              <a:gd name="T78" fmla="*/ 2147483647 w 2998"/>
              <a:gd name="T79" fmla="*/ 2147483647 h 1289"/>
              <a:gd name="T80" fmla="*/ 2147483647 w 2998"/>
              <a:gd name="T81" fmla="*/ 2147483647 h 1289"/>
              <a:gd name="T82" fmla="*/ 2147483647 w 2998"/>
              <a:gd name="T83" fmla="*/ 2147483647 h 1289"/>
              <a:gd name="T84" fmla="*/ 2147483647 w 2998"/>
              <a:gd name="T85" fmla="*/ 2147483647 h 1289"/>
              <a:gd name="T86" fmla="*/ 2147483647 w 2998"/>
              <a:gd name="T87" fmla="*/ 2147483647 h 1289"/>
              <a:gd name="T88" fmla="*/ 2147483647 w 2998"/>
              <a:gd name="T89" fmla="*/ 2147483647 h 1289"/>
              <a:gd name="T90" fmla="*/ 2147483647 w 2998"/>
              <a:gd name="T91" fmla="*/ 2147483647 h 1289"/>
              <a:gd name="T92" fmla="*/ 2147483647 w 2998"/>
              <a:gd name="T93" fmla="*/ 2147483647 h 1289"/>
              <a:gd name="T94" fmla="*/ 2147483647 w 2998"/>
              <a:gd name="T95" fmla="*/ 2147483647 h 1289"/>
              <a:gd name="T96" fmla="*/ 2147483647 w 2998"/>
              <a:gd name="T97" fmla="*/ 2147483647 h 1289"/>
              <a:gd name="T98" fmla="*/ 2147483647 w 2998"/>
              <a:gd name="T99" fmla="*/ 2147483647 h 1289"/>
              <a:gd name="T100" fmla="*/ 2147483647 w 2998"/>
              <a:gd name="T101" fmla="*/ 2147483647 h 1289"/>
              <a:gd name="T102" fmla="*/ 2147483647 w 2998"/>
              <a:gd name="T103" fmla="*/ 2147483647 h 1289"/>
              <a:gd name="T104" fmla="*/ 2147483647 w 2998"/>
              <a:gd name="T105" fmla="*/ 2147483647 h 1289"/>
              <a:gd name="T106" fmla="*/ 2147483647 w 2998"/>
              <a:gd name="T107" fmla="*/ 2147483647 h 1289"/>
              <a:gd name="T108" fmla="*/ 2147483647 w 2998"/>
              <a:gd name="T109" fmla="*/ 2147483647 h 1289"/>
              <a:gd name="T110" fmla="*/ 2147483647 w 2998"/>
              <a:gd name="T111" fmla="*/ 2147483647 h 1289"/>
              <a:gd name="T112" fmla="*/ 2147483647 w 2998"/>
              <a:gd name="T113" fmla="*/ 2147483647 h 1289"/>
              <a:gd name="T114" fmla="*/ 2147483647 w 2998"/>
              <a:gd name="T115" fmla="*/ 2147483647 h 1289"/>
              <a:gd name="T116" fmla="*/ 2147483647 w 2998"/>
              <a:gd name="T117" fmla="*/ 2147483647 h 1289"/>
              <a:gd name="T118" fmla="*/ 2147483647 w 2998"/>
              <a:gd name="T119" fmla="*/ 2147483647 h 1289"/>
              <a:gd name="T120" fmla="*/ 2147483647 w 2998"/>
              <a:gd name="T121" fmla="*/ 2147483647 h 1289"/>
              <a:gd name="T122" fmla="*/ 2147483647 w 2998"/>
              <a:gd name="T123" fmla="*/ 2147483647 h 1289"/>
              <a:gd name="T124" fmla="*/ 2147483647 w 2998"/>
              <a:gd name="T125" fmla="*/ 2147483647 h 128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998"/>
              <a:gd name="T190" fmla="*/ 0 h 1289"/>
              <a:gd name="T191" fmla="*/ 2998 w 2998"/>
              <a:gd name="T192" fmla="*/ 1289 h 128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998" h="1289" extrusionOk="0">
                <a:moveTo>
                  <a:pt x="284" y="35"/>
                </a:moveTo>
                <a:cubicBezTo>
                  <a:pt x="283" y="24"/>
                  <a:pt x="282" y="14"/>
                  <a:pt x="280" y="3"/>
                </a:cubicBezTo>
                <a:cubicBezTo>
                  <a:pt x="244" y="17"/>
                  <a:pt x="233" y="25"/>
                  <a:pt x="209" y="68"/>
                </a:cubicBezTo>
                <a:cubicBezTo>
                  <a:pt x="71" y="316"/>
                  <a:pt x="0" y="626"/>
                  <a:pt x="0" y="908"/>
                </a:cubicBezTo>
                <a:cubicBezTo>
                  <a:pt x="0" y="1020"/>
                  <a:pt x="8" y="1158"/>
                  <a:pt x="77" y="1251"/>
                </a:cubicBezTo>
                <a:cubicBezTo>
                  <a:pt x="106" y="1290"/>
                  <a:pt x="118" y="1285"/>
                  <a:pt x="160" y="1284"/>
                </a:cubicBezTo>
              </a:path>
              <a:path w="2998" h="1289" extrusionOk="0">
                <a:moveTo>
                  <a:pt x="638" y="735"/>
                </a:moveTo>
                <a:cubicBezTo>
                  <a:pt x="630" y="688"/>
                  <a:pt x="600" y="670"/>
                  <a:pt x="553" y="651"/>
                </a:cubicBezTo>
                <a:cubicBezTo>
                  <a:pt x="485" y="624"/>
                  <a:pt x="409" y="615"/>
                  <a:pt x="337" y="616"/>
                </a:cubicBezTo>
                <a:cubicBezTo>
                  <a:pt x="294" y="620"/>
                  <a:pt x="281" y="620"/>
                  <a:pt x="255" y="634"/>
                </a:cubicBezTo>
                <a:cubicBezTo>
                  <a:pt x="227" y="684"/>
                  <a:pt x="260" y="708"/>
                  <a:pt x="305" y="743"/>
                </a:cubicBezTo>
                <a:cubicBezTo>
                  <a:pt x="383" y="805"/>
                  <a:pt x="471" y="854"/>
                  <a:pt x="554" y="910"/>
                </a:cubicBezTo>
                <a:cubicBezTo>
                  <a:pt x="585" y="931"/>
                  <a:pt x="690" y="987"/>
                  <a:pt x="661" y="1042"/>
                </a:cubicBezTo>
                <a:cubicBezTo>
                  <a:pt x="632" y="1096"/>
                  <a:pt x="518" y="1098"/>
                  <a:pt x="469" y="1098"/>
                </a:cubicBezTo>
                <a:cubicBezTo>
                  <a:pt x="384" y="1099"/>
                  <a:pt x="250" y="1087"/>
                  <a:pt x="196" y="1009"/>
                </a:cubicBezTo>
                <a:cubicBezTo>
                  <a:pt x="168" y="968"/>
                  <a:pt x="195" y="935"/>
                  <a:pt x="212" y="899"/>
                </a:cubicBezTo>
              </a:path>
              <a:path w="2998" h="1289" extrusionOk="0">
                <a:moveTo>
                  <a:pt x="651" y="736"/>
                </a:moveTo>
                <a:cubicBezTo>
                  <a:pt x="649" y="750"/>
                  <a:pt x="648" y="765"/>
                  <a:pt x="646" y="779"/>
                </a:cubicBezTo>
                <a:cubicBezTo>
                  <a:pt x="659" y="744"/>
                  <a:pt x="679" y="715"/>
                  <a:pt x="697" y="682"/>
                </a:cubicBezTo>
                <a:cubicBezTo>
                  <a:pt x="720" y="639"/>
                  <a:pt x="743" y="599"/>
                  <a:pt x="776" y="565"/>
                </a:cubicBezTo>
                <a:cubicBezTo>
                  <a:pt x="799" y="591"/>
                  <a:pt x="805" y="608"/>
                  <a:pt x="814" y="645"/>
                </a:cubicBezTo>
                <a:cubicBezTo>
                  <a:pt x="828" y="703"/>
                  <a:pt x="835" y="764"/>
                  <a:pt x="839" y="823"/>
                </a:cubicBezTo>
                <a:cubicBezTo>
                  <a:pt x="843" y="876"/>
                  <a:pt x="843" y="930"/>
                  <a:pt x="843" y="983"/>
                </a:cubicBezTo>
                <a:cubicBezTo>
                  <a:pt x="843" y="1000"/>
                  <a:pt x="843" y="1017"/>
                  <a:pt x="843" y="1034"/>
                </a:cubicBezTo>
                <a:cubicBezTo>
                  <a:pt x="840" y="997"/>
                  <a:pt x="839" y="963"/>
                  <a:pt x="843" y="925"/>
                </a:cubicBezTo>
                <a:cubicBezTo>
                  <a:pt x="852" y="824"/>
                  <a:pt x="875" y="717"/>
                  <a:pt x="928" y="629"/>
                </a:cubicBezTo>
                <a:cubicBezTo>
                  <a:pt x="939" y="610"/>
                  <a:pt x="950" y="602"/>
                  <a:pt x="964" y="588"/>
                </a:cubicBezTo>
                <a:cubicBezTo>
                  <a:pt x="992" y="615"/>
                  <a:pt x="998" y="641"/>
                  <a:pt x="1007" y="680"/>
                </a:cubicBezTo>
                <a:cubicBezTo>
                  <a:pt x="1026" y="760"/>
                  <a:pt x="1040" y="841"/>
                  <a:pt x="1045" y="923"/>
                </a:cubicBezTo>
                <a:cubicBezTo>
                  <a:pt x="1047" y="950"/>
                  <a:pt x="1049" y="976"/>
                  <a:pt x="1052" y="1002"/>
                </a:cubicBezTo>
                <a:cubicBezTo>
                  <a:pt x="1069" y="972"/>
                  <a:pt x="1082" y="938"/>
                  <a:pt x="1094" y="902"/>
                </a:cubicBezTo>
                <a:cubicBezTo>
                  <a:pt x="1125" y="809"/>
                  <a:pt x="1158" y="702"/>
                  <a:pt x="1213" y="620"/>
                </a:cubicBezTo>
                <a:cubicBezTo>
                  <a:pt x="1226" y="605"/>
                  <a:pt x="1228" y="600"/>
                  <a:pt x="1241" y="602"/>
                </a:cubicBezTo>
                <a:cubicBezTo>
                  <a:pt x="1257" y="642"/>
                  <a:pt x="1257" y="684"/>
                  <a:pt x="1258" y="728"/>
                </a:cubicBezTo>
                <a:cubicBezTo>
                  <a:pt x="1259" y="793"/>
                  <a:pt x="1260" y="857"/>
                  <a:pt x="1259" y="922"/>
                </a:cubicBezTo>
                <a:cubicBezTo>
                  <a:pt x="1259" y="941"/>
                  <a:pt x="1251" y="1011"/>
                  <a:pt x="1275" y="1022"/>
                </a:cubicBezTo>
                <a:cubicBezTo>
                  <a:pt x="1294" y="1031"/>
                  <a:pt x="1320" y="977"/>
                  <a:pt x="1324" y="971"/>
                </a:cubicBezTo>
              </a:path>
              <a:path w="2998" h="1289" extrusionOk="0">
                <a:moveTo>
                  <a:pt x="1465" y="703"/>
                </a:moveTo>
                <a:cubicBezTo>
                  <a:pt x="1457" y="741"/>
                  <a:pt x="1448" y="778"/>
                  <a:pt x="1444" y="817"/>
                </a:cubicBezTo>
                <a:cubicBezTo>
                  <a:pt x="1437" y="890"/>
                  <a:pt x="1431" y="976"/>
                  <a:pt x="1479" y="1038"/>
                </a:cubicBezTo>
                <a:cubicBezTo>
                  <a:pt x="1511" y="1080"/>
                  <a:pt x="1566" y="1086"/>
                  <a:pt x="1615" y="1074"/>
                </a:cubicBezTo>
                <a:cubicBezTo>
                  <a:pt x="1677" y="1058"/>
                  <a:pt x="1722" y="1011"/>
                  <a:pt x="1748" y="954"/>
                </a:cubicBezTo>
                <a:cubicBezTo>
                  <a:pt x="1783" y="878"/>
                  <a:pt x="1783" y="794"/>
                  <a:pt x="1779" y="713"/>
                </a:cubicBezTo>
                <a:cubicBezTo>
                  <a:pt x="1775" y="637"/>
                  <a:pt x="1754" y="565"/>
                  <a:pt x="1740" y="491"/>
                </a:cubicBezTo>
                <a:cubicBezTo>
                  <a:pt x="1738" y="479"/>
                  <a:pt x="1736" y="466"/>
                  <a:pt x="1734" y="454"/>
                </a:cubicBezTo>
              </a:path>
              <a:path w="2998" h="1289" extrusionOk="0">
                <a:moveTo>
                  <a:pt x="2345" y="783"/>
                </a:moveTo>
                <a:cubicBezTo>
                  <a:pt x="2354" y="742"/>
                  <a:pt x="2350" y="708"/>
                  <a:pt x="2334" y="668"/>
                </a:cubicBezTo>
                <a:cubicBezTo>
                  <a:pt x="2303" y="588"/>
                  <a:pt x="2236" y="505"/>
                  <a:pt x="2148" y="488"/>
                </a:cubicBezTo>
                <a:cubicBezTo>
                  <a:pt x="2095" y="478"/>
                  <a:pt x="2047" y="506"/>
                  <a:pt x="2038" y="561"/>
                </a:cubicBezTo>
                <a:cubicBezTo>
                  <a:pt x="2024" y="643"/>
                  <a:pt x="2076" y="727"/>
                  <a:pt x="2118" y="793"/>
                </a:cubicBezTo>
                <a:cubicBezTo>
                  <a:pt x="2167" y="870"/>
                  <a:pt x="2272" y="953"/>
                  <a:pt x="2289" y="1047"/>
                </a:cubicBezTo>
                <a:cubicBezTo>
                  <a:pt x="2300" y="1110"/>
                  <a:pt x="2223" y="1123"/>
                  <a:pt x="2179" y="1125"/>
                </a:cubicBezTo>
                <a:cubicBezTo>
                  <a:pt x="2111" y="1129"/>
                  <a:pt x="2023" y="1114"/>
                  <a:pt x="1978" y="1057"/>
                </a:cubicBezTo>
                <a:cubicBezTo>
                  <a:pt x="1927" y="993"/>
                  <a:pt x="1978" y="921"/>
                  <a:pt x="2007" y="864"/>
                </a:cubicBezTo>
              </a:path>
              <a:path w="2998" h="1289" extrusionOk="0">
                <a:moveTo>
                  <a:pt x="2606" y="83"/>
                </a:moveTo>
                <a:cubicBezTo>
                  <a:pt x="2610" y="71"/>
                  <a:pt x="2611" y="68"/>
                  <a:pt x="2613" y="60"/>
                </a:cubicBezTo>
                <a:cubicBezTo>
                  <a:pt x="2604" y="114"/>
                  <a:pt x="2594" y="168"/>
                  <a:pt x="2584" y="222"/>
                </a:cubicBezTo>
                <a:cubicBezTo>
                  <a:pt x="2541" y="454"/>
                  <a:pt x="2372" y="846"/>
                  <a:pt x="2456" y="1077"/>
                </a:cubicBezTo>
                <a:cubicBezTo>
                  <a:pt x="2480" y="1141"/>
                  <a:pt x="2560" y="1086"/>
                  <a:pt x="2593" y="1066"/>
                </a:cubicBezTo>
                <a:cubicBezTo>
                  <a:pt x="2652" y="1031"/>
                  <a:pt x="2711" y="972"/>
                  <a:pt x="2780" y="959"/>
                </a:cubicBezTo>
                <a:cubicBezTo>
                  <a:pt x="2843" y="947"/>
                  <a:pt x="2861" y="1010"/>
                  <a:pt x="2873" y="1057"/>
                </a:cubicBezTo>
                <a:cubicBezTo>
                  <a:pt x="2888" y="1113"/>
                  <a:pt x="2881" y="1180"/>
                  <a:pt x="2912" y="1231"/>
                </a:cubicBezTo>
                <a:cubicBezTo>
                  <a:pt x="2935" y="1269"/>
                  <a:pt x="2966" y="1244"/>
                  <a:pt x="2997" y="123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6" name="Ink 2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411913" y="2765425"/>
            <a:ext cx="766762" cy="661988"/>
          </a:xfrm>
          <a:custGeom>
            <a:avLst/>
            <a:gdLst>
              <a:gd name="T0" fmla="*/ 2147483647 w 2131"/>
              <a:gd name="T1" fmla="*/ 2147483647 h 1838"/>
              <a:gd name="T2" fmla="*/ 2147483647 w 2131"/>
              <a:gd name="T3" fmla="*/ 2147483647 h 1838"/>
              <a:gd name="T4" fmla="*/ 2147483647 w 2131"/>
              <a:gd name="T5" fmla="*/ 2147483647 h 1838"/>
              <a:gd name="T6" fmla="*/ 0 w 2131"/>
              <a:gd name="T7" fmla="*/ 2147483647 h 1838"/>
              <a:gd name="T8" fmla="*/ 2147483647 w 2131"/>
              <a:gd name="T9" fmla="*/ 2147483647 h 1838"/>
              <a:gd name="T10" fmla="*/ 2147483647 w 2131"/>
              <a:gd name="T11" fmla="*/ 2147483647 h 1838"/>
              <a:gd name="T12" fmla="*/ 2147483647 w 2131"/>
              <a:gd name="T13" fmla="*/ 2147483647 h 1838"/>
              <a:gd name="T14" fmla="*/ 2147483647 w 2131"/>
              <a:gd name="T15" fmla="*/ 2147483647 h 1838"/>
              <a:gd name="T16" fmla="*/ 2147483647 w 2131"/>
              <a:gd name="T17" fmla="*/ 2147483647 h 1838"/>
              <a:gd name="T18" fmla="*/ 2147483647 w 2131"/>
              <a:gd name="T19" fmla="*/ 2147483647 h 1838"/>
              <a:gd name="T20" fmla="*/ 2147483647 w 2131"/>
              <a:gd name="T21" fmla="*/ 2147483647 h 1838"/>
              <a:gd name="T22" fmla="*/ 2147483647 w 2131"/>
              <a:gd name="T23" fmla="*/ 2147483647 h 1838"/>
              <a:gd name="T24" fmla="*/ 2147483647 w 2131"/>
              <a:gd name="T25" fmla="*/ 2147483647 h 1838"/>
              <a:gd name="T26" fmla="*/ 2147483647 w 2131"/>
              <a:gd name="T27" fmla="*/ 2147483647 h 1838"/>
              <a:gd name="T28" fmla="*/ 2147483647 w 2131"/>
              <a:gd name="T29" fmla="*/ 2147483647 h 1838"/>
              <a:gd name="T30" fmla="*/ 2147483647 w 2131"/>
              <a:gd name="T31" fmla="*/ 2147483647 h 1838"/>
              <a:gd name="T32" fmla="*/ 2147483647 w 2131"/>
              <a:gd name="T33" fmla="*/ 2147483647 h 1838"/>
              <a:gd name="T34" fmla="*/ 2147483647 w 2131"/>
              <a:gd name="T35" fmla="*/ 2147483647 h 1838"/>
              <a:gd name="T36" fmla="*/ 2147483647 w 2131"/>
              <a:gd name="T37" fmla="*/ 2147483647 h 1838"/>
              <a:gd name="T38" fmla="*/ 2147483647 w 2131"/>
              <a:gd name="T39" fmla="*/ 2147483647 h 1838"/>
              <a:gd name="T40" fmla="*/ 2147483647 w 2131"/>
              <a:gd name="T41" fmla="*/ 2147483647 h 1838"/>
              <a:gd name="T42" fmla="*/ 2147483647 w 2131"/>
              <a:gd name="T43" fmla="*/ 2147483647 h 1838"/>
              <a:gd name="T44" fmla="*/ 2147483647 w 2131"/>
              <a:gd name="T45" fmla="*/ 2147483647 h 1838"/>
              <a:gd name="T46" fmla="*/ 2147483647 w 2131"/>
              <a:gd name="T47" fmla="*/ 2147483647 h 1838"/>
              <a:gd name="T48" fmla="*/ 2147483647 w 2131"/>
              <a:gd name="T49" fmla="*/ 2147483647 h 1838"/>
              <a:gd name="T50" fmla="*/ 2147483647 w 2131"/>
              <a:gd name="T51" fmla="*/ 2147483647 h 1838"/>
              <a:gd name="T52" fmla="*/ 2147483647 w 2131"/>
              <a:gd name="T53" fmla="*/ 2147483647 h 183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131"/>
              <a:gd name="T82" fmla="*/ 0 h 1838"/>
              <a:gd name="T83" fmla="*/ 2131 w 2131"/>
              <a:gd name="T84" fmla="*/ 1838 h 183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131" h="1838" extrusionOk="0">
                <a:moveTo>
                  <a:pt x="543" y="707"/>
                </a:moveTo>
                <a:cubicBezTo>
                  <a:pt x="516" y="678"/>
                  <a:pt x="528" y="656"/>
                  <a:pt x="471" y="665"/>
                </a:cubicBezTo>
                <a:cubicBezTo>
                  <a:pt x="388" y="679"/>
                  <a:pt x="309" y="762"/>
                  <a:pt x="256" y="819"/>
                </a:cubicBezTo>
                <a:cubicBezTo>
                  <a:pt x="124" y="961"/>
                  <a:pt x="-17" y="1167"/>
                  <a:pt x="0" y="1372"/>
                </a:cubicBezTo>
                <a:cubicBezTo>
                  <a:pt x="13" y="1532"/>
                  <a:pt x="162" y="1582"/>
                  <a:pt x="300" y="1586"/>
                </a:cubicBezTo>
                <a:cubicBezTo>
                  <a:pt x="440" y="1590"/>
                  <a:pt x="582" y="1543"/>
                  <a:pt x="706" y="1482"/>
                </a:cubicBezTo>
                <a:cubicBezTo>
                  <a:pt x="782" y="1439"/>
                  <a:pt x="806" y="1426"/>
                  <a:pt x="847" y="1384"/>
                </a:cubicBezTo>
              </a:path>
              <a:path w="2131" h="1838" extrusionOk="0">
                <a:moveTo>
                  <a:pt x="625" y="1187"/>
                </a:moveTo>
                <a:cubicBezTo>
                  <a:pt x="590" y="1238"/>
                  <a:pt x="619" y="1261"/>
                  <a:pt x="664" y="1304"/>
                </a:cubicBezTo>
                <a:cubicBezTo>
                  <a:pt x="740" y="1377"/>
                  <a:pt x="856" y="1467"/>
                  <a:pt x="829" y="1587"/>
                </a:cubicBezTo>
                <a:cubicBezTo>
                  <a:pt x="809" y="1675"/>
                  <a:pt x="727" y="1740"/>
                  <a:pt x="668" y="1802"/>
                </a:cubicBezTo>
                <a:cubicBezTo>
                  <a:pt x="661" y="1810"/>
                  <a:pt x="655" y="1817"/>
                  <a:pt x="648" y="1825"/>
                </a:cubicBezTo>
                <a:cubicBezTo>
                  <a:pt x="601" y="1848"/>
                  <a:pt x="699" y="1776"/>
                  <a:pt x="705" y="1770"/>
                </a:cubicBezTo>
              </a:path>
              <a:path w="2131" h="1838" extrusionOk="0">
                <a:moveTo>
                  <a:pt x="1121" y="443"/>
                </a:moveTo>
                <a:cubicBezTo>
                  <a:pt x="1171" y="461"/>
                  <a:pt x="1183" y="484"/>
                  <a:pt x="1218" y="524"/>
                </a:cubicBezTo>
                <a:cubicBezTo>
                  <a:pt x="1309" y="629"/>
                  <a:pt x="1383" y="742"/>
                  <a:pt x="1433" y="872"/>
                </a:cubicBezTo>
                <a:cubicBezTo>
                  <a:pt x="1486" y="1010"/>
                  <a:pt x="1510" y="1148"/>
                  <a:pt x="1494" y="1295"/>
                </a:cubicBezTo>
                <a:cubicBezTo>
                  <a:pt x="1484" y="1384"/>
                  <a:pt x="1452" y="1478"/>
                  <a:pt x="1398" y="1551"/>
                </a:cubicBezTo>
                <a:cubicBezTo>
                  <a:pt x="1382" y="1572"/>
                  <a:pt x="1366" y="1575"/>
                  <a:pt x="1350" y="1584"/>
                </a:cubicBezTo>
                <a:cubicBezTo>
                  <a:pt x="1365" y="1552"/>
                  <a:pt x="1379" y="1524"/>
                  <a:pt x="1397" y="1493"/>
                </a:cubicBezTo>
              </a:path>
              <a:path w="2131" h="1838" extrusionOk="0">
                <a:moveTo>
                  <a:pt x="1829" y="16"/>
                </a:moveTo>
                <a:cubicBezTo>
                  <a:pt x="1820" y="33"/>
                  <a:pt x="1824" y="56"/>
                  <a:pt x="1869" y="142"/>
                </a:cubicBezTo>
                <a:cubicBezTo>
                  <a:pt x="1972" y="339"/>
                  <a:pt x="2047" y="545"/>
                  <a:pt x="2091" y="763"/>
                </a:cubicBezTo>
                <a:cubicBezTo>
                  <a:pt x="2141" y="1008"/>
                  <a:pt x="2149" y="1248"/>
                  <a:pt x="2060" y="1485"/>
                </a:cubicBezTo>
                <a:cubicBezTo>
                  <a:pt x="2040" y="1537"/>
                  <a:pt x="1980" y="1685"/>
                  <a:pt x="1910" y="1697"/>
                </a:cubicBezTo>
                <a:cubicBezTo>
                  <a:pt x="1875" y="1703"/>
                  <a:pt x="1884" y="1711"/>
                  <a:pt x="1896" y="1664"/>
                </a:cubicBezTo>
                <a:cubicBezTo>
                  <a:pt x="1901" y="1656"/>
                  <a:pt x="1905" y="1649"/>
                  <a:pt x="1910" y="164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7" name="Ink 2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024438" y="3490913"/>
            <a:ext cx="1158875" cy="615950"/>
          </a:xfrm>
          <a:custGeom>
            <a:avLst/>
            <a:gdLst>
              <a:gd name="T0" fmla="*/ 2147483647 w 3219"/>
              <a:gd name="T1" fmla="*/ 2147483647 h 1709"/>
              <a:gd name="T2" fmla="*/ 2147483647 w 3219"/>
              <a:gd name="T3" fmla="*/ 2147483647 h 1709"/>
              <a:gd name="T4" fmla="*/ 2147483647 w 3219"/>
              <a:gd name="T5" fmla="*/ 2147483647 h 1709"/>
              <a:gd name="T6" fmla="*/ 2147483647 w 3219"/>
              <a:gd name="T7" fmla="*/ 2147483647 h 1709"/>
              <a:gd name="T8" fmla="*/ 0 w 3219"/>
              <a:gd name="T9" fmla="*/ 2147483647 h 1709"/>
              <a:gd name="T10" fmla="*/ 2147483647 w 3219"/>
              <a:gd name="T11" fmla="*/ 2147483647 h 1709"/>
              <a:gd name="T12" fmla="*/ 2147483647 w 3219"/>
              <a:gd name="T13" fmla="*/ 2147483647 h 1709"/>
              <a:gd name="T14" fmla="*/ 2147483647 w 3219"/>
              <a:gd name="T15" fmla="*/ 2147483647 h 1709"/>
              <a:gd name="T16" fmla="*/ 2147483647 w 3219"/>
              <a:gd name="T17" fmla="*/ 2147483647 h 1709"/>
              <a:gd name="T18" fmla="*/ 2147483647 w 3219"/>
              <a:gd name="T19" fmla="*/ 2147483647 h 1709"/>
              <a:gd name="T20" fmla="*/ 2147483647 w 3219"/>
              <a:gd name="T21" fmla="*/ 2147483647 h 1709"/>
              <a:gd name="T22" fmla="*/ 2147483647 w 3219"/>
              <a:gd name="T23" fmla="*/ 2147483647 h 1709"/>
              <a:gd name="T24" fmla="*/ 2147483647 w 3219"/>
              <a:gd name="T25" fmla="*/ 2147483647 h 1709"/>
              <a:gd name="T26" fmla="*/ 2147483647 w 3219"/>
              <a:gd name="T27" fmla="*/ 2147483647 h 1709"/>
              <a:gd name="T28" fmla="*/ 2147483647 w 3219"/>
              <a:gd name="T29" fmla="*/ 2147483647 h 1709"/>
              <a:gd name="T30" fmla="*/ 2147483647 w 3219"/>
              <a:gd name="T31" fmla="*/ 2147483647 h 1709"/>
              <a:gd name="T32" fmla="*/ 2147483647 w 3219"/>
              <a:gd name="T33" fmla="*/ 2147483647 h 1709"/>
              <a:gd name="T34" fmla="*/ 2147483647 w 3219"/>
              <a:gd name="T35" fmla="*/ 2147483647 h 1709"/>
              <a:gd name="T36" fmla="*/ 2147483647 w 3219"/>
              <a:gd name="T37" fmla="*/ 2147483647 h 1709"/>
              <a:gd name="T38" fmla="*/ 2147483647 w 3219"/>
              <a:gd name="T39" fmla="*/ 2147483647 h 1709"/>
              <a:gd name="T40" fmla="*/ 2147483647 w 3219"/>
              <a:gd name="T41" fmla="*/ 2147483647 h 1709"/>
              <a:gd name="T42" fmla="*/ 2147483647 w 3219"/>
              <a:gd name="T43" fmla="*/ 2147483647 h 1709"/>
              <a:gd name="T44" fmla="*/ 2147483647 w 3219"/>
              <a:gd name="T45" fmla="*/ 2147483647 h 1709"/>
              <a:gd name="T46" fmla="*/ 2147483647 w 3219"/>
              <a:gd name="T47" fmla="*/ 2147483647 h 1709"/>
              <a:gd name="T48" fmla="*/ 2147483647 w 3219"/>
              <a:gd name="T49" fmla="*/ 2147483647 h 1709"/>
              <a:gd name="T50" fmla="*/ 2147483647 w 3219"/>
              <a:gd name="T51" fmla="*/ 2147483647 h 1709"/>
              <a:gd name="T52" fmla="*/ 2147483647 w 3219"/>
              <a:gd name="T53" fmla="*/ 2147483647 h 1709"/>
              <a:gd name="T54" fmla="*/ 2147483647 w 3219"/>
              <a:gd name="T55" fmla="*/ 2147483647 h 1709"/>
              <a:gd name="T56" fmla="*/ 2147483647 w 3219"/>
              <a:gd name="T57" fmla="*/ 2147483647 h 1709"/>
              <a:gd name="T58" fmla="*/ 2147483647 w 3219"/>
              <a:gd name="T59" fmla="*/ 2147483647 h 1709"/>
              <a:gd name="T60" fmla="*/ 2147483647 w 3219"/>
              <a:gd name="T61" fmla="*/ 2147483647 h 1709"/>
              <a:gd name="T62" fmla="*/ 2147483647 w 3219"/>
              <a:gd name="T63" fmla="*/ 2147483647 h 1709"/>
              <a:gd name="T64" fmla="*/ 2147483647 w 3219"/>
              <a:gd name="T65" fmla="*/ 2147483647 h 1709"/>
              <a:gd name="T66" fmla="*/ 2147483647 w 3219"/>
              <a:gd name="T67" fmla="*/ 2147483647 h 1709"/>
              <a:gd name="T68" fmla="*/ 2147483647 w 3219"/>
              <a:gd name="T69" fmla="*/ 2147483647 h 1709"/>
              <a:gd name="T70" fmla="*/ 2147483647 w 3219"/>
              <a:gd name="T71" fmla="*/ 2147483647 h 1709"/>
              <a:gd name="T72" fmla="*/ 2147483647 w 3219"/>
              <a:gd name="T73" fmla="*/ 2147483647 h 170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219"/>
              <a:gd name="T112" fmla="*/ 0 h 1709"/>
              <a:gd name="T113" fmla="*/ 3219 w 3219"/>
              <a:gd name="T114" fmla="*/ 1709 h 170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219" h="1709" extrusionOk="0">
                <a:moveTo>
                  <a:pt x="655" y="264"/>
                </a:moveTo>
                <a:cubicBezTo>
                  <a:pt x="661" y="220"/>
                  <a:pt x="672" y="173"/>
                  <a:pt x="664" y="129"/>
                </a:cubicBezTo>
                <a:cubicBezTo>
                  <a:pt x="653" y="70"/>
                  <a:pt x="624" y="25"/>
                  <a:pt x="564" y="8"/>
                </a:cubicBezTo>
                <a:cubicBezTo>
                  <a:pt x="461" y="-21"/>
                  <a:pt x="346" y="27"/>
                  <a:pt x="277" y="104"/>
                </a:cubicBezTo>
                <a:cubicBezTo>
                  <a:pt x="192" y="198"/>
                  <a:pt x="185" y="318"/>
                  <a:pt x="197" y="438"/>
                </a:cubicBezTo>
                <a:cubicBezTo>
                  <a:pt x="214" y="606"/>
                  <a:pt x="278" y="769"/>
                  <a:pt x="330" y="929"/>
                </a:cubicBezTo>
                <a:cubicBezTo>
                  <a:pt x="392" y="1118"/>
                  <a:pt x="477" y="1328"/>
                  <a:pt x="443" y="1531"/>
                </a:cubicBezTo>
                <a:cubicBezTo>
                  <a:pt x="432" y="1594"/>
                  <a:pt x="400" y="1678"/>
                  <a:pt x="334" y="1703"/>
                </a:cubicBezTo>
                <a:cubicBezTo>
                  <a:pt x="257" y="1732"/>
                  <a:pt x="199" y="1664"/>
                  <a:pt x="151" y="1619"/>
                </a:cubicBezTo>
              </a:path>
              <a:path w="3219" h="1709" extrusionOk="0">
                <a:moveTo>
                  <a:pt x="0" y="1108"/>
                </a:moveTo>
                <a:cubicBezTo>
                  <a:pt x="65" y="1109"/>
                  <a:pt x="120" y="1131"/>
                  <a:pt x="184" y="1143"/>
                </a:cubicBezTo>
                <a:cubicBezTo>
                  <a:pt x="280" y="1161"/>
                  <a:pt x="406" y="1163"/>
                  <a:pt x="495" y="1114"/>
                </a:cubicBezTo>
                <a:cubicBezTo>
                  <a:pt x="579" y="1068"/>
                  <a:pt x="637" y="982"/>
                  <a:pt x="692" y="908"/>
                </a:cubicBezTo>
              </a:path>
              <a:path w="3219" h="1709" extrusionOk="0">
                <a:moveTo>
                  <a:pt x="899" y="235"/>
                </a:moveTo>
                <a:cubicBezTo>
                  <a:pt x="879" y="203"/>
                  <a:pt x="883" y="237"/>
                  <a:pt x="876" y="272"/>
                </a:cubicBezTo>
                <a:cubicBezTo>
                  <a:pt x="858" y="363"/>
                  <a:pt x="847" y="453"/>
                  <a:pt x="837" y="545"/>
                </a:cubicBezTo>
                <a:cubicBezTo>
                  <a:pt x="823" y="669"/>
                  <a:pt x="813" y="793"/>
                  <a:pt x="804" y="917"/>
                </a:cubicBezTo>
                <a:cubicBezTo>
                  <a:pt x="798" y="1002"/>
                  <a:pt x="790" y="1087"/>
                  <a:pt x="784" y="1171"/>
                </a:cubicBezTo>
                <a:cubicBezTo>
                  <a:pt x="784" y="1179"/>
                  <a:pt x="784" y="1188"/>
                  <a:pt x="784" y="1196"/>
                </a:cubicBezTo>
              </a:path>
              <a:path w="3219" h="1709" extrusionOk="0">
                <a:moveTo>
                  <a:pt x="950" y="734"/>
                </a:moveTo>
                <a:cubicBezTo>
                  <a:pt x="983" y="718"/>
                  <a:pt x="1026" y="688"/>
                  <a:pt x="1063" y="688"/>
                </a:cubicBezTo>
                <a:cubicBezTo>
                  <a:pt x="1105" y="688"/>
                  <a:pt x="1128" y="721"/>
                  <a:pt x="1150" y="752"/>
                </a:cubicBezTo>
                <a:cubicBezTo>
                  <a:pt x="1179" y="793"/>
                  <a:pt x="1198" y="840"/>
                  <a:pt x="1220" y="885"/>
                </a:cubicBezTo>
                <a:cubicBezTo>
                  <a:pt x="1230" y="905"/>
                  <a:pt x="1239" y="925"/>
                  <a:pt x="1248" y="946"/>
                </a:cubicBezTo>
                <a:cubicBezTo>
                  <a:pt x="1216" y="920"/>
                  <a:pt x="1187" y="898"/>
                  <a:pt x="1144" y="895"/>
                </a:cubicBezTo>
                <a:cubicBezTo>
                  <a:pt x="1062" y="888"/>
                  <a:pt x="991" y="936"/>
                  <a:pt x="950" y="1005"/>
                </a:cubicBezTo>
                <a:cubicBezTo>
                  <a:pt x="907" y="1076"/>
                  <a:pt x="887" y="1183"/>
                  <a:pt x="941" y="1254"/>
                </a:cubicBezTo>
                <a:cubicBezTo>
                  <a:pt x="983" y="1310"/>
                  <a:pt x="1056" y="1319"/>
                  <a:pt x="1119" y="1299"/>
                </a:cubicBezTo>
                <a:cubicBezTo>
                  <a:pt x="1214" y="1269"/>
                  <a:pt x="1278" y="1184"/>
                  <a:pt x="1324" y="1101"/>
                </a:cubicBezTo>
                <a:cubicBezTo>
                  <a:pt x="1338" y="1072"/>
                  <a:pt x="1351" y="1043"/>
                  <a:pt x="1365" y="1014"/>
                </a:cubicBezTo>
              </a:path>
              <a:path w="3219" h="1709" extrusionOk="0">
                <a:moveTo>
                  <a:pt x="1565" y="94"/>
                </a:moveTo>
                <a:cubicBezTo>
                  <a:pt x="1572" y="149"/>
                  <a:pt x="1567" y="198"/>
                  <a:pt x="1565" y="255"/>
                </a:cubicBezTo>
                <a:cubicBezTo>
                  <a:pt x="1561" y="384"/>
                  <a:pt x="1557" y="512"/>
                  <a:pt x="1551" y="641"/>
                </a:cubicBezTo>
                <a:cubicBezTo>
                  <a:pt x="1545" y="766"/>
                  <a:pt x="1548" y="889"/>
                  <a:pt x="1546" y="1014"/>
                </a:cubicBezTo>
                <a:cubicBezTo>
                  <a:pt x="1545" y="1060"/>
                  <a:pt x="1543" y="1103"/>
                  <a:pt x="1544" y="1149"/>
                </a:cubicBezTo>
              </a:path>
              <a:path w="3219" h="1709" extrusionOk="0">
                <a:moveTo>
                  <a:pt x="1356" y="709"/>
                </a:moveTo>
                <a:cubicBezTo>
                  <a:pt x="1405" y="753"/>
                  <a:pt x="1416" y="769"/>
                  <a:pt x="1491" y="767"/>
                </a:cubicBezTo>
                <a:cubicBezTo>
                  <a:pt x="1655" y="763"/>
                  <a:pt x="1799" y="667"/>
                  <a:pt x="1908" y="551"/>
                </a:cubicBezTo>
                <a:cubicBezTo>
                  <a:pt x="1980" y="475"/>
                  <a:pt x="2025" y="389"/>
                  <a:pt x="2053" y="290"/>
                </a:cubicBezTo>
                <a:cubicBezTo>
                  <a:pt x="2067" y="240"/>
                  <a:pt x="2058" y="234"/>
                  <a:pt x="2052" y="191"/>
                </a:cubicBezTo>
                <a:cubicBezTo>
                  <a:pt x="2007" y="230"/>
                  <a:pt x="1987" y="260"/>
                  <a:pt x="1967" y="330"/>
                </a:cubicBezTo>
                <a:cubicBezTo>
                  <a:pt x="1910" y="532"/>
                  <a:pt x="1887" y="750"/>
                  <a:pt x="1881" y="959"/>
                </a:cubicBezTo>
                <a:cubicBezTo>
                  <a:pt x="1878" y="1063"/>
                  <a:pt x="1877" y="1166"/>
                  <a:pt x="1888" y="1269"/>
                </a:cubicBezTo>
                <a:cubicBezTo>
                  <a:pt x="1889" y="1278"/>
                  <a:pt x="1891" y="1288"/>
                  <a:pt x="1892" y="1297"/>
                </a:cubicBezTo>
              </a:path>
              <a:path w="3219" h="1709" extrusionOk="0">
                <a:moveTo>
                  <a:pt x="1706" y="898"/>
                </a:moveTo>
                <a:cubicBezTo>
                  <a:pt x="1735" y="954"/>
                  <a:pt x="1776" y="978"/>
                  <a:pt x="1837" y="999"/>
                </a:cubicBezTo>
                <a:cubicBezTo>
                  <a:pt x="1935" y="1032"/>
                  <a:pt x="2037" y="1032"/>
                  <a:pt x="2135" y="1000"/>
                </a:cubicBezTo>
                <a:cubicBezTo>
                  <a:pt x="2231" y="969"/>
                  <a:pt x="2324" y="905"/>
                  <a:pt x="2381" y="821"/>
                </a:cubicBezTo>
                <a:cubicBezTo>
                  <a:pt x="2411" y="777"/>
                  <a:pt x="2464" y="679"/>
                  <a:pt x="2443" y="622"/>
                </a:cubicBezTo>
                <a:cubicBezTo>
                  <a:pt x="2436" y="615"/>
                  <a:pt x="2430" y="607"/>
                  <a:pt x="2423" y="600"/>
                </a:cubicBezTo>
                <a:cubicBezTo>
                  <a:pt x="2349" y="598"/>
                  <a:pt x="2316" y="632"/>
                  <a:pt x="2263" y="684"/>
                </a:cubicBezTo>
                <a:cubicBezTo>
                  <a:pt x="2192" y="753"/>
                  <a:pt x="2140" y="835"/>
                  <a:pt x="2103" y="927"/>
                </a:cubicBezTo>
                <a:cubicBezTo>
                  <a:pt x="2085" y="972"/>
                  <a:pt x="2063" y="1050"/>
                  <a:pt x="2124" y="1074"/>
                </a:cubicBezTo>
                <a:cubicBezTo>
                  <a:pt x="2181" y="1097"/>
                  <a:pt x="2256" y="1055"/>
                  <a:pt x="2301" y="1024"/>
                </a:cubicBezTo>
                <a:cubicBezTo>
                  <a:pt x="2369" y="978"/>
                  <a:pt x="2445" y="898"/>
                  <a:pt x="2462" y="815"/>
                </a:cubicBezTo>
                <a:cubicBezTo>
                  <a:pt x="2471" y="771"/>
                  <a:pt x="2451" y="781"/>
                  <a:pt x="2433" y="760"/>
                </a:cubicBezTo>
                <a:cubicBezTo>
                  <a:pt x="2358" y="806"/>
                  <a:pt x="2316" y="876"/>
                  <a:pt x="2286" y="960"/>
                </a:cubicBezTo>
                <a:cubicBezTo>
                  <a:pt x="2257" y="1041"/>
                  <a:pt x="2236" y="1155"/>
                  <a:pt x="2271" y="1238"/>
                </a:cubicBezTo>
                <a:cubicBezTo>
                  <a:pt x="2277" y="1247"/>
                  <a:pt x="2284" y="1257"/>
                  <a:pt x="2290" y="1266"/>
                </a:cubicBezTo>
                <a:cubicBezTo>
                  <a:pt x="2333" y="1286"/>
                  <a:pt x="2352" y="1284"/>
                  <a:pt x="2391" y="1253"/>
                </a:cubicBezTo>
                <a:cubicBezTo>
                  <a:pt x="2423" y="1223"/>
                  <a:pt x="2434" y="1213"/>
                  <a:pt x="2454" y="1192"/>
                </a:cubicBezTo>
              </a:path>
              <a:path w="3219" h="1709" extrusionOk="0">
                <a:moveTo>
                  <a:pt x="2694" y="782"/>
                </a:moveTo>
                <a:cubicBezTo>
                  <a:pt x="2717" y="765"/>
                  <a:pt x="2745" y="751"/>
                  <a:pt x="2766" y="734"/>
                </a:cubicBezTo>
                <a:cubicBezTo>
                  <a:pt x="2784" y="720"/>
                  <a:pt x="2799" y="708"/>
                  <a:pt x="2818" y="697"/>
                </a:cubicBezTo>
                <a:cubicBezTo>
                  <a:pt x="2827" y="760"/>
                  <a:pt x="2814" y="826"/>
                  <a:pt x="2809" y="889"/>
                </a:cubicBezTo>
                <a:cubicBezTo>
                  <a:pt x="2803" y="966"/>
                  <a:pt x="2796" y="1042"/>
                  <a:pt x="2792" y="1119"/>
                </a:cubicBezTo>
                <a:cubicBezTo>
                  <a:pt x="2790" y="1162"/>
                  <a:pt x="2789" y="1205"/>
                  <a:pt x="2789" y="1248"/>
                </a:cubicBezTo>
                <a:cubicBezTo>
                  <a:pt x="2789" y="1251"/>
                  <a:pt x="2790" y="1255"/>
                  <a:pt x="2790" y="1258"/>
                </a:cubicBezTo>
                <a:cubicBezTo>
                  <a:pt x="2798" y="1217"/>
                  <a:pt x="2807" y="1175"/>
                  <a:pt x="2817" y="1134"/>
                </a:cubicBezTo>
                <a:cubicBezTo>
                  <a:pt x="2843" y="1033"/>
                  <a:pt x="2873" y="929"/>
                  <a:pt x="2931" y="841"/>
                </a:cubicBezTo>
                <a:cubicBezTo>
                  <a:pt x="2964" y="791"/>
                  <a:pt x="3002" y="780"/>
                  <a:pt x="3041" y="831"/>
                </a:cubicBezTo>
                <a:cubicBezTo>
                  <a:pt x="3087" y="892"/>
                  <a:pt x="3105" y="973"/>
                  <a:pt x="3128" y="1044"/>
                </a:cubicBezTo>
                <a:cubicBezTo>
                  <a:pt x="3149" y="1107"/>
                  <a:pt x="3169" y="1178"/>
                  <a:pt x="3201" y="1236"/>
                </a:cubicBezTo>
                <a:cubicBezTo>
                  <a:pt x="3207" y="1244"/>
                  <a:pt x="3212" y="1252"/>
                  <a:pt x="3218" y="126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8" name="Ink 2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156200" y="4495800"/>
            <a:ext cx="882650" cy="511175"/>
          </a:xfrm>
          <a:custGeom>
            <a:avLst/>
            <a:gdLst>
              <a:gd name="T0" fmla="*/ 2147483647 w 2453"/>
              <a:gd name="T1" fmla="*/ 2147483647 h 1422"/>
              <a:gd name="T2" fmla="*/ 2147483647 w 2453"/>
              <a:gd name="T3" fmla="*/ 2147483647 h 1422"/>
              <a:gd name="T4" fmla="*/ 2147483647 w 2453"/>
              <a:gd name="T5" fmla="*/ 2147483647 h 1422"/>
              <a:gd name="T6" fmla="*/ 2147483647 w 2453"/>
              <a:gd name="T7" fmla="*/ 2147483647 h 1422"/>
              <a:gd name="T8" fmla="*/ 2147483647 w 2453"/>
              <a:gd name="T9" fmla="*/ 2147483647 h 1422"/>
              <a:gd name="T10" fmla="*/ 2147483647 w 2453"/>
              <a:gd name="T11" fmla="*/ 2147483647 h 1422"/>
              <a:gd name="T12" fmla="*/ 2147483647 w 2453"/>
              <a:gd name="T13" fmla="*/ 2147483647 h 1422"/>
              <a:gd name="T14" fmla="*/ 2147483647 w 2453"/>
              <a:gd name="T15" fmla="*/ 2147483647 h 1422"/>
              <a:gd name="T16" fmla="*/ 2147483647 w 2453"/>
              <a:gd name="T17" fmla="*/ 2147483647 h 1422"/>
              <a:gd name="T18" fmla="*/ 2147483647 w 2453"/>
              <a:gd name="T19" fmla="*/ 2147483647 h 1422"/>
              <a:gd name="T20" fmla="*/ 2147483647 w 2453"/>
              <a:gd name="T21" fmla="*/ 2147483647 h 1422"/>
              <a:gd name="T22" fmla="*/ 2147483647 w 2453"/>
              <a:gd name="T23" fmla="*/ 2147483647 h 1422"/>
              <a:gd name="T24" fmla="*/ 2147483647 w 2453"/>
              <a:gd name="T25" fmla="*/ 2147483647 h 1422"/>
              <a:gd name="T26" fmla="*/ 2147483647 w 2453"/>
              <a:gd name="T27" fmla="*/ 2147483647 h 1422"/>
              <a:gd name="T28" fmla="*/ 2147483647 w 2453"/>
              <a:gd name="T29" fmla="*/ 2147483647 h 1422"/>
              <a:gd name="T30" fmla="*/ 2147483647 w 2453"/>
              <a:gd name="T31" fmla="*/ 2147483647 h 1422"/>
              <a:gd name="T32" fmla="*/ 2147483647 w 2453"/>
              <a:gd name="T33" fmla="*/ 2147483647 h 1422"/>
              <a:gd name="T34" fmla="*/ 2147483647 w 2453"/>
              <a:gd name="T35" fmla="*/ 2147483647 h 1422"/>
              <a:gd name="T36" fmla="*/ 2147483647 w 2453"/>
              <a:gd name="T37" fmla="*/ 2147483647 h 1422"/>
              <a:gd name="T38" fmla="*/ 2147483647 w 2453"/>
              <a:gd name="T39" fmla="*/ 2147483647 h 1422"/>
              <a:gd name="T40" fmla="*/ 2147483647 w 2453"/>
              <a:gd name="T41" fmla="*/ 2147483647 h 1422"/>
              <a:gd name="T42" fmla="*/ 2147483647 w 2453"/>
              <a:gd name="T43" fmla="*/ 2147483647 h 1422"/>
              <a:gd name="T44" fmla="*/ 2147483647 w 2453"/>
              <a:gd name="T45" fmla="*/ 2147483647 h 1422"/>
              <a:gd name="T46" fmla="*/ 2147483647 w 2453"/>
              <a:gd name="T47" fmla="*/ 2147483647 h 1422"/>
              <a:gd name="T48" fmla="*/ 2147483647 w 2453"/>
              <a:gd name="T49" fmla="*/ 2147483647 h 1422"/>
              <a:gd name="T50" fmla="*/ 2147483647 w 2453"/>
              <a:gd name="T51" fmla="*/ 2147483647 h 1422"/>
              <a:gd name="T52" fmla="*/ 2147483647 w 2453"/>
              <a:gd name="T53" fmla="*/ 2147483647 h 1422"/>
              <a:gd name="T54" fmla="*/ 2147483647 w 2453"/>
              <a:gd name="T55" fmla="*/ 2147483647 h 1422"/>
              <a:gd name="T56" fmla="*/ 2147483647 w 2453"/>
              <a:gd name="T57" fmla="*/ 2147483647 h 1422"/>
              <a:gd name="T58" fmla="*/ 2147483647 w 2453"/>
              <a:gd name="T59" fmla="*/ 2147483647 h 1422"/>
              <a:gd name="T60" fmla="*/ 372754947 w 2453"/>
              <a:gd name="T61" fmla="*/ 2147483647 h 1422"/>
              <a:gd name="T62" fmla="*/ 2147483647 w 2453"/>
              <a:gd name="T63" fmla="*/ 2147483647 h 142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453"/>
              <a:gd name="T97" fmla="*/ 0 h 1422"/>
              <a:gd name="T98" fmla="*/ 2453 w 2453"/>
              <a:gd name="T99" fmla="*/ 1422 h 142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453" h="1422" extrusionOk="0">
                <a:moveTo>
                  <a:pt x="306" y="465"/>
                </a:moveTo>
                <a:cubicBezTo>
                  <a:pt x="341" y="462"/>
                  <a:pt x="325" y="499"/>
                  <a:pt x="327" y="530"/>
                </a:cubicBezTo>
                <a:cubicBezTo>
                  <a:pt x="332" y="613"/>
                  <a:pt x="337" y="695"/>
                  <a:pt x="338" y="778"/>
                </a:cubicBezTo>
                <a:cubicBezTo>
                  <a:pt x="340" y="880"/>
                  <a:pt x="338" y="982"/>
                  <a:pt x="339" y="1084"/>
                </a:cubicBezTo>
                <a:cubicBezTo>
                  <a:pt x="339" y="1100"/>
                  <a:pt x="334" y="1301"/>
                  <a:pt x="367" y="1285"/>
                </a:cubicBezTo>
                <a:cubicBezTo>
                  <a:pt x="379" y="1269"/>
                  <a:pt x="383" y="1262"/>
                  <a:pt x="388" y="1249"/>
                </a:cubicBezTo>
              </a:path>
              <a:path w="2453" h="1422" extrusionOk="0">
                <a:moveTo>
                  <a:pt x="436" y="1230"/>
                </a:moveTo>
                <a:cubicBezTo>
                  <a:pt x="431" y="1248"/>
                  <a:pt x="425" y="1267"/>
                  <a:pt x="420" y="1285"/>
                </a:cubicBezTo>
                <a:cubicBezTo>
                  <a:pt x="446" y="1244"/>
                  <a:pt x="464" y="1202"/>
                  <a:pt x="482" y="1157"/>
                </a:cubicBezTo>
                <a:cubicBezTo>
                  <a:pt x="518" y="1070"/>
                  <a:pt x="541" y="973"/>
                  <a:pt x="585" y="890"/>
                </a:cubicBezTo>
                <a:cubicBezTo>
                  <a:pt x="589" y="884"/>
                  <a:pt x="593" y="878"/>
                  <a:pt x="597" y="872"/>
                </a:cubicBezTo>
                <a:cubicBezTo>
                  <a:pt x="635" y="878"/>
                  <a:pt x="645" y="910"/>
                  <a:pt x="664" y="944"/>
                </a:cubicBezTo>
                <a:cubicBezTo>
                  <a:pt x="696" y="1001"/>
                  <a:pt x="726" y="1060"/>
                  <a:pt x="758" y="1117"/>
                </a:cubicBezTo>
                <a:cubicBezTo>
                  <a:pt x="780" y="1157"/>
                  <a:pt x="806" y="1196"/>
                  <a:pt x="820" y="1237"/>
                </a:cubicBezTo>
                <a:cubicBezTo>
                  <a:pt x="774" y="1221"/>
                  <a:pt x="736" y="1191"/>
                  <a:pt x="696" y="1164"/>
                </a:cubicBezTo>
                <a:cubicBezTo>
                  <a:pt x="650" y="1133"/>
                  <a:pt x="602" y="1108"/>
                  <a:pt x="557" y="1076"/>
                </a:cubicBezTo>
              </a:path>
              <a:path w="2453" h="1422" extrusionOk="0">
                <a:moveTo>
                  <a:pt x="818" y="1258"/>
                </a:moveTo>
                <a:cubicBezTo>
                  <a:pt x="864" y="1256"/>
                  <a:pt x="864" y="1239"/>
                  <a:pt x="876" y="1197"/>
                </a:cubicBezTo>
                <a:cubicBezTo>
                  <a:pt x="900" y="1110"/>
                  <a:pt x="906" y="1024"/>
                  <a:pt x="918" y="936"/>
                </a:cubicBezTo>
                <a:cubicBezTo>
                  <a:pt x="922" y="915"/>
                  <a:pt x="922" y="909"/>
                  <a:pt x="930" y="898"/>
                </a:cubicBezTo>
                <a:cubicBezTo>
                  <a:pt x="956" y="921"/>
                  <a:pt x="958" y="943"/>
                  <a:pt x="973" y="975"/>
                </a:cubicBezTo>
                <a:cubicBezTo>
                  <a:pt x="984" y="998"/>
                  <a:pt x="1001" y="1039"/>
                  <a:pt x="1027" y="1048"/>
                </a:cubicBezTo>
                <a:cubicBezTo>
                  <a:pt x="1058" y="1059"/>
                  <a:pt x="1088" y="1024"/>
                  <a:pt x="1104" y="1003"/>
                </a:cubicBezTo>
                <a:cubicBezTo>
                  <a:pt x="1130" y="969"/>
                  <a:pt x="1150" y="929"/>
                  <a:pt x="1166" y="890"/>
                </a:cubicBezTo>
                <a:cubicBezTo>
                  <a:pt x="1173" y="873"/>
                  <a:pt x="1174" y="869"/>
                  <a:pt x="1179" y="859"/>
                </a:cubicBezTo>
                <a:cubicBezTo>
                  <a:pt x="1194" y="895"/>
                  <a:pt x="1197" y="932"/>
                  <a:pt x="1203" y="971"/>
                </a:cubicBezTo>
                <a:cubicBezTo>
                  <a:pt x="1211" y="1027"/>
                  <a:pt x="1224" y="1082"/>
                  <a:pt x="1244" y="1135"/>
                </a:cubicBezTo>
                <a:cubicBezTo>
                  <a:pt x="1259" y="1174"/>
                  <a:pt x="1259" y="1175"/>
                  <a:pt x="1287" y="1166"/>
                </a:cubicBezTo>
              </a:path>
              <a:path w="2453" h="1422" extrusionOk="0">
                <a:moveTo>
                  <a:pt x="1456" y="420"/>
                </a:moveTo>
                <a:cubicBezTo>
                  <a:pt x="1481" y="482"/>
                  <a:pt x="1490" y="536"/>
                  <a:pt x="1494" y="603"/>
                </a:cubicBezTo>
                <a:cubicBezTo>
                  <a:pt x="1499" y="685"/>
                  <a:pt x="1494" y="766"/>
                  <a:pt x="1481" y="847"/>
                </a:cubicBezTo>
                <a:cubicBezTo>
                  <a:pt x="1476" y="880"/>
                  <a:pt x="1467" y="911"/>
                  <a:pt x="1461" y="944"/>
                </a:cubicBezTo>
                <a:cubicBezTo>
                  <a:pt x="1489" y="932"/>
                  <a:pt x="1525" y="912"/>
                  <a:pt x="1558" y="901"/>
                </a:cubicBezTo>
                <a:cubicBezTo>
                  <a:pt x="1613" y="882"/>
                  <a:pt x="1679" y="871"/>
                  <a:pt x="1736" y="888"/>
                </a:cubicBezTo>
                <a:cubicBezTo>
                  <a:pt x="1782" y="902"/>
                  <a:pt x="1818" y="940"/>
                  <a:pt x="1809" y="989"/>
                </a:cubicBezTo>
                <a:cubicBezTo>
                  <a:pt x="1797" y="1054"/>
                  <a:pt x="1727" y="1081"/>
                  <a:pt x="1670" y="1087"/>
                </a:cubicBezTo>
                <a:cubicBezTo>
                  <a:pt x="1634" y="1091"/>
                  <a:pt x="1581" y="1084"/>
                  <a:pt x="1566" y="1044"/>
                </a:cubicBezTo>
                <a:cubicBezTo>
                  <a:pt x="1565" y="1022"/>
                  <a:pt x="1565" y="1014"/>
                  <a:pt x="1575" y="1001"/>
                </a:cubicBezTo>
              </a:path>
              <a:path w="2453" h="1422" extrusionOk="0">
                <a:moveTo>
                  <a:pt x="1959" y="849"/>
                </a:moveTo>
                <a:cubicBezTo>
                  <a:pt x="1985" y="865"/>
                  <a:pt x="1940" y="888"/>
                  <a:pt x="1917" y="908"/>
                </a:cubicBezTo>
                <a:cubicBezTo>
                  <a:pt x="1895" y="927"/>
                  <a:pt x="1826" y="987"/>
                  <a:pt x="1850" y="1024"/>
                </a:cubicBezTo>
                <a:cubicBezTo>
                  <a:pt x="1855" y="1027"/>
                  <a:pt x="1860" y="1030"/>
                  <a:pt x="1865" y="1033"/>
                </a:cubicBezTo>
                <a:cubicBezTo>
                  <a:pt x="1918" y="1027"/>
                  <a:pt x="1958" y="1009"/>
                  <a:pt x="2000" y="974"/>
                </a:cubicBezTo>
                <a:cubicBezTo>
                  <a:pt x="2061" y="923"/>
                  <a:pt x="2091" y="849"/>
                  <a:pt x="2104" y="772"/>
                </a:cubicBezTo>
                <a:cubicBezTo>
                  <a:pt x="2122" y="663"/>
                  <a:pt x="2099" y="555"/>
                  <a:pt x="2068" y="451"/>
                </a:cubicBezTo>
                <a:cubicBezTo>
                  <a:pt x="2055" y="412"/>
                  <a:pt x="2052" y="402"/>
                  <a:pt x="2041" y="378"/>
                </a:cubicBezTo>
                <a:cubicBezTo>
                  <a:pt x="2041" y="427"/>
                  <a:pt x="2051" y="464"/>
                  <a:pt x="2063" y="513"/>
                </a:cubicBezTo>
              </a:path>
              <a:path w="2453" h="1422" extrusionOk="0">
                <a:moveTo>
                  <a:pt x="2136" y="935"/>
                </a:moveTo>
                <a:cubicBezTo>
                  <a:pt x="2139" y="968"/>
                  <a:pt x="2141" y="998"/>
                  <a:pt x="2150" y="1029"/>
                </a:cubicBezTo>
                <a:cubicBezTo>
                  <a:pt x="2164" y="996"/>
                  <a:pt x="2172" y="964"/>
                  <a:pt x="2182" y="928"/>
                </a:cubicBezTo>
                <a:cubicBezTo>
                  <a:pt x="2196" y="874"/>
                  <a:pt x="2210" y="807"/>
                  <a:pt x="2245" y="762"/>
                </a:cubicBezTo>
                <a:cubicBezTo>
                  <a:pt x="2275" y="724"/>
                  <a:pt x="2310" y="743"/>
                  <a:pt x="2336" y="773"/>
                </a:cubicBezTo>
                <a:cubicBezTo>
                  <a:pt x="2376" y="819"/>
                  <a:pt x="2403" y="878"/>
                  <a:pt x="2424" y="934"/>
                </a:cubicBezTo>
                <a:cubicBezTo>
                  <a:pt x="2439" y="974"/>
                  <a:pt x="2456" y="1022"/>
                  <a:pt x="2450" y="1065"/>
                </a:cubicBezTo>
                <a:cubicBezTo>
                  <a:pt x="2449" y="1069"/>
                  <a:pt x="2447" y="1072"/>
                  <a:pt x="2446" y="1076"/>
                </a:cubicBezTo>
                <a:cubicBezTo>
                  <a:pt x="2412" y="1077"/>
                  <a:pt x="2387" y="1058"/>
                  <a:pt x="2359" y="1037"/>
                </a:cubicBezTo>
                <a:cubicBezTo>
                  <a:pt x="2324" y="1011"/>
                  <a:pt x="2283" y="980"/>
                  <a:pt x="2255" y="946"/>
                </a:cubicBezTo>
                <a:cubicBezTo>
                  <a:pt x="2244" y="929"/>
                  <a:pt x="2241" y="925"/>
                  <a:pt x="2236" y="913"/>
                </a:cubicBezTo>
              </a:path>
              <a:path w="2453" h="1422" extrusionOk="0">
                <a:moveTo>
                  <a:pt x="187" y="16"/>
                </a:moveTo>
                <a:cubicBezTo>
                  <a:pt x="148" y="10"/>
                  <a:pt x="154" y="-14"/>
                  <a:pt x="117" y="25"/>
                </a:cubicBezTo>
                <a:cubicBezTo>
                  <a:pt x="64" y="80"/>
                  <a:pt x="47" y="170"/>
                  <a:pt x="31" y="241"/>
                </a:cubicBezTo>
                <a:cubicBezTo>
                  <a:pt x="-2" y="381"/>
                  <a:pt x="-5" y="521"/>
                  <a:pt x="8" y="664"/>
                </a:cubicBezTo>
                <a:cubicBezTo>
                  <a:pt x="25" y="855"/>
                  <a:pt x="74" y="1042"/>
                  <a:pt x="144" y="1220"/>
                </a:cubicBezTo>
                <a:cubicBezTo>
                  <a:pt x="171" y="1289"/>
                  <a:pt x="199" y="1356"/>
                  <a:pt x="233" y="142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9" name="Ink 2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83325" y="4652963"/>
            <a:ext cx="257175" cy="314325"/>
          </a:xfrm>
          <a:custGeom>
            <a:avLst/>
            <a:gdLst>
              <a:gd name="T0" fmla="*/ 2147483647 w 715"/>
              <a:gd name="T1" fmla="*/ 2147483647 h 873"/>
              <a:gd name="T2" fmla="*/ 2147483647 w 715"/>
              <a:gd name="T3" fmla="*/ 2147483647 h 873"/>
              <a:gd name="T4" fmla="*/ 1675257520 w 715"/>
              <a:gd name="T5" fmla="*/ 2147483647 h 873"/>
              <a:gd name="T6" fmla="*/ 0 w 715"/>
              <a:gd name="T7" fmla="*/ 2147483647 h 873"/>
              <a:gd name="T8" fmla="*/ 1582109127 w 715"/>
              <a:gd name="T9" fmla="*/ 2147483647 h 873"/>
              <a:gd name="T10" fmla="*/ 2147483647 w 715"/>
              <a:gd name="T11" fmla="*/ 2147483647 h 873"/>
              <a:gd name="T12" fmla="*/ 2147483647 w 715"/>
              <a:gd name="T13" fmla="*/ 2147483647 h 873"/>
              <a:gd name="T14" fmla="*/ 2147483647 w 715"/>
              <a:gd name="T15" fmla="*/ 2147483647 h 873"/>
              <a:gd name="T16" fmla="*/ 2147483647 w 715"/>
              <a:gd name="T17" fmla="*/ 2147483647 h 873"/>
              <a:gd name="T18" fmla="*/ 2147483647 w 715"/>
              <a:gd name="T19" fmla="*/ 2147483647 h 873"/>
              <a:gd name="T20" fmla="*/ 2147483647 w 715"/>
              <a:gd name="T21" fmla="*/ 2147483647 h 873"/>
              <a:gd name="T22" fmla="*/ 2147483647 w 715"/>
              <a:gd name="T23" fmla="*/ 2147483647 h 873"/>
              <a:gd name="T24" fmla="*/ 2147483647 w 715"/>
              <a:gd name="T25" fmla="*/ 2147483647 h 873"/>
              <a:gd name="T26" fmla="*/ 2147483647 w 715"/>
              <a:gd name="T27" fmla="*/ 2147483647 h 873"/>
              <a:gd name="T28" fmla="*/ 2147483647 w 715"/>
              <a:gd name="T29" fmla="*/ 2147483647 h 873"/>
              <a:gd name="T30" fmla="*/ 2147483647 w 715"/>
              <a:gd name="T31" fmla="*/ 2147483647 h 873"/>
              <a:gd name="T32" fmla="*/ 2147483647 w 715"/>
              <a:gd name="T33" fmla="*/ 2147483647 h 873"/>
              <a:gd name="T34" fmla="*/ 2147483647 w 715"/>
              <a:gd name="T35" fmla="*/ 2147483647 h 873"/>
              <a:gd name="T36" fmla="*/ 2147483647 w 715"/>
              <a:gd name="T37" fmla="*/ 2147483647 h 873"/>
              <a:gd name="T38" fmla="*/ 2147483647 w 715"/>
              <a:gd name="T39" fmla="*/ 2147483647 h 873"/>
              <a:gd name="T40" fmla="*/ 2147483647 w 715"/>
              <a:gd name="T41" fmla="*/ 2147483647 h 873"/>
              <a:gd name="T42" fmla="*/ 2147483647 w 715"/>
              <a:gd name="T43" fmla="*/ 2147483647 h 873"/>
              <a:gd name="T44" fmla="*/ 2147483647 w 715"/>
              <a:gd name="T45" fmla="*/ 2147483647 h 873"/>
              <a:gd name="T46" fmla="*/ 2147483647 w 715"/>
              <a:gd name="T47" fmla="*/ 2147483647 h 873"/>
              <a:gd name="T48" fmla="*/ 2147483647 w 715"/>
              <a:gd name="T49" fmla="*/ 2147483647 h 873"/>
              <a:gd name="T50" fmla="*/ 2147483647 w 715"/>
              <a:gd name="T51" fmla="*/ 2147483647 h 87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715"/>
              <a:gd name="T79" fmla="*/ 0 h 873"/>
              <a:gd name="T80" fmla="*/ 715 w 715"/>
              <a:gd name="T81" fmla="*/ 873 h 87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715" h="873" extrusionOk="0">
                <a:moveTo>
                  <a:pt x="219" y="0"/>
                </a:moveTo>
                <a:cubicBezTo>
                  <a:pt x="178" y="24"/>
                  <a:pt x="153" y="55"/>
                  <a:pt x="129" y="96"/>
                </a:cubicBezTo>
                <a:cubicBezTo>
                  <a:pt x="87" y="166"/>
                  <a:pt x="58" y="244"/>
                  <a:pt x="36" y="323"/>
                </a:cubicBezTo>
                <a:cubicBezTo>
                  <a:pt x="9" y="419"/>
                  <a:pt x="0" y="512"/>
                  <a:pt x="0" y="611"/>
                </a:cubicBezTo>
                <a:cubicBezTo>
                  <a:pt x="0" y="677"/>
                  <a:pt x="8" y="744"/>
                  <a:pt x="34" y="806"/>
                </a:cubicBezTo>
                <a:cubicBezTo>
                  <a:pt x="42" y="825"/>
                  <a:pt x="64" y="868"/>
                  <a:pt x="90" y="871"/>
                </a:cubicBezTo>
                <a:cubicBezTo>
                  <a:pt x="104" y="869"/>
                  <a:pt x="108" y="869"/>
                  <a:pt x="115" y="862"/>
                </a:cubicBezTo>
              </a:path>
              <a:path w="715" h="873" extrusionOk="0">
                <a:moveTo>
                  <a:pt x="574" y="121"/>
                </a:moveTo>
                <a:cubicBezTo>
                  <a:pt x="603" y="130"/>
                  <a:pt x="613" y="136"/>
                  <a:pt x="635" y="164"/>
                </a:cubicBezTo>
                <a:cubicBezTo>
                  <a:pt x="664" y="200"/>
                  <a:pt x="690" y="251"/>
                  <a:pt x="700" y="296"/>
                </a:cubicBezTo>
                <a:cubicBezTo>
                  <a:pt x="717" y="373"/>
                  <a:pt x="717" y="456"/>
                  <a:pt x="710" y="534"/>
                </a:cubicBezTo>
                <a:cubicBezTo>
                  <a:pt x="702" y="614"/>
                  <a:pt x="674" y="686"/>
                  <a:pt x="649" y="761"/>
                </a:cubicBezTo>
                <a:cubicBezTo>
                  <a:pt x="636" y="799"/>
                  <a:pt x="624" y="836"/>
                  <a:pt x="605" y="871"/>
                </a:cubicBezTo>
                <a:cubicBezTo>
                  <a:pt x="583" y="861"/>
                  <a:pt x="583" y="853"/>
                  <a:pt x="572" y="820"/>
                </a:cubicBezTo>
                <a:cubicBezTo>
                  <a:pt x="569" y="810"/>
                  <a:pt x="566" y="800"/>
                  <a:pt x="563" y="790"/>
                </a:cubicBezTo>
              </a:path>
              <a:path w="715" h="873" extrusionOk="0">
                <a:moveTo>
                  <a:pt x="254" y="344"/>
                </a:moveTo>
                <a:cubicBezTo>
                  <a:pt x="249" y="364"/>
                  <a:pt x="246" y="382"/>
                  <a:pt x="253" y="402"/>
                </a:cubicBezTo>
                <a:cubicBezTo>
                  <a:pt x="269" y="448"/>
                  <a:pt x="296" y="489"/>
                  <a:pt x="324" y="528"/>
                </a:cubicBezTo>
                <a:cubicBezTo>
                  <a:pt x="355" y="572"/>
                  <a:pt x="393" y="609"/>
                  <a:pt x="428" y="650"/>
                </a:cubicBezTo>
                <a:cubicBezTo>
                  <a:pt x="438" y="662"/>
                  <a:pt x="446" y="679"/>
                  <a:pt x="447" y="660"/>
                </a:cubicBezTo>
              </a:path>
              <a:path w="715" h="873" extrusionOk="0">
                <a:moveTo>
                  <a:pt x="453" y="340"/>
                </a:moveTo>
                <a:cubicBezTo>
                  <a:pt x="454" y="337"/>
                  <a:pt x="456" y="334"/>
                  <a:pt x="457" y="331"/>
                </a:cubicBezTo>
                <a:cubicBezTo>
                  <a:pt x="457" y="356"/>
                  <a:pt x="437" y="378"/>
                  <a:pt x="426" y="404"/>
                </a:cubicBezTo>
                <a:cubicBezTo>
                  <a:pt x="401" y="459"/>
                  <a:pt x="371" y="512"/>
                  <a:pt x="340" y="564"/>
                </a:cubicBezTo>
                <a:cubicBezTo>
                  <a:pt x="313" y="609"/>
                  <a:pt x="291" y="664"/>
                  <a:pt x="259" y="705"/>
                </a:cubicBezTo>
                <a:cubicBezTo>
                  <a:pt x="236" y="735"/>
                  <a:pt x="232" y="722"/>
                  <a:pt x="239" y="69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0" name="Ink 2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684963" y="4457700"/>
            <a:ext cx="1793875" cy="642938"/>
          </a:xfrm>
          <a:custGeom>
            <a:avLst/>
            <a:gdLst>
              <a:gd name="T0" fmla="*/ 2147483647 w 4986"/>
              <a:gd name="T1" fmla="*/ 2147483647 h 1785"/>
              <a:gd name="T2" fmla="*/ 2147483647 w 4986"/>
              <a:gd name="T3" fmla="*/ 2147483647 h 1785"/>
              <a:gd name="T4" fmla="*/ 2147483647 w 4986"/>
              <a:gd name="T5" fmla="*/ 2147483647 h 1785"/>
              <a:gd name="T6" fmla="*/ 2147483647 w 4986"/>
              <a:gd name="T7" fmla="*/ 2147483647 h 1785"/>
              <a:gd name="T8" fmla="*/ 2147483647 w 4986"/>
              <a:gd name="T9" fmla="*/ 2147483647 h 1785"/>
              <a:gd name="T10" fmla="*/ 2147483647 w 4986"/>
              <a:gd name="T11" fmla="*/ 2147483647 h 1785"/>
              <a:gd name="T12" fmla="*/ 2147483647 w 4986"/>
              <a:gd name="T13" fmla="*/ 2147483647 h 1785"/>
              <a:gd name="T14" fmla="*/ 2147483647 w 4986"/>
              <a:gd name="T15" fmla="*/ 2147483647 h 1785"/>
              <a:gd name="T16" fmla="*/ 2147483647 w 4986"/>
              <a:gd name="T17" fmla="*/ 2147483647 h 1785"/>
              <a:gd name="T18" fmla="*/ 2147483647 w 4986"/>
              <a:gd name="T19" fmla="*/ 2147483647 h 1785"/>
              <a:gd name="T20" fmla="*/ 2147483647 w 4986"/>
              <a:gd name="T21" fmla="*/ 2147483647 h 1785"/>
              <a:gd name="T22" fmla="*/ 2147483647 w 4986"/>
              <a:gd name="T23" fmla="*/ 2147483647 h 1785"/>
              <a:gd name="T24" fmla="*/ 2147483647 w 4986"/>
              <a:gd name="T25" fmla="*/ 2147483647 h 1785"/>
              <a:gd name="T26" fmla="*/ 2147483647 w 4986"/>
              <a:gd name="T27" fmla="*/ 2147483647 h 1785"/>
              <a:gd name="T28" fmla="*/ 2147483647 w 4986"/>
              <a:gd name="T29" fmla="*/ 2147483647 h 1785"/>
              <a:gd name="T30" fmla="*/ 2147483647 w 4986"/>
              <a:gd name="T31" fmla="*/ 2147483647 h 1785"/>
              <a:gd name="T32" fmla="*/ 2147483647 w 4986"/>
              <a:gd name="T33" fmla="*/ 2147483647 h 1785"/>
              <a:gd name="T34" fmla="*/ 2147483647 w 4986"/>
              <a:gd name="T35" fmla="*/ 2147483647 h 1785"/>
              <a:gd name="T36" fmla="*/ 2147483647 w 4986"/>
              <a:gd name="T37" fmla="*/ 2147483647 h 1785"/>
              <a:gd name="T38" fmla="*/ 2147483647 w 4986"/>
              <a:gd name="T39" fmla="*/ 2147483647 h 1785"/>
              <a:gd name="T40" fmla="*/ 2147483647 w 4986"/>
              <a:gd name="T41" fmla="*/ 2147483647 h 1785"/>
              <a:gd name="T42" fmla="*/ 2147483647 w 4986"/>
              <a:gd name="T43" fmla="*/ 2147483647 h 1785"/>
              <a:gd name="T44" fmla="*/ 2147483647 w 4986"/>
              <a:gd name="T45" fmla="*/ 2147483647 h 1785"/>
              <a:gd name="T46" fmla="*/ 2147483647 w 4986"/>
              <a:gd name="T47" fmla="*/ 2147483647 h 1785"/>
              <a:gd name="T48" fmla="*/ 2147483647 w 4986"/>
              <a:gd name="T49" fmla="*/ 2147483647 h 1785"/>
              <a:gd name="T50" fmla="*/ 2147483647 w 4986"/>
              <a:gd name="T51" fmla="*/ 2147483647 h 1785"/>
              <a:gd name="T52" fmla="*/ 2147483647 w 4986"/>
              <a:gd name="T53" fmla="*/ 2147483647 h 1785"/>
              <a:gd name="T54" fmla="*/ 2147483647 w 4986"/>
              <a:gd name="T55" fmla="*/ 2147483647 h 1785"/>
              <a:gd name="T56" fmla="*/ 2147483647 w 4986"/>
              <a:gd name="T57" fmla="*/ 2147483647 h 1785"/>
              <a:gd name="T58" fmla="*/ 2147483647 w 4986"/>
              <a:gd name="T59" fmla="*/ 2147483647 h 1785"/>
              <a:gd name="T60" fmla="*/ 2147483647 w 4986"/>
              <a:gd name="T61" fmla="*/ 2147483647 h 1785"/>
              <a:gd name="T62" fmla="*/ 2147483647 w 4986"/>
              <a:gd name="T63" fmla="*/ 2147483647 h 1785"/>
              <a:gd name="T64" fmla="*/ 2147483647 w 4986"/>
              <a:gd name="T65" fmla="*/ 2147483647 h 1785"/>
              <a:gd name="T66" fmla="*/ 2147483647 w 4986"/>
              <a:gd name="T67" fmla="*/ 2147483647 h 1785"/>
              <a:gd name="T68" fmla="*/ 2147483647 w 4986"/>
              <a:gd name="T69" fmla="*/ 2147483647 h 1785"/>
              <a:gd name="T70" fmla="*/ 2147483647 w 4986"/>
              <a:gd name="T71" fmla="*/ 2147483647 h 1785"/>
              <a:gd name="T72" fmla="*/ 2147483647 w 4986"/>
              <a:gd name="T73" fmla="*/ 2147483647 h 1785"/>
              <a:gd name="T74" fmla="*/ 2147483647 w 4986"/>
              <a:gd name="T75" fmla="*/ 2147483647 h 1785"/>
              <a:gd name="T76" fmla="*/ 2147483647 w 4986"/>
              <a:gd name="T77" fmla="*/ 2147483647 h 1785"/>
              <a:gd name="T78" fmla="*/ 2147483647 w 4986"/>
              <a:gd name="T79" fmla="*/ 2147483647 h 1785"/>
              <a:gd name="T80" fmla="*/ 2147483647 w 4986"/>
              <a:gd name="T81" fmla="*/ 2147483647 h 1785"/>
              <a:gd name="T82" fmla="*/ 2147483647 w 4986"/>
              <a:gd name="T83" fmla="*/ 2147483647 h 1785"/>
              <a:gd name="T84" fmla="*/ 2147483647 w 4986"/>
              <a:gd name="T85" fmla="*/ 2147483647 h 1785"/>
              <a:gd name="T86" fmla="*/ 2147483647 w 4986"/>
              <a:gd name="T87" fmla="*/ 2147483647 h 1785"/>
              <a:gd name="T88" fmla="*/ 2147483647 w 4986"/>
              <a:gd name="T89" fmla="*/ 2147483647 h 1785"/>
              <a:gd name="T90" fmla="*/ 2147483647 w 4986"/>
              <a:gd name="T91" fmla="*/ 2147483647 h 1785"/>
              <a:gd name="T92" fmla="*/ 2147483647 w 4986"/>
              <a:gd name="T93" fmla="*/ 2147483647 h 1785"/>
              <a:gd name="T94" fmla="*/ 2147483647 w 4986"/>
              <a:gd name="T95" fmla="*/ 2147483647 h 178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986"/>
              <a:gd name="T145" fmla="*/ 0 h 1785"/>
              <a:gd name="T146" fmla="*/ 4986 w 4986"/>
              <a:gd name="T147" fmla="*/ 1785 h 178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986" h="1785" extrusionOk="0">
                <a:moveTo>
                  <a:pt x="187" y="526"/>
                </a:moveTo>
                <a:cubicBezTo>
                  <a:pt x="154" y="536"/>
                  <a:pt x="144" y="536"/>
                  <a:pt x="125" y="567"/>
                </a:cubicBezTo>
                <a:cubicBezTo>
                  <a:pt x="90" y="625"/>
                  <a:pt x="73" y="702"/>
                  <a:pt x="57" y="767"/>
                </a:cubicBezTo>
                <a:cubicBezTo>
                  <a:pt x="27" y="892"/>
                  <a:pt x="7" y="1029"/>
                  <a:pt x="0" y="1157"/>
                </a:cubicBezTo>
                <a:cubicBezTo>
                  <a:pt x="-3" y="1211"/>
                  <a:pt x="-3" y="1291"/>
                  <a:pt x="26" y="1340"/>
                </a:cubicBezTo>
                <a:cubicBezTo>
                  <a:pt x="48" y="1378"/>
                  <a:pt x="69" y="1351"/>
                  <a:pt x="89" y="1331"/>
                </a:cubicBezTo>
              </a:path>
              <a:path w="4986" h="1785" extrusionOk="0">
                <a:moveTo>
                  <a:pt x="183" y="1112"/>
                </a:moveTo>
                <a:cubicBezTo>
                  <a:pt x="211" y="1124"/>
                  <a:pt x="223" y="1122"/>
                  <a:pt x="249" y="1108"/>
                </a:cubicBezTo>
                <a:cubicBezTo>
                  <a:pt x="292" y="1086"/>
                  <a:pt x="318" y="1057"/>
                  <a:pt x="342" y="1016"/>
                </a:cubicBezTo>
                <a:cubicBezTo>
                  <a:pt x="365" y="976"/>
                  <a:pt x="374" y="930"/>
                  <a:pt x="367" y="884"/>
                </a:cubicBezTo>
                <a:cubicBezTo>
                  <a:pt x="363" y="856"/>
                  <a:pt x="348" y="818"/>
                  <a:pt x="313" y="825"/>
                </a:cubicBezTo>
                <a:cubicBezTo>
                  <a:pt x="263" y="835"/>
                  <a:pt x="231" y="891"/>
                  <a:pt x="209" y="931"/>
                </a:cubicBezTo>
                <a:cubicBezTo>
                  <a:pt x="157" y="1023"/>
                  <a:pt x="113" y="1126"/>
                  <a:pt x="113" y="1233"/>
                </a:cubicBezTo>
                <a:cubicBezTo>
                  <a:pt x="113" y="1269"/>
                  <a:pt x="122" y="1307"/>
                  <a:pt x="165" y="1297"/>
                </a:cubicBezTo>
                <a:cubicBezTo>
                  <a:pt x="199" y="1284"/>
                  <a:pt x="211" y="1280"/>
                  <a:pt x="230" y="1264"/>
                </a:cubicBezTo>
              </a:path>
              <a:path w="4986" h="1785" extrusionOk="0">
                <a:moveTo>
                  <a:pt x="498" y="931"/>
                </a:moveTo>
                <a:cubicBezTo>
                  <a:pt x="485" y="928"/>
                  <a:pt x="477" y="920"/>
                  <a:pt x="450" y="959"/>
                </a:cubicBezTo>
                <a:cubicBezTo>
                  <a:pt x="423" y="999"/>
                  <a:pt x="368" y="1068"/>
                  <a:pt x="384" y="1121"/>
                </a:cubicBezTo>
                <a:cubicBezTo>
                  <a:pt x="387" y="1125"/>
                  <a:pt x="390" y="1129"/>
                  <a:pt x="393" y="1133"/>
                </a:cubicBezTo>
                <a:cubicBezTo>
                  <a:pt x="422" y="1127"/>
                  <a:pt x="438" y="1124"/>
                  <a:pt x="463" y="1100"/>
                </a:cubicBezTo>
                <a:cubicBezTo>
                  <a:pt x="489" y="1075"/>
                  <a:pt x="510" y="1040"/>
                  <a:pt x="529" y="1009"/>
                </a:cubicBezTo>
                <a:cubicBezTo>
                  <a:pt x="531" y="1005"/>
                  <a:pt x="534" y="1000"/>
                  <a:pt x="536" y="996"/>
                </a:cubicBezTo>
                <a:cubicBezTo>
                  <a:pt x="526" y="1058"/>
                  <a:pt x="513" y="1121"/>
                  <a:pt x="501" y="1183"/>
                </a:cubicBezTo>
                <a:cubicBezTo>
                  <a:pt x="480" y="1288"/>
                  <a:pt x="464" y="1394"/>
                  <a:pt x="456" y="1501"/>
                </a:cubicBezTo>
                <a:cubicBezTo>
                  <a:pt x="451" y="1573"/>
                  <a:pt x="431" y="1701"/>
                  <a:pt x="462" y="1770"/>
                </a:cubicBezTo>
                <a:cubicBezTo>
                  <a:pt x="484" y="1819"/>
                  <a:pt x="505" y="1733"/>
                  <a:pt x="508" y="1726"/>
                </a:cubicBezTo>
              </a:path>
              <a:path w="4986" h="1785" extrusionOk="0">
                <a:moveTo>
                  <a:pt x="657" y="1198"/>
                </a:moveTo>
                <a:cubicBezTo>
                  <a:pt x="669" y="1241"/>
                  <a:pt x="672" y="1238"/>
                  <a:pt x="696" y="1266"/>
                </a:cubicBezTo>
                <a:cubicBezTo>
                  <a:pt x="720" y="1247"/>
                  <a:pt x="742" y="1230"/>
                  <a:pt x="755" y="1199"/>
                </a:cubicBezTo>
                <a:cubicBezTo>
                  <a:pt x="773" y="1155"/>
                  <a:pt x="787" y="1104"/>
                  <a:pt x="796" y="1057"/>
                </a:cubicBezTo>
                <a:cubicBezTo>
                  <a:pt x="802" y="1028"/>
                  <a:pt x="806" y="999"/>
                  <a:pt x="811" y="970"/>
                </a:cubicBezTo>
                <a:cubicBezTo>
                  <a:pt x="820" y="997"/>
                  <a:pt x="828" y="1022"/>
                  <a:pt x="832" y="1051"/>
                </a:cubicBezTo>
                <a:cubicBezTo>
                  <a:pt x="838" y="1094"/>
                  <a:pt x="847" y="1130"/>
                  <a:pt x="863" y="1170"/>
                </a:cubicBezTo>
                <a:cubicBezTo>
                  <a:pt x="893" y="1152"/>
                  <a:pt x="900" y="1148"/>
                  <a:pt x="921" y="1108"/>
                </a:cubicBezTo>
                <a:cubicBezTo>
                  <a:pt x="941" y="1070"/>
                  <a:pt x="959" y="1027"/>
                  <a:pt x="983" y="991"/>
                </a:cubicBezTo>
                <a:cubicBezTo>
                  <a:pt x="998" y="974"/>
                  <a:pt x="1001" y="968"/>
                  <a:pt x="1016" y="964"/>
                </a:cubicBezTo>
                <a:cubicBezTo>
                  <a:pt x="1038" y="983"/>
                  <a:pt x="1047" y="984"/>
                  <a:pt x="1058" y="1018"/>
                </a:cubicBezTo>
                <a:cubicBezTo>
                  <a:pt x="1067" y="1047"/>
                  <a:pt x="1071" y="1079"/>
                  <a:pt x="1067" y="1109"/>
                </a:cubicBezTo>
                <a:cubicBezTo>
                  <a:pt x="1064" y="1135"/>
                  <a:pt x="1059" y="1120"/>
                  <a:pt x="1045" y="1136"/>
                </a:cubicBezTo>
                <a:cubicBezTo>
                  <a:pt x="1030" y="1107"/>
                  <a:pt x="1034" y="1122"/>
                  <a:pt x="1062" y="1092"/>
                </a:cubicBezTo>
                <a:cubicBezTo>
                  <a:pt x="1118" y="1031"/>
                  <a:pt x="1166" y="973"/>
                  <a:pt x="1197" y="895"/>
                </a:cubicBezTo>
                <a:cubicBezTo>
                  <a:pt x="1227" y="819"/>
                  <a:pt x="1239" y="737"/>
                  <a:pt x="1241" y="656"/>
                </a:cubicBezTo>
                <a:cubicBezTo>
                  <a:pt x="1243" y="592"/>
                  <a:pt x="1234" y="526"/>
                  <a:pt x="1219" y="464"/>
                </a:cubicBezTo>
                <a:cubicBezTo>
                  <a:pt x="1216" y="456"/>
                  <a:pt x="1214" y="447"/>
                  <a:pt x="1211" y="439"/>
                </a:cubicBezTo>
                <a:cubicBezTo>
                  <a:pt x="1195" y="473"/>
                  <a:pt x="1189" y="508"/>
                  <a:pt x="1189" y="562"/>
                </a:cubicBezTo>
                <a:cubicBezTo>
                  <a:pt x="1189" y="668"/>
                  <a:pt x="1188" y="774"/>
                  <a:pt x="1191" y="880"/>
                </a:cubicBezTo>
                <a:cubicBezTo>
                  <a:pt x="1194" y="981"/>
                  <a:pt x="1198" y="1081"/>
                  <a:pt x="1204" y="1182"/>
                </a:cubicBezTo>
                <a:cubicBezTo>
                  <a:pt x="1206" y="1226"/>
                  <a:pt x="1196" y="1240"/>
                  <a:pt x="1225" y="1274"/>
                </a:cubicBezTo>
              </a:path>
              <a:path w="4986" h="1785" extrusionOk="0">
                <a:moveTo>
                  <a:pt x="1467" y="451"/>
                </a:moveTo>
                <a:cubicBezTo>
                  <a:pt x="1494" y="416"/>
                  <a:pt x="1519" y="379"/>
                  <a:pt x="1546" y="345"/>
                </a:cubicBezTo>
                <a:cubicBezTo>
                  <a:pt x="1573" y="311"/>
                  <a:pt x="1615" y="269"/>
                  <a:pt x="1660" y="261"/>
                </a:cubicBezTo>
                <a:cubicBezTo>
                  <a:pt x="1702" y="254"/>
                  <a:pt x="1723" y="282"/>
                  <a:pt x="1729" y="320"/>
                </a:cubicBezTo>
                <a:cubicBezTo>
                  <a:pt x="1740" y="397"/>
                  <a:pt x="1710" y="485"/>
                  <a:pt x="1681" y="555"/>
                </a:cubicBezTo>
                <a:cubicBezTo>
                  <a:pt x="1638" y="662"/>
                  <a:pt x="1577" y="757"/>
                  <a:pt x="1519" y="856"/>
                </a:cubicBezTo>
                <a:cubicBezTo>
                  <a:pt x="1503" y="884"/>
                  <a:pt x="1490" y="899"/>
                  <a:pt x="1471" y="923"/>
                </a:cubicBezTo>
              </a:path>
              <a:path w="4986" h="1785" extrusionOk="0">
                <a:moveTo>
                  <a:pt x="1519" y="1121"/>
                </a:moveTo>
                <a:cubicBezTo>
                  <a:pt x="1517" y="1136"/>
                  <a:pt x="1517" y="1140"/>
                  <a:pt x="1514" y="1149"/>
                </a:cubicBezTo>
                <a:cubicBezTo>
                  <a:pt x="1525" y="1130"/>
                  <a:pt x="1528" y="1110"/>
                  <a:pt x="1542" y="1089"/>
                </a:cubicBezTo>
                <a:cubicBezTo>
                  <a:pt x="1560" y="1063"/>
                  <a:pt x="1568" y="1053"/>
                  <a:pt x="1582" y="1036"/>
                </a:cubicBezTo>
              </a:path>
              <a:path w="4986" h="1785" extrusionOk="0">
                <a:moveTo>
                  <a:pt x="2284" y="524"/>
                </a:moveTo>
                <a:cubicBezTo>
                  <a:pt x="2273" y="494"/>
                  <a:pt x="2263" y="465"/>
                  <a:pt x="2240" y="441"/>
                </a:cubicBezTo>
                <a:cubicBezTo>
                  <a:pt x="2220" y="419"/>
                  <a:pt x="2203" y="411"/>
                  <a:pt x="2178" y="399"/>
                </a:cubicBezTo>
                <a:cubicBezTo>
                  <a:pt x="2157" y="424"/>
                  <a:pt x="2154" y="432"/>
                  <a:pt x="2154" y="470"/>
                </a:cubicBezTo>
                <a:cubicBezTo>
                  <a:pt x="2153" y="550"/>
                  <a:pt x="2160" y="629"/>
                  <a:pt x="2161" y="709"/>
                </a:cubicBezTo>
                <a:cubicBezTo>
                  <a:pt x="2163" y="917"/>
                  <a:pt x="2164" y="1133"/>
                  <a:pt x="2134" y="1340"/>
                </a:cubicBezTo>
                <a:cubicBezTo>
                  <a:pt x="2126" y="1393"/>
                  <a:pt x="2115" y="1450"/>
                  <a:pt x="2095" y="1499"/>
                </a:cubicBezTo>
              </a:path>
              <a:path w="4986" h="1785" extrusionOk="0">
                <a:moveTo>
                  <a:pt x="2000" y="1076"/>
                </a:moveTo>
                <a:cubicBezTo>
                  <a:pt x="2032" y="1048"/>
                  <a:pt x="2072" y="1020"/>
                  <a:pt x="2113" y="1004"/>
                </a:cubicBezTo>
                <a:cubicBezTo>
                  <a:pt x="2160" y="986"/>
                  <a:pt x="2239" y="960"/>
                  <a:pt x="2288" y="982"/>
                </a:cubicBezTo>
                <a:cubicBezTo>
                  <a:pt x="2318" y="995"/>
                  <a:pt x="2331" y="1027"/>
                  <a:pt x="2339" y="1056"/>
                </a:cubicBezTo>
                <a:cubicBezTo>
                  <a:pt x="2349" y="1095"/>
                  <a:pt x="2354" y="1137"/>
                  <a:pt x="2352" y="1177"/>
                </a:cubicBezTo>
                <a:cubicBezTo>
                  <a:pt x="2351" y="1197"/>
                  <a:pt x="2359" y="1230"/>
                  <a:pt x="2341" y="1213"/>
                </a:cubicBezTo>
              </a:path>
              <a:path w="4986" h="1785" extrusionOk="0">
                <a:moveTo>
                  <a:pt x="2352" y="785"/>
                </a:moveTo>
                <a:cubicBezTo>
                  <a:pt x="2378" y="795"/>
                  <a:pt x="2378" y="805"/>
                  <a:pt x="2386" y="834"/>
                </a:cubicBezTo>
                <a:cubicBezTo>
                  <a:pt x="2388" y="841"/>
                  <a:pt x="2390" y="849"/>
                  <a:pt x="2392" y="856"/>
                </a:cubicBezTo>
              </a:path>
              <a:path w="4986" h="1785" extrusionOk="0">
                <a:moveTo>
                  <a:pt x="2454" y="1107"/>
                </a:moveTo>
                <a:cubicBezTo>
                  <a:pt x="2459" y="1126"/>
                  <a:pt x="2463" y="1141"/>
                  <a:pt x="2472" y="1158"/>
                </a:cubicBezTo>
                <a:cubicBezTo>
                  <a:pt x="2475" y="1120"/>
                  <a:pt x="2473" y="1082"/>
                  <a:pt x="2477" y="1043"/>
                </a:cubicBezTo>
                <a:cubicBezTo>
                  <a:pt x="2483" y="986"/>
                  <a:pt x="2489" y="928"/>
                  <a:pt x="2509" y="875"/>
                </a:cubicBezTo>
                <a:cubicBezTo>
                  <a:pt x="2523" y="836"/>
                  <a:pt x="2546" y="807"/>
                  <a:pt x="2587" y="797"/>
                </a:cubicBezTo>
                <a:cubicBezTo>
                  <a:pt x="2619" y="789"/>
                  <a:pt x="2648" y="805"/>
                  <a:pt x="2670" y="828"/>
                </a:cubicBezTo>
                <a:cubicBezTo>
                  <a:pt x="2696" y="855"/>
                  <a:pt x="2690" y="878"/>
                  <a:pt x="2675" y="908"/>
                </a:cubicBezTo>
                <a:cubicBezTo>
                  <a:pt x="2660" y="938"/>
                  <a:pt x="2635" y="961"/>
                  <a:pt x="2623" y="992"/>
                </a:cubicBezTo>
                <a:cubicBezTo>
                  <a:pt x="2610" y="1024"/>
                  <a:pt x="2627" y="1047"/>
                  <a:pt x="2649" y="1069"/>
                </a:cubicBezTo>
                <a:cubicBezTo>
                  <a:pt x="2672" y="1092"/>
                  <a:pt x="2705" y="1104"/>
                  <a:pt x="2727" y="1129"/>
                </a:cubicBezTo>
                <a:cubicBezTo>
                  <a:pt x="2733" y="1140"/>
                  <a:pt x="2735" y="1142"/>
                  <a:pt x="2735" y="1150"/>
                </a:cubicBezTo>
                <a:cubicBezTo>
                  <a:pt x="2707" y="1153"/>
                  <a:pt x="2678" y="1151"/>
                  <a:pt x="2650" y="1140"/>
                </a:cubicBezTo>
                <a:cubicBezTo>
                  <a:pt x="2626" y="1128"/>
                  <a:pt x="2619" y="1124"/>
                  <a:pt x="2605" y="1113"/>
                </a:cubicBezTo>
              </a:path>
              <a:path w="4986" h="1785" extrusionOk="0">
                <a:moveTo>
                  <a:pt x="2832" y="641"/>
                </a:moveTo>
                <a:cubicBezTo>
                  <a:pt x="2844" y="626"/>
                  <a:pt x="2847" y="623"/>
                  <a:pt x="2853" y="612"/>
                </a:cubicBezTo>
                <a:cubicBezTo>
                  <a:pt x="2879" y="631"/>
                  <a:pt x="2871" y="663"/>
                  <a:pt x="2872" y="698"/>
                </a:cubicBezTo>
                <a:cubicBezTo>
                  <a:pt x="2877" y="825"/>
                  <a:pt x="2874" y="956"/>
                  <a:pt x="2896" y="1081"/>
                </a:cubicBezTo>
                <a:cubicBezTo>
                  <a:pt x="2903" y="1110"/>
                  <a:pt x="2907" y="1115"/>
                  <a:pt x="2904" y="1133"/>
                </a:cubicBezTo>
                <a:cubicBezTo>
                  <a:pt x="2877" y="1098"/>
                  <a:pt x="2852" y="1061"/>
                  <a:pt x="2826" y="1025"/>
                </a:cubicBezTo>
                <a:cubicBezTo>
                  <a:pt x="2806" y="997"/>
                  <a:pt x="2781" y="968"/>
                  <a:pt x="2779" y="932"/>
                </a:cubicBezTo>
                <a:cubicBezTo>
                  <a:pt x="2781" y="928"/>
                  <a:pt x="2783" y="925"/>
                  <a:pt x="2785" y="921"/>
                </a:cubicBezTo>
                <a:cubicBezTo>
                  <a:pt x="2827" y="918"/>
                  <a:pt x="2868" y="917"/>
                  <a:pt x="2910" y="916"/>
                </a:cubicBezTo>
                <a:cubicBezTo>
                  <a:pt x="2959" y="914"/>
                  <a:pt x="2997" y="913"/>
                  <a:pt x="3038" y="885"/>
                </a:cubicBezTo>
                <a:cubicBezTo>
                  <a:pt x="3059" y="871"/>
                  <a:pt x="3057" y="862"/>
                  <a:pt x="3058" y="839"/>
                </a:cubicBezTo>
              </a:path>
              <a:path w="4986" h="1785" extrusionOk="0">
                <a:moveTo>
                  <a:pt x="3133" y="843"/>
                </a:moveTo>
                <a:cubicBezTo>
                  <a:pt x="3157" y="831"/>
                  <a:pt x="3176" y="834"/>
                  <a:pt x="3202" y="852"/>
                </a:cubicBezTo>
                <a:cubicBezTo>
                  <a:pt x="3244" y="881"/>
                  <a:pt x="3276" y="926"/>
                  <a:pt x="3303" y="968"/>
                </a:cubicBezTo>
                <a:cubicBezTo>
                  <a:pt x="3331" y="1011"/>
                  <a:pt x="3358" y="1055"/>
                  <a:pt x="3385" y="1099"/>
                </a:cubicBezTo>
                <a:cubicBezTo>
                  <a:pt x="3391" y="1108"/>
                  <a:pt x="3424" y="1165"/>
                  <a:pt x="3434" y="1133"/>
                </a:cubicBezTo>
                <a:cubicBezTo>
                  <a:pt x="3434" y="1127"/>
                  <a:pt x="3435" y="1121"/>
                  <a:pt x="3435" y="1115"/>
                </a:cubicBezTo>
              </a:path>
              <a:path w="4986" h="1785" extrusionOk="0">
                <a:moveTo>
                  <a:pt x="3394" y="758"/>
                </a:moveTo>
                <a:cubicBezTo>
                  <a:pt x="3400" y="780"/>
                  <a:pt x="3393" y="813"/>
                  <a:pt x="3385" y="836"/>
                </a:cubicBezTo>
                <a:cubicBezTo>
                  <a:pt x="3365" y="893"/>
                  <a:pt x="3334" y="949"/>
                  <a:pt x="3305" y="1002"/>
                </a:cubicBezTo>
                <a:cubicBezTo>
                  <a:pt x="3272" y="1062"/>
                  <a:pt x="3237" y="1118"/>
                  <a:pt x="3195" y="1172"/>
                </a:cubicBezTo>
                <a:cubicBezTo>
                  <a:pt x="3172" y="1202"/>
                  <a:pt x="3154" y="1222"/>
                  <a:pt x="3125" y="1245"/>
                </a:cubicBezTo>
              </a:path>
              <a:path w="4986" h="1785" extrusionOk="0">
                <a:moveTo>
                  <a:pt x="2002" y="846"/>
                </a:moveTo>
                <a:cubicBezTo>
                  <a:pt x="1990" y="912"/>
                  <a:pt x="1972" y="974"/>
                  <a:pt x="1956" y="1040"/>
                </a:cubicBezTo>
                <a:cubicBezTo>
                  <a:pt x="1935" y="1126"/>
                  <a:pt x="1909" y="1212"/>
                  <a:pt x="1888" y="1298"/>
                </a:cubicBezTo>
                <a:cubicBezTo>
                  <a:pt x="1876" y="1348"/>
                  <a:pt x="1851" y="1426"/>
                  <a:pt x="1894" y="1469"/>
                </a:cubicBezTo>
                <a:cubicBezTo>
                  <a:pt x="1933" y="1508"/>
                  <a:pt x="1986" y="1500"/>
                  <a:pt x="2036" y="1502"/>
                </a:cubicBezTo>
              </a:path>
              <a:path w="4986" h="1785" extrusionOk="0">
                <a:moveTo>
                  <a:pt x="3576" y="567"/>
                </a:moveTo>
                <a:cubicBezTo>
                  <a:pt x="3613" y="571"/>
                  <a:pt x="3642" y="581"/>
                  <a:pt x="3670" y="607"/>
                </a:cubicBezTo>
                <a:cubicBezTo>
                  <a:pt x="3720" y="653"/>
                  <a:pt x="3742" y="717"/>
                  <a:pt x="3754" y="783"/>
                </a:cubicBezTo>
                <a:cubicBezTo>
                  <a:pt x="3768" y="863"/>
                  <a:pt x="3763" y="946"/>
                  <a:pt x="3754" y="1026"/>
                </a:cubicBezTo>
                <a:cubicBezTo>
                  <a:pt x="3750" y="1062"/>
                  <a:pt x="3726" y="1138"/>
                  <a:pt x="3742" y="1173"/>
                </a:cubicBezTo>
                <a:cubicBezTo>
                  <a:pt x="3753" y="1181"/>
                  <a:pt x="3758" y="1182"/>
                  <a:pt x="3767" y="1172"/>
                </a:cubicBezTo>
              </a:path>
              <a:path w="4986" h="1785" extrusionOk="0">
                <a:moveTo>
                  <a:pt x="4018" y="781"/>
                </a:moveTo>
                <a:cubicBezTo>
                  <a:pt x="4042" y="766"/>
                  <a:pt x="4049" y="755"/>
                  <a:pt x="4072" y="780"/>
                </a:cubicBezTo>
                <a:cubicBezTo>
                  <a:pt x="4095" y="806"/>
                  <a:pt x="4106" y="855"/>
                  <a:pt x="4114" y="887"/>
                </a:cubicBezTo>
                <a:cubicBezTo>
                  <a:pt x="4134" y="969"/>
                  <a:pt x="4144" y="1053"/>
                  <a:pt x="4146" y="1137"/>
                </a:cubicBezTo>
                <a:cubicBezTo>
                  <a:pt x="4146" y="1155"/>
                  <a:pt x="4146" y="1172"/>
                  <a:pt x="4146" y="1190"/>
                </a:cubicBezTo>
                <a:cubicBezTo>
                  <a:pt x="4158" y="1152"/>
                  <a:pt x="4168" y="1113"/>
                  <a:pt x="4179" y="1075"/>
                </a:cubicBezTo>
                <a:cubicBezTo>
                  <a:pt x="4196" y="1018"/>
                  <a:pt x="4212" y="962"/>
                  <a:pt x="4233" y="906"/>
                </a:cubicBezTo>
                <a:cubicBezTo>
                  <a:pt x="4240" y="886"/>
                  <a:pt x="4251" y="831"/>
                  <a:pt x="4284" y="839"/>
                </a:cubicBezTo>
                <a:cubicBezTo>
                  <a:pt x="4316" y="846"/>
                  <a:pt x="4328" y="901"/>
                  <a:pt x="4338" y="925"/>
                </a:cubicBezTo>
                <a:cubicBezTo>
                  <a:pt x="4355" y="969"/>
                  <a:pt x="4367" y="1013"/>
                  <a:pt x="4379" y="1059"/>
                </a:cubicBezTo>
                <a:cubicBezTo>
                  <a:pt x="4385" y="1081"/>
                  <a:pt x="4391" y="1103"/>
                  <a:pt x="4418" y="1091"/>
                </a:cubicBezTo>
                <a:cubicBezTo>
                  <a:pt x="4423" y="1088"/>
                  <a:pt x="4428" y="1084"/>
                  <a:pt x="4433" y="1081"/>
                </a:cubicBezTo>
              </a:path>
              <a:path w="4986" h="1785" extrusionOk="0">
                <a:moveTo>
                  <a:pt x="4495" y="336"/>
                </a:moveTo>
                <a:cubicBezTo>
                  <a:pt x="4529" y="367"/>
                  <a:pt x="4558" y="397"/>
                  <a:pt x="4583" y="436"/>
                </a:cubicBezTo>
                <a:cubicBezTo>
                  <a:pt x="4675" y="578"/>
                  <a:pt x="4710" y="751"/>
                  <a:pt x="4683" y="918"/>
                </a:cubicBezTo>
                <a:cubicBezTo>
                  <a:pt x="4670" y="996"/>
                  <a:pt x="4639" y="1070"/>
                  <a:pt x="4602" y="1140"/>
                </a:cubicBezTo>
                <a:cubicBezTo>
                  <a:pt x="4596" y="1152"/>
                  <a:pt x="4554" y="1221"/>
                  <a:pt x="4540" y="1207"/>
                </a:cubicBezTo>
                <a:cubicBezTo>
                  <a:pt x="4543" y="1201"/>
                  <a:pt x="4546" y="1196"/>
                  <a:pt x="4549" y="1190"/>
                </a:cubicBezTo>
              </a:path>
              <a:path w="4986" h="1785" extrusionOk="0">
                <a:moveTo>
                  <a:pt x="4872" y="0"/>
                </a:moveTo>
                <a:cubicBezTo>
                  <a:pt x="4880" y="50"/>
                  <a:pt x="4896" y="88"/>
                  <a:pt x="4913" y="138"/>
                </a:cubicBezTo>
                <a:cubicBezTo>
                  <a:pt x="4951" y="251"/>
                  <a:pt x="4975" y="367"/>
                  <a:pt x="4983" y="486"/>
                </a:cubicBezTo>
                <a:cubicBezTo>
                  <a:pt x="4992" y="632"/>
                  <a:pt x="4979" y="773"/>
                  <a:pt x="4953" y="917"/>
                </a:cubicBezTo>
                <a:cubicBezTo>
                  <a:pt x="4934" y="1025"/>
                  <a:pt x="4909" y="1133"/>
                  <a:pt x="4884" y="1240"/>
                </a:cubicBezTo>
                <a:cubicBezTo>
                  <a:pt x="4878" y="1267"/>
                  <a:pt x="4864" y="1355"/>
                  <a:pt x="4835" y="1374"/>
                </a:cubicBezTo>
                <a:cubicBezTo>
                  <a:pt x="4818" y="1377"/>
                  <a:pt x="4813" y="1378"/>
                  <a:pt x="4802" y="1372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1" name="Ink 2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57250" y="5826125"/>
            <a:ext cx="5748338" cy="627063"/>
          </a:xfrm>
          <a:custGeom>
            <a:avLst/>
            <a:gdLst>
              <a:gd name="T0" fmla="*/ 2147483647 w 15968"/>
              <a:gd name="T1" fmla="*/ 2147483647 h 1744"/>
              <a:gd name="T2" fmla="*/ 2147483647 w 15968"/>
              <a:gd name="T3" fmla="*/ 2147483647 h 1744"/>
              <a:gd name="T4" fmla="*/ 2147483647 w 15968"/>
              <a:gd name="T5" fmla="*/ 2147483647 h 1744"/>
              <a:gd name="T6" fmla="*/ 2147483647 w 15968"/>
              <a:gd name="T7" fmla="*/ 2147483647 h 1744"/>
              <a:gd name="T8" fmla="*/ 2147483647 w 15968"/>
              <a:gd name="T9" fmla="*/ 2147483647 h 1744"/>
              <a:gd name="T10" fmla="*/ 2147483647 w 15968"/>
              <a:gd name="T11" fmla="*/ 2147483647 h 1744"/>
              <a:gd name="T12" fmla="*/ 2147483647 w 15968"/>
              <a:gd name="T13" fmla="*/ 2147483647 h 1744"/>
              <a:gd name="T14" fmla="*/ 2147483647 w 15968"/>
              <a:gd name="T15" fmla="*/ 2147483647 h 1744"/>
              <a:gd name="T16" fmla="*/ 2147483647 w 15968"/>
              <a:gd name="T17" fmla="*/ 2147483647 h 1744"/>
              <a:gd name="T18" fmla="*/ 2147483647 w 15968"/>
              <a:gd name="T19" fmla="*/ 2147483647 h 1744"/>
              <a:gd name="T20" fmla="*/ 2147483647 w 15968"/>
              <a:gd name="T21" fmla="*/ 2147483647 h 1744"/>
              <a:gd name="T22" fmla="*/ 2147483647 w 15968"/>
              <a:gd name="T23" fmla="*/ 2147483647 h 1744"/>
              <a:gd name="T24" fmla="*/ 2147483647 w 15968"/>
              <a:gd name="T25" fmla="*/ 2147483647 h 1744"/>
              <a:gd name="T26" fmla="*/ 2147483647 w 15968"/>
              <a:gd name="T27" fmla="*/ 2147483647 h 1744"/>
              <a:gd name="T28" fmla="*/ 2147483647 w 15968"/>
              <a:gd name="T29" fmla="*/ 2147483647 h 1744"/>
              <a:gd name="T30" fmla="*/ 2147483647 w 15968"/>
              <a:gd name="T31" fmla="*/ 2147483647 h 1744"/>
              <a:gd name="T32" fmla="*/ 2147483647 w 15968"/>
              <a:gd name="T33" fmla="*/ 2147483647 h 1744"/>
              <a:gd name="T34" fmla="*/ 2147483647 w 15968"/>
              <a:gd name="T35" fmla="*/ 2147483647 h 1744"/>
              <a:gd name="T36" fmla="*/ 2147483647 w 15968"/>
              <a:gd name="T37" fmla="*/ 2147483647 h 1744"/>
              <a:gd name="T38" fmla="*/ 2147483647 w 15968"/>
              <a:gd name="T39" fmla="*/ 2147483647 h 1744"/>
              <a:gd name="T40" fmla="*/ 2147483647 w 15968"/>
              <a:gd name="T41" fmla="*/ 2147483647 h 1744"/>
              <a:gd name="T42" fmla="*/ 2147483647 w 15968"/>
              <a:gd name="T43" fmla="*/ 2147483647 h 1744"/>
              <a:gd name="T44" fmla="*/ 2147483647 w 15968"/>
              <a:gd name="T45" fmla="*/ 2147483647 h 1744"/>
              <a:gd name="T46" fmla="*/ 2147483647 w 15968"/>
              <a:gd name="T47" fmla="*/ 2147483647 h 1744"/>
              <a:gd name="T48" fmla="*/ 2147483647 w 15968"/>
              <a:gd name="T49" fmla="*/ 2147483647 h 1744"/>
              <a:gd name="T50" fmla="*/ 373229419 w 15968"/>
              <a:gd name="T51" fmla="*/ 2147483647 h 1744"/>
              <a:gd name="T52" fmla="*/ 1306303371 w 15968"/>
              <a:gd name="T53" fmla="*/ 2147483647 h 1744"/>
              <a:gd name="T54" fmla="*/ 2147483647 w 15968"/>
              <a:gd name="T55" fmla="*/ 2147483647 h 1744"/>
              <a:gd name="T56" fmla="*/ 2147483647 w 15968"/>
              <a:gd name="T57" fmla="*/ 2147483647 h 1744"/>
              <a:gd name="T58" fmla="*/ 2147483647 w 15968"/>
              <a:gd name="T59" fmla="*/ 2147483647 h 1744"/>
              <a:gd name="T60" fmla="*/ 2147483647 w 15968"/>
              <a:gd name="T61" fmla="*/ 2147483647 h 1744"/>
              <a:gd name="T62" fmla="*/ 2147483647 w 15968"/>
              <a:gd name="T63" fmla="*/ 2147483647 h 1744"/>
              <a:gd name="T64" fmla="*/ 2147483647 w 15968"/>
              <a:gd name="T65" fmla="*/ 2147483647 h 1744"/>
              <a:gd name="T66" fmla="*/ 2147483647 w 15968"/>
              <a:gd name="T67" fmla="*/ 2147483647 h 1744"/>
              <a:gd name="T68" fmla="*/ 2147483647 w 15968"/>
              <a:gd name="T69" fmla="*/ 2147483647 h 1744"/>
              <a:gd name="T70" fmla="*/ 2147483647 w 15968"/>
              <a:gd name="T71" fmla="*/ 2147483647 h 1744"/>
              <a:gd name="T72" fmla="*/ 2147483647 w 15968"/>
              <a:gd name="T73" fmla="*/ 2147483647 h 1744"/>
              <a:gd name="T74" fmla="*/ 2147483647 w 15968"/>
              <a:gd name="T75" fmla="*/ 2147483647 h 1744"/>
              <a:gd name="T76" fmla="*/ 2147483647 w 15968"/>
              <a:gd name="T77" fmla="*/ 2147483647 h 1744"/>
              <a:gd name="T78" fmla="*/ 2147483647 w 15968"/>
              <a:gd name="T79" fmla="*/ 2147483647 h 1744"/>
              <a:gd name="T80" fmla="*/ 2147483647 w 15968"/>
              <a:gd name="T81" fmla="*/ 2147483647 h 1744"/>
              <a:gd name="T82" fmla="*/ 2147483647 w 15968"/>
              <a:gd name="T83" fmla="*/ 2147483647 h 1744"/>
              <a:gd name="T84" fmla="*/ 2147483647 w 15968"/>
              <a:gd name="T85" fmla="*/ 2147483647 h 1744"/>
              <a:gd name="T86" fmla="*/ 2147483647 w 15968"/>
              <a:gd name="T87" fmla="*/ 2147483647 h 1744"/>
              <a:gd name="T88" fmla="*/ 2147483647 w 15968"/>
              <a:gd name="T89" fmla="*/ 2147483647 h 1744"/>
              <a:gd name="T90" fmla="*/ 2147483647 w 15968"/>
              <a:gd name="T91" fmla="*/ 2147483647 h 1744"/>
              <a:gd name="T92" fmla="*/ 2147483647 w 15968"/>
              <a:gd name="T93" fmla="*/ 2147483647 h 1744"/>
              <a:gd name="T94" fmla="*/ 2147483647 w 15968"/>
              <a:gd name="T95" fmla="*/ 2147483647 h 1744"/>
              <a:gd name="T96" fmla="*/ 2147483647 w 15968"/>
              <a:gd name="T97" fmla="*/ 2147483647 h 1744"/>
              <a:gd name="T98" fmla="*/ 2147483647 w 15968"/>
              <a:gd name="T99" fmla="*/ 2147483647 h 1744"/>
              <a:gd name="T100" fmla="*/ 2147483647 w 15968"/>
              <a:gd name="T101" fmla="*/ 2147483647 h 1744"/>
              <a:gd name="T102" fmla="*/ 2147483647 w 15968"/>
              <a:gd name="T103" fmla="*/ 2147483647 h 1744"/>
              <a:gd name="T104" fmla="*/ 2147483647 w 15968"/>
              <a:gd name="T105" fmla="*/ 2147483647 h 174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5968"/>
              <a:gd name="T160" fmla="*/ 0 h 1744"/>
              <a:gd name="T161" fmla="*/ 15968 w 15968"/>
              <a:gd name="T162" fmla="*/ 1744 h 174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5968" h="1744" extrusionOk="0">
                <a:moveTo>
                  <a:pt x="4895" y="549"/>
                </a:moveTo>
                <a:cubicBezTo>
                  <a:pt x="4902" y="495"/>
                  <a:pt x="4907" y="449"/>
                  <a:pt x="4905" y="396"/>
                </a:cubicBezTo>
                <a:cubicBezTo>
                  <a:pt x="4904" y="352"/>
                  <a:pt x="4900" y="309"/>
                  <a:pt x="4878" y="270"/>
                </a:cubicBezTo>
                <a:cubicBezTo>
                  <a:pt x="4848" y="218"/>
                  <a:pt x="4800" y="184"/>
                  <a:pt x="4740" y="177"/>
                </a:cubicBezTo>
                <a:cubicBezTo>
                  <a:pt x="4687" y="171"/>
                  <a:pt x="4667" y="208"/>
                  <a:pt x="4663" y="256"/>
                </a:cubicBezTo>
                <a:cubicBezTo>
                  <a:pt x="4642" y="488"/>
                  <a:pt x="4738" y="734"/>
                  <a:pt x="4770" y="962"/>
                </a:cubicBezTo>
                <a:cubicBezTo>
                  <a:pt x="4783" y="1059"/>
                  <a:pt x="4785" y="1155"/>
                  <a:pt x="4771" y="1252"/>
                </a:cubicBezTo>
                <a:cubicBezTo>
                  <a:pt x="4770" y="1258"/>
                  <a:pt x="4764" y="1321"/>
                  <a:pt x="4750" y="1315"/>
                </a:cubicBezTo>
                <a:cubicBezTo>
                  <a:pt x="4741" y="1292"/>
                  <a:pt x="4737" y="1284"/>
                  <a:pt x="4735" y="1267"/>
                </a:cubicBezTo>
              </a:path>
              <a:path w="15968" h="1744" extrusionOk="0">
                <a:moveTo>
                  <a:pt x="4627" y="915"/>
                </a:moveTo>
                <a:cubicBezTo>
                  <a:pt x="4649" y="900"/>
                  <a:pt x="4668" y="901"/>
                  <a:pt x="4697" y="899"/>
                </a:cubicBezTo>
                <a:cubicBezTo>
                  <a:pt x="4743" y="895"/>
                  <a:pt x="4787" y="894"/>
                  <a:pt x="4833" y="896"/>
                </a:cubicBezTo>
                <a:cubicBezTo>
                  <a:pt x="4881" y="898"/>
                  <a:pt x="4924" y="904"/>
                  <a:pt x="4965" y="930"/>
                </a:cubicBezTo>
                <a:cubicBezTo>
                  <a:pt x="5001" y="953"/>
                  <a:pt x="5032" y="985"/>
                  <a:pt x="5056" y="1020"/>
                </a:cubicBezTo>
                <a:cubicBezTo>
                  <a:pt x="5074" y="1046"/>
                  <a:pt x="5083" y="1074"/>
                  <a:pt x="5094" y="1103"/>
                </a:cubicBezTo>
                <a:cubicBezTo>
                  <a:pt x="5106" y="1137"/>
                  <a:pt x="5076" y="1102"/>
                  <a:pt x="5071" y="1086"/>
                </a:cubicBezTo>
              </a:path>
              <a:path w="15968" h="1744" extrusionOk="0">
                <a:moveTo>
                  <a:pt x="5063" y="647"/>
                </a:moveTo>
                <a:cubicBezTo>
                  <a:pt x="5039" y="641"/>
                  <a:pt x="5042" y="622"/>
                  <a:pt x="5046" y="596"/>
                </a:cubicBezTo>
                <a:cubicBezTo>
                  <a:pt x="5052" y="572"/>
                  <a:pt x="5055" y="561"/>
                  <a:pt x="5058" y="543"/>
                </a:cubicBezTo>
              </a:path>
              <a:path w="15968" h="1744" extrusionOk="0">
                <a:moveTo>
                  <a:pt x="5253" y="278"/>
                </a:moveTo>
                <a:cubicBezTo>
                  <a:pt x="5254" y="261"/>
                  <a:pt x="5253" y="254"/>
                  <a:pt x="5252" y="239"/>
                </a:cubicBezTo>
                <a:cubicBezTo>
                  <a:pt x="5249" y="270"/>
                  <a:pt x="5244" y="304"/>
                  <a:pt x="5241" y="336"/>
                </a:cubicBezTo>
                <a:cubicBezTo>
                  <a:pt x="5221" y="533"/>
                  <a:pt x="5218" y="737"/>
                  <a:pt x="5231" y="935"/>
                </a:cubicBezTo>
                <a:cubicBezTo>
                  <a:pt x="5234" y="978"/>
                  <a:pt x="5238" y="1012"/>
                  <a:pt x="5256" y="1049"/>
                </a:cubicBezTo>
                <a:cubicBezTo>
                  <a:pt x="5285" y="1042"/>
                  <a:pt x="5296" y="1026"/>
                  <a:pt x="5318" y="1003"/>
                </a:cubicBezTo>
              </a:path>
              <a:path w="15968" h="1744" extrusionOk="0">
                <a:moveTo>
                  <a:pt x="5646" y="175"/>
                </a:moveTo>
                <a:cubicBezTo>
                  <a:pt x="5648" y="182"/>
                  <a:pt x="5650" y="232"/>
                  <a:pt x="5644" y="273"/>
                </a:cubicBezTo>
                <a:cubicBezTo>
                  <a:pt x="5628" y="375"/>
                  <a:pt x="5621" y="476"/>
                  <a:pt x="5617" y="579"/>
                </a:cubicBezTo>
                <a:cubicBezTo>
                  <a:pt x="5613" y="693"/>
                  <a:pt x="5616" y="805"/>
                  <a:pt x="5625" y="918"/>
                </a:cubicBezTo>
                <a:cubicBezTo>
                  <a:pt x="5626" y="933"/>
                  <a:pt x="5631" y="1078"/>
                  <a:pt x="5650" y="1087"/>
                </a:cubicBezTo>
                <a:cubicBezTo>
                  <a:pt x="5674" y="1098"/>
                  <a:pt x="5670" y="1068"/>
                  <a:pt x="5675" y="1049"/>
                </a:cubicBezTo>
              </a:path>
              <a:path w="15968" h="1744" extrusionOk="0">
                <a:moveTo>
                  <a:pt x="5491" y="686"/>
                </a:moveTo>
                <a:cubicBezTo>
                  <a:pt x="5490" y="754"/>
                  <a:pt x="5494" y="773"/>
                  <a:pt x="5570" y="798"/>
                </a:cubicBezTo>
                <a:cubicBezTo>
                  <a:pt x="5643" y="822"/>
                  <a:pt x="5730" y="829"/>
                  <a:pt x="5806" y="822"/>
                </a:cubicBezTo>
                <a:cubicBezTo>
                  <a:pt x="5877" y="815"/>
                  <a:pt x="5961" y="800"/>
                  <a:pt x="6025" y="767"/>
                </a:cubicBezTo>
                <a:cubicBezTo>
                  <a:pt x="6072" y="743"/>
                  <a:pt x="6132" y="688"/>
                  <a:pt x="6117" y="628"/>
                </a:cubicBezTo>
                <a:cubicBezTo>
                  <a:pt x="6101" y="561"/>
                  <a:pt x="6034" y="577"/>
                  <a:pt x="5992" y="607"/>
                </a:cubicBezTo>
                <a:cubicBezTo>
                  <a:pt x="5902" y="671"/>
                  <a:pt x="5825" y="820"/>
                  <a:pt x="5861" y="932"/>
                </a:cubicBezTo>
                <a:cubicBezTo>
                  <a:pt x="5875" y="975"/>
                  <a:pt x="5919" y="1002"/>
                  <a:pt x="5963" y="994"/>
                </a:cubicBezTo>
                <a:cubicBezTo>
                  <a:pt x="6021" y="983"/>
                  <a:pt x="6072" y="932"/>
                  <a:pt x="6119" y="899"/>
                </a:cubicBezTo>
                <a:cubicBezTo>
                  <a:pt x="6138" y="886"/>
                  <a:pt x="6164" y="859"/>
                  <a:pt x="6188" y="876"/>
                </a:cubicBezTo>
                <a:cubicBezTo>
                  <a:pt x="6225" y="902"/>
                  <a:pt x="6249" y="967"/>
                  <a:pt x="6282" y="1000"/>
                </a:cubicBezTo>
                <a:cubicBezTo>
                  <a:pt x="6295" y="1013"/>
                  <a:pt x="6298" y="1016"/>
                  <a:pt x="6308" y="1021"/>
                </a:cubicBezTo>
                <a:cubicBezTo>
                  <a:pt x="6318" y="992"/>
                  <a:pt x="6326" y="968"/>
                  <a:pt x="6330" y="935"/>
                </a:cubicBezTo>
                <a:cubicBezTo>
                  <a:pt x="6338" y="875"/>
                  <a:pt x="6351" y="812"/>
                  <a:pt x="6388" y="762"/>
                </a:cubicBezTo>
                <a:cubicBezTo>
                  <a:pt x="6431" y="703"/>
                  <a:pt x="6507" y="659"/>
                  <a:pt x="6574" y="634"/>
                </a:cubicBezTo>
                <a:cubicBezTo>
                  <a:pt x="6666" y="600"/>
                  <a:pt x="6755" y="566"/>
                  <a:pt x="6844" y="523"/>
                </a:cubicBezTo>
              </a:path>
              <a:path w="15968" h="1744" extrusionOk="0">
                <a:moveTo>
                  <a:pt x="15776" y="190"/>
                </a:moveTo>
                <a:cubicBezTo>
                  <a:pt x="15760" y="159"/>
                  <a:pt x="15744" y="135"/>
                  <a:pt x="15720" y="109"/>
                </a:cubicBezTo>
                <a:cubicBezTo>
                  <a:pt x="15664" y="48"/>
                  <a:pt x="15587" y="5"/>
                  <a:pt x="15503" y="0"/>
                </a:cubicBezTo>
                <a:cubicBezTo>
                  <a:pt x="15446" y="-4"/>
                  <a:pt x="15389" y="15"/>
                  <a:pt x="15343" y="48"/>
                </a:cubicBezTo>
                <a:cubicBezTo>
                  <a:pt x="15273" y="97"/>
                  <a:pt x="15223" y="176"/>
                  <a:pt x="15183" y="250"/>
                </a:cubicBezTo>
                <a:cubicBezTo>
                  <a:pt x="15107" y="392"/>
                  <a:pt x="15063" y="561"/>
                  <a:pt x="15062" y="722"/>
                </a:cubicBezTo>
                <a:cubicBezTo>
                  <a:pt x="15061" y="837"/>
                  <a:pt x="15095" y="963"/>
                  <a:pt x="15189" y="1037"/>
                </a:cubicBezTo>
                <a:cubicBezTo>
                  <a:pt x="15266" y="1098"/>
                  <a:pt x="15368" y="1117"/>
                  <a:pt x="15463" y="1116"/>
                </a:cubicBezTo>
                <a:cubicBezTo>
                  <a:pt x="15514" y="1115"/>
                  <a:pt x="15562" y="1108"/>
                  <a:pt x="15608" y="1089"/>
                </a:cubicBezTo>
                <a:cubicBezTo>
                  <a:pt x="15656" y="1070"/>
                  <a:pt x="15656" y="1057"/>
                  <a:pt x="15687" y="1020"/>
                </a:cubicBezTo>
              </a:path>
              <a:path w="15968" h="1744" extrusionOk="0">
                <a:moveTo>
                  <a:pt x="15456" y="684"/>
                </a:moveTo>
                <a:cubicBezTo>
                  <a:pt x="15440" y="696"/>
                  <a:pt x="15432" y="703"/>
                  <a:pt x="15418" y="717"/>
                </a:cubicBezTo>
                <a:cubicBezTo>
                  <a:pt x="15456" y="722"/>
                  <a:pt x="15493" y="725"/>
                  <a:pt x="15533" y="726"/>
                </a:cubicBezTo>
                <a:cubicBezTo>
                  <a:pt x="15609" y="728"/>
                  <a:pt x="15688" y="734"/>
                  <a:pt x="15762" y="751"/>
                </a:cubicBezTo>
                <a:cubicBezTo>
                  <a:pt x="15824" y="765"/>
                  <a:pt x="15902" y="789"/>
                  <a:pt x="15940" y="845"/>
                </a:cubicBezTo>
                <a:cubicBezTo>
                  <a:pt x="15975" y="897"/>
                  <a:pt x="15972" y="962"/>
                  <a:pt x="15955" y="1020"/>
                </a:cubicBezTo>
                <a:cubicBezTo>
                  <a:pt x="15934" y="1094"/>
                  <a:pt x="15886" y="1167"/>
                  <a:pt x="15846" y="1232"/>
                </a:cubicBezTo>
                <a:cubicBezTo>
                  <a:pt x="15815" y="1283"/>
                  <a:pt x="15787" y="1335"/>
                  <a:pt x="15759" y="1387"/>
                </a:cubicBezTo>
                <a:cubicBezTo>
                  <a:pt x="15745" y="1413"/>
                  <a:pt x="15686" y="1468"/>
                  <a:pt x="15713" y="1456"/>
                </a:cubicBezTo>
                <a:cubicBezTo>
                  <a:pt x="15731" y="1448"/>
                  <a:pt x="15738" y="1436"/>
                  <a:pt x="15751" y="1413"/>
                </a:cubicBezTo>
              </a:path>
              <a:path w="15968" h="1744" extrusionOk="0">
                <a:moveTo>
                  <a:pt x="7907" y="1096"/>
                </a:moveTo>
                <a:cubicBezTo>
                  <a:pt x="7906" y="1207"/>
                  <a:pt x="7868" y="1395"/>
                  <a:pt x="7985" y="1460"/>
                </a:cubicBezTo>
                <a:cubicBezTo>
                  <a:pt x="8152" y="1552"/>
                  <a:pt x="8524" y="1415"/>
                  <a:pt x="8698" y="1395"/>
                </a:cubicBezTo>
                <a:cubicBezTo>
                  <a:pt x="9243" y="1333"/>
                  <a:pt x="9790" y="1278"/>
                  <a:pt x="10337" y="1248"/>
                </a:cubicBezTo>
                <a:cubicBezTo>
                  <a:pt x="10725" y="1227"/>
                  <a:pt x="11112" y="1217"/>
                  <a:pt x="11500" y="1223"/>
                </a:cubicBezTo>
                <a:cubicBezTo>
                  <a:pt x="11934" y="1230"/>
                  <a:pt x="12368" y="1224"/>
                  <a:pt x="12802" y="1248"/>
                </a:cubicBezTo>
                <a:cubicBezTo>
                  <a:pt x="12982" y="1258"/>
                  <a:pt x="13161" y="1277"/>
                  <a:pt x="13341" y="1291"/>
                </a:cubicBezTo>
                <a:cubicBezTo>
                  <a:pt x="13542" y="1307"/>
                  <a:pt x="13735" y="1321"/>
                  <a:pt x="13935" y="1300"/>
                </a:cubicBezTo>
                <a:cubicBezTo>
                  <a:pt x="13915" y="1266"/>
                  <a:pt x="13887" y="1225"/>
                  <a:pt x="13867" y="1188"/>
                </a:cubicBezTo>
                <a:cubicBezTo>
                  <a:pt x="13841" y="1140"/>
                  <a:pt x="13822" y="1090"/>
                  <a:pt x="13799" y="1041"/>
                </a:cubicBezTo>
              </a:path>
              <a:path w="15968" h="1744" extrusionOk="0">
                <a:moveTo>
                  <a:pt x="8" y="1466"/>
                </a:moveTo>
                <a:cubicBezTo>
                  <a:pt x="-1" y="1435"/>
                  <a:pt x="0" y="1422"/>
                  <a:pt x="1" y="1390"/>
                </a:cubicBezTo>
                <a:cubicBezTo>
                  <a:pt x="3" y="1336"/>
                  <a:pt x="3" y="1280"/>
                  <a:pt x="8" y="1226"/>
                </a:cubicBezTo>
                <a:cubicBezTo>
                  <a:pt x="13" y="1178"/>
                  <a:pt x="20" y="1130"/>
                  <a:pt x="28" y="1082"/>
                </a:cubicBezTo>
                <a:cubicBezTo>
                  <a:pt x="31" y="1064"/>
                  <a:pt x="32" y="1058"/>
                  <a:pt x="34" y="1046"/>
                </a:cubicBezTo>
                <a:cubicBezTo>
                  <a:pt x="54" y="1071"/>
                  <a:pt x="62" y="1086"/>
                  <a:pt x="72" y="1120"/>
                </a:cubicBezTo>
                <a:cubicBezTo>
                  <a:pt x="86" y="1171"/>
                  <a:pt x="96" y="1227"/>
                  <a:pt x="123" y="1273"/>
                </a:cubicBezTo>
                <a:cubicBezTo>
                  <a:pt x="134" y="1290"/>
                  <a:pt x="136" y="1296"/>
                  <a:pt x="150" y="1298"/>
                </a:cubicBezTo>
                <a:cubicBezTo>
                  <a:pt x="187" y="1280"/>
                  <a:pt x="202" y="1269"/>
                  <a:pt x="229" y="1231"/>
                </a:cubicBezTo>
                <a:cubicBezTo>
                  <a:pt x="270" y="1175"/>
                  <a:pt x="272" y="1105"/>
                  <a:pt x="304" y="1047"/>
                </a:cubicBezTo>
                <a:cubicBezTo>
                  <a:pt x="310" y="1032"/>
                  <a:pt x="310" y="1027"/>
                  <a:pt x="322" y="1027"/>
                </a:cubicBezTo>
                <a:cubicBezTo>
                  <a:pt x="334" y="1096"/>
                  <a:pt x="346" y="1165"/>
                  <a:pt x="362" y="1233"/>
                </a:cubicBezTo>
                <a:cubicBezTo>
                  <a:pt x="373" y="1277"/>
                  <a:pt x="383" y="1323"/>
                  <a:pt x="397" y="1366"/>
                </a:cubicBezTo>
                <a:cubicBezTo>
                  <a:pt x="399" y="1370"/>
                  <a:pt x="400" y="1375"/>
                  <a:pt x="402" y="1379"/>
                </a:cubicBezTo>
                <a:cubicBezTo>
                  <a:pt x="413" y="1371"/>
                  <a:pt x="426" y="1368"/>
                  <a:pt x="437" y="1359"/>
                </a:cubicBezTo>
                <a:cubicBezTo>
                  <a:pt x="460" y="1340"/>
                  <a:pt x="477" y="1299"/>
                  <a:pt x="486" y="1272"/>
                </a:cubicBezTo>
                <a:cubicBezTo>
                  <a:pt x="509" y="1203"/>
                  <a:pt x="529" y="1134"/>
                  <a:pt x="555" y="1066"/>
                </a:cubicBezTo>
                <a:cubicBezTo>
                  <a:pt x="572" y="1022"/>
                  <a:pt x="593" y="952"/>
                  <a:pt x="638" y="927"/>
                </a:cubicBezTo>
                <a:cubicBezTo>
                  <a:pt x="683" y="902"/>
                  <a:pt x="723" y="971"/>
                  <a:pt x="743" y="999"/>
                </a:cubicBezTo>
                <a:cubicBezTo>
                  <a:pt x="792" y="1066"/>
                  <a:pt x="830" y="1137"/>
                  <a:pt x="863" y="1213"/>
                </a:cubicBezTo>
                <a:cubicBezTo>
                  <a:pt x="875" y="1240"/>
                  <a:pt x="873" y="1247"/>
                  <a:pt x="877" y="1273"/>
                </a:cubicBezTo>
                <a:cubicBezTo>
                  <a:pt x="844" y="1278"/>
                  <a:pt x="819" y="1280"/>
                  <a:pt x="782" y="1271"/>
                </a:cubicBezTo>
                <a:cubicBezTo>
                  <a:pt x="723" y="1256"/>
                  <a:pt x="664" y="1241"/>
                  <a:pt x="605" y="1227"/>
                </a:cubicBezTo>
                <a:cubicBezTo>
                  <a:pt x="590" y="1223"/>
                  <a:pt x="512" y="1214"/>
                  <a:pt x="523" y="1185"/>
                </a:cubicBezTo>
                <a:cubicBezTo>
                  <a:pt x="537" y="1168"/>
                  <a:pt x="544" y="1161"/>
                  <a:pt x="558" y="1153"/>
                </a:cubicBezTo>
              </a:path>
              <a:path w="15968" h="1744" extrusionOk="0">
                <a:moveTo>
                  <a:pt x="1027" y="1292"/>
                </a:moveTo>
                <a:cubicBezTo>
                  <a:pt x="1065" y="1403"/>
                  <a:pt x="1098" y="1515"/>
                  <a:pt x="1106" y="1632"/>
                </a:cubicBezTo>
                <a:cubicBezTo>
                  <a:pt x="1109" y="1672"/>
                  <a:pt x="1089" y="1725"/>
                  <a:pt x="1084" y="1743"/>
                </a:cubicBezTo>
                <a:cubicBezTo>
                  <a:pt x="1072" y="1677"/>
                  <a:pt x="1062" y="1611"/>
                  <a:pt x="1056" y="1544"/>
                </a:cubicBezTo>
                <a:cubicBezTo>
                  <a:pt x="1044" y="1414"/>
                  <a:pt x="1043" y="1284"/>
                  <a:pt x="1068" y="1155"/>
                </a:cubicBezTo>
                <a:cubicBezTo>
                  <a:pt x="1086" y="1062"/>
                  <a:pt x="1113" y="946"/>
                  <a:pt x="1192" y="884"/>
                </a:cubicBezTo>
                <a:cubicBezTo>
                  <a:pt x="1244" y="843"/>
                  <a:pt x="1313" y="866"/>
                  <a:pt x="1352" y="913"/>
                </a:cubicBezTo>
                <a:cubicBezTo>
                  <a:pt x="1399" y="969"/>
                  <a:pt x="1375" y="1052"/>
                  <a:pt x="1347" y="1110"/>
                </a:cubicBezTo>
                <a:cubicBezTo>
                  <a:pt x="1314" y="1178"/>
                  <a:pt x="1262" y="1245"/>
                  <a:pt x="1196" y="1284"/>
                </a:cubicBezTo>
                <a:cubicBezTo>
                  <a:pt x="1144" y="1315"/>
                  <a:pt x="1170" y="1288"/>
                  <a:pt x="1151" y="1276"/>
                </a:cubicBezTo>
              </a:path>
              <a:path w="15968" h="1744" extrusionOk="0">
                <a:moveTo>
                  <a:pt x="2232" y="916"/>
                </a:moveTo>
                <a:cubicBezTo>
                  <a:pt x="2178" y="905"/>
                  <a:pt x="2121" y="896"/>
                  <a:pt x="2066" y="898"/>
                </a:cubicBezTo>
                <a:cubicBezTo>
                  <a:pt x="2003" y="900"/>
                  <a:pt x="1901" y="896"/>
                  <a:pt x="1851" y="942"/>
                </a:cubicBezTo>
                <a:cubicBezTo>
                  <a:pt x="1810" y="980"/>
                  <a:pt x="1860" y="1025"/>
                  <a:pt x="1887" y="1050"/>
                </a:cubicBezTo>
                <a:cubicBezTo>
                  <a:pt x="1938" y="1098"/>
                  <a:pt x="1996" y="1135"/>
                  <a:pt x="2052" y="1176"/>
                </a:cubicBezTo>
                <a:cubicBezTo>
                  <a:pt x="2079" y="1196"/>
                  <a:pt x="2128" y="1231"/>
                  <a:pt x="2111" y="1272"/>
                </a:cubicBezTo>
                <a:cubicBezTo>
                  <a:pt x="2095" y="1311"/>
                  <a:pt x="2047" y="1307"/>
                  <a:pt x="2013" y="1308"/>
                </a:cubicBezTo>
                <a:cubicBezTo>
                  <a:pt x="1984" y="1309"/>
                  <a:pt x="1931" y="1298"/>
                  <a:pt x="1910" y="1274"/>
                </a:cubicBezTo>
                <a:cubicBezTo>
                  <a:pt x="1904" y="1258"/>
                  <a:pt x="1902" y="1253"/>
                  <a:pt x="1906" y="1242"/>
                </a:cubicBezTo>
              </a:path>
              <a:path w="15968" h="1744" extrusionOk="0">
                <a:moveTo>
                  <a:pt x="2200" y="1164"/>
                </a:moveTo>
                <a:cubicBezTo>
                  <a:pt x="2270" y="1143"/>
                  <a:pt x="2322" y="1125"/>
                  <a:pt x="2380" y="1081"/>
                </a:cubicBezTo>
                <a:cubicBezTo>
                  <a:pt x="2429" y="1045"/>
                  <a:pt x="2470" y="1008"/>
                  <a:pt x="2497" y="953"/>
                </a:cubicBezTo>
                <a:cubicBezTo>
                  <a:pt x="2514" y="919"/>
                  <a:pt x="2513" y="905"/>
                  <a:pt x="2506" y="871"/>
                </a:cubicBezTo>
                <a:cubicBezTo>
                  <a:pt x="2465" y="857"/>
                  <a:pt x="2430" y="864"/>
                  <a:pt x="2392" y="890"/>
                </a:cubicBezTo>
                <a:cubicBezTo>
                  <a:pt x="2314" y="943"/>
                  <a:pt x="2251" y="1028"/>
                  <a:pt x="2223" y="1118"/>
                </a:cubicBezTo>
                <a:cubicBezTo>
                  <a:pt x="2207" y="1170"/>
                  <a:pt x="2199" y="1236"/>
                  <a:pt x="2229" y="1284"/>
                </a:cubicBezTo>
                <a:cubicBezTo>
                  <a:pt x="2256" y="1327"/>
                  <a:pt x="2291" y="1332"/>
                  <a:pt x="2334" y="1313"/>
                </a:cubicBezTo>
                <a:cubicBezTo>
                  <a:pt x="2371" y="1292"/>
                  <a:pt x="2385" y="1285"/>
                  <a:pt x="2411" y="1272"/>
                </a:cubicBezTo>
              </a:path>
              <a:path w="15968" h="1744" extrusionOk="0">
                <a:moveTo>
                  <a:pt x="2687" y="1075"/>
                </a:moveTo>
                <a:cubicBezTo>
                  <a:pt x="2671" y="1045"/>
                  <a:pt x="2655" y="1038"/>
                  <a:pt x="2619" y="1043"/>
                </a:cubicBezTo>
                <a:cubicBezTo>
                  <a:pt x="2579" y="1049"/>
                  <a:pt x="2554" y="1069"/>
                  <a:pt x="2537" y="1106"/>
                </a:cubicBezTo>
                <a:cubicBezTo>
                  <a:pt x="2520" y="1143"/>
                  <a:pt x="2532" y="1187"/>
                  <a:pt x="2554" y="1219"/>
                </a:cubicBezTo>
                <a:cubicBezTo>
                  <a:pt x="2577" y="1252"/>
                  <a:pt x="2609" y="1280"/>
                  <a:pt x="2650" y="1285"/>
                </a:cubicBezTo>
                <a:cubicBezTo>
                  <a:pt x="2680" y="1289"/>
                  <a:pt x="2698" y="1276"/>
                  <a:pt x="2722" y="1262"/>
                </a:cubicBezTo>
              </a:path>
              <a:path w="15968" h="1744" extrusionOk="0">
                <a:moveTo>
                  <a:pt x="2846" y="1126"/>
                </a:moveTo>
                <a:cubicBezTo>
                  <a:pt x="2848" y="1122"/>
                  <a:pt x="2849" y="1117"/>
                  <a:pt x="2851" y="1113"/>
                </a:cubicBezTo>
                <a:cubicBezTo>
                  <a:pt x="2828" y="1118"/>
                  <a:pt x="2820" y="1116"/>
                  <a:pt x="2805" y="1141"/>
                </a:cubicBezTo>
                <a:cubicBezTo>
                  <a:pt x="2787" y="1172"/>
                  <a:pt x="2777" y="1211"/>
                  <a:pt x="2781" y="1247"/>
                </a:cubicBezTo>
                <a:cubicBezTo>
                  <a:pt x="2786" y="1291"/>
                  <a:pt x="2811" y="1329"/>
                  <a:pt x="2852" y="1347"/>
                </a:cubicBezTo>
                <a:cubicBezTo>
                  <a:pt x="2896" y="1367"/>
                  <a:pt x="2943" y="1349"/>
                  <a:pt x="2979" y="1322"/>
                </a:cubicBezTo>
                <a:cubicBezTo>
                  <a:pt x="3023" y="1289"/>
                  <a:pt x="3038" y="1240"/>
                  <a:pt x="3042" y="1188"/>
                </a:cubicBezTo>
                <a:cubicBezTo>
                  <a:pt x="3046" y="1138"/>
                  <a:pt x="3037" y="1084"/>
                  <a:pt x="3028" y="1035"/>
                </a:cubicBezTo>
                <a:cubicBezTo>
                  <a:pt x="3023" y="1013"/>
                  <a:pt x="3021" y="1006"/>
                  <a:pt x="3018" y="991"/>
                </a:cubicBezTo>
                <a:cubicBezTo>
                  <a:pt x="3034" y="1008"/>
                  <a:pt x="3050" y="1031"/>
                  <a:pt x="3064" y="1061"/>
                </a:cubicBezTo>
                <a:cubicBezTo>
                  <a:pt x="3083" y="1102"/>
                  <a:pt x="3096" y="1146"/>
                  <a:pt x="3112" y="1188"/>
                </a:cubicBezTo>
                <a:cubicBezTo>
                  <a:pt x="3119" y="1207"/>
                  <a:pt x="3133" y="1252"/>
                  <a:pt x="3158" y="1253"/>
                </a:cubicBezTo>
                <a:cubicBezTo>
                  <a:pt x="3186" y="1255"/>
                  <a:pt x="3223" y="1203"/>
                  <a:pt x="3239" y="1185"/>
                </a:cubicBezTo>
                <a:cubicBezTo>
                  <a:pt x="3250" y="1173"/>
                  <a:pt x="3265" y="1161"/>
                  <a:pt x="3272" y="1155"/>
                </a:cubicBezTo>
                <a:cubicBezTo>
                  <a:pt x="3268" y="1189"/>
                  <a:pt x="3263" y="1222"/>
                  <a:pt x="3264" y="1257"/>
                </a:cubicBezTo>
                <a:cubicBezTo>
                  <a:pt x="3264" y="1280"/>
                  <a:pt x="3273" y="1307"/>
                  <a:pt x="3296" y="1313"/>
                </a:cubicBezTo>
                <a:cubicBezTo>
                  <a:pt x="3314" y="1311"/>
                  <a:pt x="3321" y="1310"/>
                  <a:pt x="3333" y="1304"/>
                </a:cubicBezTo>
              </a:path>
              <a:path w="15968" h="1744" extrusionOk="0">
                <a:moveTo>
                  <a:pt x="3516" y="1085"/>
                </a:moveTo>
                <a:cubicBezTo>
                  <a:pt x="3492" y="1102"/>
                  <a:pt x="3467" y="1119"/>
                  <a:pt x="3448" y="1142"/>
                </a:cubicBezTo>
                <a:cubicBezTo>
                  <a:pt x="3415" y="1180"/>
                  <a:pt x="3395" y="1243"/>
                  <a:pt x="3425" y="1289"/>
                </a:cubicBezTo>
                <a:cubicBezTo>
                  <a:pt x="3454" y="1333"/>
                  <a:pt x="3515" y="1320"/>
                  <a:pt x="3555" y="1301"/>
                </a:cubicBezTo>
                <a:cubicBezTo>
                  <a:pt x="3618" y="1271"/>
                  <a:pt x="3662" y="1211"/>
                  <a:pt x="3679" y="1145"/>
                </a:cubicBezTo>
                <a:cubicBezTo>
                  <a:pt x="3707" y="1038"/>
                  <a:pt x="3681" y="923"/>
                  <a:pt x="3649" y="820"/>
                </a:cubicBezTo>
                <a:cubicBezTo>
                  <a:pt x="3610" y="693"/>
                  <a:pt x="3544" y="578"/>
                  <a:pt x="3498" y="454"/>
                </a:cubicBezTo>
                <a:cubicBezTo>
                  <a:pt x="3457" y="343"/>
                  <a:pt x="3460" y="297"/>
                  <a:pt x="3523" y="202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2" name="Ink 3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621213" y="5194300"/>
            <a:ext cx="1260475" cy="835025"/>
          </a:xfrm>
          <a:custGeom>
            <a:avLst/>
            <a:gdLst>
              <a:gd name="T0" fmla="*/ 2147483647 w 3505"/>
              <a:gd name="T1" fmla="*/ 2147483647 h 2321"/>
              <a:gd name="T2" fmla="*/ 325518657 w 3505"/>
              <a:gd name="T3" fmla="*/ 2147483647 h 2321"/>
              <a:gd name="T4" fmla="*/ 2147483647 w 3505"/>
              <a:gd name="T5" fmla="*/ 2147483647 h 2321"/>
              <a:gd name="T6" fmla="*/ 2147483647 w 3505"/>
              <a:gd name="T7" fmla="*/ 2147483647 h 2321"/>
              <a:gd name="T8" fmla="*/ 2147483647 w 3505"/>
              <a:gd name="T9" fmla="*/ 2147483647 h 2321"/>
              <a:gd name="T10" fmla="*/ 2147483647 w 3505"/>
              <a:gd name="T11" fmla="*/ 2147483647 h 2321"/>
              <a:gd name="T12" fmla="*/ 2147483647 w 3505"/>
              <a:gd name="T13" fmla="*/ 2147483647 h 2321"/>
              <a:gd name="T14" fmla="*/ 2147483647 w 3505"/>
              <a:gd name="T15" fmla="*/ 2147483647 h 2321"/>
              <a:gd name="T16" fmla="*/ 2147483647 w 3505"/>
              <a:gd name="T17" fmla="*/ 2147483647 h 2321"/>
              <a:gd name="T18" fmla="*/ 2147483647 w 3505"/>
              <a:gd name="T19" fmla="*/ 2147483647 h 2321"/>
              <a:gd name="T20" fmla="*/ 2147483647 w 3505"/>
              <a:gd name="T21" fmla="*/ 2147483647 h 232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505"/>
              <a:gd name="T34" fmla="*/ 0 h 2321"/>
              <a:gd name="T35" fmla="*/ 3505 w 3505"/>
              <a:gd name="T36" fmla="*/ 2321 h 232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505" h="2321" extrusionOk="0">
                <a:moveTo>
                  <a:pt x="60" y="2320"/>
                </a:moveTo>
                <a:cubicBezTo>
                  <a:pt x="27" y="2248"/>
                  <a:pt x="-5" y="2231"/>
                  <a:pt x="7" y="2135"/>
                </a:cubicBezTo>
                <a:cubicBezTo>
                  <a:pt x="26" y="1975"/>
                  <a:pt x="171" y="1804"/>
                  <a:pt x="278" y="1693"/>
                </a:cubicBezTo>
                <a:cubicBezTo>
                  <a:pt x="606" y="1353"/>
                  <a:pt x="1028" y="1147"/>
                  <a:pt x="1493" y="1072"/>
                </a:cubicBezTo>
                <a:cubicBezTo>
                  <a:pt x="1852" y="1014"/>
                  <a:pt x="2296" y="1053"/>
                  <a:pt x="2626" y="880"/>
                </a:cubicBezTo>
                <a:cubicBezTo>
                  <a:pt x="2926" y="723"/>
                  <a:pt x="3131" y="416"/>
                  <a:pt x="3251" y="104"/>
                </a:cubicBezTo>
                <a:cubicBezTo>
                  <a:pt x="3259" y="83"/>
                  <a:pt x="3272" y="28"/>
                  <a:pt x="3273" y="24"/>
                </a:cubicBezTo>
                <a:cubicBezTo>
                  <a:pt x="3198" y="91"/>
                  <a:pt x="3139" y="155"/>
                  <a:pt x="3079" y="236"/>
                </a:cubicBezTo>
                <a:cubicBezTo>
                  <a:pt x="3108" y="194"/>
                  <a:pt x="3139" y="145"/>
                  <a:pt x="3170" y="101"/>
                </a:cubicBezTo>
                <a:cubicBezTo>
                  <a:pt x="3216" y="36"/>
                  <a:pt x="3243" y="-15"/>
                  <a:pt x="3327" y="13"/>
                </a:cubicBezTo>
                <a:cubicBezTo>
                  <a:pt x="3419" y="44"/>
                  <a:pt x="3428" y="112"/>
                  <a:pt x="3502" y="17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0"/>
          <p:cNvSpPr>
            <a:spLocks noChangeArrowheads="1"/>
          </p:cNvSpPr>
          <p:nvPr/>
        </p:nvSpPr>
        <p:spPr bwMode="auto">
          <a:xfrm>
            <a:off x="473075" y="187325"/>
            <a:ext cx="18129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4200" b="0" i="1">
                <a:solidFill>
                  <a:srgbClr val="000000"/>
                </a:solidFill>
              </a:rPr>
              <a:t>Quiz</a:t>
            </a:r>
            <a:endParaRPr lang="en-US" altLang="en-US" sz="4200" b="0">
              <a:solidFill>
                <a:srgbClr val="000000"/>
              </a:solidFill>
            </a:endParaRPr>
          </a:p>
        </p:txBody>
      </p:sp>
      <p:sp>
        <p:nvSpPr>
          <p:cNvPr id="45059" name="Text Box 45"/>
          <p:cNvSpPr txBox="1">
            <a:spLocks noChangeArrowheads="1"/>
          </p:cNvSpPr>
          <p:nvPr/>
        </p:nvSpPr>
        <p:spPr bwMode="auto">
          <a:xfrm>
            <a:off x="339725" y="1117600"/>
            <a:ext cx="4256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0">
                <a:solidFill>
                  <a:srgbClr val="090BF3"/>
                </a:solidFill>
                <a:latin typeface="Calibri" pitchFamily="34" charset="0"/>
              </a:rPr>
              <a:t>Write these functions for directed graphs.</a:t>
            </a:r>
          </a:p>
        </p:txBody>
      </p:sp>
      <p:sp>
        <p:nvSpPr>
          <p:cNvPr id="45060" name="Text Box 53"/>
          <p:cNvSpPr txBox="1">
            <a:spLocks noChangeArrowheads="1"/>
          </p:cNvSpPr>
          <p:nvPr/>
        </p:nvSpPr>
        <p:spPr bwMode="auto">
          <a:xfrm>
            <a:off x="4800600" y="3362325"/>
            <a:ext cx="4146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400">
                <a:solidFill>
                  <a:srgbClr val="000000"/>
                </a:solidFill>
                <a:latin typeface="Courier New" pitchFamily="49" charset="0"/>
              </a:rPr>
              <a:t>(gkids n G) </a:t>
            </a:r>
            <a:r>
              <a:rPr lang="en-US" altLang="en-US" sz="1400" b="0">
                <a:solidFill>
                  <a:srgbClr val="000000"/>
                </a:solidFill>
              </a:rPr>
              <a:t>should compute the list of grandchildren of 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</a:rPr>
              <a:t>n</a:t>
            </a:r>
            <a:r>
              <a:rPr lang="en-US" altLang="en-US" sz="1400" b="0">
                <a:solidFill>
                  <a:srgbClr val="000000"/>
                </a:solidFill>
              </a:rPr>
              <a:t> in 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</a:rPr>
              <a:t>G</a:t>
            </a:r>
            <a:r>
              <a:rPr lang="en-US" altLang="en-US" sz="1400" b="0">
                <a:solidFill>
                  <a:srgbClr val="000000"/>
                </a:solidFill>
              </a:rPr>
              <a:t>: all nodes </a:t>
            </a:r>
            <a:r>
              <a:rPr lang="en-US" altLang="en-US" sz="1400" b="0" i="1">
                <a:solidFill>
                  <a:srgbClr val="000000"/>
                </a:solidFill>
              </a:rPr>
              <a:t>two edges </a:t>
            </a:r>
            <a:r>
              <a:rPr lang="en-US" altLang="en-US" sz="1400" b="0">
                <a:solidFill>
                  <a:srgbClr val="000000"/>
                </a:solidFill>
              </a:rPr>
              <a:t>away. </a:t>
            </a:r>
          </a:p>
        </p:txBody>
      </p:sp>
      <p:sp>
        <p:nvSpPr>
          <p:cNvPr id="45061" name="Rectangle 78"/>
          <p:cNvSpPr>
            <a:spLocks noChangeArrowheads="1"/>
          </p:cNvSpPr>
          <p:nvPr/>
        </p:nvSpPr>
        <p:spPr bwMode="auto">
          <a:xfrm>
            <a:off x="2892425" y="301625"/>
            <a:ext cx="45878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500" b="0">
                <a:solidFill>
                  <a:srgbClr val="000000"/>
                </a:solidFill>
                <a:latin typeface="Calibri" pitchFamily="34" charset="0"/>
              </a:rPr>
              <a:t>Feel free to use available functions: </a:t>
            </a:r>
            <a:r>
              <a:rPr lang="en-US" altLang="en-US" sz="15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uniq</a:t>
            </a:r>
            <a:r>
              <a:rPr lang="en-US" altLang="en-US" sz="1500">
                <a:solidFill>
                  <a:srgbClr val="000000"/>
                </a:solidFill>
                <a:latin typeface="Comic Sans MS" pitchFamily="66" charset="0"/>
                <a:cs typeface="Courier New" pitchFamily="49" charset="0"/>
              </a:rPr>
              <a:t>, </a:t>
            </a:r>
            <a:r>
              <a:rPr lang="en-US" altLang="en-US" sz="15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nodes</a:t>
            </a:r>
            <a:r>
              <a:rPr lang="en-US" altLang="en-US" sz="1500">
                <a:solidFill>
                  <a:srgbClr val="000000"/>
                </a:solidFill>
                <a:latin typeface="Comic Sans MS" pitchFamily="66" charset="0"/>
                <a:cs typeface="Courier New" pitchFamily="49" charset="0"/>
              </a:rPr>
              <a:t>, </a:t>
            </a:r>
            <a:r>
              <a:rPr lang="en-US" altLang="en-US" sz="15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kids</a:t>
            </a:r>
            <a:r>
              <a:rPr lang="en-US" altLang="en-US" sz="1500">
                <a:solidFill>
                  <a:srgbClr val="000000"/>
                </a:solidFill>
                <a:latin typeface="Comic Sans MS" pitchFamily="66" charset="0"/>
                <a:cs typeface="Courier New" pitchFamily="49" charset="0"/>
              </a:rPr>
              <a:t>, </a:t>
            </a:r>
            <a:r>
              <a:rPr lang="en-US" altLang="en-US" sz="15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parents</a:t>
            </a:r>
            <a:r>
              <a:rPr lang="en-US" altLang="en-US" sz="1500">
                <a:solidFill>
                  <a:srgbClr val="000000"/>
                </a:solidFill>
                <a:latin typeface="Comic Sans MS" pitchFamily="66" charset="0"/>
                <a:cs typeface="Courier New" pitchFamily="49" charset="0"/>
              </a:rPr>
              <a:t>, </a:t>
            </a:r>
            <a:r>
              <a:rPr lang="en-US" altLang="en-US" sz="1500" b="0">
                <a:solidFill>
                  <a:srgbClr val="000000"/>
                </a:solidFill>
                <a:latin typeface="Calibri" pitchFamily="34" charset="0"/>
              </a:rPr>
              <a:t>and higher-order functions...</a:t>
            </a:r>
          </a:p>
        </p:txBody>
      </p:sp>
      <p:sp>
        <p:nvSpPr>
          <p:cNvPr id="45062" name="Text Box 19"/>
          <p:cNvSpPr txBox="1">
            <a:spLocks noChangeArrowheads="1"/>
          </p:cNvSpPr>
          <p:nvPr/>
        </p:nvSpPr>
        <p:spPr bwMode="auto">
          <a:xfrm>
            <a:off x="152400" y="3352800"/>
            <a:ext cx="294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8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(define (gkids n G)</a:t>
            </a:r>
            <a:endParaRPr lang="en-US" altLang="en-US" sz="1800" b="0">
              <a:solidFill>
                <a:srgbClr val="090BF3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5063" name="Text Box 19"/>
          <p:cNvSpPr txBox="1">
            <a:spLocks noChangeArrowheads="1"/>
          </p:cNvSpPr>
          <p:nvPr/>
        </p:nvSpPr>
        <p:spPr bwMode="auto">
          <a:xfrm>
            <a:off x="152400" y="5338763"/>
            <a:ext cx="3814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8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(define (reach? a b G)</a:t>
            </a:r>
            <a:endParaRPr lang="en-US" altLang="en-US" sz="1800" b="0">
              <a:solidFill>
                <a:srgbClr val="090BF3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5064" name="Text Box 19"/>
          <p:cNvSpPr txBox="1">
            <a:spLocks noChangeArrowheads="1"/>
          </p:cNvSpPr>
          <p:nvPr/>
        </p:nvSpPr>
        <p:spPr bwMode="auto">
          <a:xfrm>
            <a:off x="152400" y="1676400"/>
            <a:ext cx="4103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8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(define (leaf? n G)</a:t>
            </a:r>
          </a:p>
        </p:txBody>
      </p:sp>
      <p:sp>
        <p:nvSpPr>
          <p:cNvPr id="45065" name="Text Box 53"/>
          <p:cNvSpPr txBox="1">
            <a:spLocks noChangeArrowheads="1"/>
          </p:cNvSpPr>
          <p:nvPr/>
        </p:nvSpPr>
        <p:spPr bwMode="auto">
          <a:xfrm>
            <a:off x="4800600" y="5386388"/>
            <a:ext cx="3778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400">
                <a:solidFill>
                  <a:srgbClr val="000000"/>
                </a:solidFill>
                <a:latin typeface="Courier New" pitchFamily="49" charset="0"/>
              </a:rPr>
              <a:t>(reach? a b G) </a:t>
            </a:r>
            <a:r>
              <a:rPr lang="en-US" altLang="en-US" sz="1400" b="0">
                <a:solidFill>
                  <a:srgbClr val="000000"/>
                </a:solidFill>
              </a:rPr>
              <a:t>should return 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#t</a:t>
            </a:r>
            <a:r>
              <a:rPr lang="en-US" altLang="en-US" sz="1400" b="0">
                <a:solidFill>
                  <a:srgbClr val="000000"/>
                </a:solidFill>
                <a:cs typeface="Courier New" pitchFamily="49" charset="0"/>
              </a:rPr>
              <a:t> if there is </a:t>
            </a:r>
            <a:r>
              <a:rPr lang="en-US" altLang="en-US" sz="1400" b="0" i="1">
                <a:solidFill>
                  <a:srgbClr val="000000"/>
                </a:solidFill>
                <a:cs typeface="Courier New" pitchFamily="49" charset="0"/>
              </a:rPr>
              <a:t>some </a:t>
            </a:r>
            <a:r>
              <a:rPr lang="en-US" altLang="en-US" sz="1400" b="0">
                <a:solidFill>
                  <a:srgbClr val="000000"/>
                </a:solidFill>
                <a:cs typeface="Courier New" pitchFamily="49" charset="0"/>
              </a:rPr>
              <a:t>path from 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altLang="en-US" sz="1400" b="0">
                <a:solidFill>
                  <a:srgbClr val="000000"/>
                </a:solidFill>
                <a:cs typeface="Courier New" pitchFamily="49" charset="0"/>
              </a:rPr>
              <a:t> to 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</a:t>
            </a:r>
            <a:r>
              <a:rPr lang="en-US" altLang="en-US" sz="1400" b="0">
                <a:solidFill>
                  <a:srgbClr val="000000"/>
                </a:solidFill>
                <a:cs typeface="Courier New" pitchFamily="49" charset="0"/>
              </a:rPr>
              <a:t> in 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altLang="en-US" sz="1400" b="0">
                <a:solidFill>
                  <a:srgbClr val="000000"/>
                </a:solidFill>
                <a:cs typeface="Courier New" pitchFamily="49" charset="0"/>
              </a:rPr>
              <a:t> and 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#f</a:t>
            </a:r>
            <a:r>
              <a:rPr lang="en-US" altLang="en-US" sz="1400" b="0">
                <a:solidFill>
                  <a:srgbClr val="000000"/>
                </a:solidFill>
                <a:cs typeface="Courier New" pitchFamily="49" charset="0"/>
              </a:rPr>
              <a:t> otherwise. </a:t>
            </a:r>
          </a:p>
        </p:txBody>
      </p:sp>
      <p:sp>
        <p:nvSpPr>
          <p:cNvPr id="45066" name="Text Box 53"/>
          <p:cNvSpPr txBox="1">
            <a:spLocks noChangeArrowheads="1"/>
          </p:cNvSpPr>
          <p:nvPr/>
        </p:nvSpPr>
        <p:spPr bwMode="auto">
          <a:xfrm>
            <a:off x="4800600" y="1798638"/>
            <a:ext cx="298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400">
                <a:solidFill>
                  <a:srgbClr val="000000"/>
                </a:solidFill>
                <a:latin typeface="Courier New" pitchFamily="49" charset="0"/>
              </a:rPr>
              <a:t>(leaf n G) </a:t>
            </a:r>
            <a:r>
              <a:rPr lang="en-US" altLang="en-US" sz="1400" b="0">
                <a:solidFill>
                  <a:srgbClr val="000000"/>
                </a:solidFill>
              </a:rPr>
              <a:t>should return 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#t</a:t>
            </a:r>
            <a:r>
              <a:rPr lang="en-US" altLang="en-US" sz="1400" b="0">
                <a:solidFill>
                  <a:srgbClr val="000000"/>
                </a:solidFill>
                <a:cs typeface="Courier New" pitchFamily="49" charset="0"/>
              </a:rPr>
              <a:t> if 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altLang="en-US" sz="1400" b="0">
                <a:solidFill>
                  <a:srgbClr val="000000"/>
                </a:solidFill>
                <a:cs typeface="Courier New" pitchFamily="49" charset="0"/>
              </a:rPr>
              <a:t> is a leaf in 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altLang="en-US" sz="1400" b="0">
                <a:solidFill>
                  <a:srgbClr val="000000"/>
                </a:solidFill>
                <a:cs typeface="Courier New" pitchFamily="49" charset="0"/>
              </a:rPr>
              <a:t> and 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#f</a:t>
            </a:r>
            <a:r>
              <a:rPr lang="en-US" altLang="en-US" sz="1400" b="0">
                <a:solidFill>
                  <a:srgbClr val="000000"/>
                </a:solidFill>
                <a:cs typeface="Courier New" pitchFamily="49" charset="0"/>
              </a:rPr>
              <a:t> otherwise. </a:t>
            </a:r>
          </a:p>
        </p:txBody>
      </p:sp>
      <p:sp>
        <p:nvSpPr>
          <p:cNvPr id="45067" name="Rectangle 46"/>
          <p:cNvSpPr>
            <a:spLocks noChangeArrowheads="1"/>
          </p:cNvSpPr>
          <p:nvPr/>
        </p:nvSpPr>
        <p:spPr bwMode="auto">
          <a:xfrm>
            <a:off x="371475" y="1968500"/>
            <a:ext cx="323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8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</a:p>
        </p:txBody>
      </p:sp>
      <p:sp>
        <p:nvSpPr>
          <p:cNvPr id="45068" name="Rectangle 47"/>
          <p:cNvSpPr>
            <a:spLocks noChangeArrowheads="1"/>
          </p:cNvSpPr>
          <p:nvPr/>
        </p:nvSpPr>
        <p:spPr bwMode="auto">
          <a:xfrm>
            <a:off x="365125" y="3633788"/>
            <a:ext cx="323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8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</a:p>
        </p:txBody>
      </p:sp>
      <p:sp>
        <p:nvSpPr>
          <p:cNvPr id="45069" name="Rectangle 48"/>
          <p:cNvSpPr>
            <a:spLocks noChangeArrowheads="1"/>
          </p:cNvSpPr>
          <p:nvPr/>
        </p:nvSpPr>
        <p:spPr bwMode="auto">
          <a:xfrm>
            <a:off x="357188" y="5614988"/>
            <a:ext cx="322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8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</a:p>
        </p:txBody>
      </p:sp>
      <p:pic>
        <p:nvPicPr>
          <p:cNvPr id="45070" name="Picture 49" descr="Picture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36513"/>
            <a:ext cx="1516062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1" name="Rectangle 50"/>
          <p:cNvSpPr>
            <a:spLocks noChangeArrowheads="1"/>
          </p:cNvSpPr>
          <p:nvPr/>
        </p:nvSpPr>
        <p:spPr bwMode="auto">
          <a:xfrm>
            <a:off x="8578850" y="523875"/>
            <a:ext cx="461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  <a:latin typeface="Courier New" pitchFamily="49" charset="0"/>
              </a:rPr>
              <a:t>Gu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5072" name="Rectangle 51"/>
          <p:cNvSpPr>
            <a:spLocks noChangeArrowheads="1"/>
          </p:cNvSpPr>
          <p:nvPr/>
        </p:nvSpPr>
        <p:spPr bwMode="auto">
          <a:xfrm>
            <a:off x="6142038" y="2370138"/>
            <a:ext cx="1266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 b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(leaf?  'e  Gu)</a:t>
            </a:r>
          </a:p>
        </p:txBody>
      </p:sp>
      <p:cxnSp>
        <p:nvCxnSpPr>
          <p:cNvPr id="45073" name="Straight Arrow Connector 53"/>
          <p:cNvCxnSpPr>
            <a:cxnSpLocks noChangeShapeType="1"/>
            <a:stCxn id="45072" idx="3"/>
          </p:cNvCxnSpPr>
          <p:nvPr/>
        </p:nvCxnSpPr>
        <p:spPr bwMode="auto">
          <a:xfrm>
            <a:off x="7408863" y="2524125"/>
            <a:ext cx="481012" cy="0"/>
          </a:xfrm>
          <a:prstGeom prst="straightConnector1">
            <a:avLst/>
          </a:prstGeom>
          <a:noFill/>
          <a:ln w="1905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74" name="Rectangle 55"/>
          <p:cNvSpPr>
            <a:spLocks noChangeArrowheads="1"/>
          </p:cNvSpPr>
          <p:nvPr/>
        </p:nvSpPr>
        <p:spPr bwMode="auto">
          <a:xfrm>
            <a:off x="7913688" y="2359025"/>
            <a:ext cx="35083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 b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#f</a:t>
            </a:r>
            <a:endParaRPr lang="en-US" altLang="en-US" b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5075" name="Rectangle 56"/>
          <p:cNvSpPr>
            <a:spLocks noChangeArrowheads="1"/>
          </p:cNvSpPr>
          <p:nvPr/>
        </p:nvSpPr>
        <p:spPr bwMode="auto">
          <a:xfrm>
            <a:off x="6145213" y="3922713"/>
            <a:ext cx="1296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 b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(gkids  'e  Gu)</a:t>
            </a:r>
          </a:p>
        </p:txBody>
      </p:sp>
      <p:cxnSp>
        <p:nvCxnSpPr>
          <p:cNvPr id="45076" name="Straight Arrow Connector 57"/>
          <p:cNvCxnSpPr>
            <a:cxnSpLocks noChangeShapeType="1"/>
            <a:stCxn id="45075" idx="3"/>
          </p:cNvCxnSpPr>
          <p:nvPr/>
        </p:nvCxnSpPr>
        <p:spPr bwMode="auto">
          <a:xfrm>
            <a:off x="7442200" y="4076700"/>
            <a:ext cx="465138" cy="0"/>
          </a:xfrm>
          <a:prstGeom prst="straightConnector1">
            <a:avLst/>
          </a:prstGeom>
          <a:noFill/>
          <a:ln w="1905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77" name="Rectangle 58"/>
          <p:cNvSpPr>
            <a:spLocks noChangeArrowheads="1"/>
          </p:cNvSpPr>
          <p:nvPr/>
        </p:nvSpPr>
        <p:spPr bwMode="auto">
          <a:xfrm>
            <a:off x="7937500" y="3922713"/>
            <a:ext cx="496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 b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'( i )</a:t>
            </a:r>
            <a:endParaRPr lang="en-US" altLang="en-US" b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5078" name="Rectangle 59"/>
          <p:cNvSpPr>
            <a:spLocks noChangeArrowheads="1"/>
          </p:cNvSpPr>
          <p:nvPr/>
        </p:nvSpPr>
        <p:spPr bwMode="auto">
          <a:xfrm>
            <a:off x="6137275" y="4238625"/>
            <a:ext cx="138588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 b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(gkids  'c1  Gu)</a:t>
            </a:r>
          </a:p>
        </p:txBody>
      </p:sp>
      <p:cxnSp>
        <p:nvCxnSpPr>
          <p:cNvPr id="45079" name="Straight Arrow Connector 60"/>
          <p:cNvCxnSpPr>
            <a:cxnSpLocks noChangeShapeType="1"/>
            <a:stCxn id="45078" idx="3"/>
          </p:cNvCxnSpPr>
          <p:nvPr/>
        </p:nvCxnSpPr>
        <p:spPr bwMode="auto">
          <a:xfrm>
            <a:off x="7523163" y="4391025"/>
            <a:ext cx="420687" cy="1588"/>
          </a:xfrm>
          <a:prstGeom prst="straightConnector1">
            <a:avLst/>
          </a:prstGeom>
          <a:noFill/>
          <a:ln w="1905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80" name="Rectangle 61"/>
          <p:cNvSpPr>
            <a:spLocks noChangeArrowheads="1"/>
          </p:cNvSpPr>
          <p:nvPr/>
        </p:nvSpPr>
        <p:spPr bwMode="auto">
          <a:xfrm>
            <a:off x="7927975" y="4238625"/>
            <a:ext cx="746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 b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'( y  e )</a:t>
            </a:r>
            <a:endParaRPr lang="en-US" altLang="en-US" b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5081" name="Rectangle 62"/>
          <p:cNvSpPr>
            <a:spLocks noChangeArrowheads="1"/>
          </p:cNvSpPr>
          <p:nvPr/>
        </p:nvSpPr>
        <p:spPr bwMode="auto">
          <a:xfrm>
            <a:off x="6134100" y="5967413"/>
            <a:ext cx="1609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 b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(reach?  'e 'n  Gu)</a:t>
            </a:r>
          </a:p>
        </p:txBody>
      </p:sp>
      <p:cxnSp>
        <p:nvCxnSpPr>
          <p:cNvPr id="45082" name="Straight Arrow Connector 63"/>
          <p:cNvCxnSpPr>
            <a:cxnSpLocks noChangeShapeType="1"/>
          </p:cNvCxnSpPr>
          <p:nvPr/>
        </p:nvCxnSpPr>
        <p:spPr bwMode="auto">
          <a:xfrm>
            <a:off x="7781925" y="6134100"/>
            <a:ext cx="269875" cy="0"/>
          </a:xfrm>
          <a:prstGeom prst="straightConnector1">
            <a:avLst/>
          </a:prstGeom>
          <a:noFill/>
          <a:ln w="1905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83" name="Rectangle 64"/>
          <p:cNvSpPr>
            <a:spLocks noChangeArrowheads="1"/>
          </p:cNvSpPr>
          <p:nvPr/>
        </p:nvSpPr>
        <p:spPr bwMode="auto">
          <a:xfrm>
            <a:off x="8131175" y="5969000"/>
            <a:ext cx="350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 b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#f</a:t>
            </a:r>
            <a:endParaRPr lang="en-US" altLang="en-US" b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5084" name="Rectangle 68"/>
          <p:cNvSpPr>
            <a:spLocks noChangeArrowheads="1"/>
          </p:cNvSpPr>
          <p:nvPr/>
        </p:nvSpPr>
        <p:spPr bwMode="auto">
          <a:xfrm>
            <a:off x="6134100" y="6261100"/>
            <a:ext cx="1609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 b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(reach?  'n 'e  Gu)</a:t>
            </a:r>
          </a:p>
        </p:txBody>
      </p:sp>
      <p:cxnSp>
        <p:nvCxnSpPr>
          <p:cNvPr id="45085" name="Straight Arrow Connector 69"/>
          <p:cNvCxnSpPr>
            <a:cxnSpLocks noChangeShapeType="1"/>
          </p:cNvCxnSpPr>
          <p:nvPr/>
        </p:nvCxnSpPr>
        <p:spPr bwMode="auto">
          <a:xfrm>
            <a:off x="7781925" y="6427788"/>
            <a:ext cx="269875" cy="0"/>
          </a:xfrm>
          <a:prstGeom prst="straightConnector1">
            <a:avLst/>
          </a:prstGeom>
          <a:noFill/>
          <a:ln w="1905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86" name="Rectangle 70"/>
          <p:cNvSpPr>
            <a:spLocks noChangeArrowheads="1"/>
          </p:cNvSpPr>
          <p:nvPr/>
        </p:nvSpPr>
        <p:spPr bwMode="auto">
          <a:xfrm>
            <a:off x="8131175" y="6262688"/>
            <a:ext cx="35083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 b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#t</a:t>
            </a:r>
            <a:endParaRPr lang="en-US" altLang="en-US" b="0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45087" name="Straight Connector 72"/>
          <p:cNvCxnSpPr>
            <a:cxnSpLocks noChangeShapeType="1"/>
          </p:cNvCxnSpPr>
          <p:nvPr/>
        </p:nvCxnSpPr>
        <p:spPr bwMode="auto">
          <a:xfrm>
            <a:off x="298450" y="3211513"/>
            <a:ext cx="8458200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88" name="Straight Connector 73"/>
          <p:cNvCxnSpPr>
            <a:cxnSpLocks noChangeShapeType="1"/>
          </p:cNvCxnSpPr>
          <p:nvPr/>
        </p:nvCxnSpPr>
        <p:spPr bwMode="auto">
          <a:xfrm>
            <a:off x="298450" y="5257800"/>
            <a:ext cx="8458200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89" name="Rectangle 74"/>
          <p:cNvSpPr>
            <a:spLocks noChangeArrowheads="1"/>
          </p:cNvSpPr>
          <p:nvPr/>
        </p:nvSpPr>
        <p:spPr bwMode="auto">
          <a:xfrm>
            <a:off x="990600" y="6172200"/>
            <a:ext cx="4195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200" b="0">
                <a:solidFill>
                  <a:srgbClr val="000000"/>
                </a:solidFill>
                <a:latin typeface="Calibri" pitchFamily="34" charset="0"/>
              </a:rPr>
              <a:t>there is definitely not enough room here – plus, a solution is a couple slides away: so, this one is just </a:t>
            </a:r>
            <a:r>
              <a:rPr lang="en-US" altLang="en-US" sz="1200" b="0" i="1">
                <a:solidFill>
                  <a:srgbClr val="000000"/>
                </a:solidFill>
                <a:latin typeface="Calibri" pitchFamily="34" charset="0"/>
              </a:rPr>
              <a:t>a thought experiment...</a:t>
            </a:r>
            <a:endParaRPr lang="en-US" altLang="en-US" sz="1200" b="0" i="1">
              <a:solidFill>
                <a:srgbClr val="000000"/>
              </a:solidFill>
            </a:endParaRPr>
          </a:p>
        </p:txBody>
      </p:sp>
      <p:sp>
        <p:nvSpPr>
          <p:cNvPr id="45090" name="Rectangle 34"/>
          <p:cNvSpPr>
            <a:spLocks noChangeArrowheads="1"/>
          </p:cNvSpPr>
          <p:nvPr/>
        </p:nvSpPr>
        <p:spPr bwMode="auto">
          <a:xfrm>
            <a:off x="239713" y="2987675"/>
            <a:ext cx="127476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900" b="0">
                <a:solidFill>
                  <a:srgbClr val="000000"/>
                </a:solidFill>
                <a:latin typeface="Calibri" pitchFamily="34" charset="0"/>
              </a:rPr>
              <a:t>Hint: call (kids n G) first</a:t>
            </a:r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45091" name="Rectangle 35"/>
          <p:cNvSpPr>
            <a:spLocks noChangeArrowheads="1"/>
          </p:cNvSpPr>
          <p:nvPr/>
        </p:nvSpPr>
        <p:spPr bwMode="auto">
          <a:xfrm>
            <a:off x="239713" y="5035550"/>
            <a:ext cx="20574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900" b="0">
                <a:solidFill>
                  <a:srgbClr val="000000"/>
                </a:solidFill>
                <a:latin typeface="Calibri" pitchFamily="34" charset="0"/>
              </a:rPr>
              <a:t>Hint: call (kids n G) first – then use map!</a:t>
            </a:r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45092" name="Ink 3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165475" y="444500"/>
            <a:ext cx="1651000" cy="555625"/>
          </a:xfrm>
          <a:custGeom>
            <a:avLst/>
            <a:gdLst>
              <a:gd name="T0" fmla="*/ 2147483647 w 4585"/>
              <a:gd name="T1" fmla="*/ 2147483647 h 1547"/>
              <a:gd name="T2" fmla="*/ 2147483647 w 4585"/>
              <a:gd name="T3" fmla="*/ 2147483647 h 1547"/>
              <a:gd name="T4" fmla="*/ 2147483647 w 4585"/>
              <a:gd name="T5" fmla="*/ 2147483647 h 1547"/>
              <a:gd name="T6" fmla="*/ 2147483647 w 4585"/>
              <a:gd name="T7" fmla="*/ 2147483647 h 1547"/>
              <a:gd name="T8" fmla="*/ 700308711 w 4585"/>
              <a:gd name="T9" fmla="*/ 2147483647 h 1547"/>
              <a:gd name="T10" fmla="*/ 2147483647 w 4585"/>
              <a:gd name="T11" fmla="*/ 2147483647 h 1547"/>
              <a:gd name="T12" fmla="*/ 2147483647 w 4585"/>
              <a:gd name="T13" fmla="*/ 2147483647 h 1547"/>
              <a:gd name="T14" fmla="*/ 2147483647 w 4585"/>
              <a:gd name="T15" fmla="*/ 2147483647 h 1547"/>
              <a:gd name="T16" fmla="*/ 2147483647 w 4585"/>
              <a:gd name="T17" fmla="*/ 2147483647 h 1547"/>
              <a:gd name="T18" fmla="*/ 2147483647 w 4585"/>
              <a:gd name="T19" fmla="*/ 2147483647 h 1547"/>
              <a:gd name="T20" fmla="*/ 2147483647 w 4585"/>
              <a:gd name="T21" fmla="*/ 2147483647 h 1547"/>
              <a:gd name="T22" fmla="*/ 2147483647 w 4585"/>
              <a:gd name="T23" fmla="*/ 2147483647 h 1547"/>
              <a:gd name="T24" fmla="*/ 2147483647 w 4585"/>
              <a:gd name="T25" fmla="*/ 2147483647 h 1547"/>
              <a:gd name="T26" fmla="*/ 2147483647 w 4585"/>
              <a:gd name="T27" fmla="*/ 2147483647 h 1547"/>
              <a:gd name="T28" fmla="*/ 2147483647 w 4585"/>
              <a:gd name="T29" fmla="*/ 2147483647 h 1547"/>
              <a:gd name="T30" fmla="*/ 2147483647 w 4585"/>
              <a:gd name="T31" fmla="*/ 2147483647 h 1547"/>
              <a:gd name="T32" fmla="*/ 2147483647 w 4585"/>
              <a:gd name="T33" fmla="*/ 2147483647 h 1547"/>
              <a:gd name="T34" fmla="*/ 2147483647 w 4585"/>
              <a:gd name="T35" fmla="*/ 2147483647 h 1547"/>
              <a:gd name="T36" fmla="*/ 2147483647 w 4585"/>
              <a:gd name="T37" fmla="*/ 2147483647 h 1547"/>
              <a:gd name="T38" fmla="*/ 2147483647 w 4585"/>
              <a:gd name="T39" fmla="*/ 2147483647 h 1547"/>
              <a:gd name="T40" fmla="*/ 2147483647 w 4585"/>
              <a:gd name="T41" fmla="*/ 2147483647 h 1547"/>
              <a:gd name="T42" fmla="*/ 2147483647 w 4585"/>
              <a:gd name="T43" fmla="*/ 2147483647 h 154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585"/>
              <a:gd name="T67" fmla="*/ 0 h 1547"/>
              <a:gd name="T68" fmla="*/ 4585 w 4585"/>
              <a:gd name="T69" fmla="*/ 1547 h 154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585" h="1547" extrusionOk="0">
                <a:moveTo>
                  <a:pt x="1214" y="239"/>
                </a:moveTo>
                <a:cubicBezTo>
                  <a:pt x="1152" y="97"/>
                  <a:pt x="1066" y="33"/>
                  <a:pt x="912" y="9"/>
                </a:cubicBezTo>
                <a:cubicBezTo>
                  <a:pt x="711" y="-23"/>
                  <a:pt x="509" y="20"/>
                  <a:pt x="341" y="136"/>
                </a:cubicBezTo>
                <a:cubicBezTo>
                  <a:pt x="230" y="213"/>
                  <a:pt x="125" y="317"/>
                  <a:pt x="63" y="438"/>
                </a:cubicBezTo>
                <a:cubicBezTo>
                  <a:pt x="12" y="537"/>
                  <a:pt x="-23" y="661"/>
                  <a:pt x="15" y="771"/>
                </a:cubicBezTo>
                <a:cubicBezTo>
                  <a:pt x="53" y="882"/>
                  <a:pt x="167" y="965"/>
                  <a:pt x="268" y="1014"/>
                </a:cubicBezTo>
                <a:cubicBezTo>
                  <a:pt x="600" y="1175"/>
                  <a:pt x="1076" y="1149"/>
                  <a:pt x="1388" y="953"/>
                </a:cubicBezTo>
                <a:cubicBezTo>
                  <a:pt x="1498" y="884"/>
                  <a:pt x="1598" y="786"/>
                  <a:pt x="1653" y="666"/>
                </a:cubicBezTo>
                <a:cubicBezTo>
                  <a:pt x="1734" y="488"/>
                  <a:pt x="1727" y="222"/>
                  <a:pt x="1560" y="96"/>
                </a:cubicBezTo>
                <a:cubicBezTo>
                  <a:pt x="1471" y="29"/>
                  <a:pt x="1357" y="22"/>
                  <a:pt x="1255" y="57"/>
                </a:cubicBezTo>
                <a:cubicBezTo>
                  <a:pt x="1167" y="87"/>
                  <a:pt x="1102" y="144"/>
                  <a:pt x="1031" y="201"/>
                </a:cubicBezTo>
              </a:path>
              <a:path w="4585" h="1547" extrusionOk="0">
                <a:moveTo>
                  <a:pt x="3814" y="412"/>
                </a:moveTo>
                <a:cubicBezTo>
                  <a:pt x="3772" y="255"/>
                  <a:pt x="3704" y="195"/>
                  <a:pt x="3546" y="130"/>
                </a:cubicBezTo>
                <a:cubicBezTo>
                  <a:pt x="3285" y="23"/>
                  <a:pt x="2952" y="50"/>
                  <a:pt x="2685" y="109"/>
                </a:cubicBezTo>
                <a:cubicBezTo>
                  <a:pt x="2552" y="139"/>
                  <a:pt x="2431" y="188"/>
                  <a:pt x="2312" y="254"/>
                </a:cubicBezTo>
                <a:cubicBezTo>
                  <a:pt x="2117" y="363"/>
                  <a:pt x="1855" y="554"/>
                  <a:pt x="1843" y="803"/>
                </a:cubicBezTo>
                <a:cubicBezTo>
                  <a:pt x="1834" y="1000"/>
                  <a:pt x="2024" y="1138"/>
                  <a:pt x="2176" y="1222"/>
                </a:cubicBezTo>
                <a:cubicBezTo>
                  <a:pt x="2584" y="1448"/>
                  <a:pt x="3109" y="1576"/>
                  <a:pt x="3574" y="1538"/>
                </a:cubicBezTo>
                <a:cubicBezTo>
                  <a:pt x="3918" y="1510"/>
                  <a:pt x="4309" y="1389"/>
                  <a:pt x="4494" y="1073"/>
                </a:cubicBezTo>
                <a:cubicBezTo>
                  <a:pt x="4619" y="861"/>
                  <a:pt x="4622" y="571"/>
                  <a:pt x="4445" y="387"/>
                </a:cubicBezTo>
                <a:cubicBezTo>
                  <a:pt x="4246" y="180"/>
                  <a:pt x="3926" y="152"/>
                  <a:pt x="3657" y="171"/>
                </a:cubicBezTo>
                <a:cubicBezTo>
                  <a:pt x="3461" y="185"/>
                  <a:pt x="3276" y="235"/>
                  <a:pt x="3086" y="28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93" name="Ink 3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751513" y="217488"/>
            <a:ext cx="588962" cy="295275"/>
          </a:xfrm>
          <a:custGeom>
            <a:avLst/>
            <a:gdLst>
              <a:gd name="T0" fmla="*/ 2147483647 w 1637"/>
              <a:gd name="T1" fmla="*/ 2147483647 h 818"/>
              <a:gd name="T2" fmla="*/ 2147483647 w 1637"/>
              <a:gd name="T3" fmla="*/ 2147483647 h 818"/>
              <a:gd name="T4" fmla="*/ 2147483647 w 1637"/>
              <a:gd name="T5" fmla="*/ 2147483647 h 818"/>
              <a:gd name="T6" fmla="*/ 0 w 1637"/>
              <a:gd name="T7" fmla="*/ 2147483647 h 818"/>
              <a:gd name="T8" fmla="*/ 2147483647 w 1637"/>
              <a:gd name="T9" fmla="*/ 2147483647 h 818"/>
              <a:gd name="T10" fmla="*/ 2147483647 w 1637"/>
              <a:gd name="T11" fmla="*/ 2147483647 h 818"/>
              <a:gd name="T12" fmla="*/ 2147483647 w 1637"/>
              <a:gd name="T13" fmla="*/ 2147483647 h 818"/>
              <a:gd name="T14" fmla="*/ 2147483647 w 1637"/>
              <a:gd name="T15" fmla="*/ 2147483647 h 818"/>
              <a:gd name="T16" fmla="*/ 2147483647 w 1637"/>
              <a:gd name="T17" fmla="*/ 2147483647 h 818"/>
              <a:gd name="T18" fmla="*/ 2147483647 w 1637"/>
              <a:gd name="T19" fmla="*/ 2147483647 h 818"/>
              <a:gd name="T20" fmla="*/ 2147483647 w 1637"/>
              <a:gd name="T21" fmla="*/ 2147483647 h 8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37"/>
              <a:gd name="T34" fmla="*/ 0 h 818"/>
              <a:gd name="T35" fmla="*/ 1637 w 1637"/>
              <a:gd name="T36" fmla="*/ 818 h 81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37" h="818" extrusionOk="0">
                <a:moveTo>
                  <a:pt x="1376" y="91"/>
                </a:moveTo>
                <a:cubicBezTo>
                  <a:pt x="1220" y="60"/>
                  <a:pt x="1069" y="15"/>
                  <a:pt x="909" y="4"/>
                </a:cubicBezTo>
                <a:cubicBezTo>
                  <a:pt x="654" y="-13"/>
                  <a:pt x="355" y="15"/>
                  <a:pt x="130" y="148"/>
                </a:cubicBezTo>
                <a:cubicBezTo>
                  <a:pt x="67" y="185"/>
                  <a:pt x="-5" y="253"/>
                  <a:pt x="0" y="334"/>
                </a:cubicBezTo>
                <a:cubicBezTo>
                  <a:pt x="6" y="427"/>
                  <a:pt x="110" y="500"/>
                  <a:pt x="177" y="548"/>
                </a:cubicBezTo>
                <a:cubicBezTo>
                  <a:pt x="363" y="680"/>
                  <a:pt x="582" y="754"/>
                  <a:pt x="804" y="795"/>
                </a:cubicBezTo>
                <a:cubicBezTo>
                  <a:pt x="946" y="821"/>
                  <a:pt x="1092" y="828"/>
                  <a:pt x="1234" y="801"/>
                </a:cubicBezTo>
                <a:cubicBezTo>
                  <a:pt x="1342" y="781"/>
                  <a:pt x="1456" y="739"/>
                  <a:pt x="1538" y="664"/>
                </a:cubicBezTo>
                <a:cubicBezTo>
                  <a:pt x="1599" y="609"/>
                  <a:pt x="1640" y="522"/>
                  <a:pt x="1636" y="439"/>
                </a:cubicBezTo>
                <a:cubicBezTo>
                  <a:pt x="1632" y="346"/>
                  <a:pt x="1571" y="272"/>
                  <a:pt x="1502" y="216"/>
                </a:cubicBezTo>
                <a:cubicBezTo>
                  <a:pt x="1378" y="116"/>
                  <a:pt x="1215" y="79"/>
                  <a:pt x="1062" y="11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94" name="Ink 3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014538" y="1970088"/>
            <a:ext cx="411162" cy="452437"/>
          </a:xfrm>
          <a:custGeom>
            <a:avLst/>
            <a:gdLst>
              <a:gd name="T0" fmla="*/ 2147483647 w 1143"/>
              <a:gd name="T1" fmla="*/ 2147483647 h 1257"/>
              <a:gd name="T2" fmla="*/ 2147483647 w 1143"/>
              <a:gd name="T3" fmla="*/ 2147483647 h 1257"/>
              <a:gd name="T4" fmla="*/ 2147483647 w 1143"/>
              <a:gd name="T5" fmla="*/ 2147483647 h 1257"/>
              <a:gd name="T6" fmla="*/ 2147483647 w 1143"/>
              <a:gd name="T7" fmla="*/ 2147483647 h 1257"/>
              <a:gd name="T8" fmla="*/ 1442935911 w 1143"/>
              <a:gd name="T9" fmla="*/ 2147483647 h 1257"/>
              <a:gd name="T10" fmla="*/ 372412340 w 1143"/>
              <a:gd name="T11" fmla="*/ 2147483647 h 1257"/>
              <a:gd name="T12" fmla="*/ 2147483647 w 1143"/>
              <a:gd name="T13" fmla="*/ 2147483647 h 1257"/>
              <a:gd name="T14" fmla="*/ 2147483647 w 1143"/>
              <a:gd name="T15" fmla="*/ 2147483647 h 125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43"/>
              <a:gd name="T25" fmla="*/ 0 h 1257"/>
              <a:gd name="T26" fmla="*/ 1143 w 1143"/>
              <a:gd name="T27" fmla="*/ 1257 h 125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43" h="1257" extrusionOk="0">
                <a:moveTo>
                  <a:pt x="1123" y="608"/>
                </a:moveTo>
                <a:cubicBezTo>
                  <a:pt x="1112" y="580"/>
                  <a:pt x="1111" y="580"/>
                  <a:pt x="1142" y="585"/>
                </a:cubicBezTo>
              </a:path>
              <a:path w="1143" h="1257" extrusionOk="0">
                <a:moveTo>
                  <a:pt x="397" y="10"/>
                </a:moveTo>
                <a:cubicBezTo>
                  <a:pt x="311" y="0"/>
                  <a:pt x="251" y="-11"/>
                  <a:pt x="178" y="43"/>
                </a:cubicBezTo>
                <a:cubicBezTo>
                  <a:pt x="86" y="111"/>
                  <a:pt x="53" y="236"/>
                  <a:pt x="31" y="343"/>
                </a:cubicBezTo>
                <a:cubicBezTo>
                  <a:pt x="-3" y="503"/>
                  <a:pt x="-8" y="673"/>
                  <a:pt x="8" y="835"/>
                </a:cubicBezTo>
                <a:cubicBezTo>
                  <a:pt x="19" y="950"/>
                  <a:pt x="42" y="1100"/>
                  <a:pt x="129" y="1186"/>
                </a:cubicBezTo>
                <a:cubicBezTo>
                  <a:pt x="232" y="1287"/>
                  <a:pt x="378" y="1252"/>
                  <a:pt x="504" y="124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95" name="Ink 3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58838" y="2066925"/>
            <a:ext cx="809625" cy="274638"/>
          </a:xfrm>
          <a:custGeom>
            <a:avLst/>
            <a:gdLst>
              <a:gd name="T0" fmla="*/ 0 w 2250"/>
              <a:gd name="T1" fmla="*/ 2147483647 h 764"/>
              <a:gd name="T2" fmla="*/ 2147483647 w 2250"/>
              <a:gd name="T3" fmla="*/ 2147483647 h 764"/>
              <a:gd name="T4" fmla="*/ 2147483647 w 2250"/>
              <a:gd name="T5" fmla="*/ 2147483647 h 764"/>
              <a:gd name="T6" fmla="*/ 2147483647 w 2250"/>
              <a:gd name="T7" fmla="*/ 2147483647 h 764"/>
              <a:gd name="T8" fmla="*/ 2147483647 w 2250"/>
              <a:gd name="T9" fmla="*/ 2147483647 h 764"/>
              <a:gd name="T10" fmla="*/ 2147483647 w 2250"/>
              <a:gd name="T11" fmla="*/ 2147483647 h 764"/>
              <a:gd name="T12" fmla="*/ 2147483647 w 2250"/>
              <a:gd name="T13" fmla="*/ 2147483647 h 764"/>
              <a:gd name="T14" fmla="*/ 2147483647 w 2250"/>
              <a:gd name="T15" fmla="*/ 2147483647 h 764"/>
              <a:gd name="T16" fmla="*/ 2147483647 w 2250"/>
              <a:gd name="T17" fmla="*/ 2147483647 h 764"/>
              <a:gd name="T18" fmla="*/ 2147483647 w 2250"/>
              <a:gd name="T19" fmla="*/ 2147483647 h 764"/>
              <a:gd name="T20" fmla="*/ 2147483647 w 2250"/>
              <a:gd name="T21" fmla="*/ 2147483647 h 764"/>
              <a:gd name="T22" fmla="*/ 2147483647 w 2250"/>
              <a:gd name="T23" fmla="*/ 2147483647 h 764"/>
              <a:gd name="T24" fmla="*/ 2147483647 w 2250"/>
              <a:gd name="T25" fmla="*/ 2147483647 h 764"/>
              <a:gd name="T26" fmla="*/ 2147483647 w 2250"/>
              <a:gd name="T27" fmla="*/ 2147483647 h 764"/>
              <a:gd name="T28" fmla="*/ 2147483647 w 2250"/>
              <a:gd name="T29" fmla="*/ 2147483647 h 764"/>
              <a:gd name="T30" fmla="*/ 2147483647 w 2250"/>
              <a:gd name="T31" fmla="*/ 2147483647 h 764"/>
              <a:gd name="T32" fmla="*/ 2147483647 w 2250"/>
              <a:gd name="T33" fmla="*/ 2147483647 h 764"/>
              <a:gd name="T34" fmla="*/ 2147483647 w 2250"/>
              <a:gd name="T35" fmla="*/ 2147483647 h 764"/>
              <a:gd name="T36" fmla="*/ 2147483647 w 2250"/>
              <a:gd name="T37" fmla="*/ 2147483647 h 764"/>
              <a:gd name="T38" fmla="*/ 2147483647 w 2250"/>
              <a:gd name="T39" fmla="*/ 2147483647 h 764"/>
              <a:gd name="T40" fmla="*/ 2147483647 w 2250"/>
              <a:gd name="T41" fmla="*/ 2147483647 h 764"/>
              <a:gd name="T42" fmla="*/ 2147483647 w 2250"/>
              <a:gd name="T43" fmla="*/ 2147483647 h 764"/>
              <a:gd name="T44" fmla="*/ 2147483647 w 2250"/>
              <a:gd name="T45" fmla="*/ 2147483647 h 764"/>
              <a:gd name="T46" fmla="*/ 2147483647 w 2250"/>
              <a:gd name="T47" fmla="*/ 2147483647 h 764"/>
              <a:gd name="T48" fmla="*/ 2147483647 w 2250"/>
              <a:gd name="T49" fmla="*/ 2147483647 h 764"/>
              <a:gd name="T50" fmla="*/ 2147483647 w 2250"/>
              <a:gd name="T51" fmla="*/ 2147483647 h 764"/>
              <a:gd name="T52" fmla="*/ 2147483647 w 2250"/>
              <a:gd name="T53" fmla="*/ 2147483647 h 764"/>
              <a:gd name="T54" fmla="*/ 2147483647 w 2250"/>
              <a:gd name="T55" fmla="*/ 2147483647 h 764"/>
              <a:gd name="T56" fmla="*/ 2147483647 w 2250"/>
              <a:gd name="T57" fmla="*/ 2147483647 h 764"/>
              <a:gd name="T58" fmla="*/ 2147483647 w 2250"/>
              <a:gd name="T59" fmla="*/ 2147483647 h 764"/>
              <a:gd name="T60" fmla="*/ 2147483647 w 2250"/>
              <a:gd name="T61" fmla="*/ 2147483647 h 764"/>
              <a:gd name="T62" fmla="*/ 2147483647 w 2250"/>
              <a:gd name="T63" fmla="*/ 2147483647 h 764"/>
              <a:gd name="T64" fmla="*/ 2147483647 w 2250"/>
              <a:gd name="T65" fmla="*/ 2147483647 h 764"/>
              <a:gd name="T66" fmla="*/ 2147483647 w 2250"/>
              <a:gd name="T67" fmla="*/ 2147483647 h 764"/>
              <a:gd name="T68" fmla="*/ 2147483647 w 2250"/>
              <a:gd name="T69" fmla="*/ 2147483647 h 764"/>
              <a:gd name="T70" fmla="*/ 2147483647 w 2250"/>
              <a:gd name="T71" fmla="*/ 2147483647 h 764"/>
              <a:gd name="T72" fmla="*/ 2147483647 w 2250"/>
              <a:gd name="T73" fmla="*/ 2147483647 h 764"/>
              <a:gd name="T74" fmla="*/ 2147483647 w 2250"/>
              <a:gd name="T75" fmla="*/ 2147483647 h 764"/>
              <a:gd name="T76" fmla="*/ 2147483647 w 2250"/>
              <a:gd name="T77" fmla="*/ 2147483647 h 764"/>
              <a:gd name="T78" fmla="*/ 2147483647 w 2250"/>
              <a:gd name="T79" fmla="*/ 2147483647 h 764"/>
              <a:gd name="T80" fmla="*/ 2147483647 w 2250"/>
              <a:gd name="T81" fmla="*/ 2147483647 h 764"/>
              <a:gd name="T82" fmla="*/ 2147483647 w 2250"/>
              <a:gd name="T83" fmla="*/ 2147483647 h 76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250"/>
              <a:gd name="T127" fmla="*/ 0 h 764"/>
              <a:gd name="T128" fmla="*/ 2250 w 2250"/>
              <a:gd name="T129" fmla="*/ 764 h 76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250" h="764" extrusionOk="0">
                <a:moveTo>
                  <a:pt x="0" y="419"/>
                </a:moveTo>
                <a:cubicBezTo>
                  <a:pt x="27" y="410"/>
                  <a:pt x="53" y="402"/>
                  <a:pt x="82" y="402"/>
                </a:cubicBezTo>
                <a:cubicBezTo>
                  <a:pt x="127" y="401"/>
                  <a:pt x="173" y="409"/>
                  <a:pt x="213" y="431"/>
                </a:cubicBezTo>
                <a:cubicBezTo>
                  <a:pt x="287" y="471"/>
                  <a:pt x="311" y="556"/>
                  <a:pt x="308" y="635"/>
                </a:cubicBezTo>
                <a:cubicBezTo>
                  <a:pt x="306" y="676"/>
                  <a:pt x="294" y="714"/>
                  <a:pt x="276" y="751"/>
                </a:cubicBezTo>
                <a:cubicBezTo>
                  <a:pt x="274" y="755"/>
                  <a:pt x="272" y="758"/>
                  <a:pt x="270" y="762"/>
                </a:cubicBezTo>
                <a:cubicBezTo>
                  <a:pt x="282" y="722"/>
                  <a:pt x="305" y="685"/>
                  <a:pt x="324" y="647"/>
                </a:cubicBezTo>
                <a:cubicBezTo>
                  <a:pt x="354" y="588"/>
                  <a:pt x="386" y="530"/>
                  <a:pt x="420" y="473"/>
                </a:cubicBezTo>
                <a:cubicBezTo>
                  <a:pt x="432" y="453"/>
                  <a:pt x="457" y="392"/>
                  <a:pt x="488" y="390"/>
                </a:cubicBezTo>
                <a:cubicBezTo>
                  <a:pt x="518" y="388"/>
                  <a:pt x="542" y="442"/>
                  <a:pt x="552" y="461"/>
                </a:cubicBezTo>
                <a:cubicBezTo>
                  <a:pt x="578" y="509"/>
                  <a:pt x="595" y="560"/>
                  <a:pt x="613" y="611"/>
                </a:cubicBezTo>
                <a:cubicBezTo>
                  <a:pt x="624" y="643"/>
                  <a:pt x="631" y="685"/>
                  <a:pt x="646" y="715"/>
                </a:cubicBezTo>
                <a:cubicBezTo>
                  <a:pt x="663" y="747"/>
                  <a:pt x="673" y="730"/>
                  <a:pt x="695" y="730"/>
                </a:cubicBezTo>
              </a:path>
              <a:path w="2250" h="764" extrusionOk="0">
                <a:moveTo>
                  <a:pt x="896" y="513"/>
                </a:moveTo>
                <a:cubicBezTo>
                  <a:pt x="909" y="528"/>
                  <a:pt x="905" y="539"/>
                  <a:pt x="901" y="569"/>
                </a:cubicBezTo>
                <a:cubicBezTo>
                  <a:pt x="896" y="612"/>
                  <a:pt x="894" y="654"/>
                  <a:pt x="909" y="696"/>
                </a:cubicBezTo>
                <a:cubicBezTo>
                  <a:pt x="924" y="736"/>
                  <a:pt x="968" y="764"/>
                  <a:pt x="1011" y="763"/>
                </a:cubicBezTo>
                <a:cubicBezTo>
                  <a:pt x="1065" y="762"/>
                  <a:pt x="1126" y="733"/>
                  <a:pt x="1168" y="700"/>
                </a:cubicBezTo>
                <a:cubicBezTo>
                  <a:pt x="1212" y="666"/>
                  <a:pt x="1244" y="616"/>
                  <a:pt x="1255" y="562"/>
                </a:cubicBezTo>
                <a:cubicBezTo>
                  <a:pt x="1264" y="515"/>
                  <a:pt x="1249" y="480"/>
                  <a:pt x="1233" y="438"/>
                </a:cubicBezTo>
                <a:cubicBezTo>
                  <a:pt x="1222" y="409"/>
                  <a:pt x="1208" y="383"/>
                  <a:pt x="1198" y="354"/>
                </a:cubicBezTo>
              </a:path>
              <a:path w="2250" h="764" extrusionOk="0">
                <a:moveTo>
                  <a:pt x="1382" y="12"/>
                </a:moveTo>
                <a:cubicBezTo>
                  <a:pt x="1407" y="6"/>
                  <a:pt x="1384" y="56"/>
                  <a:pt x="1382" y="79"/>
                </a:cubicBezTo>
                <a:cubicBezTo>
                  <a:pt x="1376" y="154"/>
                  <a:pt x="1377" y="232"/>
                  <a:pt x="1378" y="308"/>
                </a:cubicBezTo>
                <a:cubicBezTo>
                  <a:pt x="1379" y="390"/>
                  <a:pt x="1382" y="472"/>
                  <a:pt x="1385" y="554"/>
                </a:cubicBezTo>
                <a:cubicBezTo>
                  <a:pt x="1386" y="579"/>
                  <a:pt x="1381" y="637"/>
                  <a:pt x="1405" y="652"/>
                </a:cubicBezTo>
                <a:cubicBezTo>
                  <a:pt x="1422" y="642"/>
                  <a:pt x="1429" y="635"/>
                  <a:pt x="1435" y="620"/>
                </a:cubicBezTo>
              </a:path>
              <a:path w="2250" h="764" extrusionOk="0">
                <a:moveTo>
                  <a:pt x="1682" y="36"/>
                </a:moveTo>
                <a:cubicBezTo>
                  <a:pt x="1684" y="82"/>
                  <a:pt x="1671" y="124"/>
                  <a:pt x="1664" y="170"/>
                </a:cubicBezTo>
                <a:cubicBezTo>
                  <a:pt x="1652" y="256"/>
                  <a:pt x="1641" y="342"/>
                  <a:pt x="1631" y="428"/>
                </a:cubicBezTo>
                <a:cubicBezTo>
                  <a:pt x="1622" y="504"/>
                  <a:pt x="1611" y="584"/>
                  <a:pt x="1610" y="661"/>
                </a:cubicBezTo>
                <a:cubicBezTo>
                  <a:pt x="1609" y="704"/>
                  <a:pt x="1645" y="654"/>
                  <a:pt x="1652" y="646"/>
                </a:cubicBezTo>
              </a:path>
              <a:path w="2250" h="764" extrusionOk="0">
                <a:moveTo>
                  <a:pt x="1893" y="43"/>
                </a:moveTo>
                <a:cubicBezTo>
                  <a:pt x="1965" y="23"/>
                  <a:pt x="2039" y="2"/>
                  <a:pt x="2114" y="0"/>
                </a:cubicBezTo>
                <a:cubicBezTo>
                  <a:pt x="2155" y="-1"/>
                  <a:pt x="2204" y="2"/>
                  <a:pt x="2231" y="38"/>
                </a:cubicBezTo>
                <a:cubicBezTo>
                  <a:pt x="2259" y="75"/>
                  <a:pt x="2252" y="134"/>
                  <a:pt x="2242" y="175"/>
                </a:cubicBezTo>
                <a:cubicBezTo>
                  <a:pt x="2226" y="244"/>
                  <a:pt x="2192" y="306"/>
                  <a:pt x="2153" y="364"/>
                </a:cubicBezTo>
                <a:cubicBezTo>
                  <a:pt x="2118" y="417"/>
                  <a:pt x="2078" y="459"/>
                  <a:pt x="2034" y="504"/>
                </a:cubicBezTo>
                <a:cubicBezTo>
                  <a:pt x="2015" y="523"/>
                  <a:pt x="2010" y="528"/>
                  <a:pt x="1999" y="541"/>
                </a:cubicBezTo>
              </a:path>
              <a:path w="2250" h="764" extrusionOk="0">
                <a:moveTo>
                  <a:pt x="2071" y="711"/>
                </a:moveTo>
                <a:cubicBezTo>
                  <a:pt x="2082" y="743"/>
                  <a:pt x="2086" y="734"/>
                  <a:pt x="2112" y="714"/>
                </a:cubicBezTo>
                <a:cubicBezTo>
                  <a:pt x="2120" y="708"/>
                  <a:pt x="2127" y="702"/>
                  <a:pt x="2135" y="69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96" name="Ink 4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190750" y="1984375"/>
            <a:ext cx="528638" cy="352425"/>
          </a:xfrm>
          <a:custGeom>
            <a:avLst/>
            <a:gdLst>
              <a:gd name="T0" fmla="*/ 140372666 w 1467"/>
              <a:gd name="T1" fmla="*/ 2147483647 h 976"/>
              <a:gd name="T2" fmla="*/ 327492844 w 1467"/>
              <a:gd name="T3" fmla="*/ 2147483647 h 976"/>
              <a:gd name="T4" fmla="*/ 935860116 w 1467"/>
              <a:gd name="T5" fmla="*/ 2147483647 h 976"/>
              <a:gd name="T6" fmla="*/ 982607988 w 1467"/>
              <a:gd name="T7" fmla="*/ 2147483647 h 976"/>
              <a:gd name="T8" fmla="*/ 935860116 w 1467"/>
              <a:gd name="T9" fmla="*/ 2147483647 h 976"/>
              <a:gd name="T10" fmla="*/ 2147483647 w 1467"/>
              <a:gd name="T11" fmla="*/ 2147483647 h 976"/>
              <a:gd name="T12" fmla="*/ 2147483647 w 1467"/>
              <a:gd name="T13" fmla="*/ 2147483647 h 976"/>
              <a:gd name="T14" fmla="*/ 2147483647 w 1467"/>
              <a:gd name="T15" fmla="*/ 2147483647 h 976"/>
              <a:gd name="T16" fmla="*/ 2147483647 w 1467"/>
              <a:gd name="T17" fmla="*/ 2147483647 h 976"/>
              <a:gd name="T18" fmla="*/ 2147483647 w 1467"/>
              <a:gd name="T19" fmla="*/ 2147483647 h 976"/>
              <a:gd name="T20" fmla="*/ 2147483647 w 1467"/>
              <a:gd name="T21" fmla="*/ 2147483647 h 976"/>
              <a:gd name="T22" fmla="*/ 2147483647 w 1467"/>
              <a:gd name="T23" fmla="*/ 2147483647 h 976"/>
              <a:gd name="T24" fmla="*/ 2147483647 w 1467"/>
              <a:gd name="T25" fmla="*/ 2147483647 h 976"/>
              <a:gd name="T26" fmla="*/ 2147483647 w 1467"/>
              <a:gd name="T27" fmla="*/ 2147483647 h 976"/>
              <a:gd name="T28" fmla="*/ 2147483647 w 1467"/>
              <a:gd name="T29" fmla="*/ 2147483647 h 976"/>
              <a:gd name="T30" fmla="*/ 2147483647 w 1467"/>
              <a:gd name="T31" fmla="*/ 2147483647 h 976"/>
              <a:gd name="T32" fmla="*/ 2147483647 w 1467"/>
              <a:gd name="T33" fmla="*/ 2147483647 h 976"/>
              <a:gd name="T34" fmla="*/ 2147483647 w 1467"/>
              <a:gd name="T35" fmla="*/ 2147483647 h 976"/>
              <a:gd name="T36" fmla="*/ 2147483647 w 1467"/>
              <a:gd name="T37" fmla="*/ 2147483647 h 976"/>
              <a:gd name="T38" fmla="*/ 2147483647 w 1467"/>
              <a:gd name="T39" fmla="*/ 2147483647 h 976"/>
              <a:gd name="T40" fmla="*/ 2147483647 w 1467"/>
              <a:gd name="T41" fmla="*/ 2147483647 h 976"/>
              <a:gd name="T42" fmla="*/ 2147483647 w 1467"/>
              <a:gd name="T43" fmla="*/ 2147483647 h 976"/>
              <a:gd name="T44" fmla="*/ 2147483647 w 1467"/>
              <a:gd name="T45" fmla="*/ 2147483647 h 976"/>
              <a:gd name="T46" fmla="*/ 2147483647 w 1467"/>
              <a:gd name="T47" fmla="*/ 2147483647 h 976"/>
              <a:gd name="T48" fmla="*/ 2147483647 w 1467"/>
              <a:gd name="T49" fmla="*/ 2147483647 h 976"/>
              <a:gd name="T50" fmla="*/ 2147483647 w 1467"/>
              <a:gd name="T51" fmla="*/ 2147483647 h 976"/>
              <a:gd name="T52" fmla="*/ 2147483647 w 1467"/>
              <a:gd name="T53" fmla="*/ 2147483647 h 976"/>
              <a:gd name="T54" fmla="*/ 2147483647 w 1467"/>
              <a:gd name="T55" fmla="*/ 2147483647 h 976"/>
              <a:gd name="T56" fmla="*/ 2147483647 w 1467"/>
              <a:gd name="T57" fmla="*/ 2147483647 h 976"/>
              <a:gd name="T58" fmla="*/ 2147483647 w 1467"/>
              <a:gd name="T59" fmla="*/ 2147483647 h 976"/>
              <a:gd name="T60" fmla="*/ 2147483647 w 1467"/>
              <a:gd name="T61" fmla="*/ 2147483647 h 976"/>
              <a:gd name="T62" fmla="*/ 2147483647 w 1467"/>
              <a:gd name="T63" fmla="*/ 2147483647 h 976"/>
              <a:gd name="T64" fmla="*/ 2147483647 w 1467"/>
              <a:gd name="T65" fmla="*/ 2147483647 h 976"/>
              <a:gd name="T66" fmla="*/ 2147483647 w 1467"/>
              <a:gd name="T67" fmla="*/ 2147483647 h 976"/>
              <a:gd name="T68" fmla="*/ 2147483647 w 1467"/>
              <a:gd name="T69" fmla="*/ 2147483647 h 976"/>
              <a:gd name="T70" fmla="*/ 2147483647 w 1467"/>
              <a:gd name="T71" fmla="*/ 2147483647 h 976"/>
              <a:gd name="T72" fmla="*/ 2147483647 w 1467"/>
              <a:gd name="T73" fmla="*/ 2147483647 h 976"/>
              <a:gd name="T74" fmla="*/ 2147483647 w 1467"/>
              <a:gd name="T75" fmla="*/ 2147483647 h 97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467"/>
              <a:gd name="T115" fmla="*/ 0 h 976"/>
              <a:gd name="T116" fmla="*/ 1467 w 1467"/>
              <a:gd name="T117" fmla="*/ 976 h 97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467" h="976" extrusionOk="0">
                <a:moveTo>
                  <a:pt x="3" y="200"/>
                </a:moveTo>
                <a:cubicBezTo>
                  <a:pt x="-2" y="238"/>
                  <a:pt x="5" y="275"/>
                  <a:pt x="7" y="313"/>
                </a:cubicBezTo>
                <a:cubicBezTo>
                  <a:pt x="12" y="400"/>
                  <a:pt x="18" y="486"/>
                  <a:pt x="20" y="573"/>
                </a:cubicBezTo>
                <a:cubicBezTo>
                  <a:pt x="23" y="676"/>
                  <a:pt x="27" y="782"/>
                  <a:pt x="21" y="885"/>
                </a:cubicBezTo>
                <a:cubicBezTo>
                  <a:pt x="19" y="912"/>
                  <a:pt x="18" y="935"/>
                  <a:pt x="20" y="962"/>
                </a:cubicBezTo>
              </a:path>
              <a:path w="1467" h="976" extrusionOk="0">
                <a:moveTo>
                  <a:pt x="357" y="605"/>
                </a:moveTo>
                <a:cubicBezTo>
                  <a:pt x="316" y="638"/>
                  <a:pt x="267" y="662"/>
                  <a:pt x="223" y="694"/>
                </a:cubicBezTo>
                <a:cubicBezTo>
                  <a:pt x="174" y="729"/>
                  <a:pt x="108" y="772"/>
                  <a:pt x="79" y="827"/>
                </a:cubicBezTo>
                <a:cubicBezTo>
                  <a:pt x="74" y="850"/>
                  <a:pt x="71" y="856"/>
                  <a:pt x="80" y="870"/>
                </a:cubicBezTo>
                <a:cubicBezTo>
                  <a:pt x="133" y="883"/>
                  <a:pt x="178" y="874"/>
                  <a:pt x="231" y="857"/>
                </a:cubicBezTo>
                <a:cubicBezTo>
                  <a:pt x="303" y="834"/>
                  <a:pt x="368" y="796"/>
                  <a:pt x="437" y="768"/>
                </a:cubicBezTo>
                <a:cubicBezTo>
                  <a:pt x="465" y="757"/>
                  <a:pt x="518" y="730"/>
                  <a:pt x="541" y="763"/>
                </a:cubicBezTo>
                <a:cubicBezTo>
                  <a:pt x="561" y="792"/>
                  <a:pt x="551" y="848"/>
                  <a:pt x="548" y="881"/>
                </a:cubicBezTo>
                <a:cubicBezTo>
                  <a:pt x="547" y="899"/>
                  <a:pt x="532" y="960"/>
                  <a:pt x="543" y="975"/>
                </a:cubicBezTo>
                <a:cubicBezTo>
                  <a:pt x="547" y="972"/>
                  <a:pt x="552" y="970"/>
                  <a:pt x="556" y="967"/>
                </a:cubicBezTo>
              </a:path>
              <a:path w="1467" h="976" extrusionOk="0">
                <a:moveTo>
                  <a:pt x="1115" y="582"/>
                </a:moveTo>
                <a:cubicBezTo>
                  <a:pt x="1079" y="566"/>
                  <a:pt x="1055" y="559"/>
                  <a:pt x="1009" y="561"/>
                </a:cubicBezTo>
                <a:cubicBezTo>
                  <a:pt x="879" y="567"/>
                  <a:pt x="742" y="624"/>
                  <a:pt x="670" y="735"/>
                </a:cubicBezTo>
                <a:cubicBezTo>
                  <a:pt x="641" y="779"/>
                  <a:pt x="647" y="798"/>
                  <a:pt x="659" y="844"/>
                </a:cubicBezTo>
                <a:cubicBezTo>
                  <a:pt x="714" y="883"/>
                  <a:pt x="754" y="884"/>
                  <a:pt x="820" y="858"/>
                </a:cubicBezTo>
                <a:cubicBezTo>
                  <a:pt x="906" y="824"/>
                  <a:pt x="976" y="755"/>
                  <a:pt x="1020" y="675"/>
                </a:cubicBezTo>
                <a:cubicBezTo>
                  <a:pt x="1076" y="573"/>
                  <a:pt x="1090" y="455"/>
                  <a:pt x="1086" y="341"/>
                </a:cubicBezTo>
                <a:cubicBezTo>
                  <a:pt x="1082" y="245"/>
                  <a:pt x="1065" y="140"/>
                  <a:pt x="1031" y="49"/>
                </a:cubicBezTo>
                <a:cubicBezTo>
                  <a:pt x="1016" y="18"/>
                  <a:pt x="1016" y="10"/>
                  <a:pt x="997" y="0"/>
                </a:cubicBezTo>
                <a:cubicBezTo>
                  <a:pt x="980" y="60"/>
                  <a:pt x="978" y="108"/>
                  <a:pt x="981" y="176"/>
                </a:cubicBezTo>
                <a:cubicBezTo>
                  <a:pt x="988" y="326"/>
                  <a:pt x="1003" y="475"/>
                  <a:pt x="1025" y="624"/>
                </a:cubicBezTo>
                <a:cubicBezTo>
                  <a:pt x="1035" y="692"/>
                  <a:pt x="984" y="837"/>
                  <a:pt x="1053" y="829"/>
                </a:cubicBezTo>
                <a:cubicBezTo>
                  <a:pt x="1069" y="845"/>
                  <a:pt x="1075" y="839"/>
                  <a:pt x="1077" y="800"/>
                </a:cubicBezTo>
              </a:path>
              <a:path w="1467" h="976" extrusionOk="0">
                <a:moveTo>
                  <a:pt x="1423" y="651"/>
                </a:moveTo>
                <a:cubicBezTo>
                  <a:pt x="1449" y="623"/>
                  <a:pt x="1459" y="611"/>
                  <a:pt x="1464" y="573"/>
                </a:cubicBezTo>
                <a:cubicBezTo>
                  <a:pt x="1468" y="537"/>
                  <a:pt x="1450" y="515"/>
                  <a:pt x="1414" y="508"/>
                </a:cubicBezTo>
                <a:cubicBezTo>
                  <a:pt x="1365" y="498"/>
                  <a:pt x="1313" y="519"/>
                  <a:pt x="1275" y="549"/>
                </a:cubicBezTo>
                <a:cubicBezTo>
                  <a:pt x="1234" y="582"/>
                  <a:pt x="1215" y="632"/>
                  <a:pt x="1233" y="683"/>
                </a:cubicBezTo>
                <a:cubicBezTo>
                  <a:pt x="1250" y="730"/>
                  <a:pt x="1294" y="762"/>
                  <a:pt x="1330" y="792"/>
                </a:cubicBezTo>
                <a:cubicBezTo>
                  <a:pt x="1349" y="809"/>
                  <a:pt x="1354" y="812"/>
                  <a:pt x="1365" y="824"/>
                </a:cubicBezTo>
                <a:cubicBezTo>
                  <a:pt x="1357" y="850"/>
                  <a:pt x="1330" y="855"/>
                  <a:pt x="1302" y="861"/>
                </a:cubicBezTo>
                <a:cubicBezTo>
                  <a:pt x="1262" y="870"/>
                  <a:pt x="1225" y="876"/>
                  <a:pt x="1184" y="869"/>
                </a:cubicBezTo>
                <a:cubicBezTo>
                  <a:pt x="1165" y="864"/>
                  <a:pt x="1161" y="860"/>
                  <a:pt x="1184" y="84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97" name="Ink 4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868613" y="2201863"/>
            <a:ext cx="215900" cy="106362"/>
          </a:xfrm>
          <a:custGeom>
            <a:avLst/>
            <a:gdLst>
              <a:gd name="T0" fmla="*/ 0 w 601"/>
              <a:gd name="T1" fmla="*/ 2147483647 h 294"/>
              <a:gd name="T2" fmla="*/ 1715325162 w 601"/>
              <a:gd name="T3" fmla="*/ 2147483647 h 294"/>
              <a:gd name="T4" fmla="*/ 2147483647 w 601"/>
              <a:gd name="T5" fmla="*/ 2147483647 h 294"/>
              <a:gd name="T6" fmla="*/ 2147483647 w 601"/>
              <a:gd name="T7" fmla="*/ 2147483647 h 294"/>
              <a:gd name="T8" fmla="*/ 2147483647 w 601"/>
              <a:gd name="T9" fmla="*/ 2147483647 h 294"/>
              <a:gd name="T10" fmla="*/ 2147483647 w 601"/>
              <a:gd name="T11" fmla="*/ 2147483647 h 294"/>
              <a:gd name="T12" fmla="*/ 2147483647 w 601"/>
              <a:gd name="T13" fmla="*/ 2147483647 h 294"/>
              <a:gd name="T14" fmla="*/ 2147483647 w 601"/>
              <a:gd name="T15" fmla="*/ 2147483647 h 294"/>
              <a:gd name="T16" fmla="*/ 2147483647 w 601"/>
              <a:gd name="T17" fmla="*/ 2147483647 h 294"/>
              <a:gd name="T18" fmla="*/ 2147483647 w 601"/>
              <a:gd name="T19" fmla="*/ 2147483647 h 294"/>
              <a:gd name="T20" fmla="*/ 2147483647 w 601"/>
              <a:gd name="T21" fmla="*/ 2147483647 h 29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01"/>
              <a:gd name="T34" fmla="*/ 0 h 294"/>
              <a:gd name="T35" fmla="*/ 601 w 601"/>
              <a:gd name="T36" fmla="*/ 294 h 29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01" h="294" extrusionOk="0">
                <a:moveTo>
                  <a:pt x="0" y="69"/>
                </a:moveTo>
                <a:cubicBezTo>
                  <a:pt x="4" y="44"/>
                  <a:pt x="15" y="26"/>
                  <a:pt x="37" y="12"/>
                </a:cubicBezTo>
                <a:cubicBezTo>
                  <a:pt x="64" y="-5"/>
                  <a:pt x="85" y="14"/>
                  <a:pt x="96" y="39"/>
                </a:cubicBezTo>
                <a:cubicBezTo>
                  <a:pt x="121" y="95"/>
                  <a:pt x="125" y="166"/>
                  <a:pt x="133" y="226"/>
                </a:cubicBezTo>
                <a:cubicBezTo>
                  <a:pt x="137" y="255"/>
                  <a:pt x="137" y="270"/>
                  <a:pt x="152" y="293"/>
                </a:cubicBezTo>
                <a:cubicBezTo>
                  <a:pt x="193" y="284"/>
                  <a:pt x="216" y="258"/>
                  <a:pt x="244" y="225"/>
                </a:cubicBezTo>
                <a:cubicBezTo>
                  <a:pt x="298" y="162"/>
                  <a:pt x="342" y="54"/>
                  <a:pt x="411" y="8"/>
                </a:cubicBezTo>
                <a:cubicBezTo>
                  <a:pt x="451" y="-18"/>
                  <a:pt x="466" y="36"/>
                  <a:pt x="474" y="64"/>
                </a:cubicBezTo>
                <a:cubicBezTo>
                  <a:pt x="491" y="120"/>
                  <a:pt x="503" y="177"/>
                  <a:pt x="518" y="233"/>
                </a:cubicBezTo>
                <a:cubicBezTo>
                  <a:pt x="525" y="259"/>
                  <a:pt x="535" y="307"/>
                  <a:pt x="574" y="286"/>
                </a:cubicBezTo>
                <a:cubicBezTo>
                  <a:pt x="583" y="279"/>
                  <a:pt x="591" y="272"/>
                  <a:pt x="600" y="26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98" name="Ink 4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241675" y="1906588"/>
            <a:ext cx="654050" cy="533400"/>
          </a:xfrm>
          <a:custGeom>
            <a:avLst/>
            <a:gdLst>
              <a:gd name="T0" fmla="*/ 2147483647 w 1819"/>
              <a:gd name="T1" fmla="*/ 2147483647 h 1481"/>
              <a:gd name="T2" fmla="*/ 2147483647 w 1819"/>
              <a:gd name="T3" fmla="*/ 2147483647 h 1481"/>
              <a:gd name="T4" fmla="*/ 1673496683 w 1819"/>
              <a:gd name="T5" fmla="*/ 2147483647 h 1481"/>
              <a:gd name="T6" fmla="*/ 976249726 w 1819"/>
              <a:gd name="T7" fmla="*/ 2147483647 h 1481"/>
              <a:gd name="T8" fmla="*/ 2147483647 w 1819"/>
              <a:gd name="T9" fmla="*/ 2147483647 h 1481"/>
              <a:gd name="T10" fmla="*/ 2147483647 w 1819"/>
              <a:gd name="T11" fmla="*/ 2147483647 h 1481"/>
              <a:gd name="T12" fmla="*/ 2147483647 w 1819"/>
              <a:gd name="T13" fmla="*/ 2147483647 h 1481"/>
              <a:gd name="T14" fmla="*/ 2147483647 w 1819"/>
              <a:gd name="T15" fmla="*/ 2147483647 h 1481"/>
              <a:gd name="T16" fmla="*/ 2147483647 w 1819"/>
              <a:gd name="T17" fmla="*/ 2147483647 h 1481"/>
              <a:gd name="T18" fmla="*/ 2147483647 w 1819"/>
              <a:gd name="T19" fmla="*/ 2147483647 h 1481"/>
              <a:gd name="T20" fmla="*/ 2147483647 w 1819"/>
              <a:gd name="T21" fmla="*/ 2147483647 h 1481"/>
              <a:gd name="T22" fmla="*/ 2147483647 w 1819"/>
              <a:gd name="T23" fmla="*/ 2147483647 h 1481"/>
              <a:gd name="T24" fmla="*/ 2147483647 w 1819"/>
              <a:gd name="T25" fmla="*/ 2147483647 h 1481"/>
              <a:gd name="T26" fmla="*/ 2147483647 w 1819"/>
              <a:gd name="T27" fmla="*/ 2147483647 h 1481"/>
              <a:gd name="T28" fmla="*/ 2147483647 w 1819"/>
              <a:gd name="T29" fmla="*/ 2147483647 h 1481"/>
              <a:gd name="T30" fmla="*/ 2147483647 w 1819"/>
              <a:gd name="T31" fmla="*/ 2147483647 h 1481"/>
              <a:gd name="T32" fmla="*/ 2147483647 w 1819"/>
              <a:gd name="T33" fmla="*/ 2147483647 h 1481"/>
              <a:gd name="T34" fmla="*/ 2147483647 w 1819"/>
              <a:gd name="T35" fmla="*/ 2147483647 h 1481"/>
              <a:gd name="T36" fmla="*/ 2147483647 w 1819"/>
              <a:gd name="T37" fmla="*/ 2147483647 h 1481"/>
              <a:gd name="T38" fmla="*/ 2147483647 w 1819"/>
              <a:gd name="T39" fmla="*/ 2147483647 h 1481"/>
              <a:gd name="T40" fmla="*/ 2147483647 w 1819"/>
              <a:gd name="T41" fmla="*/ 2147483647 h 1481"/>
              <a:gd name="T42" fmla="*/ 2147483647 w 1819"/>
              <a:gd name="T43" fmla="*/ 2147483647 h 1481"/>
              <a:gd name="T44" fmla="*/ 2147483647 w 1819"/>
              <a:gd name="T45" fmla="*/ 2147483647 h 1481"/>
              <a:gd name="T46" fmla="*/ 2147483647 w 1819"/>
              <a:gd name="T47" fmla="*/ 2147483647 h 148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819"/>
              <a:gd name="T73" fmla="*/ 0 h 1481"/>
              <a:gd name="T74" fmla="*/ 1819 w 1819"/>
              <a:gd name="T75" fmla="*/ 1481 h 148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819" h="1481" extrusionOk="0">
                <a:moveTo>
                  <a:pt x="316" y="451"/>
                </a:moveTo>
                <a:cubicBezTo>
                  <a:pt x="277" y="452"/>
                  <a:pt x="236" y="452"/>
                  <a:pt x="199" y="476"/>
                </a:cubicBezTo>
                <a:cubicBezTo>
                  <a:pt x="130" y="520"/>
                  <a:pt x="70" y="604"/>
                  <a:pt x="36" y="677"/>
                </a:cubicBezTo>
                <a:cubicBezTo>
                  <a:pt x="4" y="745"/>
                  <a:pt x="-18" y="832"/>
                  <a:pt x="21" y="902"/>
                </a:cubicBezTo>
                <a:cubicBezTo>
                  <a:pt x="53" y="959"/>
                  <a:pt x="117" y="960"/>
                  <a:pt x="172" y="943"/>
                </a:cubicBezTo>
                <a:cubicBezTo>
                  <a:pt x="285" y="909"/>
                  <a:pt x="315" y="816"/>
                  <a:pt x="393" y="745"/>
                </a:cubicBezTo>
                <a:cubicBezTo>
                  <a:pt x="397" y="744"/>
                  <a:pt x="400" y="744"/>
                  <a:pt x="404" y="743"/>
                </a:cubicBezTo>
                <a:cubicBezTo>
                  <a:pt x="428" y="773"/>
                  <a:pt x="442" y="794"/>
                  <a:pt x="452" y="835"/>
                </a:cubicBezTo>
                <a:cubicBezTo>
                  <a:pt x="476" y="929"/>
                  <a:pt x="474" y="1033"/>
                  <a:pt x="438" y="1124"/>
                </a:cubicBezTo>
                <a:cubicBezTo>
                  <a:pt x="434" y="1134"/>
                  <a:pt x="391" y="1227"/>
                  <a:pt x="372" y="1219"/>
                </a:cubicBezTo>
                <a:cubicBezTo>
                  <a:pt x="358" y="1222"/>
                  <a:pt x="354" y="1218"/>
                  <a:pt x="359" y="1197"/>
                </a:cubicBezTo>
              </a:path>
              <a:path w="1819" h="1481" extrusionOk="0">
                <a:moveTo>
                  <a:pt x="816" y="177"/>
                </a:moveTo>
                <a:cubicBezTo>
                  <a:pt x="877" y="244"/>
                  <a:pt x="920" y="315"/>
                  <a:pt x="945" y="404"/>
                </a:cubicBezTo>
                <a:cubicBezTo>
                  <a:pt x="982" y="537"/>
                  <a:pt x="982" y="681"/>
                  <a:pt x="963" y="816"/>
                </a:cubicBezTo>
                <a:cubicBezTo>
                  <a:pt x="947" y="929"/>
                  <a:pt x="910" y="1032"/>
                  <a:pt x="863" y="1135"/>
                </a:cubicBezTo>
                <a:cubicBezTo>
                  <a:pt x="842" y="1180"/>
                  <a:pt x="818" y="1232"/>
                  <a:pt x="763" y="1241"/>
                </a:cubicBezTo>
                <a:cubicBezTo>
                  <a:pt x="723" y="1241"/>
                  <a:pt x="707" y="1240"/>
                  <a:pt x="679" y="1232"/>
                </a:cubicBezTo>
              </a:path>
              <a:path w="1819" h="1481" extrusionOk="0">
                <a:moveTo>
                  <a:pt x="1254" y="36"/>
                </a:moveTo>
                <a:cubicBezTo>
                  <a:pt x="1221" y="18"/>
                  <a:pt x="1214" y="15"/>
                  <a:pt x="1197" y="0"/>
                </a:cubicBezTo>
                <a:cubicBezTo>
                  <a:pt x="1263" y="21"/>
                  <a:pt x="1309" y="48"/>
                  <a:pt x="1365" y="95"/>
                </a:cubicBezTo>
                <a:cubicBezTo>
                  <a:pt x="1507" y="213"/>
                  <a:pt x="1620" y="365"/>
                  <a:pt x="1703" y="530"/>
                </a:cubicBezTo>
                <a:cubicBezTo>
                  <a:pt x="1814" y="752"/>
                  <a:pt x="1872" y="1026"/>
                  <a:pt x="1751" y="1256"/>
                </a:cubicBezTo>
                <a:cubicBezTo>
                  <a:pt x="1707" y="1339"/>
                  <a:pt x="1640" y="1405"/>
                  <a:pt x="1567" y="1462"/>
                </a:cubicBezTo>
                <a:cubicBezTo>
                  <a:pt x="1558" y="1468"/>
                  <a:pt x="1550" y="1474"/>
                  <a:pt x="1541" y="148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99" name="Ink 4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946150" y="3978275"/>
            <a:ext cx="623888" cy="354013"/>
          </a:xfrm>
          <a:custGeom>
            <a:avLst/>
            <a:gdLst>
              <a:gd name="T0" fmla="*/ 1580878528 w 1735"/>
              <a:gd name="T1" fmla="*/ 2147483647 h 984"/>
              <a:gd name="T2" fmla="*/ 0 w 1735"/>
              <a:gd name="T3" fmla="*/ 2147483647 h 984"/>
              <a:gd name="T4" fmla="*/ 2147483647 w 1735"/>
              <a:gd name="T5" fmla="*/ 2147483647 h 984"/>
              <a:gd name="T6" fmla="*/ 2147483647 w 1735"/>
              <a:gd name="T7" fmla="*/ 2147483647 h 984"/>
              <a:gd name="T8" fmla="*/ 2147483647 w 1735"/>
              <a:gd name="T9" fmla="*/ 2147483647 h 984"/>
              <a:gd name="T10" fmla="*/ 2147483647 w 1735"/>
              <a:gd name="T11" fmla="*/ 2147483647 h 984"/>
              <a:gd name="T12" fmla="*/ 2147483647 w 1735"/>
              <a:gd name="T13" fmla="*/ 2147483647 h 984"/>
              <a:gd name="T14" fmla="*/ 2147483647 w 1735"/>
              <a:gd name="T15" fmla="*/ 2147483647 h 984"/>
              <a:gd name="T16" fmla="*/ 2147483647 w 1735"/>
              <a:gd name="T17" fmla="*/ 2147483647 h 984"/>
              <a:gd name="T18" fmla="*/ 2147483647 w 1735"/>
              <a:gd name="T19" fmla="*/ 2147483647 h 984"/>
              <a:gd name="T20" fmla="*/ 2147483647 w 1735"/>
              <a:gd name="T21" fmla="*/ 2147483647 h 984"/>
              <a:gd name="T22" fmla="*/ 2147483647 w 1735"/>
              <a:gd name="T23" fmla="*/ 2147483647 h 984"/>
              <a:gd name="T24" fmla="*/ 2147483647 w 1735"/>
              <a:gd name="T25" fmla="*/ 2147483647 h 984"/>
              <a:gd name="T26" fmla="*/ 2147483647 w 1735"/>
              <a:gd name="T27" fmla="*/ 2147483647 h 984"/>
              <a:gd name="T28" fmla="*/ 2147483647 w 1735"/>
              <a:gd name="T29" fmla="*/ 2147483647 h 984"/>
              <a:gd name="T30" fmla="*/ 2147483647 w 1735"/>
              <a:gd name="T31" fmla="*/ 2147483647 h 984"/>
              <a:gd name="T32" fmla="*/ 2147483647 w 1735"/>
              <a:gd name="T33" fmla="*/ 2147483647 h 984"/>
              <a:gd name="T34" fmla="*/ 2147483647 w 1735"/>
              <a:gd name="T35" fmla="*/ 2147483647 h 984"/>
              <a:gd name="T36" fmla="*/ 2147483647 w 1735"/>
              <a:gd name="T37" fmla="*/ 2147483647 h 984"/>
              <a:gd name="T38" fmla="*/ 2147483647 w 1735"/>
              <a:gd name="T39" fmla="*/ 2147483647 h 984"/>
              <a:gd name="T40" fmla="*/ 2147483647 w 1735"/>
              <a:gd name="T41" fmla="*/ 2147483647 h 984"/>
              <a:gd name="T42" fmla="*/ 2147483647 w 1735"/>
              <a:gd name="T43" fmla="*/ 2147483647 h 984"/>
              <a:gd name="T44" fmla="*/ 2147483647 w 1735"/>
              <a:gd name="T45" fmla="*/ 2147483647 h 984"/>
              <a:gd name="T46" fmla="*/ 2147483647 w 1735"/>
              <a:gd name="T47" fmla="*/ 2147483647 h 984"/>
              <a:gd name="T48" fmla="*/ 2147483647 w 1735"/>
              <a:gd name="T49" fmla="*/ 2147483647 h 984"/>
              <a:gd name="T50" fmla="*/ 2147483647 w 1735"/>
              <a:gd name="T51" fmla="*/ 2147483647 h 984"/>
              <a:gd name="T52" fmla="*/ 2147483647 w 1735"/>
              <a:gd name="T53" fmla="*/ 2147483647 h 984"/>
              <a:gd name="T54" fmla="*/ 2147483647 w 1735"/>
              <a:gd name="T55" fmla="*/ 2147483647 h 984"/>
              <a:gd name="T56" fmla="*/ 2147483647 w 1735"/>
              <a:gd name="T57" fmla="*/ 2147483647 h 984"/>
              <a:gd name="T58" fmla="*/ 2147483647 w 1735"/>
              <a:gd name="T59" fmla="*/ 2147483647 h 984"/>
              <a:gd name="T60" fmla="*/ 2147483647 w 1735"/>
              <a:gd name="T61" fmla="*/ 2147483647 h 984"/>
              <a:gd name="T62" fmla="*/ 2147483647 w 1735"/>
              <a:gd name="T63" fmla="*/ 2147483647 h 984"/>
              <a:gd name="T64" fmla="*/ 2147483647 w 1735"/>
              <a:gd name="T65" fmla="*/ 2147483647 h 984"/>
              <a:gd name="T66" fmla="*/ 2147483647 w 1735"/>
              <a:gd name="T67" fmla="*/ 2147483647 h 984"/>
              <a:gd name="T68" fmla="*/ 2147483647 w 1735"/>
              <a:gd name="T69" fmla="*/ 2147483647 h 984"/>
              <a:gd name="T70" fmla="*/ 2147483647 w 1735"/>
              <a:gd name="T71" fmla="*/ 2147483647 h 984"/>
              <a:gd name="T72" fmla="*/ 2147483647 w 1735"/>
              <a:gd name="T73" fmla="*/ 2147483647 h 984"/>
              <a:gd name="T74" fmla="*/ 2147483647 w 1735"/>
              <a:gd name="T75" fmla="*/ 2147483647 h 984"/>
              <a:gd name="T76" fmla="*/ 2147483647 w 1735"/>
              <a:gd name="T77" fmla="*/ 2147483647 h 984"/>
              <a:gd name="T78" fmla="*/ 2147483647 w 1735"/>
              <a:gd name="T79" fmla="*/ 2147483647 h 984"/>
              <a:gd name="T80" fmla="*/ 2147483647 w 1735"/>
              <a:gd name="T81" fmla="*/ 2147483647 h 984"/>
              <a:gd name="T82" fmla="*/ 2147483647 w 1735"/>
              <a:gd name="T83" fmla="*/ 2147483647 h 98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735"/>
              <a:gd name="T127" fmla="*/ 0 h 984"/>
              <a:gd name="T128" fmla="*/ 1735 w 1735"/>
              <a:gd name="T129" fmla="*/ 984 h 98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735" h="984" extrusionOk="0">
                <a:moveTo>
                  <a:pt x="34" y="490"/>
                </a:moveTo>
                <a:cubicBezTo>
                  <a:pt x="19" y="506"/>
                  <a:pt x="12" y="518"/>
                  <a:pt x="0" y="536"/>
                </a:cubicBezTo>
                <a:cubicBezTo>
                  <a:pt x="26" y="504"/>
                  <a:pt x="51" y="474"/>
                  <a:pt x="76" y="441"/>
                </a:cubicBezTo>
                <a:cubicBezTo>
                  <a:pt x="118" y="386"/>
                  <a:pt x="152" y="328"/>
                  <a:pt x="185" y="267"/>
                </a:cubicBezTo>
                <a:cubicBezTo>
                  <a:pt x="212" y="217"/>
                  <a:pt x="232" y="167"/>
                  <a:pt x="254" y="115"/>
                </a:cubicBezTo>
                <a:cubicBezTo>
                  <a:pt x="263" y="97"/>
                  <a:pt x="265" y="94"/>
                  <a:pt x="272" y="84"/>
                </a:cubicBezTo>
                <a:cubicBezTo>
                  <a:pt x="285" y="117"/>
                  <a:pt x="289" y="150"/>
                  <a:pt x="296" y="185"/>
                </a:cubicBezTo>
                <a:cubicBezTo>
                  <a:pt x="302" y="215"/>
                  <a:pt x="309" y="287"/>
                  <a:pt x="340" y="305"/>
                </a:cubicBezTo>
                <a:cubicBezTo>
                  <a:pt x="366" y="320"/>
                  <a:pt x="397" y="296"/>
                  <a:pt x="416" y="280"/>
                </a:cubicBezTo>
                <a:cubicBezTo>
                  <a:pt x="477" y="226"/>
                  <a:pt x="510" y="139"/>
                  <a:pt x="557" y="81"/>
                </a:cubicBezTo>
                <a:cubicBezTo>
                  <a:pt x="563" y="125"/>
                  <a:pt x="566" y="169"/>
                  <a:pt x="571" y="213"/>
                </a:cubicBezTo>
                <a:cubicBezTo>
                  <a:pt x="579" y="283"/>
                  <a:pt x="587" y="353"/>
                  <a:pt x="600" y="422"/>
                </a:cubicBezTo>
                <a:cubicBezTo>
                  <a:pt x="608" y="465"/>
                  <a:pt x="616" y="509"/>
                  <a:pt x="629" y="551"/>
                </a:cubicBezTo>
                <a:cubicBezTo>
                  <a:pt x="631" y="556"/>
                  <a:pt x="632" y="560"/>
                  <a:pt x="634" y="565"/>
                </a:cubicBezTo>
                <a:cubicBezTo>
                  <a:pt x="637" y="530"/>
                  <a:pt x="642" y="497"/>
                  <a:pt x="648" y="462"/>
                </a:cubicBezTo>
              </a:path>
              <a:path w="1735" h="984" extrusionOk="0">
                <a:moveTo>
                  <a:pt x="896" y="9"/>
                </a:moveTo>
                <a:cubicBezTo>
                  <a:pt x="911" y="7"/>
                  <a:pt x="935" y="-2"/>
                  <a:pt x="950" y="0"/>
                </a:cubicBezTo>
                <a:cubicBezTo>
                  <a:pt x="993" y="5"/>
                  <a:pt x="1014" y="56"/>
                  <a:pt x="1029" y="89"/>
                </a:cubicBezTo>
                <a:cubicBezTo>
                  <a:pt x="1048" y="133"/>
                  <a:pt x="1066" y="177"/>
                  <a:pt x="1083" y="222"/>
                </a:cubicBezTo>
                <a:cubicBezTo>
                  <a:pt x="1092" y="246"/>
                  <a:pt x="1109" y="279"/>
                  <a:pt x="1109" y="306"/>
                </a:cubicBezTo>
                <a:cubicBezTo>
                  <a:pt x="1108" y="309"/>
                  <a:pt x="1107" y="313"/>
                  <a:pt x="1106" y="316"/>
                </a:cubicBezTo>
                <a:cubicBezTo>
                  <a:pt x="1068" y="326"/>
                  <a:pt x="1040" y="320"/>
                  <a:pt x="1001" y="315"/>
                </a:cubicBezTo>
                <a:cubicBezTo>
                  <a:pt x="947" y="309"/>
                  <a:pt x="893" y="300"/>
                  <a:pt x="839" y="306"/>
                </a:cubicBezTo>
                <a:cubicBezTo>
                  <a:pt x="793" y="311"/>
                  <a:pt x="741" y="329"/>
                  <a:pt x="725" y="377"/>
                </a:cubicBezTo>
                <a:cubicBezTo>
                  <a:pt x="714" y="411"/>
                  <a:pt x="733" y="438"/>
                  <a:pt x="761" y="456"/>
                </a:cubicBezTo>
                <a:cubicBezTo>
                  <a:pt x="801" y="481"/>
                  <a:pt x="852" y="486"/>
                  <a:pt x="898" y="487"/>
                </a:cubicBezTo>
                <a:cubicBezTo>
                  <a:pt x="943" y="488"/>
                  <a:pt x="993" y="483"/>
                  <a:pt x="1035" y="464"/>
                </a:cubicBezTo>
                <a:cubicBezTo>
                  <a:pt x="1066" y="450"/>
                  <a:pt x="1089" y="429"/>
                  <a:pt x="1107" y="401"/>
                </a:cubicBezTo>
                <a:cubicBezTo>
                  <a:pt x="1121" y="380"/>
                  <a:pt x="1133" y="357"/>
                  <a:pt x="1146" y="336"/>
                </a:cubicBezTo>
              </a:path>
              <a:path w="1735" h="984" extrusionOk="0">
                <a:moveTo>
                  <a:pt x="1326" y="285"/>
                </a:moveTo>
                <a:cubicBezTo>
                  <a:pt x="1333" y="357"/>
                  <a:pt x="1330" y="429"/>
                  <a:pt x="1329" y="502"/>
                </a:cubicBezTo>
                <a:cubicBezTo>
                  <a:pt x="1327" y="654"/>
                  <a:pt x="1322" y="805"/>
                  <a:pt x="1327" y="957"/>
                </a:cubicBezTo>
                <a:cubicBezTo>
                  <a:pt x="1330" y="988"/>
                  <a:pt x="1327" y="985"/>
                  <a:pt x="1325" y="953"/>
                </a:cubicBezTo>
                <a:cubicBezTo>
                  <a:pt x="1322" y="903"/>
                  <a:pt x="1316" y="851"/>
                  <a:pt x="1310" y="801"/>
                </a:cubicBezTo>
                <a:cubicBezTo>
                  <a:pt x="1298" y="701"/>
                  <a:pt x="1294" y="603"/>
                  <a:pt x="1296" y="502"/>
                </a:cubicBezTo>
                <a:cubicBezTo>
                  <a:pt x="1298" y="402"/>
                  <a:pt x="1305" y="297"/>
                  <a:pt x="1345" y="204"/>
                </a:cubicBezTo>
                <a:cubicBezTo>
                  <a:pt x="1373" y="138"/>
                  <a:pt x="1419" y="92"/>
                  <a:pt x="1491" y="83"/>
                </a:cubicBezTo>
                <a:cubicBezTo>
                  <a:pt x="1568" y="73"/>
                  <a:pt x="1651" y="114"/>
                  <a:pt x="1702" y="169"/>
                </a:cubicBezTo>
                <a:cubicBezTo>
                  <a:pt x="1739" y="209"/>
                  <a:pt x="1745" y="258"/>
                  <a:pt x="1708" y="300"/>
                </a:cubicBezTo>
                <a:cubicBezTo>
                  <a:pt x="1662" y="353"/>
                  <a:pt x="1583" y="376"/>
                  <a:pt x="1519" y="397"/>
                </a:cubicBezTo>
                <a:cubicBezTo>
                  <a:pt x="1505" y="402"/>
                  <a:pt x="1319" y="461"/>
                  <a:pt x="1311" y="436"/>
                </a:cubicBezTo>
                <a:cubicBezTo>
                  <a:pt x="1303" y="411"/>
                  <a:pt x="1338" y="403"/>
                  <a:pt x="1355" y="39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00" name="Ink 4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589213" y="3836988"/>
            <a:ext cx="158750" cy="417512"/>
          </a:xfrm>
          <a:custGeom>
            <a:avLst/>
            <a:gdLst>
              <a:gd name="T0" fmla="*/ 2147483647 w 444"/>
              <a:gd name="T1" fmla="*/ 2147483647 h 1160"/>
              <a:gd name="T2" fmla="*/ 2147483647 w 444"/>
              <a:gd name="T3" fmla="*/ 2147483647 h 1160"/>
              <a:gd name="T4" fmla="*/ 2147483647 w 444"/>
              <a:gd name="T5" fmla="*/ 2147483647 h 1160"/>
              <a:gd name="T6" fmla="*/ 2147483647 w 444"/>
              <a:gd name="T7" fmla="*/ 2147483647 h 1160"/>
              <a:gd name="T8" fmla="*/ 2147483647 w 444"/>
              <a:gd name="T9" fmla="*/ 2147483647 h 1160"/>
              <a:gd name="T10" fmla="*/ 2147483647 w 444"/>
              <a:gd name="T11" fmla="*/ 2147483647 h 1160"/>
              <a:gd name="T12" fmla="*/ 0 w 444"/>
              <a:gd name="T13" fmla="*/ 2147483647 h 1160"/>
              <a:gd name="T14" fmla="*/ 959811175 w 444"/>
              <a:gd name="T15" fmla="*/ 2147483647 h 1160"/>
              <a:gd name="T16" fmla="*/ 2147483647 w 444"/>
              <a:gd name="T17" fmla="*/ 2147483647 h 1160"/>
              <a:gd name="T18" fmla="*/ 2147483647 w 444"/>
              <a:gd name="T19" fmla="*/ 2147483647 h 1160"/>
              <a:gd name="T20" fmla="*/ 2147483647 w 444"/>
              <a:gd name="T21" fmla="*/ 2147483647 h 1160"/>
              <a:gd name="T22" fmla="*/ 2147483647 w 444"/>
              <a:gd name="T23" fmla="*/ 2147483647 h 116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44"/>
              <a:gd name="T37" fmla="*/ 0 h 1160"/>
              <a:gd name="T38" fmla="*/ 444 w 444"/>
              <a:gd name="T39" fmla="*/ 1160 h 116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44" h="1160" extrusionOk="0">
                <a:moveTo>
                  <a:pt x="77" y="57"/>
                </a:moveTo>
                <a:cubicBezTo>
                  <a:pt x="75" y="38"/>
                  <a:pt x="74" y="19"/>
                  <a:pt x="73" y="0"/>
                </a:cubicBezTo>
                <a:cubicBezTo>
                  <a:pt x="73" y="66"/>
                  <a:pt x="71" y="133"/>
                  <a:pt x="71" y="199"/>
                </a:cubicBezTo>
                <a:cubicBezTo>
                  <a:pt x="72" y="317"/>
                  <a:pt x="77" y="433"/>
                  <a:pt x="88" y="550"/>
                </a:cubicBezTo>
                <a:cubicBezTo>
                  <a:pt x="97" y="651"/>
                  <a:pt x="114" y="751"/>
                  <a:pt x="124" y="851"/>
                </a:cubicBezTo>
                <a:cubicBezTo>
                  <a:pt x="128" y="888"/>
                  <a:pt x="129" y="924"/>
                  <a:pt x="127" y="959"/>
                </a:cubicBezTo>
              </a:path>
              <a:path w="444" h="1160" extrusionOk="0">
                <a:moveTo>
                  <a:pt x="0" y="960"/>
                </a:moveTo>
                <a:cubicBezTo>
                  <a:pt x="3" y="1008"/>
                  <a:pt x="4" y="1062"/>
                  <a:pt x="21" y="1108"/>
                </a:cubicBezTo>
                <a:cubicBezTo>
                  <a:pt x="38" y="1153"/>
                  <a:pt x="65" y="1165"/>
                  <a:pt x="109" y="1148"/>
                </a:cubicBezTo>
                <a:cubicBezTo>
                  <a:pt x="177" y="1121"/>
                  <a:pt x="237" y="1063"/>
                  <a:pt x="292" y="1017"/>
                </a:cubicBezTo>
                <a:cubicBezTo>
                  <a:pt x="300" y="1010"/>
                  <a:pt x="428" y="899"/>
                  <a:pt x="443" y="918"/>
                </a:cubicBezTo>
                <a:cubicBezTo>
                  <a:pt x="442" y="929"/>
                  <a:pt x="442" y="939"/>
                  <a:pt x="441" y="95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01" name="Ink 4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202113" y="3852863"/>
            <a:ext cx="550862" cy="385762"/>
          </a:xfrm>
          <a:custGeom>
            <a:avLst/>
            <a:gdLst>
              <a:gd name="T0" fmla="*/ 2147483647 w 1530"/>
              <a:gd name="T1" fmla="*/ 2147483647 h 1070"/>
              <a:gd name="T2" fmla="*/ 2147483647 w 1530"/>
              <a:gd name="T3" fmla="*/ 2147483647 h 1070"/>
              <a:gd name="T4" fmla="*/ 2147483647 w 1530"/>
              <a:gd name="T5" fmla="*/ 2147483647 h 1070"/>
              <a:gd name="T6" fmla="*/ 373332110 w 1530"/>
              <a:gd name="T7" fmla="*/ 2147483647 h 1070"/>
              <a:gd name="T8" fmla="*/ 2147483647 w 1530"/>
              <a:gd name="T9" fmla="*/ 2147483647 h 1070"/>
              <a:gd name="T10" fmla="*/ 2147483647 w 1530"/>
              <a:gd name="T11" fmla="*/ 2147483647 h 1070"/>
              <a:gd name="T12" fmla="*/ 2147483647 w 1530"/>
              <a:gd name="T13" fmla="*/ 2147483647 h 1070"/>
              <a:gd name="T14" fmla="*/ 2147483647 w 1530"/>
              <a:gd name="T15" fmla="*/ 2147483647 h 1070"/>
              <a:gd name="T16" fmla="*/ 2147483647 w 1530"/>
              <a:gd name="T17" fmla="*/ 2147483647 h 1070"/>
              <a:gd name="T18" fmla="*/ 2147483647 w 1530"/>
              <a:gd name="T19" fmla="*/ 2147483647 h 1070"/>
              <a:gd name="T20" fmla="*/ 2147483647 w 1530"/>
              <a:gd name="T21" fmla="*/ 2147483647 h 1070"/>
              <a:gd name="T22" fmla="*/ 2147483647 w 1530"/>
              <a:gd name="T23" fmla="*/ 2147483647 h 1070"/>
              <a:gd name="T24" fmla="*/ 2147483647 w 1530"/>
              <a:gd name="T25" fmla="*/ 2147483647 h 1070"/>
              <a:gd name="T26" fmla="*/ 2147483647 w 1530"/>
              <a:gd name="T27" fmla="*/ 2147483647 h 1070"/>
              <a:gd name="T28" fmla="*/ 2147483647 w 1530"/>
              <a:gd name="T29" fmla="*/ 2147483647 h 1070"/>
              <a:gd name="T30" fmla="*/ 2147483647 w 1530"/>
              <a:gd name="T31" fmla="*/ 2147483647 h 1070"/>
              <a:gd name="T32" fmla="*/ 2147483647 w 1530"/>
              <a:gd name="T33" fmla="*/ 2147483647 h 1070"/>
              <a:gd name="T34" fmla="*/ 2147483647 w 1530"/>
              <a:gd name="T35" fmla="*/ 2147483647 h 1070"/>
              <a:gd name="T36" fmla="*/ 2147483647 w 1530"/>
              <a:gd name="T37" fmla="*/ 2147483647 h 1070"/>
              <a:gd name="T38" fmla="*/ 2147483647 w 1530"/>
              <a:gd name="T39" fmla="*/ 2147483647 h 1070"/>
              <a:gd name="T40" fmla="*/ 2147483647 w 1530"/>
              <a:gd name="T41" fmla="*/ 2147483647 h 1070"/>
              <a:gd name="T42" fmla="*/ 2147483647 w 1530"/>
              <a:gd name="T43" fmla="*/ 2147483647 h 1070"/>
              <a:gd name="T44" fmla="*/ 2147483647 w 1530"/>
              <a:gd name="T45" fmla="*/ 2147483647 h 1070"/>
              <a:gd name="T46" fmla="*/ 2147483647 w 1530"/>
              <a:gd name="T47" fmla="*/ 2147483647 h 1070"/>
              <a:gd name="T48" fmla="*/ 2147483647 w 1530"/>
              <a:gd name="T49" fmla="*/ 2147483647 h 1070"/>
              <a:gd name="T50" fmla="*/ 2147483647 w 1530"/>
              <a:gd name="T51" fmla="*/ 2147483647 h 1070"/>
              <a:gd name="T52" fmla="*/ 2147483647 w 1530"/>
              <a:gd name="T53" fmla="*/ 2147483647 h 1070"/>
              <a:gd name="T54" fmla="*/ 2147483647 w 1530"/>
              <a:gd name="T55" fmla="*/ 2147483647 h 1070"/>
              <a:gd name="T56" fmla="*/ 2147483647 w 1530"/>
              <a:gd name="T57" fmla="*/ 2147483647 h 1070"/>
              <a:gd name="T58" fmla="*/ 2147483647 w 1530"/>
              <a:gd name="T59" fmla="*/ 2147483647 h 1070"/>
              <a:gd name="T60" fmla="*/ 2147483647 w 1530"/>
              <a:gd name="T61" fmla="*/ 2147483647 h 1070"/>
              <a:gd name="T62" fmla="*/ 2147483647 w 1530"/>
              <a:gd name="T63" fmla="*/ 2147483647 h 1070"/>
              <a:gd name="T64" fmla="*/ 2147483647 w 1530"/>
              <a:gd name="T65" fmla="*/ 2147483647 h 1070"/>
              <a:gd name="T66" fmla="*/ 2147483647 w 1530"/>
              <a:gd name="T67" fmla="*/ 2147483647 h 1070"/>
              <a:gd name="T68" fmla="*/ 2147483647 w 1530"/>
              <a:gd name="T69" fmla="*/ 2147483647 h 1070"/>
              <a:gd name="T70" fmla="*/ 2147483647 w 1530"/>
              <a:gd name="T71" fmla="*/ 2147483647 h 107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530"/>
              <a:gd name="T109" fmla="*/ 0 h 1070"/>
              <a:gd name="T110" fmla="*/ 1530 w 1530"/>
              <a:gd name="T111" fmla="*/ 1070 h 107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530" h="1070" extrusionOk="0">
                <a:moveTo>
                  <a:pt x="303" y="19"/>
                </a:moveTo>
                <a:cubicBezTo>
                  <a:pt x="278" y="6"/>
                  <a:pt x="259" y="-13"/>
                  <a:pt x="225" y="7"/>
                </a:cubicBezTo>
                <a:cubicBezTo>
                  <a:pt x="174" y="37"/>
                  <a:pt x="132" y="106"/>
                  <a:pt x="106" y="157"/>
                </a:cubicBezTo>
                <a:cubicBezTo>
                  <a:pt x="55" y="259"/>
                  <a:pt x="24" y="373"/>
                  <a:pt x="8" y="486"/>
                </a:cubicBezTo>
                <a:cubicBezTo>
                  <a:pt x="-17" y="663"/>
                  <a:pt x="6" y="852"/>
                  <a:pt x="122" y="994"/>
                </a:cubicBezTo>
                <a:cubicBezTo>
                  <a:pt x="150" y="1028"/>
                  <a:pt x="194" y="1073"/>
                  <a:pt x="242" y="1068"/>
                </a:cubicBezTo>
                <a:cubicBezTo>
                  <a:pt x="275" y="1065"/>
                  <a:pt x="287" y="1042"/>
                  <a:pt x="307" y="1020"/>
                </a:cubicBezTo>
              </a:path>
              <a:path w="1530" h="1070" extrusionOk="0">
                <a:moveTo>
                  <a:pt x="391" y="140"/>
                </a:moveTo>
                <a:cubicBezTo>
                  <a:pt x="393" y="185"/>
                  <a:pt x="390" y="226"/>
                  <a:pt x="385" y="272"/>
                </a:cubicBezTo>
                <a:cubicBezTo>
                  <a:pt x="374" y="374"/>
                  <a:pt x="371" y="475"/>
                  <a:pt x="367" y="577"/>
                </a:cubicBezTo>
                <a:cubicBezTo>
                  <a:pt x="363" y="702"/>
                  <a:pt x="350" y="835"/>
                  <a:pt x="364" y="960"/>
                </a:cubicBezTo>
                <a:cubicBezTo>
                  <a:pt x="370" y="1016"/>
                  <a:pt x="379" y="1010"/>
                  <a:pt x="406" y="971"/>
                </a:cubicBezTo>
              </a:path>
              <a:path w="1530" h="1070" extrusionOk="0">
                <a:moveTo>
                  <a:pt x="686" y="660"/>
                </a:moveTo>
                <a:cubicBezTo>
                  <a:pt x="672" y="696"/>
                  <a:pt x="639" y="714"/>
                  <a:pt x="607" y="738"/>
                </a:cubicBezTo>
                <a:cubicBezTo>
                  <a:pt x="565" y="768"/>
                  <a:pt x="517" y="794"/>
                  <a:pt x="482" y="833"/>
                </a:cubicBezTo>
                <a:cubicBezTo>
                  <a:pt x="464" y="853"/>
                  <a:pt x="444" y="884"/>
                  <a:pt x="475" y="901"/>
                </a:cubicBezTo>
                <a:cubicBezTo>
                  <a:pt x="533" y="933"/>
                  <a:pt x="615" y="909"/>
                  <a:pt x="674" y="893"/>
                </a:cubicBezTo>
                <a:cubicBezTo>
                  <a:pt x="710" y="883"/>
                  <a:pt x="755" y="864"/>
                  <a:pt x="794" y="867"/>
                </a:cubicBezTo>
                <a:cubicBezTo>
                  <a:pt x="826" y="870"/>
                  <a:pt x="842" y="894"/>
                  <a:pt x="849" y="923"/>
                </a:cubicBezTo>
                <a:cubicBezTo>
                  <a:pt x="858" y="958"/>
                  <a:pt x="858" y="993"/>
                  <a:pt x="860" y="1029"/>
                </a:cubicBezTo>
                <a:cubicBezTo>
                  <a:pt x="863" y="1084"/>
                  <a:pt x="881" y="1005"/>
                  <a:pt x="883" y="999"/>
                </a:cubicBezTo>
              </a:path>
              <a:path w="1530" h="1070" extrusionOk="0">
                <a:moveTo>
                  <a:pt x="1143" y="847"/>
                </a:moveTo>
                <a:cubicBezTo>
                  <a:pt x="1137" y="831"/>
                  <a:pt x="1134" y="811"/>
                  <a:pt x="1110" y="809"/>
                </a:cubicBezTo>
                <a:cubicBezTo>
                  <a:pt x="1086" y="807"/>
                  <a:pt x="1059" y="836"/>
                  <a:pt x="1046" y="853"/>
                </a:cubicBezTo>
                <a:cubicBezTo>
                  <a:pt x="1032" y="872"/>
                  <a:pt x="1028" y="887"/>
                  <a:pt x="1025" y="909"/>
                </a:cubicBezTo>
                <a:cubicBezTo>
                  <a:pt x="1065" y="917"/>
                  <a:pt x="1081" y="901"/>
                  <a:pt x="1108" y="868"/>
                </a:cubicBezTo>
                <a:cubicBezTo>
                  <a:pt x="1180" y="779"/>
                  <a:pt x="1189" y="666"/>
                  <a:pt x="1183" y="555"/>
                </a:cubicBezTo>
                <a:cubicBezTo>
                  <a:pt x="1179" y="477"/>
                  <a:pt x="1167" y="398"/>
                  <a:pt x="1150" y="322"/>
                </a:cubicBezTo>
                <a:cubicBezTo>
                  <a:pt x="1140" y="278"/>
                  <a:pt x="1120" y="238"/>
                  <a:pt x="1169" y="279"/>
                </a:cubicBezTo>
              </a:path>
              <a:path w="1530" h="1070" extrusionOk="0">
                <a:moveTo>
                  <a:pt x="1344" y="660"/>
                </a:moveTo>
                <a:cubicBezTo>
                  <a:pt x="1348" y="713"/>
                  <a:pt x="1340" y="767"/>
                  <a:pt x="1359" y="817"/>
                </a:cubicBezTo>
                <a:cubicBezTo>
                  <a:pt x="1375" y="859"/>
                  <a:pt x="1413" y="875"/>
                  <a:pt x="1452" y="890"/>
                </a:cubicBezTo>
                <a:cubicBezTo>
                  <a:pt x="1481" y="901"/>
                  <a:pt x="1512" y="903"/>
                  <a:pt x="1529" y="928"/>
                </a:cubicBezTo>
                <a:cubicBezTo>
                  <a:pt x="1494" y="951"/>
                  <a:pt x="1456" y="957"/>
                  <a:pt x="1415" y="966"/>
                </a:cubicBezTo>
                <a:cubicBezTo>
                  <a:pt x="1400" y="969"/>
                  <a:pt x="1305" y="989"/>
                  <a:pt x="1300" y="959"/>
                </a:cubicBezTo>
                <a:cubicBezTo>
                  <a:pt x="1310" y="941"/>
                  <a:pt x="1317" y="933"/>
                  <a:pt x="1334" y="927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02" name="Ink 4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900613" y="3844925"/>
            <a:ext cx="620712" cy="409575"/>
          </a:xfrm>
          <a:custGeom>
            <a:avLst/>
            <a:gdLst>
              <a:gd name="T0" fmla="*/ 1114307834 w 1727"/>
              <a:gd name="T1" fmla="*/ 2147483647 h 1134"/>
              <a:gd name="T2" fmla="*/ 417897740 w 1727"/>
              <a:gd name="T3" fmla="*/ 2147483647 h 1134"/>
              <a:gd name="T4" fmla="*/ 2147483647 w 1727"/>
              <a:gd name="T5" fmla="*/ 2147483647 h 1134"/>
              <a:gd name="T6" fmla="*/ 2147483647 w 1727"/>
              <a:gd name="T7" fmla="*/ 2147483647 h 1134"/>
              <a:gd name="T8" fmla="*/ 2147483647 w 1727"/>
              <a:gd name="T9" fmla="*/ 2147483647 h 1134"/>
              <a:gd name="T10" fmla="*/ 2147483647 w 1727"/>
              <a:gd name="T11" fmla="*/ 2147483647 h 1134"/>
              <a:gd name="T12" fmla="*/ 2147483647 w 1727"/>
              <a:gd name="T13" fmla="*/ 2147483647 h 1134"/>
              <a:gd name="T14" fmla="*/ 2147483647 w 1727"/>
              <a:gd name="T15" fmla="*/ 2147483647 h 1134"/>
              <a:gd name="T16" fmla="*/ 2147483647 w 1727"/>
              <a:gd name="T17" fmla="*/ 2147483647 h 1134"/>
              <a:gd name="T18" fmla="*/ 2147483647 w 1727"/>
              <a:gd name="T19" fmla="*/ 2147483647 h 1134"/>
              <a:gd name="T20" fmla="*/ 2147483647 w 1727"/>
              <a:gd name="T21" fmla="*/ 2147483647 h 1134"/>
              <a:gd name="T22" fmla="*/ 2147483647 w 1727"/>
              <a:gd name="T23" fmla="*/ 2147483647 h 1134"/>
              <a:gd name="T24" fmla="*/ 2147483647 w 1727"/>
              <a:gd name="T25" fmla="*/ 2147483647 h 1134"/>
              <a:gd name="T26" fmla="*/ 2147483647 w 1727"/>
              <a:gd name="T27" fmla="*/ 2147483647 h 1134"/>
              <a:gd name="T28" fmla="*/ 2147483647 w 1727"/>
              <a:gd name="T29" fmla="*/ 2147483647 h 1134"/>
              <a:gd name="T30" fmla="*/ 2147483647 w 1727"/>
              <a:gd name="T31" fmla="*/ 2147483647 h 1134"/>
              <a:gd name="T32" fmla="*/ 2147483647 w 1727"/>
              <a:gd name="T33" fmla="*/ 2147483647 h 1134"/>
              <a:gd name="T34" fmla="*/ 2147483647 w 1727"/>
              <a:gd name="T35" fmla="*/ 2147483647 h 1134"/>
              <a:gd name="T36" fmla="*/ 2147483647 w 1727"/>
              <a:gd name="T37" fmla="*/ 2147483647 h 1134"/>
              <a:gd name="T38" fmla="*/ 2147483647 w 1727"/>
              <a:gd name="T39" fmla="*/ 2147483647 h 1134"/>
              <a:gd name="T40" fmla="*/ 2147483647 w 1727"/>
              <a:gd name="T41" fmla="*/ 2147483647 h 1134"/>
              <a:gd name="T42" fmla="*/ 2147483647 w 1727"/>
              <a:gd name="T43" fmla="*/ 2147483647 h 1134"/>
              <a:gd name="T44" fmla="*/ 2147483647 w 1727"/>
              <a:gd name="T45" fmla="*/ 2147483647 h 1134"/>
              <a:gd name="T46" fmla="*/ 2147483647 w 1727"/>
              <a:gd name="T47" fmla="*/ 2147483647 h 1134"/>
              <a:gd name="T48" fmla="*/ 2147483647 w 1727"/>
              <a:gd name="T49" fmla="*/ 2147483647 h 1134"/>
              <a:gd name="T50" fmla="*/ 2147483647 w 1727"/>
              <a:gd name="T51" fmla="*/ 2147483647 h 1134"/>
              <a:gd name="T52" fmla="*/ 2147483647 w 1727"/>
              <a:gd name="T53" fmla="*/ 2147483647 h 1134"/>
              <a:gd name="T54" fmla="*/ 2147483647 w 1727"/>
              <a:gd name="T55" fmla="*/ 2147483647 h 1134"/>
              <a:gd name="T56" fmla="*/ 2147483647 w 1727"/>
              <a:gd name="T57" fmla="*/ 2147483647 h 1134"/>
              <a:gd name="T58" fmla="*/ 2147483647 w 1727"/>
              <a:gd name="T59" fmla="*/ 2147483647 h 1134"/>
              <a:gd name="T60" fmla="*/ 2147483647 w 1727"/>
              <a:gd name="T61" fmla="*/ 2147483647 h 113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727"/>
              <a:gd name="T94" fmla="*/ 0 h 1134"/>
              <a:gd name="T95" fmla="*/ 1727 w 1727"/>
              <a:gd name="T96" fmla="*/ 1134 h 1134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727" h="1134" extrusionOk="0">
                <a:moveTo>
                  <a:pt x="24" y="769"/>
                </a:moveTo>
                <a:cubicBezTo>
                  <a:pt x="1" y="747"/>
                  <a:pt x="-1" y="745"/>
                  <a:pt x="9" y="717"/>
                </a:cubicBezTo>
                <a:cubicBezTo>
                  <a:pt x="17" y="695"/>
                  <a:pt x="36" y="676"/>
                  <a:pt x="62" y="681"/>
                </a:cubicBezTo>
                <a:cubicBezTo>
                  <a:pt x="98" y="688"/>
                  <a:pt x="103" y="751"/>
                  <a:pt x="105" y="778"/>
                </a:cubicBezTo>
                <a:cubicBezTo>
                  <a:pt x="111" y="865"/>
                  <a:pt x="87" y="949"/>
                  <a:pt x="81" y="1035"/>
                </a:cubicBezTo>
                <a:cubicBezTo>
                  <a:pt x="81" y="1042"/>
                  <a:pt x="81" y="1048"/>
                  <a:pt x="81" y="1055"/>
                </a:cubicBezTo>
                <a:cubicBezTo>
                  <a:pt x="120" y="1056"/>
                  <a:pt x="133" y="1029"/>
                  <a:pt x="161" y="1001"/>
                </a:cubicBezTo>
                <a:cubicBezTo>
                  <a:pt x="196" y="967"/>
                  <a:pt x="239" y="903"/>
                  <a:pt x="290" y="894"/>
                </a:cubicBezTo>
                <a:cubicBezTo>
                  <a:pt x="329" y="887"/>
                  <a:pt x="335" y="943"/>
                  <a:pt x="339" y="969"/>
                </a:cubicBezTo>
                <a:cubicBezTo>
                  <a:pt x="346" y="1011"/>
                  <a:pt x="340" y="1064"/>
                  <a:pt x="360" y="1102"/>
                </a:cubicBezTo>
                <a:cubicBezTo>
                  <a:pt x="377" y="1134"/>
                  <a:pt x="400" y="1125"/>
                  <a:pt x="429" y="1124"/>
                </a:cubicBezTo>
              </a:path>
              <a:path w="1727" h="1134" extrusionOk="0">
                <a:moveTo>
                  <a:pt x="1075" y="407"/>
                </a:moveTo>
                <a:cubicBezTo>
                  <a:pt x="1077" y="385"/>
                  <a:pt x="1078" y="381"/>
                  <a:pt x="1074" y="360"/>
                </a:cubicBezTo>
                <a:cubicBezTo>
                  <a:pt x="1041" y="340"/>
                  <a:pt x="1016" y="344"/>
                  <a:pt x="980" y="363"/>
                </a:cubicBezTo>
                <a:cubicBezTo>
                  <a:pt x="913" y="398"/>
                  <a:pt x="864" y="464"/>
                  <a:pt x="825" y="527"/>
                </a:cubicBezTo>
                <a:cubicBezTo>
                  <a:pt x="782" y="597"/>
                  <a:pt x="753" y="683"/>
                  <a:pt x="763" y="766"/>
                </a:cubicBezTo>
                <a:cubicBezTo>
                  <a:pt x="771" y="834"/>
                  <a:pt x="806" y="885"/>
                  <a:pt x="873" y="905"/>
                </a:cubicBezTo>
                <a:cubicBezTo>
                  <a:pt x="936" y="924"/>
                  <a:pt x="1009" y="899"/>
                  <a:pt x="1065" y="869"/>
                </a:cubicBezTo>
                <a:cubicBezTo>
                  <a:pt x="1109" y="840"/>
                  <a:pt x="1123" y="831"/>
                  <a:pt x="1147" y="806"/>
                </a:cubicBezTo>
              </a:path>
              <a:path w="1727" h="1134" extrusionOk="0">
                <a:moveTo>
                  <a:pt x="1107" y="647"/>
                </a:moveTo>
                <a:cubicBezTo>
                  <a:pt x="1074" y="645"/>
                  <a:pt x="1069" y="642"/>
                  <a:pt x="1043" y="660"/>
                </a:cubicBezTo>
                <a:cubicBezTo>
                  <a:pt x="1045" y="692"/>
                  <a:pt x="1079" y="719"/>
                  <a:pt x="1102" y="745"/>
                </a:cubicBezTo>
                <a:cubicBezTo>
                  <a:pt x="1142" y="789"/>
                  <a:pt x="1182" y="833"/>
                  <a:pt x="1200" y="891"/>
                </a:cubicBezTo>
                <a:cubicBezTo>
                  <a:pt x="1217" y="944"/>
                  <a:pt x="1206" y="993"/>
                  <a:pt x="1185" y="1043"/>
                </a:cubicBezTo>
                <a:cubicBezTo>
                  <a:pt x="1172" y="1075"/>
                  <a:pt x="1152" y="1105"/>
                  <a:pt x="1132" y="1133"/>
                </a:cubicBezTo>
              </a:path>
              <a:path w="1727" h="1134" extrusionOk="0">
                <a:moveTo>
                  <a:pt x="1486" y="0"/>
                </a:moveTo>
                <a:cubicBezTo>
                  <a:pt x="1536" y="48"/>
                  <a:pt x="1576" y="88"/>
                  <a:pt x="1609" y="152"/>
                </a:cubicBezTo>
                <a:cubicBezTo>
                  <a:pt x="1671" y="271"/>
                  <a:pt x="1707" y="405"/>
                  <a:pt x="1721" y="537"/>
                </a:cubicBezTo>
                <a:cubicBezTo>
                  <a:pt x="1737" y="685"/>
                  <a:pt x="1718" y="845"/>
                  <a:pt x="1670" y="986"/>
                </a:cubicBezTo>
                <a:cubicBezTo>
                  <a:pt x="1657" y="1023"/>
                  <a:pt x="1642" y="1085"/>
                  <a:pt x="1602" y="1098"/>
                </a:cubicBezTo>
                <a:cubicBezTo>
                  <a:pt x="1595" y="1095"/>
                  <a:pt x="1587" y="1091"/>
                  <a:pt x="1580" y="1088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03" name="Ink 4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46063" y="3951288"/>
            <a:ext cx="4291012" cy="1055687"/>
          </a:xfrm>
          <a:custGeom>
            <a:avLst/>
            <a:gdLst>
              <a:gd name="T0" fmla="*/ 2147483647 w 11918"/>
              <a:gd name="T1" fmla="*/ 2147483647 h 2932"/>
              <a:gd name="T2" fmla="*/ 2147483647 w 11918"/>
              <a:gd name="T3" fmla="*/ 2147483647 h 2932"/>
              <a:gd name="T4" fmla="*/ 2147483647 w 11918"/>
              <a:gd name="T5" fmla="*/ 2147483647 h 2932"/>
              <a:gd name="T6" fmla="*/ 2147483647 w 11918"/>
              <a:gd name="T7" fmla="*/ 2147483647 h 2932"/>
              <a:gd name="T8" fmla="*/ 2147483647 w 11918"/>
              <a:gd name="T9" fmla="*/ 2147483647 h 2932"/>
              <a:gd name="T10" fmla="*/ 2147483647 w 11918"/>
              <a:gd name="T11" fmla="*/ 2147483647 h 2932"/>
              <a:gd name="T12" fmla="*/ 2147483647 w 11918"/>
              <a:gd name="T13" fmla="*/ 2147483647 h 2932"/>
              <a:gd name="T14" fmla="*/ 2147483647 w 11918"/>
              <a:gd name="T15" fmla="*/ 2147483647 h 2932"/>
              <a:gd name="T16" fmla="*/ 2147483647 w 11918"/>
              <a:gd name="T17" fmla="*/ 2147483647 h 2932"/>
              <a:gd name="T18" fmla="*/ 2147483647 w 11918"/>
              <a:gd name="T19" fmla="*/ 2147483647 h 2932"/>
              <a:gd name="T20" fmla="*/ 2147483647 w 11918"/>
              <a:gd name="T21" fmla="*/ 2147483647 h 2932"/>
              <a:gd name="T22" fmla="*/ 2147483647 w 11918"/>
              <a:gd name="T23" fmla="*/ 2147483647 h 2932"/>
              <a:gd name="T24" fmla="*/ 2147483647 w 11918"/>
              <a:gd name="T25" fmla="*/ 2147483647 h 2932"/>
              <a:gd name="T26" fmla="*/ 2147483647 w 11918"/>
              <a:gd name="T27" fmla="*/ 2147483647 h 2932"/>
              <a:gd name="T28" fmla="*/ 2147483647 w 11918"/>
              <a:gd name="T29" fmla="*/ 2147483647 h 2932"/>
              <a:gd name="T30" fmla="*/ 2147483647 w 11918"/>
              <a:gd name="T31" fmla="*/ 2147483647 h 2932"/>
              <a:gd name="T32" fmla="*/ 2147483647 w 11918"/>
              <a:gd name="T33" fmla="*/ 2147483647 h 2932"/>
              <a:gd name="T34" fmla="*/ 2147483647 w 11918"/>
              <a:gd name="T35" fmla="*/ 2147483647 h 2932"/>
              <a:gd name="T36" fmla="*/ 2147483647 w 11918"/>
              <a:gd name="T37" fmla="*/ 2147483647 h 2932"/>
              <a:gd name="T38" fmla="*/ 2147483647 w 11918"/>
              <a:gd name="T39" fmla="*/ 2147483647 h 2932"/>
              <a:gd name="T40" fmla="*/ 2147483647 w 11918"/>
              <a:gd name="T41" fmla="*/ 2147483647 h 2932"/>
              <a:gd name="T42" fmla="*/ 2147483647 w 11918"/>
              <a:gd name="T43" fmla="*/ 2147483647 h 2932"/>
              <a:gd name="T44" fmla="*/ 2147483647 w 11918"/>
              <a:gd name="T45" fmla="*/ 2147483647 h 2932"/>
              <a:gd name="T46" fmla="*/ 2147483647 w 11918"/>
              <a:gd name="T47" fmla="*/ 2147483647 h 2932"/>
              <a:gd name="T48" fmla="*/ 2147483647 w 11918"/>
              <a:gd name="T49" fmla="*/ 2147483647 h 2932"/>
              <a:gd name="T50" fmla="*/ 2147483647 w 11918"/>
              <a:gd name="T51" fmla="*/ 2147483647 h 2932"/>
              <a:gd name="T52" fmla="*/ 2147483647 w 11918"/>
              <a:gd name="T53" fmla="*/ 2147483647 h 2932"/>
              <a:gd name="T54" fmla="*/ 2147483647 w 11918"/>
              <a:gd name="T55" fmla="*/ 2147483647 h 2932"/>
              <a:gd name="T56" fmla="*/ 2147483647 w 11918"/>
              <a:gd name="T57" fmla="*/ 2147483647 h 2932"/>
              <a:gd name="T58" fmla="*/ 2147483647 w 11918"/>
              <a:gd name="T59" fmla="*/ 2147483647 h 2932"/>
              <a:gd name="T60" fmla="*/ 2147483647 w 11918"/>
              <a:gd name="T61" fmla="*/ 2147483647 h 2932"/>
              <a:gd name="T62" fmla="*/ 2147483647 w 11918"/>
              <a:gd name="T63" fmla="*/ 2147483647 h 293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1918"/>
              <a:gd name="T97" fmla="*/ 0 h 2932"/>
              <a:gd name="T98" fmla="*/ 11918 w 11918"/>
              <a:gd name="T99" fmla="*/ 2932 h 293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1918" h="2932" extrusionOk="0">
                <a:moveTo>
                  <a:pt x="11917" y="235"/>
                </a:moveTo>
                <a:cubicBezTo>
                  <a:pt x="11900" y="218"/>
                  <a:pt x="11899" y="231"/>
                  <a:pt x="11888" y="246"/>
                </a:cubicBezTo>
              </a:path>
              <a:path w="11918" h="2932" extrusionOk="0">
                <a:moveTo>
                  <a:pt x="10321" y="1897"/>
                </a:moveTo>
                <a:cubicBezTo>
                  <a:pt x="10317" y="1883"/>
                  <a:pt x="10316" y="1879"/>
                  <a:pt x="10328" y="1873"/>
                </a:cubicBezTo>
              </a:path>
              <a:path w="11918" h="2932" extrusionOk="0">
                <a:moveTo>
                  <a:pt x="1318" y="0"/>
                </a:moveTo>
                <a:cubicBezTo>
                  <a:pt x="1297" y="48"/>
                  <a:pt x="1283" y="97"/>
                  <a:pt x="1263" y="145"/>
                </a:cubicBezTo>
                <a:cubicBezTo>
                  <a:pt x="1215" y="263"/>
                  <a:pt x="1188" y="380"/>
                  <a:pt x="1176" y="508"/>
                </a:cubicBezTo>
                <a:cubicBezTo>
                  <a:pt x="1164" y="639"/>
                  <a:pt x="1152" y="808"/>
                  <a:pt x="1227" y="922"/>
                </a:cubicBezTo>
                <a:cubicBezTo>
                  <a:pt x="1268" y="969"/>
                  <a:pt x="1281" y="984"/>
                  <a:pt x="1322" y="997"/>
                </a:cubicBezTo>
              </a:path>
              <a:path w="11918" h="2932" extrusionOk="0">
                <a:moveTo>
                  <a:pt x="282" y="1679"/>
                </a:moveTo>
                <a:cubicBezTo>
                  <a:pt x="220" y="1649"/>
                  <a:pt x="80" y="1576"/>
                  <a:pt x="21" y="1660"/>
                </a:cubicBezTo>
                <a:cubicBezTo>
                  <a:pt x="-33" y="1736"/>
                  <a:pt x="31" y="1860"/>
                  <a:pt x="62" y="1931"/>
                </a:cubicBezTo>
                <a:cubicBezTo>
                  <a:pt x="117" y="2056"/>
                  <a:pt x="187" y="2174"/>
                  <a:pt x="246" y="2297"/>
                </a:cubicBezTo>
                <a:cubicBezTo>
                  <a:pt x="302" y="2413"/>
                  <a:pt x="353" y="2535"/>
                  <a:pt x="391" y="2658"/>
                </a:cubicBezTo>
                <a:cubicBezTo>
                  <a:pt x="405" y="2704"/>
                  <a:pt x="462" y="2843"/>
                  <a:pt x="432" y="2893"/>
                </a:cubicBezTo>
                <a:cubicBezTo>
                  <a:pt x="417" y="2906"/>
                  <a:pt x="402" y="2918"/>
                  <a:pt x="387" y="2931"/>
                </a:cubicBezTo>
              </a:path>
              <a:path w="11918" h="2932" extrusionOk="0">
                <a:moveTo>
                  <a:pt x="172" y="2570"/>
                </a:moveTo>
                <a:cubicBezTo>
                  <a:pt x="177" y="2479"/>
                  <a:pt x="195" y="2423"/>
                  <a:pt x="247" y="2345"/>
                </a:cubicBezTo>
                <a:cubicBezTo>
                  <a:pt x="308" y="2254"/>
                  <a:pt x="337" y="2179"/>
                  <a:pt x="358" y="2070"/>
                </a:cubicBezTo>
              </a:path>
              <a:path w="11918" h="2932" extrusionOk="0">
                <a:moveTo>
                  <a:pt x="222" y="1434"/>
                </a:moveTo>
                <a:cubicBezTo>
                  <a:pt x="222" y="1528"/>
                  <a:pt x="255" y="1591"/>
                  <a:pt x="285" y="1682"/>
                </a:cubicBezTo>
                <a:cubicBezTo>
                  <a:pt x="320" y="1789"/>
                  <a:pt x="358" y="1894"/>
                  <a:pt x="395" y="2000"/>
                </a:cubicBezTo>
                <a:cubicBezTo>
                  <a:pt x="420" y="2072"/>
                  <a:pt x="439" y="2155"/>
                  <a:pt x="476" y="2222"/>
                </a:cubicBezTo>
                <a:cubicBezTo>
                  <a:pt x="483" y="2230"/>
                  <a:pt x="489" y="2239"/>
                  <a:pt x="496" y="2247"/>
                </a:cubicBezTo>
              </a:path>
              <a:path w="11918" h="2932" extrusionOk="0">
                <a:moveTo>
                  <a:pt x="562" y="2206"/>
                </a:moveTo>
                <a:cubicBezTo>
                  <a:pt x="560" y="2160"/>
                  <a:pt x="557" y="2116"/>
                  <a:pt x="548" y="2071"/>
                </a:cubicBezTo>
                <a:cubicBezTo>
                  <a:pt x="540" y="2029"/>
                  <a:pt x="530" y="1987"/>
                  <a:pt x="524" y="1945"/>
                </a:cubicBezTo>
                <a:cubicBezTo>
                  <a:pt x="523" y="1930"/>
                  <a:pt x="523" y="1925"/>
                  <a:pt x="538" y="1925"/>
                </a:cubicBezTo>
                <a:cubicBezTo>
                  <a:pt x="568" y="1943"/>
                  <a:pt x="592" y="1963"/>
                  <a:pt x="616" y="1988"/>
                </a:cubicBezTo>
                <a:cubicBezTo>
                  <a:pt x="638" y="2011"/>
                  <a:pt x="667" y="2040"/>
                  <a:pt x="676" y="2072"/>
                </a:cubicBezTo>
                <a:cubicBezTo>
                  <a:pt x="684" y="2102"/>
                  <a:pt x="650" y="2117"/>
                  <a:pt x="625" y="2115"/>
                </a:cubicBezTo>
                <a:cubicBezTo>
                  <a:pt x="590" y="2112"/>
                  <a:pt x="555" y="2095"/>
                  <a:pt x="534" y="2066"/>
                </a:cubicBezTo>
                <a:cubicBezTo>
                  <a:pt x="529" y="2056"/>
                  <a:pt x="523" y="2047"/>
                  <a:pt x="518" y="2037"/>
                </a:cubicBezTo>
              </a:path>
              <a:path w="11918" h="2932" extrusionOk="0">
                <a:moveTo>
                  <a:pt x="413" y="1401"/>
                </a:moveTo>
                <a:cubicBezTo>
                  <a:pt x="440" y="1447"/>
                  <a:pt x="466" y="1495"/>
                  <a:pt x="492" y="1542"/>
                </a:cubicBezTo>
                <a:cubicBezTo>
                  <a:pt x="563" y="1670"/>
                  <a:pt x="629" y="1799"/>
                  <a:pt x="697" y="1928"/>
                </a:cubicBezTo>
                <a:cubicBezTo>
                  <a:pt x="726" y="1984"/>
                  <a:pt x="775" y="2149"/>
                  <a:pt x="794" y="2089"/>
                </a:cubicBezTo>
                <a:cubicBezTo>
                  <a:pt x="792" y="2079"/>
                  <a:pt x="790" y="2069"/>
                  <a:pt x="788" y="2059"/>
                </a:cubicBezTo>
              </a:path>
              <a:path w="11918" h="2932" extrusionOk="0">
                <a:moveTo>
                  <a:pt x="534" y="1725"/>
                </a:moveTo>
                <a:cubicBezTo>
                  <a:pt x="567" y="1707"/>
                  <a:pt x="579" y="1700"/>
                  <a:pt x="597" y="1663"/>
                </a:cubicBezTo>
                <a:cubicBezTo>
                  <a:pt x="627" y="1603"/>
                  <a:pt x="636" y="1538"/>
                  <a:pt x="643" y="1473"/>
                </a:cubicBezTo>
                <a:cubicBezTo>
                  <a:pt x="650" y="1409"/>
                  <a:pt x="646" y="1345"/>
                  <a:pt x="641" y="1281"/>
                </a:cubicBezTo>
                <a:cubicBezTo>
                  <a:pt x="641" y="1276"/>
                  <a:pt x="640" y="1272"/>
                  <a:pt x="640" y="1267"/>
                </a:cubicBezTo>
                <a:cubicBezTo>
                  <a:pt x="648" y="1331"/>
                  <a:pt x="666" y="1392"/>
                  <a:pt x="686" y="1454"/>
                </a:cubicBezTo>
                <a:cubicBezTo>
                  <a:pt x="723" y="1571"/>
                  <a:pt x="765" y="1686"/>
                  <a:pt x="805" y="1802"/>
                </a:cubicBezTo>
                <a:cubicBezTo>
                  <a:pt x="827" y="1867"/>
                  <a:pt x="866" y="1938"/>
                  <a:pt x="875" y="2007"/>
                </a:cubicBezTo>
                <a:cubicBezTo>
                  <a:pt x="874" y="2011"/>
                  <a:pt x="874" y="2016"/>
                  <a:pt x="873" y="2020"/>
                </a:cubicBezTo>
              </a:path>
              <a:path w="11918" h="2932" extrusionOk="0">
                <a:moveTo>
                  <a:pt x="790" y="1806"/>
                </a:moveTo>
                <a:cubicBezTo>
                  <a:pt x="823" y="1792"/>
                  <a:pt x="849" y="1783"/>
                  <a:pt x="877" y="1761"/>
                </a:cubicBezTo>
                <a:cubicBezTo>
                  <a:pt x="894" y="1748"/>
                  <a:pt x="911" y="1728"/>
                  <a:pt x="913" y="1705"/>
                </a:cubicBezTo>
                <a:cubicBezTo>
                  <a:pt x="915" y="1687"/>
                  <a:pt x="913" y="1673"/>
                  <a:pt x="918" y="1655"/>
                </a:cubicBezTo>
              </a:path>
              <a:path w="11918" h="2932" extrusionOk="0">
                <a:moveTo>
                  <a:pt x="950" y="1689"/>
                </a:moveTo>
                <a:cubicBezTo>
                  <a:pt x="976" y="1651"/>
                  <a:pt x="998" y="1614"/>
                  <a:pt x="1005" y="1567"/>
                </a:cubicBezTo>
                <a:cubicBezTo>
                  <a:pt x="1007" y="1552"/>
                  <a:pt x="1014" y="1454"/>
                  <a:pt x="982" y="1454"/>
                </a:cubicBezTo>
                <a:cubicBezTo>
                  <a:pt x="948" y="1454"/>
                  <a:pt x="943" y="1488"/>
                  <a:pt x="936" y="1516"/>
                </a:cubicBezTo>
                <a:cubicBezTo>
                  <a:pt x="922" y="1573"/>
                  <a:pt x="923" y="1629"/>
                  <a:pt x="938" y="1686"/>
                </a:cubicBezTo>
                <a:cubicBezTo>
                  <a:pt x="950" y="1730"/>
                  <a:pt x="973" y="1779"/>
                  <a:pt x="1020" y="1795"/>
                </a:cubicBezTo>
                <a:cubicBezTo>
                  <a:pt x="1069" y="1811"/>
                  <a:pt x="1115" y="1776"/>
                  <a:pt x="1148" y="1744"/>
                </a:cubicBezTo>
                <a:cubicBezTo>
                  <a:pt x="1158" y="1734"/>
                  <a:pt x="1182" y="1685"/>
                  <a:pt x="1196" y="1682"/>
                </a:cubicBezTo>
                <a:cubicBezTo>
                  <a:pt x="1213" y="1678"/>
                  <a:pt x="1237" y="1696"/>
                  <a:pt x="1255" y="1700"/>
                </a:cubicBezTo>
                <a:cubicBezTo>
                  <a:pt x="1286" y="1706"/>
                  <a:pt x="1316" y="1705"/>
                  <a:pt x="1348" y="1706"/>
                </a:cubicBezTo>
                <a:cubicBezTo>
                  <a:pt x="1376" y="1707"/>
                  <a:pt x="1397" y="1704"/>
                  <a:pt x="1424" y="1709"/>
                </a:cubicBezTo>
                <a:cubicBezTo>
                  <a:pt x="1428" y="1710"/>
                  <a:pt x="1432" y="1710"/>
                  <a:pt x="1436" y="1711"/>
                </a:cubicBezTo>
              </a:path>
              <a:path w="11918" h="2932" extrusionOk="0">
                <a:moveTo>
                  <a:pt x="192" y="2850"/>
                </a:moveTo>
                <a:cubicBezTo>
                  <a:pt x="177" y="2840"/>
                  <a:pt x="162" y="2830"/>
                  <a:pt x="147" y="282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04" name="Ink 4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862138" y="4387850"/>
            <a:ext cx="2860675" cy="493713"/>
          </a:xfrm>
          <a:custGeom>
            <a:avLst/>
            <a:gdLst>
              <a:gd name="T0" fmla="*/ 2147483647 w 7945"/>
              <a:gd name="T1" fmla="*/ 2147483647 h 1373"/>
              <a:gd name="T2" fmla="*/ 2147483647 w 7945"/>
              <a:gd name="T3" fmla="*/ 2147483647 h 1373"/>
              <a:gd name="T4" fmla="*/ 2147483647 w 7945"/>
              <a:gd name="T5" fmla="*/ 2147483647 h 1373"/>
              <a:gd name="T6" fmla="*/ 2147483647 w 7945"/>
              <a:gd name="T7" fmla="*/ 2147483647 h 1373"/>
              <a:gd name="T8" fmla="*/ 2147483647 w 7945"/>
              <a:gd name="T9" fmla="*/ 2147483647 h 1373"/>
              <a:gd name="T10" fmla="*/ 2147483647 w 7945"/>
              <a:gd name="T11" fmla="*/ 2147483647 h 1373"/>
              <a:gd name="T12" fmla="*/ 2147483647 w 7945"/>
              <a:gd name="T13" fmla="*/ 2147483647 h 1373"/>
              <a:gd name="T14" fmla="*/ 2147483647 w 7945"/>
              <a:gd name="T15" fmla="*/ 2147483647 h 1373"/>
              <a:gd name="T16" fmla="*/ 2147483647 w 7945"/>
              <a:gd name="T17" fmla="*/ 2147483647 h 1373"/>
              <a:gd name="T18" fmla="*/ 2147483647 w 7945"/>
              <a:gd name="T19" fmla="*/ 2147483647 h 1373"/>
              <a:gd name="T20" fmla="*/ 2147483647 w 7945"/>
              <a:gd name="T21" fmla="*/ 2147483647 h 1373"/>
              <a:gd name="T22" fmla="*/ 2147483647 w 7945"/>
              <a:gd name="T23" fmla="*/ 2147483647 h 1373"/>
              <a:gd name="T24" fmla="*/ 2147483647 w 7945"/>
              <a:gd name="T25" fmla="*/ 2147483647 h 1373"/>
              <a:gd name="T26" fmla="*/ 2147483647 w 7945"/>
              <a:gd name="T27" fmla="*/ 2147483647 h 1373"/>
              <a:gd name="T28" fmla="*/ 2147483647 w 7945"/>
              <a:gd name="T29" fmla="*/ 2147483647 h 1373"/>
              <a:gd name="T30" fmla="*/ 2147483647 w 7945"/>
              <a:gd name="T31" fmla="*/ 2147483647 h 1373"/>
              <a:gd name="T32" fmla="*/ 2147483647 w 7945"/>
              <a:gd name="T33" fmla="*/ 2147483647 h 1373"/>
              <a:gd name="T34" fmla="*/ 2147483647 w 7945"/>
              <a:gd name="T35" fmla="*/ 2147483647 h 1373"/>
              <a:gd name="T36" fmla="*/ 2147483647 w 7945"/>
              <a:gd name="T37" fmla="*/ 2147483647 h 1373"/>
              <a:gd name="T38" fmla="*/ 2147483647 w 7945"/>
              <a:gd name="T39" fmla="*/ 2147483647 h 1373"/>
              <a:gd name="T40" fmla="*/ 2147483647 w 7945"/>
              <a:gd name="T41" fmla="*/ 2147483647 h 1373"/>
              <a:gd name="T42" fmla="*/ 2147483647 w 7945"/>
              <a:gd name="T43" fmla="*/ 2147483647 h 1373"/>
              <a:gd name="T44" fmla="*/ 2147483647 w 7945"/>
              <a:gd name="T45" fmla="*/ 2147483647 h 1373"/>
              <a:gd name="T46" fmla="*/ 2147483647 w 7945"/>
              <a:gd name="T47" fmla="*/ 2147483647 h 1373"/>
              <a:gd name="T48" fmla="*/ 2147483647 w 7945"/>
              <a:gd name="T49" fmla="*/ 2147483647 h 1373"/>
              <a:gd name="T50" fmla="*/ 2147483647 w 7945"/>
              <a:gd name="T51" fmla="*/ 2147483647 h 1373"/>
              <a:gd name="T52" fmla="*/ 2147483647 w 7945"/>
              <a:gd name="T53" fmla="*/ 2147483647 h 1373"/>
              <a:gd name="T54" fmla="*/ 2147483647 w 7945"/>
              <a:gd name="T55" fmla="*/ 2147483647 h 1373"/>
              <a:gd name="T56" fmla="*/ 2147483647 w 7945"/>
              <a:gd name="T57" fmla="*/ 2147483647 h 1373"/>
              <a:gd name="T58" fmla="*/ 2147483647 w 7945"/>
              <a:gd name="T59" fmla="*/ 2147483647 h 1373"/>
              <a:gd name="T60" fmla="*/ 2147483647 w 7945"/>
              <a:gd name="T61" fmla="*/ 2147483647 h 1373"/>
              <a:gd name="T62" fmla="*/ 2147483647 w 7945"/>
              <a:gd name="T63" fmla="*/ 2147483647 h 1373"/>
              <a:gd name="T64" fmla="*/ 2147483647 w 7945"/>
              <a:gd name="T65" fmla="*/ 2147483647 h 1373"/>
              <a:gd name="T66" fmla="*/ 2147483647 w 7945"/>
              <a:gd name="T67" fmla="*/ 2147483647 h 1373"/>
              <a:gd name="T68" fmla="*/ 2147483647 w 7945"/>
              <a:gd name="T69" fmla="*/ 2147483647 h 1373"/>
              <a:gd name="T70" fmla="*/ 2147483647 w 7945"/>
              <a:gd name="T71" fmla="*/ 2147483647 h 1373"/>
              <a:gd name="T72" fmla="*/ 2147483647 w 7945"/>
              <a:gd name="T73" fmla="*/ 2147483647 h 1373"/>
              <a:gd name="T74" fmla="*/ 2147483647 w 7945"/>
              <a:gd name="T75" fmla="*/ 2147483647 h 1373"/>
              <a:gd name="T76" fmla="*/ 2147483647 w 7945"/>
              <a:gd name="T77" fmla="*/ 2147483647 h 1373"/>
              <a:gd name="T78" fmla="*/ 2147483647 w 7945"/>
              <a:gd name="T79" fmla="*/ 2147483647 h 1373"/>
              <a:gd name="T80" fmla="*/ 2147483647 w 7945"/>
              <a:gd name="T81" fmla="*/ 2147483647 h 1373"/>
              <a:gd name="T82" fmla="*/ 2147483647 w 7945"/>
              <a:gd name="T83" fmla="*/ 2147483647 h 1373"/>
              <a:gd name="T84" fmla="*/ 2147483647 w 7945"/>
              <a:gd name="T85" fmla="*/ 2147483647 h 1373"/>
              <a:gd name="T86" fmla="*/ 2147483647 w 7945"/>
              <a:gd name="T87" fmla="*/ 2147483647 h 1373"/>
              <a:gd name="T88" fmla="*/ 2147483647 w 7945"/>
              <a:gd name="T89" fmla="*/ 2147483647 h 1373"/>
              <a:gd name="T90" fmla="*/ 2147483647 w 7945"/>
              <a:gd name="T91" fmla="*/ 2147483647 h 1373"/>
              <a:gd name="T92" fmla="*/ 2147483647 w 7945"/>
              <a:gd name="T93" fmla="*/ 2147483647 h 1373"/>
              <a:gd name="T94" fmla="*/ 2147483647 w 7945"/>
              <a:gd name="T95" fmla="*/ 2147483647 h 1373"/>
              <a:gd name="T96" fmla="*/ 2147483647 w 7945"/>
              <a:gd name="T97" fmla="*/ 2147483647 h 13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945"/>
              <a:gd name="T148" fmla="*/ 0 h 1373"/>
              <a:gd name="T149" fmla="*/ 7945 w 7945"/>
              <a:gd name="T150" fmla="*/ 1373 h 137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945" h="1373" extrusionOk="0">
                <a:moveTo>
                  <a:pt x="440" y="205"/>
                </a:moveTo>
                <a:cubicBezTo>
                  <a:pt x="444" y="256"/>
                  <a:pt x="440" y="307"/>
                  <a:pt x="439" y="358"/>
                </a:cubicBezTo>
                <a:cubicBezTo>
                  <a:pt x="437" y="478"/>
                  <a:pt x="435" y="599"/>
                  <a:pt x="427" y="719"/>
                </a:cubicBezTo>
                <a:cubicBezTo>
                  <a:pt x="418" y="852"/>
                  <a:pt x="410" y="990"/>
                  <a:pt x="386" y="1121"/>
                </a:cubicBezTo>
                <a:cubicBezTo>
                  <a:pt x="381" y="1148"/>
                  <a:pt x="374" y="1175"/>
                  <a:pt x="370" y="1202"/>
                </a:cubicBezTo>
              </a:path>
              <a:path w="7945" h="1373" extrusionOk="0">
                <a:moveTo>
                  <a:pt x="579" y="1054"/>
                </a:moveTo>
                <a:cubicBezTo>
                  <a:pt x="586" y="1042"/>
                  <a:pt x="601" y="1006"/>
                  <a:pt x="612" y="978"/>
                </a:cubicBezTo>
                <a:cubicBezTo>
                  <a:pt x="637" y="910"/>
                  <a:pt x="662" y="841"/>
                  <a:pt x="690" y="774"/>
                </a:cubicBezTo>
                <a:cubicBezTo>
                  <a:pt x="711" y="723"/>
                  <a:pt x="734" y="642"/>
                  <a:pt x="780" y="606"/>
                </a:cubicBezTo>
                <a:cubicBezTo>
                  <a:pt x="823" y="572"/>
                  <a:pt x="851" y="637"/>
                  <a:pt x="865" y="665"/>
                </a:cubicBezTo>
                <a:cubicBezTo>
                  <a:pt x="899" y="732"/>
                  <a:pt x="925" y="807"/>
                  <a:pt x="949" y="879"/>
                </a:cubicBezTo>
                <a:cubicBezTo>
                  <a:pt x="968" y="936"/>
                  <a:pt x="1004" y="1004"/>
                  <a:pt x="1012" y="1064"/>
                </a:cubicBezTo>
                <a:cubicBezTo>
                  <a:pt x="1011" y="1068"/>
                  <a:pt x="1011" y="1072"/>
                  <a:pt x="1010" y="1076"/>
                </a:cubicBezTo>
                <a:cubicBezTo>
                  <a:pt x="982" y="1083"/>
                  <a:pt x="972" y="1084"/>
                  <a:pt x="938" y="1068"/>
                </a:cubicBezTo>
                <a:cubicBezTo>
                  <a:pt x="878" y="1040"/>
                  <a:pt x="810" y="1001"/>
                  <a:pt x="765" y="952"/>
                </a:cubicBezTo>
                <a:cubicBezTo>
                  <a:pt x="730" y="914"/>
                  <a:pt x="758" y="915"/>
                  <a:pt x="794" y="913"/>
                </a:cubicBezTo>
              </a:path>
              <a:path w="7945" h="1373" extrusionOk="0">
                <a:moveTo>
                  <a:pt x="1087" y="1098"/>
                </a:moveTo>
                <a:cubicBezTo>
                  <a:pt x="1113" y="1067"/>
                  <a:pt x="1111" y="1030"/>
                  <a:pt x="1115" y="989"/>
                </a:cubicBezTo>
                <a:cubicBezTo>
                  <a:pt x="1121" y="927"/>
                  <a:pt x="1129" y="865"/>
                  <a:pt x="1132" y="803"/>
                </a:cubicBezTo>
                <a:cubicBezTo>
                  <a:pt x="1132" y="774"/>
                  <a:pt x="1132" y="767"/>
                  <a:pt x="1134" y="749"/>
                </a:cubicBezTo>
                <a:cubicBezTo>
                  <a:pt x="1136" y="775"/>
                  <a:pt x="1137" y="803"/>
                  <a:pt x="1148" y="828"/>
                </a:cubicBezTo>
                <a:cubicBezTo>
                  <a:pt x="1161" y="859"/>
                  <a:pt x="1182" y="864"/>
                  <a:pt x="1212" y="852"/>
                </a:cubicBezTo>
                <a:cubicBezTo>
                  <a:pt x="1240" y="841"/>
                  <a:pt x="1261" y="817"/>
                  <a:pt x="1289" y="807"/>
                </a:cubicBezTo>
                <a:cubicBezTo>
                  <a:pt x="1320" y="795"/>
                  <a:pt x="1327" y="828"/>
                  <a:pt x="1333" y="850"/>
                </a:cubicBezTo>
                <a:cubicBezTo>
                  <a:pt x="1343" y="888"/>
                  <a:pt x="1344" y="929"/>
                  <a:pt x="1357" y="966"/>
                </a:cubicBezTo>
                <a:cubicBezTo>
                  <a:pt x="1367" y="994"/>
                  <a:pt x="1376" y="1011"/>
                  <a:pt x="1404" y="1008"/>
                </a:cubicBezTo>
              </a:path>
              <a:path w="7945" h="1373" extrusionOk="0">
                <a:moveTo>
                  <a:pt x="1629" y="394"/>
                </a:moveTo>
                <a:cubicBezTo>
                  <a:pt x="1632" y="376"/>
                  <a:pt x="1634" y="366"/>
                  <a:pt x="1631" y="386"/>
                </a:cubicBezTo>
                <a:cubicBezTo>
                  <a:pt x="1614" y="452"/>
                  <a:pt x="1609" y="519"/>
                  <a:pt x="1602" y="587"/>
                </a:cubicBezTo>
                <a:cubicBezTo>
                  <a:pt x="1593" y="669"/>
                  <a:pt x="1580" y="753"/>
                  <a:pt x="1582" y="836"/>
                </a:cubicBezTo>
                <a:cubicBezTo>
                  <a:pt x="1583" y="869"/>
                  <a:pt x="1586" y="921"/>
                  <a:pt x="1631" y="914"/>
                </a:cubicBezTo>
                <a:cubicBezTo>
                  <a:pt x="1684" y="906"/>
                  <a:pt x="1727" y="873"/>
                  <a:pt x="1784" y="873"/>
                </a:cubicBezTo>
                <a:cubicBezTo>
                  <a:pt x="1826" y="873"/>
                  <a:pt x="1864" y="893"/>
                  <a:pt x="1877" y="935"/>
                </a:cubicBezTo>
                <a:cubicBezTo>
                  <a:pt x="1895" y="995"/>
                  <a:pt x="1845" y="1045"/>
                  <a:pt x="1797" y="1070"/>
                </a:cubicBezTo>
                <a:cubicBezTo>
                  <a:pt x="1755" y="1092"/>
                  <a:pt x="1707" y="1095"/>
                  <a:pt x="1666" y="1070"/>
                </a:cubicBezTo>
                <a:cubicBezTo>
                  <a:pt x="1631" y="1048"/>
                  <a:pt x="1650" y="1006"/>
                  <a:pt x="1669" y="982"/>
                </a:cubicBezTo>
                <a:cubicBezTo>
                  <a:pt x="1678" y="973"/>
                  <a:pt x="1688" y="963"/>
                  <a:pt x="1697" y="954"/>
                </a:cubicBezTo>
              </a:path>
              <a:path w="7945" h="1373" extrusionOk="0">
                <a:moveTo>
                  <a:pt x="2266" y="804"/>
                </a:moveTo>
                <a:cubicBezTo>
                  <a:pt x="2248" y="837"/>
                  <a:pt x="2234" y="850"/>
                  <a:pt x="2200" y="874"/>
                </a:cubicBezTo>
                <a:cubicBezTo>
                  <a:pt x="2167" y="897"/>
                  <a:pt x="2142" y="922"/>
                  <a:pt x="2114" y="950"/>
                </a:cubicBezTo>
                <a:cubicBezTo>
                  <a:pt x="2145" y="956"/>
                  <a:pt x="2157" y="951"/>
                  <a:pt x="2194" y="928"/>
                </a:cubicBezTo>
                <a:cubicBezTo>
                  <a:pt x="2257" y="889"/>
                  <a:pt x="2310" y="834"/>
                  <a:pt x="2347" y="769"/>
                </a:cubicBezTo>
                <a:cubicBezTo>
                  <a:pt x="2396" y="683"/>
                  <a:pt x="2438" y="509"/>
                  <a:pt x="2380" y="416"/>
                </a:cubicBezTo>
                <a:cubicBezTo>
                  <a:pt x="2374" y="404"/>
                  <a:pt x="2372" y="400"/>
                  <a:pt x="2361" y="401"/>
                </a:cubicBezTo>
                <a:cubicBezTo>
                  <a:pt x="2358" y="456"/>
                  <a:pt x="2355" y="511"/>
                  <a:pt x="2359" y="567"/>
                </a:cubicBezTo>
                <a:cubicBezTo>
                  <a:pt x="2367" y="677"/>
                  <a:pt x="2376" y="787"/>
                  <a:pt x="2391" y="897"/>
                </a:cubicBezTo>
                <a:cubicBezTo>
                  <a:pt x="2396" y="933"/>
                  <a:pt x="2404" y="948"/>
                  <a:pt x="2415" y="978"/>
                </a:cubicBezTo>
                <a:cubicBezTo>
                  <a:pt x="2441" y="946"/>
                  <a:pt x="2462" y="915"/>
                  <a:pt x="2481" y="877"/>
                </a:cubicBezTo>
                <a:cubicBezTo>
                  <a:pt x="2517" y="806"/>
                  <a:pt x="2550" y="734"/>
                  <a:pt x="2593" y="667"/>
                </a:cubicBezTo>
                <a:cubicBezTo>
                  <a:pt x="2613" y="636"/>
                  <a:pt x="2651" y="571"/>
                  <a:pt x="2697" y="581"/>
                </a:cubicBezTo>
                <a:cubicBezTo>
                  <a:pt x="2757" y="594"/>
                  <a:pt x="2807" y="683"/>
                  <a:pt x="2842" y="726"/>
                </a:cubicBezTo>
                <a:cubicBezTo>
                  <a:pt x="2873" y="764"/>
                  <a:pt x="2917" y="807"/>
                  <a:pt x="2935" y="854"/>
                </a:cubicBezTo>
                <a:cubicBezTo>
                  <a:pt x="2936" y="860"/>
                  <a:pt x="2937" y="867"/>
                  <a:pt x="2938" y="873"/>
                </a:cubicBezTo>
                <a:cubicBezTo>
                  <a:pt x="2909" y="893"/>
                  <a:pt x="2905" y="897"/>
                  <a:pt x="2863" y="889"/>
                </a:cubicBezTo>
                <a:cubicBezTo>
                  <a:pt x="2818" y="881"/>
                  <a:pt x="2777" y="864"/>
                  <a:pt x="2750" y="826"/>
                </a:cubicBezTo>
                <a:cubicBezTo>
                  <a:pt x="2720" y="783"/>
                  <a:pt x="2762" y="756"/>
                  <a:pt x="2790" y="730"/>
                </a:cubicBezTo>
              </a:path>
              <a:path w="7945" h="1373" extrusionOk="0">
                <a:moveTo>
                  <a:pt x="3754" y="470"/>
                </a:moveTo>
                <a:cubicBezTo>
                  <a:pt x="3748" y="453"/>
                  <a:pt x="3743" y="447"/>
                  <a:pt x="3725" y="448"/>
                </a:cubicBezTo>
                <a:cubicBezTo>
                  <a:pt x="3677" y="487"/>
                  <a:pt x="3647" y="532"/>
                  <a:pt x="3619" y="588"/>
                </a:cubicBezTo>
                <a:cubicBezTo>
                  <a:pt x="3572" y="682"/>
                  <a:pt x="3539" y="787"/>
                  <a:pt x="3526" y="892"/>
                </a:cubicBezTo>
                <a:cubicBezTo>
                  <a:pt x="3516" y="977"/>
                  <a:pt x="3520" y="1065"/>
                  <a:pt x="3558" y="1143"/>
                </a:cubicBezTo>
                <a:cubicBezTo>
                  <a:pt x="3588" y="1205"/>
                  <a:pt x="3628" y="1206"/>
                  <a:pt x="3689" y="1203"/>
                </a:cubicBezTo>
              </a:path>
              <a:path w="7945" h="1373" extrusionOk="0">
                <a:moveTo>
                  <a:pt x="3799" y="670"/>
                </a:moveTo>
                <a:cubicBezTo>
                  <a:pt x="3788" y="693"/>
                  <a:pt x="3782" y="703"/>
                  <a:pt x="3808" y="742"/>
                </a:cubicBezTo>
                <a:cubicBezTo>
                  <a:pt x="3856" y="812"/>
                  <a:pt x="3917" y="872"/>
                  <a:pt x="3981" y="927"/>
                </a:cubicBezTo>
                <a:cubicBezTo>
                  <a:pt x="4021" y="961"/>
                  <a:pt x="4062" y="991"/>
                  <a:pt x="4107" y="1018"/>
                </a:cubicBezTo>
                <a:cubicBezTo>
                  <a:pt x="4144" y="1040"/>
                  <a:pt x="4142" y="1043"/>
                  <a:pt x="4169" y="1021"/>
                </a:cubicBezTo>
              </a:path>
              <a:path w="7945" h="1373" extrusionOk="0">
                <a:moveTo>
                  <a:pt x="4121" y="717"/>
                </a:moveTo>
                <a:cubicBezTo>
                  <a:pt x="4088" y="703"/>
                  <a:pt x="4080" y="717"/>
                  <a:pt x="4055" y="741"/>
                </a:cubicBezTo>
                <a:cubicBezTo>
                  <a:pt x="4017" y="777"/>
                  <a:pt x="3983" y="819"/>
                  <a:pt x="3950" y="860"/>
                </a:cubicBezTo>
                <a:cubicBezTo>
                  <a:pt x="3920" y="897"/>
                  <a:pt x="3881" y="940"/>
                  <a:pt x="3860" y="982"/>
                </a:cubicBezTo>
                <a:cubicBezTo>
                  <a:pt x="3849" y="1004"/>
                  <a:pt x="3830" y="1033"/>
                  <a:pt x="3855" y="1029"/>
                </a:cubicBezTo>
              </a:path>
              <a:path w="7945" h="1373" extrusionOk="0">
                <a:moveTo>
                  <a:pt x="4289" y="416"/>
                </a:moveTo>
                <a:cubicBezTo>
                  <a:pt x="4372" y="445"/>
                  <a:pt x="4414" y="481"/>
                  <a:pt x="4455" y="563"/>
                </a:cubicBezTo>
                <a:cubicBezTo>
                  <a:pt x="4507" y="667"/>
                  <a:pt x="4513" y="780"/>
                  <a:pt x="4504" y="894"/>
                </a:cubicBezTo>
                <a:cubicBezTo>
                  <a:pt x="4497" y="991"/>
                  <a:pt x="4472" y="1090"/>
                  <a:pt x="4432" y="1179"/>
                </a:cubicBezTo>
                <a:cubicBezTo>
                  <a:pt x="4420" y="1205"/>
                  <a:pt x="4401" y="1232"/>
                  <a:pt x="4415" y="1208"/>
                </a:cubicBezTo>
              </a:path>
              <a:path w="7945" h="1373" extrusionOk="0">
                <a:moveTo>
                  <a:pt x="5292" y="522"/>
                </a:moveTo>
                <a:cubicBezTo>
                  <a:pt x="5267" y="519"/>
                  <a:pt x="5268" y="526"/>
                  <a:pt x="5244" y="561"/>
                </a:cubicBezTo>
                <a:cubicBezTo>
                  <a:pt x="5192" y="638"/>
                  <a:pt x="5154" y="722"/>
                  <a:pt x="5121" y="808"/>
                </a:cubicBezTo>
                <a:cubicBezTo>
                  <a:pt x="5071" y="937"/>
                  <a:pt x="5033" y="1077"/>
                  <a:pt x="5048" y="1217"/>
                </a:cubicBezTo>
                <a:cubicBezTo>
                  <a:pt x="5055" y="1282"/>
                  <a:pt x="5078" y="1342"/>
                  <a:pt x="5143" y="1366"/>
                </a:cubicBezTo>
                <a:cubicBezTo>
                  <a:pt x="5188" y="1382"/>
                  <a:pt x="5221" y="1362"/>
                  <a:pt x="5261" y="1346"/>
                </a:cubicBezTo>
              </a:path>
              <a:path w="7945" h="1373" extrusionOk="0">
                <a:moveTo>
                  <a:pt x="5486" y="461"/>
                </a:moveTo>
                <a:cubicBezTo>
                  <a:pt x="5464" y="533"/>
                  <a:pt x="5465" y="609"/>
                  <a:pt x="5459" y="684"/>
                </a:cubicBezTo>
                <a:cubicBezTo>
                  <a:pt x="5449" y="811"/>
                  <a:pt x="5442" y="939"/>
                  <a:pt x="5430" y="1066"/>
                </a:cubicBezTo>
                <a:cubicBezTo>
                  <a:pt x="5425" y="1117"/>
                  <a:pt x="5416" y="1172"/>
                  <a:pt x="5420" y="1224"/>
                </a:cubicBezTo>
                <a:cubicBezTo>
                  <a:pt x="5421" y="1227"/>
                  <a:pt x="5422" y="1230"/>
                  <a:pt x="5423" y="1233"/>
                </a:cubicBezTo>
              </a:path>
              <a:path w="7945" h="1373" extrusionOk="0">
                <a:moveTo>
                  <a:pt x="5624" y="863"/>
                </a:moveTo>
                <a:cubicBezTo>
                  <a:pt x="5602" y="851"/>
                  <a:pt x="5574" y="878"/>
                  <a:pt x="5550" y="894"/>
                </a:cubicBezTo>
                <a:cubicBezTo>
                  <a:pt x="5514" y="918"/>
                  <a:pt x="5474" y="949"/>
                  <a:pt x="5459" y="992"/>
                </a:cubicBezTo>
                <a:cubicBezTo>
                  <a:pt x="5446" y="1027"/>
                  <a:pt x="5463" y="1056"/>
                  <a:pt x="5499" y="1064"/>
                </a:cubicBezTo>
                <a:cubicBezTo>
                  <a:pt x="5546" y="1074"/>
                  <a:pt x="5597" y="1058"/>
                  <a:pt x="5642" y="1045"/>
                </a:cubicBezTo>
                <a:cubicBezTo>
                  <a:pt x="5682" y="1033"/>
                  <a:pt x="5741" y="1003"/>
                  <a:pt x="5779" y="1033"/>
                </a:cubicBezTo>
                <a:cubicBezTo>
                  <a:pt x="5802" y="1051"/>
                  <a:pt x="5804" y="1092"/>
                  <a:pt x="5806" y="1118"/>
                </a:cubicBezTo>
                <a:cubicBezTo>
                  <a:pt x="5807" y="1137"/>
                  <a:pt x="5805" y="1155"/>
                  <a:pt x="5803" y="1174"/>
                </a:cubicBezTo>
                <a:cubicBezTo>
                  <a:pt x="5806" y="1153"/>
                  <a:pt x="5809" y="1132"/>
                  <a:pt x="5812" y="1111"/>
                </a:cubicBezTo>
              </a:path>
              <a:path w="7945" h="1373" extrusionOk="0">
                <a:moveTo>
                  <a:pt x="6083" y="901"/>
                </a:moveTo>
                <a:cubicBezTo>
                  <a:pt x="6061" y="909"/>
                  <a:pt x="6034" y="912"/>
                  <a:pt x="6013" y="921"/>
                </a:cubicBezTo>
                <a:cubicBezTo>
                  <a:pt x="5989" y="931"/>
                  <a:pt x="5957" y="951"/>
                  <a:pt x="5950" y="978"/>
                </a:cubicBezTo>
                <a:cubicBezTo>
                  <a:pt x="5950" y="984"/>
                  <a:pt x="5950" y="990"/>
                  <a:pt x="5950" y="996"/>
                </a:cubicBezTo>
                <a:cubicBezTo>
                  <a:pt x="5975" y="1010"/>
                  <a:pt x="5985" y="1020"/>
                  <a:pt x="6018" y="1001"/>
                </a:cubicBezTo>
                <a:cubicBezTo>
                  <a:pt x="6099" y="954"/>
                  <a:pt x="6118" y="846"/>
                  <a:pt x="6115" y="761"/>
                </a:cubicBezTo>
                <a:cubicBezTo>
                  <a:pt x="6111" y="657"/>
                  <a:pt x="6075" y="561"/>
                  <a:pt x="6039" y="465"/>
                </a:cubicBezTo>
                <a:cubicBezTo>
                  <a:pt x="6038" y="461"/>
                  <a:pt x="6037" y="458"/>
                  <a:pt x="6036" y="454"/>
                </a:cubicBezTo>
                <a:cubicBezTo>
                  <a:pt x="6070" y="487"/>
                  <a:pt x="6101" y="522"/>
                  <a:pt x="6132" y="558"/>
                </a:cubicBezTo>
                <a:cubicBezTo>
                  <a:pt x="6182" y="616"/>
                  <a:pt x="6237" y="679"/>
                  <a:pt x="6274" y="747"/>
                </a:cubicBezTo>
                <a:cubicBezTo>
                  <a:pt x="6299" y="793"/>
                  <a:pt x="6306" y="843"/>
                  <a:pt x="6303" y="895"/>
                </a:cubicBezTo>
                <a:cubicBezTo>
                  <a:pt x="6301" y="931"/>
                  <a:pt x="6297" y="961"/>
                  <a:pt x="6317" y="994"/>
                </a:cubicBezTo>
                <a:cubicBezTo>
                  <a:pt x="6333" y="1021"/>
                  <a:pt x="6366" y="1035"/>
                  <a:pt x="6381" y="1061"/>
                </a:cubicBezTo>
                <a:cubicBezTo>
                  <a:pt x="6387" y="1071"/>
                  <a:pt x="6390" y="1074"/>
                  <a:pt x="6387" y="1082"/>
                </a:cubicBezTo>
                <a:cubicBezTo>
                  <a:pt x="6359" y="1091"/>
                  <a:pt x="6337" y="1094"/>
                  <a:pt x="6306" y="1096"/>
                </a:cubicBezTo>
                <a:cubicBezTo>
                  <a:pt x="6259" y="1099"/>
                  <a:pt x="6262" y="1093"/>
                  <a:pt x="6265" y="1066"/>
                </a:cubicBezTo>
              </a:path>
              <a:path w="7945" h="1373" extrusionOk="0">
                <a:moveTo>
                  <a:pt x="6856" y="788"/>
                </a:moveTo>
                <a:cubicBezTo>
                  <a:pt x="6853" y="785"/>
                  <a:pt x="6850" y="781"/>
                  <a:pt x="6847" y="778"/>
                </a:cubicBezTo>
                <a:cubicBezTo>
                  <a:pt x="6841" y="808"/>
                  <a:pt x="6864" y="843"/>
                  <a:pt x="6879" y="872"/>
                </a:cubicBezTo>
                <a:cubicBezTo>
                  <a:pt x="6918" y="952"/>
                  <a:pt x="6959" y="1029"/>
                  <a:pt x="7020" y="1095"/>
                </a:cubicBezTo>
                <a:cubicBezTo>
                  <a:pt x="7034" y="1110"/>
                  <a:pt x="7064" y="1147"/>
                  <a:pt x="7089" y="1127"/>
                </a:cubicBezTo>
                <a:cubicBezTo>
                  <a:pt x="7092" y="1122"/>
                  <a:pt x="7096" y="1118"/>
                  <a:pt x="7099" y="1113"/>
                </a:cubicBezTo>
              </a:path>
              <a:path w="7945" h="1373" extrusionOk="0">
                <a:moveTo>
                  <a:pt x="7101" y="878"/>
                </a:moveTo>
                <a:cubicBezTo>
                  <a:pt x="7079" y="856"/>
                  <a:pt x="7075" y="870"/>
                  <a:pt x="7054" y="887"/>
                </a:cubicBezTo>
                <a:cubicBezTo>
                  <a:pt x="7015" y="919"/>
                  <a:pt x="6980" y="951"/>
                  <a:pt x="6946" y="989"/>
                </a:cubicBezTo>
                <a:cubicBezTo>
                  <a:pt x="6914" y="1025"/>
                  <a:pt x="6869" y="1068"/>
                  <a:pt x="6845" y="1110"/>
                </a:cubicBezTo>
                <a:cubicBezTo>
                  <a:pt x="6825" y="1145"/>
                  <a:pt x="6829" y="1145"/>
                  <a:pt x="6857" y="1142"/>
                </a:cubicBezTo>
              </a:path>
              <a:path w="7945" h="1373" extrusionOk="0">
                <a:moveTo>
                  <a:pt x="7466" y="664"/>
                </a:moveTo>
                <a:cubicBezTo>
                  <a:pt x="7456" y="699"/>
                  <a:pt x="7435" y="730"/>
                  <a:pt x="7413" y="766"/>
                </a:cubicBezTo>
                <a:cubicBezTo>
                  <a:pt x="7361" y="851"/>
                  <a:pt x="7303" y="961"/>
                  <a:pt x="7318" y="1064"/>
                </a:cubicBezTo>
                <a:cubicBezTo>
                  <a:pt x="7324" y="1106"/>
                  <a:pt x="7351" y="1139"/>
                  <a:pt x="7396" y="1135"/>
                </a:cubicBezTo>
                <a:cubicBezTo>
                  <a:pt x="7432" y="1132"/>
                  <a:pt x="7465" y="1103"/>
                  <a:pt x="7488" y="1078"/>
                </a:cubicBezTo>
                <a:cubicBezTo>
                  <a:pt x="7500" y="1064"/>
                  <a:pt x="7509" y="1048"/>
                  <a:pt x="7519" y="1033"/>
                </a:cubicBezTo>
                <a:cubicBezTo>
                  <a:pt x="7525" y="1063"/>
                  <a:pt x="7528" y="1093"/>
                  <a:pt x="7530" y="1124"/>
                </a:cubicBezTo>
                <a:cubicBezTo>
                  <a:pt x="7532" y="1154"/>
                  <a:pt x="7529" y="1198"/>
                  <a:pt x="7539" y="1226"/>
                </a:cubicBezTo>
                <a:cubicBezTo>
                  <a:pt x="7547" y="1235"/>
                  <a:pt x="7549" y="1239"/>
                  <a:pt x="7557" y="1232"/>
                </a:cubicBezTo>
              </a:path>
              <a:path w="7945" h="1373" extrusionOk="0">
                <a:moveTo>
                  <a:pt x="7763" y="361"/>
                </a:moveTo>
                <a:cubicBezTo>
                  <a:pt x="7802" y="456"/>
                  <a:pt x="7832" y="554"/>
                  <a:pt x="7859" y="653"/>
                </a:cubicBezTo>
                <a:cubicBezTo>
                  <a:pt x="7899" y="800"/>
                  <a:pt x="7928" y="945"/>
                  <a:pt x="7940" y="1097"/>
                </a:cubicBezTo>
                <a:cubicBezTo>
                  <a:pt x="7942" y="1119"/>
                  <a:pt x="7959" y="1281"/>
                  <a:pt x="7926" y="1296"/>
                </a:cubicBezTo>
                <a:cubicBezTo>
                  <a:pt x="7923" y="1287"/>
                  <a:pt x="7919" y="1279"/>
                  <a:pt x="7916" y="1270"/>
                </a:cubicBezTo>
              </a:path>
              <a:path w="7945" h="1373" extrusionOk="0">
                <a:moveTo>
                  <a:pt x="6" y="471"/>
                </a:moveTo>
                <a:cubicBezTo>
                  <a:pt x="7" y="388"/>
                  <a:pt x="-8" y="298"/>
                  <a:pt x="16" y="215"/>
                </a:cubicBezTo>
                <a:cubicBezTo>
                  <a:pt x="58" y="70"/>
                  <a:pt x="123" y="24"/>
                  <a:pt x="271" y="3"/>
                </a:cubicBezTo>
                <a:cubicBezTo>
                  <a:pt x="841" y="-78"/>
                  <a:pt x="1478" y="81"/>
                  <a:pt x="2056" y="64"/>
                </a:cubicBezTo>
                <a:cubicBezTo>
                  <a:pt x="2632" y="47"/>
                  <a:pt x="3186" y="48"/>
                  <a:pt x="3759" y="110"/>
                </a:cubicBezTo>
                <a:cubicBezTo>
                  <a:pt x="4774" y="219"/>
                  <a:pt x="5770" y="112"/>
                  <a:pt x="6785" y="103"/>
                </a:cubicBezTo>
                <a:cubicBezTo>
                  <a:pt x="6934" y="102"/>
                  <a:pt x="7541" y="-8"/>
                  <a:pt x="7650" y="107"/>
                </a:cubicBezTo>
                <a:cubicBezTo>
                  <a:pt x="7693" y="153"/>
                  <a:pt x="7650" y="239"/>
                  <a:pt x="7681" y="277"/>
                </a:cubicBezTo>
                <a:cubicBezTo>
                  <a:pt x="7694" y="293"/>
                  <a:pt x="7693" y="269"/>
                  <a:pt x="7706" y="285"/>
                </a:cubicBezTo>
                <a:cubicBezTo>
                  <a:pt x="7709" y="278"/>
                  <a:pt x="7713" y="270"/>
                  <a:pt x="7716" y="26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05" name="Ink 4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602288" y="3898900"/>
            <a:ext cx="50800" cy="400050"/>
          </a:xfrm>
          <a:custGeom>
            <a:avLst/>
            <a:gdLst>
              <a:gd name="T0" fmla="*/ 412103912 w 142"/>
              <a:gd name="T1" fmla="*/ 2147483647 h 1112"/>
              <a:gd name="T2" fmla="*/ 1877247368 w 142"/>
              <a:gd name="T3" fmla="*/ 2147483647 h 1112"/>
              <a:gd name="T4" fmla="*/ 2147483647 w 142"/>
              <a:gd name="T5" fmla="*/ 2147483647 h 1112"/>
              <a:gd name="T6" fmla="*/ 2147483647 w 142"/>
              <a:gd name="T7" fmla="*/ 2147483647 h 1112"/>
              <a:gd name="T8" fmla="*/ 2147483647 w 142"/>
              <a:gd name="T9" fmla="*/ 2147483647 h 1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2"/>
              <a:gd name="T16" fmla="*/ 0 h 1112"/>
              <a:gd name="T17" fmla="*/ 142 w 142"/>
              <a:gd name="T18" fmla="*/ 1112 h 1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2" h="1112" extrusionOk="0">
                <a:moveTo>
                  <a:pt x="9" y="0"/>
                </a:moveTo>
                <a:cubicBezTo>
                  <a:pt x="-1" y="91"/>
                  <a:pt x="18" y="169"/>
                  <a:pt x="41" y="259"/>
                </a:cubicBezTo>
                <a:cubicBezTo>
                  <a:pt x="78" y="405"/>
                  <a:pt x="113" y="548"/>
                  <a:pt x="128" y="698"/>
                </a:cubicBezTo>
                <a:cubicBezTo>
                  <a:pt x="139" y="811"/>
                  <a:pt x="159" y="941"/>
                  <a:pt x="120" y="1051"/>
                </a:cubicBezTo>
                <a:cubicBezTo>
                  <a:pt x="97" y="1093"/>
                  <a:pt x="91" y="1107"/>
                  <a:pt x="56" y="111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06" name="Ink 5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52400" y="5075238"/>
            <a:ext cx="101600" cy="131762"/>
          </a:xfrm>
          <a:custGeom>
            <a:avLst/>
            <a:gdLst>
              <a:gd name="T0" fmla="*/ 1877247368 w 284"/>
              <a:gd name="T1" fmla="*/ 2147483647 h 367"/>
              <a:gd name="T2" fmla="*/ 2014571872 w 284"/>
              <a:gd name="T3" fmla="*/ 2147483647 h 367"/>
              <a:gd name="T4" fmla="*/ 2147483647 w 284"/>
              <a:gd name="T5" fmla="*/ 2147483647 h 367"/>
              <a:gd name="T6" fmla="*/ 2147483647 w 284"/>
              <a:gd name="T7" fmla="*/ 2147483647 h 367"/>
              <a:gd name="T8" fmla="*/ 2147483647 w 284"/>
              <a:gd name="T9" fmla="*/ 2147483647 h 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4"/>
              <a:gd name="T16" fmla="*/ 0 h 367"/>
              <a:gd name="T17" fmla="*/ 284 w 284"/>
              <a:gd name="T18" fmla="*/ 367 h 3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4" h="367" extrusionOk="0">
                <a:moveTo>
                  <a:pt x="41" y="50"/>
                </a:moveTo>
                <a:cubicBezTo>
                  <a:pt x="-9" y="135"/>
                  <a:pt x="-7" y="187"/>
                  <a:pt x="44" y="281"/>
                </a:cubicBezTo>
                <a:cubicBezTo>
                  <a:pt x="87" y="360"/>
                  <a:pt x="168" y="402"/>
                  <a:pt x="237" y="323"/>
                </a:cubicBezTo>
                <a:cubicBezTo>
                  <a:pt x="295" y="256"/>
                  <a:pt x="302" y="123"/>
                  <a:pt x="255" y="48"/>
                </a:cubicBezTo>
                <a:cubicBezTo>
                  <a:pt x="239" y="32"/>
                  <a:pt x="222" y="16"/>
                  <a:pt x="206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07" name="Ink 5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55588" y="4962525"/>
            <a:ext cx="322262" cy="349250"/>
          </a:xfrm>
          <a:custGeom>
            <a:avLst/>
            <a:gdLst>
              <a:gd name="T0" fmla="*/ 1901235347 w 897"/>
              <a:gd name="T1" fmla="*/ 2147483647 h 971"/>
              <a:gd name="T2" fmla="*/ 0 w 897"/>
              <a:gd name="T3" fmla="*/ 2147483647 h 971"/>
              <a:gd name="T4" fmla="*/ 2147483647 w 897"/>
              <a:gd name="T5" fmla="*/ 2147483647 h 971"/>
              <a:gd name="T6" fmla="*/ 2147483647 w 897"/>
              <a:gd name="T7" fmla="*/ 2147483647 h 971"/>
              <a:gd name="T8" fmla="*/ 1715759066 w 897"/>
              <a:gd name="T9" fmla="*/ 2147483647 h 971"/>
              <a:gd name="T10" fmla="*/ 2147483647 w 897"/>
              <a:gd name="T11" fmla="*/ 2147483647 h 971"/>
              <a:gd name="T12" fmla="*/ 2147483647 w 897"/>
              <a:gd name="T13" fmla="*/ 2147483647 h 971"/>
              <a:gd name="T14" fmla="*/ 2147483647 w 897"/>
              <a:gd name="T15" fmla="*/ 2147483647 h 971"/>
              <a:gd name="T16" fmla="*/ 2147483647 w 897"/>
              <a:gd name="T17" fmla="*/ 2147483647 h 971"/>
              <a:gd name="T18" fmla="*/ 2147483647 w 897"/>
              <a:gd name="T19" fmla="*/ 2147483647 h 971"/>
              <a:gd name="T20" fmla="*/ 2147483647 w 897"/>
              <a:gd name="T21" fmla="*/ 2147483647 h 971"/>
              <a:gd name="T22" fmla="*/ 2147483647 w 897"/>
              <a:gd name="T23" fmla="*/ 2147483647 h 971"/>
              <a:gd name="T24" fmla="*/ 2147483647 w 897"/>
              <a:gd name="T25" fmla="*/ 2147483647 h 971"/>
              <a:gd name="T26" fmla="*/ 2147483647 w 897"/>
              <a:gd name="T27" fmla="*/ 2147483647 h 971"/>
              <a:gd name="T28" fmla="*/ 2147483647 w 897"/>
              <a:gd name="T29" fmla="*/ 2147483647 h 971"/>
              <a:gd name="T30" fmla="*/ 2147483647 w 897"/>
              <a:gd name="T31" fmla="*/ 2147483647 h 971"/>
              <a:gd name="T32" fmla="*/ 2147483647 w 897"/>
              <a:gd name="T33" fmla="*/ 2147483647 h 971"/>
              <a:gd name="T34" fmla="*/ 2147483647 w 897"/>
              <a:gd name="T35" fmla="*/ 2147483647 h 971"/>
              <a:gd name="T36" fmla="*/ 2147483647 w 897"/>
              <a:gd name="T37" fmla="*/ 2147483647 h 971"/>
              <a:gd name="T38" fmla="*/ 2147483647 w 897"/>
              <a:gd name="T39" fmla="*/ 2147483647 h 971"/>
              <a:gd name="T40" fmla="*/ 2147483647 w 897"/>
              <a:gd name="T41" fmla="*/ 2147483647 h 97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897"/>
              <a:gd name="T64" fmla="*/ 0 h 971"/>
              <a:gd name="T65" fmla="*/ 897 w 897"/>
              <a:gd name="T66" fmla="*/ 971 h 971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897" h="971" extrusionOk="0">
                <a:moveTo>
                  <a:pt x="41" y="487"/>
                </a:moveTo>
                <a:cubicBezTo>
                  <a:pt x="47" y="415"/>
                  <a:pt x="20" y="365"/>
                  <a:pt x="0" y="292"/>
                </a:cubicBezTo>
                <a:cubicBezTo>
                  <a:pt x="66" y="340"/>
                  <a:pt x="107" y="366"/>
                  <a:pt x="187" y="378"/>
                </a:cubicBezTo>
                <a:cubicBezTo>
                  <a:pt x="170" y="286"/>
                  <a:pt x="119" y="215"/>
                  <a:pt x="70" y="134"/>
                </a:cubicBezTo>
                <a:cubicBezTo>
                  <a:pt x="59" y="115"/>
                  <a:pt x="48" y="97"/>
                  <a:pt x="37" y="78"/>
                </a:cubicBezTo>
              </a:path>
              <a:path w="897" h="971" extrusionOk="0">
                <a:moveTo>
                  <a:pt x="239" y="166"/>
                </a:moveTo>
                <a:cubicBezTo>
                  <a:pt x="272" y="219"/>
                  <a:pt x="289" y="265"/>
                  <a:pt x="311" y="325"/>
                </a:cubicBezTo>
              </a:path>
              <a:path w="897" h="971" extrusionOk="0">
                <a:moveTo>
                  <a:pt x="354" y="0"/>
                </a:moveTo>
                <a:cubicBezTo>
                  <a:pt x="336" y="71"/>
                  <a:pt x="331" y="127"/>
                  <a:pt x="351" y="200"/>
                </a:cubicBezTo>
                <a:cubicBezTo>
                  <a:pt x="361" y="237"/>
                  <a:pt x="379" y="301"/>
                  <a:pt x="412" y="325"/>
                </a:cubicBezTo>
                <a:cubicBezTo>
                  <a:pt x="428" y="335"/>
                  <a:pt x="432" y="338"/>
                  <a:pt x="444" y="339"/>
                </a:cubicBezTo>
                <a:cubicBezTo>
                  <a:pt x="468" y="303"/>
                  <a:pt x="479" y="287"/>
                  <a:pt x="474" y="237"/>
                </a:cubicBezTo>
                <a:cubicBezTo>
                  <a:pt x="468" y="184"/>
                  <a:pt x="447" y="138"/>
                  <a:pt x="418" y="94"/>
                </a:cubicBezTo>
                <a:cubicBezTo>
                  <a:pt x="414" y="93"/>
                  <a:pt x="411" y="91"/>
                  <a:pt x="407" y="90"/>
                </a:cubicBezTo>
                <a:cubicBezTo>
                  <a:pt x="403" y="142"/>
                  <a:pt x="407" y="183"/>
                  <a:pt x="424" y="237"/>
                </a:cubicBezTo>
                <a:cubicBezTo>
                  <a:pt x="472" y="390"/>
                  <a:pt x="525" y="552"/>
                  <a:pt x="596" y="695"/>
                </a:cubicBezTo>
                <a:cubicBezTo>
                  <a:pt x="638" y="780"/>
                  <a:pt x="687" y="881"/>
                  <a:pt x="760" y="944"/>
                </a:cubicBezTo>
                <a:cubicBezTo>
                  <a:pt x="797" y="976"/>
                  <a:pt x="848" y="982"/>
                  <a:pt x="877" y="936"/>
                </a:cubicBezTo>
                <a:cubicBezTo>
                  <a:pt x="907" y="889"/>
                  <a:pt x="901" y="815"/>
                  <a:pt x="882" y="766"/>
                </a:cubicBezTo>
                <a:cubicBezTo>
                  <a:pt x="859" y="706"/>
                  <a:pt x="813" y="663"/>
                  <a:pt x="752" y="644"/>
                </a:cubicBezTo>
                <a:cubicBezTo>
                  <a:pt x="694" y="626"/>
                  <a:pt x="629" y="650"/>
                  <a:pt x="570" y="647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15"/>
          <p:cNvGrpSpPr>
            <a:grpSpLocks/>
          </p:cNvGrpSpPr>
          <p:nvPr/>
        </p:nvGrpSpPr>
        <p:grpSpPr bwMode="auto">
          <a:xfrm>
            <a:off x="468313" y="1143000"/>
            <a:ext cx="8218487" cy="180975"/>
            <a:chOff x="295" y="1311"/>
            <a:chExt cx="5177" cy="114"/>
          </a:xfrm>
        </p:grpSpPr>
        <p:sp>
          <p:nvSpPr>
            <p:cNvPr id="46119" name="Rectangle 1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6120" name="Rectangle 1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46083" name="Text Box 45"/>
          <p:cNvSpPr txBox="1">
            <a:spLocks noChangeArrowheads="1"/>
          </p:cNvSpPr>
          <p:nvPr/>
        </p:nvSpPr>
        <p:spPr bwMode="auto">
          <a:xfrm>
            <a:off x="473075" y="152400"/>
            <a:ext cx="80025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3600" b="0" i="1">
                <a:solidFill>
                  <a:srgbClr val="000000"/>
                </a:solidFill>
              </a:rPr>
              <a:t>Use it or lose it  </a:t>
            </a:r>
            <a:r>
              <a:rPr lang="en-US" altLang="en-US" sz="3200" b="0">
                <a:solidFill>
                  <a:srgbClr val="000000"/>
                </a:solidFill>
              </a:rPr>
              <a:t>~  recursive strategizing</a:t>
            </a:r>
          </a:p>
        </p:txBody>
      </p:sp>
      <p:sp>
        <p:nvSpPr>
          <p:cNvPr id="46084" name="Rectangle 53"/>
          <p:cNvSpPr>
            <a:spLocks noChangeArrowheads="1"/>
          </p:cNvSpPr>
          <p:nvPr/>
        </p:nvSpPr>
        <p:spPr bwMode="auto">
          <a:xfrm>
            <a:off x="152400" y="1563688"/>
            <a:ext cx="7572375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altLang="en-US">
                <a:solidFill>
                  <a:srgbClr val="000000"/>
                </a:solidFill>
                <a:latin typeface="Courier New" pitchFamily="49" charset="0"/>
              </a:rPr>
              <a:t>(define (</a:t>
            </a:r>
            <a:r>
              <a:rPr lang="en-US" altLang="en-US">
                <a:solidFill>
                  <a:srgbClr val="090BF3"/>
                </a:solidFill>
                <a:latin typeface="Courier New" pitchFamily="49" charset="0"/>
              </a:rPr>
              <a:t>uniq </a:t>
            </a:r>
            <a:r>
              <a:rPr lang="en-US" altLang="en-US">
                <a:solidFill>
                  <a:srgbClr val="000000"/>
                </a:solidFill>
                <a:latin typeface="Courier New" pitchFamily="49" charset="0"/>
              </a:rPr>
              <a:t>L)</a:t>
            </a:r>
          </a:p>
          <a:p>
            <a:pPr algn="l">
              <a:lnSpc>
                <a:spcPct val="80000"/>
              </a:lnSpc>
            </a:pPr>
            <a:r>
              <a:rPr lang="en-US" altLang="en-US">
                <a:solidFill>
                  <a:srgbClr val="000000"/>
                </a:solidFill>
                <a:latin typeface="Courier New" pitchFamily="49" charset="0"/>
              </a:rPr>
              <a:t>  (if (null? L)</a:t>
            </a:r>
          </a:p>
          <a:p>
            <a:pPr algn="l">
              <a:lnSpc>
                <a:spcPct val="80000"/>
              </a:lnSpc>
            </a:pPr>
            <a:r>
              <a:rPr lang="en-US" altLang="en-US">
                <a:solidFill>
                  <a:srgbClr val="000000"/>
                </a:solidFill>
                <a:latin typeface="Courier New" pitchFamily="49" charset="0"/>
              </a:rPr>
              <a:t>      '()</a:t>
            </a:r>
          </a:p>
          <a:p>
            <a:pPr algn="l">
              <a:lnSpc>
                <a:spcPct val="80000"/>
              </a:lnSpc>
            </a:pPr>
            <a:r>
              <a:rPr lang="en-US" altLang="en-US">
                <a:solidFill>
                  <a:srgbClr val="000000"/>
                </a:solidFill>
                <a:latin typeface="Courier New" pitchFamily="49" charset="0"/>
              </a:rPr>
              <a:t>      (let* (( </a:t>
            </a:r>
            <a:r>
              <a:rPr lang="en-US" altLang="en-US">
                <a:solidFill>
                  <a:srgbClr val="A70BE0"/>
                </a:solidFill>
                <a:latin typeface="Courier New" pitchFamily="49" charset="0"/>
              </a:rPr>
              <a:t>it      </a:t>
            </a:r>
            <a:r>
              <a:rPr lang="en-US" altLang="en-US">
                <a:solidFill>
                  <a:srgbClr val="000000"/>
                </a:solidFill>
                <a:latin typeface="Courier New" pitchFamily="49" charset="0"/>
              </a:rPr>
              <a:t>(first L) )</a:t>
            </a:r>
          </a:p>
          <a:p>
            <a:pPr algn="l">
              <a:lnSpc>
                <a:spcPct val="80000"/>
              </a:lnSpc>
            </a:pPr>
            <a:r>
              <a:rPr lang="en-US" altLang="en-US">
                <a:solidFill>
                  <a:srgbClr val="000000"/>
                </a:solidFill>
                <a:latin typeface="Courier New" pitchFamily="49" charset="0"/>
              </a:rPr>
              <a:t>             ( loseit  (</a:t>
            </a:r>
            <a:r>
              <a:rPr lang="en-US" altLang="en-US">
                <a:solidFill>
                  <a:srgbClr val="090BF3"/>
                </a:solidFill>
                <a:latin typeface="Courier New" pitchFamily="49" charset="0"/>
              </a:rPr>
              <a:t>uniq </a:t>
            </a:r>
            <a:r>
              <a:rPr lang="en-US" altLang="en-US">
                <a:solidFill>
                  <a:srgbClr val="000000"/>
                </a:solidFill>
                <a:latin typeface="Courier New" pitchFamily="49" charset="0"/>
              </a:rPr>
              <a:t>(rest L))))</a:t>
            </a:r>
          </a:p>
          <a:p>
            <a:pPr algn="l">
              <a:lnSpc>
                <a:spcPct val="80000"/>
              </a:lnSpc>
            </a:pPr>
            <a:r>
              <a:rPr lang="en-US" altLang="en-US">
                <a:solidFill>
                  <a:srgbClr val="000000"/>
                </a:solidFill>
                <a:latin typeface="Courier New" pitchFamily="49" charset="0"/>
              </a:rPr>
              <a:t>        (if (member </a:t>
            </a:r>
            <a:r>
              <a:rPr lang="en-US" altLang="en-US">
                <a:solidFill>
                  <a:srgbClr val="A70BE0"/>
                </a:solidFill>
                <a:latin typeface="Courier New" pitchFamily="49" charset="0"/>
              </a:rPr>
              <a:t>it </a:t>
            </a:r>
            <a:r>
              <a:rPr lang="en-US" altLang="en-US">
                <a:solidFill>
                  <a:srgbClr val="000000"/>
                </a:solidFill>
                <a:latin typeface="Courier New" pitchFamily="49" charset="0"/>
              </a:rPr>
              <a:t>loseit)</a:t>
            </a:r>
          </a:p>
          <a:p>
            <a:pPr algn="l">
              <a:lnSpc>
                <a:spcPct val="80000"/>
              </a:lnSpc>
            </a:pPr>
            <a:r>
              <a:rPr lang="en-US" altLang="en-US">
                <a:solidFill>
                  <a:srgbClr val="000000"/>
                </a:solidFill>
                <a:latin typeface="Courier New" pitchFamily="49" charset="0"/>
              </a:rPr>
              <a:t>            loseit</a:t>
            </a:r>
          </a:p>
          <a:p>
            <a:pPr algn="l">
              <a:lnSpc>
                <a:spcPct val="80000"/>
              </a:lnSpc>
            </a:pPr>
            <a:r>
              <a:rPr lang="en-US" altLang="en-US">
                <a:solidFill>
                  <a:srgbClr val="000000"/>
                </a:solidFill>
                <a:latin typeface="Courier New" pitchFamily="49" charset="0"/>
              </a:rPr>
              <a:t>            (cons </a:t>
            </a:r>
            <a:r>
              <a:rPr lang="en-US" altLang="en-US">
                <a:solidFill>
                  <a:srgbClr val="A70BE0"/>
                </a:solidFill>
                <a:latin typeface="Courier New" pitchFamily="49" charset="0"/>
              </a:rPr>
              <a:t>it </a:t>
            </a:r>
            <a:r>
              <a:rPr lang="en-US" altLang="en-US">
                <a:solidFill>
                  <a:srgbClr val="000000"/>
                </a:solidFill>
                <a:latin typeface="Courier New" pitchFamily="49" charset="0"/>
              </a:rPr>
              <a:t>loseit)</a:t>
            </a:r>
          </a:p>
          <a:p>
            <a:pPr algn="l">
              <a:lnSpc>
                <a:spcPct val="80000"/>
              </a:lnSpc>
            </a:pPr>
            <a:r>
              <a:rPr lang="en-US" altLang="en-US">
                <a:solidFill>
                  <a:srgbClr val="000000"/>
                </a:solidFill>
                <a:latin typeface="Courier New" pitchFamily="49" charset="0"/>
              </a:rPr>
              <a:t>            ))))</a:t>
            </a:r>
          </a:p>
        </p:txBody>
      </p:sp>
      <p:sp>
        <p:nvSpPr>
          <p:cNvPr id="46085" name="Line 56"/>
          <p:cNvSpPr>
            <a:spLocks noChangeShapeType="1"/>
          </p:cNvSpPr>
          <p:nvPr/>
        </p:nvSpPr>
        <p:spPr bwMode="auto">
          <a:xfrm flipH="1">
            <a:off x="3392488" y="2051050"/>
            <a:ext cx="992187" cy="9667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6086" name="Text Box 57"/>
          <p:cNvSpPr txBox="1">
            <a:spLocks noChangeArrowheads="1"/>
          </p:cNvSpPr>
          <p:nvPr/>
        </p:nvSpPr>
        <p:spPr bwMode="auto">
          <a:xfrm>
            <a:off x="4275138" y="1504950"/>
            <a:ext cx="39798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let</a:t>
            </a:r>
            <a:r>
              <a:rPr lang="en-US" altLang="en-US" sz="1800" b="0">
                <a:solidFill>
                  <a:srgbClr val="000000"/>
                </a:solidFill>
                <a:cs typeface="Courier New" pitchFamily="49" charset="0"/>
              </a:rPr>
              <a:t>'s give a name to the first element: we're going to </a:t>
            </a:r>
            <a:r>
              <a:rPr lang="en-US" altLang="en-US" sz="1800" b="0" i="1">
                <a:solidFill>
                  <a:srgbClr val="800000"/>
                </a:solidFill>
                <a:cs typeface="Courier New" pitchFamily="49" charset="0"/>
              </a:rPr>
              <a:t>use it</a:t>
            </a:r>
            <a:r>
              <a:rPr lang="en-US" altLang="en-US" sz="1800" b="0">
                <a:solidFill>
                  <a:srgbClr val="000000"/>
                </a:solidFill>
                <a:cs typeface="Courier New" pitchFamily="49" charset="0"/>
              </a:rPr>
              <a:t> and </a:t>
            </a:r>
            <a:r>
              <a:rPr lang="en-US" altLang="en-US" sz="1800" b="0" i="1">
                <a:solidFill>
                  <a:srgbClr val="800000"/>
                </a:solidFill>
                <a:cs typeface="Courier New" pitchFamily="49" charset="0"/>
              </a:rPr>
              <a:t>lose it </a:t>
            </a:r>
            <a:r>
              <a:rPr lang="en-US" altLang="en-US" sz="1800" b="0">
                <a:solidFill>
                  <a:srgbClr val="000000"/>
                </a:solidFill>
                <a:cs typeface="Courier New" pitchFamily="49" charset="0"/>
              </a:rPr>
              <a:t>and combine the results as necessary</a:t>
            </a:r>
          </a:p>
        </p:txBody>
      </p:sp>
      <p:sp>
        <p:nvSpPr>
          <p:cNvPr id="46087" name="Line 58"/>
          <p:cNvSpPr>
            <a:spLocks noChangeShapeType="1"/>
          </p:cNvSpPr>
          <p:nvPr/>
        </p:nvSpPr>
        <p:spPr bwMode="auto">
          <a:xfrm flipH="1">
            <a:off x="7027863" y="2943225"/>
            <a:ext cx="862012" cy="488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6088" name="Text Box 59"/>
          <p:cNvSpPr txBox="1">
            <a:spLocks noChangeArrowheads="1"/>
          </p:cNvSpPr>
          <p:nvPr/>
        </p:nvSpPr>
        <p:spPr bwMode="auto">
          <a:xfrm>
            <a:off x="7789863" y="2695575"/>
            <a:ext cx="12477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0">
                <a:solidFill>
                  <a:srgbClr val="000000"/>
                </a:solidFill>
              </a:rPr>
              <a:t>solve the problem without "it"</a:t>
            </a:r>
          </a:p>
        </p:txBody>
      </p:sp>
      <p:sp>
        <p:nvSpPr>
          <p:cNvPr id="46089" name="Line 60"/>
          <p:cNvSpPr>
            <a:spLocks noChangeShapeType="1"/>
          </p:cNvSpPr>
          <p:nvPr/>
        </p:nvSpPr>
        <p:spPr bwMode="auto">
          <a:xfrm flipH="1" flipV="1">
            <a:off x="5410200" y="5181600"/>
            <a:ext cx="1514475" cy="423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6090" name="Text Box 51"/>
          <p:cNvSpPr txBox="1">
            <a:spLocks noChangeArrowheads="1"/>
          </p:cNvSpPr>
          <p:nvPr/>
        </p:nvSpPr>
        <p:spPr bwMode="auto">
          <a:xfrm>
            <a:off x="158750" y="5797550"/>
            <a:ext cx="15509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200" b="0">
                <a:solidFill>
                  <a:srgbClr val="008000"/>
                </a:solidFill>
                <a:latin typeface="Comic Sans MS" pitchFamily="66" charset="0"/>
                <a:cs typeface="Courier New" pitchFamily="49" charset="0"/>
              </a:rPr>
              <a:t>Shouldn't this be called use it AND lose it?</a:t>
            </a:r>
          </a:p>
        </p:txBody>
      </p:sp>
      <p:grpSp>
        <p:nvGrpSpPr>
          <p:cNvPr id="46091" name="Group 49"/>
          <p:cNvGrpSpPr>
            <a:grpSpLocks/>
          </p:cNvGrpSpPr>
          <p:nvPr/>
        </p:nvGrpSpPr>
        <p:grpSpPr bwMode="auto">
          <a:xfrm>
            <a:off x="842963" y="6276975"/>
            <a:ext cx="411162" cy="433388"/>
            <a:chOff x="2928" y="1051"/>
            <a:chExt cx="840" cy="957"/>
          </a:xfrm>
        </p:grpSpPr>
        <p:sp>
          <p:nvSpPr>
            <p:cNvPr id="46106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3 w 1048"/>
                <a:gd name="T1" fmla="*/ 21 h 250"/>
                <a:gd name="T2" fmla="*/ 5 w 1048"/>
                <a:gd name="T3" fmla="*/ 83 h 250"/>
                <a:gd name="T4" fmla="*/ 5 w 1048"/>
                <a:gd name="T5" fmla="*/ 111 h 250"/>
                <a:gd name="T6" fmla="*/ 6 w 1048"/>
                <a:gd name="T7" fmla="*/ 125 h 250"/>
                <a:gd name="T8" fmla="*/ 6 w 1048"/>
                <a:gd name="T9" fmla="*/ 159 h 250"/>
                <a:gd name="T10" fmla="*/ 4 w 1048"/>
                <a:gd name="T11" fmla="*/ 228 h 250"/>
                <a:gd name="T12" fmla="*/ 2 w 1048"/>
                <a:gd name="T13" fmla="*/ 208 h 250"/>
                <a:gd name="T14" fmla="*/ 0 w 1048"/>
                <a:gd name="T15" fmla="*/ 187 h 250"/>
                <a:gd name="T16" fmla="*/ 2 w 1048"/>
                <a:gd name="T17" fmla="*/ 153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3 w 1048"/>
                <a:gd name="T29" fmla="*/ 28 h 250"/>
                <a:gd name="T30" fmla="*/ 3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7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6108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6109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6110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6111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6112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6113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6114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6115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6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7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8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092" name="Text Box 59"/>
          <p:cNvSpPr txBox="1">
            <a:spLocks noChangeArrowheads="1"/>
          </p:cNvSpPr>
          <p:nvPr/>
        </p:nvSpPr>
        <p:spPr bwMode="auto">
          <a:xfrm>
            <a:off x="6878638" y="5461000"/>
            <a:ext cx="12477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0">
                <a:solidFill>
                  <a:srgbClr val="000000"/>
                </a:solidFill>
              </a:rPr>
              <a:t>solve the problem with "it"</a:t>
            </a:r>
          </a:p>
        </p:txBody>
      </p:sp>
      <p:sp>
        <p:nvSpPr>
          <p:cNvPr id="46093" name="Text Box 59"/>
          <p:cNvSpPr txBox="1">
            <a:spLocks noChangeArrowheads="1"/>
          </p:cNvSpPr>
          <p:nvPr/>
        </p:nvSpPr>
        <p:spPr bwMode="auto">
          <a:xfrm>
            <a:off x="7251700" y="4275138"/>
            <a:ext cx="1492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0">
                <a:solidFill>
                  <a:srgbClr val="000000"/>
                </a:solidFill>
              </a:rPr>
              <a:t>do/might we need "it" ?</a:t>
            </a:r>
          </a:p>
        </p:txBody>
      </p:sp>
      <p:sp>
        <p:nvSpPr>
          <p:cNvPr id="46094" name="Line 60"/>
          <p:cNvSpPr>
            <a:spLocks noChangeShapeType="1"/>
          </p:cNvSpPr>
          <p:nvPr/>
        </p:nvSpPr>
        <p:spPr bwMode="auto">
          <a:xfrm flipH="1" flipV="1">
            <a:off x="5791200" y="4191000"/>
            <a:ext cx="1511300" cy="3032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6095" name="Rectangle 32"/>
          <p:cNvSpPr>
            <a:spLocks noChangeArrowheads="1"/>
          </p:cNvSpPr>
          <p:nvPr/>
        </p:nvSpPr>
        <p:spPr bwMode="auto">
          <a:xfrm>
            <a:off x="7480300" y="6407150"/>
            <a:ext cx="1066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500" b="0">
                <a:solidFill>
                  <a:srgbClr val="000000"/>
                </a:solidFill>
                <a:latin typeface="Calibri" pitchFamily="34" charset="0"/>
              </a:rPr>
              <a:t>if needed...</a:t>
            </a: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46096" name="Ink 3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96913" y="717550"/>
            <a:ext cx="884237" cy="758825"/>
          </a:xfrm>
          <a:custGeom>
            <a:avLst/>
            <a:gdLst>
              <a:gd name="T0" fmla="*/ 2147483647 w 2456"/>
              <a:gd name="T1" fmla="*/ 2147483647 h 2107"/>
              <a:gd name="T2" fmla="*/ 2147483647 w 2456"/>
              <a:gd name="T3" fmla="*/ 2147483647 h 2107"/>
              <a:gd name="T4" fmla="*/ 2147483647 w 2456"/>
              <a:gd name="T5" fmla="*/ 2147483647 h 2107"/>
              <a:gd name="T6" fmla="*/ 2147483647 w 2456"/>
              <a:gd name="T7" fmla="*/ 2147483647 h 2107"/>
              <a:gd name="T8" fmla="*/ 2147483647 w 2456"/>
              <a:gd name="T9" fmla="*/ 2147483647 h 2107"/>
              <a:gd name="T10" fmla="*/ 2147483647 w 2456"/>
              <a:gd name="T11" fmla="*/ 2147483647 h 2107"/>
              <a:gd name="T12" fmla="*/ 1073404606 w 2456"/>
              <a:gd name="T13" fmla="*/ 2147483647 h 2107"/>
              <a:gd name="T14" fmla="*/ 2147483647 w 2456"/>
              <a:gd name="T15" fmla="*/ 2147483647 h 2107"/>
              <a:gd name="T16" fmla="*/ 2147483647 w 2456"/>
              <a:gd name="T17" fmla="*/ 2147483647 h 210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56"/>
              <a:gd name="T28" fmla="*/ 0 h 2107"/>
              <a:gd name="T29" fmla="*/ 2456 w 2456"/>
              <a:gd name="T30" fmla="*/ 2107 h 210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56" h="2107" extrusionOk="0">
                <a:moveTo>
                  <a:pt x="2437" y="869"/>
                </a:moveTo>
                <a:cubicBezTo>
                  <a:pt x="2431" y="841"/>
                  <a:pt x="2429" y="835"/>
                  <a:pt x="2428" y="817"/>
                </a:cubicBezTo>
                <a:cubicBezTo>
                  <a:pt x="2443" y="838"/>
                  <a:pt x="2447" y="856"/>
                  <a:pt x="2455" y="882"/>
                </a:cubicBezTo>
              </a:path>
              <a:path w="2456" h="2107" extrusionOk="0">
                <a:moveTo>
                  <a:pt x="657" y="1"/>
                </a:moveTo>
                <a:cubicBezTo>
                  <a:pt x="527" y="13"/>
                  <a:pt x="461" y="67"/>
                  <a:pt x="377" y="172"/>
                </a:cubicBezTo>
                <a:cubicBezTo>
                  <a:pt x="228" y="359"/>
                  <a:pt x="137" y="592"/>
                  <a:pt x="74" y="820"/>
                </a:cubicBezTo>
                <a:cubicBezTo>
                  <a:pt x="6" y="1063"/>
                  <a:pt x="-26" y="1323"/>
                  <a:pt x="23" y="1573"/>
                </a:cubicBezTo>
                <a:cubicBezTo>
                  <a:pt x="61" y="1767"/>
                  <a:pt x="159" y="1950"/>
                  <a:pt x="335" y="2050"/>
                </a:cubicBezTo>
                <a:cubicBezTo>
                  <a:pt x="382" y="2069"/>
                  <a:pt x="430" y="2087"/>
                  <a:pt x="477" y="210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7" name="Ink 3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952500" y="728663"/>
            <a:ext cx="903288" cy="763587"/>
          </a:xfrm>
          <a:custGeom>
            <a:avLst/>
            <a:gdLst>
              <a:gd name="T0" fmla="*/ 2147483647 w 2512"/>
              <a:gd name="T1" fmla="*/ 2147483647 h 2118"/>
              <a:gd name="T2" fmla="*/ 2147483647 w 2512"/>
              <a:gd name="T3" fmla="*/ 2147483647 h 2118"/>
              <a:gd name="T4" fmla="*/ 2147483647 w 2512"/>
              <a:gd name="T5" fmla="*/ 2147483647 h 2118"/>
              <a:gd name="T6" fmla="*/ 2147483647 w 2512"/>
              <a:gd name="T7" fmla="*/ 2147483647 h 2118"/>
              <a:gd name="T8" fmla="*/ 2147483647 w 2512"/>
              <a:gd name="T9" fmla="*/ 2147483647 h 2118"/>
              <a:gd name="T10" fmla="*/ 2147483647 w 2512"/>
              <a:gd name="T11" fmla="*/ 2147483647 h 2118"/>
              <a:gd name="T12" fmla="*/ 604497750 w 2512"/>
              <a:gd name="T13" fmla="*/ 2147483647 h 2118"/>
              <a:gd name="T14" fmla="*/ 2147483647 w 2512"/>
              <a:gd name="T15" fmla="*/ 2147483647 h 2118"/>
              <a:gd name="T16" fmla="*/ 2147483647 w 2512"/>
              <a:gd name="T17" fmla="*/ 2147483647 h 2118"/>
              <a:gd name="T18" fmla="*/ 2147483647 w 2512"/>
              <a:gd name="T19" fmla="*/ 2147483647 h 2118"/>
              <a:gd name="T20" fmla="*/ 2147483647 w 2512"/>
              <a:gd name="T21" fmla="*/ 2147483647 h 2118"/>
              <a:gd name="T22" fmla="*/ 2147483647 w 2512"/>
              <a:gd name="T23" fmla="*/ 2147483647 h 2118"/>
              <a:gd name="T24" fmla="*/ 2147483647 w 2512"/>
              <a:gd name="T25" fmla="*/ 2147483647 h 2118"/>
              <a:gd name="T26" fmla="*/ 2147483647 w 2512"/>
              <a:gd name="T27" fmla="*/ 2147483647 h 2118"/>
              <a:gd name="T28" fmla="*/ 2147483647 w 2512"/>
              <a:gd name="T29" fmla="*/ 2147483647 h 2118"/>
              <a:gd name="T30" fmla="*/ 2147483647 w 2512"/>
              <a:gd name="T31" fmla="*/ 2147483647 h 2118"/>
              <a:gd name="T32" fmla="*/ 2147483647 w 2512"/>
              <a:gd name="T33" fmla="*/ 2147483647 h 2118"/>
              <a:gd name="T34" fmla="*/ 2147483647 w 2512"/>
              <a:gd name="T35" fmla="*/ 2147483647 h 2118"/>
              <a:gd name="T36" fmla="*/ 2147483647 w 2512"/>
              <a:gd name="T37" fmla="*/ 2147483647 h 2118"/>
              <a:gd name="T38" fmla="*/ 2147483647 w 2512"/>
              <a:gd name="T39" fmla="*/ 2147483647 h 2118"/>
              <a:gd name="T40" fmla="*/ 2147483647 w 2512"/>
              <a:gd name="T41" fmla="*/ 2147483647 h 2118"/>
              <a:gd name="T42" fmla="*/ 2147483647 w 2512"/>
              <a:gd name="T43" fmla="*/ 2147483647 h 2118"/>
              <a:gd name="T44" fmla="*/ 2147483647 w 2512"/>
              <a:gd name="T45" fmla="*/ 2147483647 h 2118"/>
              <a:gd name="T46" fmla="*/ 2147483647 w 2512"/>
              <a:gd name="T47" fmla="*/ 2147483647 h 2118"/>
              <a:gd name="T48" fmla="*/ 2147483647 w 2512"/>
              <a:gd name="T49" fmla="*/ 2147483647 h 2118"/>
              <a:gd name="T50" fmla="*/ 2147483647 w 2512"/>
              <a:gd name="T51" fmla="*/ 2147483647 h 2118"/>
              <a:gd name="T52" fmla="*/ 2147483647 w 2512"/>
              <a:gd name="T53" fmla="*/ 2147483647 h 2118"/>
              <a:gd name="T54" fmla="*/ 2147483647 w 2512"/>
              <a:gd name="T55" fmla="*/ 2147483647 h 2118"/>
              <a:gd name="T56" fmla="*/ 2147483647 w 2512"/>
              <a:gd name="T57" fmla="*/ 2147483647 h 2118"/>
              <a:gd name="T58" fmla="*/ 2147483647 w 2512"/>
              <a:gd name="T59" fmla="*/ 2147483647 h 2118"/>
              <a:gd name="T60" fmla="*/ 2147483647 w 2512"/>
              <a:gd name="T61" fmla="*/ 2147483647 h 2118"/>
              <a:gd name="T62" fmla="*/ 2147483647 w 2512"/>
              <a:gd name="T63" fmla="*/ 2147483647 h 2118"/>
              <a:gd name="T64" fmla="*/ 2147483647 w 2512"/>
              <a:gd name="T65" fmla="*/ 2147483647 h 2118"/>
              <a:gd name="T66" fmla="*/ 2147483647 w 2512"/>
              <a:gd name="T67" fmla="*/ 2147483647 h 2118"/>
              <a:gd name="T68" fmla="*/ 2147483647 w 2512"/>
              <a:gd name="T69" fmla="*/ 2147483647 h 2118"/>
              <a:gd name="T70" fmla="*/ 2147483647 w 2512"/>
              <a:gd name="T71" fmla="*/ 2147483647 h 2118"/>
              <a:gd name="T72" fmla="*/ 2147483647 w 2512"/>
              <a:gd name="T73" fmla="*/ 2147483647 h 2118"/>
              <a:gd name="T74" fmla="*/ 2147483647 w 2512"/>
              <a:gd name="T75" fmla="*/ 2147483647 h 2118"/>
              <a:gd name="T76" fmla="*/ 2147483647 w 2512"/>
              <a:gd name="T77" fmla="*/ 2147483647 h 2118"/>
              <a:gd name="T78" fmla="*/ 2147483647 w 2512"/>
              <a:gd name="T79" fmla="*/ 2147483647 h 2118"/>
              <a:gd name="T80" fmla="*/ 2147483647 w 2512"/>
              <a:gd name="T81" fmla="*/ 2147483647 h 2118"/>
              <a:gd name="T82" fmla="*/ 2147483647 w 2512"/>
              <a:gd name="T83" fmla="*/ 2147483647 h 2118"/>
              <a:gd name="T84" fmla="*/ 2147483647 w 2512"/>
              <a:gd name="T85" fmla="*/ 2147483647 h 2118"/>
              <a:gd name="T86" fmla="*/ 2147483647 w 2512"/>
              <a:gd name="T87" fmla="*/ 2147483647 h 2118"/>
              <a:gd name="T88" fmla="*/ 2147483647 w 2512"/>
              <a:gd name="T89" fmla="*/ 2147483647 h 211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512"/>
              <a:gd name="T136" fmla="*/ 0 h 2118"/>
              <a:gd name="T137" fmla="*/ 2512 w 2512"/>
              <a:gd name="T138" fmla="*/ 2118 h 211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512" h="2118" extrusionOk="0">
                <a:moveTo>
                  <a:pt x="986" y="376"/>
                </a:moveTo>
                <a:cubicBezTo>
                  <a:pt x="981" y="364"/>
                  <a:pt x="982" y="258"/>
                  <a:pt x="951" y="293"/>
                </a:cubicBezTo>
                <a:cubicBezTo>
                  <a:pt x="900" y="350"/>
                  <a:pt x="897" y="509"/>
                  <a:pt x="884" y="577"/>
                </a:cubicBezTo>
                <a:cubicBezTo>
                  <a:pt x="822" y="910"/>
                  <a:pt x="770" y="1245"/>
                  <a:pt x="700" y="1576"/>
                </a:cubicBezTo>
                <a:cubicBezTo>
                  <a:pt x="691" y="1373"/>
                  <a:pt x="670" y="1087"/>
                  <a:pt x="491" y="954"/>
                </a:cubicBezTo>
                <a:cubicBezTo>
                  <a:pt x="401" y="887"/>
                  <a:pt x="301" y="922"/>
                  <a:pt x="219" y="981"/>
                </a:cubicBezTo>
                <a:cubicBezTo>
                  <a:pt x="129" y="1046"/>
                  <a:pt x="47" y="1153"/>
                  <a:pt x="13" y="1259"/>
                </a:cubicBezTo>
                <a:cubicBezTo>
                  <a:pt x="-19" y="1360"/>
                  <a:pt x="15" y="1440"/>
                  <a:pt x="116" y="1477"/>
                </a:cubicBezTo>
                <a:cubicBezTo>
                  <a:pt x="300" y="1544"/>
                  <a:pt x="548" y="1477"/>
                  <a:pt x="727" y="1426"/>
                </a:cubicBezTo>
                <a:cubicBezTo>
                  <a:pt x="901" y="1377"/>
                  <a:pt x="1152" y="1304"/>
                  <a:pt x="1279" y="1164"/>
                </a:cubicBezTo>
                <a:cubicBezTo>
                  <a:pt x="1307" y="1132"/>
                  <a:pt x="1317" y="1129"/>
                  <a:pt x="1315" y="1103"/>
                </a:cubicBezTo>
                <a:cubicBezTo>
                  <a:pt x="1221" y="1124"/>
                  <a:pt x="1147" y="1150"/>
                  <a:pt x="1060" y="1205"/>
                </a:cubicBezTo>
                <a:cubicBezTo>
                  <a:pt x="956" y="1271"/>
                  <a:pt x="720" y="1421"/>
                  <a:pt x="685" y="1551"/>
                </a:cubicBezTo>
                <a:cubicBezTo>
                  <a:pt x="677" y="1588"/>
                  <a:pt x="671" y="1598"/>
                  <a:pt x="692" y="1617"/>
                </a:cubicBezTo>
                <a:cubicBezTo>
                  <a:pt x="805" y="1589"/>
                  <a:pt x="890" y="1562"/>
                  <a:pt x="992" y="1493"/>
                </a:cubicBezTo>
                <a:cubicBezTo>
                  <a:pt x="1303" y="1282"/>
                  <a:pt x="1528" y="980"/>
                  <a:pt x="1634" y="620"/>
                </a:cubicBezTo>
                <a:cubicBezTo>
                  <a:pt x="1687" y="441"/>
                  <a:pt x="1740" y="183"/>
                  <a:pt x="1660" y="4"/>
                </a:cubicBezTo>
                <a:cubicBezTo>
                  <a:pt x="1653" y="3"/>
                  <a:pt x="1646" y="1"/>
                  <a:pt x="1639" y="0"/>
                </a:cubicBezTo>
                <a:cubicBezTo>
                  <a:pt x="1593" y="108"/>
                  <a:pt x="1562" y="209"/>
                  <a:pt x="1539" y="329"/>
                </a:cubicBezTo>
                <a:cubicBezTo>
                  <a:pt x="1443" y="823"/>
                  <a:pt x="1407" y="1333"/>
                  <a:pt x="1388" y="1835"/>
                </a:cubicBezTo>
                <a:cubicBezTo>
                  <a:pt x="1385" y="1906"/>
                  <a:pt x="1360" y="2035"/>
                  <a:pt x="1383" y="2105"/>
                </a:cubicBezTo>
                <a:cubicBezTo>
                  <a:pt x="1394" y="2139"/>
                  <a:pt x="1407" y="2021"/>
                  <a:pt x="1408" y="2015"/>
                </a:cubicBezTo>
                <a:cubicBezTo>
                  <a:pt x="1412" y="1986"/>
                  <a:pt x="1417" y="1958"/>
                  <a:pt x="1421" y="1929"/>
                </a:cubicBezTo>
              </a:path>
              <a:path w="2512" h="2118" extrusionOk="0">
                <a:moveTo>
                  <a:pt x="1690" y="1207"/>
                </a:moveTo>
                <a:cubicBezTo>
                  <a:pt x="1730" y="1231"/>
                  <a:pt x="1742" y="1255"/>
                  <a:pt x="1753" y="1302"/>
                </a:cubicBezTo>
                <a:cubicBezTo>
                  <a:pt x="1765" y="1350"/>
                  <a:pt x="1759" y="1497"/>
                  <a:pt x="1762" y="1448"/>
                </a:cubicBezTo>
                <a:cubicBezTo>
                  <a:pt x="1763" y="1439"/>
                  <a:pt x="1765" y="1431"/>
                  <a:pt x="1766" y="1422"/>
                </a:cubicBezTo>
              </a:path>
              <a:path w="2512" h="2118" extrusionOk="0">
                <a:moveTo>
                  <a:pt x="1807" y="1363"/>
                </a:moveTo>
                <a:cubicBezTo>
                  <a:pt x="1846" y="1349"/>
                  <a:pt x="1854" y="1311"/>
                  <a:pt x="1871" y="1268"/>
                </a:cubicBezTo>
                <a:cubicBezTo>
                  <a:pt x="1891" y="1220"/>
                  <a:pt x="1903" y="1165"/>
                  <a:pt x="1929" y="1120"/>
                </a:cubicBezTo>
                <a:cubicBezTo>
                  <a:pt x="1939" y="1108"/>
                  <a:pt x="1940" y="1104"/>
                  <a:pt x="1950" y="1105"/>
                </a:cubicBezTo>
                <a:cubicBezTo>
                  <a:pt x="1970" y="1139"/>
                  <a:pt x="1987" y="1175"/>
                  <a:pt x="2008" y="1209"/>
                </a:cubicBezTo>
                <a:cubicBezTo>
                  <a:pt x="2035" y="1253"/>
                  <a:pt x="2067" y="1292"/>
                  <a:pt x="2115" y="1313"/>
                </a:cubicBezTo>
                <a:cubicBezTo>
                  <a:pt x="2140" y="1324"/>
                  <a:pt x="2180" y="1324"/>
                  <a:pt x="2181" y="1288"/>
                </a:cubicBezTo>
                <a:cubicBezTo>
                  <a:pt x="2183" y="1235"/>
                  <a:pt x="2134" y="1206"/>
                  <a:pt x="2121" y="1161"/>
                </a:cubicBezTo>
                <a:cubicBezTo>
                  <a:pt x="2121" y="1157"/>
                  <a:pt x="2122" y="1154"/>
                  <a:pt x="2122" y="1150"/>
                </a:cubicBezTo>
                <a:cubicBezTo>
                  <a:pt x="2159" y="1135"/>
                  <a:pt x="2197" y="1125"/>
                  <a:pt x="2236" y="1112"/>
                </a:cubicBezTo>
                <a:cubicBezTo>
                  <a:pt x="2304" y="1090"/>
                  <a:pt x="2374" y="1067"/>
                  <a:pt x="2435" y="1027"/>
                </a:cubicBezTo>
                <a:cubicBezTo>
                  <a:pt x="2466" y="1007"/>
                  <a:pt x="2518" y="968"/>
                  <a:pt x="2511" y="924"/>
                </a:cubicBezTo>
                <a:cubicBezTo>
                  <a:pt x="2508" y="920"/>
                  <a:pt x="2506" y="915"/>
                  <a:pt x="2503" y="911"/>
                </a:cubicBezTo>
                <a:cubicBezTo>
                  <a:pt x="2458" y="905"/>
                  <a:pt x="2435" y="921"/>
                  <a:pt x="2406" y="959"/>
                </a:cubicBezTo>
                <a:cubicBezTo>
                  <a:pt x="2364" y="1014"/>
                  <a:pt x="2349" y="1088"/>
                  <a:pt x="2345" y="1156"/>
                </a:cubicBezTo>
                <a:cubicBezTo>
                  <a:pt x="2341" y="1214"/>
                  <a:pt x="2349" y="1273"/>
                  <a:pt x="2370" y="1327"/>
                </a:cubicBezTo>
                <a:cubicBezTo>
                  <a:pt x="2378" y="1347"/>
                  <a:pt x="2386" y="1364"/>
                  <a:pt x="2407" y="1353"/>
                </a:cubicBezTo>
                <a:cubicBezTo>
                  <a:pt x="2409" y="1348"/>
                  <a:pt x="2411" y="1343"/>
                  <a:pt x="2413" y="1338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8" name="Ink 3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330450" y="871538"/>
            <a:ext cx="468313" cy="457200"/>
          </a:xfrm>
          <a:custGeom>
            <a:avLst/>
            <a:gdLst>
              <a:gd name="T0" fmla="*/ 2147483647 w 1303"/>
              <a:gd name="T1" fmla="*/ 2147483647 h 1271"/>
              <a:gd name="T2" fmla="*/ 2147483647 w 1303"/>
              <a:gd name="T3" fmla="*/ 2147483647 h 1271"/>
              <a:gd name="T4" fmla="*/ 2147483647 w 1303"/>
              <a:gd name="T5" fmla="*/ 2147483647 h 1271"/>
              <a:gd name="T6" fmla="*/ 2147483647 w 1303"/>
              <a:gd name="T7" fmla="*/ 2147483647 h 1271"/>
              <a:gd name="T8" fmla="*/ 1067773007 w 1303"/>
              <a:gd name="T9" fmla="*/ 2147483647 h 1271"/>
              <a:gd name="T10" fmla="*/ 232130142 w 1303"/>
              <a:gd name="T11" fmla="*/ 2147483647 h 1271"/>
              <a:gd name="T12" fmla="*/ 2147483647 w 1303"/>
              <a:gd name="T13" fmla="*/ 2147483647 h 1271"/>
              <a:gd name="T14" fmla="*/ 2147483647 w 1303"/>
              <a:gd name="T15" fmla="*/ 2147483647 h 1271"/>
              <a:gd name="T16" fmla="*/ 2147483647 w 1303"/>
              <a:gd name="T17" fmla="*/ 2147483647 h 1271"/>
              <a:gd name="T18" fmla="*/ 2147483647 w 1303"/>
              <a:gd name="T19" fmla="*/ 2147483647 h 1271"/>
              <a:gd name="T20" fmla="*/ 2147483647 w 1303"/>
              <a:gd name="T21" fmla="*/ 2147483647 h 1271"/>
              <a:gd name="T22" fmla="*/ 2147483647 w 1303"/>
              <a:gd name="T23" fmla="*/ 2147483647 h 127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03"/>
              <a:gd name="T37" fmla="*/ 0 h 1271"/>
              <a:gd name="T38" fmla="*/ 1303 w 1303"/>
              <a:gd name="T39" fmla="*/ 1271 h 127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03" h="1271" extrusionOk="0">
                <a:moveTo>
                  <a:pt x="557" y="49"/>
                </a:moveTo>
                <a:cubicBezTo>
                  <a:pt x="556" y="33"/>
                  <a:pt x="554" y="16"/>
                  <a:pt x="553" y="0"/>
                </a:cubicBezTo>
                <a:cubicBezTo>
                  <a:pt x="542" y="99"/>
                  <a:pt x="527" y="196"/>
                  <a:pt x="506" y="293"/>
                </a:cubicBezTo>
                <a:cubicBezTo>
                  <a:pt x="461" y="496"/>
                  <a:pt x="396" y="695"/>
                  <a:pt x="302" y="880"/>
                </a:cubicBezTo>
                <a:cubicBezTo>
                  <a:pt x="234" y="1014"/>
                  <a:pt x="143" y="1173"/>
                  <a:pt x="23" y="1268"/>
                </a:cubicBezTo>
                <a:cubicBezTo>
                  <a:pt x="17" y="1269"/>
                  <a:pt x="11" y="1269"/>
                  <a:pt x="5" y="1270"/>
                </a:cubicBezTo>
                <a:cubicBezTo>
                  <a:pt x="12" y="1218"/>
                  <a:pt x="21" y="1184"/>
                  <a:pt x="56" y="1136"/>
                </a:cubicBezTo>
                <a:cubicBezTo>
                  <a:pt x="106" y="1067"/>
                  <a:pt x="169" y="1012"/>
                  <a:pt x="254" y="993"/>
                </a:cubicBezTo>
                <a:cubicBezTo>
                  <a:pt x="408" y="959"/>
                  <a:pt x="574" y="1047"/>
                  <a:pt x="714" y="1098"/>
                </a:cubicBezTo>
                <a:cubicBezTo>
                  <a:pt x="846" y="1146"/>
                  <a:pt x="1063" y="1244"/>
                  <a:pt x="1209" y="1214"/>
                </a:cubicBezTo>
                <a:cubicBezTo>
                  <a:pt x="1255" y="1204"/>
                  <a:pt x="1274" y="1191"/>
                  <a:pt x="1297" y="1153"/>
                </a:cubicBezTo>
                <a:cubicBezTo>
                  <a:pt x="1299" y="1145"/>
                  <a:pt x="1300" y="1136"/>
                  <a:pt x="1302" y="1128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9" name="Ink 3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530600" y="866775"/>
            <a:ext cx="801688" cy="515938"/>
          </a:xfrm>
          <a:custGeom>
            <a:avLst/>
            <a:gdLst>
              <a:gd name="T0" fmla="*/ 93388350 w 2226"/>
              <a:gd name="T1" fmla="*/ 2147483647 h 1434"/>
              <a:gd name="T2" fmla="*/ 0 w 2226"/>
              <a:gd name="T3" fmla="*/ 2147483647 h 1434"/>
              <a:gd name="T4" fmla="*/ 0 w 2226"/>
              <a:gd name="T5" fmla="*/ 2147483647 h 1434"/>
              <a:gd name="T6" fmla="*/ 280294726 w 2226"/>
              <a:gd name="T7" fmla="*/ 2147483647 h 1434"/>
              <a:gd name="T8" fmla="*/ 840884268 w 2226"/>
              <a:gd name="T9" fmla="*/ 2147483647 h 1434"/>
              <a:gd name="T10" fmla="*/ 1214567952 w 2226"/>
              <a:gd name="T11" fmla="*/ 2147483647 h 1434"/>
              <a:gd name="T12" fmla="*/ 2147483647 w 2226"/>
              <a:gd name="T13" fmla="*/ 2147483647 h 1434"/>
              <a:gd name="T14" fmla="*/ 2147483647 w 2226"/>
              <a:gd name="T15" fmla="*/ 2147483647 h 1434"/>
              <a:gd name="T16" fmla="*/ 2147483647 w 2226"/>
              <a:gd name="T17" fmla="*/ 2147483647 h 1434"/>
              <a:gd name="T18" fmla="*/ 2147483647 w 2226"/>
              <a:gd name="T19" fmla="*/ 2147483647 h 1434"/>
              <a:gd name="T20" fmla="*/ 2147483647 w 2226"/>
              <a:gd name="T21" fmla="*/ 2147483647 h 1434"/>
              <a:gd name="T22" fmla="*/ 2147483647 w 2226"/>
              <a:gd name="T23" fmla="*/ 2147483647 h 1434"/>
              <a:gd name="T24" fmla="*/ 2147483647 w 2226"/>
              <a:gd name="T25" fmla="*/ 2147483647 h 1434"/>
              <a:gd name="T26" fmla="*/ 2147483647 w 2226"/>
              <a:gd name="T27" fmla="*/ 2147483647 h 1434"/>
              <a:gd name="T28" fmla="*/ 2147483647 w 2226"/>
              <a:gd name="T29" fmla="*/ 2147483647 h 1434"/>
              <a:gd name="T30" fmla="*/ 2147483647 w 2226"/>
              <a:gd name="T31" fmla="*/ 2147483647 h 1434"/>
              <a:gd name="T32" fmla="*/ 2147483647 w 2226"/>
              <a:gd name="T33" fmla="*/ 2147483647 h 1434"/>
              <a:gd name="T34" fmla="*/ 2147483647 w 2226"/>
              <a:gd name="T35" fmla="*/ 2147483647 h 1434"/>
              <a:gd name="T36" fmla="*/ 2147483647 w 2226"/>
              <a:gd name="T37" fmla="*/ 2147483647 h 1434"/>
              <a:gd name="T38" fmla="*/ 2147483647 w 2226"/>
              <a:gd name="T39" fmla="*/ 2147483647 h 1434"/>
              <a:gd name="T40" fmla="*/ 2147483647 w 2226"/>
              <a:gd name="T41" fmla="*/ 2147483647 h 1434"/>
              <a:gd name="T42" fmla="*/ 2147483647 w 2226"/>
              <a:gd name="T43" fmla="*/ 2147483647 h 1434"/>
              <a:gd name="T44" fmla="*/ 2147483647 w 2226"/>
              <a:gd name="T45" fmla="*/ 2147483647 h 1434"/>
              <a:gd name="T46" fmla="*/ 2147483647 w 2226"/>
              <a:gd name="T47" fmla="*/ 2147483647 h 1434"/>
              <a:gd name="T48" fmla="*/ 2147483647 w 2226"/>
              <a:gd name="T49" fmla="*/ 2147483647 h 1434"/>
              <a:gd name="T50" fmla="*/ 2147483647 w 2226"/>
              <a:gd name="T51" fmla="*/ 2147483647 h 1434"/>
              <a:gd name="T52" fmla="*/ 2147483647 w 2226"/>
              <a:gd name="T53" fmla="*/ 2147483647 h 1434"/>
              <a:gd name="T54" fmla="*/ 2147483647 w 2226"/>
              <a:gd name="T55" fmla="*/ 2147483647 h 1434"/>
              <a:gd name="T56" fmla="*/ 2147483647 w 2226"/>
              <a:gd name="T57" fmla="*/ 2147483647 h 1434"/>
              <a:gd name="T58" fmla="*/ 2147483647 w 2226"/>
              <a:gd name="T59" fmla="*/ 2147483647 h 1434"/>
              <a:gd name="T60" fmla="*/ 2147483647 w 2226"/>
              <a:gd name="T61" fmla="*/ 2147483647 h 1434"/>
              <a:gd name="T62" fmla="*/ 2147483647 w 2226"/>
              <a:gd name="T63" fmla="*/ 2147483647 h 1434"/>
              <a:gd name="T64" fmla="*/ 2147483647 w 2226"/>
              <a:gd name="T65" fmla="*/ 2147483647 h 1434"/>
              <a:gd name="T66" fmla="*/ 2147483647 w 2226"/>
              <a:gd name="T67" fmla="*/ 2147483647 h 143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226"/>
              <a:gd name="T103" fmla="*/ 0 h 1434"/>
              <a:gd name="T104" fmla="*/ 2226 w 2226"/>
              <a:gd name="T105" fmla="*/ 1434 h 143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226" h="1434" extrusionOk="0">
                <a:moveTo>
                  <a:pt x="2" y="66"/>
                </a:moveTo>
                <a:cubicBezTo>
                  <a:pt x="1" y="44"/>
                  <a:pt x="0" y="22"/>
                  <a:pt x="0" y="0"/>
                </a:cubicBezTo>
                <a:cubicBezTo>
                  <a:pt x="0" y="4"/>
                  <a:pt x="0" y="7"/>
                  <a:pt x="0" y="11"/>
                </a:cubicBezTo>
                <a:cubicBezTo>
                  <a:pt x="3" y="44"/>
                  <a:pt x="4" y="77"/>
                  <a:pt x="6" y="110"/>
                </a:cubicBezTo>
                <a:cubicBezTo>
                  <a:pt x="9" y="159"/>
                  <a:pt x="14" y="208"/>
                  <a:pt x="18" y="257"/>
                </a:cubicBezTo>
                <a:cubicBezTo>
                  <a:pt x="21" y="292"/>
                  <a:pt x="23" y="326"/>
                  <a:pt x="26" y="361"/>
                </a:cubicBezTo>
                <a:cubicBezTo>
                  <a:pt x="41" y="346"/>
                  <a:pt x="54" y="331"/>
                  <a:pt x="68" y="314"/>
                </a:cubicBezTo>
              </a:path>
              <a:path w="2226" h="1434" extrusionOk="0">
                <a:moveTo>
                  <a:pt x="617" y="29"/>
                </a:moveTo>
                <a:cubicBezTo>
                  <a:pt x="592" y="53"/>
                  <a:pt x="572" y="72"/>
                  <a:pt x="550" y="99"/>
                </a:cubicBezTo>
                <a:cubicBezTo>
                  <a:pt x="489" y="175"/>
                  <a:pt x="445" y="264"/>
                  <a:pt x="406" y="353"/>
                </a:cubicBezTo>
                <a:cubicBezTo>
                  <a:pt x="349" y="483"/>
                  <a:pt x="314" y="618"/>
                  <a:pt x="291" y="758"/>
                </a:cubicBezTo>
                <a:cubicBezTo>
                  <a:pt x="272" y="875"/>
                  <a:pt x="265" y="994"/>
                  <a:pt x="279" y="1112"/>
                </a:cubicBezTo>
                <a:cubicBezTo>
                  <a:pt x="287" y="1180"/>
                  <a:pt x="305" y="1249"/>
                  <a:pt x="328" y="1313"/>
                </a:cubicBezTo>
                <a:cubicBezTo>
                  <a:pt x="339" y="1344"/>
                  <a:pt x="352" y="1372"/>
                  <a:pt x="369" y="1400"/>
                </a:cubicBezTo>
                <a:cubicBezTo>
                  <a:pt x="385" y="1426"/>
                  <a:pt x="385" y="1422"/>
                  <a:pt x="402" y="1407"/>
                </a:cubicBezTo>
                <a:cubicBezTo>
                  <a:pt x="417" y="1387"/>
                  <a:pt x="423" y="1378"/>
                  <a:pt x="431" y="1362"/>
                </a:cubicBezTo>
              </a:path>
              <a:path w="2226" h="1434" extrusionOk="0">
                <a:moveTo>
                  <a:pt x="776" y="511"/>
                </a:moveTo>
                <a:cubicBezTo>
                  <a:pt x="764" y="501"/>
                  <a:pt x="757" y="495"/>
                  <a:pt x="744" y="486"/>
                </a:cubicBezTo>
                <a:cubicBezTo>
                  <a:pt x="737" y="531"/>
                  <a:pt x="732" y="577"/>
                  <a:pt x="727" y="622"/>
                </a:cubicBezTo>
                <a:cubicBezTo>
                  <a:pt x="715" y="727"/>
                  <a:pt x="709" y="833"/>
                  <a:pt x="707" y="939"/>
                </a:cubicBezTo>
                <a:cubicBezTo>
                  <a:pt x="705" y="1045"/>
                  <a:pt x="706" y="1151"/>
                  <a:pt x="717" y="1256"/>
                </a:cubicBezTo>
                <a:cubicBezTo>
                  <a:pt x="723" y="1315"/>
                  <a:pt x="731" y="1377"/>
                  <a:pt x="750" y="1433"/>
                </a:cubicBezTo>
                <a:cubicBezTo>
                  <a:pt x="766" y="1403"/>
                  <a:pt x="773" y="1373"/>
                  <a:pt x="783" y="1339"/>
                </a:cubicBezTo>
              </a:path>
              <a:path w="2226" h="1434" extrusionOk="0">
                <a:moveTo>
                  <a:pt x="1473" y="444"/>
                </a:moveTo>
                <a:cubicBezTo>
                  <a:pt x="1502" y="446"/>
                  <a:pt x="1523" y="447"/>
                  <a:pt x="1556" y="442"/>
                </a:cubicBezTo>
                <a:cubicBezTo>
                  <a:pt x="1615" y="433"/>
                  <a:pt x="1677" y="428"/>
                  <a:pt x="1737" y="436"/>
                </a:cubicBezTo>
                <a:cubicBezTo>
                  <a:pt x="1803" y="444"/>
                  <a:pt x="1869" y="467"/>
                  <a:pt x="1904" y="528"/>
                </a:cubicBezTo>
                <a:cubicBezTo>
                  <a:pt x="1952" y="611"/>
                  <a:pt x="1922" y="714"/>
                  <a:pt x="1886" y="795"/>
                </a:cubicBezTo>
                <a:cubicBezTo>
                  <a:pt x="1832" y="917"/>
                  <a:pt x="1743" y="1024"/>
                  <a:pt x="1657" y="1123"/>
                </a:cubicBezTo>
                <a:cubicBezTo>
                  <a:pt x="1611" y="1176"/>
                  <a:pt x="1503" y="1256"/>
                  <a:pt x="1490" y="1332"/>
                </a:cubicBezTo>
                <a:cubicBezTo>
                  <a:pt x="1493" y="1340"/>
                  <a:pt x="1495" y="1349"/>
                  <a:pt x="1498" y="1357"/>
                </a:cubicBezTo>
                <a:cubicBezTo>
                  <a:pt x="1566" y="1385"/>
                  <a:pt x="1629" y="1383"/>
                  <a:pt x="1703" y="1376"/>
                </a:cubicBezTo>
                <a:cubicBezTo>
                  <a:pt x="1819" y="1366"/>
                  <a:pt x="1932" y="1340"/>
                  <a:pt x="2044" y="1310"/>
                </a:cubicBezTo>
                <a:cubicBezTo>
                  <a:pt x="2108" y="1293"/>
                  <a:pt x="2165" y="1268"/>
                  <a:pt x="2225" y="124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0" name="Ink 3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606925" y="708025"/>
            <a:ext cx="1401763" cy="2028825"/>
          </a:xfrm>
          <a:custGeom>
            <a:avLst/>
            <a:gdLst>
              <a:gd name="T0" fmla="*/ 2147483647 w 3890"/>
              <a:gd name="T1" fmla="*/ 2147483647 h 5638"/>
              <a:gd name="T2" fmla="*/ 2147483647 w 3890"/>
              <a:gd name="T3" fmla="*/ 2147483647 h 5638"/>
              <a:gd name="T4" fmla="*/ 2147483647 w 3890"/>
              <a:gd name="T5" fmla="*/ 2147483647 h 5638"/>
              <a:gd name="T6" fmla="*/ 2147483647 w 3890"/>
              <a:gd name="T7" fmla="*/ 2147483647 h 5638"/>
              <a:gd name="T8" fmla="*/ 2147483647 w 3890"/>
              <a:gd name="T9" fmla="*/ 2147483647 h 5638"/>
              <a:gd name="T10" fmla="*/ 2147483647 w 3890"/>
              <a:gd name="T11" fmla="*/ 2147483647 h 5638"/>
              <a:gd name="T12" fmla="*/ 2147483647 w 3890"/>
              <a:gd name="T13" fmla="*/ 2147483647 h 5638"/>
              <a:gd name="T14" fmla="*/ 2147483647 w 3890"/>
              <a:gd name="T15" fmla="*/ 2147483647 h 5638"/>
              <a:gd name="T16" fmla="*/ 2012062718 w 3890"/>
              <a:gd name="T17" fmla="*/ 2147483647 h 5638"/>
              <a:gd name="T18" fmla="*/ 842222601 w 3890"/>
              <a:gd name="T19" fmla="*/ 2147483647 h 5638"/>
              <a:gd name="T20" fmla="*/ 93623714 w 3890"/>
              <a:gd name="T21" fmla="*/ 2147483647 h 5638"/>
              <a:gd name="T22" fmla="*/ 93623714 w 3890"/>
              <a:gd name="T23" fmla="*/ 2147483647 h 5638"/>
              <a:gd name="T24" fmla="*/ 2147483647 w 3890"/>
              <a:gd name="T25" fmla="*/ 2147483647 h 5638"/>
              <a:gd name="T26" fmla="*/ 2147483647 w 3890"/>
              <a:gd name="T27" fmla="*/ 2147483647 h 5638"/>
              <a:gd name="T28" fmla="*/ 2147483647 w 3890"/>
              <a:gd name="T29" fmla="*/ 2147483647 h 5638"/>
              <a:gd name="T30" fmla="*/ 2147483647 w 3890"/>
              <a:gd name="T31" fmla="*/ 2147483647 h 5638"/>
              <a:gd name="T32" fmla="*/ 2147483647 w 3890"/>
              <a:gd name="T33" fmla="*/ 2147483647 h 5638"/>
              <a:gd name="T34" fmla="*/ 2147483647 w 3890"/>
              <a:gd name="T35" fmla="*/ 2147483647 h 5638"/>
              <a:gd name="T36" fmla="*/ 2147483647 w 3890"/>
              <a:gd name="T37" fmla="*/ 2147483647 h 5638"/>
              <a:gd name="T38" fmla="*/ 2147483647 w 3890"/>
              <a:gd name="T39" fmla="*/ 2147483647 h 5638"/>
              <a:gd name="T40" fmla="*/ 2147483647 w 3890"/>
              <a:gd name="T41" fmla="*/ 2147483647 h 5638"/>
              <a:gd name="T42" fmla="*/ 2147483647 w 3890"/>
              <a:gd name="T43" fmla="*/ 2147483647 h 5638"/>
              <a:gd name="T44" fmla="*/ 2147483647 w 3890"/>
              <a:gd name="T45" fmla="*/ 2147483647 h 5638"/>
              <a:gd name="T46" fmla="*/ 2147483647 w 3890"/>
              <a:gd name="T47" fmla="*/ 2147483647 h 5638"/>
              <a:gd name="T48" fmla="*/ 2147483647 w 3890"/>
              <a:gd name="T49" fmla="*/ 2147483647 h 5638"/>
              <a:gd name="T50" fmla="*/ 2147483647 w 3890"/>
              <a:gd name="T51" fmla="*/ 2147483647 h 5638"/>
              <a:gd name="T52" fmla="*/ 2147483647 w 3890"/>
              <a:gd name="T53" fmla="*/ 2147483647 h 5638"/>
              <a:gd name="T54" fmla="*/ 2147483647 w 3890"/>
              <a:gd name="T55" fmla="*/ 2147483647 h 5638"/>
              <a:gd name="T56" fmla="*/ 2147483647 w 3890"/>
              <a:gd name="T57" fmla="*/ 2147483647 h 5638"/>
              <a:gd name="T58" fmla="*/ 2147483647 w 3890"/>
              <a:gd name="T59" fmla="*/ 2147483647 h 5638"/>
              <a:gd name="T60" fmla="*/ 2147483647 w 3890"/>
              <a:gd name="T61" fmla="*/ 2147483647 h 5638"/>
              <a:gd name="T62" fmla="*/ 2147483647 w 3890"/>
              <a:gd name="T63" fmla="*/ 2147483647 h 5638"/>
              <a:gd name="T64" fmla="*/ 2147483647 w 3890"/>
              <a:gd name="T65" fmla="*/ 2147483647 h 5638"/>
              <a:gd name="T66" fmla="*/ 2147483647 w 3890"/>
              <a:gd name="T67" fmla="*/ 2147483647 h 5638"/>
              <a:gd name="T68" fmla="*/ 2147483647 w 3890"/>
              <a:gd name="T69" fmla="*/ 2147483647 h 5638"/>
              <a:gd name="T70" fmla="*/ 2147483647 w 3890"/>
              <a:gd name="T71" fmla="*/ 2147483647 h 5638"/>
              <a:gd name="T72" fmla="*/ 2147483647 w 3890"/>
              <a:gd name="T73" fmla="*/ 2147483647 h 5638"/>
              <a:gd name="T74" fmla="*/ 2147483647 w 3890"/>
              <a:gd name="T75" fmla="*/ 2147483647 h 5638"/>
              <a:gd name="T76" fmla="*/ 2147483647 w 3890"/>
              <a:gd name="T77" fmla="*/ 2147483647 h 5638"/>
              <a:gd name="T78" fmla="*/ 2147483647 w 3890"/>
              <a:gd name="T79" fmla="*/ 2147483647 h 5638"/>
              <a:gd name="T80" fmla="*/ 2147483647 w 3890"/>
              <a:gd name="T81" fmla="*/ 2147483647 h 5638"/>
              <a:gd name="T82" fmla="*/ 2147483647 w 3890"/>
              <a:gd name="T83" fmla="*/ 2147483647 h 5638"/>
              <a:gd name="T84" fmla="*/ 2147483647 w 3890"/>
              <a:gd name="T85" fmla="*/ 2147483647 h 5638"/>
              <a:gd name="T86" fmla="*/ 2147483647 w 3890"/>
              <a:gd name="T87" fmla="*/ 2147483647 h 5638"/>
              <a:gd name="T88" fmla="*/ 2147483647 w 3890"/>
              <a:gd name="T89" fmla="*/ 2147483647 h 5638"/>
              <a:gd name="T90" fmla="*/ 2147483647 w 3890"/>
              <a:gd name="T91" fmla="*/ 2147483647 h 5638"/>
              <a:gd name="T92" fmla="*/ 2147483647 w 3890"/>
              <a:gd name="T93" fmla="*/ 2147483647 h 5638"/>
              <a:gd name="T94" fmla="*/ 2147483647 w 3890"/>
              <a:gd name="T95" fmla="*/ 2147483647 h 5638"/>
              <a:gd name="T96" fmla="*/ 2147483647 w 3890"/>
              <a:gd name="T97" fmla="*/ 2147483647 h 5638"/>
              <a:gd name="T98" fmla="*/ 2147483647 w 3890"/>
              <a:gd name="T99" fmla="*/ 2147483647 h 5638"/>
              <a:gd name="T100" fmla="*/ 2147483647 w 3890"/>
              <a:gd name="T101" fmla="*/ 2147483647 h 5638"/>
              <a:gd name="T102" fmla="*/ 2147483647 w 3890"/>
              <a:gd name="T103" fmla="*/ 2147483647 h 5638"/>
              <a:gd name="T104" fmla="*/ 2147483647 w 3890"/>
              <a:gd name="T105" fmla="*/ 2147483647 h 563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890"/>
              <a:gd name="T160" fmla="*/ 0 h 5638"/>
              <a:gd name="T161" fmla="*/ 3890 w 3890"/>
              <a:gd name="T162" fmla="*/ 5638 h 563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890" h="5638" extrusionOk="0">
                <a:moveTo>
                  <a:pt x="2704" y="464"/>
                </a:moveTo>
                <a:cubicBezTo>
                  <a:pt x="2773" y="425"/>
                  <a:pt x="2831" y="428"/>
                  <a:pt x="2905" y="473"/>
                </a:cubicBezTo>
                <a:cubicBezTo>
                  <a:pt x="3061" y="569"/>
                  <a:pt x="3150" y="765"/>
                  <a:pt x="3199" y="934"/>
                </a:cubicBezTo>
                <a:cubicBezTo>
                  <a:pt x="3243" y="1086"/>
                  <a:pt x="3253" y="1247"/>
                  <a:pt x="3249" y="1405"/>
                </a:cubicBezTo>
                <a:cubicBezTo>
                  <a:pt x="3247" y="1507"/>
                  <a:pt x="3232" y="1608"/>
                  <a:pt x="3219" y="1709"/>
                </a:cubicBezTo>
                <a:cubicBezTo>
                  <a:pt x="3214" y="1746"/>
                  <a:pt x="3207" y="1766"/>
                  <a:pt x="3196" y="1800"/>
                </a:cubicBezTo>
                <a:cubicBezTo>
                  <a:pt x="3153" y="1785"/>
                  <a:pt x="3128" y="1777"/>
                  <a:pt x="3083" y="1751"/>
                </a:cubicBezTo>
              </a:path>
              <a:path w="3890" h="5638" extrusionOk="0">
                <a:moveTo>
                  <a:pt x="49" y="925"/>
                </a:moveTo>
                <a:cubicBezTo>
                  <a:pt x="47" y="981"/>
                  <a:pt x="48" y="1036"/>
                  <a:pt x="43" y="1093"/>
                </a:cubicBezTo>
                <a:cubicBezTo>
                  <a:pt x="33" y="1207"/>
                  <a:pt x="25" y="1322"/>
                  <a:pt x="18" y="1436"/>
                </a:cubicBezTo>
                <a:cubicBezTo>
                  <a:pt x="12" y="1536"/>
                  <a:pt x="7" y="1637"/>
                  <a:pt x="2" y="1737"/>
                </a:cubicBezTo>
                <a:cubicBezTo>
                  <a:pt x="0" y="1780"/>
                  <a:pt x="-1" y="1823"/>
                  <a:pt x="2" y="1866"/>
                </a:cubicBezTo>
                <a:cubicBezTo>
                  <a:pt x="35" y="1837"/>
                  <a:pt x="47" y="1812"/>
                  <a:pt x="69" y="1771"/>
                </a:cubicBezTo>
              </a:path>
              <a:path w="3890" h="5638" extrusionOk="0">
                <a:moveTo>
                  <a:pt x="840" y="957"/>
                </a:moveTo>
                <a:cubicBezTo>
                  <a:pt x="854" y="928"/>
                  <a:pt x="868" y="895"/>
                  <a:pt x="890" y="870"/>
                </a:cubicBezTo>
                <a:cubicBezTo>
                  <a:pt x="918" y="838"/>
                  <a:pt x="974" y="793"/>
                  <a:pt x="1020" y="812"/>
                </a:cubicBezTo>
                <a:cubicBezTo>
                  <a:pt x="1072" y="833"/>
                  <a:pt x="1074" y="918"/>
                  <a:pt x="1074" y="962"/>
                </a:cubicBezTo>
                <a:cubicBezTo>
                  <a:pt x="1073" y="1174"/>
                  <a:pt x="968" y="1372"/>
                  <a:pt x="870" y="1553"/>
                </a:cubicBezTo>
                <a:cubicBezTo>
                  <a:pt x="849" y="1592"/>
                  <a:pt x="739" y="1740"/>
                  <a:pt x="771" y="1792"/>
                </a:cubicBezTo>
                <a:cubicBezTo>
                  <a:pt x="795" y="1832"/>
                  <a:pt x="840" y="1831"/>
                  <a:pt x="884" y="1830"/>
                </a:cubicBezTo>
                <a:cubicBezTo>
                  <a:pt x="957" y="1828"/>
                  <a:pt x="1029" y="1811"/>
                  <a:pt x="1100" y="1796"/>
                </a:cubicBezTo>
                <a:cubicBezTo>
                  <a:pt x="1169" y="1782"/>
                  <a:pt x="1232" y="1764"/>
                  <a:pt x="1297" y="1740"/>
                </a:cubicBezTo>
                <a:cubicBezTo>
                  <a:pt x="1349" y="1721"/>
                  <a:pt x="1396" y="1699"/>
                  <a:pt x="1443" y="1671"/>
                </a:cubicBezTo>
              </a:path>
              <a:path w="3890" h="5638" extrusionOk="0">
                <a:moveTo>
                  <a:pt x="2103" y="749"/>
                </a:moveTo>
                <a:cubicBezTo>
                  <a:pt x="2087" y="766"/>
                  <a:pt x="2093" y="761"/>
                  <a:pt x="2107" y="801"/>
                </a:cubicBezTo>
                <a:cubicBezTo>
                  <a:pt x="2133" y="877"/>
                  <a:pt x="2147" y="956"/>
                  <a:pt x="2162" y="1035"/>
                </a:cubicBezTo>
                <a:cubicBezTo>
                  <a:pt x="2183" y="1149"/>
                  <a:pt x="2191" y="1262"/>
                  <a:pt x="2194" y="1378"/>
                </a:cubicBezTo>
                <a:cubicBezTo>
                  <a:pt x="2197" y="1518"/>
                  <a:pt x="2184" y="1655"/>
                  <a:pt x="2180" y="1794"/>
                </a:cubicBezTo>
                <a:cubicBezTo>
                  <a:pt x="2179" y="1836"/>
                  <a:pt x="2186" y="1814"/>
                  <a:pt x="2192" y="1787"/>
                </a:cubicBezTo>
                <a:cubicBezTo>
                  <a:pt x="2193" y="1780"/>
                  <a:pt x="2194" y="1774"/>
                  <a:pt x="2195" y="1767"/>
                </a:cubicBezTo>
              </a:path>
              <a:path w="3890" h="5638" extrusionOk="0">
                <a:moveTo>
                  <a:pt x="3543" y="68"/>
                </a:moveTo>
                <a:cubicBezTo>
                  <a:pt x="3545" y="45"/>
                  <a:pt x="3548" y="23"/>
                  <a:pt x="3551" y="0"/>
                </a:cubicBezTo>
                <a:cubicBezTo>
                  <a:pt x="3584" y="57"/>
                  <a:pt x="3608" y="112"/>
                  <a:pt x="3632" y="175"/>
                </a:cubicBezTo>
                <a:cubicBezTo>
                  <a:pt x="3695" y="340"/>
                  <a:pt x="3751" y="506"/>
                  <a:pt x="3798" y="676"/>
                </a:cubicBezTo>
                <a:cubicBezTo>
                  <a:pt x="3898" y="1035"/>
                  <a:pt x="3887" y="1329"/>
                  <a:pt x="3827" y="1686"/>
                </a:cubicBezTo>
                <a:cubicBezTo>
                  <a:pt x="3821" y="1731"/>
                  <a:pt x="3819" y="1744"/>
                  <a:pt x="3822" y="1774"/>
                </a:cubicBezTo>
              </a:path>
              <a:path w="3890" h="5638" extrusionOk="0">
                <a:moveTo>
                  <a:pt x="1544" y="5351"/>
                </a:moveTo>
                <a:cubicBezTo>
                  <a:pt x="1558" y="5332"/>
                  <a:pt x="1571" y="5316"/>
                  <a:pt x="1588" y="5300"/>
                </a:cubicBezTo>
                <a:cubicBezTo>
                  <a:pt x="1616" y="5273"/>
                  <a:pt x="1643" y="5246"/>
                  <a:pt x="1670" y="5218"/>
                </a:cubicBezTo>
                <a:cubicBezTo>
                  <a:pt x="1696" y="5191"/>
                  <a:pt x="1718" y="5163"/>
                  <a:pt x="1741" y="5134"/>
                </a:cubicBezTo>
                <a:cubicBezTo>
                  <a:pt x="1754" y="5118"/>
                  <a:pt x="1764" y="5103"/>
                  <a:pt x="1773" y="5085"/>
                </a:cubicBezTo>
                <a:cubicBezTo>
                  <a:pt x="1770" y="5107"/>
                  <a:pt x="1767" y="5130"/>
                  <a:pt x="1763" y="5152"/>
                </a:cubicBezTo>
                <a:cubicBezTo>
                  <a:pt x="1756" y="5195"/>
                  <a:pt x="1751" y="5238"/>
                  <a:pt x="1744" y="5281"/>
                </a:cubicBezTo>
                <a:cubicBezTo>
                  <a:pt x="1733" y="5343"/>
                  <a:pt x="1722" y="5405"/>
                  <a:pt x="1711" y="5467"/>
                </a:cubicBezTo>
                <a:cubicBezTo>
                  <a:pt x="1707" y="5487"/>
                  <a:pt x="1691" y="5582"/>
                  <a:pt x="1696" y="5567"/>
                </a:cubicBezTo>
                <a:cubicBezTo>
                  <a:pt x="1697" y="5564"/>
                  <a:pt x="1698" y="5561"/>
                  <a:pt x="1699" y="5558"/>
                </a:cubicBezTo>
              </a:path>
              <a:path w="3890" h="5638" extrusionOk="0">
                <a:moveTo>
                  <a:pt x="1584" y="5605"/>
                </a:moveTo>
                <a:cubicBezTo>
                  <a:pt x="1560" y="5615"/>
                  <a:pt x="1532" y="5626"/>
                  <a:pt x="1506" y="5630"/>
                </a:cubicBezTo>
                <a:cubicBezTo>
                  <a:pt x="1498" y="5631"/>
                  <a:pt x="1452" y="5632"/>
                  <a:pt x="1475" y="5637"/>
                </a:cubicBezTo>
                <a:cubicBezTo>
                  <a:pt x="1517" y="5630"/>
                  <a:pt x="1560" y="5626"/>
                  <a:pt x="1602" y="5619"/>
                </a:cubicBezTo>
                <a:cubicBezTo>
                  <a:pt x="1676" y="5607"/>
                  <a:pt x="1750" y="5598"/>
                  <a:pt x="1825" y="5589"/>
                </a:cubicBezTo>
                <a:cubicBezTo>
                  <a:pt x="1884" y="5582"/>
                  <a:pt x="1940" y="5575"/>
                  <a:pt x="1999" y="5581"/>
                </a:cubicBezTo>
                <a:cubicBezTo>
                  <a:pt x="2011" y="5582"/>
                  <a:pt x="2019" y="5584"/>
                  <a:pt x="2030" y="5588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1" name="Ink 3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610100" y="2894013"/>
            <a:ext cx="1147763" cy="111125"/>
          </a:xfrm>
          <a:custGeom>
            <a:avLst/>
            <a:gdLst>
              <a:gd name="T0" fmla="*/ 0 w 3188"/>
              <a:gd name="T1" fmla="*/ 2147483647 h 308"/>
              <a:gd name="T2" fmla="*/ 2147483647 w 3188"/>
              <a:gd name="T3" fmla="*/ 2147483647 h 308"/>
              <a:gd name="T4" fmla="*/ 2147483647 w 3188"/>
              <a:gd name="T5" fmla="*/ 2147483647 h 308"/>
              <a:gd name="T6" fmla="*/ 2147483647 w 3188"/>
              <a:gd name="T7" fmla="*/ 2147483647 h 308"/>
              <a:gd name="T8" fmla="*/ 2147483647 w 3188"/>
              <a:gd name="T9" fmla="*/ 2147483647 h 308"/>
              <a:gd name="T10" fmla="*/ 2147483647 w 3188"/>
              <a:gd name="T11" fmla="*/ 2147483647 h 308"/>
              <a:gd name="T12" fmla="*/ 2147483647 w 3188"/>
              <a:gd name="T13" fmla="*/ 2147483647 h 308"/>
              <a:gd name="T14" fmla="*/ 2147483647 w 3188"/>
              <a:gd name="T15" fmla="*/ 2147483647 h 308"/>
              <a:gd name="T16" fmla="*/ 2147483647 w 3188"/>
              <a:gd name="T17" fmla="*/ 2147483647 h 308"/>
              <a:gd name="T18" fmla="*/ 2147483647 w 3188"/>
              <a:gd name="T19" fmla="*/ 2147483647 h 308"/>
              <a:gd name="T20" fmla="*/ 2147483647 w 3188"/>
              <a:gd name="T21" fmla="*/ 2147483647 h 308"/>
              <a:gd name="T22" fmla="*/ 2147483647 w 3188"/>
              <a:gd name="T23" fmla="*/ 2147483647 h 308"/>
              <a:gd name="T24" fmla="*/ 2147483647 w 3188"/>
              <a:gd name="T25" fmla="*/ 2147483647 h 308"/>
              <a:gd name="T26" fmla="*/ 2147483647 w 3188"/>
              <a:gd name="T27" fmla="*/ 2147483647 h 30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188"/>
              <a:gd name="T43" fmla="*/ 0 h 308"/>
              <a:gd name="T44" fmla="*/ 3188 w 3188"/>
              <a:gd name="T45" fmla="*/ 308 h 30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188" h="308" extrusionOk="0">
                <a:moveTo>
                  <a:pt x="0" y="227"/>
                </a:moveTo>
                <a:cubicBezTo>
                  <a:pt x="43" y="181"/>
                  <a:pt x="83" y="130"/>
                  <a:pt x="134" y="91"/>
                </a:cubicBezTo>
                <a:cubicBezTo>
                  <a:pt x="180" y="56"/>
                  <a:pt x="234" y="28"/>
                  <a:pt x="290" y="15"/>
                </a:cubicBezTo>
                <a:cubicBezTo>
                  <a:pt x="359" y="-1"/>
                  <a:pt x="438" y="2"/>
                  <a:pt x="507" y="16"/>
                </a:cubicBezTo>
                <a:cubicBezTo>
                  <a:pt x="619" y="38"/>
                  <a:pt x="725" y="85"/>
                  <a:pt x="826" y="136"/>
                </a:cubicBezTo>
                <a:cubicBezTo>
                  <a:pt x="1019" y="232"/>
                  <a:pt x="1219" y="343"/>
                  <a:pt x="1438" y="259"/>
                </a:cubicBezTo>
                <a:cubicBezTo>
                  <a:pt x="1508" y="232"/>
                  <a:pt x="1569" y="189"/>
                  <a:pt x="1628" y="144"/>
                </a:cubicBezTo>
                <a:cubicBezTo>
                  <a:pt x="1676" y="107"/>
                  <a:pt x="1720" y="62"/>
                  <a:pt x="1770" y="29"/>
                </a:cubicBezTo>
                <a:cubicBezTo>
                  <a:pt x="1824" y="-6"/>
                  <a:pt x="1825" y="-6"/>
                  <a:pt x="1864" y="39"/>
                </a:cubicBezTo>
                <a:cubicBezTo>
                  <a:pt x="1933" y="117"/>
                  <a:pt x="1954" y="175"/>
                  <a:pt x="2076" y="178"/>
                </a:cubicBezTo>
                <a:cubicBezTo>
                  <a:pt x="2301" y="184"/>
                  <a:pt x="2500" y="84"/>
                  <a:pt x="2731" y="122"/>
                </a:cubicBezTo>
                <a:cubicBezTo>
                  <a:pt x="2893" y="149"/>
                  <a:pt x="2998" y="230"/>
                  <a:pt x="3139" y="296"/>
                </a:cubicBezTo>
                <a:cubicBezTo>
                  <a:pt x="3157" y="305"/>
                  <a:pt x="3161" y="310"/>
                  <a:pt x="3173" y="303"/>
                </a:cubicBezTo>
                <a:cubicBezTo>
                  <a:pt x="3180" y="261"/>
                  <a:pt x="3184" y="230"/>
                  <a:pt x="3187" y="18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2" name="Ink 3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084888" y="3328988"/>
            <a:ext cx="190500" cy="185737"/>
          </a:xfrm>
          <a:custGeom>
            <a:avLst/>
            <a:gdLst>
              <a:gd name="T0" fmla="*/ 2147483647 w 528"/>
              <a:gd name="T1" fmla="*/ 2147483647 h 514"/>
              <a:gd name="T2" fmla="*/ 2147483647 w 528"/>
              <a:gd name="T3" fmla="*/ 2147483647 h 514"/>
              <a:gd name="T4" fmla="*/ 2147483647 w 528"/>
              <a:gd name="T5" fmla="*/ 2147483647 h 514"/>
              <a:gd name="T6" fmla="*/ 2147483647 w 528"/>
              <a:gd name="T7" fmla="*/ 2147483647 h 514"/>
              <a:gd name="T8" fmla="*/ 2147483647 w 528"/>
              <a:gd name="T9" fmla="*/ 2147483647 h 514"/>
              <a:gd name="T10" fmla="*/ 2147483647 w 528"/>
              <a:gd name="T11" fmla="*/ 2147483647 h 514"/>
              <a:gd name="T12" fmla="*/ 2147483647 w 528"/>
              <a:gd name="T13" fmla="*/ 2147483647 h 514"/>
              <a:gd name="T14" fmla="*/ 2147483647 w 528"/>
              <a:gd name="T15" fmla="*/ 2147483647 h 514"/>
              <a:gd name="T16" fmla="*/ 2147483647 w 528"/>
              <a:gd name="T17" fmla="*/ 2147483647 h 514"/>
              <a:gd name="T18" fmla="*/ 2147483647 w 528"/>
              <a:gd name="T19" fmla="*/ 2147483647 h 514"/>
              <a:gd name="T20" fmla="*/ 2147483647 w 528"/>
              <a:gd name="T21" fmla="*/ 2147483647 h 514"/>
              <a:gd name="T22" fmla="*/ 2147483647 w 528"/>
              <a:gd name="T23" fmla="*/ 2147483647 h 514"/>
              <a:gd name="T24" fmla="*/ 2147483647 w 528"/>
              <a:gd name="T25" fmla="*/ 2147483647 h 514"/>
              <a:gd name="T26" fmla="*/ 2147483647 w 528"/>
              <a:gd name="T27" fmla="*/ 2147483647 h 514"/>
              <a:gd name="T28" fmla="*/ 2147483647 w 528"/>
              <a:gd name="T29" fmla="*/ 2147483647 h 514"/>
              <a:gd name="T30" fmla="*/ 2147483647 w 528"/>
              <a:gd name="T31" fmla="*/ 2147483647 h 514"/>
              <a:gd name="T32" fmla="*/ 2147483647 w 528"/>
              <a:gd name="T33" fmla="*/ 2147483647 h 514"/>
              <a:gd name="T34" fmla="*/ 1362003294 w 528"/>
              <a:gd name="T35" fmla="*/ 2147483647 h 514"/>
              <a:gd name="T36" fmla="*/ 140847670 w 528"/>
              <a:gd name="T37" fmla="*/ 2147483647 h 514"/>
              <a:gd name="T38" fmla="*/ 0 w 528"/>
              <a:gd name="T39" fmla="*/ 2147483647 h 514"/>
              <a:gd name="T40" fmla="*/ 93985030 w 528"/>
              <a:gd name="T41" fmla="*/ 2147483647 h 51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28"/>
              <a:gd name="T64" fmla="*/ 0 h 514"/>
              <a:gd name="T65" fmla="*/ 528 w 528"/>
              <a:gd name="T66" fmla="*/ 514 h 51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28" h="514" extrusionOk="0">
                <a:moveTo>
                  <a:pt x="355" y="189"/>
                </a:moveTo>
                <a:cubicBezTo>
                  <a:pt x="341" y="181"/>
                  <a:pt x="335" y="178"/>
                  <a:pt x="325" y="166"/>
                </a:cubicBezTo>
                <a:cubicBezTo>
                  <a:pt x="339" y="163"/>
                  <a:pt x="355" y="159"/>
                  <a:pt x="370" y="160"/>
                </a:cubicBezTo>
                <a:cubicBezTo>
                  <a:pt x="392" y="161"/>
                  <a:pt x="416" y="167"/>
                  <a:pt x="433" y="182"/>
                </a:cubicBezTo>
                <a:cubicBezTo>
                  <a:pt x="453" y="199"/>
                  <a:pt x="456" y="232"/>
                  <a:pt x="446" y="255"/>
                </a:cubicBezTo>
                <a:cubicBezTo>
                  <a:pt x="427" y="298"/>
                  <a:pt x="389" y="334"/>
                  <a:pt x="357" y="366"/>
                </a:cubicBezTo>
                <a:cubicBezTo>
                  <a:pt x="327" y="396"/>
                  <a:pt x="289" y="419"/>
                  <a:pt x="262" y="452"/>
                </a:cubicBezTo>
                <a:cubicBezTo>
                  <a:pt x="254" y="464"/>
                  <a:pt x="252" y="467"/>
                  <a:pt x="251" y="476"/>
                </a:cubicBezTo>
                <a:cubicBezTo>
                  <a:pt x="279" y="492"/>
                  <a:pt x="299" y="495"/>
                  <a:pt x="331" y="499"/>
                </a:cubicBezTo>
                <a:cubicBezTo>
                  <a:pt x="359" y="502"/>
                  <a:pt x="387" y="507"/>
                  <a:pt x="415" y="507"/>
                </a:cubicBezTo>
                <a:cubicBezTo>
                  <a:pt x="442" y="507"/>
                  <a:pt x="455" y="503"/>
                  <a:pt x="480" y="492"/>
                </a:cubicBezTo>
                <a:cubicBezTo>
                  <a:pt x="504" y="481"/>
                  <a:pt x="513" y="477"/>
                  <a:pt x="527" y="466"/>
                </a:cubicBezTo>
              </a:path>
              <a:path w="528" h="514" extrusionOk="0">
                <a:moveTo>
                  <a:pt x="246" y="99"/>
                </a:moveTo>
                <a:cubicBezTo>
                  <a:pt x="224" y="104"/>
                  <a:pt x="203" y="122"/>
                  <a:pt x="190" y="144"/>
                </a:cubicBezTo>
                <a:cubicBezTo>
                  <a:pt x="161" y="192"/>
                  <a:pt x="142" y="251"/>
                  <a:pt x="136" y="306"/>
                </a:cubicBezTo>
                <a:cubicBezTo>
                  <a:pt x="130" y="360"/>
                  <a:pt x="134" y="431"/>
                  <a:pt x="177" y="471"/>
                </a:cubicBezTo>
                <a:cubicBezTo>
                  <a:pt x="219" y="510"/>
                  <a:pt x="272" y="507"/>
                  <a:pt x="325" y="513"/>
                </a:cubicBezTo>
              </a:path>
              <a:path w="528" h="514" extrusionOk="0">
                <a:moveTo>
                  <a:pt x="29" y="0"/>
                </a:moveTo>
                <a:cubicBezTo>
                  <a:pt x="15" y="16"/>
                  <a:pt x="4" y="37"/>
                  <a:pt x="3" y="61"/>
                </a:cubicBezTo>
                <a:cubicBezTo>
                  <a:pt x="2" y="89"/>
                  <a:pt x="-1" y="122"/>
                  <a:pt x="0" y="149"/>
                </a:cubicBezTo>
                <a:cubicBezTo>
                  <a:pt x="3" y="165"/>
                  <a:pt x="5" y="168"/>
                  <a:pt x="2" y="178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3" name="Ink 3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359525" y="3305175"/>
            <a:ext cx="373063" cy="176213"/>
          </a:xfrm>
          <a:custGeom>
            <a:avLst/>
            <a:gdLst>
              <a:gd name="T0" fmla="*/ 279421267 w 1037"/>
              <a:gd name="T1" fmla="*/ 2147483647 h 491"/>
              <a:gd name="T2" fmla="*/ 1955559350 w 1037"/>
              <a:gd name="T3" fmla="*/ 2147483647 h 491"/>
              <a:gd name="T4" fmla="*/ 1769321495 w 1037"/>
              <a:gd name="T5" fmla="*/ 2147483647 h 491"/>
              <a:gd name="T6" fmla="*/ 605304865 w 1037"/>
              <a:gd name="T7" fmla="*/ 2147483647 h 491"/>
              <a:gd name="T8" fmla="*/ 0 w 1037"/>
              <a:gd name="T9" fmla="*/ 2147483647 h 491"/>
              <a:gd name="T10" fmla="*/ 1164017530 w 1037"/>
              <a:gd name="T11" fmla="*/ 2147483647 h 491"/>
              <a:gd name="T12" fmla="*/ 2147483647 w 1037"/>
              <a:gd name="T13" fmla="*/ 2147483647 h 491"/>
              <a:gd name="T14" fmla="*/ 2147483647 w 1037"/>
              <a:gd name="T15" fmla="*/ 2147483647 h 491"/>
              <a:gd name="T16" fmla="*/ 2147483647 w 1037"/>
              <a:gd name="T17" fmla="*/ 2147483647 h 491"/>
              <a:gd name="T18" fmla="*/ 2147483647 w 1037"/>
              <a:gd name="T19" fmla="*/ 2147483647 h 491"/>
              <a:gd name="T20" fmla="*/ 2147483647 w 1037"/>
              <a:gd name="T21" fmla="*/ 2147483647 h 491"/>
              <a:gd name="T22" fmla="*/ 2147483647 w 1037"/>
              <a:gd name="T23" fmla="*/ 2147483647 h 491"/>
              <a:gd name="T24" fmla="*/ 2147483647 w 1037"/>
              <a:gd name="T25" fmla="*/ 2147483647 h 491"/>
              <a:gd name="T26" fmla="*/ 2147483647 w 1037"/>
              <a:gd name="T27" fmla="*/ 2147483647 h 491"/>
              <a:gd name="T28" fmla="*/ 2147483647 w 1037"/>
              <a:gd name="T29" fmla="*/ 2147483647 h 491"/>
              <a:gd name="T30" fmla="*/ 2147483647 w 1037"/>
              <a:gd name="T31" fmla="*/ 2147483647 h 491"/>
              <a:gd name="T32" fmla="*/ 2147483647 w 1037"/>
              <a:gd name="T33" fmla="*/ 2147483647 h 491"/>
              <a:gd name="T34" fmla="*/ 2147483647 w 1037"/>
              <a:gd name="T35" fmla="*/ 2147483647 h 491"/>
              <a:gd name="T36" fmla="*/ 2147483647 w 1037"/>
              <a:gd name="T37" fmla="*/ 2147483647 h 491"/>
              <a:gd name="T38" fmla="*/ 2147483647 w 1037"/>
              <a:gd name="T39" fmla="*/ 2147483647 h 491"/>
              <a:gd name="T40" fmla="*/ 2147483647 w 1037"/>
              <a:gd name="T41" fmla="*/ 2147483647 h 491"/>
              <a:gd name="T42" fmla="*/ 2147483647 w 1037"/>
              <a:gd name="T43" fmla="*/ 2147483647 h 491"/>
              <a:gd name="T44" fmla="*/ 2147483647 w 1037"/>
              <a:gd name="T45" fmla="*/ 2147483647 h 491"/>
              <a:gd name="T46" fmla="*/ 2147483647 w 1037"/>
              <a:gd name="T47" fmla="*/ 2147483647 h 491"/>
              <a:gd name="T48" fmla="*/ 2147483647 w 1037"/>
              <a:gd name="T49" fmla="*/ 2147483647 h 491"/>
              <a:gd name="T50" fmla="*/ 2147483647 w 1037"/>
              <a:gd name="T51" fmla="*/ 2147483647 h 49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037"/>
              <a:gd name="T79" fmla="*/ 0 h 491"/>
              <a:gd name="T80" fmla="*/ 1037 w 1037"/>
              <a:gd name="T81" fmla="*/ 491 h 49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037" h="491" extrusionOk="0">
                <a:moveTo>
                  <a:pt x="6" y="292"/>
                </a:moveTo>
                <a:cubicBezTo>
                  <a:pt x="21" y="282"/>
                  <a:pt x="28" y="269"/>
                  <a:pt x="42" y="259"/>
                </a:cubicBezTo>
                <a:cubicBezTo>
                  <a:pt x="51" y="285"/>
                  <a:pt x="44" y="305"/>
                  <a:pt x="38" y="333"/>
                </a:cubicBezTo>
                <a:cubicBezTo>
                  <a:pt x="31" y="369"/>
                  <a:pt x="20" y="405"/>
                  <a:pt x="13" y="441"/>
                </a:cubicBezTo>
                <a:cubicBezTo>
                  <a:pt x="10" y="459"/>
                  <a:pt x="5" y="473"/>
                  <a:pt x="0" y="490"/>
                </a:cubicBezTo>
                <a:cubicBezTo>
                  <a:pt x="7" y="470"/>
                  <a:pt x="14" y="457"/>
                  <a:pt x="25" y="438"/>
                </a:cubicBezTo>
              </a:path>
              <a:path w="1037" h="491" extrusionOk="0">
                <a:moveTo>
                  <a:pt x="194" y="154"/>
                </a:moveTo>
                <a:cubicBezTo>
                  <a:pt x="215" y="146"/>
                  <a:pt x="234" y="140"/>
                  <a:pt x="256" y="134"/>
                </a:cubicBezTo>
                <a:cubicBezTo>
                  <a:pt x="280" y="128"/>
                  <a:pt x="303" y="120"/>
                  <a:pt x="327" y="133"/>
                </a:cubicBezTo>
                <a:cubicBezTo>
                  <a:pt x="352" y="146"/>
                  <a:pt x="350" y="177"/>
                  <a:pt x="347" y="201"/>
                </a:cubicBezTo>
                <a:cubicBezTo>
                  <a:pt x="341" y="244"/>
                  <a:pt x="323" y="284"/>
                  <a:pt x="304" y="322"/>
                </a:cubicBezTo>
                <a:cubicBezTo>
                  <a:pt x="288" y="354"/>
                  <a:pt x="251" y="402"/>
                  <a:pt x="257" y="440"/>
                </a:cubicBezTo>
                <a:cubicBezTo>
                  <a:pt x="262" y="472"/>
                  <a:pt x="296" y="471"/>
                  <a:pt x="320" y="468"/>
                </a:cubicBezTo>
                <a:cubicBezTo>
                  <a:pt x="354" y="464"/>
                  <a:pt x="379" y="451"/>
                  <a:pt x="406" y="432"/>
                </a:cubicBezTo>
                <a:cubicBezTo>
                  <a:pt x="441" y="408"/>
                  <a:pt x="471" y="382"/>
                  <a:pt x="502" y="354"/>
                </a:cubicBezTo>
              </a:path>
              <a:path w="1037" h="491" extrusionOk="0">
                <a:moveTo>
                  <a:pt x="791" y="111"/>
                </a:moveTo>
                <a:cubicBezTo>
                  <a:pt x="798" y="101"/>
                  <a:pt x="800" y="97"/>
                  <a:pt x="809" y="96"/>
                </a:cubicBezTo>
                <a:cubicBezTo>
                  <a:pt x="799" y="132"/>
                  <a:pt x="786" y="166"/>
                  <a:pt x="778" y="203"/>
                </a:cubicBezTo>
                <a:cubicBezTo>
                  <a:pt x="767" y="252"/>
                  <a:pt x="756" y="301"/>
                  <a:pt x="747" y="350"/>
                </a:cubicBezTo>
                <a:cubicBezTo>
                  <a:pt x="743" y="372"/>
                  <a:pt x="750" y="416"/>
                  <a:pt x="722" y="426"/>
                </a:cubicBezTo>
                <a:cubicBezTo>
                  <a:pt x="718" y="425"/>
                  <a:pt x="714" y="425"/>
                  <a:pt x="710" y="424"/>
                </a:cubicBezTo>
              </a:path>
              <a:path w="1037" h="491" extrusionOk="0">
                <a:moveTo>
                  <a:pt x="969" y="6"/>
                </a:moveTo>
                <a:cubicBezTo>
                  <a:pt x="996" y="-1"/>
                  <a:pt x="1009" y="-2"/>
                  <a:pt x="1019" y="28"/>
                </a:cubicBezTo>
                <a:cubicBezTo>
                  <a:pt x="1034" y="70"/>
                  <a:pt x="1035" y="121"/>
                  <a:pt x="1036" y="165"/>
                </a:cubicBezTo>
                <a:cubicBezTo>
                  <a:pt x="1037" y="223"/>
                  <a:pt x="1021" y="281"/>
                  <a:pt x="1007" y="338"/>
                </a:cubicBezTo>
                <a:cubicBezTo>
                  <a:pt x="998" y="376"/>
                  <a:pt x="991" y="392"/>
                  <a:pt x="955" y="40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4" name="Ink 3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611563" y="3308350"/>
            <a:ext cx="258762" cy="185738"/>
          </a:xfrm>
          <a:custGeom>
            <a:avLst/>
            <a:gdLst>
              <a:gd name="T0" fmla="*/ 970798251 w 721"/>
              <a:gd name="T1" fmla="*/ 2147483647 h 517"/>
              <a:gd name="T2" fmla="*/ 554760238 w 721"/>
              <a:gd name="T3" fmla="*/ 2147483647 h 517"/>
              <a:gd name="T4" fmla="*/ 0 w 721"/>
              <a:gd name="T5" fmla="*/ 2147483647 h 517"/>
              <a:gd name="T6" fmla="*/ 1063279974 w 721"/>
              <a:gd name="T7" fmla="*/ 2147483647 h 517"/>
              <a:gd name="T8" fmla="*/ 2147483647 w 721"/>
              <a:gd name="T9" fmla="*/ 2147483647 h 517"/>
              <a:gd name="T10" fmla="*/ 2147483647 w 721"/>
              <a:gd name="T11" fmla="*/ 2147483647 h 517"/>
              <a:gd name="T12" fmla="*/ 2147483647 w 721"/>
              <a:gd name="T13" fmla="*/ 2147483647 h 517"/>
              <a:gd name="T14" fmla="*/ 2147483647 w 721"/>
              <a:gd name="T15" fmla="*/ 2147483647 h 517"/>
              <a:gd name="T16" fmla="*/ 2147483647 w 721"/>
              <a:gd name="T17" fmla="*/ 2147483647 h 517"/>
              <a:gd name="T18" fmla="*/ 2147483647 w 721"/>
              <a:gd name="T19" fmla="*/ 2147483647 h 517"/>
              <a:gd name="T20" fmla="*/ 2147483647 w 721"/>
              <a:gd name="T21" fmla="*/ 2147483647 h 517"/>
              <a:gd name="T22" fmla="*/ 2147483647 w 721"/>
              <a:gd name="T23" fmla="*/ 2147483647 h 517"/>
              <a:gd name="T24" fmla="*/ 2147483647 w 721"/>
              <a:gd name="T25" fmla="*/ 2147483647 h 517"/>
              <a:gd name="T26" fmla="*/ 2147483647 w 721"/>
              <a:gd name="T27" fmla="*/ 2147483647 h 517"/>
              <a:gd name="T28" fmla="*/ 2147483647 w 721"/>
              <a:gd name="T29" fmla="*/ 2147483647 h 517"/>
              <a:gd name="T30" fmla="*/ 2147483647 w 721"/>
              <a:gd name="T31" fmla="*/ 2147483647 h 517"/>
              <a:gd name="T32" fmla="*/ 2147483647 w 721"/>
              <a:gd name="T33" fmla="*/ 2147483647 h 517"/>
              <a:gd name="T34" fmla="*/ 2147483647 w 721"/>
              <a:gd name="T35" fmla="*/ 2147483647 h 517"/>
              <a:gd name="T36" fmla="*/ 2147483647 w 721"/>
              <a:gd name="T37" fmla="*/ 2147483647 h 517"/>
              <a:gd name="T38" fmla="*/ 2147483647 w 721"/>
              <a:gd name="T39" fmla="*/ 2147483647 h 517"/>
              <a:gd name="T40" fmla="*/ 2147483647 w 721"/>
              <a:gd name="T41" fmla="*/ 2147483647 h 51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721"/>
              <a:gd name="T64" fmla="*/ 0 h 517"/>
              <a:gd name="T65" fmla="*/ 721 w 721"/>
              <a:gd name="T66" fmla="*/ 517 h 51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721" h="517" extrusionOk="0">
                <a:moveTo>
                  <a:pt x="21" y="46"/>
                </a:moveTo>
                <a:cubicBezTo>
                  <a:pt x="21" y="69"/>
                  <a:pt x="16" y="90"/>
                  <a:pt x="12" y="113"/>
                </a:cubicBezTo>
                <a:cubicBezTo>
                  <a:pt x="7" y="143"/>
                  <a:pt x="0" y="174"/>
                  <a:pt x="0" y="205"/>
                </a:cubicBezTo>
                <a:cubicBezTo>
                  <a:pt x="0" y="221"/>
                  <a:pt x="0" y="246"/>
                  <a:pt x="23" y="245"/>
                </a:cubicBezTo>
                <a:cubicBezTo>
                  <a:pt x="38" y="241"/>
                  <a:pt x="44" y="239"/>
                  <a:pt x="54" y="235"/>
                </a:cubicBezTo>
              </a:path>
              <a:path w="721" h="517" extrusionOk="0">
                <a:moveTo>
                  <a:pt x="277" y="2"/>
                </a:moveTo>
                <a:cubicBezTo>
                  <a:pt x="288" y="12"/>
                  <a:pt x="261" y="44"/>
                  <a:pt x="247" y="72"/>
                </a:cubicBezTo>
                <a:cubicBezTo>
                  <a:pt x="217" y="130"/>
                  <a:pt x="194" y="189"/>
                  <a:pt x="172" y="250"/>
                </a:cubicBezTo>
                <a:cubicBezTo>
                  <a:pt x="149" y="316"/>
                  <a:pt x="112" y="401"/>
                  <a:pt x="120" y="473"/>
                </a:cubicBezTo>
                <a:cubicBezTo>
                  <a:pt x="124" y="514"/>
                  <a:pt x="149" y="520"/>
                  <a:pt x="184" y="512"/>
                </a:cubicBezTo>
                <a:cubicBezTo>
                  <a:pt x="226" y="502"/>
                  <a:pt x="259" y="480"/>
                  <a:pt x="296" y="459"/>
                </a:cubicBezTo>
              </a:path>
              <a:path w="721" h="517" extrusionOk="0">
                <a:moveTo>
                  <a:pt x="421" y="132"/>
                </a:moveTo>
                <a:cubicBezTo>
                  <a:pt x="445" y="134"/>
                  <a:pt x="462" y="132"/>
                  <a:pt x="485" y="128"/>
                </a:cubicBezTo>
                <a:cubicBezTo>
                  <a:pt x="506" y="125"/>
                  <a:pt x="528" y="123"/>
                  <a:pt x="549" y="122"/>
                </a:cubicBezTo>
                <a:cubicBezTo>
                  <a:pt x="562" y="148"/>
                  <a:pt x="547" y="165"/>
                  <a:pt x="531" y="192"/>
                </a:cubicBezTo>
                <a:cubicBezTo>
                  <a:pt x="502" y="240"/>
                  <a:pt x="472" y="287"/>
                  <a:pt x="442" y="335"/>
                </a:cubicBezTo>
                <a:cubicBezTo>
                  <a:pt x="422" y="368"/>
                  <a:pt x="373" y="433"/>
                  <a:pt x="400" y="474"/>
                </a:cubicBezTo>
                <a:cubicBezTo>
                  <a:pt x="419" y="503"/>
                  <a:pt x="463" y="496"/>
                  <a:pt x="492" y="493"/>
                </a:cubicBezTo>
                <a:cubicBezTo>
                  <a:pt x="531" y="488"/>
                  <a:pt x="580" y="474"/>
                  <a:pt x="612" y="450"/>
                </a:cubicBezTo>
                <a:cubicBezTo>
                  <a:pt x="641" y="428"/>
                  <a:pt x="670" y="400"/>
                  <a:pt x="698" y="376"/>
                </a:cubicBezTo>
                <a:cubicBezTo>
                  <a:pt x="705" y="369"/>
                  <a:pt x="713" y="363"/>
                  <a:pt x="720" y="35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5" name="Ink 4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984625" y="3287713"/>
            <a:ext cx="125413" cy="209550"/>
          </a:xfrm>
          <a:custGeom>
            <a:avLst/>
            <a:gdLst>
              <a:gd name="T0" fmla="*/ 0 w 351"/>
              <a:gd name="T1" fmla="*/ 2147483647 h 582"/>
              <a:gd name="T2" fmla="*/ 1642150105 w 351"/>
              <a:gd name="T3" fmla="*/ 2147483647 h 582"/>
              <a:gd name="T4" fmla="*/ 1687727531 w 351"/>
              <a:gd name="T5" fmla="*/ 2147483647 h 582"/>
              <a:gd name="T6" fmla="*/ 1277157312 w 351"/>
              <a:gd name="T7" fmla="*/ 2147483647 h 582"/>
              <a:gd name="T8" fmla="*/ 1368437935 w 351"/>
              <a:gd name="T9" fmla="*/ 2147483647 h 582"/>
              <a:gd name="T10" fmla="*/ 2147483647 w 351"/>
              <a:gd name="T11" fmla="*/ 2147483647 h 582"/>
              <a:gd name="T12" fmla="*/ 2147483647 w 351"/>
              <a:gd name="T13" fmla="*/ 2147483647 h 582"/>
              <a:gd name="T14" fmla="*/ 2147483647 w 351"/>
              <a:gd name="T15" fmla="*/ 2147483647 h 582"/>
              <a:gd name="T16" fmla="*/ 2147483647 w 351"/>
              <a:gd name="T17" fmla="*/ 2147483647 h 582"/>
              <a:gd name="T18" fmla="*/ 2147483647 w 351"/>
              <a:gd name="T19" fmla="*/ 2147483647 h 582"/>
              <a:gd name="T20" fmla="*/ 2147483647 w 351"/>
              <a:gd name="T21" fmla="*/ 2147483647 h 58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51"/>
              <a:gd name="T34" fmla="*/ 0 h 582"/>
              <a:gd name="T35" fmla="*/ 351 w 351"/>
              <a:gd name="T36" fmla="*/ 582 h 58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51" h="582" extrusionOk="0">
                <a:moveTo>
                  <a:pt x="0" y="131"/>
                </a:moveTo>
                <a:cubicBezTo>
                  <a:pt x="24" y="151"/>
                  <a:pt x="32" y="160"/>
                  <a:pt x="36" y="191"/>
                </a:cubicBezTo>
                <a:cubicBezTo>
                  <a:pt x="42" y="236"/>
                  <a:pt x="40" y="280"/>
                  <a:pt x="37" y="325"/>
                </a:cubicBezTo>
                <a:cubicBezTo>
                  <a:pt x="35" y="360"/>
                  <a:pt x="33" y="396"/>
                  <a:pt x="28" y="431"/>
                </a:cubicBezTo>
                <a:cubicBezTo>
                  <a:pt x="25" y="443"/>
                  <a:pt x="24" y="446"/>
                  <a:pt x="30" y="453"/>
                </a:cubicBezTo>
                <a:cubicBezTo>
                  <a:pt x="46" y="444"/>
                  <a:pt x="51" y="436"/>
                  <a:pt x="63" y="421"/>
                </a:cubicBezTo>
              </a:path>
              <a:path w="351" h="582" extrusionOk="0">
                <a:moveTo>
                  <a:pt x="236" y="0"/>
                </a:moveTo>
                <a:cubicBezTo>
                  <a:pt x="266" y="28"/>
                  <a:pt x="288" y="59"/>
                  <a:pt x="305" y="96"/>
                </a:cubicBezTo>
                <a:cubicBezTo>
                  <a:pt x="336" y="165"/>
                  <a:pt x="347" y="240"/>
                  <a:pt x="350" y="315"/>
                </a:cubicBezTo>
                <a:cubicBezTo>
                  <a:pt x="353" y="378"/>
                  <a:pt x="345" y="443"/>
                  <a:pt x="337" y="506"/>
                </a:cubicBezTo>
                <a:cubicBezTo>
                  <a:pt x="333" y="539"/>
                  <a:pt x="327" y="559"/>
                  <a:pt x="304" y="58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15"/>
          <p:cNvGrpSpPr>
            <a:grpSpLocks/>
          </p:cNvGrpSpPr>
          <p:nvPr/>
        </p:nvGrpSpPr>
        <p:grpSpPr bwMode="auto">
          <a:xfrm>
            <a:off x="468313" y="962025"/>
            <a:ext cx="8218487" cy="180975"/>
            <a:chOff x="295" y="1311"/>
            <a:chExt cx="5177" cy="114"/>
          </a:xfrm>
        </p:grpSpPr>
        <p:sp>
          <p:nvSpPr>
            <p:cNvPr id="47150" name="Rectangle 1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7151" name="Rectangle 1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7107" name="Group 49"/>
          <p:cNvGrpSpPr>
            <a:grpSpLocks/>
          </p:cNvGrpSpPr>
          <p:nvPr/>
        </p:nvGrpSpPr>
        <p:grpSpPr bwMode="auto">
          <a:xfrm>
            <a:off x="8293100" y="2922588"/>
            <a:ext cx="355600" cy="381000"/>
            <a:chOff x="2928" y="1051"/>
            <a:chExt cx="840" cy="957"/>
          </a:xfrm>
        </p:grpSpPr>
        <p:sp>
          <p:nvSpPr>
            <p:cNvPr id="47137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2 w 1048"/>
                <a:gd name="T1" fmla="*/ 21 h 250"/>
                <a:gd name="T2" fmla="*/ 19 w 1048"/>
                <a:gd name="T3" fmla="*/ 83 h 250"/>
                <a:gd name="T4" fmla="*/ 20 w 1048"/>
                <a:gd name="T5" fmla="*/ 111 h 250"/>
                <a:gd name="T6" fmla="*/ 22 w 1048"/>
                <a:gd name="T7" fmla="*/ 125 h 250"/>
                <a:gd name="T8" fmla="*/ 22 w 1048"/>
                <a:gd name="T9" fmla="*/ 164 h 250"/>
                <a:gd name="T10" fmla="*/ 15 w 1048"/>
                <a:gd name="T11" fmla="*/ 233 h 250"/>
                <a:gd name="T12" fmla="*/ 2 w 1048"/>
                <a:gd name="T13" fmla="*/ 213 h 250"/>
                <a:gd name="T14" fmla="*/ 0 w 1048"/>
                <a:gd name="T15" fmla="*/ 192 h 250"/>
                <a:gd name="T16" fmla="*/ 2 w 1048"/>
                <a:gd name="T17" fmla="*/ 158 h 250"/>
                <a:gd name="T18" fmla="*/ 2 w 1048"/>
                <a:gd name="T19" fmla="*/ 125 h 250"/>
                <a:gd name="T20" fmla="*/ 4 w 1048"/>
                <a:gd name="T21" fmla="*/ 76 h 250"/>
                <a:gd name="T22" fmla="*/ 6 w 1048"/>
                <a:gd name="T23" fmla="*/ 55 h 250"/>
                <a:gd name="T24" fmla="*/ 7 w 1048"/>
                <a:gd name="T25" fmla="*/ 28 h 250"/>
                <a:gd name="T26" fmla="*/ 8 w 1048"/>
                <a:gd name="T27" fmla="*/ 14 h 250"/>
                <a:gd name="T28" fmla="*/ 10 w 1048"/>
                <a:gd name="T29" fmla="*/ 28 h 250"/>
                <a:gd name="T30" fmla="*/ 1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38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7139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7140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7141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7142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7143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7144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7145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7146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7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8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9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08" name="Text Box 54"/>
          <p:cNvSpPr txBox="1">
            <a:spLocks noChangeArrowheads="1"/>
          </p:cNvSpPr>
          <p:nvPr/>
        </p:nvSpPr>
        <p:spPr bwMode="auto">
          <a:xfrm>
            <a:off x="7526338" y="2630488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000" b="0">
                <a:solidFill>
                  <a:srgbClr val="008000"/>
                </a:solidFill>
                <a:latin typeface="Comic Sans MS" pitchFamily="66" charset="0"/>
              </a:rPr>
              <a:t>This space for rent!</a:t>
            </a:r>
          </a:p>
        </p:txBody>
      </p:sp>
      <p:sp>
        <p:nvSpPr>
          <p:cNvPr id="47109" name="Text Box 45"/>
          <p:cNvSpPr txBox="1">
            <a:spLocks noChangeArrowheads="1"/>
          </p:cNvSpPr>
          <p:nvPr/>
        </p:nvSpPr>
        <p:spPr bwMode="auto">
          <a:xfrm>
            <a:off x="608013" y="257175"/>
            <a:ext cx="8002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3200" b="0">
                <a:solidFill>
                  <a:srgbClr val="000000"/>
                </a:solidFill>
              </a:rPr>
              <a:t>Graph-reachability: </a:t>
            </a:r>
            <a:r>
              <a:rPr lang="en-US" altLang="en-US" sz="3200" b="0" i="1">
                <a:solidFill>
                  <a:srgbClr val="000000"/>
                </a:solidFill>
              </a:rPr>
              <a:t>can you get from A to B?</a:t>
            </a:r>
          </a:p>
        </p:txBody>
      </p:sp>
      <p:sp>
        <p:nvSpPr>
          <p:cNvPr id="47110" name="Rectangle 21"/>
          <p:cNvSpPr>
            <a:spLocks noChangeArrowheads="1"/>
          </p:cNvSpPr>
          <p:nvPr/>
        </p:nvSpPr>
        <p:spPr bwMode="auto">
          <a:xfrm>
            <a:off x="334963" y="1495425"/>
            <a:ext cx="4248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altLang="en-US">
                <a:solidFill>
                  <a:srgbClr val="000000"/>
                </a:solidFill>
                <a:latin typeface="Courier New" pitchFamily="49" charset="0"/>
              </a:rPr>
              <a:t>(define (</a:t>
            </a:r>
            <a:r>
              <a:rPr lang="en-US" altLang="en-US">
                <a:solidFill>
                  <a:srgbClr val="090BF3"/>
                </a:solidFill>
                <a:latin typeface="Courier New" pitchFamily="49" charset="0"/>
              </a:rPr>
              <a:t>reach? </a:t>
            </a:r>
            <a:r>
              <a:rPr lang="en-US" altLang="en-US">
                <a:solidFill>
                  <a:srgbClr val="000000"/>
                </a:solidFill>
                <a:latin typeface="Courier New" pitchFamily="49" charset="0"/>
              </a:rPr>
              <a:t>a b G)</a:t>
            </a:r>
          </a:p>
        </p:txBody>
      </p:sp>
      <p:sp>
        <p:nvSpPr>
          <p:cNvPr id="47111" name="Rectangle 22"/>
          <p:cNvSpPr>
            <a:spLocks noChangeArrowheads="1"/>
          </p:cNvSpPr>
          <p:nvPr/>
        </p:nvSpPr>
        <p:spPr bwMode="auto">
          <a:xfrm>
            <a:off x="1830388" y="6153150"/>
            <a:ext cx="5873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  <a:latin typeface="Calibri" pitchFamily="34" charset="0"/>
              </a:rPr>
              <a:t>Consider the </a:t>
            </a:r>
            <a:r>
              <a:rPr lang="en-US" altLang="en-US" i="1">
                <a:solidFill>
                  <a:srgbClr val="008000"/>
                </a:solidFill>
                <a:latin typeface="Calibri" pitchFamily="34" charset="0"/>
              </a:rPr>
              <a:t>algorithm </a:t>
            </a:r>
            <a:r>
              <a:rPr lang="en-US" altLang="en-US">
                <a:solidFill>
                  <a:srgbClr val="008000"/>
                </a:solidFill>
                <a:latin typeface="Calibri" pitchFamily="34" charset="0"/>
              </a:rPr>
              <a:t>first, then the code...</a:t>
            </a:r>
          </a:p>
        </p:txBody>
      </p:sp>
      <p:sp>
        <p:nvSpPr>
          <p:cNvPr id="47112" name="Rectangle 23"/>
          <p:cNvSpPr>
            <a:spLocks noChangeArrowheads="1"/>
          </p:cNvSpPr>
          <p:nvPr/>
        </p:nvSpPr>
        <p:spPr bwMode="auto">
          <a:xfrm>
            <a:off x="5059363" y="1354138"/>
            <a:ext cx="2060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0" i="1">
                <a:solidFill>
                  <a:srgbClr val="000000"/>
                </a:solidFill>
                <a:latin typeface="Calibri" pitchFamily="34" charset="0"/>
              </a:rPr>
              <a:t>is there some path from a to b in G? </a:t>
            </a:r>
            <a:endParaRPr lang="en-US" altLang="en-US" sz="1800" b="0" i="1">
              <a:solidFill>
                <a:srgbClr val="000000"/>
              </a:solidFill>
            </a:endParaRPr>
          </a:p>
        </p:txBody>
      </p:sp>
      <p:sp>
        <p:nvSpPr>
          <p:cNvPr id="47113" name="Ink 2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205038" y="2662238"/>
            <a:ext cx="2454275" cy="1789112"/>
          </a:xfrm>
          <a:custGeom>
            <a:avLst/>
            <a:gdLst>
              <a:gd name="T0" fmla="*/ 2147483647 w 6818"/>
              <a:gd name="T1" fmla="*/ 2147483647 h 4970"/>
              <a:gd name="T2" fmla="*/ 2147483647 w 6818"/>
              <a:gd name="T3" fmla="*/ 2147483647 h 4970"/>
              <a:gd name="T4" fmla="*/ 2147483647 w 6818"/>
              <a:gd name="T5" fmla="*/ 2147483647 h 4970"/>
              <a:gd name="T6" fmla="*/ 2147483647 w 6818"/>
              <a:gd name="T7" fmla="*/ 2147483647 h 4970"/>
              <a:gd name="T8" fmla="*/ 2147483647 w 6818"/>
              <a:gd name="T9" fmla="*/ 2147483647 h 4970"/>
              <a:gd name="T10" fmla="*/ 2147483647 w 6818"/>
              <a:gd name="T11" fmla="*/ 2147483647 h 4970"/>
              <a:gd name="T12" fmla="*/ 2147483647 w 6818"/>
              <a:gd name="T13" fmla="*/ 2147483647 h 4970"/>
              <a:gd name="T14" fmla="*/ 2147483647 w 6818"/>
              <a:gd name="T15" fmla="*/ 2147483647 h 4970"/>
              <a:gd name="T16" fmla="*/ 2147483647 w 6818"/>
              <a:gd name="T17" fmla="*/ 2147483647 h 4970"/>
              <a:gd name="T18" fmla="*/ 2147483647 w 6818"/>
              <a:gd name="T19" fmla="*/ 2147483647 h 4970"/>
              <a:gd name="T20" fmla="*/ 2147483647 w 6818"/>
              <a:gd name="T21" fmla="*/ 2147483647 h 4970"/>
              <a:gd name="T22" fmla="*/ 2147483647 w 6818"/>
              <a:gd name="T23" fmla="*/ 2147483647 h 4970"/>
              <a:gd name="T24" fmla="*/ 2147483647 w 6818"/>
              <a:gd name="T25" fmla="*/ 2147483647 h 4970"/>
              <a:gd name="T26" fmla="*/ 2147483647 w 6818"/>
              <a:gd name="T27" fmla="*/ 2147483647 h 4970"/>
              <a:gd name="T28" fmla="*/ 2147483647 w 6818"/>
              <a:gd name="T29" fmla="*/ 2147483647 h 4970"/>
              <a:gd name="T30" fmla="*/ 2147483647 w 6818"/>
              <a:gd name="T31" fmla="*/ 2147483647 h 4970"/>
              <a:gd name="T32" fmla="*/ 2147483647 w 6818"/>
              <a:gd name="T33" fmla="*/ 2147483647 h 4970"/>
              <a:gd name="T34" fmla="*/ 2147483647 w 6818"/>
              <a:gd name="T35" fmla="*/ 2147483647 h 4970"/>
              <a:gd name="T36" fmla="*/ 2147483647 w 6818"/>
              <a:gd name="T37" fmla="*/ 2147483647 h 4970"/>
              <a:gd name="T38" fmla="*/ 2147483647 w 6818"/>
              <a:gd name="T39" fmla="*/ 2147483647 h 4970"/>
              <a:gd name="T40" fmla="*/ 2147483647 w 6818"/>
              <a:gd name="T41" fmla="*/ 2147483647 h 4970"/>
              <a:gd name="T42" fmla="*/ 2147483647 w 6818"/>
              <a:gd name="T43" fmla="*/ 2147483647 h 4970"/>
              <a:gd name="T44" fmla="*/ 2147483647 w 6818"/>
              <a:gd name="T45" fmla="*/ 2147483647 h 4970"/>
              <a:gd name="T46" fmla="*/ 2147483647 w 6818"/>
              <a:gd name="T47" fmla="*/ 2147483647 h 4970"/>
              <a:gd name="T48" fmla="*/ 2147483647 w 6818"/>
              <a:gd name="T49" fmla="*/ 2147483647 h 4970"/>
              <a:gd name="T50" fmla="*/ 2147483647 w 6818"/>
              <a:gd name="T51" fmla="*/ 2147483647 h 4970"/>
              <a:gd name="T52" fmla="*/ 2147483647 w 6818"/>
              <a:gd name="T53" fmla="*/ 2147483647 h 4970"/>
              <a:gd name="T54" fmla="*/ 2147483647 w 6818"/>
              <a:gd name="T55" fmla="*/ 2147483647 h 4970"/>
              <a:gd name="T56" fmla="*/ 2147483647 w 6818"/>
              <a:gd name="T57" fmla="*/ 2147483647 h 4970"/>
              <a:gd name="T58" fmla="*/ 2147483647 w 6818"/>
              <a:gd name="T59" fmla="*/ 2147483647 h 4970"/>
              <a:gd name="T60" fmla="*/ 2147483647 w 6818"/>
              <a:gd name="T61" fmla="*/ 2147483647 h 4970"/>
              <a:gd name="T62" fmla="*/ 2147483647 w 6818"/>
              <a:gd name="T63" fmla="*/ 2147483647 h 4970"/>
              <a:gd name="T64" fmla="*/ 2147483647 w 6818"/>
              <a:gd name="T65" fmla="*/ 2147483647 h 4970"/>
              <a:gd name="T66" fmla="*/ 2147483647 w 6818"/>
              <a:gd name="T67" fmla="*/ 2147483647 h 497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818"/>
              <a:gd name="T103" fmla="*/ 0 h 4970"/>
              <a:gd name="T104" fmla="*/ 6818 w 6818"/>
              <a:gd name="T105" fmla="*/ 4970 h 497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818" h="4970" extrusionOk="0">
                <a:moveTo>
                  <a:pt x="845" y="240"/>
                </a:moveTo>
                <a:cubicBezTo>
                  <a:pt x="831" y="205"/>
                  <a:pt x="824" y="176"/>
                  <a:pt x="800" y="145"/>
                </a:cubicBezTo>
                <a:cubicBezTo>
                  <a:pt x="739" y="65"/>
                  <a:pt x="639" y="23"/>
                  <a:pt x="540" y="38"/>
                </a:cubicBezTo>
                <a:cubicBezTo>
                  <a:pt x="384" y="61"/>
                  <a:pt x="265" y="199"/>
                  <a:pt x="183" y="323"/>
                </a:cubicBezTo>
                <a:cubicBezTo>
                  <a:pt x="34" y="550"/>
                  <a:pt x="-59" y="870"/>
                  <a:pt x="39" y="1134"/>
                </a:cubicBezTo>
                <a:cubicBezTo>
                  <a:pt x="164" y="1470"/>
                  <a:pt x="542" y="1599"/>
                  <a:pt x="869" y="1526"/>
                </a:cubicBezTo>
                <a:cubicBezTo>
                  <a:pt x="1171" y="1459"/>
                  <a:pt x="1393" y="1245"/>
                  <a:pt x="1517" y="967"/>
                </a:cubicBezTo>
                <a:cubicBezTo>
                  <a:pt x="1615" y="747"/>
                  <a:pt x="1682" y="428"/>
                  <a:pt x="1550" y="206"/>
                </a:cubicBezTo>
                <a:cubicBezTo>
                  <a:pt x="1472" y="74"/>
                  <a:pt x="1329" y="25"/>
                  <a:pt x="1185" y="7"/>
                </a:cubicBezTo>
                <a:cubicBezTo>
                  <a:pt x="1066" y="-8"/>
                  <a:pt x="947" y="2"/>
                  <a:pt x="828" y="12"/>
                </a:cubicBezTo>
                <a:cubicBezTo>
                  <a:pt x="758" y="18"/>
                  <a:pt x="705" y="28"/>
                  <a:pt x="641" y="50"/>
                </a:cubicBezTo>
              </a:path>
              <a:path w="6818" h="4970" extrusionOk="0">
                <a:moveTo>
                  <a:pt x="855" y="600"/>
                </a:moveTo>
                <a:cubicBezTo>
                  <a:pt x="864" y="577"/>
                  <a:pt x="878" y="557"/>
                  <a:pt x="876" y="531"/>
                </a:cubicBezTo>
                <a:cubicBezTo>
                  <a:pt x="874" y="502"/>
                  <a:pt x="857" y="483"/>
                  <a:pt x="836" y="465"/>
                </a:cubicBezTo>
                <a:cubicBezTo>
                  <a:pt x="802" y="437"/>
                  <a:pt x="737" y="440"/>
                  <a:pt x="697" y="445"/>
                </a:cubicBezTo>
                <a:cubicBezTo>
                  <a:pt x="562" y="462"/>
                  <a:pt x="410" y="532"/>
                  <a:pt x="325" y="641"/>
                </a:cubicBezTo>
                <a:cubicBezTo>
                  <a:pt x="288" y="689"/>
                  <a:pt x="264" y="748"/>
                  <a:pt x="293" y="805"/>
                </a:cubicBezTo>
                <a:cubicBezTo>
                  <a:pt x="323" y="864"/>
                  <a:pt x="395" y="886"/>
                  <a:pt x="456" y="893"/>
                </a:cubicBezTo>
                <a:cubicBezTo>
                  <a:pt x="543" y="903"/>
                  <a:pt x="634" y="885"/>
                  <a:pt x="716" y="858"/>
                </a:cubicBezTo>
                <a:cubicBezTo>
                  <a:pt x="794" y="832"/>
                  <a:pt x="870" y="790"/>
                  <a:pt x="930" y="733"/>
                </a:cubicBezTo>
                <a:cubicBezTo>
                  <a:pt x="965" y="700"/>
                  <a:pt x="992" y="659"/>
                  <a:pt x="1016" y="617"/>
                </a:cubicBezTo>
                <a:cubicBezTo>
                  <a:pt x="1004" y="641"/>
                  <a:pt x="1006" y="640"/>
                  <a:pt x="1001" y="667"/>
                </a:cubicBezTo>
                <a:cubicBezTo>
                  <a:pt x="981" y="783"/>
                  <a:pt x="972" y="966"/>
                  <a:pt x="1055" y="1062"/>
                </a:cubicBezTo>
                <a:cubicBezTo>
                  <a:pt x="1075" y="1085"/>
                  <a:pt x="1096" y="1106"/>
                  <a:pt x="1126" y="1094"/>
                </a:cubicBezTo>
                <a:cubicBezTo>
                  <a:pt x="1141" y="1085"/>
                  <a:pt x="1147" y="1081"/>
                  <a:pt x="1155" y="1071"/>
                </a:cubicBezTo>
              </a:path>
              <a:path w="6818" h="4970" extrusionOk="0">
                <a:moveTo>
                  <a:pt x="2103" y="1845"/>
                </a:moveTo>
                <a:cubicBezTo>
                  <a:pt x="2011" y="1800"/>
                  <a:pt x="1907" y="1740"/>
                  <a:pt x="1806" y="1748"/>
                </a:cubicBezTo>
                <a:cubicBezTo>
                  <a:pt x="1803" y="1751"/>
                  <a:pt x="1799" y="1755"/>
                  <a:pt x="1796" y="1758"/>
                </a:cubicBezTo>
                <a:cubicBezTo>
                  <a:pt x="1822" y="1816"/>
                  <a:pt x="1846" y="1851"/>
                  <a:pt x="1895" y="1899"/>
                </a:cubicBezTo>
                <a:cubicBezTo>
                  <a:pt x="2184" y="2185"/>
                  <a:pt x="2559" y="2395"/>
                  <a:pt x="2920" y="2577"/>
                </a:cubicBezTo>
                <a:cubicBezTo>
                  <a:pt x="3040" y="2637"/>
                  <a:pt x="3224" y="2757"/>
                  <a:pt x="3365" y="2757"/>
                </a:cubicBezTo>
                <a:cubicBezTo>
                  <a:pt x="3396" y="2755"/>
                  <a:pt x="3404" y="2756"/>
                  <a:pt x="3421" y="2745"/>
                </a:cubicBezTo>
                <a:cubicBezTo>
                  <a:pt x="3420" y="2697"/>
                  <a:pt x="3418" y="2657"/>
                  <a:pt x="3407" y="2608"/>
                </a:cubicBezTo>
                <a:cubicBezTo>
                  <a:pt x="3392" y="2544"/>
                  <a:pt x="3378" y="2480"/>
                  <a:pt x="3363" y="2416"/>
                </a:cubicBezTo>
                <a:cubicBezTo>
                  <a:pt x="3350" y="2362"/>
                  <a:pt x="3340" y="2311"/>
                  <a:pt x="3315" y="2261"/>
                </a:cubicBezTo>
                <a:cubicBezTo>
                  <a:pt x="3297" y="2225"/>
                  <a:pt x="3276" y="2208"/>
                  <a:pt x="3247" y="2184"/>
                </a:cubicBezTo>
                <a:cubicBezTo>
                  <a:pt x="3243" y="2184"/>
                  <a:pt x="3240" y="2185"/>
                  <a:pt x="3236" y="2185"/>
                </a:cubicBezTo>
                <a:cubicBezTo>
                  <a:pt x="3238" y="2225"/>
                  <a:pt x="3231" y="2250"/>
                  <a:pt x="3252" y="2299"/>
                </a:cubicBezTo>
                <a:cubicBezTo>
                  <a:pt x="3331" y="2490"/>
                  <a:pt x="3491" y="2651"/>
                  <a:pt x="3548" y="2850"/>
                </a:cubicBezTo>
                <a:cubicBezTo>
                  <a:pt x="3569" y="2922"/>
                  <a:pt x="3560" y="2994"/>
                  <a:pt x="3500" y="3045"/>
                </a:cubicBezTo>
                <a:cubicBezTo>
                  <a:pt x="3380" y="3146"/>
                  <a:pt x="3159" y="3159"/>
                  <a:pt x="3010" y="3148"/>
                </a:cubicBezTo>
                <a:cubicBezTo>
                  <a:pt x="2970" y="3145"/>
                  <a:pt x="2951" y="3127"/>
                  <a:pt x="2924" y="3120"/>
                </a:cubicBezTo>
                <a:cubicBezTo>
                  <a:pt x="2969" y="3096"/>
                  <a:pt x="3006" y="3077"/>
                  <a:pt x="3059" y="3058"/>
                </a:cubicBezTo>
              </a:path>
              <a:path w="6818" h="4970" extrusionOk="0">
                <a:moveTo>
                  <a:pt x="4772" y="2553"/>
                </a:moveTo>
                <a:cubicBezTo>
                  <a:pt x="4714" y="2491"/>
                  <a:pt x="4647" y="2468"/>
                  <a:pt x="4558" y="2467"/>
                </a:cubicBezTo>
                <a:cubicBezTo>
                  <a:pt x="4362" y="2465"/>
                  <a:pt x="4194" y="2596"/>
                  <a:pt x="4091" y="2754"/>
                </a:cubicBezTo>
                <a:cubicBezTo>
                  <a:pt x="3946" y="2977"/>
                  <a:pt x="3913" y="3318"/>
                  <a:pt x="4088" y="3536"/>
                </a:cubicBezTo>
                <a:cubicBezTo>
                  <a:pt x="4274" y="3767"/>
                  <a:pt x="4619" y="3764"/>
                  <a:pt x="4869" y="3660"/>
                </a:cubicBezTo>
                <a:cubicBezTo>
                  <a:pt x="5050" y="3585"/>
                  <a:pt x="5202" y="3444"/>
                  <a:pt x="5271" y="3258"/>
                </a:cubicBezTo>
                <a:cubicBezTo>
                  <a:pt x="5333" y="3089"/>
                  <a:pt x="5310" y="2896"/>
                  <a:pt x="5225" y="2740"/>
                </a:cubicBezTo>
                <a:cubicBezTo>
                  <a:pt x="5125" y="2557"/>
                  <a:pt x="4868" y="2381"/>
                  <a:pt x="4656" y="2469"/>
                </a:cubicBezTo>
                <a:cubicBezTo>
                  <a:pt x="4562" y="2508"/>
                  <a:pt x="4562" y="2578"/>
                  <a:pt x="4556" y="2666"/>
                </a:cubicBezTo>
              </a:path>
              <a:path w="6818" h="4970" extrusionOk="0">
                <a:moveTo>
                  <a:pt x="4715" y="4003"/>
                </a:moveTo>
                <a:cubicBezTo>
                  <a:pt x="4601" y="4104"/>
                  <a:pt x="4509" y="4220"/>
                  <a:pt x="4415" y="4340"/>
                </a:cubicBezTo>
                <a:cubicBezTo>
                  <a:pt x="4314" y="4469"/>
                  <a:pt x="4216" y="4600"/>
                  <a:pt x="4116" y="4729"/>
                </a:cubicBezTo>
                <a:cubicBezTo>
                  <a:pt x="4054" y="4809"/>
                  <a:pt x="3991" y="4889"/>
                  <a:pt x="3931" y="4969"/>
                </a:cubicBezTo>
                <a:cubicBezTo>
                  <a:pt x="3956" y="4937"/>
                  <a:pt x="3981" y="4906"/>
                  <a:pt x="4008" y="4875"/>
                </a:cubicBezTo>
              </a:path>
              <a:path w="6818" h="4970" extrusionOk="0">
                <a:moveTo>
                  <a:pt x="5256" y="3921"/>
                </a:moveTo>
                <a:cubicBezTo>
                  <a:pt x="5317" y="3943"/>
                  <a:pt x="5360" y="3980"/>
                  <a:pt x="5412" y="4019"/>
                </a:cubicBezTo>
                <a:cubicBezTo>
                  <a:pt x="5513" y="4094"/>
                  <a:pt x="5621" y="4161"/>
                  <a:pt x="5732" y="4221"/>
                </a:cubicBezTo>
                <a:cubicBezTo>
                  <a:pt x="5904" y="4313"/>
                  <a:pt x="6112" y="4412"/>
                  <a:pt x="6310" y="4432"/>
                </a:cubicBezTo>
                <a:cubicBezTo>
                  <a:pt x="6353" y="4437"/>
                  <a:pt x="6350" y="4436"/>
                  <a:pt x="6315" y="4424"/>
                </a:cubicBezTo>
              </a:path>
              <a:path w="6818" h="4970" extrusionOk="0">
                <a:moveTo>
                  <a:pt x="6478" y="4015"/>
                </a:moveTo>
                <a:cubicBezTo>
                  <a:pt x="6439" y="4022"/>
                  <a:pt x="6390" y="4022"/>
                  <a:pt x="6392" y="4074"/>
                </a:cubicBezTo>
                <a:cubicBezTo>
                  <a:pt x="6394" y="4142"/>
                  <a:pt x="6459" y="4207"/>
                  <a:pt x="6501" y="4253"/>
                </a:cubicBezTo>
                <a:cubicBezTo>
                  <a:pt x="6589" y="4348"/>
                  <a:pt x="6727" y="4402"/>
                  <a:pt x="6806" y="4502"/>
                </a:cubicBezTo>
                <a:cubicBezTo>
                  <a:pt x="6846" y="4552"/>
                  <a:pt x="6765" y="4580"/>
                  <a:pt x="6732" y="4593"/>
                </a:cubicBezTo>
                <a:cubicBezTo>
                  <a:pt x="6627" y="4635"/>
                  <a:pt x="6514" y="4650"/>
                  <a:pt x="6403" y="4664"/>
                </a:cubicBezTo>
                <a:cubicBezTo>
                  <a:pt x="6256" y="4683"/>
                  <a:pt x="6108" y="4695"/>
                  <a:pt x="5960" y="470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4" name="Ink 2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47675" y="2673350"/>
            <a:ext cx="819150" cy="560388"/>
          </a:xfrm>
          <a:custGeom>
            <a:avLst/>
            <a:gdLst>
              <a:gd name="T0" fmla="*/ 2147483647 w 2277"/>
              <a:gd name="T1" fmla="*/ 2147483647 h 1557"/>
              <a:gd name="T2" fmla="*/ 2147483647 w 2277"/>
              <a:gd name="T3" fmla="*/ 2147483647 h 1557"/>
              <a:gd name="T4" fmla="*/ 2147483647 w 2277"/>
              <a:gd name="T5" fmla="*/ 2147483647 h 1557"/>
              <a:gd name="T6" fmla="*/ 2147483647 w 2277"/>
              <a:gd name="T7" fmla="*/ 2147483647 h 1557"/>
              <a:gd name="T8" fmla="*/ 2147483647 w 2277"/>
              <a:gd name="T9" fmla="*/ 2147483647 h 1557"/>
              <a:gd name="T10" fmla="*/ 2001993827 w 2277"/>
              <a:gd name="T11" fmla="*/ 2147483647 h 1557"/>
              <a:gd name="T12" fmla="*/ 419061239 w 2277"/>
              <a:gd name="T13" fmla="*/ 2147483647 h 1557"/>
              <a:gd name="T14" fmla="*/ 232826379 w 2277"/>
              <a:gd name="T15" fmla="*/ 2147483647 h 1557"/>
              <a:gd name="T16" fmla="*/ 1396698357 w 2277"/>
              <a:gd name="T17" fmla="*/ 2147483647 h 1557"/>
              <a:gd name="T18" fmla="*/ 2147483647 w 2277"/>
              <a:gd name="T19" fmla="*/ 2147483647 h 1557"/>
              <a:gd name="T20" fmla="*/ 2147483647 w 2277"/>
              <a:gd name="T21" fmla="*/ 2147483647 h 1557"/>
              <a:gd name="T22" fmla="*/ 2147483647 w 2277"/>
              <a:gd name="T23" fmla="*/ 2147483647 h 1557"/>
              <a:gd name="T24" fmla="*/ 2147483647 w 2277"/>
              <a:gd name="T25" fmla="*/ 2147483647 h 1557"/>
              <a:gd name="T26" fmla="*/ 2147483647 w 2277"/>
              <a:gd name="T27" fmla="*/ 2147483647 h 1557"/>
              <a:gd name="T28" fmla="*/ 2147483647 w 2277"/>
              <a:gd name="T29" fmla="*/ 2147483647 h 1557"/>
              <a:gd name="T30" fmla="*/ 2147483647 w 2277"/>
              <a:gd name="T31" fmla="*/ 2147483647 h 1557"/>
              <a:gd name="T32" fmla="*/ 2147483647 w 2277"/>
              <a:gd name="T33" fmla="*/ 2147483647 h 1557"/>
              <a:gd name="T34" fmla="*/ 2147483647 w 2277"/>
              <a:gd name="T35" fmla="*/ 2147483647 h 1557"/>
              <a:gd name="T36" fmla="*/ 2147483647 w 2277"/>
              <a:gd name="T37" fmla="*/ 2147483647 h 1557"/>
              <a:gd name="T38" fmla="*/ 2147483647 w 2277"/>
              <a:gd name="T39" fmla="*/ 2147483647 h 1557"/>
              <a:gd name="T40" fmla="*/ 2147483647 w 2277"/>
              <a:gd name="T41" fmla="*/ 2147483647 h 1557"/>
              <a:gd name="T42" fmla="*/ 2147483647 w 2277"/>
              <a:gd name="T43" fmla="*/ 2147483647 h 1557"/>
              <a:gd name="T44" fmla="*/ 2147483647 w 2277"/>
              <a:gd name="T45" fmla="*/ 2147483647 h 1557"/>
              <a:gd name="T46" fmla="*/ 2147483647 w 2277"/>
              <a:gd name="T47" fmla="*/ 2147483647 h 1557"/>
              <a:gd name="T48" fmla="*/ 2147483647 w 2277"/>
              <a:gd name="T49" fmla="*/ 2147483647 h 1557"/>
              <a:gd name="T50" fmla="*/ 2147483647 w 2277"/>
              <a:gd name="T51" fmla="*/ 2147483647 h 1557"/>
              <a:gd name="T52" fmla="*/ 2147483647 w 2277"/>
              <a:gd name="T53" fmla="*/ 2147483647 h 1557"/>
              <a:gd name="T54" fmla="*/ 2147483647 w 2277"/>
              <a:gd name="T55" fmla="*/ 2147483647 h 1557"/>
              <a:gd name="T56" fmla="*/ 2147483647 w 2277"/>
              <a:gd name="T57" fmla="*/ 2147483647 h 1557"/>
              <a:gd name="T58" fmla="*/ 2147483647 w 2277"/>
              <a:gd name="T59" fmla="*/ 2147483647 h 1557"/>
              <a:gd name="T60" fmla="*/ 2147483647 w 2277"/>
              <a:gd name="T61" fmla="*/ 2147483647 h 1557"/>
              <a:gd name="T62" fmla="*/ 2147483647 w 2277"/>
              <a:gd name="T63" fmla="*/ 2147483647 h 1557"/>
              <a:gd name="T64" fmla="*/ 2147483647 w 2277"/>
              <a:gd name="T65" fmla="*/ 2147483647 h 1557"/>
              <a:gd name="T66" fmla="*/ 2147483647 w 2277"/>
              <a:gd name="T67" fmla="*/ 2147483647 h 1557"/>
              <a:gd name="T68" fmla="*/ 2147483647 w 2277"/>
              <a:gd name="T69" fmla="*/ 2147483647 h 1557"/>
              <a:gd name="T70" fmla="*/ 2147483647 w 2277"/>
              <a:gd name="T71" fmla="*/ 2147483647 h 1557"/>
              <a:gd name="T72" fmla="*/ 2147483647 w 2277"/>
              <a:gd name="T73" fmla="*/ 2147483647 h 1557"/>
              <a:gd name="T74" fmla="*/ 2147483647 w 2277"/>
              <a:gd name="T75" fmla="*/ 2147483647 h 1557"/>
              <a:gd name="T76" fmla="*/ 2147483647 w 2277"/>
              <a:gd name="T77" fmla="*/ 2147483647 h 1557"/>
              <a:gd name="T78" fmla="*/ 2147483647 w 2277"/>
              <a:gd name="T79" fmla="*/ 2147483647 h 1557"/>
              <a:gd name="T80" fmla="*/ 2147483647 w 2277"/>
              <a:gd name="T81" fmla="*/ 2147483647 h 1557"/>
              <a:gd name="T82" fmla="*/ 2147483647 w 2277"/>
              <a:gd name="T83" fmla="*/ 2147483647 h 1557"/>
              <a:gd name="T84" fmla="*/ 2147483647 w 2277"/>
              <a:gd name="T85" fmla="*/ 2147483647 h 1557"/>
              <a:gd name="T86" fmla="*/ 2147483647 w 2277"/>
              <a:gd name="T87" fmla="*/ 2147483647 h 1557"/>
              <a:gd name="T88" fmla="*/ 2147483647 w 2277"/>
              <a:gd name="T89" fmla="*/ 2147483647 h 1557"/>
              <a:gd name="T90" fmla="*/ 2147483647 w 2277"/>
              <a:gd name="T91" fmla="*/ 2147483647 h 1557"/>
              <a:gd name="T92" fmla="*/ 2147483647 w 2277"/>
              <a:gd name="T93" fmla="*/ 2147483647 h 1557"/>
              <a:gd name="T94" fmla="*/ 2147483647 w 2277"/>
              <a:gd name="T95" fmla="*/ 2147483647 h 1557"/>
              <a:gd name="T96" fmla="*/ 2147483647 w 2277"/>
              <a:gd name="T97" fmla="*/ 2147483647 h 1557"/>
              <a:gd name="T98" fmla="*/ 2147483647 w 2277"/>
              <a:gd name="T99" fmla="*/ 2147483647 h 15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77"/>
              <a:gd name="T151" fmla="*/ 0 h 1557"/>
              <a:gd name="T152" fmla="*/ 2277 w 2277"/>
              <a:gd name="T153" fmla="*/ 1557 h 155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77" h="1557" extrusionOk="0">
                <a:moveTo>
                  <a:pt x="236" y="148"/>
                </a:moveTo>
                <a:cubicBezTo>
                  <a:pt x="221" y="92"/>
                  <a:pt x="211" y="43"/>
                  <a:pt x="170" y="0"/>
                </a:cubicBezTo>
                <a:cubicBezTo>
                  <a:pt x="167" y="0"/>
                  <a:pt x="163" y="0"/>
                  <a:pt x="160" y="0"/>
                </a:cubicBezTo>
                <a:cubicBezTo>
                  <a:pt x="135" y="48"/>
                  <a:pt x="122" y="89"/>
                  <a:pt x="115" y="150"/>
                </a:cubicBezTo>
                <a:cubicBezTo>
                  <a:pt x="99" y="281"/>
                  <a:pt x="89" y="413"/>
                  <a:pt x="80" y="544"/>
                </a:cubicBezTo>
                <a:cubicBezTo>
                  <a:pt x="69" y="701"/>
                  <a:pt x="58" y="858"/>
                  <a:pt x="43" y="1014"/>
                </a:cubicBezTo>
                <a:cubicBezTo>
                  <a:pt x="31" y="1130"/>
                  <a:pt x="17" y="1246"/>
                  <a:pt x="9" y="1363"/>
                </a:cubicBezTo>
                <a:cubicBezTo>
                  <a:pt x="9" y="1363"/>
                  <a:pt x="-7" y="1497"/>
                  <a:pt x="5" y="1497"/>
                </a:cubicBezTo>
                <a:cubicBezTo>
                  <a:pt x="19" y="1487"/>
                  <a:pt x="25" y="1480"/>
                  <a:pt x="30" y="1467"/>
                </a:cubicBezTo>
              </a:path>
              <a:path w="2277" h="1557" extrusionOk="0">
                <a:moveTo>
                  <a:pt x="249" y="992"/>
                </a:moveTo>
                <a:cubicBezTo>
                  <a:pt x="216" y="1102"/>
                  <a:pt x="181" y="1214"/>
                  <a:pt x="184" y="1330"/>
                </a:cubicBezTo>
                <a:cubicBezTo>
                  <a:pt x="186" y="1400"/>
                  <a:pt x="199" y="1485"/>
                  <a:pt x="264" y="1525"/>
                </a:cubicBezTo>
                <a:cubicBezTo>
                  <a:pt x="323" y="1561"/>
                  <a:pt x="399" y="1529"/>
                  <a:pt x="450" y="1495"/>
                </a:cubicBezTo>
                <a:cubicBezTo>
                  <a:pt x="521" y="1448"/>
                  <a:pt x="562" y="1381"/>
                  <a:pt x="575" y="1298"/>
                </a:cubicBezTo>
                <a:cubicBezTo>
                  <a:pt x="587" y="1220"/>
                  <a:pt x="570" y="1141"/>
                  <a:pt x="512" y="1085"/>
                </a:cubicBezTo>
                <a:cubicBezTo>
                  <a:pt x="454" y="1029"/>
                  <a:pt x="374" y="1019"/>
                  <a:pt x="298" y="1023"/>
                </a:cubicBezTo>
                <a:cubicBezTo>
                  <a:pt x="238" y="1026"/>
                  <a:pt x="192" y="1049"/>
                  <a:pt x="140" y="1071"/>
                </a:cubicBezTo>
                <a:cubicBezTo>
                  <a:pt x="137" y="1071"/>
                  <a:pt x="134" y="1072"/>
                  <a:pt x="131" y="1072"/>
                </a:cubicBezTo>
                <a:cubicBezTo>
                  <a:pt x="183" y="1068"/>
                  <a:pt x="233" y="1057"/>
                  <a:pt x="287" y="1045"/>
                </a:cubicBezTo>
                <a:cubicBezTo>
                  <a:pt x="390" y="1022"/>
                  <a:pt x="493" y="1000"/>
                  <a:pt x="596" y="976"/>
                </a:cubicBezTo>
                <a:cubicBezTo>
                  <a:pt x="653" y="963"/>
                  <a:pt x="695" y="950"/>
                  <a:pt x="748" y="973"/>
                </a:cubicBezTo>
                <a:cubicBezTo>
                  <a:pt x="740" y="1011"/>
                  <a:pt x="728" y="1048"/>
                  <a:pt x="725" y="1087"/>
                </a:cubicBezTo>
                <a:cubicBezTo>
                  <a:pt x="721" y="1153"/>
                  <a:pt x="741" y="1206"/>
                  <a:pt x="776" y="1261"/>
                </a:cubicBezTo>
                <a:cubicBezTo>
                  <a:pt x="805" y="1307"/>
                  <a:pt x="853" y="1338"/>
                  <a:pt x="882" y="1382"/>
                </a:cubicBezTo>
                <a:cubicBezTo>
                  <a:pt x="884" y="1387"/>
                  <a:pt x="885" y="1393"/>
                  <a:pt x="887" y="1398"/>
                </a:cubicBezTo>
                <a:cubicBezTo>
                  <a:pt x="854" y="1420"/>
                  <a:pt x="836" y="1431"/>
                  <a:pt x="788" y="1432"/>
                </a:cubicBezTo>
                <a:cubicBezTo>
                  <a:pt x="721" y="1434"/>
                  <a:pt x="649" y="1426"/>
                  <a:pt x="586" y="1402"/>
                </a:cubicBezTo>
                <a:cubicBezTo>
                  <a:pt x="548" y="1387"/>
                  <a:pt x="482" y="1352"/>
                  <a:pt x="476" y="1304"/>
                </a:cubicBezTo>
                <a:cubicBezTo>
                  <a:pt x="478" y="1295"/>
                  <a:pt x="480" y="1286"/>
                  <a:pt x="482" y="1277"/>
                </a:cubicBezTo>
              </a:path>
              <a:path w="2277" h="1557" extrusionOk="0">
                <a:moveTo>
                  <a:pt x="936" y="1187"/>
                </a:moveTo>
                <a:cubicBezTo>
                  <a:pt x="937" y="1223"/>
                  <a:pt x="951" y="1236"/>
                  <a:pt x="989" y="1243"/>
                </a:cubicBezTo>
                <a:cubicBezTo>
                  <a:pt x="1053" y="1255"/>
                  <a:pt x="1121" y="1245"/>
                  <a:pt x="1181" y="1222"/>
                </a:cubicBezTo>
                <a:cubicBezTo>
                  <a:pt x="1240" y="1200"/>
                  <a:pt x="1296" y="1161"/>
                  <a:pt x="1327" y="1105"/>
                </a:cubicBezTo>
                <a:cubicBezTo>
                  <a:pt x="1352" y="1059"/>
                  <a:pt x="1338" y="1010"/>
                  <a:pt x="1285" y="994"/>
                </a:cubicBezTo>
                <a:cubicBezTo>
                  <a:pt x="1215" y="973"/>
                  <a:pt x="1131" y="1021"/>
                  <a:pt x="1076" y="1058"/>
                </a:cubicBezTo>
                <a:cubicBezTo>
                  <a:pt x="998" y="1111"/>
                  <a:pt x="927" y="1191"/>
                  <a:pt x="886" y="1276"/>
                </a:cubicBezTo>
                <a:cubicBezTo>
                  <a:pt x="857" y="1336"/>
                  <a:pt x="851" y="1408"/>
                  <a:pt x="907" y="1453"/>
                </a:cubicBezTo>
                <a:cubicBezTo>
                  <a:pt x="961" y="1497"/>
                  <a:pt x="1057" y="1485"/>
                  <a:pt x="1119" y="1474"/>
                </a:cubicBezTo>
                <a:cubicBezTo>
                  <a:pt x="1143" y="1468"/>
                  <a:pt x="1166" y="1462"/>
                  <a:pt x="1190" y="1456"/>
                </a:cubicBezTo>
              </a:path>
              <a:path w="2277" h="1557" extrusionOk="0">
                <a:moveTo>
                  <a:pt x="1613" y="1223"/>
                </a:moveTo>
                <a:cubicBezTo>
                  <a:pt x="1566" y="1280"/>
                  <a:pt x="1521" y="1339"/>
                  <a:pt x="1495" y="1410"/>
                </a:cubicBezTo>
                <a:cubicBezTo>
                  <a:pt x="1480" y="1450"/>
                  <a:pt x="1468" y="1520"/>
                  <a:pt x="1513" y="1548"/>
                </a:cubicBezTo>
                <a:cubicBezTo>
                  <a:pt x="1562" y="1579"/>
                  <a:pt x="1632" y="1536"/>
                  <a:pt x="1672" y="1511"/>
                </a:cubicBezTo>
                <a:cubicBezTo>
                  <a:pt x="1731" y="1474"/>
                  <a:pt x="1772" y="1423"/>
                  <a:pt x="1818" y="1372"/>
                </a:cubicBezTo>
              </a:path>
              <a:path w="2277" h="1557" extrusionOk="0">
                <a:moveTo>
                  <a:pt x="2260" y="187"/>
                </a:moveTo>
                <a:cubicBezTo>
                  <a:pt x="2243" y="244"/>
                  <a:pt x="2221" y="258"/>
                  <a:pt x="2187" y="307"/>
                </a:cubicBezTo>
                <a:cubicBezTo>
                  <a:pt x="2101" y="432"/>
                  <a:pt x="2027" y="565"/>
                  <a:pt x="1963" y="702"/>
                </a:cubicBezTo>
                <a:cubicBezTo>
                  <a:pt x="1896" y="844"/>
                  <a:pt x="1841" y="1003"/>
                  <a:pt x="1838" y="1162"/>
                </a:cubicBezTo>
                <a:cubicBezTo>
                  <a:pt x="1835" y="1289"/>
                  <a:pt x="1887" y="1425"/>
                  <a:pt x="1997" y="1497"/>
                </a:cubicBezTo>
                <a:cubicBezTo>
                  <a:pt x="2088" y="1557"/>
                  <a:pt x="2167" y="1536"/>
                  <a:pt x="2253" y="1487"/>
                </a:cubicBezTo>
              </a:path>
            </a:pathLst>
          </a:custGeom>
          <a:noFill/>
          <a:ln w="19050" cap="rnd">
            <a:solidFill>
              <a:srgbClr val="5063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5" name="Ink 2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984250" y="2743200"/>
            <a:ext cx="369888" cy="268288"/>
          </a:xfrm>
          <a:custGeom>
            <a:avLst/>
            <a:gdLst>
              <a:gd name="T0" fmla="*/ 2147483647 w 1029"/>
              <a:gd name="T1" fmla="*/ 2147483647 h 747"/>
              <a:gd name="T2" fmla="*/ 2147483647 w 1029"/>
              <a:gd name="T3" fmla="*/ 2147483647 h 747"/>
              <a:gd name="T4" fmla="*/ 2147483647 w 1029"/>
              <a:gd name="T5" fmla="*/ 2147483647 h 747"/>
              <a:gd name="T6" fmla="*/ 2147483647 w 1029"/>
              <a:gd name="T7" fmla="*/ 2147483647 h 747"/>
              <a:gd name="T8" fmla="*/ 2147483647 w 1029"/>
              <a:gd name="T9" fmla="*/ 2147483647 h 747"/>
              <a:gd name="T10" fmla="*/ 2147483647 w 1029"/>
              <a:gd name="T11" fmla="*/ 2147483647 h 747"/>
              <a:gd name="T12" fmla="*/ 232197621 w 1029"/>
              <a:gd name="T13" fmla="*/ 2147483647 h 747"/>
              <a:gd name="T14" fmla="*/ 1718546282 w 1029"/>
              <a:gd name="T15" fmla="*/ 2147483647 h 74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29"/>
              <a:gd name="T25" fmla="*/ 0 h 747"/>
              <a:gd name="T26" fmla="*/ 1029 w 1029"/>
              <a:gd name="T27" fmla="*/ 747 h 74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29" h="747" extrusionOk="0">
                <a:moveTo>
                  <a:pt x="319" y="640"/>
                </a:moveTo>
                <a:cubicBezTo>
                  <a:pt x="291" y="654"/>
                  <a:pt x="282" y="657"/>
                  <a:pt x="281" y="680"/>
                </a:cubicBezTo>
                <a:cubicBezTo>
                  <a:pt x="332" y="729"/>
                  <a:pt x="394" y="740"/>
                  <a:pt x="467" y="745"/>
                </a:cubicBezTo>
                <a:cubicBezTo>
                  <a:pt x="579" y="753"/>
                  <a:pt x="691" y="726"/>
                  <a:pt x="792" y="677"/>
                </a:cubicBezTo>
                <a:cubicBezTo>
                  <a:pt x="901" y="624"/>
                  <a:pt x="963" y="539"/>
                  <a:pt x="1028" y="441"/>
                </a:cubicBezTo>
              </a:path>
              <a:path w="1029" h="747" extrusionOk="0">
                <a:moveTo>
                  <a:pt x="217" y="0"/>
                </a:moveTo>
                <a:cubicBezTo>
                  <a:pt x="152" y="38"/>
                  <a:pt x="51" y="79"/>
                  <a:pt x="5" y="143"/>
                </a:cubicBezTo>
                <a:cubicBezTo>
                  <a:pt x="-15" y="171"/>
                  <a:pt x="22" y="173"/>
                  <a:pt x="37" y="178"/>
                </a:cubicBezTo>
              </a:path>
            </a:pathLst>
          </a:custGeom>
          <a:noFill/>
          <a:ln w="19050" cap="rnd">
            <a:solidFill>
              <a:srgbClr val="5063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6" name="Ink 2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222500" y="3652838"/>
            <a:ext cx="133350" cy="388937"/>
          </a:xfrm>
          <a:custGeom>
            <a:avLst/>
            <a:gdLst>
              <a:gd name="T0" fmla="*/ 2147483647 w 369"/>
              <a:gd name="T1" fmla="*/ 2147483647 h 1083"/>
              <a:gd name="T2" fmla="*/ 2147483647 w 369"/>
              <a:gd name="T3" fmla="*/ 2147483647 h 1083"/>
              <a:gd name="T4" fmla="*/ 991100599 w 369"/>
              <a:gd name="T5" fmla="*/ 2147483647 h 1083"/>
              <a:gd name="T6" fmla="*/ 2147483647 w 369"/>
              <a:gd name="T7" fmla="*/ 2147483647 h 1083"/>
              <a:gd name="T8" fmla="*/ 2147483647 w 369"/>
              <a:gd name="T9" fmla="*/ 2147483647 h 10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9"/>
              <a:gd name="T16" fmla="*/ 0 h 1083"/>
              <a:gd name="T17" fmla="*/ 369 w 369"/>
              <a:gd name="T18" fmla="*/ 1083 h 108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9" h="1083" extrusionOk="0">
                <a:moveTo>
                  <a:pt x="368" y="0"/>
                </a:moveTo>
                <a:cubicBezTo>
                  <a:pt x="287" y="36"/>
                  <a:pt x="233" y="94"/>
                  <a:pt x="184" y="170"/>
                </a:cubicBezTo>
                <a:cubicBezTo>
                  <a:pt x="105" y="293"/>
                  <a:pt x="51" y="431"/>
                  <a:pt x="21" y="574"/>
                </a:cubicBezTo>
                <a:cubicBezTo>
                  <a:pt x="-9" y="717"/>
                  <a:pt x="-24" y="895"/>
                  <a:pt x="81" y="1013"/>
                </a:cubicBezTo>
                <a:cubicBezTo>
                  <a:pt x="135" y="1074"/>
                  <a:pt x="195" y="1073"/>
                  <a:pt x="269" y="1082"/>
                </a:cubicBezTo>
              </a:path>
            </a:pathLst>
          </a:custGeom>
          <a:noFill/>
          <a:ln w="19050" cap="rnd">
            <a:solidFill>
              <a:srgbClr val="5063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7" name="Ink 2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12775" y="3621088"/>
            <a:ext cx="777875" cy="381000"/>
          </a:xfrm>
          <a:custGeom>
            <a:avLst/>
            <a:gdLst>
              <a:gd name="T0" fmla="*/ 0 w 2158"/>
              <a:gd name="T1" fmla="*/ 2147483647 h 1059"/>
              <a:gd name="T2" fmla="*/ 1545543206 w 2158"/>
              <a:gd name="T3" fmla="*/ 2147483647 h 1059"/>
              <a:gd name="T4" fmla="*/ 2147483647 w 2158"/>
              <a:gd name="T5" fmla="*/ 2147483647 h 1059"/>
              <a:gd name="T6" fmla="*/ 2147483647 w 2158"/>
              <a:gd name="T7" fmla="*/ 2147483647 h 1059"/>
              <a:gd name="T8" fmla="*/ 2147483647 w 2158"/>
              <a:gd name="T9" fmla="*/ 2147483647 h 1059"/>
              <a:gd name="T10" fmla="*/ 2147483647 w 2158"/>
              <a:gd name="T11" fmla="*/ 2147483647 h 1059"/>
              <a:gd name="T12" fmla="*/ 2147483647 w 2158"/>
              <a:gd name="T13" fmla="*/ 2147483647 h 1059"/>
              <a:gd name="T14" fmla="*/ 2147483647 w 2158"/>
              <a:gd name="T15" fmla="*/ 2147483647 h 1059"/>
              <a:gd name="T16" fmla="*/ 2147483647 w 2158"/>
              <a:gd name="T17" fmla="*/ 2147483647 h 1059"/>
              <a:gd name="T18" fmla="*/ 2147483647 w 2158"/>
              <a:gd name="T19" fmla="*/ 2147483647 h 1059"/>
              <a:gd name="T20" fmla="*/ 2147483647 w 2158"/>
              <a:gd name="T21" fmla="*/ 2147483647 h 1059"/>
              <a:gd name="T22" fmla="*/ 2147483647 w 2158"/>
              <a:gd name="T23" fmla="*/ 2147483647 h 1059"/>
              <a:gd name="T24" fmla="*/ 2147483647 w 2158"/>
              <a:gd name="T25" fmla="*/ 2147483647 h 1059"/>
              <a:gd name="T26" fmla="*/ 2147483647 w 2158"/>
              <a:gd name="T27" fmla="*/ 2147483647 h 1059"/>
              <a:gd name="T28" fmla="*/ 2147483647 w 2158"/>
              <a:gd name="T29" fmla="*/ 2147483647 h 1059"/>
              <a:gd name="T30" fmla="*/ 2147483647 w 2158"/>
              <a:gd name="T31" fmla="*/ 2147483647 h 1059"/>
              <a:gd name="T32" fmla="*/ 2147483647 w 2158"/>
              <a:gd name="T33" fmla="*/ 2147483647 h 1059"/>
              <a:gd name="T34" fmla="*/ 2147483647 w 2158"/>
              <a:gd name="T35" fmla="*/ 2147483647 h 1059"/>
              <a:gd name="T36" fmla="*/ 2147483647 w 2158"/>
              <a:gd name="T37" fmla="*/ 2147483647 h 1059"/>
              <a:gd name="T38" fmla="*/ 2147483647 w 2158"/>
              <a:gd name="T39" fmla="*/ 2147483647 h 1059"/>
              <a:gd name="T40" fmla="*/ 2147483647 w 2158"/>
              <a:gd name="T41" fmla="*/ 2147483647 h 1059"/>
              <a:gd name="T42" fmla="*/ 2147483647 w 2158"/>
              <a:gd name="T43" fmla="*/ 2147483647 h 1059"/>
              <a:gd name="T44" fmla="*/ 2147483647 w 2158"/>
              <a:gd name="T45" fmla="*/ 2147483647 h 1059"/>
              <a:gd name="T46" fmla="*/ 2147483647 w 2158"/>
              <a:gd name="T47" fmla="*/ 2147483647 h 1059"/>
              <a:gd name="T48" fmla="*/ 2147483647 w 2158"/>
              <a:gd name="T49" fmla="*/ 2147483647 h 1059"/>
              <a:gd name="T50" fmla="*/ 2147483647 w 2158"/>
              <a:gd name="T51" fmla="*/ 2147483647 h 1059"/>
              <a:gd name="T52" fmla="*/ 2147483647 w 2158"/>
              <a:gd name="T53" fmla="*/ 2147483647 h 1059"/>
              <a:gd name="T54" fmla="*/ 2147483647 w 2158"/>
              <a:gd name="T55" fmla="*/ 2147483647 h 1059"/>
              <a:gd name="T56" fmla="*/ 2147483647 w 2158"/>
              <a:gd name="T57" fmla="*/ 2147483647 h 1059"/>
              <a:gd name="T58" fmla="*/ 2147483647 w 2158"/>
              <a:gd name="T59" fmla="*/ 2147483647 h 1059"/>
              <a:gd name="T60" fmla="*/ 2147483647 w 2158"/>
              <a:gd name="T61" fmla="*/ 2147483647 h 1059"/>
              <a:gd name="T62" fmla="*/ 2147483647 w 2158"/>
              <a:gd name="T63" fmla="*/ 2147483647 h 1059"/>
              <a:gd name="T64" fmla="*/ 2147483647 w 2158"/>
              <a:gd name="T65" fmla="*/ 2147483647 h 1059"/>
              <a:gd name="T66" fmla="*/ 2147483647 w 2158"/>
              <a:gd name="T67" fmla="*/ 2147483647 h 1059"/>
              <a:gd name="T68" fmla="*/ 2147483647 w 2158"/>
              <a:gd name="T69" fmla="*/ 2147483647 h 1059"/>
              <a:gd name="T70" fmla="*/ 2147483647 w 2158"/>
              <a:gd name="T71" fmla="*/ 2147483647 h 1059"/>
              <a:gd name="T72" fmla="*/ 2147483647 w 2158"/>
              <a:gd name="T73" fmla="*/ 2147483647 h 1059"/>
              <a:gd name="T74" fmla="*/ 2147483647 w 2158"/>
              <a:gd name="T75" fmla="*/ 2147483647 h 1059"/>
              <a:gd name="T76" fmla="*/ 2147483647 w 2158"/>
              <a:gd name="T77" fmla="*/ 2147483647 h 1059"/>
              <a:gd name="T78" fmla="*/ 2147483647 w 2158"/>
              <a:gd name="T79" fmla="*/ 2147483647 h 1059"/>
              <a:gd name="T80" fmla="*/ 2147483647 w 2158"/>
              <a:gd name="T81" fmla="*/ 2147483647 h 1059"/>
              <a:gd name="T82" fmla="*/ 2147483647 w 2158"/>
              <a:gd name="T83" fmla="*/ 2147483647 h 1059"/>
              <a:gd name="T84" fmla="*/ 2147483647 w 2158"/>
              <a:gd name="T85" fmla="*/ 2147483647 h 1059"/>
              <a:gd name="T86" fmla="*/ 2147483647 w 2158"/>
              <a:gd name="T87" fmla="*/ 2147483647 h 1059"/>
              <a:gd name="T88" fmla="*/ 2147483647 w 2158"/>
              <a:gd name="T89" fmla="*/ 2147483647 h 1059"/>
              <a:gd name="T90" fmla="*/ 2147483647 w 2158"/>
              <a:gd name="T91" fmla="*/ 2147483647 h 1059"/>
              <a:gd name="T92" fmla="*/ 2147483647 w 2158"/>
              <a:gd name="T93" fmla="*/ 2147483647 h 1059"/>
              <a:gd name="T94" fmla="*/ 2147483647 w 2158"/>
              <a:gd name="T95" fmla="*/ 2147483647 h 1059"/>
              <a:gd name="T96" fmla="*/ 2147483647 w 2158"/>
              <a:gd name="T97" fmla="*/ 2147483647 h 1059"/>
              <a:gd name="T98" fmla="*/ 2147483647 w 2158"/>
              <a:gd name="T99" fmla="*/ 2147483647 h 1059"/>
              <a:gd name="T100" fmla="*/ 2147483647 w 2158"/>
              <a:gd name="T101" fmla="*/ 2147483647 h 1059"/>
              <a:gd name="T102" fmla="*/ 2147483647 w 2158"/>
              <a:gd name="T103" fmla="*/ 2147483647 h 1059"/>
              <a:gd name="T104" fmla="*/ 2147483647 w 2158"/>
              <a:gd name="T105" fmla="*/ 2147483647 h 1059"/>
              <a:gd name="T106" fmla="*/ 2147483647 w 2158"/>
              <a:gd name="T107" fmla="*/ 2147483647 h 105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158"/>
              <a:gd name="T163" fmla="*/ 0 h 1059"/>
              <a:gd name="T164" fmla="*/ 2158 w 2158"/>
              <a:gd name="T165" fmla="*/ 1059 h 105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158" h="1059" extrusionOk="0">
                <a:moveTo>
                  <a:pt x="0" y="294"/>
                </a:moveTo>
                <a:cubicBezTo>
                  <a:pt x="9" y="327"/>
                  <a:pt x="25" y="357"/>
                  <a:pt x="33" y="391"/>
                </a:cubicBezTo>
                <a:cubicBezTo>
                  <a:pt x="50" y="463"/>
                  <a:pt x="65" y="537"/>
                  <a:pt x="79" y="610"/>
                </a:cubicBezTo>
                <a:cubicBezTo>
                  <a:pt x="94" y="692"/>
                  <a:pt x="106" y="775"/>
                  <a:pt x="120" y="857"/>
                </a:cubicBezTo>
                <a:cubicBezTo>
                  <a:pt x="125" y="887"/>
                  <a:pt x="131" y="918"/>
                  <a:pt x="136" y="948"/>
                </a:cubicBezTo>
                <a:cubicBezTo>
                  <a:pt x="122" y="895"/>
                  <a:pt x="123" y="840"/>
                  <a:pt x="124" y="785"/>
                </a:cubicBezTo>
                <a:cubicBezTo>
                  <a:pt x="126" y="686"/>
                  <a:pt x="136" y="584"/>
                  <a:pt x="182" y="495"/>
                </a:cubicBezTo>
                <a:cubicBezTo>
                  <a:pt x="215" y="431"/>
                  <a:pt x="261" y="398"/>
                  <a:pt x="328" y="373"/>
                </a:cubicBezTo>
                <a:cubicBezTo>
                  <a:pt x="381" y="353"/>
                  <a:pt x="436" y="347"/>
                  <a:pt x="491" y="338"/>
                </a:cubicBezTo>
              </a:path>
              <a:path w="2158" h="1059" extrusionOk="0">
                <a:moveTo>
                  <a:pt x="468" y="616"/>
                </a:moveTo>
                <a:cubicBezTo>
                  <a:pt x="482" y="653"/>
                  <a:pt x="513" y="617"/>
                  <a:pt x="539" y="600"/>
                </a:cubicBezTo>
                <a:cubicBezTo>
                  <a:pt x="587" y="567"/>
                  <a:pt x="620" y="530"/>
                  <a:pt x="651" y="480"/>
                </a:cubicBezTo>
                <a:cubicBezTo>
                  <a:pt x="676" y="439"/>
                  <a:pt x="684" y="409"/>
                  <a:pt x="672" y="364"/>
                </a:cubicBezTo>
                <a:cubicBezTo>
                  <a:pt x="621" y="349"/>
                  <a:pt x="586" y="371"/>
                  <a:pt x="544" y="405"/>
                </a:cubicBezTo>
                <a:cubicBezTo>
                  <a:pt x="473" y="463"/>
                  <a:pt x="420" y="543"/>
                  <a:pt x="384" y="627"/>
                </a:cubicBezTo>
                <a:cubicBezTo>
                  <a:pt x="354" y="698"/>
                  <a:pt x="338" y="773"/>
                  <a:pt x="381" y="842"/>
                </a:cubicBezTo>
                <a:cubicBezTo>
                  <a:pt x="412" y="892"/>
                  <a:pt x="479" y="917"/>
                  <a:pt x="536" y="920"/>
                </a:cubicBezTo>
                <a:cubicBezTo>
                  <a:pt x="602" y="924"/>
                  <a:pt x="664" y="893"/>
                  <a:pt x="722" y="868"/>
                </a:cubicBezTo>
              </a:path>
              <a:path w="2158" h="1059" extrusionOk="0">
                <a:moveTo>
                  <a:pt x="922" y="473"/>
                </a:moveTo>
                <a:cubicBezTo>
                  <a:pt x="960" y="467"/>
                  <a:pt x="979" y="480"/>
                  <a:pt x="1009" y="505"/>
                </a:cubicBezTo>
                <a:cubicBezTo>
                  <a:pt x="1053" y="542"/>
                  <a:pt x="1075" y="585"/>
                  <a:pt x="1093" y="639"/>
                </a:cubicBezTo>
                <a:cubicBezTo>
                  <a:pt x="1108" y="683"/>
                  <a:pt x="1113" y="723"/>
                  <a:pt x="1112" y="768"/>
                </a:cubicBezTo>
                <a:cubicBezTo>
                  <a:pt x="1071" y="759"/>
                  <a:pt x="1036" y="735"/>
                  <a:pt x="996" y="719"/>
                </a:cubicBezTo>
                <a:cubicBezTo>
                  <a:pt x="923" y="690"/>
                  <a:pt x="847" y="668"/>
                  <a:pt x="767" y="669"/>
                </a:cubicBezTo>
                <a:cubicBezTo>
                  <a:pt x="714" y="670"/>
                  <a:pt x="637" y="683"/>
                  <a:pt x="620" y="743"/>
                </a:cubicBezTo>
                <a:cubicBezTo>
                  <a:pt x="603" y="804"/>
                  <a:pt x="666" y="851"/>
                  <a:pt x="710" y="877"/>
                </a:cubicBezTo>
                <a:cubicBezTo>
                  <a:pt x="772" y="914"/>
                  <a:pt x="851" y="933"/>
                  <a:pt x="923" y="934"/>
                </a:cubicBezTo>
                <a:cubicBezTo>
                  <a:pt x="984" y="935"/>
                  <a:pt x="1028" y="908"/>
                  <a:pt x="1076" y="876"/>
                </a:cubicBezTo>
              </a:path>
              <a:path w="2158" h="1059" extrusionOk="0">
                <a:moveTo>
                  <a:pt x="1477" y="602"/>
                </a:moveTo>
                <a:cubicBezTo>
                  <a:pt x="1453" y="597"/>
                  <a:pt x="1423" y="590"/>
                  <a:pt x="1398" y="592"/>
                </a:cubicBezTo>
                <a:cubicBezTo>
                  <a:pt x="1345" y="597"/>
                  <a:pt x="1288" y="614"/>
                  <a:pt x="1242" y="641"/>
                </a:cubicBezTo>
                <a:cubicBezTo>
                  <a:pt x="1184" y="675"/>
                  <a:pt x="1139" y="730"/>
                  <a:pt x="1121" y="795"/>
                </a:cubicBezTo>
                <a:cubicBezTo>
                  <a:pt x="1102" y="862"/>
                  <a:pt x="1125" y="947"/>
                  <a:pt x="1197" y="971"/>
                </a:cubicBezTo>
                <a:cubicBezTo>
                  <a:pt x="1268" y="994"/>
                  <a:pt x="1328" y="958"/>
                  <a:pt x="1389" y="928"/>
                </a:cubicBezTo>
              </a:path>
              <a:path w="2158" h="1059" extrusionOk="0">
                <a:moveTo>
                  <a:pt x="1632" y="120"/>
                </a:moveTo>
                <a:cubicBezTo>
                  <a:pt x="1624" y="96"/>
                  <a:pt x="1624" y="89"/>
                  <a:pt x="1609" y="82"/>
                </a:cubicBezTo>
                <a:cubicBezTo>
                  <a:pt x="1578" y="134"/>
                  <a:pt x="1569" y="205"/>
                  <a:pt x="1555" y="266"/>
                </a:cubicBezTo>
                <a:cubicBezTo>
                  <a:pt x="1517" y="437"/>
                  <a:pt x="1480" y="609"/>
                  <a:pt x="1472" y="784"/>
                </a:cubicBezTo>
                <a:cubicBezTo>
                  <a:pt x="1470" y="824"/>
                  <a:pt x="1461" y="877"/>
                  <a:pt x="1502" y="897"/>
                </a:cubicBezTo>
                <a:cubicBezTo>
                  <a:pt x="1534" y="913"/>
                  <a:pt x="1580" y="816"/>
                  <a:pt x="1612" y="813"/>
                </a:cubicBezTo>
                <a:cubicBezTo>
                  <a:pt x="1647" y="809"/>
                  <a:pt x="1651" y="836"/>
                  <a:pt x="1657" y="866"/>
                </a:cubicBezTo>
                <a:cubicBezTo>
                  <a:pt x="1665" y="906"/>
                  <a:pt x="1659" y="988"/>
                  <a:pt x="1687" y="1020"/>
                </a:cubicBezTo>
                <a:cubicBezTo>
                  <a:pt x="1711" y="1048"/>
                  <a:pt x="1723" y="1012"/>
                  <a:pt x="1739" y="989"/>
                </a:cubicBezTo>
              </a:path>
              <a:path w="2158" h="1059" extrusionOk="0">
                <a:moveTo>
                  <a:pt x="1872" y="136"/>
                </a:moveTo>
                <a:cubicBezTo>
                  <a:pt x="1910" y="67"/>
                  <a:pt x="1932" y="19"/>
                  <a:pt x="2013" y="3"/>
                </a:cubicBezTo>
                <a:cubicBezTo>
                  <a:pt x="2058" y="-6"/>
                  <a:pt x="2116" y="1"/>
                  <a:pt x="2144" y="43"/>
                </a:cubicBezTo>
                <a:cubicBezTo>
                  <a:pt x="2175" y="89"/>
                  <a:pt x="2152" y="164"/>
                  <a:pt x="2138" y="211"/>
                </a:cubicBezTo>
                <a:cubicBezTo>
                  <a:pt x="2118" y="279"/>
                  <a:pt x="2083" y="338"/>
                  <a:pt x="2054" y="401"/>
                </a:cubicBezTo>
                <a:cubicBezTo>
                  <a:pt x="2032" y="449"/>
                  <a:pt x="2010" y="500"/>
                  <a:pt x="1991" y="549"/>
                </a:cubicBezTo>
                <a:cubicBezTo>
                  <a:pt x="1987" y="560"/>
                  <a:pt x="1983" y="572"/>
                  <a:pt x="1979" y="583"/>
                </a:cubicBezTo>
              </a:path>
              <a:path w="2158" h="1059" extrusionOk="0">
                <a:moveTo>
                  <a:pt x="1961" y="995"/>
                </a:moveTo>
                <a:cubicBezTo>
                  <a:pt x="1965" y="1017"/>
                  <a:pt x="1969" y="1037"/>
                  <a:pt x="1975" y="1058"/>
                </a:cubicBezTo>
                <a:cubicBezTo>
                  <a:pt x="1983" y="1026"/>
                  <a:pt x="1985" y="995"/>
                  <a:pt x="1996" y="964"/>
                </a:cubicBezTo>
                <a:cubicBezTo>
                  <a:pt x="2009" y="926"/>
                  <a:pt x="2030" y="899"/>
                  <a:pt x="2053" y="867"/>
                </a:cubicBezTo>
              </a:path>
            </a:pathLst>
          </a:custGeom>
          <a:noFill/>
          <a:ln w="19050" cap="rnd">
            <a:solidFill>
              <a:srgbClr val="5063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8" name="Ink 2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533525" y="3830638"/>
            <a:ext cx="117475" cy="130175"/>
          </a:xfrm>
          <a:custGeom>
            <a:avLst/>
            <a:gdLst>
              <a:gd name="T0" fmla="*/ 2147483647 w 324"/>
              <a:gd name="T1" fmla="*/ 2147483647 h 360"/>
              <a:gd name="T2" fmla="*/ 2147483647 w 324"/>
              <a:gd name="T3" fmla="*/ 2147483647 h 360"/>
              <a:gd name="T4" fmla="*/ 2147483647 w 324"/>
              <a:gd name="T5" fmla="*/ 2147483647 h 360"/>
              <a:gd name="T6" fmla="*/ 0 w 324"/>
              <a:gd name="T7" fmla="*/ 2147483647 h 360"/>
              <a:gd name="T8" fmla="*/ 238340822 w 324"/>
              <a:gd name="T9" fmla="*/ 2147483647 h 360"/>
              <a:gd name="T10" fmla="*/ 2147483647 w 324"/>
              <a:gd name="T11" fmla="*/ 2147483647 h 360"/>
              <a:gd name="T12" fmla="*/ 2147483647 w 324"/>
              <a:gd name="T13" fmla="*/ 2147483647 h 360"/>
              <a:gd name="T14" fmla="*/ 2147483647 w 324"/>
              <a:gd name="T15" fmla="*/ 2147483647 h 360"/>
              <a:gd name="T16" fmla="*/ 2147483647 w 324"/>
              <a:gd name="T17" fmla="*/ 2147483647 h 360"/>
              <a:gd name="T18" fmla="*/ 2147483647 w 324"/>
              <a:gd name="T19" fmla="*/ 2147483647 h 36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24"/>
              <a:gd name="T31" fmla="*/ 0 h 360"/>
              <a:gd name="T32" fmla="*/ 324 w 324"/>
              <a:gd name="T33" fmla="*/ 360 h 36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24" h="360" extrusionOk="0">
                <a:moveTo>
                  <a:pt x="152" y="26"/>
                </a:moveTo>
                <a:cubicBezTo>
                  <a:pt x="142" y="2"/>
                  <a:pt x="143" y="11"/>
                  <a:pt x="130" y="1"/>
                </a:cubicBezTo>
                <a:cubicBezTo>
                  <a:pt x="98" y="33"/>
                  <a:pt x="76" y="71"/>
                  <a:pt x="55" y="111"/>
                </a:cubicBezTo>
                <a:cubicBezTo>
                  <a:pt x="32" y="155"/>
                  <a:pt x="1" y="211"/>
                  <a:pt x="0" y="263"/>
                </a:cubicBezTo>
                <a:cubicBezTo>
                  <a:pt x="2" y="269"/>
                  <a:pt x="3" y="276"/>
                  <a:pt x="5" y="282"/>
                </a:cubicBezTo>
                <a:cubicBezTo>
                  <a:pt x="38" y="292"/>
                  <a:pt x="56" y="276"/>
                  <a:pt x="83" y="254"/>
                </a:cubicBezTo>
                <a:cubicBezTo>
                  <a:pt x="108" y="234"/>
                  <a:pt x="128" y="209"/>
                  <a:pt x="150" y="185"/>
                </a:cubicBezTo>
                <a:cubicBezTo>
                  <a:pt x="168" y="205"/>
                  <a:pt x="178" y="225"/>
                  <a:pt x="191" y="257"/>
                </a:cubicBezTo>
                <a:cubicBezTo>
                  <a:pt x="205" y="294"/>
                  <a:pt x="224" y="351"/>
                  <a:pt x="268" y="359"/>
                </a:cubicBezTo>
                <a:cubicBezTo>
                  <a:pt x="295" y="359"/>
                  <a:pt x="305" y="359"/>
                  <a:pt x="323" y="352"/>
                </a:cubicBezTo>
              </a:path>
            </a:pathLst>
          </a:custGeom>
          <a:noFill/>
          <a:ln w="19050" cap="rnd">
            <a:solidFill>
              <a:srgbClr val="5063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9" name="Ink 3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866900" y="3705225"/>
            <a:ext cx="133350" cy="293688"/>
          </a:xfrm>
          <a:custGeom>
            <a:avLst/>
            <a:gdLst>
              <a:gd name="T0" fmla="*/ 2147483647 w 371"/>
              <a:gd name="T1" fmla="*/ 2147483647 h 819"/>
              <a:gd name="T2" fmla="*/ 2147483647 w 371"/>
              <a:gd name="T3" fmla="*/ 2147483647 h 819"/>
              <a:gd name="T4" fmla="*/ 2147483647 w 371"/>
              <a:gd name="T5" fmla="*/ 2147483647 h 819"/>
              <a:gd name="T6" fmla="*/ 1764514655 w 371"/>
              <a:gd name="T7" fmla="*/ 2147483647 h 819"/>
              <a:gd name="T8" fmla="*/ 46380276 w 371"/>
              <a:gd name="T9" fmla="*/ 2147483647 h 819"/>
              <a:gd name="T10" fmla="*/ 0 w 371"/>
              <a:gd name="T11" fmla="*/ 2147483647 h 819"/>
              <a:gd name="T12" fmla="*/ 2147483647 w 371"/>
              <a:gd name="T13" fmla="*/ 2147483647 h 819"/>
              <a:gd name="T14" fmla="*/ 2147483647 w 371"/>
              <a:gd name="T15" fmla="*/ 2147483647 h 819"/>
              <a:gd name="T16" fmla="*/ 2147483647 w 371"/>
              <a:gd name="T17" fmla="*/ 2147483647 h 819"/>
              <a:gd name="T18" fmla="*/ 2147483647 w 371"/>
              <a:gd name="T19" fmla="*/ 2147483647 h 819"/>
              <a:gd name="T20" fmla="*/ 2147483647 w 371"/>
              <a:gd name="T21" fmla="*/ 2147483647 h 819"/>
              <a:gd name="T22" fmla="*/ 1811023957 w 371"/>
              <a:gd name="T23" fmla="*/ 2147483647 h 819"/>
              <a:gd name="T24" fmla="*/ 2147483647 w 371"/>
              <a:gd name="T25" fmla="*/ 2147483647 h 81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71"/>
              <a:gd name="T40" fmla="*/ 0 h 819"/>
              <a:gd name="T41" fmla="*/ 371 w 371"/>
              <a:gd name="T42" fmla="*/ 819 h 81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71" h="819" extrusionOk="0">
                <a:moveTo>
                  <a:pt x="278" y="24"/>
                </a:moveTo>
                <a:cubicBezTo>
                  <a:pt x="248" y="10"/>
                  <a:pt x="225" y="-12"/>
                  <a:pt x="199" y="14"/>
                </a:cubicBezTo>
                <a:cubicBezTo>
                  <a:pt x="153" y="59"/>
                  <a:pt x="137" y="136"/>
                  <a:pt x="119" y="195"/>
                </a:cubicBezTo>
                <a:cubicBezTo>
                  <a:pt x="87" y="297"/>
                  <a:pt x="64" y="402"/>
                  <a:pt x="38" y="506"/>
                </a:cubicBezTo>
                <a:cubicBezTo>
                  <a:pt x="23" y="565"/>
                  <a:pt x="9" y="625"/>
                  <a:pt x="1" y="686"/>
                </a:cubicBezTo>
                <a:cubicBezTo>
                  <a:pt x="1" y="690"/>
                  <a:pt x="0" y="695"/>
                  <a:pt x="0" y="699"/>
                </a:cubicBezTo>
                <a:cubicBezTo>
                  <a:pt x="25" y="673"/>
                  <a:pt x="47" y="642"/>
                  <a:pt x="73" y="616"/>
                </a:cubicBezTo>
                <a:cubicBezTo>
                  <a:pt x="111" y="577"/>
                  <a:pt x="156" y="542"/>
                  <a:pt x="213" y="541"/>
                </a:cubicBezTo>
                <a:cubicBezTo>
                  <a:pt x="286" y="540"/>
                  <a:pt x="353" y="613"/>
                  <a:pt x="368" y="680"/>
                </a:cubicBezTo>
                <a:cubicBezTo>
                  <a:pt x="380" y="733"/>
                  <a:pt x="349" y="774"/>
                  <a:pt x="302" y="795"/>
                </a:cubicBezTo>
                <a:cubicBezTo>
                  <a:pt x="257" y="815"/>
                  <a:pt x="204" y="819"/>
                  <a:pt x="156" y="818"/>
                </a:cubicBezTo>
                <a:cubicBezTo>
                  <a:pt x="134" y="817"/>
                  <a:pt x="44" y="814"/>
                  <a:pt x="39" y="779"/>
                </a:cubicBezTo>
                <a:cubicBezTo>
                  <a:pt x="35" y="750"/>
                  <a:pt x="73" y="729"/>
                  <a:pt x="91" y="715"/>
                </a:cubicBezTo>
              </a:path>
            </a:pathLst>
          </a:custGeom>
          <a:noFill/>
          <a:ln w="19050" cap="rnd">
            <a:solidFill>
              <a:srgbClr val="5063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0" name="Ink 3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278063" y="3690938"/>
            <a:ext cx="787400" cy="381000"/>
          </a:xfrm>
          <a:custGeom>
            <a:avLst/>
            <a:gdLst>
              <a:gd name="T0" fmla="*/ 930828326 w 2189"/>
              <a:gd name="T1" fmla="*/ 2147483647 h 1059"/>
              <a:gd name="T2" fmla="*/ 0 w 2189"/>
              <a:gd name="T3" fmla="*/ 2147483647 h 1059"/>
              <a:gd name="T4" fmla="*/ 139611506 w 2189"/>
              <a:gd name="T5" fmla="*/ 2147483647 h 1059"/>
              <a:gd name="T6" fmla="*/ 325802971 w 2189"/>
              <a:gd name="T7" fmla="*/ 2147483647 h 1059"/>
              <a:gd name="T8" fmla="*/ 744636726 w 2189"/>
              <a:gd name="T9" fmla="*/ 2147483647 h 1059"/>
              <a:gd name="T10" fmla="*/ 2001267753 w 2189"/>
              <a:gd name="T11" fmla="*/ 2147483647 h 1059"/>
              <a:gd name="T12" fmla="*/ 2147483647 w 2189"/>
              <a:gd name="T13" fmla="*/ 2147483647 h 1059"/>
              <a:gd name="T14" fmla="*/ 2147483647 w 2189"/>
              <a:gd name="T15" fmla="*/ 2147483647 h 1059"/>
              <a:gd name="T16" fmla="*/ 2147483647 w 2189"/>
              <a:gd name="T17" fmla="*/ 2147483647 h 1059"/>
              <a:gd name="T18" fmla="*/ 2147483647 w 2189"/>
              <a:gd name="T19" fmla="*/ 2147483647 h 1059"/>
              <a:gd name="T20" fmla="*/ 2147483647 w 2189"/>
              <a:gd name="T21" fmla="*/ 2147483647 h 1059"/>
              <a:gd name="T22" fmla="*/ 2147483647 w 2189"/>
              <a:gd name="T23" fmla="*/ 2147483647 h 1059"/>
              <a:gd name="T24" fmla="*/ 2147483647 w 2189"/>
              <a:gd name="T25" fmla="*/ 2147483647 h 1059"/>
              <a:gd name="T26" fmla="*/ 2147483647 w 2189"/>
              <a:gd name="T27" fmla="*/ 2147483647 h 1059"/>
              <a:gd name="T28" fmla="*/ 2147483647 w 2189"/>
              <a:gd name="T29" fmla="*/ 2147483647 h 1059"/>
              <a:gd name="T30" fmla="*/ 2147483647 w 2189"/>
              <a:gd name="T31" fmla="*/ 2147483647 h 1059"/>
              <a:gd name="T32" fmla="*/ 2147483647 w 2189"/>
              <a:gd name="T33" fmla="*/ 2147483647 h 1059"/>
              <a:gd name="T34" fmla="*/ 2147483647 w 2189"/>
              <a:gd name="T35" fmla="*/ 2147483647 h 1059"/>
              <a:gd name="T36" fmla="*/ 2147483647 w 2189"/>
              <a:gd name="T37" fmla="*/ 2147483647 h 1059"/>
              <a:gd name="T38" fmla="*/ 2147483647 w 2189"/>
              <a:gd name="T39" fmla="*/ 2147483647 h 1059"/>
              <a:gd name="T40" fmla="*/ 2147483647 w 2189"/>
              <a:gd name="T41" fmla="*/ 2147483647 h 1059"/>
              <a:gd name="T42" fmla="*/ 2147483647 w 2189"/>
              <a:gd name="T43" fmla="*/ 2147483647 h 1059"/>
              <a:gd name="T44" fmla="*/ 2147483647 w 2189"/>
              <a:gd name="T45" fmla="*/ 2147483647 h 1059"/>
              <a:gd name="T46" fmla="*/ 2147483647 w 2189"/>
              <a:gd name="T47" fmla="*/ 2147483647 h 1059"/>
              <a:gd name="T48" fmla="*/ 2147483647 w 2189"/>
              <a:gd name="T49" fmla="*/ 2147483647 h 1059"/>
              <a:gd name="T50" fmla="*/ 2147483647 w 2189"/>
              <a:gd name="T51" fmla="*/ 2147483647 h 1059"/>
              <a:gd name="T52" fmla="*/ 2147483647 w 2189"/>
              <a:gd name="T53" fmla="*/ 2147483647 h 1059"/>
              <a:gd name="T54" fmla="*/ 2147483647 w 2189"/>
              <a:gd name="T55" fmla="*/ 2147483647 h 1059"/>
              <a:gd name="T56" fmla="*/ 2147483647 w 2189"/>
              <a:gd name="T57" fmla="*/ 2147483647 h 1059"/>
              <a:gd name="T58" fmla="*/ 2147483647 w 2189"/>
              <a:gd name="T59" fmla="*/ 2147483647 h 1059"/>
              <a:gd name="T60" fmla="*/ 2147483647 w 2189"/>
              <a:gd name="T61" fmla="*/ 2147483647 h 1059"/>
              <a:gd name="T62" fmla="*/ 2147483647 w 2189"/>
              <a:gd name="T63" fmla="*/ 2147483647 h 1059"/>
              <a:gd name="T64" fmla="*/ 2147483647 w 2189"/>
              <a:gd name="T65" fmla="*/ 2147483647 h 1059"/>
              <a:gd name="T66" fmla="*/ 2147483647 w 2189"/>
              <a:gd name="T67" fmla="*/ 2147483647 h 1059"/>
              <a:gd name="T68" fmla="*/ 2147483647 w 2189"/>
              <a:gd name="T69" fmla="*/ 2147483647 h 1059"/>
              <a:gd name="T70" fmla="*/ 2147483647 w 2189"/>
              <a:gd name="T71" fmla="*/ 2147483647 h 1059"/>
              <a:gd name="T72" fmla="*/ 2147483647 w 2189"/>
              <a:gd name="T73" fmla="*/ 2147483647 h 1059"/>
              <a:gd name="T74" fmla="*/ 2147483647 w 2189"/>
              <a:gd name="T75" fmla="*/ 2147483647 h 1059"/>
              <a:gd name="T76" fmla="*/ 2147483647 w 2189"/>
              <a:gd name="T77" fmla="*/ 2147483647 h 1059"/>
              <a:gd name="T78" fmla="*/ 2147483647 w 2189"/>
              <a:gd name="T79" fmla="*/ 2147483647 h 1059"/>
              <a:gd name="T80" fmla="*/ 2147483647 w 2189"/>
              <a:gd name="T81" fmla="*/ 2147483647 h 1059"/>
              <a:gd name="T82" fmla="*/ 2147483647 w 2189"/>
              <a:gd name="T83" fmla="*/ 2147483647 h 1059"/>
              <a:gd name="T84" fmla="*/ 2147483647 w 2189"/>
              <a:gd name="T85" fmla="*/ 2147483647 h 1059"/>
              <a:gd name="T86" fmla="*/ 2147483647 w 2189"/>
              <a:gd name="T87" fmla="*/ 2147483647 h 1059"/>
              <a:gd name="T88" fmla="*/ 2147483647 w 2189"/>
              <a:gd name="T89" fmla="*/ 2147483647 h 1059"/>
              <a:gd name="T90" fmla="*/ 2147483647 w 2189"/>
              <a:gd name="T91" fmla="*/ 2147483647 h 1059"/>
              <a:gd name="T92" fmla="*/ 2147483647 w 2189"/>
              <a:gd name="T93" fmla="*/ 2147483647 h 1059"/>
              <a:gd name="T94" fmla="*/ 2147483647 w 2189"/>
              <a:gd name="T95" fmla="*/ 2147483647 h 1059"/>
              <a:gd name="T96" fmla="*/ 2147483647 w 2189"/>
              <a:gd name="T97" fmla="*/ 2147483647 h 1059"/>
              <a:gd name="T98" fmla="*/ 2147483647 w 2189"/>
              <a:gd name="T99" fmla="*/ 2147483647 h 1059"/>
              <a:gd name="T100" fmla="*/ 2147483647 w 2189"/>
              <a:gd name="T101" fmla="*/ 2147483647 h 1059"/>
              <a:gd name="T102" fmla="*/ 2147483647 w 2189"/>
              <a:gd name="T103" fmla="*/ 2147483647 h 1059"/>
              <a:gd name="T104" fmla="*/ 2147483647 w 2189"/>
              <a:gd name="T105" fmla="*/ 2147483647 h 105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89"/>
              <a:gd name="T160" fmla="*/ 0 h 1059"/>
              <a:gd name="T161" fmla="*/ 2189 w 2189"/>
              <a:gd name="T162" fmla="*/ 1059 h 105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89" h="1059" extrusionOk="0">
                <a:moveTo>
                  <a:pt x="20" y="491"/>
                </a:moveTo>
                <a:cubicBezTo>
                  <a:pt x="0" y="520"/>
                  <a:pt x="1" y="548"/>
                  <a:pt x="0" y="585"/>
                </a:cubicBezTo>
                <a:cubicBezTo>
                  <a:pt x="-1" y="630"/>
                  <a:pt x="-2" y="677"/>
                  <a:pt x="3" y="722"/>
                </a:cubicBezTo>
                <a:cubicBezTo>
                  <a:pt x="4" y="729"/>
                  <a:pt x="6" y="737"/>
                  <a:pt x="7" y="744"/>
                </a:cubicBezTo>
                <a:cubicBezTo>
                  <a:pt x="21" y="699"/>
                  <a:pt x="16" y="658"/>
                  <a:pt x="16" y="611"/>
                </a:cubicBezTo>
                <a:cubicBezTo>
                  <a:pt x="16" y="541"/>
                  <a:pt x="19" y="470"/>
                  <a:pt x="43" y="403"/>
                </a:cubicBezTo>
                <a:cubicBezTo>
                  <a:pt x="62" y="351"/>
                  <a:pt x="106" y="287"/>
                  <a:pt x="161" y="267"/>
                </a:cubicBezTo>
                <a:cubicBezTo>
                  <a:pt x="209" y="249"/>
                  <a:pt x="282" y="247"/>
                  <a:pt x="332" y="259"/>
                </a:cubicBezTo>
                <a:cubicBezTo>
                  <a:pt x="342" y="263"/>
                  <a:pt x="353" y="266"/>
                  <a:pt x="363" y="270"/>
                </a:cubicBezTo>
              </a:path>
              <a:path w="2189" h="1059" extrusionOk="0">
                <a:moveTo>
                  <a:pt x="381" y="503"/>
                </a:moveTo>
                <a:cubicBezTo>
                  <a:pt x="392" y="542"/>
                  <a:pt x="399" y="555"/>
                  <a:pt x="442" y="549"/>
                </a:cubicBezTo>
                <a:cubicBezTo>
                  <a:pt x="494" y="542"/>
                  <a:pt x="533" y="512"/>
                  <a:pt x="563" y="470"/>
                </a:cubicBezTo>
                <a:cubicBezTo>
                  <a:pt x="582" y="443"/>
                  <a:pt x="614" y="381"/>
                  <a:pt x="578" y="353"/>
                </a:cubicBezTo>
                <a:cubicBezTo>
                  <a:pt x="537" y="321"/>
                  <a:pt x="467" y="389"/>
                  <a:pt x="445" y="413"/>
                </a:cubicBezTo>
                <a:cubicBezTo>
                  <a:pt x="384" y="479"/>
                  <a:pt x="345" y="560"/>
                  <a:pt x="324" y="647"/>
                </a:cubicBezTo>
                <a:cubicBezTo>
                  <a:pt x="309" y="708"/>
                  <a:pt x="306" y="778"/>
                  <a:pt x="350" y="828"/>
                </a:cubicBezTo>
                <a:cubicBezTo>
                  <a:pt x="382" y="864"/>
                  <a:pt x="447" y="850"/>
                  <a:pt x="486" y="837"/>
                </a:cubicBezTo>
                <a:cubicBezTo>
                  <a:pt x="501" y="831"/>
                  <a:pt x="516" y="824"/>
                  <a:pt x="531" y="818"/>
                </a:cubicBezTo>
              </a:path>
              <a:path w="2189" h="1059" extrusionOk="0">
                <a:moveTo>
                  <a:pt x="970" y="420"/>
                </a:moveTo>
                <a:cubicBezTo>
                  <a:pt x="958" y="392"/>
                  <a:pt x="939" y="387"/>
                  <a:pt x="907" y="388"/>
                </a:cubicBezTo>
                <a:cubicBezTo>
                  <a:pt x="846" y="391"/>
                  <a:pt x="781" y="413"/>
                  <a:pt x="749" y="468"/>
                </a:cubicBezTo>
                <a:cubicBezTo>
                  <a:pt x="723" y="513"/>
                  <a:pt x="738" y="556"/>
                  <a:pt x="756" y="600"/>
                </a:cubicBezTo>
                <a:cubicBezTo>
                  <a:pt x="768" y="629"/>
                  <a:pt x="800" y="671"/>
                  <a:pt x="785" y="704"/>
                </a:cubicBezTo>
                <a:cubicBezTo>
                  <a:pt x="773" y="732"/>
                  <a:pt x="722" y="734"/>
                  <a:pt x="697" y="730"/>
                </a:cubicBezTo>
                <a:cubicBezTo>
                  <a:pt x="660" y="723"/>
                  <a:pt x="614" y="701"/>
                  <a:pt x="608" y="660"/>
                </a:cubicBezTo>
                <a:cubicBezTo>
                  <a:pt x="609" y="651"/>
                  <a:pt x="609" y="642"/>
                  <a:pt x="610" y="633"/>
                </a:cubicBezTo>
              </a:path>
              <a:path w="2189" h="1059" extrusionOk="0">
                <a:moveTo>
                  <a:pt x="1188" y="11"/>
                </a:moveTo>
                <a:cubicBezTo>
                  <a:pt x="1165" y="10"/>
                  <a:pt x="1168" y="6"/>
                  <a:pt x="1151" y="46"/>
                </a:cubicBezTo>
                <a:cubicBezTo>
                  <a:pt x="1121" y="118"/>
                  <a:pt x="1098" y="194"/>
                  <a:pt x="1076" y="269"/>
                </a:cubicBezTo>
                <a:cubicBezTo>
                  <a:pt x="1045" y="374"/>
                  <a:pt x="1020" y="482"/>
                  <a:pt x="1004" y="590"/>
                </a:cubicBezTo>
                <a:cubicBezTo>
                  <a:pt x="994" y="661"/>
                  <a:pt x="984" y="736"/>
                  <a:pt x="993" y="808"/>
                </a:cubicBezTo>
                <a:cubicBezTo>
                  <a:pt x="998" y="827"/>
                  <a:pt x="998" y="832"/>
                  <a:pt x="1008" y="840"/>
                </a:cubicBezTo>
              </a:path>
              <a:path w="2189" h="1059" extrusionOk="0">
                <a:moveTo>
                  <a:pt x="972" y="388"/>
                </a:moveTo>
                <a:cubicBezTo>
                  <a:pt x="1012" y="380"/>
                  <a:pt x="1039" y="393"/>
                  <a:pt x="1080" y="398"/>
                </a:cubicBezTo>
                <a:cubicBezTo>
                  <a:pt x="1136" y="405"/>
                  <a:pt x="1190" y="402"/>
                  <a:pt x="1245" y="392"/>
                </a:cubicBezTo>
                <a:cubicBezTo>
                  <a:pt x="1261" y="389"/>
                  <a:pt x="1277" y="386"/>
                  <a:pt x="1293" y="383"/>
                </a:cubicBezTo>
              </a:path>
              <a:path w="2189" h="1059" extrusionOk="0">
                <a:moveTo>
                  <a:pt x="1741" y="206"/>
                </a:moveTo>
                <a:cubicBezTo>
                  <a:pt x="1690" y="215"/>
                  <a:pt x="1649" y="255"/>
                  <a:pt x="1611" y="294"/>
                </a:cubicBezTo>
                <a:cubicBezTo>
                  <a:pt x="1544" y="362"/>
                  <a:pt x="1486" y="444"/>
                  <a:pt x="1454" y="535"/>
                </a:cubicBezTo>
                <a:cubicBezTo>
                  <a:pt x="1431" y="599"/>
                  <a:pt x="1421" y="682"/>
                  <a:pt x="1470" y="737"/>
                </a:cubicBezTo>
                <a:cubicBezTo>
                  <a:pt x="1514" y="786"/>
                  <a:pt x="1578" y="780"/>
                  <a:pt x="1634" y="766"/>
                </a:cubicBezTo>
                <a:cubicBezTo>
                  <a:pt x="1686" y="753"/>
                  <a:pt x="1731" y="721"/>
                  <a:pt x="1752" y="669"/>
                </a:cubicBezTo>
                <a:cubicBezTo>
                  <a:pt x="1765" y="638"/>
                  <a:pt x="1769" y="602"/>
                  <a:pt x="1762" y="570"/>
                </a:cubicBezTo>
                <a:cubicBezTo>
                  <a:pt x="1759" y="566"/>
                  <a:pt x="1757" y="562"/>
                  <a:pt x="1754" y="558"/>
                </a:cubicBezTo>
                <a:cubicBezTo>
                  <a:pt x="1769" y="590"/>
                  <a:pt x="1783" y="621"/>
                  <a:pt x="1791" y="656"/>
                </a:cubicBezTo>
                <a:cubicBezTo>
                  <a:pt x="1810" y="735"/>
                  <a:pt x="1812" y="818"/>
                  <a:pt x="1785" y="895"/>
                </a:cubicBezTo>
                <a:cubicBezTo>
                  <a:pt x="1767" y="945"/>
                  <a:pt x="1735" y="995"/>
                  <a:pt x="1701" y="1035"/>
                </a:cubicBezTo>
                <a:cubicBezTo>
                  <a:pt x="1686" y="1050"/>
                  <a:pt x="1683" y="1054"/>
                  <a:pt x="1670" y="1058"/>
                </a:cubicBezTo>
              </a:path>
              <a:path w="2189" h="1059" extrusionOk="0">
                <a:moveTo>
                  <a:pt x="2077" y="87"/>
                </a:moveTo>
                <a:cubicBezTo>
                  <a:pt x="2137" y="118"/>
                  <a:pt x="2151" y="159"/>
                  <a:pt x="2167" y="226"/>
                </a:cubicBezTo>
                <a:cubicBezTo>
                  <a:pt x="2206" y="391"/>
                  <a:pt x="2186" y="564"/>
                  <a:pt x="2137" y="725"/>
                </a:cubicBezTo>
                <a:cubicBezTo>
                  <a:pt x="2118" y="786"/>
                  <a:pt x="2095" y="861"/>
                  <a:pt x="2043" y="904"/>
                </a:cubicBezTo>
                <a:cubicBezTo>
                  <a:pt x="2016" y="926"/>
                  <a:pt x="1989" y="917"/>
                  <a:pt x="1958" y="914"/>
                </a:cubicBezTo>
              </a:path>
            </a:pathLst>
          </a:custGeom>
          <a:noFill/>
          <a:ln w="19050" cap="rnd">
            <a:solidFill>
              <a:srgbClr val="5063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1" name="Ink 3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811963" y="3624263"/>
            <a:ext cx="1146175" cy="1784350"/>
          </a:xfrm>
          <a:custGeom>
            <a:avLst/>
            <a:gdLst>
              <a:gd name="T0" fmla="*/ 2147483647 w 3180"/>
              <a:gd name="T1" fmla="*/ 2147483647 h 4959"/>
              <a:gd name="T2" fmla="*/ 2147483647 w 3180"/>
              <a:gd name="T3" fmla="*/ 2147483647 h 4959"/>
              <a:gd name="T4" fmla="*/ 2147483647 w 3180"/>
              <a:gd name="T5" fmla="*/ 2147483647 h 4959"/>
              <a:gd name="T6" fmla="*/ 655533505 w 3180"/>
              <a:gd name="T7" fmla="*/ 2147483647 h 4959"/>
              <a:gd name="T8" fmla="*/ 2147483647 w 3180"/>
              <a:gd name="T9" fmla="*/ 2147483647 h 4959"/>
              <a:gd name="T10" fmla="*/ 2147483647 w 3180"/>
              <a:gd name="T11" fmla="*/ 2147483647 h 4959"/>
              <a:gd name="T12" fmla="*/ 2147483647 w 3180"/>
              <a:gd name="T13" fmla="*/ 2147483647 h 4959"/>
              <a:gd name="T14" fmla="*/ 2147483647 w 3180"/>
              <a:gd name="T15" fmla="*/ 2147483647 h 4959"/>
              <a:gd name="T16" fmla="*/ 2147483647 w 3180"/>
              <a:gd name="T17" fmla="*/ 2147483647 h 4959"/>
              <a:gd name="T18" fmla="*/ 2147483647 w 3180"/>
              <a:gd name="T19" fmla="*/ 2147483647 h 4959"/>
              <a:gd name="T20" fmla="*/ 2147483647 w 3180"/>
              <a:gd name="T21" fmla="*/ 2147483647 h 4959"/>
              <a:gd name="T22" fmla="*/ 2147483647 w 3180"/>
              <a:gd name="T23" fmla="*/ 2147483647 h 4959"/>
              <a:gd name="T24" fmla="*/ 2147483647 w 3180"/>
              <a:gd name="T25" fmla="*/ 2147483647 h 4959"/>
              <a:gd name="T26" fmla="*/ 2147483647 w 3180"/>
              <a:gd name="T27" fmla="*/ 2147483647 h 4959"/>
              <a:gd name="T28" fmla="*/ 2147483647 w 3180"/>
              <a:gd name="T29" fmla="*/ 2147483647 h 4959"/>
              <a:gd name="T30" fmla="*/ 2147483647 w 3180"/>
              <a:gd name="T31" fmla="*/ 2147483647 h 4959"/>
              <a:gd name="T32" fmla="*/ 2147483647 w 3180"/>
              <a:gd name="T33" fmla="*/ 2147483647 h 4959"/>
              <a:gd name="T34" fmla="*/ 2147483647 w 3180"/>
              <a:gd name="T35" fmla="*/ 2147483647 h 4959"/>
              <a:gd name="T36" fmla="*/ 2147483647 w 3180"/>
              <a:gd name="T37" fmla="*/ 2147483647 h 4959"/>
              <a:gd name="T38" fmla="*/ 2147483647 w 3180"/>
              <a:gd name="T39" fmla="*/ 2147483647 h 4959"/>
              <a:gd name="T40" fmla="*/ 2147483647 w 3180"/>
              <a:gd name="T41" fmla="*/ 2147483647 h 4959"/>
              <a:gd name="T42" fmla="*/ 2147483647 w 3180"/>
              <a:gd name="T43" fmla="*/ 2147483647 h 4959"/>
              <a:gd name="T44" fmla="*/ 2147483647 w 3180"/>
              <a:gd name="T45" fmla="*/ 2147483647 h 4959"/>
              <a:gd name="T46" fmla="*/ 2147483647 w 3180"/>
              <a:gd name="T47" fmla="*/ 2147483647 h 4959"/>
              <a:gd name="T48" fmla="*/ 2147483647 w 3180"/>
              <a:gd name="T49" fmla="*/ 2147483647 h 4959"/>
              <a:gd name="T50" fmla="*/ 2147483647 w 3180"/>
              <a:gd name="T51" fmla="*/ 2147483647 h 4959"/>
              <a:gd name="T52" fmla="*/ 2147483647 w 3180"/>
              <a:gd name="T53" fmla="*/ 2147483647 h 4959"/>
              <a:gd name="T54" fmla="*/ 2147483647 w 3180"/>
              <a:gd name="T55" fmla="*/ 2147483647 h 4959"/>
              <a:gd name="T56" fmla="*/ 2147483647 w 3180"/>
              <a:gd name="T57" fmla="*/ 2147483647 h 4959"/>
              <a:gd name="T58" fmla="*/ 2147483647 w 3180"/>
              <a:gd name="T59" fmla="*/ 2147483647 h 4959"/>
              <a:gd name="T60" fmla="*/ 2147483647 w 3180"/>
              <a:gd name="T61" fmla="*/ 2147483647 h 4959"/>
              <a:gd name="T62" fmla="*/ 2147483647 w 3180"/>
              <a:gd name="T63" fmla="*/ 2147483647 h 4959"/>
              <a:gd name="T64" fmla="*/ 2147483647 w 3180"/>
              <a:gd name="T65" fmla="*/ 2147483647 h 4959"/>
              <a:gd name="T66" fmla="*/ 2147483647 w 3180"/>
              <a:gd name="T67" fmla="*/ 2147483647 h 4959"/>
              <a:gd name="T68" fmla="*/ 2147483647 w 3180"/>
              <a:gd name="T69" fmla="*/ 2147483647 h 4959"/>
              <a:gd name="T70" fmla="*/ 2147483647 w 3180"/>
              <a:gd name="T71" fmla="*/ 2147483647 h 4959"/>
              <a:gd name="T72" fmla="*/ 2147483647 w 3180"/>
              <a:gd name="T73" fmla="*/ 2147483647 h 4959"/>
              <a:gd name="T74" fmla="*/ 2147483647 w 3180"/>
              <a:gd name="T75" fmla="*/ 2147483647 h 4959"/>
              <a:gd name="T76" fmla="*/ 2147483647 w 3180"/>
              <a:gd name="T77" fmla="*/ 2147483647 h 4959"/>
              <a:gd name="T78" fmla="*/ 2147483647 w 3180"/>
              <a:gd name="T79" fmla="*/ 2147483647 h 4959"/>
              <a:gd name="T80" fmla="*/ 2147483647 w 3180"/>
              <a:gd name="T81" fmla="*/ 2147483647 h 4959"/>
              <a:gd name="T82" fmla="*/ 2147483647 w 3180"/>
              <a:gd name="T83" fmla="*/ 2147483647 h 4959"/>
              <a:gd name="T84" fmla="*/ 2147483647 w 3180"/>
              <a:gd name="T85" fmla="*/ 2147483647 h 4959"/>
              <a:gd name="T86" fmla="*/ 2147483647 w 3180"/>
              <a:gd name="T87" fmla="*/ 2147483647 h 4959"/>
              <a:gd name="T88" fmla="*/ 2147483647 w 3180"/>
              <a:gd name="T89" fmla="*/ 2147483647 h 4959"/>
              <a:gd name="T90" fmla="*/ 2147483647 w 3180"/>
              <a:gd name="T91" fmla="*/ 2147483647 h 4959"/>
              <a:gd name="T92" fmla="*/ 2147483647 w 3180"/>
              <a:gd name="T93" fmla="*/ 2147483647 h 4959"/>
              <a:gd name="T94" fmla="*/ 2147483647 w 3180"/>
              <a:gd name="T95" fmla="*/ 2147483647 h 4959"/>
              <a:gd name="T96" fmla="*/ 2147483647 w 3180"/>
              <a:gd name="T97" fmla="*/ 2147483647 h 4959"/>
              <a:gd name="T98" fmla="*/ 2147483647 w 3180"/>
              <a:gd name="T99" fmla="*/ 2147483647 h 495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180"/>
              <a:gd name="T151" fmla="*/ 0 h 4959"/>
              <a:gd name="T152" fmla="*/ 3180 w 3180"/>
              <a:gd name="T153" fmla="*/ 4959 h 495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180" h="4959" extrusionOk="0">
                <a:moveTo>
                  <a:pt x="1006" y="4096"/>
                </a:moveTo>
                <a:cubicBezTo>
                  <a:pt x="1000" y="4017"/>
                  <a:pt x="994" y="3968"/>
                  <a:pt x="947" y="3900"/>
                </a:cubicBezTo>
                <a:cubicBezTo>
                  <a:pt x="829" y="3730"/>
                  <a:pt x="560" y="3643"/>
                  <a:pt x="368" y="3713"/>
                </a:cubicBezTo>
                <a:cubicBezTo>
                  <a:pt x="161" y="3789"/>
                  <a:pt x="54" y="4020"/>
                  <a:pt x="14" y="4222"/>
                </a:cubicBezTo>
                <a:cubicBezTo>
                  <a:pt x="-33" y="4463"/>
                  <a:pt x="19" y="4729"/>
                  <a:pt x="235" y="4870"/>
                </a:cubicBezTo>
                <a:cubicBezTo>
                  <a:pt x="434" y="5000"/>
                  <a:pt x="698" y="4971"/>
                  <a:pt x="908" y="4888"/>
                </a:cubicBezTo>
                <a:cubicBezTo>
                  <a:pt x="1260" y="4749"/>
                  <a:pt x="1595" y="4318"/>
                  <a:pt x="1455" y="3923"/>
                </a:cubicBezTo>
                <a:cubicBezTo>
                  <a:pt x="1403" y="3777"/>
                  <a:pt x="1260" y="3721"/>
                  <a:pt x="1117" y="3707"/>
                </a:cubicBezTo>
                <a:cubicBezTo>
                  <a:pt x="1009" y="3696"/>
                  <a:pt x="900" y="3708"/>
                  <a:pt x="797" y="3743"/>
                </a:cubicBezTo>
                <a:cubicBezTo>
                  <a:pt x="744" y="3761"/>
                  <a:pt x="713" y="3786"/>
                  <a:pt x="673" y="3823"/>
                </a:cubicBezTo>
              </a:path>
              <a:path w="3180" h="4959" extrusionOk="0">
                <a:moveTo>
                  <a:pt x="493" y="3782"/>
                </a:moveTo>
                <a:cubicBezTo>
                  <a:pt x="504" y="3774"/>
                  <a:pt x="508" y="3771"/>
                  <a:pt x="517" y="3771"/>
                </a:cubicBezTo>
                <a:cubicBezTo>
                  <a:pt x="517" y="3801"/>
                  <a:pt x="512" y="3830"/>
                  <a:pt x="506" y="3862"/>
                </a:cubicBezTo>
                <a:cubicBezTo>
                  <a:pt x="487" y="3964"/>
                  <a:pt x="477" y="4067"/>
                  <a:pt x="467" y="4170"/>
                </a:cubicBezTo>
                <a:cubicBezTo>
                  <a:pt x="460" y="4247"/>
                  <a:pt x="458" y="4324"/>
                  <a:pt x="458" y="4402"/>
                </a:cubicBezTo>
                <a:cubicBezTo>
                  <a:pt x="458" y="4440"/>
                  <a:pt x="460" y="4478"/>
                  <a:pt x="462" y="4516"/>
                </a:cubicBezTo>
                <a:cubicBezTo>
                  <a:pt x="474" y="4475"/>
                  <a:pt x="488" y="4436"/>
                  <a:pt x="516" y="4402"/>
                </a:cubicBezTo>
                <a:cubicBezTo>
                  <a:pt x="566" y="4342"/>
                  <a:pt x="646" y="4309"/>
                  <a:pt x="724" y="4319"/>
                </a:cubicBezTo>
                <a:cubicBezTo>
                  <a:pt x="764" y="4324"/>
                  <a:pt x="803" y="4342"/>
                  <a:pt x="834" y="4368"/>
                </a:cubicBezTo>
                <a:cubicBezTo>
                  <a:pt x="861" y="4391"/>
                  <a:pt x="884" y="4426"/>
                  <a:pt x="888" y="4461"/>
                </a:cubicBezTo>
                <a:cubicBezTo>
                  <a:pt x="892" y="4501"/>
                  <a:pt x="866" y="4528"/>
                  <a:pt x="833" y="4546"/>
                </a:cubicBezTo>
                <a:cubicBezTo>
                  <a:pt x="765" y="4584"/>
                  <a:pt x="675" y="4594"/>
                  <a:pt x="599" y="4599"/>
                </a:cubicBezTo>
                <a:cubicBezTo>
                  <a:pt x="547" y="4602"/>
                  <a:pt x="482" y="4605"/>
                  <a:pt x="432" y="4586"/>
                </a:cubicBezTo>
                <a:cubicBezTo>
                  <a:pt x="398" y="4573"/>
                  <a:pt x="397" y="4546"/>
                  <a:pt x="424" y="4525"/>
                </a:cubicBezTo>
                <a:cubicBezTo>
                  <a:pt x="434" y="4520"/>
                  <a:pt x="445" y="4515"/>
                  <a:pt x="455" y="4510"/>
                </a:cubicBezTo>
              </a:path>
              <a:path w="3180" h="4959" extrusionOk="0">
                <a:moveTo>
                  <a:pt x="2202" y="1562"/>
                </a:moveTo>
                <a:cubicBezTo>
                  <a:pt x="2201" y="1570"/>
                  <a:pt x="2194" y="1628"/>
                  <a:pt x="2179" y="1665"/>
                </a:cubicBezTo>
                <a:cubicBezTo>
                  <a:pt x="2127" y="1794"/>
                  <a:pt x="2079" y="1924"/>
                  <a:pt x="2020" y="2051"/>
                </a:cubicBezTo>
                <a:cubicBezTo>
                  <a:pt x="1910" y="2288"/>
                  <a:pt x="1781" y="2520"/>
                  <a:pt x="1644" y="2743"/>
                </a:cubicBezTo>
                <a:cubicBezTo>
                  <a:pt x="1606" y="2805"/>
                  <a:pt x="1555" y="2914"/>
                  <a:pt x="1499" y="2963"/>
                </a:cubicBezTo>
                <a:cubicBezTo>
                  <a:pt x="1464" y="2994"/>
                  <a:pt x="1459" y="2976"/>
                  <a:pt x="1448" y="2945"/>
                </a:cubicBezTo>
                <a:cubicBezTo>
                  <a:pt x="1447" y="2934"/>
                  <a:pt x="1447" y="2924"/>
                  <a:pt x="1446" y="2913"/>
                </a:cubicBezTo>
              </a:path>
              <a:path w="3180" h="4959" extrusionOk="0">
                <a:moveTo>
                  <a:pt x="1452" y="2693"/>
                </a:moveTo>
                <a:cubicBezTo>
                  <a:pt x="1426" y="2727"/>
                  <a:pt x="1410" y="2757"/>
                  <a:pt x="1392" y="2798"/>
                </a:cubicBezTo>
                <a:cubicBezTo>
                  <a:pt x="1361" y="2868"/>
                  <a:pt x="1327" y="2935"/>
                  <a:pt x="1293" y="3003"/>
                </a:cubicBezTo>
                <a:cubicBezTo>
                  <a:pt x="1275" y="3040"/>
                  <a:pt x="1264" y="3069"/>
                  <a:pt x="1257" y="3109"/>
                </a:cubicBezTo>
                <a:cubicBezTo>
                  <a:pt x="1299" y="3138"/>
                  <a:pt x="1348" y="3122"/>
                  <a:pt x="1399" y="3113"/>
                </a:cubicBezTo>
                <a:cubicBezTo>
                  <a:pt x="1556" y="3084"/>
                  <a:pt x="1711" y="3037"/>
                  <a:pt x="1869" y="3011"/>
                </a:cubicBezTo>
                <a:cubicBezTo>
                  <a:pt x="1932" y="3000"/>
                  <a:pt x="1997" y="3000"/>
                  <a:pt x="2045" y="2952"/>
                </a:cubicBezTo>
                <a:cubicBezTo>
                  <a:pt x="2051" y="2943"/>
                  <a:pt x="2058" y="2935"/>
                  <a:pt x="2064" y="2926"/>
                </a:cubicBezTo>
              </a:path>
              <a:path w="3180" h="4959" extrusionOk="0">
                <a:moveTo>
                  <a:pt x="2849" y="286"/>
                </a:moveTo>
                <a:cubicBezTo>
                  <a:pt x="2811" y="174"/>
                  <a:pt x="2759" y="76"/>
                  <a:pt x="2644" y="25"/>
                </a:cubicBezTo>
                <a:cubicBezTo>
                  <a:pt x="2546" y="-18"/>
                  <a:pt x="2434" y="-2"/>
                  <a:pt x="2345" y="54"/>
                </a:cubicBezTo>
                <a:cubicBezTo>
                  <a:pt x="2157" y="173"/>
                  <a:pt x="2065" y="412"/>
                  <a:pt x="2055" y="626"/>
                </a:cubicBezTo>
                <a:cubicBezTo>
                  <a:pt x="2049" y="771"/>
                  <a:pt x="2083" y="912"/>
                  <a:pt x="2182" y="1021"/>
                </a:cubicBezTo>
                <a:cubicBezTo>
                  <a:pt x="2276" y="1124"/>
                  <a:pt x="2414" y="1171"/>
                  <a:pt x="2550" y="1179"/>
                </a:cubicBezTo>
                <a:cubicBezTo>
                  <a:pt x="2801" y="1194"/>
                  <a:pt x="3042" y="1051"/>
                  <a:pt x="3140" y="818"/>
                </a:cubicBezTo>
                <a:cubicBezTo>
                  <a:pt x="3190" y="698"/>
                  <a:pt x="3190" y="565"/>
                  <a:pt x="3143" y="445"/>
                </a:cubicBezTo>
                <a:cubicBezTo>
                  <a:pt x="3115" y="372"/>
                  <a:pt x="2917" y="106"/>
                  <a:pt x="2807" y="186"/>
                </a:cubicBezTo>
                <a:cubicBezTo>
                  <a:pt x="2768" y="215"/>
                  <a:pt x="2779" y="228"/>
                  <a:pt x="2767" y="27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2" name="Ink 3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884488" y="2208213"/>
            <a:ext cx="3748087" cy="995362"/>
          </a:xfrm>
          <a:custGeom>
            <a:avLst/>
            <a:gdLst>
              <a:gd name="T0" fmla="*/ 0 w 10409"/>
              <a:gd name="T1" fmla="*/ 2147483647 h 2767"/>
              <a:gd name="T2" fmla="*/ 2147483647 w 10409"/>
              <a:gd name="T3" fmla="*/ 2147483647 h 2767"/>
              <a:gd name="T4" fmla="*/ 2147483647 w 10409"/>
              <a:gd name="T5" fmla="*/ 2147483647 h 2767"/>
              <a:gd name="T6" fmla="*/ 2147483647 w 10409"/>
              <a:gd name="T7" fmla="*/ 2147483647 h 2767"/>
              <a:gd name="T8" fmla="*/ 2147483647 w 10409"/>
              <a:gd name="T9" fmla="*/ 2147483647 h 2767"/>
              <a:gd name="T10" fmla="*/ 2147483647 w 10409"/>
              <a:gd name="T11" fmla="*/ 2147483647 h 2767"/>
              <a:gd name="T12" fmla="*/ 2147483647 w 10409"/>
              <a:gd name="T13" fmla="*/ 2147483647 h 2767"/>
              <a:gd name="T14" fmla="*/ 2147483647 w 10409"/>
              <a:gd name="T15" fmla="*/ 2147483647 h 2767"/>
              <a:gd name="T16" fmla="*/ 2147483647 w 10409"/>
              <a:gd name="T17" fmla="*/ 2147483647 h 2767"/>
              <a:gd name="T18" fmla="*/ 2147483647 w 10409"/>
              <a:gd name="T19" fmla="*/ 2147483647 h 2767"/>
              <a:gd name="T20" fmla="*/ 2147483647 w 10409"/>
              <a:gd name="T21" fmla="*/ 2147483647 h 2767"/>
              <a:gd name="T22" fmla="*/ 2147483647 w 10409"/>
              <a:gd name="T23" fmla="*/ 2147483647 h 2767"/>
              <a:gd name="T24" fmla="*/ 2147483647 w 10409"/>
              <a:gd name="T25" fmla="*/ 2147483647 h 2767"/>
              <a:gd name="T26" fmla="*/ 2147483647 w 10409"/>
              <a:gd name="T27" fmla="*/ 2147483647 h 2767"/>
              <a:gd name="T28" fmla="*/ 2147483647 w 10409"/>
              <a:gd name="T29" fmla="*/ 2147483647 h 2767"/>
              <a:gd name="T30" fmla="*/ 2147483647 w 10409"/>
              <a:gd name="T31" fmla="*/ 2147483647 h 2767"/>
              <a:gd name="T32" fmla="*/ 2147483647 w 10409"/>
              <a:gd name="T33" fmla="*/ 2147483647 h 2767"/>
              <a:gd name="T34" fmla="*/ 2147483647 w 10409"/>
              <a:gd name="T35" fmla="*/ 2147483647 h 2767"/>
              <a:gd name="T36" fmla="*/ 2147483647 w 10409"/>
              <a:gd name="T37" fmla="*/ 2147483647 h 2767"/>
              <a:gd name="T38" fmla="*/ 2147483647 w 10409"/>
              <a:gd name="T39" fmla="*/ 2147483647 h 2767"/>
              <a:gd name="T40" fmla="*/ 2147483647 w 10409"/>
              <a:gd name="T41" fmla="*/ 2147483647 h 2767"/>
              <a:gd name="T42" fmla="*/ 2147483647 w 10409"/>
              <a:gd name="T43" fmla="*/ 2147483647 h 2767"/>
              <a:gd name="T44" fmla="*/ 2147483647 w 10409"/>
              <a:gd name="T45" fmla="*/ 2147483647 h 2767"/>
              <a:gd name="T46" fmla="*/ 2147483647 w 10409"/>
              <a:gd name="T47" fmla="*/ 2147483647 h 2767"/>
              <a:gd name="T48" fmla="*/ 2147483647 w 10409"/>
              <a:gd name="T49" fmla="*/ 2147483647 h 2767"/>
              <a:gd name="T50" fmla="*/ 2147483647 w 10409"/>
              <a:gd name="T51" fmla="*/ 2147483647 h 2767"/>
              <a:gd name="T52" fmla="*/ 2147483647 w 10409"/>
              <a:gd name="T53" fmla="*/ 2147483647 h 2767"/>
              <a:gd name="T54" fmla="*/ 2147483647 w 10409"/>
              <a:gd name="T55" fmla="*/ 2147483647 h 2767"/>
              <a:gd name="T56" fmla="*/ 2147483647 w 10409"/>
              <a:gd name="T57" fmla="*/ 2147483647 h 2767"/>
              <a:gd name="T58" fmla="*/ 2147483647 w 10409"/>
              <a:gd name="T59" fmla="*/ 2147483647 h 2767"/>
              <a:gd name="T60" fmla="*/ 2147483647 w 10409"/>
              <a:gd name="T61" fmla="*/ 2147483647 h 2767"/>
              <a:gd name="T62" fmla="*/ 2147483647 w 10409"/>
              <a:gd name="T63" fmla="*/ 2147483647 h 2767"/>
              <a:gd name="T64" fmla="*/ 2147483647 w 10409"/>
              <a:gd name="T65" fmla="*/ 2147483647 h 2767"/>
              <a:gd name="T66" fmla="*/ 2147483647 w 10409"/>
              <a:gd name="T67" fmla="*/ 2147483647 h 2767"/>
              <a:gd name="T68" fmla="*/ 2147483647 w 10409"/>
              <a:gd name="T69" fmla="*/ 2147483647 h 2767"/>
              <a:gd name="T70" fmla="*/ 2147483647 w 10409"/>
              <a:gd name="T71" fmla="*/ 2147483647 h 2767"/>
              <a:gd name="T72" fmla="*/ 2147483647 w 10409"/>
              <a:gd name="T73" fmla="*/ 2147483647 h 2767"/>
              <a:gd name="T74" fmla="*/ 2147483647 w 10409"/>
              <a:gd name="T75" fmla="*/ 2147483647 h 2767"/>
              <a:gd name="T76" fmla="*/ 2147483647 w 10409"/>
              <a:gd name="T77" fmla="*/ 2147483647 h 2767"/>
              <a:gd name="T78" fmla="*/ 2147483647 w 10409"/>
              <a:gd name="T79" fmla="*/ 2147483647 h 2767"/>
              <a:gd name="T80" fmla="*/ 2147483647 w 10409"/>
              <a:gd name="T81" fmla="*/ 2147483647 h 2767"/>
              <a:gd name="T82" fmla="*/ 2147483647 w 10409"/>
              <a:gd name="T83" fmla="*/ 2147483647 h 2767"/>
              <a:gd name="T84" fmla="*/ 2147483647 w 10409"/>
              <a:gd name="T85" fmla="*/ 2147483647 h 2767"/>
              <a:gd name="T86" fmla="*/ 2147483647 w 10409"/>
              <a:gd name="T87" fmla="*/ 2147483647 h 2767"/>
              <a:gd name="T88" fmla="*/ 2147483647 w 10409"/>
              <a:gd name="T89" fmla="*/ 2147483647 h 2767"/>
              <a:gd name="T90" fmla="*/ 2147483647 w 10409"/>
              <a:gd name="T91" fmla="*/ 2147483647 h 2767"/>
              <a:gd name="T92" fmla="*/ 2147483647 w 10409"/>
              <a:gd name="T93" fmla="*/ 2147483647 h 2767"/>
              <a:gd name="T94" fmla="*/ 2147483647 w 10409"/>
              <a:gd name="T95" fmla="*/ 2147483647 h 2767"/>
              <a:gd name="T96" fmla="*/ 2147483647 w 10409"/>
              <a:gd name="T97" fmla="*/ 2147483647 h 2767"/>
              <a:gd name="T98" fmla="*/ 2147483647 w 10409"/>
              <a:gd name="T99" fmla="*/ 2147483647 h 2767"/>
              <a:gd name="T100" fmla="*/ 2147483647 w 10409"/>
              <a:gd name="T101" fmla="*/ 2147483647 h 2767"/>
              <a:gd name="T102" fmla="*/ 2147483647 w 10409"/>
              <a:gd name="T103" fmla="*/ 2147483647 h 2767"/>
              <a:gd name="T104" fmla="*/ 2147483647 w 10409"/>
              <a:gd name="T105" fmla="*/ 2147483647 h 2767"/>
              <a:gd name="T106" fmla="*/ 2147483647 w 10409"/>
              <a:gd name="T107" fmla="*/ 2147483647 h 2767"/>
              <a:gd name="T108" fmla="*/ 2147483647 w 10409"/>
              <a:gd name="T109" fmla="*/ 2147483647 h 2767"/>
              <a:gd name="T110" fmla="*/ 2147483647 w 10409"/>
              <a:gd name="T111" fmla="*/ 2147483647 h 2767"/>
              <a:gd name="T112" fmla="*/ 2147483647 w 10409"/>
              <a:gd name="T113" fmla="*/ 2147483647 h 2767"/>
              <a:gd name="T114" fmla="*/ 2147483647 w 10409"/>
              <a:gd name="T115" fmla="*/ 2147483647 h 2767"/>
              <a:gd name="T116" fmla="*/ 2147483647 w 10409"/>
              <a:gd name="T117" fmla="*/ 2147483647 h 2767"/>
              <a:gd name="T118" fmla="*/ 2147483647 w 10409"/>
              <a:gd name="T119" fmla="*/ 2147483647 h 2767"/>
              <a:gd name="T120" fmla="*/ 2147483647 w 10409"/>
              <a:gd name="T121" fmla="*/ 2147483647 h 276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0409"/>
              <a:gd name="T184" fmla="*/ 0 h 2767"/>
              <a:gd name="T185" fmla="*/ 10409 w 10409"/>
              <a:gd name="T186" fmla="*/ 2767 h 276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0409" h="2767" extrusionOk="0">
                <a:moveTo>
                  <a:pt x="0" y="1490"/>
                </a:moveTo>
                <a:cubicBezTo>
                  <a:pt x="21" y="1480"/>
                  <a:pt x="55" y="1458"/>
                  <a:pt x="88" y="1449"/>
                </a:cubicBezTo>
                <a:cubicBezTo>
                  <a:pt x="221" y="1411"/>
                  <a:pt x="356" y="1375"/>
                  <a:pt x="487" y="1330"/>
                </a:cubicBezTo>
                <a:cubicBezTo>
                  <a:pt x="652" y="1273"/>
                  <a:pt x="817" y="1213"/>
                  <a:pt x="981" y="1153"/>
                </a:cubicBezTo>
                <a:cubicBezTo>
                  <a:pt x="1152" y="1091"/>
                  <a:pt x="1367" y="1043"/>
                  <a:pt x="1521" y="943"/>
                </a:cubicBezTo>
                <a:cubicBezTo>
                  <a:pt x="1549" y="918"/>
                  <a:pt x="1557" y="912"/>
                  <a:pt x="1566" y="889"/>
                </a:cubicBezTo>
                <a:cubicBezTo>
                  <a:pt x="1528" y="845"/>
                  <a:pt x="1513" y="827"/>
                  <a:pt x="1446" y="810"/>
                </a:cubicBezTo>
                <a:cubicBezTo>
                  <a:pt x="1368" y="790"/>
                  <a:pt x="1286" y="783"/>
                  <a:pt x="1209" y="809"/>
                </a:cubicBezTo>
                <a:cubicBezTo>
                  <a:pt x="1207" y="813"/>
                  <a:pt x="1204" y="816"/>
                  <a:pt x="1202" y="820"/>
                </a:cubicBezTo>
                <a:cubicBezTo>
                  <a:pt x="1264" y="837"/>
                  <a:pt x="1325" y="847"/>
                  <a:pt x="1389" y="857"/>
                </a:cubicBezTo>
                <a:cubicBezTo>
                  <a:pt x="1477" y="871"/>
                  <a:pt x="1594" y="875"/>
                  <a:pt x="1669" y="929"/>
                </a:cubicBezTo>
                <a:cubicBezTo>
                  <a:pt x="1745" y="984"/>
                  <a:pt x="1687" y="1074"/>
                  <a:pt x="1648" y="1130"/>
                </a:cubicBezTo>
                <a:cubicBezTo>
                  <a:pt x="1552" y="1269"/>
                  <a:pt x="1418" y="1371"/>
                  <a:pt x="1294" y="1481"/>
                </a:cubicBezTo>
                <a:cubicBezTo>
                  <a:pt x="1223" y="1544"/>
                  <a:pt x="1263" y="1498"/>
                  <a:pt x="1296" y="1453"/>
                </a:cubicBezTo>
              </a:path>
              <a:path w="10409" h="2767" extrusionOk="0">
                <a:moveTo>
                  <a:pt x="3036" y="265"/>
                </a:moveTo>
                <a:cubicBezTo>
                  <a:pt x="2930" y="76"/>
                  <a:pt x="2729" y="8"/>
                  <a:pt x="2546" y="152"/>
                </a:cubicBezTo>
                <a:cubicBezTo>
                  <a:pt x="2419" y="251"/>
                  <a:pt x="2346" y="411"/>
                  <a:pt x="2307" y="563"/>
                </a:cubicBezTo>
                <a:cubicBezTo>
                  <a:pt x="2237" y="839"/>
                  <a:pt x="2294" y="1161"/>
                  <a:pt x="2516" y="1354"/>
                </a:cubicBezTo>
                <a:cubicBezTo>
                  <a:pt x="2783" y="1585"/>
                  <a:pt x="3209" y="1568"/>
                  <a:pt x="3496" y="1386"/>
                </a:cubicBezTo>
                <a:cubicBezTo>
                  <a:pt x="3665" y="1279"/>
                  <a:pt x="3787" y="1111"/>
                  <a:pt x="3841" y="919"/>
                </a:cubicBezTo>
                <a:cubicBezTo>
                  <a:pt x="3891" y="741"/>
                  <a:pt x="3880" y="539"/>
                  <a:pt x="3815" y="367"/>
                </a:cubicBezTo>
                <a:cubicBezTo>
                  <a:pt x="3737" y="161"/>
                  <a:pt x="3552" y="17"/>
                  <a:pt x="3332" y="0"/>
                </a:cubicBezTo>
                <a:cubicBezTo>
                  <a:pt x="3236" y="-7"/>
                  <a:pt x="3126" y="7"/>
                  <a:pt x="3045" y="62"/>
                </a:cubicBezTo>
                <a:cubicBezTo>
                  <a:pt x="3007" y="97"/>
                  <a:pt x="2996" y="106"/>
                  <a:pt x="2980" y="136"/>
                </a:cubicBezTo>
              </a:path>
              <a:path w="10409" h="2767" extrusionOk="0">
                <a:moveTo>
                  <a:pt x="4092" y="674"/>
                </a:moveTo>
                <a:cubicBezTo>
                  <a:pt x="4049" y="675"/>
                  <a:pt x="3973" y="687"/>
                  <a:pt x="3950" y="690"/>
                </a:cubicBezTo>
                <a:cubicBezTo>
                  <a:pt x="4077" y="746"/>
                  <a:pt x="4207" y="785"/>
                  <a:pt x="4342" y="820"/>
                </a:cubicBezTo>
                <a:cubicBezTo>
                  <a:pt x="4795" y="937"/>
                  <a:pt x="5578" y="1184"/>
                  <a:pt x="6050" y="1082"/>
                </a:cubicBezTo>
                <a:cubicBezTo>
                  <a:pt x="6073" y="1074"/>
                  <a:pt x="6080" y="1073"/>
                  <a:pt x="6080" y="1055"/>
                </a:cubicBezTo>
                <a:cubicBezTo>
                  <a:pt x="6037" y="996"/>
                  <a:pt x="5998" y="949"/>
                  <a:pt x="5937" y="903"/>
                </a:cubicBezTo>
                <a:cubicBezTo>
                  <a:pt x="5846" y="835"/>
                  <a:pt x="5747" y="784"/>
                  <a:pt x="5642" y="742"/>
                </a:cubicBezTo>
                <a:cubicBezTo>
                  <a:pt x="5581" y="718"/>
                  <a:pt x="5531" y="708"/>
                  <a:pt x="5469" y="702"/>
                </a:cubicBezTo>
                <a:cubicBezTo>
                  <a:pt x="5512" y="726"/>
                  <a:pt x="5556" y="751"/>
                  <a:pt x="5605" y="772"/>
                </a:cubicBezTo>
                <a:cubicBezTo>
                  <a:pt x="5723" y="823"/>
                  <a:pt x="5859" y="868"/>
                  <a:pt x="5962" y="946"/>
                </a:cubicBezTo>
                <a:cubicBezTo>
                  <a:pt x="6027" y="995"/>
                  <a:pt x="6026" y="1040"/>
                  <a:pt x="5975" y="1099"/>
                </a:cubicBezTo>
                <a:cubicBezTo>
                  <a:pt x="5861" y="1231"/>
                  <a:pt x="5623" y="1298"/>
                  <a:pt x="5464" y="1351"/>
                </a:cubicBezTo>
                <a:cubicBezTo>
                  <a:pt x="5426" y="1364"/>
                  <a:pt x="5343" y="1378"/>
                  <a:pt x="5373" y="1353"/>
                </a:cubicBezTo>
                <a:cubicBezTo>
                  <a:pt x="5413" y="1329"/>
                  <a:pt x="5431" y="1320"/>
                  <a:pt x="5464" y="1311"/>
                </a:cubicBezTo>
              </a:path>
              <a:path w="10409" h="2767" extrusionOk="0">
                <a:moveTo>
                  <a:pt x="7498" y="703"/>
                </a:moveTo>
                <a:cubicBezTo>
                  <a:pt x="7468" y="641"/>
                  <a:pt x="7482" y="618"/>
                  <a:pt x="7397" y="578"/>
                </a:cubicBezTo>
                <a:cubicBezTo>
                  <a:pt x="7284" y="525"/>
                  <a:pt x="7135" y="527"/>
                  <a:pt x="7016" y="552"/>
                </a:cubicBezTo>
                <a:cubicBezTo>
                  <a:pt x="6600" y="639"/>
                  <a:pt x="6237" y="1088"/>
                  <a:pt x="6375" y="1520"/>
                </a:cubicBezTo>
                <a:cubicBezTo>
                  <a:pt x="6441" y="1727"/>
                  <a:pt x="6629" y="1862"/>
                  <a:pt x="6824" y="1936"/>
                </a:cubicBezTo>
                <a:cubicBezTo>
                  <a:pt x="7154" y="2061"/>
                  <a:pt x="7567" y="2053"/>
                  <a:pt x="7885" y="1897"/>
                </a:cubicBezTo>
                <a:cubicBezTo>
                  <a:pt x="8133" y="1775"/>
                  <a:pt x="8315" y="1526"/>
                  <a:pt x="8261" y="1242"/>
                </a:cubicBezTo>
                <a:cubicBezTo>
                  <a:pt x="8217" y="1008"/>
                  <a:pt x="8008" y="877"/>
                  <a:pt x="7790" y="835"/>
                </a:cubicBezTo>
                <a:cubicBezTo>
                  <a:pt x="7699" y="817"/>
                  <a:pt x="7581" y="809"/>
                  <a:pt x="7498" y="858"/>
                </a:cubicBezTo>
                <a:cubicBezTo>
                  <a:pt x="7426" y="901"/>
                  <a:pt x="7516" y="942"/>
                  <a:pt x="7558" y="964"/>
                </a:cubicBezTo>
                <a:cubicBezTo>
                  <a:pt x="7585" y="975"/>
                  <a:pt x="7613" y="987"/>
                  <a:pt x="7640" y="998"/>
                </a:cubicBezTo>
              </a:path>
              <a:path w="10409" h="2767" extrusionOk="0">
                <a:moveTo>
                  <a:pt x="9163" y="1931"/>
                </a:moveTo>
                <a:cubicBezTo>
                  <a:pt x="9140" y="1938"/>
                  <a:pt x="9116" y="1946"/>
                  <a:pt x="9093" y="1953"/>
                </a:cubicBezTo>
                <a:cubicBezTo>
                  <a:pt x="9077" y="1967"/>
                  <a:pt x="9128" y="1945"/>
                  <a:pt x="9148" y="1943"/>
                </a:cubicBezTo>
                <a:cubicBezTo>
                  <a:pt x="9159" y="1942"/>
                  <a:pt x="9170" y="1942"/>
                  <a:pt x="9181" y="1941"/>
                </a:cubicBezTo>
              </a:path>
              <a:path w="10409" h="2767" extrusionOk="0">
                <a:moveTo>
                  <a:pt x="9763" y="2296"/>
                </a:moveTo>
                <a:cubicBezTo>
                  <a:pt x="9770" y="2324"/>
                  <a:pt x="9786" y="2354"/>
                  <a:pt x="9764" y="2372"/>
                </a:cubicBezTo>
                <a:cubicBezTo>
                  <a:pt x="9757" y="2338"/>
                  <a:pt x="9761" y="2330"/>
                  <a:pt x="9797" y="2320"/>
                </a:cubicBezTo>
                <a:cubicBezTo>
                  <a:pt x="9829" y="2313"/>
                  <a:pt x="9843" y="2311"/>
                  <a:pt x="9866" y="2314"/>
                </a:cubicBezTo>
              </a:path>
              <a:path w="10409" h="2767" extrusionOk="0">
                <a:moveTo>
                  <a:pt x="10230" y="2496"/>
                </a:moveTo>
                <a:cubicBezTo>
                  <a:pt x="10267" y="2540"/>
                  <a:pt x="10300" y="2579"/>
                  <a:pt x="10318" y="2634"/>
                </a:cubicBezTo>
                <a:cubicBezTo>
                  <a:pt x="10330" y="2672"/>
                  <a:pt x="10339" y="2710"/>
                  <a:pt x="10370" y="2738"/>
                </a:cubicBezTo>
                <a:cubicBezTo>
                  <a:pt x="10383" y="2747"/>
                  <a:pt x="10395" y="2757"/>
                  <a:pt x="10408" y="276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3" name="Ink 3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648200" y="3516313"/>
            <a:ext cx="1587500" cy="1160462"/>
          </a:xfrm>
          <a:custGeom>
            <a:avLst/>
            <a:gdLst>
              <a:gd name="T0" fmla="*/ 2147483647 w 4410"/>
              <a:gd name="T1" fmla="*/ 2147483647 h 3225"/>
              <a:gd name="T2" fmla="*/ 2147483647 w 4410"/>
              <a:gd name="T3" fmla="*/ 2147483647 h 3225"/>
              <a:gd name="T4" fmla="*/ 2147483647 w 4410"/>
              <a:gd name="T5" fmla="*/ 2147483647 h 3225"/>
              <a:gd name="T6" fmla="*/ 2147483647 w 4410"/>
              <a:gd name="T7" fmla="*/ 2147483647 h 3225"/>
              <a:gd name="T8" fmla="*/ 2147483647 w 4410"/>
              <a:gd name="T9" fmla="*/ 2147483647 h 3225"/>
              <a:gd name="T10" fmla="*/ 2147483647 w 4410"/>
              <a:gd name="T11" fmla="*/ 2147483647 h 3225"/>
              <a:gd name="T12" fmla="*/ 2147483647 w 4410"/>
              <a:gd name="T13" fmla="*/ 2147483647 h 3225"/>
              <a:gd name="T14" fmla="*/ 2147483647 w 4410"/>
              <a:gd name="T15" fmla="*/ 2147483647 h 3225"/>
              <a:gd name="T16" fmla="*/ 2147483647 w 4410"/>
              <a:gd name="T17" fmla="*/ 2147483647 h 3225"/>
              <a:gd name="T18" fmla="*/ 2147483647 w 4410"/>
              <a:gd name="T19" fmla="*/ 2147483647 h 3225"/>
              <a:gd name="T20" fmla="*/ 2147483647 w 4410"/>
              <a:gd name="T21" fmla="*/ 2147483647 h 3225"/>
              <a:gd name="T22" fmla="*/ 2147483647 w 4410"/>
              <a:gd name="T23" fmla="*/ 2147483647 h 3225"/>
              <a:gd name="T24" fmla="*/ 2147483647 w 4410"/>
              <a:gd name="T25" fmla="*/ 2147483647 h 3225"/>
              <a:gd name="T26" fmla="*/ 2147483647 w 4410"/>
              <a:gd name="T27" fmla="*/ 2147483647 h 3225"/>
              <a:gd name="T28" fmla="*/ 2147483647 w 4410"/>
              <a:gd name="T29" fmla="*/ 2147483647 h 3225"/>
              <a:gd name="T30" fmla="*/ 2147483647 w 4410"/>
              <a:gd name="T31" fmla="*/ 2147483647 h 3225"/>
              <a:gd name="T32" fmla="*/ 2147483647 w 4410"/>
              <a:gd name="T33" fmla="*/ 2147483647 h 3225"/>
              <a:gd name="T34" fmla="*/ 2147483647 w 4410"/>
              <a:gd name="T35" fmla="*/ 2147483647 h 3225"/>
              <a:gd name="T36" fmla="*/ 2147483647 w 4410"/>
              <a:gd name="T37" fmla="*/ 2147483647 h 3225"/>
              <a:gd name="T38" fmla="*/ 2147483647 w 4410"/>
              <a:gd name="T39" fmla="*/ 2147483647 h 3225"/>
              <a:gd name="T40" fmla="*/ 2147483647 w 4410"/>
              <a:gd name="T41" fmla="*/ 2147483647 h 3225"/>
              <a:gd name="T42" fmla="*/ 2147483647 w 4410"/>
              <a:gd name="T43" fmla="*/ 2147483647 h 3225"/>
              <a:gd name="T44" fmla="*/ 2147483647 w 4410"/>
              <a:gd name="T45" fmla="*/ 2147483647 h 3225"/>
              <a:gd name="T46" fmla="*/ 2147483647 w 4410"/>
              <a:gd name="T47" fmla="*/ 2147483647 h 3225"/>
              <a:gd name="T48" fmla="*/ 2147483647 w 4410"/>
              <a:gd name="T49" fmla="*/ 2147483647 h 3225"/>
              <a:gd name="T50" fmla="*/ 2147483647 w 4410"/>
              <a:gd name="T51" fmla="*/ 2147483647 h 3225"/>
              <a:gd name="T52" fmla="*/ 2147483647 w 4410"/>
              <a:gd name="T53" fmla="*/ 2147483647 h 3225"/>
              <a:gd name="T54" fmla="*/ 2147483647 w 4410"/>
              <a:gd name="T55" fmla="*/ 2147483647 h 3225"/>
              <a:gd name="T56" fmla="*/ 2147483647 w 4410"/>
              <a:gd name="T57" fmla="*/ 2147483647 h 3225"/>
              <a:gd name="T58" fmla="*/ 2147483647 w 4410"/>
              <a:gd name="T59" fmla="*/ 2147483647 h 3225"/>
              <a:gd name="T60" fmla="*/ 2147483647 w 4410"/>
              <a:gd name="T61" fmla="*/ 2147483647 h 3225"/>
              <a:gd name="T62" fmla="*/ 2147483647 w 4410"/>
              <a:gd name="T63" fmla="*/ 2147483647 h 3225"/>
              <a:gd name="T64" fmla="*/ 2147483647 w 4410"/>
              <a:gd name="T65" fmla="*/ 2147483647 h 3225"/>
              <a:gd name="T66" fmla="*/ 2147483647 w 4410"/>
              <a:gd name="T67" fmla="*/ 2147483647 h 3225"/>
              <a:gd name="T68" fmla="*/ 2147483647 w 4410"/>
              <a:gd name="T69" fmla="*/ 2147483647 h 3225"/>
              <a:gd name="T70" fmla="*/ 2147483647 w 4410"/>
              <a:gd name="T71" fmla="*/ 2147483647 h 3225"/>
              <a:gd name="T72" fmla="*/ 2147483647 w 4410"/>
              <a:gd name="T73" fmla="*/ 2147483647 h 3225"/>
              <a:gd name="T74" fmla="*/ 2147483647 w 4410"/>
              <a:gd name="T75" fmla="*/ 2147483647 h 3225"/>
              <a:gd name="T76" fmla="*/ 2147483647 w 4410"/>
              <a:gd name="T77" fmla="*/ 2147483647 h 3225"/>
              <a:gd name="T78" fmla="*/ 2147483647 w 4410"/>
              <a:gd name="T79" fmla="*/ 2147483647 h 3225"/>
              <a:gd name="T80" fmla="*/ 2147483647 w 4410"/>
              <a:gd name="T81" fmla="*/ 2147483647 h 3225"/>
              <a:gd name="T82" fmla="*/ 2147483647 w 4410"/>
              <a:gd name="T83" fmla="*/ 2147483647 h 3225"/>
              <a:gd name="T84" fmla="*/ 2147483647 w 4410"/>
              <a:gd name="T85" fmla="*/ 2147483647 h 3225"/>
              <a:gd name="T86" fmla="*/ 2147483647 w 4410"/>
              <a:gd name="T87" fmla="*/ 2147483647 h 3225"/>
              <a:gd name="T88" fmla="*/ 2147483647 w 4410"/>
              <a:gd name="T89" fmla="*/ 2147483647 h 3225"/>
              <a:gd name="T90" fmla="*/ 2147483647 w 4410"/>
              <a:gd name="T91" fmla="*/ 2147483647 h 3225"/>
              <a:gd name="T92" fmla="*/ 2147483647 w 4410"/>
              <a:gd name="T93" fmla="*/ 2147483647 h 3225"/>
              <a:gd name="T94" fmla="*/ 2147483647 w 4410"/>
              <a:gd name="T95" fmla="*/ 2147483647 h 3225"/>
              <a:gd name="T96" fmla="*/ 2147483647 w 4410"/>
              <a:gd name="T97" fmla="*/ 2147483647 h 3225"/>
              <a:gd name="T98" fmla="*/ 2147483647 w 4410"/>
              <a:gd name="T99" fmla="*/ 2147483647 h 3225"/>
              <a:gd name="T100" fmla="*/ 2147483647 w 4410"/>
              <a:gd name="T101" fmla="*/ 2147483647 h 3225"/>
              <a:gd name="T102" fmla="*/ 2147483647 w 4410"/>
              <a:gd name="T103" fmla="*/ 2147483647 h 3225"/>
              <a:gd name="T104" fmla="*/ 2147483647 w 4410"/>
              <a:gd name="T105" fmla="*/ 2147483647 h 3225"/>
              <a:gd name="T106" fmla="*/ 2147483647 w 4410"/>
              <a:gd name="T107" fmla="*/ 2147483647 h 3225"/>
              <a:gd name="T108" fmla="*/ 2147483647 w 4410"/>
              <a:gd name="T109" fmla="*/ 2147483647 h 3225"/>
              <a:gd name="T110" fmla="*/ 2147483647 w 4410"/>
              <a:gd name="T111" fmla="*/ 2147483647 h 3225"/>
              <a:gd name="T112" fmla="*/ 2147483647 w 4410"/>
              <a:gd name="T113" fmla="*/ 2147483647 h 3225"/>
              <a:gd name="T114" fmla="*/ 2147483647 w 4410"/>
              <a:gd name="T115" fmla="*/ 2147483647 h 322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410"/>
              <a:gd name="T175" fmla="*/ 0 h 3225"/>
              <a:gd name="T176" fmla="*/ 4410 w 4410"/>
              <a:gd name="T177" fmla="*/ 3225 h 322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410" h="3225" extrusionOk="0">
                <a:moveTo>
                  <a:pt x="821" y="1966"/>
                </a:moveTo>
                <a:cubicBezTo>
                  <a:pt x="852" y="1885"/>
                  <a:pt x="876" y="1843"/>
                  <a:pt x="848" y="1762"/>
                </a:cubicBezTo>
                <a:cubicBezTo>
                  <a:pt x="764" y="1757"/>
                  <a:pt x="732" y="1760"/>
                  <a:pt x="651" y="1821"/>
                </a:cubicBezTo>
                <a:cubicBezTo>
                  <a:pt x="496" y="1938"/>
                  <a:pt x="375" y="2103"/>
                  <a:pt x="272" y="2265"/>
                </a:cubicBezTo>
                <a:cubicBezTo>
                  <a:pt x="139" y="2475"/>
                  <a:pt x="-2" y="2739"/>
                  <a:pt x="0" y="2995"/>
                </a:cubicBezTo>
                <a:cubicBezTo>
                  <a:pt x="1" y="3127"/>
                  <a:pt x="78" y="3218"/>
                  <a:pt x="211" y="3224"/>
                </a:cubicBezTo>
                <a:cubicBezTo>
                  <a:pt x="427" y="3233"/>
                  <a:pt x="639" y="3069"/>
                  <a:pt x="780" y="2923"/>
                </a:cubicBezTo>
                <a:cubicBezTo>
                  <a:pt x="910" y="2788"/>
                  <a:pt x="1012" y="2620"/>
                  <a:pt x="1054" y="2437"/>
                </a:cubicBezTo>
                <a:cubicBezTo>
                  <a:pt x="1080" y="2322"/>
                  <a:pt x="1085" y="2141"/>
                  <a:pt x="972" y="2064"/>
                </a:cubicBezTo>
                <a:cubicBezTo>
                  <a:pt x="942" y="2043"/>
                  <a:pt x="958" y="2046"/>
                  <a:pt x="921" y="2045"/>
                </a:cubicBezTo>
              </a:path>
              <a:path w="4410" h="3225" extrusionOk="0">
                <a:moveTo>
                  <a:pt x="1510" y="2024"/>
                </a:moveTo>
                <a:cubicBezTo>
                  <a:pt x="1517" y="2025"/>
                  <a:pt x="1558" y="2036"/>
                  <a:pt x="1605" y="2023"/>
                </a:cubicBezTo>
                <a:cubicBezTo>
                  <a:pt x="1722" y="1991"/>
                  <a:pt x="1837" y="1950"/>
                  <a:pt x="1953" y="1915"/>
                </a:cubicBezTo>
                <a:cubicBezTo>
                  <a:pt x="2136" y="1860"/>
                  <a:pt x="2320" y="1814"/>
                  <a:pt x="2506" y="1772"/>
                </a:cubicBezTo>
                <a:cubicBezTo>
                  <a:pt x="2691" y="1731"/>
                  <a:pt x="2878" y="1700"/>
                  <a:pt x="3065" y="1671"/>
                </a:cubicBezTo>
                <a:cubicBezTo>
                  <a:pt x="3104" y="1665"/>
                  <a:pt x="3155" y="1647"/>
                  <a:pt x="3177" y="1639"/>
                </a:cubicBezTo>
                <a:cubicBezTo>
                  <a:pt x="3154" y="1623"/>
                  <a:pt x="3132" y="1613"/>
                  <a:pt x="3112" y="1592"/>
                </a:cubicBezTo>
                <a:cubicBezTo>
                  <a:pt x="3045" y="1520"/>
                  <a:pt x="3033" y="1410"/>
                  <a:pt x="2984" y="1326"/>
                </a:cubicBezTo>
                <a:cubicBezTo>
                  <a:pt x="2981" y="1322"/>
                  <a:pt x="2978" y="1319"/>
                  <a:pt x="2975" y="1315"/>
                </a:cubicBezTo>
                <a:cubicBezTo>
                  <a:pt x="3024" y="1338"/>
                  <a:pt x="3074" y="1359"/>
                  <a:pt x="3123" y="1382"/>
                </a:cubicBezTo>
                <a:cubicBezTo>
                  <a:pt x="3177" y="1407"/>
                  <a:pt x="3325" y="1455"/>
                  <a:pt x="3325" y="1534"/>
                </a:cubicBezTo>
                <a:cubicBezTo>
                  <a:pt x="3325" y="1592"/>
                  <a:pt x="3267" y="1632"/>
                  <a:pt x="3225" y="1661"/>
                </a:cubicBezTo>
                <a:cubicBezTo>
                  <a:pt x="3198" y="1679"/>
                  <a:pt x="2997" y="1812"/>
                  <a:pt x="2969" y="1794"/>
                </a:cubicBezTo>
                <a:cubicBezTo>
                  <a:pt x="2949" y="1782"/>
                  <a:pt x="2975" y="1784"/>
                  <a:pt x="2995" y="1760"/>
                </a:cubicBezTo>
              </a:path>
              <a:path w="4410" h="3225" extrusionOk="0">
                <a:moveTo>
                  <a:pt x="1646" y="2058"/>
                </a:moveTo>
                <a:cubicBezTo>
                  <a:pt x="1619" y="2030"/>
                  <a:pt x="1595" y="2003"/>
                  <a:pt x="1572" y="1971"/>
                </a:cubicBezTo>
                <a:cubicBezTo>
                  <a:pt x="1569" y="1966"/>
                  <a:pt x="1566" y="1962"/>
                  <a:pt x="1563" y="1957"/>
                </a:cubicBezTo>
                <a:cubicBezTo>
                  <a:pt x="1612" y="1951"/>
                  <a:pt x="1661" y="1946"/>
                  <a:pt x="1709" y="1935"/>
                </a:cubicBezTo>
                <a:cubicBezTo>
                  <a:pt x="1874" y="1899"/>
                  <a:pt x="2037" y="1856"/>
                  <a:pt x="2200" y="1813"/>
                </a:cubicBezTo>
                <a:cubicBezTo>
                  <a:pt x="2478" y="1740"/>
                  <a:pt x="2759" y="1674"/>
                  <a:pt x="3044" y="1637"/>
                </a:cubicBezTo>
                <a:cubicBezTo>
                  <a:pt x="3051" y="1636"/>
                  <a:pt x="3057" y="1635"/>
                  <a:pt x="3064" y="1634"/>
                </a:cubicBezTo>
                <a:cubicBezTo>
                  <a:pt x="2780" y="1649"/>
                  <a:pt x="2498" y="1682"/>
                  <a:pt x="2218" y="1734"/>
                </a:cubicBezTo>
                <a:cubicBezTo>
                  <a:pt x="2030" y="1769"/>
                  <a:pt x="1844" y="1818"/>
                  <a:pt x="1656" y="1850"/>
                </a:cubicBezTo>
                <a:cubicBezTo>
                  <a:pt x="1645" y="1852"/>
                  <a:pt x="1633" y="1853"/>
                  <a:pt x="1622" y="1855"/>
                </a:cubicBezTo>
                <a:cubicBezTo>
                  <a:pt x="1676" y="1832"/>
                  <a:pt x="1737" y="1812"/>
                  <a:pt x="1797" y="1796"/>
                </a:cubicBezTo>
                <a:cubicBezTo>
                  <a:pt x="2142" y="1704"/>
                  <a:pt x="2512" y="1625"/>
                  <a:pt x="2870" y="1607"/>
                </a:cubicBezTo>
                <a:cubicBezTo>
                  <a:pt x="2898" y="1607"/>
                  <a:pt x="2905" y="1607"/>
                  <a:pt x="2923" y="1605"/>
                </a:cubicBezTo>
                <a:cubicBezTo>
                  <a:pt x="2887" y="1619"/>
                  <a:pt x="2853" y="1630"/>
                  <a:pt x="2813" y="1637"/>
                </a:cubicBezTo>
                <a:cubicBezTo>
                  <a:pt x="2552" y="1680"/>
                  <a:pt x="2284" y="1693"/>
                  <a:pt x="2020" y="1712"/>
                </a:cubicBezTo>
                <a:cubicBezTo>
                  <a:pt x="1999" y="1714"/>
                  <a:pt x="1977" y="1714"/>
                  <a:pt x="1956" y="1715"/>
                </a:cubicBezTo>
                <a:cubicBezTo>
                  <a:pt x="2105" y="1705"/>
                  <a:pt x="2253" y="1692"/>
                  <a:pt x="2401" y="1672"/>
                </a:cubicBezTo>
                <a:cubicBezTo>
                  <a:pt x="2520" y="1656"/>
                  <a:pt x="2637" y="1629"/>
                  <a:pt x="2755" y="1608"/>
                </a:cubicBezTo>
                <a:cubicBezTo>
                  <a:pt x="2830" y="1594"/>
                  <a:pt x="2901" y="1580"/>
                  <a:pt x="2973" y="1555"/>
                </a:cubicBezTo>
                <a:cubicBezTo>
                  <a:pt x="2983" y="1551"/>
                  <a:pt x="2992" y="1548"/>
                  <a:pt x="3002" y="1544"/>
                </a:cubicBezTo>
              </a:path>
              <a:path w="4410" h="3225" extrusionOk="0">
                <a:moveTo>
                  <a:pt x="3076" y="1339"/>
                </a:moveTo>
                <a:cubicBezTo>
                  <a:pt x="3003" y="1299"/>
                  <a:pt x="2933" y="1277"/>
                  <a:pt x="2849" y="1270"/>
                </a:cubicBezTo>
                <a:cubicBezTo>
                  <a:pt x="2818" y="1267"/>
                  <a:pt x="2775" y="1261"/>
                  <a:pt x="2749" y="1282"/>
                </a:cubicBezTo>
                <a:cubicBezTo>
                  <a:pt x="2748" y="1287"/>
                  <a:pt x="2748" y="1293"/>
                  <a:pt x="2747" y="1298"/>
                </a:cubicBezTo>
                <a:cubicBezTo>
                  <a:pt x="2780" y="1337"/>
                  <a:pt x="2809" y="1368"/>
                  <a:pt x="2854" y="1397"/>
                </a:cubicBezTo>
                <a:cubicBezTo>
                  <a:pt x="2995" y="1489"/>
                  <a:pt x="3166" y="1541"/>
                  <a:pt x="3331" y="1567"/>
                </a:cubicBezTo>
                <a:cubicBezTo>
                  <a:pt x="3295" y="1542"/>
                  <a:pt x="3256" y="1519"/>
                  <a:pt x="3216" y="1497"/>
                </a:cubicBezTo>
                <a:cubicBezTo>
                  <a:pt x="3043" y="1402"/>
                  <a:pt x="2869" y="1311"/>
                  <a:pt x="2687" y="1234"/>
                </a:cubicBezTo>
                <a:cubicBezTo>
                  <a:pt x="2658" y="1222"/>
                  <a:pt x="2633" y="1215"/>
                  <a:pt x="2603" y="1206"/>
                </a:cubicBezTo>
                <a:cubicBezTo>
                  <a:pt x="2652" y="1232"/>
                  <a:pt x="2700" y="1255"/>
                  <a:pt x="2752" y="1276"/>
                </a:cubicBezTo>
                <a:cubicBezTo>
                  <a:pt x="2938" y="1350"/>
                  <a:pt x="3130" y="1398"/>
                  <a:pt x="3323" y="1447"/>
                </a:cubicBezTo>
                <a:cubicBezTo>
                  <a:pt x="3338" y="1451"/>
                  <a:pt x="3342" y="1451"/>
                  <a:pt x="3351" y="1454"/>
                </a:cubicBezTo>
                <a:cubicBezTo>
                  <a:pt x="3336" y="1460"/>
                  <a:pt x="3337" y="1458"/>
                  <a:pt x="3323" y="1465"/>
                </a:cubicBezTo>
                <a:cubicBezTo>
                  <a:pt x="3279" y="1486"/>
                  <a:pt x="3241" y="1514"/>
                  <a:pt x="3203" y="1544"/>
                </a:cubicBezTo>
                <a:cubicBezTo>
                  <a:pt x="3053" y="1662"/>
                  <a:pt x="2935" y="1813"/>
                  <a:pt x="2820" y="1964"/>
                </a:cubicBezTo>
                <a:cubicBezTo>
                  <a:pt x="2817" y="1967"/>
                  <a:pt x="2814" y="1971"/>
                  <a:pt x="2811" y="1974"/>
                </a:cubicBezTo>
                <a:cubicBezTo>
                  <a:pt x="2874" y="1896"/>
                  <a:pt x="2939" y="1818"/>
                  <a:pt x="3006" y="1744"/>
                </a:cubicBezTo>
                <a:cubicBezTo>
                  <a:pt x="3057" y="1688"/>
                  <a:pt x="3109" y="1632"/>
                  <a:pt x="3163" y="1579"/>
                </a:cubicBezTo>
                <a:cubicBezTo>
                  <a:pt x="3183" y="1561"/>
                  <a:pt x="3187" y="1556"/>
                  <a:pt x="3202" y="1549"/>
                </a:cubicBezTo>
                <a:cubicBezTo>
                  <a:pt x="3180" y="1589"/>
                  <a:pt x="3153" y="1625"/>
                  <a:pt x="3123" y="1663"/>
                </a:cubicBezTo>
                <a:cubicBezTo>
                  <a:pt x="3035" y="1774"/>
                  <a:pt x="2906" y="2034"/>
                  <a:pt x="2779" y="2098"/>
                </a:cubicBezTo>
                <a:cubicBezTo>
                  <a:pt x="2739" y="2118"/>
                  <a:pt x="2765" y="2051"/>
                  <a:pt x="2767" y="2030"/>
                </a:cubicBezTo>
                <a:cubicBezTo>
                  <a:pt x="2770" y="1978"/>
                  <a:pt x="2771" y="1959"/>
                  <a:pt x="2773" y="1923"/>
                </a:cubicBezTo>
              </a:path>
              <a:path w="4410" h="3225" extrusionOk="0">
                <a:moveTo>
                  <a:pt x="1959" y="711"/>
                </a:moveTo>
                <a:cubicBezTo>
                  <a:pt x="1927" y="730"/>
                  <a:pt x="1912" y="770"/>
                  <a:pt x="1895" y="806"/>
                </a:cubicBezTo>
                <a:cubicBezTo>
                  <a:pt x="1868" y="865"/>
                  <a:pt x="1848" y="926"/>
                  <a:pt x="1847" y="991"/>
                </a:cubicBezTo>
                <a:cubicBezTo>
                  <a:pt x="1846" y="1031"/>
                  <a:pt x="1856" y="1083"/>
                  <a:pt x="1901" y="1095"/>
                </a:cubicBezTo>
                <a:cubicBezTo>
                  <a:pt x="1948" y="1108"/>
                  <a:pt x="1993" y="1066"/>
                  <a:pt x="2020" y="1035"/>
                </a:cubicBezTo>
                <a:cubicBezTo>
                  <a:pt x="2059" y="991"/>
                  <a:pt x="2081" y="941"/>
                  <a:pt x="2107" y="889"/>
                </a:cubicBezTo>
              </a:path>
              <a:path w="4410" h="3225" extrusionOk="0">
                <a:moveTo>
                  <a:pt x="2049" y="480"/>
                </a:moveTo>
                <a:cubicBezTo>
                  <a:pt x="2020" y="463"/>
                  <a:pt x="1993" y="458"/>
                  <a:pt x="1964" y="444"/>
                </a:cubicBezTo>
                <a:cubicBezTo>
                  <a:pt x="1960" y="441"/>
                  <a:pt x="1957" y="439"/>
                  <a:pt x="1953" y="436"/>
                </a:cubicBezTo>
                <a:cubicBezTo>
                  <a:pt x="1958" y="408"/>
                  <a:pt x="1968" y="384"/>
                  <a:pt x="1983" y="359"/>
                </a:cubicBezTo>
                <a:cubicBezTo>
                  <a:pt x="2005" y="322"/>
                  <a:pt x="2028" y="288"/>
                  <a:pt x="2053" y="254"/>
                </a:cubicBezTo>
              </a:path>
              <a:path w="4410" h="3225" extrusionOk="0">
                <a:moveTo>
                  <a:pt x="2312" y="13"/>
                </a:moveTo>
                <a:cubicBezTo>
                  <a:pt x="2330" y="7"/>
                  <a:pt x="2334" y="7"/>
                  <a:pt x="2347" y="5"/>
                </a:cubicBezTo>
                <a:cubicBezTo>
                  <a:pt x="2338" y="42"/>
                  <a:pt x="2329" y="78"/>
                  <a:pt x="2326" y="117"/>
                </a:cubicBezTo>
                <a:cubicBezTo>
                  <a:pt x="2319" y="199"/>
                  <a:pt x="2314" y="283"/>
                  <a:pt x="2316" y="366"/>
                </a:cubicBezTo>
                <a:cubicBezTo>
                  <a:pt x="2320" y="524"/>
                  <a:pt x="2340" y="686"/>
                  <a:pt x="2388" y="837"/>
                </a:cubicBezTo>
                <a:cubicBezTo>
                  <a:pt x="2390" y="843"/>
                  <a:pt x="2407" y="904"/>
                  <a:pt x="2421" y="894"/>
                </a:cubicBezTo>
                <a:cubicBezTo>
                  <a:pt x="2431" y="881"/>
                  <a:pt x="2435" y="875"/>
                  <a:pt x="2437" y="863"/>
                </a:cubicBezTo>
              </a:path>
              <a:path w="4410" h="3225" extrusionOk="0">
                <a:moveTo>
                  <a:pt x="2159" y="507"/>
                </a:moveTo>
                <a:cubicBezTo>
                  <a:pt x="2134" y="504"/>
                  <a:pt x="2125" y="499"/>
                  <a:pt x="2107" y="492"/>
                </a:cubicBezTo>
                <a:cubicBezTo>
                  <a:pt x="2138" y="483"/>
                  <a:pt x="2168" y="473"/>
                  <a:pt x="2199" y="465"/>
                </a:cubicBezTo>
                <a:cubicBezTo>
                  <a:pt x="2259" y="449"/>
                  <a:pt x="2319" y="433"/>
                  <a:pt x="2379" y="419"/>
                </a:cubicBezTo>
                <a:cubicBezTo>
                  <a:pt x="2447" y="403"/>
                  <a:pt x="2515" y="388"/>
                  <a:pt x="2584" y="379"/>
                </a:cubicBezTo>
                <a:cubicBezTo>
                  <a:pt x="2638" y="372"/>
                  <a:pt x="2692" y="371"/>
                  <a:pt x="2745" y="362"/>
                </a:cubicBezTo>
                <a:cubicBezTo>
                  <a:pt x="2768" y="358"/>
                  <a:pt x="2785" y="351"/>
                  <a:pt x="2806" y="340"/>
                </a:cubicBezTo>
              </a:path>
              <a:path w="4410" h="3225" extrusionOk="0">
                <a:moveTo>
                  <a:pt x="598" y="2445"/>
                </a:moveTo>
                <a:cubicBezTo>
                  <a:pt x="615" y="2435"/>
                  <a:pt x="611" y="2440"/>
                  <a:pt x="590" y="2412"/>
                </a:cubicBezTo>
                <a:cubicBezTo>
                  <a:pt x="572" y="2388"/>
                  <a:pt x="535" y="2368"/>
                  <a:pt x="506" y="2362"/>
                </a:cubicBezTo>
                <a:cubicBezTo>
                  <a:pt x="471" y="2355"/>
                  <a:pt x="441" y="2377"/>
                  <a:pt x="418" y="2400"/>
                </a:cubicBezTo>
                <a:cubicBezTo>
                  <a:pt x="377" y="2441"/>
                  <a:pt x="352" y="2502"/>
                  <a:pt x="336" y="2557"/>
                </a:cubicBezTo>
                <a:cubicBezTo>
                  <a:pt x="321" y="2608"/>
                  <a:pt x="316" y="2660"/>
                  <a:pt x="327" y="2712"/>
                </a:cubicBezTo>
                <a:cubicBezTo>
                  <a:pt x="338" y="2767"/>
                  <a:pt x="372" y="2809"/>
                  <a:pt x="426" y="2827"/>
                </a:cubicBezTo>
                <a:cubicBezTo>
                  <a:pt x="491" y="2849"/>
                  <a:pt x="570" y="2823"/>
                  <a:pt x="631" y="2798"/>
                </a:cubicBezTo>
                <a:cubicBezTo>
                  <a:pt x="658" y="2787"/>
                  <a:pt x="684" y="2772"/>
                  <a:pt x="709" y="2756"/>
                </a:cubicBezTo>
                <a:cubicBezTo>
                  <a:pt x="726" y="2745"/>
                  <a:pt x="729" y="2722"/>
                  <a:pt x="736" y="2704"/>
                </a:cubicBezTo>
              </a:path>
              <a:path w="4410" h="3225" extrusionOk="0">
                <a:moveTo>
                  <a:pt x="4400" y="750"/>
                </a:moveTo>
                <a:cubicBezTo>
                  <a:pt x="4378" y="781"/>
                  <a:pt x="4364" y="804"/>
                  <a:pt x="4353" y="842"/>
                </a:cubicBezTo>
                <a:cubicBezTo>
                  <a:pt x="4329" y="926"/>
                  <a:pt x="4319" y="1013"/>
                  <a:pt x="4316" y="1101"/>
                </a:cubicBezTo>
                <a:cubicBezTo>
                  <a:pt x="4313" y="1206"/>
                  <a:pt x="4319" y="1315"/>
                  <a:pt x="4333" y="1419"/>
                </a:cubicBezTo>
                <a:cubicBezTo>
                  <a:pt x="4343" y="1489"/>
                  <a:pt x="4354" y="1560"/>
                  <a:pt x="4367" y="1630"/>
                </a:cubicBezTo>
                <a:cubicBezTo>
                  <a:pt x="4378" y="1690"/>
                  <a:pt x="4388" y="1749"/>
                  <a:pt x="4394" y="1810"/>
                </a:cubicBezTo>
                <a:cubicBezTo>
                  <a:pt x="4386" y="1786"/>
                  <a:pt x="4378" y="1762"/>
                  <a:pt x="4369" y="1738"/>
                </a:cubicBezTo>
                <a:cubicBezTo>
                  <a:pt x="4340" y="1665"/>
                  <a:pt x="4297" y="1571"/>
                  <a:pt x="4229" y="1527"/>
                </a:cubicBezTo>
                <a:cubicBezTo>
                  <a:pt x="4195" y="1505"/>
                  <a:pt x="4152" y="1498"/>
                  <a:pt x="4112" y="1505"/>
                </a:cubicBezTo>
                <a:cubicBezTo>
                  <a:pt x="3985" y="1528"/>
                  <a:pt x="3915" y="1660"/>
                  <a:pt x="3888" y="1774"/>
                </a:cubicBezTo>
                <a:cubicBezTo>
                  <a:pt x="3874" y="1834"/>
                  <a:pt x="3869" y="1897"/>
                  <a:pt x="3924" y="1935"/>
                </a:cubicBezTo>
                <a:cubicBezTo>
                  <a:pt x="3980" y="1973"/>
                  <a:pt x="4101" y="1946"/>
                  <a:pt x="4161" y="1936"/>
                </a:cubicBezTo>
                <a:cubicBezTo>
                  <a:pt x="4228" y="1925"/>
                  <a:pt x="4319" y="1893"/>
                  <a:pt x="4387" y="1902"/>
                </a:cubicBezTo>
                <a:cubicBezTo>
                  <a:pt x="4420" y="1906"/>
                  <a:pt x="4394" y="1900"/>
                  <a:pt x="4400" y="192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4" name="Ink 3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454650" y="5392738"/>
            <a:ext cx="1347788" cy="523875"/>
          </a:xfrm>
          <a:custGeom>
            <a:avLst/>
            <a:gdLst>
              <a:gd name="T0" fmla="*/ 0 w 3746"/>
              <a:gd name="T1" fmla="*/ 2147483647 h 1456"/>
              <a:gd name="T2" fmla="*/ 2147483647 w 3746"/>
              <a:gd name="T3" fmla="*/ 2147483647 h 1456"/>
              <a:gd name="T4" fmla="*/ 2147483647 w 3746"/>
              <a:gd name="T5" fmla="*/ 2147483647 h 1456"/>
              <a:gd name="T6" fmla="*/ 2147483647 w 3746"/>
              <a:gd name="T7" fmla="*/ 2147483647 h 1456"/>
              <a:gd name="T8" fmla="*/ 2147483647 w 3746"/>
              <a:gd name="T9" fmla="*/ 2147483647 h 1456"/>
              <a:gd name="T10" fmla="*/ 2147483647 w 3746"/>
              <a:gd name="T11" fmla="*/ 2147483647 h 1456"/>
              <a:gd name="T12" fmla="*/ 2147483647 w 3746"/>
              <a:gd name="T13" fmla="*/ 2147483647 h 1456"/>
              <a:gd name="T14" fmla="*/ 2147483647 w 3746"/>
              <a:gd name="T15" fmla="*/ 2147483647 h 1456"/>
              <a:gd name="T16" fmla="*/ 2147483647 w 3746"/>
              <a:gd name="T17" fmla="*/ 2147483647 h 1456"/>
              <a:gd name="T18" fmla="*/ 2147483647 w 3746"/>
              <a:gd name="T19" fmla="*/ 2147483647 h 1456"/>
              <a:gd name="T20" fmla="*/ 2147483647 w 3746"/>
              <a:gd name="T21" fmla="*/ 2147483647 h 1456"/>
              <a:gd name="T22" fmla="*/ 2147483647 w 3746"/>
              <a:gd name="T23" fmla="*/ 2147483647 h 1456"/>
              <a:gd name="T24" fmla="*/ 2147483647 w 3746"/>
              <a:gd name="T25" fmla="*/ 2147483647 h 1456"/>
              <a:gd name="T26" fmla="*/ 2147483647 w 3746"/>
              <a:gd name="T27" fmla="*/ 2147483647 h 1456"/>
              <a:gd name="T28" fmla="*/ 2147483647 w 3746"/>
              <a:gd name="T29" fmla="*/ 2147483647 h 1456"/>
              <a:gd name="T30" fmla="*/ 2147483647 w 3746"/>
              <a:gd name="T31" fmla="*/ 2147483647 h 1456"/>
              <a:gd name="T32" fmla="*/ 2147483647 w 3746"/>
              <a:gd name="T33" fmla="*/ 2147483647 h 1456"/>
              <a:gd name="T34" fmla="*/ 2147483647 w 3746"/>
              <a:gd name="T35" fmla="*/ 2147483647 h 1456"/>
              <a:gd name="T36" fmla="*/ 2147483647 w 3746"/>
              <a:gd name="T37" fmla="*/ 2147483647 h 1456"/>
              <a:gd name="T38" fmla="*/ 2147483647 w 3746"/>
              <a:gd name="T39" fmla="*/ 2147483647 h 1456"/>
              <a:gd name="T40" fmla="*/ 2147483647 w 3746"/>
              <a:gd name="T41" fmla="*/ 2147483647 h 1456"/>
              <a:gd name="T42" fmla="*/ 2147483647 w 3746"/>
              <a:gd name="T43" fmla="*/ 2147483647 h 1456"/>
              <a:gd name="T44" fmla="*/ 2147483647 w 3746"/>
              <a:gd name="T45" fmla="*/ 2147483647 h 1456"/>
              <a:gd name="T46" fmla="*/ 2147483647 w 3746"/>
              <a:gd name="T47" fmla="*/ 2147483647 h 1456"/>
              <a:gd name="T48" fmla="*/ 2147483647 w 3746"/>
              <a:gd name="T49" fmla="*/ 2147483647 h 1456"/>
              <a:gd name="T50" fmla="*/ 2147483647 w 3746"/>
              <a:gd name="T51" fmla="*/ 2147483647 h 1456"/>
              <a:gd name="T52" fmla="*/ 2147483647 w 3746"/>
              <a:gd name="T53" fmla="*/ 2147483647 h 1456"/>
              <a:gd name="T54" fmla="*/ 2147483647 w 3746"/>
              <a:gd name="T55" fmla="*/ 2147483647 h 1456"/>
              <a:gd name="T56" fmla="*/ 2147483647 w 3746"/>
              <a:gd name="T57" fmla="*/ 2147483647 h 1456"/>
              <a:gd name="T58" fmla="*/ 2147483647 w 3746"/>
              <a:gd name="T59" fmla="*/ 2147483647 h 1456"/>
              <a:gd name="T60" fmla="*/ 2147483647 w 3746"/>
              <a:gd name="T61" fmla="*/ 2147483647 h 1456"/>
              <a:gd name="T62" fmla="*/ 2147483647 w 3746"/>
              <a:gd name="T63" fmla="*/ 2147483647 h 1456"/>
              <a:gd name="T64" fmla="*/ 2147483647 w 3746"/>
              <a:gd name="T65" fmla="*/ 2147483647 h 1456"/>
              <a:gd name="T66" fmla="*/ 2147483647 w 3746"/>
              <a:gd name="T67" fmla="*/ 2147483647 h 1456"/>
              <a:gd name="T68" fmla="*/ 2147483647 w 3746"/>
              <a:gd name="T69" fmla="*/ 2147483647 h 1456"/>
              <a:gd name="T70" fmla="*/ 2147483647 w 3746"/>
              <a:gd name="T71" fmla="*/ 2147483647 h 1456"/>
              <a:gd name="T72" fmla="*/ 2147483647 w 3746"/>
              <a:gd name="T73" fmla="*/ 2147483647 h 1456"/>
              <a:gd name="T74" fmla="*/ 2147483647 w 3746"/>
              <a:gd name="T75" fmla="*/ 2147483647 h 1456"/>
              <a:gd name="T76" fmla="*/ 2147483647 w 3746"/>
              <a:gd name="T77" fmla="*/ 2147483647 h 145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746"/>
              <a:gd name="T118" fmla="*/ 0 h 1456"/>
              <a:gd name="T119" fmla="*/ 3746 w 3746"/>
              <a:gd name="T120" fmla="*/ 1456 h 145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746" h="1456" extrusionOk="0">
                <a:moveTo>
                  <a:pt x="0" y="576"/>
                </a:moveTo>
                <a:cubicBezTo>
                  <a:pt x="40" y="591"/>
                  <a:pt x="8" y="585"/>
                  <a:pt x="49" y="576"/>
                </a:cubicBezTo>
                <a:cubicBezTo>
                  <a:pt x="95" y="566"/>
                  <a:pt x="144" y="564"/>
                  <a:pt x="191" y="561"/>
                </a:cubicBezTo>
                <a:cubicBezTo>
                  <a:pt x="416" y="548"/>
                  <a:pt x="647" y="554"/>
                  <a:pt x="872" y="572"/>
                </a:cubicBezTo>
                <a:cubicBezTo>
                  <a:pt x="954" y="579"/>
                  <a:pt x="1043" y="597"/>
                  <a:pt x="1125" y="590"/>
                </a:cubicBezTo>
                <a:cubicBezTo>
                  <a:pt x="1129" y="588"/>
                  <a:pt x="1133" y="587"/>
                  <a:pt x="1137" y="585"/>
                </a:cubicBezTo>
                <a:cubicBezTo>
                  <a:pt x="1136" y="555"/>
                  <a:pt x="1135" y="540"/>
                  <a:pt x="1125" y="506"/>
                </a:cubicBezTo>
                <a:cubicBezTo>
                  <a:pt x="1111" y="458"/>
                  <a:pt x="1085" y="411"/>
                  <a:pt x="1062" y="367"/>
                </a:cubicBezTo>
                <a:cubicBezTo>
                  <a:pt x="1029" y="305"/>
                  <a:pt x="971" y="201"/>
                  <a:pt x="894" y="189"/>
                </a:cubicBezTo>
                <a:cubicBezTo>
                  <a:pt x="891" y="192"/>
                  <a:pt x="888" y="195"/>
                  <a:pt x="885" y="198"/>
                </a:cubicBezTo>
                <a:cubicBezTo>
                  <a:pt x="909" y="238"/>
                  <a:pt x="930" y="267"/>
                  <a:pt x="971" y="298"/>
                </a:cubicBezTo>
                <a:cubicBezTo>
                  <a:pt x="1051" y="359"/>
                  <a:pt x="1143" y="397"/>
                  <a:pt x="1227" y="450"/>
                </a:cubicBezTo>
                <a:cubicBezTo>
                  <a:pt x="1271" y="478"/>
                  <a:pt x="1300" y="505"/>
                  <a:pt x="1265" y="553"/>
                </a:cubicBezTo>
                <a:cubicBezTo>
                  <a:pt x="1183" y="665"/>
                  <a:pt x="977" y="721"/>
                  <a:pt x="854" y="765"/>
                </a:cubicBezTo>
                <a:cubicBezTo>
                  <a:pt x="812" y="780"/>
                  <a:pt x="718" y="844"/>
                  <a:pt x="727" y="801"/>
                </a:cubicBezTo>
                <a:cubicBezTo>
                  <a:pt x="759" y="781"/>
                  <a:pt x="771" y="774"/>
                  <a:pt x="796" y="768"/>
                </a:cubicBezTo>
              </a:path>
              <a:path w="3746" h="1456" extrusionOk="0">
                <a:moveTo>
                  <a:pt x="1453" y="636"/>
                </a:moveTo>
                <a:cubicBezTo>
                  <a:pt x="1428" y="687"/>
                  <a:pt x="1394" y="734"/>
                  <a:pt x="1369" y="785"/>
                </a:cubicBezTo>
                <a:cubicBezTo>
                  <a:pt x="1298" y="930"/>
                  <a:pt x="1270" y="1103"/>
                  <a:pt x="1337" y="1254"/>
                </a:cubicBezTo>
                <a:cubicBezTo>
                  <a:pt x="1384" y="1359"/>
                  <a:pt x="1470" y="1428"/>
                  <a:pt x="1583" y="1450"/>
                </a:cubicBezTo>
                <a:cubicBezTo>
                  <a:pt x="1693" y="1471"/>
                  <a:pt x="1805" y="1434"/>
                  <a:pt x="1878" y="1349"/>
                </a:cubicBezTo>
                <a:cubicBezTo>
                  <a:pt x="1971" y="1241"/>
                  <a:pt x="1988" y="1092"/>
                  <a:pt x="1975" y="956"/>
                </a:cubicBezTo>
                <a:cubicBezTo>
                  <a:pt x="1961" y="813"/>
                  <a:pt x="1909" y="670"/>
                  <a:pt x="1820" y="556"/>
                </a:cubicBezTo>
                <a:cubicBezTo>
                  <a:pt x="1767" y="488"/>
                  <a:pt x="1690" y="418"/>
                  <a:pt x="1600" y="410"/>
                </a:cubicBezTo>
                <a:cubicBezTo>
                  <a:pt x="1546" y="405"/>
                  <a:pt x="1509" y="448"/>
                  <a:pt x="1502" y="497"/>
                </a:cubicBezTo>
                <a:cubicBezTo>
                  <a:pt x="1502" y="531"/>
                  <a:pt x="1502" y="544"/>
                  <a:pt x="1510" y="566"/>
                </a:cubicBezTo>
              </a:path>
              <a:path w="3746" h="1456" extrusionOk="0">
                <a:moveTo>
                  <a:pt x="2624" y="874"/>
                </a:moveTo>
                <a:cubicBezTo>
                  <a:pt x="2639" y="822"/>
                  <a:pt x="2649" y="789"/>
                  <a:pt x="2702" y="744"/>
                </a:cubicBezTo>
                <a:cubicBezTo>
                  <a:pt x="2802" y="658"/>
                  <a:pt x="2920" y="587"/>
                  <a:pt x="3032" y="517"/>
                </a:cubicBezTo>
                <a:cubicBezTo>
                  <a:pt x="3168" y="432"/>
                  <a:pt x="3307" y="351"/>
                  <a:pt x="3445" y="268"/>
                </a:cubicBezTo>
                <a:cubicBezTo>
                  <a:pt x="3529" y="217"/>
                  <a:pt x="3618" y="172"/>
                  <a:pt x="3699" y="115"/>
                </a:cubicBezTo>
                <a:cubicBezTo>
                  <a:pt x="3721" y="98"/>
                  <a:pt x="3727" y="95"/>
                  <a:pt x="3737" y="81"/>
                </a:cubicBezTo>
                <a:cubicBezTo>
                  <a:pt x="3673" y="66"/>
                  <a:pt x="3608" y="71"/>
                  <a:pt x="3541" y="76"/>
                </a:cubicBezTo>
                <a:cubicBezTo>
                  <a:pt x="3425" y="85"/>
                  <a:pt x="3308" y="98"/>
                  <a:pt x="3192" y="107"/>
                </a:cubicBezTo>
                <a:cubicBezTo>
                  <a:pt x="3248" y="87"/>
                  <a:pt x="3305" y="69"/>
                  <a:pt x="3364" y="54"/>
                </a:cubicBezTo>
                <a:cubicBezTo>
                  <a:pt x="3436" y="36"/>
                  <a:pt x="3549" y="-12"/>
                  <a:pt x="3624" y="0"/>
                </a:cubicBezTo>
                <a:cubicBezTo>
                  <a:pt x="3681" y="9"/>
                  <a:pt x="3695" y="37"/>
                  <a:pt x="3708" y="91"/>
                </a:cubicBezTo>
                <a:cubicBezTo>
                  <a:pt x="3730" y="184"/>
                  <a:pt x="3735" y="289"/>
                  <a:pt x="3737" y="384"/>
                </a:cubicBezTo>
                <a:cubicBezTo>
                  <a:pt x="3738" y="409"/>
                  <a:pt x="3732" y="401"/>
                  <a:pt x="3745" y="42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5" name="Ink 3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463925" y="4335463"/>
            <a:ext cx="347663" cy="244475"/>
          </a:xfrm>
          <a:custGeom>
            <a:avLst/>
            <a:gdLst>
              <a:gd name="T0" fmla="*/ 463342898 w 968"/>
              <a:gd name="T1" fmla="*/ 2147483647 h 678"/>
              <a:gd name="T2" fmla="*/ 0 w 968"/>
              <a:gd name="T3" fmla="*/ 2147483647 h 678"/>
              <a:gd name="T4" fmla="*/ 2147483647 w 968"/>
              <a:gd name="T5" fmla="*/ 2147483647 h 678"/>
              <a:gd name="T6" fmla="*/ 2147483647 w 968"/>
              <a:gd name="T7" fmla="*/ 2147483647 h 678"/>
              <a:gd name="T8" fmla="*/ 2147483647 w 968"/>
              <a:gd name="T9" fmla="*/ 2147483647 h 678"/>
              <a:gd name="T10" fmla="*/ 2147483647 w 968"/>
              <a:gd name="T11" fmla="*/ 2147483647 h 678"/>
              <a:gd name="T12" fmla="*/ 2147483647 w 968"/>
              <a:gd name="T13" fmla="*/ 2147483647 h 6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68"/>
              <a:gd name="T22" fmla="*/ 0 h 678"/>
              <a:gd name="T23" fmla="*/ 968 w 968"/>
              <a:gd name="T24" fmla="*/ 678 h 67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68" h="678" extrusionOk="0">
                <a:moveTo>
                  <a:pt x="10" y="36"/>
                </a:moveTo>
                <a:cubicBezTo>
                  <a:pt x="5" y="17"/>
                  <a:pt x="3" y="12"/>
                  <a:pt x="0" y="0"/>
                </a:cubicBezTo>
                <a:cubicBezTo>
                  <a:pt x="28" y="37"/>
                  <a:pt x="44" y="67"/>
                  <a:pt x="58" y="117"/>
                </a:cubicBezTo>
                <a:cubicBezTo>
                  <a:pt x="100" y="269"/>
                  <a:pt x="87" y="448"/>
                  <a:pt x="147" y="593"/>
                </a:cubicBezTo>
                <a:cubicBezTo>
                  <a:pt x="177" y="666"/>
                  <a:pt x="248" y="678"/>
                  <a:pt x="319" y="677"/>
                </a:cubicBezTo>
                <a:cubicBezTo>
                  <a:pt x="483" y="676"/>
                  <a:pt x="644" y="625"/>
                  <a:pt x="805" y="598"/>
                </a:cubicBezTo>
                <a:cubicBezTo>
                  <a:pt x="861" y="589"/>
                  <a:pt x="912" y="582"/>
                  <a:pt x="967" y="567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6" name="Ink 3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397250" y="4784725"/>
            <a:ext cx="53975" cy="42863"/>
          </a:xfrm>
          <a:custGeom>
            <a:avLst/>
            <a:gdLst>
              <a:gd name="T0" fmla="*/ 2147483647 w 152"/>
              <a:gd name="T1" fmla="*/ 2147483647 h 119"/>
              <a:gd name="T2" fmla="*/ 2147483647 w 152"/>
              <a:gd name="T3" fmla="*/ 2147483647 h 119"/>
              <a:gd name="T4" fmla="*/ 1477581721 w 152"/>
              <a:gd name="T5" fmla="*/ 2147483647 h 119"/>
              <a:gd name="T6" fmla="*/ 0 w 152"/>
              <a:gd name="T7" fmla="*/ 2147483647 h 119"/>
              <a:gd name="T8" fmla="*/ 0 60000 65536"/>
              <a:gd name="T9" fmla="*/ 0 60000 65536"/>
              <a:gd name="T10" fmla="*/ 0 60000 65536"/>
              <a:gd name="T11" fmla="*/ 0 60000 65536"/>
              <a:gd name="T12" fmla="*/ 0 w 152"/>
              <a:gd name="T13" fmla="*/ 0 h 119"/>
              <a:gd name="T14" fmla="*/ 152 w 152"/>
              <a:gd name="T15" fmla="*/ 119 h 1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2" h="119" extrusionOk="0">
                <a:moveTo>
                  <a:pt x="151" y="0"/>
                </a:moveTo>
                <a:cubicBezTo>
                  <a:pt x="142" y="31"/>
                  <a:pt x="133" y="47"/>
                  <a:pt x="110" y="69"/>
                </a:cubicBezTo>
                <a:cubicBezTo>
                  <a:pt x="90" y="88"/>
                  <a:pt x="60" y="97"/>
                  <a:pt x="33" y="106"/>
                </a:cubicBezTo>
                <a:cubicBezTo>
                  <a:pt x="16" y="111"/>
                  <a:pt x="11" y="113"/>
                  <a:pt x="0" y="118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7" name="Ink 3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216275" y="5059363"/>
            <a:ext cx="90488" cy="190500"/>
          </a:xfrm>
          <a:custGeom>
            <a:avLst/>
            <a:gdLst>
              <a:gd name="T0" fmla="*/ 2147483647 w 254"/>
              <a:gd name="T1" fmla="*/ 2147483647 h 533"/>
              <a:gd name="T2" fmla="*/ 2147483647 w 254"/>
              <a:gd name="T3" fmla="*/ 2147483647 h 533"/>
              <a:gd name="T4" fmla="*/ 2147483647 w 254"/>
              <a:gd name="T5" fmla="*/ 2147483647 h 533"/>
              <a:gd name="T6" fmla="*/ 2147483647 w 254"/>
              <a:gd name="T7" fmla="*/ 2147483647 h 533"/>
              <a:gd name="T8" fmla="*/ 1853727460 w 254"/>
              <a:gd name="T9" fmla="*/ 2147483647 h 533"/>
              <a:gd name="T10" fmla="*/ 0 w 254"/>
              <a:gd name="T11" fmla="*/ 2147483647 h 533"/>
              <a:gd name="T12" fmla="*/ 2147483647 w 254"/>
              <a:gd name="T13" fmla="*/ 2147483647 h 5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4"/>
              <a:gd name="T22" fmla="*/ 0 h 533"/>
              <a:gd name="T23" fmla="*/ 254 w 254"/>
              <a:gd name="T24" fmla="*/ 533 h 5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4" h="533" extrusionOk="0">
                <a:moveTo>
                  <a:pt x="253" y="0"/>
                </a:moveTo>
                <a:cubicBezTo>
                  <a:pt x="234" y="52"/>
                  <a:pt x="214" y="97"/>
                  <a:pt x="188" y="145"/>
                </a:cubicBezTo>
                <a:cubicBezTo>
                  <a:pt x="186" y="148"/>
                  <a:pt x="184" y="152"/>
                  <a:pt x="182" y="155"/>
                </a:cubicBezTo>
              </a:path>
              <a:path w="254" h="533" extrusionOk="0">
                <a:moveTo>
                  <a:pt x="121" y="275"/>
                </a:moveTo>
                <a:cubicBezTo>
                  <a:pt x="96" y="324"/>
                  <a:pt x="70" y="369"/>
                  <a:pt x="41" y="414"/>
                </a:cubicBezTo>
                <a:cubicBezTo>
                  <a:pt x="25" y="438"/>
                  <a:pt x="1" y="473"/>
                  <a:pt x="0" y="501"/>
                </a:cubicBezTo>
                <a:cubicBezTo>
                  <a:pt x="-2" y="536"/>
                  <a:pt x="68" y="530"/>
                  <a:pt x="85" y="532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8" name="Ink 3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934075" y="3846513"/>
            <a:ext cx="392113" cy="1019175"/>
          </a:xfrm>
          <a:custGeom>
            <a:avLst/>
            <a:gdLst>
              <a:gd name="T0" fmla="*/ 2147483647 w 1089"/>
              <a:gd name="T1" fmla="*/ 2147483647 h 2828"/>
              <a:gd name="T2" fmla="*/ 2147483647 w 1089"/>
              <a:gd name="T3" fmla="*/ 2147483647 h 2828"/>
              <a:gd name="T4" fmla="*/ 2147483647 w 1089"/>
              <a:gd name="T5" fmla="*/ 2147483647 h 2828"/>
              <a:gd name="T6" fmla="*/ 2147483647 w 1089"/>
              <a:gd name="T7" fmla="*/ 2147483647 h 2828"/>
              <a:gd name="T8" fmla="*/ 2147483647 w 1089"/>
              <a:gd name="T9" fmla="*/ 2147483647 h 2828"/>
              <a:gd name="T10" fmla="*/ 2147483647 w 1089"/>
              <a:gd name="T11" fmla="*/ 2147483647 h 2828"/>
              <a:gd name="T12" fmla="*/ 2147483647 w 1089"/>
              <a:gd name="T13" fmla="*/ 2147483647 h 2828"/>
              <a:gd name="T14" fmla="*/ 2147483647 w 1089"/>
              <a:gd name="T15" fmla="*/ 2147483647 h 2828"/>
              <a:gd name="T16" fmla="*/ 2147483647 w 1089"/>
              <a:gd name="T17" fmla="*/ 2147483647 h 2828"/>
              <a:gd name="T18" fmla="*/ 2147483647 w 1089"/>
              <a:gd name="T19" fmla="*/ 2147483647 h 2828"/>
              <a:gd name="T20" fmla="*/ 2147483647 w 1089"/>
              <a:gd name="T21" fmla="*/ 2147483647 h 2828"/>
              <a:gd name="T22" fmla="*/ 2147483647 w 1089"/>
              <a:gd name="T23" fmla="*/ 2147483647 h 2828"/>
              <a:gd name="T24" fmla="*/ 2147483647 w 1089"/>
              <a:gd name="T25" fmla="*/ 2147483647 h 2828"/>
              <a:gd name="T26" fmla="*/ 2147483647 w 1089"/>
              <a:gd name="T27" fmla="*/ 2147483647 h 2828"/>
              <a:gd name="T28" fmla="*/ 2147483647 w 1089"/>
              <a:gd name="T29" fmla="*/ 2147483647 h 2828"/>
              <a:gd name="T30" fmla="*/ 2147483647 w 1089"/>
              <a:gd name="T31" fmla="*/ 2147483647 h 2828"/>
              <a:gd name="T32" fmla="*/ 2147483647 w 1089"/>
              <a:gd name="T33" fmla="*/ 2147483647 h 2828"/>
              <a:gd name="T34" fmla="*/ 2147483647 w 1089"/>
              <a:gd name="T35" fmla="*/ 2147483647 h 2828"/>
              <a:gd name="T36" fmla="*/ 2147483647 w 1089"/>
              <a:gd name="T37" fmla="*/ 2147483647 h 2828"/>
              <a:gd name="T38" fmla="*/ 2147483647 w 1089"/>
              <a:gd name="T39" fmla="*/ 2147483647 h 2828"/>
              <a:gd name="T40" fmla="*/ 2147483647 w 1089"/>
              <a:gd name="T41" fmla="*/ 2147483647 h 2828"/>
              <a:gd name="T42" fmla="*/ 2147483647 w 1089"/>
              <a:gd name="T43" fmla="*/ 2147483647 h 2828"/>
              <a:gd name="T44" fmla="*/ 2147483647 w 1089"/>
              <a:gd name="T45" fmla="*/ 2147483647 h 2828"/>
              <a:gd name="T46" fmla="*/ 2147483647 w 1089"/>
              <a:gd name="T47" fmla="*/ 2147483647 h 2828"/>
              <a:gd name="T48" fmla="*/ 2147483647 w 1089"/>
              <a:gd name="T49" fmla="*/ 2147483647 h 2828"/>
              <a:gd name="T50" fmla="*/ 2147483647 w 1089"/>
              <a:gd name="T51" fmla="*/ 2147483647 h 2828"/>
              <a:gd name="T52" fmla="*/ 2147483647 w 1089"/>
              <a:gd name="T53" fmla="*/ 2147483647 h 2828"/>
              <a:gd name="T54" fmla="*/ 2147483647 w 1089"/>
              <a:gd name="T55" fmla="*/ 2147483647 h 2828"/>
              <a:gd name="T56" fmla="*/ 2147483647 w 1089"/>
              <a:gd name="T57" fmla="*/ 2147483647 h 2828"/>
              <a:gd name="T58" fmla="*/ 2147483647 w 1089"/>
              <a:gd name="T59" fmla="*/ 2147483647 h 282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089"/>
              <a:gd name="T91" fmla="*/ 0 h 2828"/>
              <a:gd name="T92" fmla="*/ 1089 w 1089"/>
              <a:gd name="T93" fmla="*/ 2828 h 282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089" h="2828" extrusionOk="0">
                <a:moveTo>
                  <a:pt x="431" y="38"/>
                </a:moveTo>
                <a:cubicBezTo>
                  <a:pt x="443" y="18"/>
                  <a:pt x="477" y="-16"/>
                  <a:pt x="427" y="15"/>
                </a:cubicBezTo>
                <a:cubicBezTo>
                  <a:pt x="349" y="64"/>
                  <a:pt x="278" y="181"/>
                  <a:pt x="228" y="254"/>
                </a:cubicBezTo>
                <a:cubicBezTo>
                  <a:pt x="65" y="493"/>
                  <a:pt x="-83" y="824"/>
                  <a:pt x="49" y="1110"/>
                </a:cubicBezTo>
                <a:cubicBezTo>
                  <a:pt x="130" y="1285"/>
                  <a:pt x="338" y="1387"/>
                  <a:pt x="525" y="1388"/>
                </a:cubicBezTo>
                <a:cubicBezTo>
                  <a:pt x="686" y="1389"/>
                  <a:pt x="850" y="1312"/>
                  <a:pt x="955" y="1190"/>
                </a:cubicBezTo>
                <a:cubicBezTo>
                  <a:pt x="1140" y="975"/>
                  <a:pt x="1116" y="663"/>
                  <a:pt x="971" y="436"/>
                </a:cubicBezTo>
                <a:cubicBezTo>
                  <a:pt x="868" y="275"/>
                  <a:pt x="694" y="138"/>
                  <a:pt x="514" y="76"/>
                </a:cubicBezTo>
                <a:cubicBezTo>
                  <a:pt x="422" y="45"/>
                  <a:pt x="428" y="61"/>
                  <a:pt x="487" y="106"/>
                </a:cubicBezTo>
              </a:path>
              <a:path w="1089" h="2828" extrusionOk="0">
                <a:moveTo>
                  <a:pt x="893" y="1665"/>
                </a:moveTo>
                <a:cubicBezTo>
                  <a:pt x="913" y="1657"/>
                  <a:pt x="916" y="1655"/>
                  <a:pt x="912" y="1633"/>
                </a:cubicBezTo>
                <a:cubicBezTo>
                  <a:pt x="891" y="1645"/>
                  <a:pt x="892" y="1670"/>
                  <a:pt x="886" y="1695"/>
                </a:cubicBezTo>
                <a:cubicBezTo>
                  <a:pt x="873" y="1746"/>
                  <a:pt x="861" y="1796"/>
                  <a:pt x="852" y="1848"/>
                </a:cubicBezTo>
                <a:cubicBezTo>
                  <a:pt x="843" y="1896"/>
                  <a:pt x="835" y="1944"/>
                  <a:pt x="826" y="1992"/>
                </a:cubicBezTo>
                <a:cubicBezTo>
                  <a:pt x="822" y="2014"/>
                  <a:pt x="824" y="2034"/>
                  <a:pt x="808" y="2046"/>
                </a:cubicBezTo>
              </a:path>
              <a:path w="1089" h="2828" extrusionOk="0">
                <a:moveTo>
                  <a:pt x="729" y="2317"/>
                </a:moveTo>
                <a:cubicBezTo>
                  <a:pt x="743" y="2322"/>
                  <a:pt x="755" y="2327"/>
                  <a:pt x="768" y="2334"/>
                </a:cubicBezTo>
                <a:cubicBezTo>
                  <a:pt x="777" y="2319"/>
                  <a:pt x="782" y="2314"/>
                  <a:pt x="795" y="2301"/>
                </a:cubicBezTo>
              </a:path>
              <a:path w="1089" h="2828" extrusionOk="0">
                <a:moveTo>
                  <a:pt x="606" y="2603"/>
                </a:moveTo>
                <a:cubicBezTo>
                  <a:pt x="610" y="2642"/>
                  <a:pt x="622" y="2577"/>
                  <a:pt x="623" y="2573"/>
                </a:cubicBezTo>
              </a:path>
              <a:path w="1089" h="2828" extrusionOk="0">
                <a:moveTo>
                  <a:pt x="658" y="2766"/>
                </a:moveTo>
                <a:cubicBezTo>
                  <a:pt x="658" y="2781"/>
                  <a:pt x="663" y="2801"/>
                  <a:pt x="662" y="2816"/>
                </a:cubicBezTo>
                <a:cubicBezTo>
                  <a:pt x="659" y="2847"/>
                  <a:pt x="661" y="2781"/>
                  <a:pt x="662" y="2775"/>
                </a:cubicBezTo>
              </a:path>
              <a:path w="1089" h="2828" extrusionOk="0">
                <a:moveTo>
                  <a:pt x="668" y="1926"/>
                </a:moveTo>
                <a:cubicBezTo>
                  <a:pt x="674" y="1956"/>
                  <a:pt x="681" y="1987"/>
                  <a:pt x="687" y="2017"/>
                </a:cubicBezTo>
                <a:cubicBezTo>
                  <a:pt x="696" y="2064"/>
                  <a:pt x="705" y="2111"/>
                  <a:pt x="719" y="2157"/>
                </a:cubicBezTo>
                <a:cubicBezTo>
                  <a:pt x="727" y="2185"/>
                  <a:pt x="740" y="2228"/>
                  <a:pt x="775" y="2233"/>
                </a:cubicBezTo>
                <a:cubicBezTo>
                  <a:pt x="810" y="2238"/>
                  <a:pt x="851" y="2204"/>
                  <a:pt x="876" y="2185"/>
                </a:cubicBezTo>
                <a:cubicBezTo>
                  <a:pt x="919" y="2151"/>
                  <a:pt x="959" y="2114"/>
                  <a:pt x="1002" y="2079"/>
                </a:cubicBezTo>
                <a:cubicBezTo>
                  <a:pt x="1031" y="2055"/>
                  <a:pt x="1041" y="2047"/>
                  <a:pt x="1063" y="203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9" name="Ink 4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423150" y="1254125"/>
            <a:ext cx="522288" cy="236538"/>
          </a:xfrm>
          <a:custGeom>
            <a:avLst/>
            <a:gdLst>
              <a:gd name="T0" fmla="*/ 46643086 w 1451"/>
              <a:gd name="T1" fmla="*/ 2147483647 h 656"/>
              <a:gd name="T2" fmla="*/ 1399164447 w 1451"/>
              <a:gd name="T3" fmla="*/ 2147483647 h 656"/>
              <a:gd name="T4" fmla="*/ 792803761 w 1451"/>
              <a:gd name="T5" fmla="*/ 2147483647 h 656"/>
              <a:gd name="T6" fmla="*/ 2147483647 w 1451"/>
              <a:gd name="T7" fmla="*/ 2147483647 h 656"/>
              <a:gd name="T8" fmla="*/ 2147483647 w 1451"/>
              <a:gd name="T9" fmla="*/ 2147483647 h 656"/>
              <a:gd name="T10" fmla="*/ 2147483647 w 1451"/>
              <a:gd name="T11" fmla="*/ 2147483647 h 656"/>
              <a:gd name="T12" fmla="*/ 2147483647 w 1451"/>
              <a:gd name="T13" fmla="*/ 2147483647 h 656"/>
              <a:gd name="T14" fmla="*/ 2147483647 w 1451"/>
              <a:gd name="T15" fmla="*/ 2147483647 h 656"/>
              <a:gd name="T16" fmla="*/ 2147483647 w 1451"/>
              <a:gd name="T17" fmla="*/ 2147483647 h 656"/>
              <a:gd name="T18" fmla="*/ 2147483647 w 1451"/>
              <a:gd name="T19" fmla="*/ 2147483647 h 656"/>
              <a:gd name="T20" fmla="*/ 2147483647 w 1451"/>
              <a:gd name="T21" fmla="*/ 2147483647 h 656"/>
              <a:gd name="T22" fmla="*/ 2147483647 w 1451"/>
              <a:gd name="T23" fmla="*/ 2147483647 h 656"/>
              <a:gd name="T24" fmla="*/ 2147483647 w 1451"/>
              <a:gd name="T25" fmla="*/ 2147483647 h 656"/>
              <a:gd name="T26" fmla="*/ 2147483647 w 1451"/>
              <a:gd name="T27" fmla="*/ 2147483647 h 656"/>
              <a:gd name="T28" fmla="*/ 2147483647 w 1451"/>
              <a:gd name="T29" fmla="*/ 2147483647 h 656"/>
              <a:gd name="T30" fmla="*/ 2147483647 w 1451"/>
              <a:gd name="T31" fmla="*/ 2147483647 h 656"/>
              <a:gd name="T32" fmla="*/ 2147483647 w 1451"/>
              <a:gd name="T33" fmla="*/ 2147483647 h 656"/>
              <a:gd name="T34" fmla="*/ 2147483647 w 1451"/>
              <a:gd name="T35" fmla="*/ 2147483647 h 656"/>
              <a:gd name="T36" fmla="*/ 2147483647 w 1451"/>
              <a:gd name="T37" fmla="*/ 2147483647 h 656"/>
              <a:gd name="T38" fmla="*/ 2147483647 w 1451"/>
              <a:gd name="T39" fmla="*/ 2147483647 h 656"/>
              <a:gd name="T40" fmla="*/ 2147483647 w 1451"/>
              <a:gd name="T41" fmla="*/ 2147483647 h 656"/>
              <a:gd name="T42" fmla="*/ 2147483647 w 1451"/>
              <a:gd name="T43" fmla="*/ 2147483647 h 65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51"/>
              <a:gd name="T67" fmla="*/ 0 h 656"/>
              <a:gd name="T68" fmla="*/ 1451 w 1451"/>
              <a:gd name="T69" fmla="*/ 656 h 65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51" h="656" extrusionOk="0">
                <a:moveTo>
                  <a:pt x="1" y="230"/>
                </a:moveTo>
                <a:cubicBezTo>
                  <a:pt x="15" y="198"/>
                  <a:pt x="20" y="187"/>
                  <a:pt x="30" y="153"/>
                </a:cubicBezTo>
                <a:cubicBezTo>
                  <a:pt x="4" y="259"/>
                  <a:pt x="-20" y="378"/>
                  <a:pt x="17" y="485"/>
                </a:cubicBezTo>
                <a:cubicBezTo>
                  <a:pt x="49" y="578"/>
                  <a:pt x="137" y="610"/>
                  <a:pt x="229" y="596"/>
                </a:cubicBezTo>
                <a:cubicBezTo>
                  <a:pt x="311" y="583"/>
                  <a:pt x="402" y="538"/>
                  <a:pt x="459" y="478"/>
                </a:cubicBezTo>
                <a:cubicBezTo>
                  <a:pt x="513" y="422"/>
                  <a:pt x="542" y="346"/>
                  <a:pt x="541" y="269"/>
                </a:cubicBezTo>
                <a:cubicBezTo>
                  <a:pt x="540" y="189"/>
                  <a:pt x="480" y="138"/>
                  <a:pt x="469" y="66"/>
                </a:cubicBezTo>
                <a:cubicBezTo>
                  <a:pt x="471" y="61"/>
                  <a:pt x="474" y="57"/>
                  <a:pt x="476" y="52"/>
                </a:cubicBezTo>
                <a:cubicBezTo>
                  <a:pt x="511" y="34"/>
                  <a:pt x="548" y="12"/>
                  <a:pt x="592" y="5"/>
                </a:cubicBezTo>
                <a:cubicBezTo>
                  <a:pt x="629" y="-1"/>
                  <a:pt x="664" y="2"/>
                  <a:pt x="700" y="6"/>
                </a:cubicBezTo>
                <a:cubicBezTo>
                  <a:pt x="692" y="24"/>
                  <a:pt x="674" y="60"/>
                  <a:pt x="665" y="86"/>
                </a:cubicBezTo>
                <a:cubicBezTo>
                  <a:pt x="630" y="182"/>
                  <a:pt x="696" y="281"/>
                  <a:pt x="755" y="351"/>
                </a:cubicBezTo>
                <a:cubicBezTo>
                  <a:pt x="768" y="367"/>
                  <a:pt x="885" y="462"/>
                  <a:pt x="873" y="488"/>
                </a:cubicBezTo>
                <a:cubicBezTo>
                  <a:pt x="863" y="509"/>
                  <a:pt x="831" y="508"/>
                  <a:pt x="812" y="511"/>
                </a:cubicBezTo>
                <a:cubicBezTo>
                  <a:pt x="795" y="514"/>
                  <a:pt x="777" y="511"/>
                  <a:pt x="760" y="512"/>
                </a:cubicBezTo>
                <a:cubicBezTo>
                  <a:pt x="816" y="495"/>
                  <a:pt x="871" y="478"/>
                  <a:pt x="924" y="454"/>
                </a:cubicBezTo>
                <a:cubicBezTo>
                  <a:pt x="1046" y="400"/>
                  <a:pt x="1166" y="321"/>
                  <a:pt x="1258" y="223"/>
                </a:cubicBezTo>
                <a:cubicBezTo>
                  <a:pt x="1281" y="199"/>
                  <a:pt x="1389" y="74"/>
                  <a:pt x="1338" y="31"/>
                </a:cubicBezTo>
                <a:cubicBezTo>
                  <a:pt x="1286" y="-12"/>
                  <a:pt x="1229" y="16"/>
                  <a:pt x="1182" y="58"/>
                </a:cubicBezTo>
                <a:cubicBezTo>
                  <a:pt x="1109" y="124"/>
                  <a:pt x="1074" y="222"/>
                  <a:pt x="1080" y="319"/>
                </a:cubicBezTo>
                <a:cubicBezTo>
                  <a:pt x="1089" y="464"/>
                  <a:pt x="1235" y="658"/>
                  <a:pt x="1395" y="655"/>
                </a:cubicBezTo>
                <a:cubicBezTo>
                  <a:pt x="1425" y="649"/>
                  <a:pt x="1435" y="648"/>
                  <a:pt x="1450" y="633"/>
                </a:cubicBezTo>
              </a:path>
            </a:pathLst>
          </a:custGeom>
          <a:noFill/>
          <a:ln w="19050" cap="rnd">
            <a:solidFill>
              <a:srgbClr val="5063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0" name="Ink 4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113713" y="1836738"/>
            <a:ext cx="76200" cy="355600"/>
          </a:xfrm>
          <a:custGeom>
            <a:avLst/>
            <a:gdLst>
              <a:gd name="T0" fmla="*/ 2147483647 w 215"/>
              <a:gd name="T1" fmla="*/ 2147483647 h 985"/>
              <a:gd name="T2" fmla="*/ 2147483647 w 215"/>
              <a:gd name="T3" fmla="*/ 2147483647 h 985"/>
              <a:gd name="T4" fmla="*/ 311644887 w 215"/>
              <a:gd name="T5" fmla="*/ 2147483647 h 985"/>
              <a:gd name="T6" fmla="*/ 1469164291 w 215"/>
              <a:gd name="T7" fmla="*/ 2147483647 h 985"/>
              <a:gd name="T8" fmla="*/ 2147483647 w 215"/>
              <a:gd name="T9" fmla="*/ 2147483647 h 9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5"/>
              <a:gd name="T16" fmla="*/ 0 h 985"/>
              <a:gd name="T17" fmla="*/ 215 w 215"/>
              <a:gd name="T18" fmla="*/ 985 h 9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5" h="985" extrusionOk="0">
                <a:moveTo>
                  <a:pt x="214" y="17"/>
                </a:moveTo>
                <a:cubicBezTo>
                  <a:pt x="170" y="-2"/>
                  <a:pt x="131" y="-9"/>
                  <a:pt x="97" y="38"/>
                </a:cubicBezTo>
                <a:cubicBezTo>
                  <a:pt x="39" y="118"/>
                  <a:pt x="18" y="242"/>
                  <a:pt x="7" y="337"/>
                </a:cubicBezTo>
                <a:cubicBezTo>
                  <a:pt x="-9" y="474"/>
                  <a:pt x="-5" y="625"/>
                  <a:pt x="33" y="758"/>
                </a:cubicBezTo>
                <a:cubicBezTo>
                  <a:pt x="61" y="856"/>
                  <a:pt x="104" y="910"/>
                  <a:pt x="168" y="984"/>
                </a:cubicBezTo>
              </a:path>
            </a:pathLst>
          </a:custGeom>
          <a:noFill/>
          <a:ln w="19050" cap="rnd">
            <a:solidFill>
              <a:srgbClr val="5063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1" name="Ink 4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892925" y="1862138"/>
            <a:ext cx="571500" cy="361950"/>
          </a:xfrm>
          <a:custGeom>
            <a:avLst/>
            <a:gdLst>
              <a:gd name="T0" fmla="*/ 0 w 1590"/>
              <a:gd name="T1" fmla="*/ 2147483647 h 1008"/>
              <a:gd name="T2" fmla="*/ 1718134787 w 1590"/>
              <a:gd name="T3" fmla="*/ 2147483647 h 1008"/>
              <a:gd name="T4" fmla="*/ 2147483647 w 1590"/>
              <a:gd name="T5" fmla="*/ 2147483647 h 1008"/>
              <a:gd name="T6" fmla="*/ 2147483647 w 1590"/>
              <a:gd name="T7" fmla="*/ 2147483647 h 1008"/>
              <a:gd name="T8" fmla="*/ 2147483647 w 1590"/>
              <a:gd name="T9" fmla="*/ 2147483647 h 1008"/>
              <a:gd name="T10" fmla="*/ 2147483647 w 1590"/>
              <a:gd name="T11" fmla="*/ 2147483647 h 1008"/>
              <a:gd name="T12" fmla="*/ 2147483647 w 1590"/>
              <a:gd name="T13" fmla="*/ 2147483647 h 1008"/>
              <a:gd name="T14" fmla="*/ 2147483647 w 1590"/>
              <a:gd name="T15" fmla="*/ 2147483647 h 1008"/>
              <a:gd name="T16" fmla="*/ 2147483647 w 1590"/>
              <a:gd name="T17" fmla="*/ 2147483647 h 1008"/>
              <a:gd name="T18" fmla="*/ 2147483647 w 1590"/>
              <a:gd name="T19" fmla="*/ 2147483647 h 1008"/>
              <a:gd name="T20" fmla="*/ 2147483647 w 1590"/>
              <a:gd name="T21" fmla="*/ 2147483647 h 1008"/>
              <a:gd name="T22" fmla="*/ 2147483647 w 1590"/>
              <a:gd name="T23" fmla="*/ 2147483647 h 1008"/>
              <a:gd name="T24" fmla="*/ 2147483647 w 1590"/>
              <a:gd name="T25" fmla="*/ 2147483647 h 1008"/>
              <a:gd name="T26" fmla="*/ 2147483647 w 1590"/>
              <a:gd name="T27" fmla="*/ 2147483647 h 1008"/>
              <a:gd name="T28" fmla="*/ 2147483647 w 1590"/>
              <a:gd name="T29" fmla="*/ 2147483647 h 1008"/>
              <a:gd name="T30" fmla="*/ 2147483647 w 1590"/>
              <a:gd name="T31" fmla="*/ 2147483647 h 1008"/>
              <a:gd name="T32" fmla="*/ 2147483647 w 1590"/>
              <a:gd name="T33" fmla="*/ 2147483647 h 1008"/>
              <a:gd name="T34" fmla="*/ 2147483647 w 1590"/>
              <a:gd name="T35" fmla="*/ 2147483647 h 1008"/>
              <a:gd name="T36" fmla="*/ 2147483647 w 1590"/>
              <a:gd name="T37" fmla="*/ 2147483647 h 1008"/>
              <a:gd name="T38" fmla="*/ 2147483647 w 1590"/>
              <a:gd name="T39" fmla="*/ 2147483647 h 1008"/>
              <a:gd name="T40" fmla="*/ 2147483647 w 1590"/>
              <a:gd name="T41" fmla="*/ 2147483647 h 1008"/>
              <a:gd name="T42" fmla="*/ 2147483647 w 1590"/>
              <a:gd name="T43" fmla="*/ 2147483647 h 1008"/>
              <a:gd name="T44" fmla="*/ 2147483647 w 1590"/>
              <a:gd name="T45" fmla="*/ 2147483647 h 1008"/>
              <a:gd name="T46" fmla="*/ 2147483647 w 1590"/>
              <a:gd name="T47" fmla="*/ 2147483647 h 1008"/>
              <a:gd name="T48" fmla="*/ 2147483647 w 1590"/>
              <a:gd name="T49" fmla="*/ 2147483647 h 1008"/>
              <a:gd name="T50" fmla="*/ 2147483647 w 1590"/>
              <a:gd name="T51" fmla="*/ 2147483647 h 1008"/>
              <a:gd name="T52" fmla="*/ 2147483647 w 1590"/>
              <a:gd name="T53" fmla="*/ 2147483647 h 1008"/>
              <a:gd name="T54" fmla="*/ 2147483647 w 1590"/>
              <a:gd name="T55" fmla="*/ 2147483647 h 1008"/>
              <a:gd name="T56" fmla="*/ 2147483647 w 1590"/>
              <a:gd name="T57" fmla="*/ 2147483647 h 1008"/>
              <a:gd name="T58" fmla="*/ 2147483647 w 1590"/>
              <a:gd name="T59" fmla="*/ 2147483647 h 1008"/>
              <a:gd name="T60" fmla="*/ 2147483647 w 1590"/>
              <a:gd name="T61" fmla="*/ 2147483647 h 1008"/>
              <a:gd name="T62" fmla="*/ 2147483647 w 1590"/>
              <a:gd name="T63" fmla="*/ 2147483647 h 1008"/>
              <a:gd name="T64" fmla="*/ 2147483647 w 1590"/>
              <a:gd name="T65" fmla="*/ 2147483647 h 1008"/>
              <a:gd name="T66" fmla="*/ 2147483647 w 1590"/>
              <a:gd name="T67" fmla="*/ 2147483647 h 1008"/>
              <a:gd name="T68" fmla="*/ 2147483647 w 1590"/>
              <a:gd name="T69" fmla="*/ 2147483647 h 1008"/>
              <a:gd name="T70" fmla="*/ 2147483647 w 1590"/>
              <a:gd name="T71" fmla="*/ 2147483647 h 1008"/>
              <a:gd name="T72" fmla="*/ 2147483647 w 1590"/>
              <a:gd name="T73" fmla="*/ 2147483647 h 1008"/>
              <a:gd name="T74" fmla="*/ 2147483647 w 1590"/>
              <a:gd name="T75" fmla="*/ 2147483647 h 1008"/>
              <a:gd name="T76" fmla="*/ 2147483647 w 1590"/>
              <a:gd name="T77" fmla="*/ 2147483647 h 1008"/>
              <a:gd name="T78" fmla="*/ 2147483647 w 1590"/>
              <a:gd name="T79" fmla="*/ 2147483647 h 1008"/>
              <a:gd name="T80" fmla="*/ 2147483647 w 1590"/>
              <a:gd name="T81" fmla="*/ 2147483647 h 1008"/>
              <a:gd name="T82" fmla="*/ 2147483647 w 1590"/>
              <a:gd name="T83" fmla="*/ 2147483647 h 1008"/>
              <a:gd name="T84" fmla="*/ 2147483647 w 1590"/>
              <a:gd name="T85" fmla="*/ 2147483647 h 1008"/>
              <a:gd name="T86" fmla="*/ 2147483647 w 1590"/>
              <a:gd name="T87" fmla="*/ 2147483647 h 1008"/>
              <a:gd name="T88" fmla="*/ 2147483647 w 1590"/>
              <a:gd name="T89" fmla="*/ 2147483647 h 1008"/>
              <a:gd name="T90" fmla="*/ 2147483647 w 1590"/>
              <a:gd name="T91" fmla="*/ 2147483647 h 1008"/>
              <a:gd name="T92" fmla="*/ 2147483647 w 1590"/>
              <a:gd name="T93" fmla="*/ 2147483647 h 1008"/>
              <a:gd name="T94" fmla="*/ 2147483647 w 1590"/>
              <a:gd name="T95" fmla="*/ 2147483647 h 1008"/>
              <a:gd name="T96" fmla="*/ 2147483647 w 1590"/>
              <a:gd name="T97" fmla="*/ 2147483647 h 1008"/>
              <a:gd name="T98" fmla="*/ 2147483647 w 1590"/>
              <a:gd name="T99" fmla="*/ 2147483647 h 1008"/>
              <a:gd name="T100" fmla="*/ 2147483647 w 1590"/>
              <a:gd name="T101" fmla="*/ 2147483647 h 1008"/>
              <a:gd name="T102" fmla="*/ 2147483647 w 1590"/>
              <a:gd name="T103" fmla="*/ 2147483647 h 1008"/>
              <a:gd name="T104" fmla="*/ 2147483647 w 1590"/>
              <a:gd name="T105" fmla="*/ 2147483647 h 1008"/>
              <a:gd name="T106" fmla="*/ 2147483647 w 1590"/>
              <a:gd name="T107" fmla="*/ 2147483647 h 1008"/>
              <a:gd name="T108" fmla="*/ 2147483647 w 1590"/>
              <a:gd name="T109" fmla="*/ 2147483647 h 1008"/>
              <a:gd name="T110" fmla="*/ 2147483647 w 1590"/>
              <a:gd name="T111" fmla="*/ 2147483647 h 100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590"/>
              <a:gd name="T169" fmla="*/ 0 h 1008"/>
              <a:gd name="T170" fmla="*/ 1590 w 1590"/>
              <a:gd name="T171" fmla="*/ 1008 h 100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590" h="1008" extrusionOk="0">
                <a:moveTo>
                  <a:pt x="0" y="567"/>
                </a:moveTo>
                <a:cubicBezTo>
                  <a:pt x="24" y="600"/>
                  <a:pt x="27" y="635"/>
                  <a:pt x="37" y="674"/>
                </a:cubicBezTo>
                <a:cubicBezTo>
                  <a:pt x="53" y="736"/>
                  <a:pt x="75" y="797"/>
                  <a:pt x="97" y="857"/>
                </a:cubicBezTo>
                <a:cubicBezTo>
                  <a:pt x="108" y="886"/>
                  <a:pt x="120" y="915"/>
                  <a:pt x="132" y="944"/>
                </a:cubicBezTo>
                <a:cubicBezTo>
                  <a:pt x="119" y="897"/>
                  <a:pt x="104" y="851"/>
                  <a:pt x="98" y="802"/>
                </a:cubicBezTo>
                <a:cubicBezTo>
                  <a:pt x="87" y="718"/>
                  <a:pt x="98" y="608"/>
                  <a:pt x="159" y="543"/>
                </a:cubicBezTo>
                <a:cubicBezTo>
                  <a:pt x="197" y="503"/>
                  <a:pt x="247" y="479"/>
                  <a:pt x="296" y="455"/>
                </a:cubicBezTo>
                <a:cubicBezTo>
                  <a:pt x="328" y="440"/>
                  <a:pt x="338" y="435"/>
                  <a:pt x="360" y="429"/>
                </a:cubicBezTo>
              </a:path>
              <a:path w="1590" h="1008" extrusionOk="0">
                <a:moveTo>
                  <a:pt x="374" y="581"/>
                </a:moveTo>
                <a:cubicBezTo>
                  <a:pt x="371" y="618"/>
                  <a:pt x="371" y="633"/>
                  <a:pt x="384" y="667"/>
                </a:cubicBezTo>
                <a:cubicBezTo>
                  <a:pt x="422" y="680"/>
                  <a:pt x="441" y="693"/>
                  <a:pt x="484" y="672"/>
                </a:cubicBezTo>
                <a:cubicBezTo>
                  <a:pt x="527" y="651"/>
                  <a:pt x="564" y="604"/>
                  <a:pt x="576" y="558"/>
                </a:cubicBezTo>
                <a:cubicBezTo>
                  <a:pt x="586" y="520"/>
                  <a:pt x="574" y="505"/>
                  <a:pt x="555" y="477"/>
                </a:cubicBezTo>
                <a:cubicBezTo>
                  <a:pt x="499" y="465"/>
                  <a:pt x="471" y="480"/>
                  <a:pt x="429" y="523"/>
                </a:cubicBezTo>
                <a:cubicBezTo>
                  <a:pt x="379" y="575"/>
                  <a:pt x="346" y="644"/>
                  <a:pt x="334" y="715"/>
                </a:cubicBezTo>
                <a:cubicBezTo>
                  <a:pt x="324" y="772"/>
                  <a:pt x="332" y="812"/>
                  <a:pt x="361" y="859"/>
                </a:cubicBezTo>
                <a:cubicBezTo>
                  <a:pt x="406" y="858"/>
                  <a:pt x="426" y="860"/>
                  <a:pt x="466" y="825"/>
                </a:cubicBezTo>
                <a:cubicBezTo>
                  <a:pt x="525" y="773"/>
                  <a:pt x="563" y="715"/>
                  <a:pt x="608" y="651"/>
                </a:cubicBezTo>
                <a:cubicBezTo>
                  <a:pt x="652" y="589"/>
                  <a:pt x="691" y="521"/>
                  <a:pt x="744" y="466"/>
                </a:cubicBezTo>
                <a:cubicBezTo>
                  <a:pt x="775" y="434"/>
                  <a:pt x="783" y="429"/>
                  <a:pt x="823" y="426"/>
                </a:cubicBezTo>
                <a:cubicBezTo>
                  <a:pt x="862" y="468"/>
                  <a:pt x="874" y="506"/>
                  <a:pt x="887" y="562"/>
                </a:cubicBezTo>
                <a:cubicBezTo>
                  <a:pt x="901" y="622"/>
                  <a:pt x="916" y="690"/>
                  <a:pt x="913" y="752"/>
                </a:cubicBezTo>
                <a:cubicBezTo>
                  <a:pt x="912" y="756"/>
                  <a:pt x="912" y="760"/>
                  <a:pt x="911" y="764"/>
                </a:cubicBezTo>
                <a:cubicBezTo>
                  <a:pt x="884" y="754"/>
                  <a:pt x="861" y="741"/>
                  <a:pt x="835" y="723"/>
                </a:cubicBezTo>
                <a:cubicBezTo>
                  <a:pt x="789" y="691"/>
                  <a:pt x="740" y="659"/>
                  <a:pt x="683" y="651"/>
                </a:cubicBezTo>
                <a:cubicBezTo>
                  <a:pt x="635" y="644"/>
                  <a:pt x="595" y="659"/>
                  <a:pt x="574" y="704"/>
                </a:cubicBezTo>
                <a:cubicBezTo>
                  <a:pt x="559" y="736"/>
                  <a:pt x="554" y="793"/>
                  <a:pt x="578" y="823"/>
                </a:cubicBezTo>
                <a:cubicBezTo>
                  <a:pt x="613" y="866"/>
                  <a:pt x="663" y="847"/>
                  <a:pt x="707" y="831"/>
                </a:cubicBezTo>
                <a:cubicBezTo>
                  <a:pt x="771" y="808"/>
                  <a:pt x="840" y="764"/>
                  <a:pt x="893" y="721"/>
                </a:cubicBezTo>
                <a:cubicBezTo>
                  <a:pt x="921" y="698"/>
                  <a:pt x="947" y="672"/>
                  <a:pt x="976" y="649"/>
                </a:cubicBezTo>
                <a:cubicBezTo>
                  <a:pt x="949" y="657"/>
                  <a:pt x="945" y="667"/>
                  <a:pt x="931" y="691"/>
                </a:cubicBezTo>
                <a:cubicBezTo>
                  <a:pt x="905" y="736"/>
                  <a:pt x="887" y="783"/>
                  <a:pt x="893" y="836"/>
                </a:cubicBezTo>
                <a:cubicBezTo>
                  <a:pt x="897" y="873"/>
                  <a:pt x="922" y="923"/>
                  <a:pt x="964" y="929"/>
                </a:cubicBezTo>
                <a:cubicBezTo>
                  <a:pt x="1017" y="936"/>
                  <a:pt x="1048" y="900"/>
                  <a:pt x="1082" y="867"/>
                </a:cubicBezTo>
              </a:path>
              <a:path w="1590" h="1008" extrusionOk="0">
                <a:moveTo>
                  <a:pt x="1116" y="87"/>
                </a:moveTo>
                <a:cubicBezTo>
                  <a:pt x="1116" y="66"/>
                  <a:pt x="1118" y="48"/>
                  <a:pt x="1114" y="26"/>
                </a:cubicBezTo>
                <a:cubicBezTo>
                  <a:pt x="1111" y="12"/>
                  <a:pt x="1111" y="9"/>
                  <a:pt x="1109" y="0"/>
                </a:cubicBezTo>
                <a:cubicBezTo>
                  <a:pt x="1106" y="36"/>
                  <a:pt x="1105" y="71"/>
                  <a:pt x="1104" y="108"/>
                </a:cubicBezTo>
                <a:cubicBezTo>
                  <a:pt x="1098" y="350"/>
                  <a:pt x="1077" y="593"/>
                  <a:pt x="1095" y="835"/>
                </a:cubicBezTo>
                <a:cubicBezTo>
                  <a:pt x="1097" y="860"/>
                  <a:pt x="1100" y="884"/>
                  <a:pt x="1103" y="909"/>
                </a:cubicBezTo>
                <a:cubicBezTo>
                  <a:pt x="1104" y="886"/>
                  <a:pt x="1102" y="863"/>
                  <a:pt x="1104" y="840"/>
                </a:cubicBezTo>
                <a:cubicBezTo>
                  <a:pt x="1108" y="785"/>
                  <a:pt x="1127" y="714"/>
                  <a:pt x="1169" y="676"/>
                </a:cubicBezTo>
                <a:cubicBezTo>
                  <a:pt x="1209" y="639"/>
                  <a:pt x="1241" y="680"/>
                  <a:pt x="1256" y="717"/>
                </a:cubicBezTo>
                <a:cubicBezTo>
                  <a:pt x="1274" y="761"/>
                  <a:pt x="1282" y="811"/>
                  <a:pt x="1290" y="858"/>
                </a:cubicBezTo>
                <a:cubicBezTo>
                  <a:pt x="1294" y="882"/>
                  <a:pt x="1302" y="900"/>
                  <a:pt x="1310" y="923"/>
                </a:cubicBezTo>
                <a:cubicBezTo>
                  <a:pt x="1339" y="913"/>
                  <a:pt x="1351" y="911"/>
                  <a:pt x="1380" y="892"/>
                </a:cubicBezTo>
              </a:path>
              <a:path w="1590" h="1008" extrusionOk="0">
                <a:moveTo>
                  <a:pt x="1436" y="201"/>
                </a:moveTo>
                <a:cubicBezTo>
                  <a:pt x="1439" y="150"/>
                  <a:pt x="1451" y="118"/>
                  <a:pt x="1468" y="72"/>
                </a:cubicBezTo>
                <a:cubicBezTo>
                  <a:pt x="1477" y="49"/>
                  <a:pt x="1486" y="11"/>
                  <a:pt x="1518" y="12"/>
                </a:cubicBezTo>
                <a:cubicBezTo>
                  <a:pt x="1552" y="13"/>
                  <a:pt x="1569" y="63"/>
                  <a:pt x="1576" y="89"/>
                </a:cubicBezTo>
                <a:cubicBezTo>
                  <a:pt x="1592" y="152"/>
                  <a:pt x="1592" y="215"/>
                  <a:pt x="1581" y="278"/>
                </a:cubicBezTo>
                <a:cubicBezTo>
                  <a:pt x="1569" y="344"/>
                  <a:pt x="1541" y="404"/>
                  <a:pt x="1517" y="466"/>
                </a:cubicBezTo>
                <a:cubicBezTo>
                  <a:pt x="1506" y="495"/>
                  <a:pt x="1500" y="522"/>
                  <a:pt x="1496" y="552"/>
                </a:cubicBezTo>
              </a:path>
              <a:path w="1590" h="1008" extrusionOk="0">
                <a:moveTo>
                  <a:pt x="1534" y="924"/>
                </a:moveTo>
                <a:cubicBezTo>
                  <a:pt x="1529" y="951"/>
                  <a:pt x="1517" y="981"/>
                  <a:pt x="1520" y="1007"/>
                </a:cubicBezTo>
                <a:cubicBezTo>
                  <a:pt x="1529" y="988"/>
                  <a:pt x="1538" y="970"/>
                  <a:pt x="1548" y="951"/>
                </a:cubicBezTo>
              </a:path>
            </a:pathLst>
          </a:custGeom>
          <a:noFill/>
          <a:ln w="19050" cap="rnd">
            <a:solidFill>
              <a:srgbClr val="5063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2" name="Ink 4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642225" y="2043113"/>
            <a:ext cx="417513" cy="155575"/>
          </a:xfrm>
          <a:custGeom>
            <a:avLst/>
            <a:gdLst>
              <a:gd name="T0" fmla="*/ 2147483647 w 1159"/>
              <a:gd name="T1" fmla="*/ 2147483647 h 431"/>
              <a:gd name="T2" fmla="*/ 2147483647 w 1159"/>
              <a:gd name="T3" fmla="*/ 2147483647 h 431"/>
              <a:gd name="T4" fmla="*/ 2147483647 w 1159"/>
              <a:gd name="T5" fmla="*/ 2147483647 h 431"/>
              <a:gd name="T6" fmla="*/ 2147483647 w 1159"/>
              <a:gd name="T7" fmla="*/ 2147483647 h 431"/>
              <a:gd name="T8" fmla="*/ 841425950 w 1159"/>
              <a:gd name="T9" fmla="*/ 2147483647 h 431"/>
              <a:gd name="T10" fmla="*/ 560994042 w 1159"/>
              <a:gd name="T11" fmla="*/ 2147483647 h 431"/>
              <a:gd name="T12" fmla="*/ 2147483647 w 1159"/>
              <a:gd name="T13" fmla="*/ 2147483647 h 431"/>
              <a:gd name="T14" fmla="*/ 2147483647 w 1159"/>
              <a:gd name="T15" fmla="*/ 2147483647 h 431"/>
              <a:gd name="T16" fmla="*/ 2147483647 w 1159"/>
              <a:gd name="T17" fmla="*/ 2147483647 h 431"/>
              <a:gd name="T18" fmla="*/ 2147483647 w 1159"/>
              <a:gd name="T19" fmla="*/ 2147483647 h 431"/>
              <a:gd name="T20" fmla="*/ 2147483647 w 1159"/>
              <a:gd name="T21" fmla="*/ 2147483647 h 431"/>
              <a:gd name="T22" fmla="*/ 2147483647 w 1159"/>
              <a:gd name="T23" fmla="*/ 2147483647 h 431"/>
              <a:gd name="T24" fmla="*/ 2147483647 w 1159"/>
              <a:gd name="T25" fmla="*/ 2147483647 h 431"/>
              <a:gd name="T26" fmla="*/ 2147483647 w 1159"/>
              <a:gd name="T27" fmla="*/ 2147483647 h 431"/>
              <a:gd name="T28" fmla="*/ 2147483647 w 1159"/>
              <a:gd name="T29" fmla="*/ 2147483647 h 431"/>
              <a:gd name="T30" fmla="*/ 2147483647 w 1159"/>
              <a:gd name="T31" fmla="*/ 2147483647 h 431"/>
              <a:gd name="T32" fmla="*/ 2147483647 w 1159"/>
              <a:gd name="T33" fmla="*/ 2147483647 h 431"/>
              <a:gd name="T34" fmla="*/ 2147483647 w 1159"/>
              <a:gd name="T35" fmla="*/ 2147483647 h 431"/>
              <a:gd name="T36" fmla="*/ 2147483647 w 1159"/>
              <a:gd name="T37" fmla="*/ 2147483647 h 431"/>
              <a:gd name="T38" fmla="*/ 2147483647 w 1159"/>
              <a:gd name="T39" fmla="*/ 2147483647 h 431"/>
              <a:gd name="T40" fmla="*/ 2147483647 w 1159"/>
              <a:gd name="T41" fmla="*/ 2147483647 h 43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159"/>
              <a:gd name="T64" fmla="*/ 0 h 431"/>
              <a:gd name="T65" fmla="*/ 1159 w 1159"/>
              <a:gd name="T66" fmla="*/ 431 h 431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159" h="431" extrusionOk="0">
                <a:moveTo>
                  <a:pt x="150" y="131"/>
                </a:moveTo>
                <a:cubicBezTo>
                  <a:pt x="154" y="113"/>
                  <a:pt x="160" y="91"/>
                  <a:pt x="159" y="74"/>
                </a:cubicBezTo>
                <a:cubicBezTo>
                  <a:pt x="158" y="54"/>
                  <a:pt x="156" y="32"/>
                  <a:pt x="144" y="15"/>
                </a:cubicBezTo>
                <a:cubicBezTo>
                  <a:pt x="128" y="-7"/>
                  <a:pt x="107" y="1"/>
                  <a:pt x="89" y="17"/>
                </a:cubicBezTo>
                <a:cubicBezTo>
                  <a:pt x="49" y="52"/>
                  <a:pt x="31" y="109"/>
                  <a:pt x="18" y="158"/>
                </a:cubicBezTo>
                <a:cubicBezTo>
                  <a:pt x="-2" y="231"/>
                  <a:pt x="-9" y="313"/>
                  <a:pt x="12" y="387"/>
                </a:cubicBezTo>
                <a:cubicBezTo>
                  <a:pt x="20" y="416"/>
                  <a:pt x="38" y="440"/>
                  <a:pt x="69" y="423"/>
                </a:cubicBezTo>
                <a:cubicBezTo>
                  <a:pt x="108" y="403"/>
                  <a:pt x="119" y="348"/>
                  <a:pt x="130" y="310"/>
                </a:cubicBezTo>
                <a:cubicBezTo>
                  <a:pt x="144" y="263"/>
                  <a:pt x="152" y="218"/>
                  <a:pt x="154" y="169"/>
                </a:cubicBezTo>
                <a:cubicBezTo>
                  <a:pt x="154" y="162"/>
                  <a:pt x="155" y="156"/>
                  <a:pt x="155" y="149"/>
                </a:cubicBezTo>
                <a:cubicBezTo>
                  <a:pt x="163" y="184"/>
                  <a:pt x="169" y="219"/>
                  <a:pt x="179" y="253"/>
                </a:cubicBezTo>
                <a:cubicBezTo>
                  <a:pt x="189" y="286"/>
                  <a:pt x="199" y="333"/>
                  <a:pt x="224" y="359"/>
                </a:cubicBezTo>
                <a:cubicBezTo>
                  <a:pt x="250" y="386"/>
                  <a:pt x="281" y="361"/>
                  <a:pt x="306" y="347"/>
                </a:cubicBezTo>
              </a:path>
              <a:path w="1159" h="431" extrusionOk="0">
                <a:moveTo>
                  <a:pt x="882" y="119"/>
                </a:moveTo>
                <a:cubicBezTo>
                  <a:pt x="892" y="95"/>
                  <a:pt x="898" y="78"/>
                  <a:pt x="892" y="52"/>
                </a:cubicBezTo>
                <a:cubicBezTo>
                  <a:pt x="886" y="28"/>
                  <a:pt x="885" y="7"/>
                  <a:pt x="854" y="1"/>
                </a:cubicBezTo>
                <a:cubicBezTo>
                  <a:pt x="810" y="-8"/>
                  <a:pt x="757" y="23"/>
                  <a:pt x="723" y="48"/>
                </a:cubicBezTo>
                <a:cubicBezTo>
                  <a:pt x="672" y="85"/>
                  <a:pt x="621" y="141"/>
                  <a:pt x="609" y="205"/>
                </a:cubicBezTo>
                <a:cubicBezTo>
                  <a:pt x="596" y="273"/>
                  <a:pt x="645" y="325"/>
                  <a:pt x="700" y="356"/>
                </a:cubicBezTo>
                <a:cubicBezTo>
                  <a:pt x="779" y="400"/>
                  <a:pt x="868" y="403"/>
                  <a:pt x="955" y="391"/>
                </a:cubicBezTo>
                <a:cubicBezTo>
                  <a:pt x="1030" y="381"/>
                  <a:pt x="1090" y="353"/>
                  <a:pt x="1158" y="322"/>
                </a:cubicBezTo>
              </a:path>
            </a:pathLst>
          </a:custGeom>
          <a:noFill/>
          <a:ln w="19050" cap="rnd">
            <a:solidFill>
              <a:srgbClr val="5063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3" name="Ink 4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201025" y="1863725"/>
            <a:ext cx="611188" cy="347663"/>
          </a:xfrm>
          <a:custGeom>
            <a:avLst/>
            <a:gdLst>
              <a:gd name="T0" fmla="*/ 465482482 w 1699"/>
              <a:gd name="T1" fmla="*/ 2147483647 h 964"/>
              <a:gd name="T2" fmla="*/ 1769013549 w 1699"/>
              <a:gd name="T3" fmla="*/ 2147483647 h 964"/>
              <a:gd name="T4" fmla="*/ 2147483647 w 1699"/>
              <a:gd name="T5" fmla="*/ 2147483647 h 964"/>
              <a:gd name="T6" fmla="*/ 2147483647 w 1699"/>
              <a:gd name="T7" fmla="*/ 2147483647 h 964"/>
              <a:gd name="T8" fmla="*/ 2147483647 w 1699"/>
              <a:gd name="T9" fmla="*/ 2147483647 h 964"/>
              <a:gd name="T10" fmla="*/ 2147483647 w 1699"/>
              <a:gd name="T11" fmla="*/ 2147483647 h 964"/>
              <a:gd name="T12" fmla="*/ 2147483647 w 1699"/>
              <a:gd name="T13" fmla="*/ 2147483647 h 964"/>
              <a:gd name="T14" fmla="*/ 2147483647 w 1699"/>
              <a:gd name="T15" fmla="*/ 2147483647 h 964"/>
              <a:gd name="T16" fmla="*/ 2147483647 w 1699"/>
              <a:gd name="T17" fmla="*/ 2147483647 h 964"/>
              <a:gd name="T18" fmla="*/ 2147483647 w 1699"/>
              <a:gd name="T19" fmla="*/ 2147483647 h 964"/>
              <a:gd name="T20" fmla="*/ 2147483647 w 1699"/>
              <a:gd name="T21" fmla="*/ 2147483647 h 964"/>
              <a:gd name="T22" fmla="*/ 2147483647 w 1699"/>
              <a:gd name="T23" fmla="*/ 2147483647 h 964"/>
              <a:gd name="T24" fmla="*/ 2147483647 w 1699"/>
              <a:gd name="T25" fmla="*/ 2147483647 h 964"/>
              <a:gd name="T26" fmla="*/ 2147483647 w 1699"/>
              <a:gd name="T27" fmla="*/ 2147483647 h 964"/>
              <a:gd name="T28" fmla="*/ 2147483647 w 1699"/>
              <a:gd name="T29" fmla="*/ 2147483647 h 964"/>
              <a:gd name="T30" fmla="*/ 2147483647 w 1699"/>
              <a:gd name="T31" fmla="*/ 2147483647 h 964"/>
              <a:gd name="T32" fmla="*/ 2147483647 w 1699"/>
              <a:gd name="T33" fmla="*/ 2147483647 h 964"/>
              <a:gd name="T34" fmla="*/ 2147483647 w 1699"/>
              <a:gd name="T35" fmla="*/ 2147483647 h 964"/>
              <a:gd name="T36" fmla="*/ 2147483647 w 1699"/>
              <a:gd name="T37" fmla="*/ 2147483647 h 964"/>
              <a:gd name="T38" fmla="*/ 2147483647 w 1699"/>
              <a:gd name="T39" fmla="*/ 2147483647 h 964"/>
              <a:gd name="T40" fmla="*/ 2147483647 w 1699"/>
              <a:gd name="T41" fmla="*/ 2147483647 h 964"/>
              <a:gd name="T42" fmla="*/ 2147483647 w 1699"/>
              <a:gd name="T43" fmla="*/ 2147483647 h 964"/>
              <a:gd name="T44" fmla="*/ 2147483647 w 1699"/>
              <a:gd name="T45" fmla="*/ 2147483647 h 964"/>
              <a:gd name="T46" fmla="*/ 2147483647 w 1699"/>
              <a:gd name="T47" fmla="*/ 2147483647 h 964"/>
              <a:gd name="T48" fmla="*/ 2147483647 w 1699"/>
              <a:gd name="T49" fmla="*/ 2147483647 h 964"/>
              <a:gd name="T50" fmla="*/ 2147483647 w 1699"/>
              <a:gd name="T51" fmla="*/ 2147483647 h 964"/>
              <a:gd name="T52" fmla="*/ 2147483647 w 1699"/>
              <a:gd name="T53" fmla="*/ 2147483647 h 964"/>
              <a:gd name="T54" fmla="*/ 2147483647 w 1699"/>
              <a:gd name="T55" fmla="*/ 2147483647 h 964"/>
              <a:gd name="T56" fmla="*/ 2147483647 w 1699"/>
              <a:gd name="T57" fmla="*/ 2147483647 h 964"/>
              <a:gd name="T58" fmla="*/ 2147483647 w 1699"/>
              <a:gd name="T59" fmla="*/ 2147483647 h 964"/>
              <a:gd name="T60" fmla="*/ 2147483647 w 1699"/>
              <a:gd name="T61" fmla="*/ 2147483647 h 964"/>
              <a:gd name="T62" fmla="*/ 2147483647 w 1699"/>
              <a:gd name="T63" fmla="*/ 2147483647 h 964"/>
              <a:gd name="T64" fmla="*/ 2147483647 w 1699"/>
              <a:gd name="T65" fmla="*/ 2147483647 h 964"/>
              <a:gd name="T66" fmla="*/ 2147483647 w 1699"/>
              <a:gd name="T67" fmla="*/ 2147483647 h 964"/>
              <a:gd name="T68" fmla="*/ 2147483647 w 1699"/>
              <a:gd name="T69" fmla="*/ 2147483647 h 964"/>
              <a:gd name="T70" fmla="*/ 2147483647 w 1699"/>
              <a:gd name="T71" fmla="*/ 2147483647 h 964"/>
              <a:gd name="T72" fmla="*/ 2147483647 w 1699"/>
              <a:gd name="T73" fmla="*/ 2147483647 h 964"/>
              <a:gd name="T74" fmla="*/ 2147483647 w 1699"/>
              <a:gd name="T75" fmla="*/ 2147483647 h 964"/>
              <a:gd name="T76" fmla="*/ 2147483647 w 1699"/>
              <a:gd name="T77" fmla="*/ 2147483647 h 964"/>
              <a:gd name="T78" fmla="*/ 2147483647 w 1699"/>
              <a:gd name="T79" fmla="*/ 2147483647 h 964"/>
              <a:gd name="T80" fmla="*/ 2147483647 w 1699"/>
              <a:gd name="T81" fmla="*/ 2147483647 h 964"/>
              <a:gd name="T82" fmla="*/ 2147483647 w 1699"/>
              <a:gd name="T83" fmla="*/ 2147483647 h 964"/>
              <a:gd name="T84" fmla="*/ 2147483647 w 1699"/>
              <a:gd name="T85" fmla="*/ 2147483647 h 964"/>
              <a:gd name="T86" fmla="*/ 2147483647 w 1699"/>
              <a:gd name="T87" fmla="*/ 2147483647 h 96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699"/>
              <a:gd name="T133" fmla="*/ 0 h 964"/>
              <a:gd name="T134" fmla="*/ 1699 w 1699"/>
              <a:gd name="T135" fmla="*/ 964 h 964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699" h="964" extrusionOk="0">
                <a:moveTo>
                  <a:pt x="10" y="478"/>
                </a:moveTo>
                <a:cubicBezTo>
                  <a:pt x="14" y="507"/>
                  <a:pt x="24" y="513"/>
                  <a:pt x="38" y="538"/>
                </a:cubicBezTo>
                <a:cubicBezTo>
                  <a:pt x="66" y="587"/>
                  <a:pt x="94" y="635"/>
                  <a:pt x="124" y="682"/>
                </a:cubicBezTo>
                <a:cubicBezTo>
                  <a:pt x="137" y="703"/>
                  <a:pt x="151" y="722"/>
                  <a:pt x="165" y="742"/>
                </a:cubicBezTo>
                <a:cubicBezTo>
                  <a:pt x="155" y="675"/>
                  <a:pt x="148" y="614"/>
                  <a:pt x="156" y="546"/>
                </a:cubicBezTo>
                <a:cubicBezTo>
                  <a:pt x="165" y="472"/>
                  <a:pt x="188" y="398"/>
                  <a:pt x="226" y="334"/>
                </a:cubicBezTo>
                <a:cubicBezTo>
                  <a:pt x="251" y="293"/>
                  <a:pt x="265" y="295"/>
                  <a:pt x="300" y="272"/>
                </a:cubicBezTo>
                <a:cubicBezTo>
                  <a:pt x="328" y="313"/>
                  <a:pt x="338" y="338"/>
                  <a:pt x="350" y="389"/>
                </a:cubicBezTo>
                <a:cubicBezTo>
                  <a:pt x="366" y="454"/>
                  <a:pt x="374" y="538"/>
                  <a:pt x="426" y="587"/>
                </a:cubicBezTo>
                <a:cubicBezTo>
                  <a:pt x="463" y="622"/>
                  <a:pt x="488" y="614"/>
                  <a:pt x="522" y="587"/>
                </a:cubicBezTo>
                <a:cubicBezTo>
                  <a:pt x="543" y="540"/>
                  <a:pt x="549" y="489"/>
                  <a:pt x="505" y="451"/>
                </a:cubicBezTo>
                <a:cubicBezTo>
                  <a:pt x="467" y="418"/>
                  <a:pt x="426" y="438"/>
                  <a:pt x="397" y="472"/>
                </a:cubicBezTo>
                <a:cubicBezTo>
                  <a:pt x="367" y="508"/>
                  <a:pt x="348" y="568"/>
                  <a:pt x="360" y="615"/>
                </a:cubicBezTo>
                <a:cubicBezTo>
                  <a:pt x="372" y="663"/>
                  <a:pt x="412" y="688"/>
                  <a:pt x="459" y="690"/>
                </a:cubicBezTo>
                <a:cubicBezTo>
                  <a:pt x="549" y="693"/>
                  <a:pt x="620" y="628"/>
                  <a:pt x="677" y="567"/>
                </a:cubicBezTo>
                <a:cubicBezTo>
                  <a:pt x="706" y="536"/>
                  <a:pt x="733" y="498"/>
                  <a:pt x="772" y="479"/>
                </a:cubicBezTo>
                <a:cubicBezTo>
                  <a:pt x="778" y="479"/>
                  <a:pt x="785" y="479"/>
                  <a:pt x="791" y="479"/>
                </a:cubicBezTo>
                <a:cubicBezTo>
                  <a:pt x="812" y="510"/>
                  <a:pt x="821" y="523"/>
                  <a:pt x="818" y="566"/>
                </a:cubicBezTo>
                <a:cubicBezTo>
                  <a:pt x="815" y="608"/>
                  <a:pt x="800" y="653"/>
                  <a:pt x="777" y="689"/>
                </a:cubicBezTo>
                <a:cubicBezTo>
                  <a:pt x="765" y="706"/>
                  <a:pt x="756" y="713"/>
                  <a:pt x="743" y="726"/>
                </a:cubicBezTo>
                <a:cubicBezTo>
                  <a:pt x="751" y="693"/>
                  <a:pt x="763" y="663"/>
                  <a:pt x="777" y="628"/>
                </a:cubicBezTo>
                <a:cubicBezTo>
                  <a:pt x="842" y="464"/>
                  <a:pt x="890" y="295"/>
                  <a:pt x="916" y="120"/>
                </a:cubicBezTo>
                <a:cubicBezTo>
                  <a:pt x="920" y="87"/>
                  <a:pt x="922" y="81"/>
                  <a:pt x="920" y="61"/>
                </a:cubicBezTo>
                <a:cubicBezTo>
                  <a:pt x="896" y="129"/>
                  <a:pt x="890" y="203"/>
                  <a:pt x="881" y="275"/>
                </a:cubicBezTo>
                <a:cubicBezTo>
                  <a:pt x="867" y="381"/>
                  <a:pt x="860" y="487"/>
                  <a:pt x="856" y="594"/>
                </a:cubicBezTo>
                <a:cubicBezTo>
                  <a:pt x="854" y="639"/>
                  <a:pt x="853" y="683"/>
                  <a:pt x="849" y="727"/>
                </a:cubicBezTo>
                <a:cubicBezTo>
                  <a:pt x="818" y="701"/>
                  <a:pt x="794" y="671"/>
                  <a:pt x="772" y="624"/>
                </a:cubicBezTo>
                <a:cubicBezTo>
                  <a:pt x="736" y="546"/>
                  <a:pt x="668" y="424"/>
                  <a:pt x="709" y="337"/>
                </a:cubicBezTo>
                <a:cubicBezTo>
                  <a:pt x="727" y="298"/>
                  <a:pt x="776" y="288"/>
                  <a:pt x="814" y="285"/>
                </a:cubicBezTo>
                <a:cubicBezTo>
                  <a:pt x="868" y="280"/>
                  <a:pt x="922" y="280"/>
                  <a:pt x="977" y="279"/>
                </a:cubicBezTo>
                <a:cubicBezTo>
                  <a:pt x="1023" y="277"/>
                  <a:pt x="1039" y="276"/>
                  <a:pt x="1070" y="272"/>
                </a:cubicBezTo>
              </a:path>
              <a:path w="1699" h="964" extrusionOk="0">
                <a:moveTo>
                  <a:pt x="1361" y="227"/>
                </a:moveTo>
                <a:cubicBezTo>
                  <a:pt x="1345" y="261"/>
                  <a:pt x="1327" y="262"/>
                  <a:pt x="1302" y="290"/>
                </a:cubicBezTo>
                <a:cubicBezTo>
                  <a:pt x="1246" y="353"/>
                  <a:pt x="1208" y="432"/>
                  <a:pt x="1177" y="510"/>
                </a:cubicBezTo>
                <a:cubicBezTo>
                  <a:pt x="1151" y="576"/>
                  <a:pt x="1127" y="651"/>
                  <a:pt x="1141" y="722"/>
                </a:cubicBezTo>
                <a:cubicBezTo>
                  <a:pt x="1151" y="770"/>
                  <a:pt x="1185" y="775"/>
                  <a:pt x="1227" y="764"/>
                </a:cubicBezTo>
                <a:cubicBezTo>
                  <a:pt x="1278" y="751"/>
                  <a:pt x="1321" y="719"/>
                  <a:pt x="1365" y="692"/>
                </a:cubicBezTo>
                <a:cubicBezTo>
                  <a:pt x="1397" y="672"/>
                  <a:pt x="1425" y="673"/>
                  <a:pt x="1455" y="667"/>
                </a:cubicBezTo>
                <a:cubicBezTo>
                  <a:pt x="1468" y="717"/>
                  <a:pt x="1470" y="757"/>
                  <a:pt x="1470" y="809"/>
                </a:cubicBezTo>
                <a:cubicBezTo>
                  <a:pt x="1470" y="882"/>
                  <a:pt x="1442" y="885"/>
                  <a:pt x="1510" y="912"/>
                </a:cubicBezTo>
              </a:path>
              <a:path w="1699" h="964" extrusionOk="0">
                <a:moveTo>
                  <a:pt x="1651" y="0"/>
                </a:moveTo>
                <a:cubicBezTo>
                  <a:pt x="1687" y="100"/>
                  <a:pt x="1695" y="198"/>
                  <a:pt x="1698" y="306"/>
                </a:cubicBezTo>
                <a:cubicBezTo>
                  <a:pt x="1701" y="445"/>
                  <a:pt x="1694" y="582"/>
                  <a:pt x="1669" y="719"/>
                </a:cubicBezTo>
                <a:cubicBezTo>
                  <a:pt x="1652" y="813"/>
                  <a:pt x="1632" y="883"/>
                  <a:pt x="1583" y="963"/>
                </a:cubicBezTo>
              </a:path>
            </a:pathLst>
          </a:custGeom>
          <a:noFill/>
          <a:ln w="19050" cap="rnd">
            <a:solidFill>
              <a:srgbClr val="5063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4" name="Ink 4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921500" y="2293938"/>
            <a:ext cx="1106488" cy="247650"/>
          </a:xfrm>
          <a:custGeom>
            <a:avLst/>
            <a:gdLst>
              <a:gd name="T0" fmla="*/ 886926725 w 3073"/>
              <a:gd name="T1" fmla="*/ 2147483647 h 685"/>
              <a:gd name="T2" fmla="*/ 2147483647 w 3073"/>
              <a:gd name="T3" fmla="*/ 2147483647 h 685"/>
              <a:gd name="T4" fmla="*/ 2147483647 w 3073"/>
              <a:gd name="T5" fmla="*/ 2147483647 h 685"/>
              <a:gd name="T6" fmla="*/ 2147483647 w 3073"/>
              <a:gd name="T7" fmla="*/ 2147483647 h 685"/>
              <a:gd name="T8" fmla="*/ 2147483647 w 3073"/>
              <a:gd name="T9" fmla="*/ 2147483647 h 685"/>
              <a:gd name="T10" fmla="*/ 2147483647 w 3073"/>
              <a:gd name="T11" fmla="*/ 2147483647 h 685"/>
              <a:gd name="T12" fmla="*/ 2147483647 w 3073"/>
              <a:gd name="T13" fmla="*/ 2147483647 h 685"/>
              <a:gd name="T14" fmla="*/ 2147483647 w 3073"/>
              <a:gd name="T15" fmla="*/ 2147483647 h 685"/>
              <a:gd name="T16" fmla="*/ 2147483647 w 3073"/>
              <a:gd name="T17" fmla="*/ 2147483647 h 685"/>
              <a:gd name="T18" fmla="*/ 2147483647 w 3073"/>
              <a:gd name="T19" fmla="*/ 2147483647 h 685"/>
              <a:gd name="T20" fmla="*/ 2147483647 w 3073"/>
              <a:gd name="T21" fmla="*/ 2147483647 h 685"/>
              <a:gd name="T22" fmla="*/ 2147483647 w 3073"/>
              <a:gd name="T23" fmla="*/ 2147483647 h 685"/>
              <a:gd name="T24" fmla="*/ 2147483647 w 3073"/>
              <a:gd name="T25" fmla="*/ 2147483647 h 685"/>
              <a:gd name="T26" fmla="*/ 2147483647 w 3073"/>
              <a:gd name="T27" fmla="*/ 2147483647 h 685"/>
              <a:gd name="T28" fmla="*/ 2147483647 w 3073"/>
              <a:gd name="T29" fmla="*/ 2147483647 h 685"/>
              <a:gd name="T30" fmla="*/ 2147483647 w 3073"/>
              <a:gd name="T31" fmla="*/ 2147483647 h 685"/>
              <a:gd name="T32" fmla="*/ 2147483647 w 3073"/>
              <a:gd name="T33" fmla="*/ 2147483647 h 685"/>
              <a:gd name="T34" fmla="*/ 2147483647 w 3073"/>
              <a:gd name="T35" fmla="*/ 2147483647 h 685"/>
              <a:gd name="T36" fmla="*/ 2147483647 w 3073"/>
              <a:gd name="T37" fmla="*/ 2147483647 h 685"/>
              <a:gd name="T38" fmla="*/ 2147483647 w 3073"/>
              <a:gd name="T39" fmla="*/ 2147483647 h 685"/>
              <a:gd name="T40" fmla="*/ 2147483647 w 3073"/>
              <a:gd name="T41" fmla="*/ 2147483647 h 685"/>
              <a:gd name="T42" fmla="*/ 2147483647 w 3073"/>
              <a:gd name="T43" fmla="*/ 2147483647 h 685"/>
              <a:gd name="T44" fmla="*/ 2147483647 w 3073"/>
              <a:gd name="T45" fmla="*/ 2147483647 h 685"/>
              <a:gd name="T46" fmla="*/ 2147483647 w 3073"/>
              <a:gd name="T47" fmla="*/ 2147483647 h 685"/>
              <a:gd name="T48" fmla="*/ 2147483647 w 3073"/>
              <a:gd name="T49" fmla="*/ 2147483647 h 685"/>
              <a:gd name="T50" fmla="*/ 2147483647 w 3073"/>
              <a:gd name="T51" fmla="*/ 2147483647 h 685"/>
              <a:gd name="T52" fmla="*/ 2147483647 w 3073"/>
              <a:gd name="T53" fmla="*/ 2147483647 h 685"/>
              <a:gd name="T54" fmla="*/ 2147483647 w 3073"/>
              <a:gd name="T55" fmla="*/ 2147483647 h 685"/>
              <a:gd name="T56" fmla="*/ 2147483647 w 3073"/>
              <a:gd name="T57" fmla="*/ 2147483647 h 685"/>
              <a:gd name="T58" fmla="*/ 2147483647 w 3073"/>
              <a:gd name="T59" fmla="*/ 2147483647 h 685"/>
              <a:gd name="T60" fmla="*/ 2147483647 w 3073"/>
              <a:gd name="T61" fmla="*/ 2147483647 h 685"/>
              <a:gd name="T62" fmla="*/ 2147483647 w 3073"/>
              <a:gd name="T63" fmla="*/ 2147483647 h 685"/>
              <a:gd name="T64" fmla="*/ 2147483647 w 3073"/>
              <a:gd name="T65" fmla="*/ 2147483647 h 685"/>
              <a:gd name="T66" fmla="*/ 2147483647 w 3073"/>
              <a:gd name="T67" fmla="*/ 2147483647 h 685"/>
              <a:gd name="T68" fmla="*/ 2147483647 w 3073"/>
              <a:gd name="T69" fmla="*/ 2147483647 h 685"/>
              <a:gd name="T70" fmla="*/ 2147483647 w 3073"/>
              <a:gd name="T71" fmla="*/ 2147483647 h 68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073"/>
              <a:gd name="T109" fmla="*/ 0 h 685"/>
              <a:gd name="T110" fmla="*/ 3073 w 3073"/>
              <a:gd name="T111" fmla="*/ 685 h 68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073" h="685" extrusionOk="0">
                <a:moveTo>
                  <a:pt x="8" y="342"/>
                </a:moveTo>
                <a:cubicBezTo>
                  <a:pt x="-2" y="386"/>
                  <a:pt x="5" y="418"/>
                  <a:pt x="19" y="462"/>
                </a:cubicBezTo>
                <a:cubicBezTo>
                  <a:pt x="38" y="522"/>
                  <a:pt x="58" y="581"/>
                  <a:pt x="77" y="641"/>
                </a:cubicBezTo>
                <a:cubicBezTo>
                  <a:pt x="82" y="596"/>
                  <a:pt x="84" y="550"/>
                  <a:pt x="90" y="504"/>
                </a:cubicBezTo>
                <a:cubicBezTo>
                  <a:pt x="111" y="337"/>
                  <a:pt x="159" y="181"/>
                  <a:pt x="258" y="44"/>
                </a:cubicBezTo>
                <a:cubicBezTo>
                  <a:pt x="280" y="14"/>
                  <a:pt x="284" y="3"/>
                  <a:pt x="311" y="6"/>
                </a:cubicBezTo>
                <a:cubicBezTo>
                  <a:pt x="328" y="54"/>
                  <a:pt x="333" y="90"/>
                  <a:pt x="327" y="149"/>
                </a:cubicBezTo>
                <a:cubicBezTo>
                  <a:pt x="320" y="224"/>
                  <a:pt x="300" y="305"/>
                  <a:pt x="314" y="381"/>
                </a:cubicBezTo>
                <a:cubicBezTo>
                  <a:pt x="325" y="438"/>
                  <a:pt x="360" y="465"/>
                  <a:pt x="415" y="454"/>
                </a:cubicBezTo>
                <a:cubicBezTo>
                  <a:pt x="471" y="443"/>
                  <a:pt x="515" y="399"/>
                  <a:pt x="535" y="346"/>
                </a:cubicBezTo>
                <a:cubicBezTo>
                  <a:pt x="549" y="308"/>
                  <a:pt x="542" y="289"/>
                  <a:pt x="528" y="256"/>
                </a:cubicBezTo>
                <a:cubicBezTo>
                  <a:pt x="475" y="245"/>
                  <a:pt x="442" y="258"/>
                  <a:pt x="404" y="302"/>
                </a:cubicBezTo>
                <a:cubicBezTo>
                  <a:pt x="362" y="351"/>
                  <a:pt x="332" y="424"/>
                  <a:pt x="330" y="489"/>
                </a:cubicBezTo>
                <a:cubicBezTo>
                  <a:pt x="329" y="525"/>
                  <a:pt x="343" y="578"/>
                  <a:pt x="385" y="586"/>
                </a:cubicBezTo>
                <a:cubicBezTo>
                  <a:pt x="431" y="595"/>
                  <a:pt x="468" y="550"/>
                  <a:pt x="495" y="521"/>
                </a:cubicBezTo>
                <a:cubicBezTo>
                  <a:pt x="538" y="474"/>
                  <a:pt x="568" y="416"/>
                  <a:pt x="594" y="358"/>
                </a:cubicBezTo>
                <a:cubicBezTo>
                  <a:pt x="617" y="307"/>
                  <a:pt x="639" y="255"/>
                  <a:pt x="672" y="210"/>
                </a:cubicBezTo>
                <a:cubicBezTo>
                  <a:pt x="687" y="190"/>
                  <a:pt x="691" y="184"/>
                  <a:pt x="709" y="185"/>
                </a:cubicBezTo>
                <a:cubicBezTo>
                  <a:pt x="739" y="210"/>
                  <a:pt x="752" y="221"/>
                  <a:pt x="766" y="262"/>
                </a:cubicBezTo>
                <a:cubicBezTo>
                  <a:pt x="781" y="308"/>
                  <a:pt x="794" y="356"/>
                  <a:pt x="793" y="402"/>
                </a:cubicBezTo>
                <a:cubicBezTo>
                  <a:pt x="759" y="405"/>
                  <a:pt x="727" y="399"/>
                  <a:pt x="693" y="400"/>
                </a:cubicBezTo>
                <a:cubicBezTo>
                  <a:pt x="655" y="401"/>
                  <a:pt x="584" y="411"/>
                  <a:pt x="574" y="458"/>
                </a:cubicBezTo>
                <a:cubicBezTo>
                  <a:pt x="561" y="520"/>
                  <a:pt x="613" y="572"/>
                  <a:pt x="677" y="569"/>
                </a:cubicBezTo>
                <a:cubicBezTo>
                  <a:pt x="718" y="567"/>
                  <a:pt x="765" y="547"/>
                  <a:pt x="799" y="524"/>
                </a:cubicBezTo>
                <a:cubicBezTo>
                  <a:pt x="808" y="517"/>
                  <a:pt x="817" y="509"/>
                  <a:pt x="826" y="502"/>
                </a:cubicBezTo>
              </a:path>
              <a:path w="3073" h="685" extrusionOk="0">
                <a:moveTo>
                  <a:pt x="1176" y="263"/>
                </a:moveTo>
                <a:cubicBezTo>
                  <a:pt x="1153" y="244"/>
                  <a:pt x="1142" y="232"/>
                  <a:pt x="1106" y="236"/>
                </a:cubicBezTo>
                <a:cubicBezTo>
                  <a:pt x="1047" y="242"/>
                  <a:pt x="999" y="274"/>
                  <a:pt x="961" y="318"/>
                </a:cubicBezTo>
                <a:cubicBezTo>
                  <a:pt x="924" y="360"/>
                  <a:pt x="896" y="420"/>
                  <a:pt x="906" y="477"/>
                </a:cubicBezTo>
                <a:cubicBezTo>
                  <a:pt x="915" y="530"/>
                  <a:pt x="970" y="550"/>
                  <a:pt x="1019" y="541"/>
                </a:cubicBezTo>
                <a:cubicBezTo>
                  <a:pt x="1081" y="530"/>
                  <a:pt x="1154" y="479"/>
                  <a:pt x="1195" y="432"/>
                </a:cubicBezTo>
                <a:cubicBezTo>
                  <a:pt x="1255" y="364"/>
                  <a:pt x="1283" y="276"/>
                  <a:pt x="1311" y="193"/>
                </a:cubicBezTo>
                <a:cubicBezTo>
                  <a:pt x="1330" y="138"/>
                  <a:pt x="1342" y="85"/>
                  <a:pt x="1343" y="27"/>
                </a:cubicBezTo>
                <a:cubicBezTo>
                  <a:pt x="1320" y="78"/>
                  <a:pt x="1310" y="136"/>
                  <a:pt x="1299" y="191"/>
                </a:cubicBezTo>
                <a:cubicBezTo>
                  <a:pt x="1284" y="265"/>
                  <a:pt x="1269" y="342"/>
                  <a:pt x="1271" y="417"/>
                </a:cubicBezTo>
                <a:cubicBezTo>
                  <a:pt x="1272" y="459"/>
                  <a:pt x="1280" y="479"/>
                  <a:pt x="1323" y="482"/>
                </a:cubicBezTo>
                <a:cubicBezTo>
                  <a:pt x="1364" y="485"/>
                  <a:pt x="1397" y="464"/>
                  <a:pt x="1440" y="480"/>
                </a:cubicBezTo>
                <a:cubicBezTo>
                  <a:pt x="1481" y="495"/>
                  <a:pt x="1502" y="547"/>
                  <a:pt x="1548" y="550"/>
                </a:cubicBezTo>
                <a:cubicBezTo>
                  <a:pt x="1570" y="545"/>
                  <a:pt x="1578" y="542"/>
                  <a:pt x="1591" y="532"/>
                </a:cubicBezTo>
              </a:path>
              <a:path w="3073" h="685" extrusionOk="0">
                <a:moveTo>
                  <a:pt x="1773" y="35"/>
                </a:moveTo>
                <a:cubicBezTo>
                  <a:pt x="1808" y="9"/>
                  <a:pt x="1837" y="-9"/>
                  <a:pt x="1884" y="4"/>
                </a:cubicBezTo>
                <a:cubicBezTo>
                  <a:pt x="1924" y="15"/>
                  <a:pt x="1954" y="48"/>
                  <a:pt x="1954" y="90"/>
                </a:cubicBezTo>
                <a:cubicBezTo>
                  <a:pt x="1954" y="139"/>
                  <a:pt x="1920" y="190"/>
                  <a:pt x="1890" y="226"/>
                </a:cubicBezTo>
                <a:cubicBezTo>
                  <a:pt x="1867" y="254"/>
                  <a:pt x="1834" y="279"/>
                  <a:pt x="1816" y="309"/>
                </a:cubicBezTo>
                <a:cubicBezTo>
                  <a:pt x="1814" y="313"/>
                  <a:pt x="1813" y="316"/>
                  <a:pt x="1811" y="320"/>
                </a:cubicBezTo>
              </a:path>
              <a:path w="3073" h="685" extrusionOk="0">
                <a:moveTo>
                  <a:pt x="1781" y="482"/>
                </a:moveTo>
                <a:cubicBezTo>
                  <a:pt x="1776" y="504"/>
                  <a:pt x="1773" y="527"/>
                  <a:pt x="1769" y="549"/>
                </a:cubicBezTo>
                <a:cubicBezTo>
                  <a:pt x="1773" y="528"/>
                  <a:pt x="1776" y="508"/>
                  <a:pt x="1779" y="487"/>
                </a:cubicBezTo>
              </a:path>
              <a:path w="3073" h="685" extrusionOk="0">
                <a:moveTo>
                  <a:pt x="2351" y="48"/>
                </a:moveTo>
                <a:cubicBezTo>
                  <a:pt x="2342" y="21"/>
                  <a:pt x="2339" y="8"/>
                  <a:pt x="2323" y="53"/>
                </a:cubicBezTo>
                <a:cubicBezTo>
                  <a:pt x="2298" y="127"/>
                  <a:pt x="2289" y="212"/>
                  <a:pt x="2277" y="289"/>
                </a:cubicBezTo>
                <a:cubicBezTo>
                  <a:pt x="2261" y="398"/>
                  <a:pt x="2246" y="513"/>
                  <a:pt x="2253" y="624"/>
                </a:cubicBezTo>
                <a:cubicBezTo>
                  <a:pt x="2255" y="654"/>
                  <a:pt x="2264" y="664"/>
                  <a:pt x="2273" y="684"/>
                </a:cubicBezTo>
                <a:cubicBezTo>
                  <a:pt x="2286" y="649"/>
                  <a:pt x="2292" y="626"/>
                  <a:pt x="2285" y="585"/>
                </a:cubicBezTo>
                <a:cubicBezTo>
                  <a:pt x="2275" y="529"/>
                  <a:pt x="2254" y="464"/>
                  <a:pt x="2212" y="423"/>
                </a:cubicBezTo>
                <a:cubicBezTo>
                  <a:pt x="2179" y="390"/>
                  <a:pt x="2135" y="379"/>
                  <a:pt x="2100" y="413"/>
                </a:cubicBezTo>
                <a:cubicBezTo>
                  <a:pt x="2064" y="447"/>
                  <a:pt x="2059" y="503"/>
                  <a:pt x="2069" y="548"/>
                </a:cubicBezTo>
                <a:cubicBezTo>
                  <a:pt x="2079" y="593"/>
                  <a:pt x="2109" y="636"/>
                  <a:pt x="2154" y="652"/>
                </a:cubicBezTo>
                <a:cubicBezTo>
                  <a:pt x="2207" y="671"/>
                  <a:pt x="2259" y="648"/>
                  <a:pt x="2305" y="622"/>
                </a:cubicBezTo>
                <a:cubicBezTo>
                  <a:pt x="2355" y="593"/>
                  <a:pt x="2399" y="555"/>
                  <a:pt x="2444" y="519"/>
                </a:cubicBezTo>
              </a:path>
              <a:path w="3073" h="685" extrusionOk="0">
                <a:moveTo>
                  <a:pt x="2801" y="35"/>
                </a:moveTo>
                <a:cubicBezTo>
                  <a:pt x="2775" y="73"/>
                  <a:pt x="2773" y="107"/>
                  <a:pt x="2767" y="154"/>
                </a:cubicBezTo>
                <a:cubicBezTo>
                  <a:pt x="2759" y="225"/>
                  <a:pt x="2755" y="295"/>
                  <a:pt x="2750" y="366"/>
                </a:cubicBezTo>
                <a:cubicBezTo>
                  <a:pt x="2748" y="403"/>
                  <a:pt x="2747" y="438"/>
                  <a:pt x="2751" y="472"/>
                </a:cubicBezTo>
                <a:cubicBezTo>
                  <a:pt x="2780" y="461"/>
                  <a:pt x="2802" y="448"/>
                  <a:pt x="2829" y="431"/>
                </a:cubicBezTo>
                <a:cubicBezTo>
                  <a:pt x="2869" y="407"/>
                  <a:pt x="2916" y="377"/>
                  <a:pt x="2963" y="371"/>
                </a:cubicBezTo>
                <a:cubicBezTo>
                  <a:pt x="3002" y="366"/>
                  <a:pt x="3039" y="384"/>
                  <a:pt x="3058" y="418"/>
                </a:cubicBezTo>
                <a:cubicBezTo>
                  <a:pt x="3077" y="453"/>
                  <a:pt x="3076" y="500"/>
                  <a:pt x="3056" y="534"/>
                </a:cubicBezTo>
                <a:cubicBezTo>
                  <a:pt x="3033" y="574"/>
                  <a:pt x="2987" y="598"/>
                  <a:pt x="2945" y="611"/>
                </a:cubicBezTo>
                <a:cubicBezTo>
                  <a:pt x="2908" y="622"/>
                  <a:pt x="2862" y="626"/>
                  <a:pt x="2831" y="598"/>
                </a:cubicBezTo>
                <a:cubicBezTo>
                  <a:pt x="2806" y="575"/>
                  <a:pt x="2835" y="527"/>
                  <a:pt x="2850" y="508"/>
                </a:cubicBezTo>
                <a:cubicBezTo>
                  <a:pt x="2859" y="499"/>
                  <a:pt x="2868" y="490"/>
                  <a:pt x="2877" y="481"/>
                </a:cubicBezTo>
              </a:path>
            </a:pathLst>
          </a:custGeom>
          <a:noFill/>
          <a:ln w="19050" cap="rnd">
            <a:solidFill>
              <a:srgbClr val="5063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5" name="Ink 4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167688" y="2247900"/>
            <a:ext cx="749300" cy="333375"/>
          </a:xfrm>
          <a:custGeom>
            <a:avLst/>
            <a:gdLst>
              <a:gd name="T0" fmla="*/ 2147483647 w 2083"/>
              <a:gd name="T1" fmla="*/ 2147483647 h 925"/>
              <a:gd name="T2" fmla="*/ 2147483647 w 2083"/>
              <a:gd name="T3" fmla="*/ 2147483647 h 925"/>
              <a:gd name="T4" fmla="*/ 2147483647 w 2083"/>
              <a:gd name="T5" fmla="*/ 2147483647 h 925"/>
              <a:gd name="T6" fmla="*/ 2147483647 w 2083"/>
              <a:gd name="T7" fmla="*/ 2147483647 h 925"/>
              <a:gd name="T8" fmla="*/ 2147483647 w 2083"/>
              <a:gd name="T9" fmla="*/ 2147483647 h 925"/>
              <a:gd name="T10" fmla="*/ 2147483647 w 2083"/>
              <a:gd name="T11" fmla="*/ 2147483647 h 925"/>
              <a:gd name="T12" fmla="*/ 2147483647 w 2083"/>
              <a:gd name="T13" fmla="*/ 2147483647 h 925"/>
              <a:gd name="T14" fmla="*/ 2147483647 w 2083"/>
              <a:gd name="T15" fmla="*/ 2147483647 h 925"/>
              <a:gd name="T16" fmla="*/ 2147483647 w 2083"/>
              <a:gd name="T17" fmla="*/ 2147483647 h 925"/>
              <a:gd name="T18" fmla="*/ 2147483647 w 2083"/>
              <a:gd name="T19" fmla="*/ 2147483647 h 925"/>
              <a:gd name="T20" fmla="*/ 2147483647 w 2083"/>
              <a:gd name="T21" fmla="*/ 2147483647 h 925"/>
              <a:gd name="T22" fmla="*/ 2147483647 w 2083"/>
              <a:gd name="T23" fmla="*/ 2147483647 h 925"/>
              <a:gd name="T24" fmla="*/ 2147483647 w 2083"/>
              <a:gd name="T25" fmla="*/ 2147483647 h 925"/>
              <a:gd name="T26" fmla="*/ 2147483647 w 2083"/>
              <a:gd name="T27" fmla="*/ 2147483647 h 925"/>
              <a:gd name="T28" fmla="*/ 2147483647 w 2083"/>
              <a:gd name="T29" fmla="*/ 2147483647 h 925"/>
              <a:gd name="T30" fmla="*/ 2147483647 w 2083"/>
              <a:gd name="T31" fmla="*/ 2147483647 h 925"/>
              <a:gd name="T32" fmla="*/ 2147483647 w 2083"/>
              <a:gd name="T33" fmla="*/ 2147483647 h 925"/>
              <a:gd name="T34" fmla="*/ 2147483647 w 2083"/>
              <a:gd name="T35" fmla="*/ 2147483647 h 925"/>
              <a:gd name="T36" fmla="*/ 2147483647 w 2083"/>
              <a:gd name="T37" fmla="*/ 2147483647 h 925"/>
              <a:gd name="T38" fmla="*/ 2147483647 w 2083"/>
              <a:gd name="T39" fmla="*/ 2147483647 h 925"/>
              <a:gd name="T40" fmla="*/ 2147483647 w 2083"/>
              <a:gd name="T41" fmla="*/ 2147483647 h 925"/>
              <a:gd name="T42" fmla="*/ 2147483647 w 2083"/>
              <a:gd name="T43" fmla="*/ 2147483647 h 925"/>
              <a:gd name="T44" fmla="*/ 2147483647 w 2083"/>
              <a:gd name="T45" fmla="*/ 2147483647 h 925"/>
              <a:gd name="T46" fmla="*/ 2147483647 w 2083"/>
              <a:gd name="T47" fmla="*/ 2147483647 h 925"/>
              <a:gd name="T48" fmla="*/ 2147483647 w 2083"/>
              <a:gd name="T49" fmla="*/ 2147483647 h 925"/>
              <a:gd name="T50" fmla="*/ 2147483647 w 2083"/>
              <a:gd name="T51" fmla="*/ 2147483647 h 925"/>
              <a:gd name="T52" fmla="*/ 2147483647 w 2083"/>
              <a:gd name="T53" fmla="*/ 2147483647 h 925"/>
              <a:gd name="T54" fmla="*/ 2147483647 w 2083"/>
              <a:gd name="T55" fmla="*/ 2147483647 h 925"/>
              <a:gd name="T56" fmla="*/ 2147483647 w 2083"/>
              <a:gd name="T57" fmla="*/ 2147483647 h 925"/>
              <a:gd name="T58" fmla="*/ 2147483647 w 2083"/>
              <a:gd name="T59" fmla="*/ 2147483647 h 925"/>
              <a:gd name="T60" fmla="*/ 2147483647 w 2083"/>
              <a:gd name="T61" fmla="*/ 2147483647 h 925"/>
              <a:gd name="T62" fmla="*/ 2147483647 w 2083"/>
              <a:gd name="T63" fmla="*/ 2147483647 h 925"/>
              <a:gd name="T64" fmla="*/ 2147483647 w 2083"/>
              <a:gd name="T65" fmla="*/ 2147483647 h 925"/>
              <a:gd name="T66" fmla="*/ 2147483647 w 2083"/>
              <a:gd name="T67" fmla="*/ 2147483647 h 925"/>
              <a:gd name="T68" fmla="*/ 2147483647 w 2083"/>
              <a:gd name="T69" fmla="*/ 2147483647 h 925"/>
              <a:gd name="T70" fmla="*/ 2147483647 w 2083"/>
              <a:gd name="T71" fmla="*/ 2147483647 h 925"/>
              <a:gd name="T72" fmla="*/ 2147483647 w 2083"/>
              <a:gd name="T73" fmla="*/ 2147483647 h 925"/>
              <a:gd name="T74" fmla="*/ 2147483647 w 2083"/>
              <a:gd name="T75" fmla="*/ 2147483647 h 925"/>
              <a:gd name="T76" fmla="*/ 2147483647 w 2083"/>
              <a:gd name="T77" fmla="*/ 2147483647 h 925"/>
              <a:gd name="T78" fmla="*/ 2147483647 w 2083"/>
              <a:gd name="T79" fmla="*/ 2147483647 h 925"/>
              <a:gd name="T80" fmla="*/ 2147483647 w 2083"/>
              <a:gd name="T81" fmla="*/ 2147483647 h 925"/>
              <a:gd name="T82" fmla="*/ 2147483647 w 2083"/>
              <a:gd name="T83" fmla="*/ 2147483647 h 925"/>
              <a:gd name="T84" fmla="*/ 2147483647 w 2083"/>
              <a:gd name="T85" fmla="*/ 2147483647 h 925"/>
              <a:gd name="T86" fmla="*/ 2147483647 w 2083"/>
              <a:gd name="T87" fmla="*/ 2147483647 h 925"/>
              <a:gd name="T88" fmla="*/ 2147483647 w 2083"/>
              <a:gd name="T89" fmla="*/ 2147483647 h 925"/>
              <a:gd name="T90" fmla="*/ 139622304 w 2083"/>
              <a:gd name="T91" fmla="*/ 2147483647 h 925"/>
              <a:gd name="T92" fmla="*/ 2147483647 w 2083"/>
              <a:gd name="T93" fmla="*/ 2147483647 h 925"/>
              <a:gd name="T94" fmla="*/ 2147483647 w 2083"/>
              <a:gd name="T95" fmla="*/ 2147483647 h 92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083"/>
              <a:gd name="T145" fmla="*/ 0 h 925"/>
              <a:gd name="T146" fmla="*/ 2083 w 2083"/>
              <a:gd name="T147" fmla="*/ 925 h 92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083" h="925" extrusionOk="0">
                <a:moveTo>
                  <a:pt x="196" y="504"/>
                </a:moveTo>
                <a:cubicBezTo>
                  <a:pt x="191" y="520"/>
                  <a:pt x="191" y="523"/>
                  <a:pt x="193" y="540"/>
                </a:cubicBezTo>
                <a:cubicBezTo>
                  <a:pt x="189" y="518"/>
                  <a:pt x="190" y="501"/>
                  <a:pt x="195" y="479"/>
                </a:cubicBezTo>
                <a:cubicBezTo>
                  <a:pt x="203" y="442"/>
                  <a:pt x="220" y="403"/>
                  <a:pt x="242" y="372"/>
                </a:cubicBezTo>
                <a:cubicBezTo>
                  <a:pt x="269" y="334"/>
                  <a:pt x="302" y="294"/>
                  <a:pt x="340" y="267"/>
                </a:cubicBezTo>
                <a:cubicBezTo>
                  <a:pt x="358" y="254"/>
                  <a:pt x="378" y="246"/>
                  <a:pt x="398" y="241"/>
                </a:cubicBezTo>
              </a:path>
              <a:path w="2083" h="925" extrusionOk="0">
                <a:moveTo>
                  <a:pt x="414" y="493"/>
                </a:moveTo>
                <a:cubicBezTo>
                  <a:pt x="433" y="528"/>
                  <a:pt x="457" y="574"/>
                  <a:pt x="505" y="578"/>
                </a:cubicBezTo>
                <a:cubicBezTo>
                  <a:pt x="545" y="581"/>
                  <a:pt x="583" y="552"/>
                  <a:pt x="604" y="521"/>
                </a:cubicBezTo>
                <a:cubicBezTo>
                  <a:pt x="623" y="492"/>
                  <a:pt x="632" y="451"/>
                  <a:pt x="619" y="418"/>
                </a:cubicBezTo>
                <a:cubicBezTo>
                  <a:pt x="614" y="415"/>
                  <a:pt x="609" y="411"/>
                  <a:pt x="604" y="408"/>
                </a:cubicBezTo>
                <a:cubicBezTo>
                  <a:pt x="567" y="415"/>
                  <a:pt x="547" y="414"/>
                  <a:pt x="520" y="450"/>
                </a:cubicBezTo>
                <a:cubicBezTo>
                  <a:pt x="497" y="481"/>
                  <a:pt x="480" y="527"/>
                  <a:pt x="483" y="566"/>
                </a:cubicBezTo>
                <a:cubicBezTo>
                  <a:pt x="486" y="604"/>
                  <a:pt x="512" y="610"/>
                  <a:pt x="545" y="610"/>
                </a:cubicBezTo>
                <a:cubicBezTo>
                  <a:pt x="590" y="610"/>
                  <a:pt x="633" y="581"/>
                  <a:pt x="672" y="561"/>
                </a:cubicBezTo>
                <a:cubicBezTo>
                  <a:pt x="721" y="536"/>
                  <a:pt x="770" y="492"/>
                  <a:pt x="827" y="495"/>
                </a:cubicBezTo>
                <a:cubicBezTo>
                  <a:pt x="831" y="497"/>
                  <a:pt x="836" y="499"/>
                  <a:pt x="840" y="501"/>
                </a:cubicBezTo>
                <a:cubicBezTo>
                  <a:pt x="844" y="528"/>
                  <a:pt x="847" y="553"/>
                  <a:pt x="843" y="581"/>
                </a:cubicBezTo>
                <a:cubicBezTo>
                  <a:pt x="840" y="603"/>
                  <a:pt x="834" y="624"/>
                  <a:pt x="829" y="646"/>
                </a:cubicBezTo>
                <a:cubicBezTo>
                  <a:pt x="854" y="635"/>
                  <a:pt x="869" y="629"/>
                  <a:pt x="893" y="606"/>
                </a:cubicBezTo>
                <a:cubicBezTo>
                  <a:pt x="941" y="559"/>
                  <a:pt x="985" y="502"/>
                  <a:pt x="1016" y="442"/>
                </a:cubicBezTo>
                <a:cubicBezTo>
                  <a:pt x="1076" y="323"/>
                  <a:pt x="1114" y="181"/>
                  <a:pt x="1125" y="48"/>
                </a:cubicBezTo>
                <a:cubicBezTo>
                  <a:pt x="1126" y="20"/>
                  <a:pt x="1129" y="14"/>
                  <a:pt x="1118" y="0"/>
                </a:cubicBezTo>
                <a:cubicBezTo>
                  <a:pt x="1093" y="52"/>
                  <a:pt x="1081" y="96"/>
                  <a:pt x="1072" y="157"/>
                </a:cubicBezTo>
                <a:cubicBezTo>
                  <a:pt x="1055" y="274"/>
                  <a:pt x="1052" y="387"/>
                  <a:pt x="1064" y="505"/>
                </a:cubicBezTo>
                <a:cubicBezTo>
                  <a:pt x="1067" y="532"/>
                  <a:pt x="1070" y="560"/>
                  <a:pt x="1073" y="587"/>
                </a:cubicBezTo>
                <a:cubicBezTo>
                  <a:pt x="1039" y="555"/>
                  <a:pt x="1009" y="516"/>
                  <a:pt x="982" y="477"/>
                </a:cubicBezTo>
                <a:cubicBezTo>
                  <a:pt x="955" y="437"/>
                  <a:pt x="918" y="389"/>
                  <a:pt x="917" y="339"/>
                </a:cubicBezTo>
                <a:cubicBezTo>
                  <a:pt x="916" y="295"/>
                  <a:pt x="954" y="290"/>
                  <a:pt x="987" y="281"/>
                </a:cubicBezTo>
                <a:cubicBezTo>
                  <a:pt x="1037" y="267"/>
                  <a:pt x="1090" y="265"/>
                  <a:pt x="1141" y="255"/>
                </a:cubicBezTo>
                <a:cubicBezTo>
                  <a:pt x="1184" y="247"/>
                  <a:pt x="1199" y="244"/>
                  <a:pt x="1228" y="235"/>
                </a:cubicBezTo>
              </a:path>
              <a:path w="2083" h="925" extrusionOk="0">
                <a:moveTo>
                  <a:pt x="1611" y="245"/>
                </a:moveTo>
                <a:cubicBezTo>
                  <a:pt x="1631" y="318"/>
                  <a:pt x="1618" y="309"/>
                  <a:pt x="1561" y="358"/>
                </a:cubicBezTo>
                <a:cubicBezTo>
                  <a:pt x="1512" y="401"/>
                  <a:pt x="1473" y="445"/>
                  <a:pt x="1439" y="500"/>
                </a:cubicBezTo>
                <a:cubicBezTo>
                  <a:pt x="1422" y="527"/>
                  <a:pt x="1389" y="578"/>
                  <a:pt x="1409" y="612"/>
                </a:cubicBezTo>
                <a:cubicBezTo>
                  <a:pt x="1434" y="654"/>
                  <a:pt x="1526" y="601"/>
                  <a:pt x="1551" y="592"/>
                </a:cubicBezTo>
                <a:cubicBezTo>
                  <a:pt x="1631" y="564"/>
                  <a:pt x="1689" y="556"/>
                  <a:pt x="1682" y="662"/>
                </a:cubicBezTo>
                <a:cubicBezTo>
                  <a:pt x="1672" y="713"/>
                  <a:pt x="1669" y="727"/>
                  <a:pt x="1665" y="760"/>
                </a:cubicBezTo>
              </a:path>
              <a:path w="2083" h="925" extrusionOk="0">
                <a:moveTo>
                  <a:pt x="1958" y="122"/>
                </a:moveTo>
                <a:cubicBezTo>
                  <a:pt x="1972" y="117"/>
                  <a:pt x="1986" y="113"/>
                  <a:pt x="2000" y="108"/>
                </a:cubicBezTo>
                <a:cubicBezTo>
                  <a:pt x="2040" y="201"/>
                  <a:pt x="2063" y="285"/>
                  <a:pt x="2073" y="387"/>
                </a:cubicBezTo>
                <a:cubicBezTo>
                  <a:pt x="2082" y="487"/>
                  <a:pt x="2084" y="586"/>
                  <a:pt x="2075" y="686"/>
                </a:cubicBezTo>
                <a:cubicBezTo>
                  <a:pt x="2070" y="738"/>
                  <a:pt x="2065" y="789"/>
                  <a:pt x="2058" y="841"/>
                </a:cubicBezTo>
              </a:path>
              <a:path w="2083" h="925" extrusionOk="0">
                <a:moveTo>
                  <a:pt x="226" y="125"/>
                </a:moveTo>
                <a:cubicBezTo>
                  <a:pt x="162" y="175"/>
                  <a:pt x="125" y="246"/>
                  <a:pt x="93" y="320"/>
                </a:cubicBezTo>
                <a:cubicBezTo>
                  <a:pt x="49" y="421"/>
                  <a:pt x="15" y="530"/>
                  <a:pt x="3" y="640"/>
                </a:cubicBezTo>
                <a:cubicBezTo>
                  <a:pt x="-5" y="717"/>
                  <a:pt x="-6" y="816"/>
                  <a:pt x="49" y="877"/>
                </a:cubicBezTo>
                <a:cubicBezTo>
                  <a:pt x="90" y="922"/>
                  <a:pt x="138" y="918"/>
                  <a:pt x="193" y="924"/>
                </a:cubicBezTo>
              </a:path>
            </a:pathLst>
          </a:custGeom>
          <a:noFill/>
          <a:ln w="19050" cap="rnd">
            <a:solidFill>
              <a:srgbClr val="5063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6" name="Ink 4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15938" y="3521075"/>
            <a:ext cx="2714625" cy="804863"/>
          </a:xfrm>
          <a:custGeom>
            <a:avLst/>
            <a:gdLst>
              <a:gd name="T0" fmla="*/ 2147483647 w 7539"/>
              <a:gd name="T1" fmla="*/ 2147483647 h 2236"/>
              <a:gd name="T2" fmla="*/ 2147483647 w 7539"/>
              <a:gd name="T3" fmla="*/ 2147483647 h 2236"/>
              <a:gd name="T4" fmla="*/ 2147483647 w 7539"/>
              <a:gd name="T5" fmla="*/ 2147483647 h 2236"/>
              <a:gd name="T6" fmla="*/ 2147483647 w 7539"/>
              <a:gd name="T7" fmla="*/ 2147483647 h 2236"/>
              <a:gd name="T8" fmla="*/ 2147483647 w 7539"/>
              <a:gd name="T9" fmla="*/ 2147483647 h 2236"/>
              <a:gd name="T10" fmla="*/ 2147483647 w 7539"/>
              <a:gd name="T11" fmla="*/ 2147483647 h 2236"/>
              <a:gd name="T12" fmla="*/ 840299546 w 7539"/>
              <a:gd name="T13" fmla="*/ 2147483647 h 2236"/>
              <a:gd name="T14" fmla="*/ 2147483647 w 7539"/>
              <a:gd name="T15" fmla="*/ 2147483647 h 2236"/>
              <a:gd name="T16" fmla="*/ 2147483647 w 7539"/>
              <a:gd name="T17" fmla="*/ 2147483647 h 2236"/>
              <a:gd name="T18" fmla="*/ 2147483647 w 7539"/>
              <a:gd name="T19" fmla="*/ 2147483647 h 2236"/>
              <a:gd name="T20" fmla="*/ 2147483647 w 7539"/>
              <a:gd name="T21" fmla="*/ 2147483647 h 2236"/>
              <a:gd name="T22" fmla="*/ 2147483647 w 7539"/>
              <a:gd name="T23" fmla="*/ 2147483647 h 2236"/>
              <a:gd name="T24" fmla="*/ 2147483647 w 7539"/>
              <a:gd name="T25" fmla="*/ 2147483647 h 2236"/>
              <a:gd name="T26" fmla="*/ 2147483647 w 7539"/>
              <a:gd name="T27" fmla="*/ 2147483647 h 2236"/>
              <a:gd name="T28" fmla="*/ 2147483647 w 7539"/>
              <a:gd name="T29" fmla="*/ 2147483647 h 22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539"/>
              <a:gd name="T46" fmla="*/ 0 h 2236"/>
              <a:gd name="T47" fmla="*/ 7539 w 7539"/>
              <a:gd name="T48" fmla="*/ 2236 h 22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539" h="2236" extrusionOk="0">
                <a:moveTo>
                  <a:pt x="6982" y="186"/>
                </a:moveTo>
                <a:cubicBezTo>
                  <a:pt x="6959" y="170"/>
                  <a:pt x="7026" y="150"/>
                  <a:pt x="7000" y="138"/>
                </a:cubicBezTo>
                <a:cubicBezTo>
                  <a:pt x="6789" y="42"/>
                  <a:pt x="6529" y="56"/>
                  <a:pt x="6303" y="46"/>
                </a:cubicBezTo>
                <a:cubicBezTo>
                  <a:pt x="4809" y="-18"/>
                  <a:pt x="3317" y="84"/>
                  <a:pt x="1823" y="53"/>
                </a:cubicBezTo>
                <a:cubicBezTo>
                  <a:pt x="1381" y="44"/>
                  <a:pt x="808" y="-97"/>
                  <a:pt x="372" y="5"/>
                </a:cubicBezTo>
                <a:cubicBezTo>
                  <a:pt x="255" y="32"/>
                  <a:pt x="259" y="52"/>
                  <a:pt x="217" y="153"/>
                </a:cubicBezTo>
                <a:cubicBezTo>
                  <a:pt x="68" y="512"/>
                  <a:pt x="-57" y="1147"/>
                  <a:pt x="18" y="1527"/>
                </a:cubicBezTo>
                <a:cubicBezTo>
                  <a:pt x="62" y="1749"/>
                  <a:pt x="208" y="1867"/>
                  <a:pt x="417" y="1923"/>
                </a:cubicBezTo>
                <a:cubicBezTo>
                  <a:pt x="887" y="2049"/>
                  <a:pt x="1455" y="1972"/>
                  <a:pt x="1936" y="1982"/>
                </a:cubicBezTo>
                <a:cubicBezTo>
                  <a:pt x="3702" y="2019"/>
                  <a:pt x="5462" y="2205"/>
                  <a:pt x="7228" y="2234"/>
                </a:cubicBezTo>
                <a:cubicBezTo>
                  <a:pt x="7318" y="2235"/>
                  <a:pt x="7406" y="2228"/>
                  <a:pt x="7494" y="2224"/>
                </a:cubicBezTo>
                <a:cubicBezTo>
                  <a:pt x="7494" y="2172"/>
                  <a:pt x="7497" y="2096"/>
                  <a:pt x="7494" y="2033"/>
                </a:cubicBezTo>
                <a:cubicBezTo>
                  <a:pt x="7474" y="1645"/>
                  <a:pt x="7765" y="555"/>
                  <a:pt x="7420" y="286"/>
                </a:cubicBezTo>
                <a:cubicBezTo>
                  <a:pt x="7333" y="218"/>
                  <a:pt x="7243" y="254"/>
                  <a:pt x="7148" y="276"/>
                </a:cubicBezTo>
                <a:cubicBezTo>
                  <a:pt x="7070" y="294"/>
                  <a:pt x="6995" y="338"/>
                  <a:pt x="6921" y="367"/>
                </a:cubicBezTo>
              </a:path>
            </a:pathLst>
          </a:custGeom>
          <a:noFill/>
          <a:ln w="19050" cap="rnd">
            <a:solidFill>
              <a:srgbClr val="5063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8" descr="tricycle_t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5751513"/>
            <a:ext cx="7493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131" name="Group 49"/>
          <p:cNvGrpSpPr>
            <a:grpSpLocks/>
          </p:cNvGrpSpPr>
          <p:nvPr/>
        </p:nvGrpSpPr>
        <p:grpSpPr bwMode="auto">
          <a:xfrm>
            <a:off x="8148638" y="5688013"/>
            <a:ext cx="355600" cy="381000"/>
            <a:chOff x="2928" y="1051"/>
            <a:chExt cx="840" cy="957"/>
          </a:xfrm>
        </p:grpSpPr>
        <p:sp>
          <p:nvSpPr>
            <p:cNvPr id="48185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2 w 1048"/>
                <a:gd name="T1" fmla="*/ 21 h 250"/>
                <a:gd name="T2" fmla="*/ 19 w 1048"/>
                <a:gd name="T3" fmla="*/ 83 h 250"/>
                <a:gd name="T4" fmla="*/ 20 w 1048"/>
                <a:gd name="T5" fmla="*/ 111 h 250"/>
                <a:gd name="T6" fmla="*/ 22 w 1048"/>
                <a:gd name="T7" fmla="*/ 125 h 250"/>
                <a:gd name="T8" fmla="*/ 22 w 1048"/>
                <a:gd name="T9" fmla="*/ 164 h 250"/>
                <a:gd name="T10" fmla="*/ 15 w 1048"/>
                <a:gd name="T11" fmla="*/ 233 h 250"/>
                <a:gd name="T12" fmla="*/ 2 w 1048"/>
                <a:gd name="T13" fmla="*/ 213 h 250"/>
                <a:gd name="T14" fmla="*/ 0 w 1048"/>
                <a:gd name="T15" fmla="*/ 192 h 250"/>
                <a:gd name="T16" fmla="*/ 2 w 1048"/>
                <a:gd name="T17" fmla="*/ 158 h 250"/>
                <a:gd name="T18" fmla="*/ 2 w 1048"/>
                <a:gd name="T19" fmla="*/ 125 h 250"/>
                <a:gd name="T20" fmla="*/ 4 w 1048"/>
                <a:gd name="T21" fmla="*/ 76 h 250"/>
                <a:gd name="T22" fmla="*/ 6 w 1048"/>
                <a:gd name="T23" fmla="*/ 55 h 250"/>
                <a:gd name="T24" fmla="*/ 7 w 1048"/>
                <a:gd name="T25" fmla="*/ 28 h 250"/>
                <a:gd name="T26" fmla="*/ 8 w 1048"/>
                <a:gd name="T27" fmla="*/ 14 h 250"/>
                <a:gd name="T28" fmla="*/ 10 w 1048"/>
                <a:gd name="T29" fmla="*/ 28 h 250"/>
                <a:gd name="T30" fmla="*/ 1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86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8187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8188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8189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8190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8191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8192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8193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8194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95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96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97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132" name="Rectangle 38"/>
          <p:cNvSpPr>
            <a:spLocks noChangeArrowheads="1"/>
          </p:cNvSpPr>
          <p:nvPr/>
        </p:nvSpPr>
        <p:spPr bwMode="auto">
          <a:xfrm>
            <a:off x="298450" y="239713"/>
            <a:ext cx="5681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3200" i="1">
                <a:solidFill>
                  <a:srgbClr val="000000"/>
                </a:solidFill>
              </a:rPr>
              <a:t>Use it</a:t>
            </a:r>
            <a:r>
              <a:rPr lang="en-US" altLang="en-US" sz="3200" b="0">
                <a:solidFill>
                  <a:srgbClr val="000000"/>
                </a:solidFill>
              </a:rPr>
              <a:t> or lose it</a:t>
            </a:r>
          </a:p>
        </p:txBody>
      </p:sp>
      <p:sp>
        <p:nvSpPr>
          <p:cNvPr id="48133" name="Text Box 60"/>
          <p:cNvSpPr txBox="1">
            <a:spLocks noChangeArrowheads="1"/>
          </p:cNvSpPr>
          <p:nvPr/>
        </p:nvSpPr>
        <p:spPr bwMode="auto">
          <a:xfrm>
            <a:off x="4200525" y="233363"/>
            <a:ext cx="3952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0">
                <a:solidFill>
                  <a:srgbClr val="090BF3"/>
                </a:solidFill>
                <a:latin typeface="Calibri" pitchFamily="34" charset="0"/>
              </a:rPr>
              <a:t>Try writing (or analyzing) these functions in a use-it-or-lose it style...</a:t>
            </a:r>
          </a:p>
        </p:txBody>
      </p:sp>
      <p:sp>
        <p:nvSpPr>
          <p:cNvPr id="48134" name="Text Box 61"/>
          <p:cNvSpPr txBox="1">
            <a:spLocks noChangeArrowheads="1"/>
          </p:cNvSpPr>
          <p:nvPr/>
        </p:nvSpPr>
        <p:spPr bwMode="auto">
          <a:xfrm>
            <a:off x="228600" y="1535113"/>
            <a:ext cx="34226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2100">
                <a:solidFill>
                  <a:srgbClr val="000000"/>
                </a:solidFill>
                <a:latin typeface="Courier New" pitchFamily="49" charset="0"/>
              </a:rPr>
              <a:t>(define (sublists L)</a:t>
            </a:r>
          </a:p>
        </p:txBody>
      </p:sp>
      <p:sp>
        <p:nvSpPr>
          <p:cNvPr id="48135" name="Text Box 63"/>
          <p:cNvSpPr txBox="1">
            <a:spLocks noChangeArrowheads="1"/>
          </p:cNvSpPr>
          <p:nvPr/>
        </p:nvSpPr>
        <p:spPr bwMode="auto">
          <a:xfrm>
            <a:off x="3800475" y="1506538"/>
            <a:ext cx="29194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400" b="0">
                <a:solidFill>
                  <a:srgbClr val="000000"/>
                </a:solidFill>
                <a:latin typeface="Calibri" pitchFamily="34" charset="0"/>
              </a:rPr>
              <a:t>This should return ALL sublists of the elements in the list  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</a:t>
            </a:r>
          </a:p>
        </p:txBody>
      </p:sp>
      <p:sp>
        <p:nvSpPr>
          <p:cNvPr id="48136" name="Text Box 54"/>
          <p:cNvSpPr txBox="1">
            <a:spLocks noChangeArrowheads="1"/>
          </p:cNvSpPr>
          <p:nvPr/>
        </p:nvSpPr>
        <p:spPr bwMode="auto">
          <a:xfrm>
            <a:off x="7391400" y="5410200"/>
            <a:ext cx="1346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000">
                <a:solidFill>
                  <a:srgbClr val="008000"/>
                </a:solidFill>
              </a:rPr>
              <a:t>Look! I'm tricyclic!</a:t>
            </a:r>
          </a:p>
        </p:txBody>
      </p:sp>
      <p:sp>
        <p:nvSpPr>
          <p:cNvPr id="48137" name="Rectangle 28"/>
          <p:cNvSpPr>
            <a:spLocks noChangeArrowheads="1"/>
          </p:cNvSpPr>
          <p:nvPr/>
        </p:nvSpPr>
        <p:spPr bwMode="auto">
          <a:xfrm>
            <a:off x="5087938" y="2108200"/>
            <a:ext cx="1444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500" b="0">
                <a:solidFill>
                  <a:srgbClr val="090BF3"/>
                </a:solidFill>
                <a:latin typeface="Calibri" pitchFamily="34" charset="0"/>
              </a:rPr>
              <a:t>(sublists  '( a b ))</a:t>
            </a: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48138" name="Rectangle 29"/>
          <p:cNvSpPr>
            <a:spLocks noChangeArrowheads="1"/>
          </p:cNvSpPr>
          <p:nvPr/>
        </p:nvSpPr>
        <p:spPr bwMode="auto">
          <a:xfrm>
            <a:off x="6902450" y="2114550"/>
            <a:ext cx="20224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500" b="0">
                <a:solidFill>
                  <a:srgbClr val="090BF3"/>
                </a:solidFill>
                <a:latin typeface="Calibri" pitchFamily="34" charset="0"/>
              </a:rPr>
              <a:t>'(( )   ( b )   ( a )   ( a  b ))</a:t>
            </a: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48139" name="Rectangle 30"/>
          <p:cNvSpPr>
            <a:spLocks noChangeArrowheads="1"/>
          </p:cNvSpPr>
          <p:nvPr/>
        </p:nvSpPr>
        <p:spPr bwMode="auto">
          <a:xfrm>
            <a:off x="6934200" y="2484438"/>
            <a:ext cx="1909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900" b="0">
                <a:solidFill>
                  <a:srgbClr val="000000"/>
                </a:solidFill>
                <a:latin typeface="Calibri" pitchFamily="34" charset="0"/>
              </a:rPr>
              <a:t>the order of these sublists in these overall outputs does not matter... </a:t>
            </a:r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48140" name="Text Box 61"/>
          <p:cNvSpPr txBox="1">
            <a:spLocks noChangeArrowheads="1"/>
          </p:cNvSpPr>
          <p:nvPr/>
        </p:nvSpPr>
        <p:spPr bwMode="auto">
          <a:xfrm>
            <a:off x="260350" y="5145088"/>
            <a:ext cx="34163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2100">
                <a:solidFill>
                  <a:srgbClr val="000000"/>
                </a:solidFill>
                <a:latin typeface="Courier New" pitchFamily="49" charset="0"/>
              </a:rPr>
              <a:t>(define (acyclic? G)</a:t>
            </a:r>
          </a:p>
        </p:txBody>
      </p:sp>
      <p:sp>
        <p:nvSpPr>
          <p:cNvPr id="48141" name="Text Box 63"/>
          <p:cNvSpPr txBox="1">
            <a:spLocks noChangeArrowheads="1"/>
          </p:cNvSpPr>
          <p:nvPr/>
        </p:nvSpPr>
        <p:spPr bwMode="auto">
          <a:xfrm>
            <a:off x="3830638" y="5105400"/>
            <a:ext cx="25384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400" b="0">
                <a:solidFill>
                  <a:srgbClr val="000000"/>
                </a:solidFill>
                <a:latin typeface="Calibri" pitchFamily="34" charset="0"/>
              </a:rPr>
              <a:t>This should return 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#t</a:t>
            </a:r>
            <a:r>
              <a:rPr lang="en-US" altLang="en-US" sz="1400" b="0">
                <a:solidFill>
                  <a:srgbClr val="000000"/>
                </a:solidFill>
                <a:latin typeface="Calibri" pitchFamily="34" charset="0"/>
              </a:rPr>
              <a:t> if graph 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altLang="en-US" sz="1400" b="0">
                <a:solidFill>
                  <a:srgbClr val="000000"/>
                </a:solidFill>
                <a:latin typeface="Calibri" pitchFamily="34" charset="0"/>
              </a:rPr>
              <a:t> has NO cycles; otherwise 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#f</a:t>
            </a:r>
            <a:endParaRPr lang="en-US" altLang="en-US" sz="1400" b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8142" name="Rectangle 34"/>
          <p:cNvSpPr>
            <a:spLocks noChangeArrowheads="1"/>
          </p:cNvSpPr>
          <p:nvPr/>
        </p:nvSpPr>
        <p:spPr bwMode="auto">
          <a:xfrm>
            <a:off x="668338" y="5932488"/>
            <a:ext cx="23161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500" b="0">
                <a:solidFill>
                  <a:srgbClr val="090BF3"/>
                </a:solidFill>
                <a:latin typeface="Calibri" pitchFamily="34" charset="0"/>
              </a:rPr>
              <a:t>(acyclic?   '((a b) (b a) (a c)))</a:t>
            </a: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48143" name="Rectangle 35"/>
          <p:cNvSpPr>
            <a:spLocks noChangeArrowheads="1"/>
          </p:cNvSpPr>
          <p:nvPr/>
        </p:nvSpPr>
        <p:spPr bwMode="auto">
          <a:xfrm>
            <a:off x="4076700" y="5934075"/>
            <a:ext cx="23050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500" b="0">
                <a:solidFill>
                  <a:srgbClr val="090BF3"/>
                </a:solidFill>
                <a:latin typeface="Calibri" pitchFamily="34" charset="0"/>
              </a:rPr>
              <a:t>(acyclic?   '((a b) (b c) (a c)))</a:t>
            </a: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48144" name="Rectangle 36"/>
          <p:cNvSpPr>
            <a:spLocks noChangeArrowheads="1"/>
          </p:cNvSpPr>
          <p:nvPr/>
        </p:nvSpPr>
        <p:spPr bwMode="auto">
          <a:xfrm>
            <a:off x="3319463" y="5930900"/>
            <a:ext cx="338137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500" b="0">
                <a:solidFill>
                  <a:srgbClr val="090BF3"/>
                </a:solidFill>
                <a:latin typeface="Calibri" pitchFamily="34" charset="0"/>
              </a:rPr>
              <a:t>#f</a:t>
            </a: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48145" name="Rectangle 37"/>
          <p:cNvSpPr>
            <a:spLocks noChangeArrowheads="1"/>
          </p:cNvSpPr>
          <p:nvPr/>
        </p:nvSpPr>
        <p:spPr bwMode="auto">
          <a:xfrm>
            <a:off x="6731000" y="5942013"/>
            <a:ext cx="3444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500" b="0">
                <a:solidFill>
                  <a:srgbClr val="090BF3"/>
                </a:solidFill>
                <a:latin typeface="Calibri" pitchFamily="34" charset="0"/>
              </a:rPr>
              <a:t>#t</a:t>
            </a:r>
            <a:endParaRPr lang="en-US" altLang="en-US" sz="1500">
              <a:solidFill>
                <a:srgbClr val="000000"/>
              </a:solidFill>
            </a:endParaRPr>
          </a:p>
        </p:txBody>
      </p:sp>
      <p:cxnSp>
        <p:nvCxnSpPr>
          <p:cNvPr id="48146" name="Straight Arrow Connector 40"/>
          <p:cNvCxnSpPr>
            <a:cxnSpLocks noChangeShapeType="1"/>
            <a:stCxn id="48137" idx="3"/>
            <a:endCxn id="48138" idx="1"/>
          </p:cNvCxnSpPr>
          <p:nvPr/>
        </p:nvCxnSpPr>
        <p:spPr bwMode="auto">
          <a:xfrm>
            <a:off x="6532563" y="2270125"/>
            <a:ext cx="369887" cy="6350"/>
          </a:xfrm>
          <a:prstGeom prst="straightConnector1">
            <a:avLst/>
          </a:prstGeom>
          <a:noFill/>
          <a:ln w="19050">
            <a:solidFill>
              <a:srgbClr val="090BF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7" name="Straight Arrow Connector 41"/>
          <p:cNvCxnSpPr>
            <a:cxnSpLocks noChangeShapeType="1"/>
          </p:cNvCxnSpPr>
          <p:nvPr/>
        </p:nvCxnSpPr>
        <p:spPr bwMode="auto">
          <a:xfrm>
            <a:off x="2976563" y="6130925"/>
            <a:ext cx="344487" cy="6350"/>
          </a:xfrm>
          <a:prstGeom prst="straightConnector1">
            <a:avLst/>
          </a:prstGeom>
          <a:noFill/>
          <a:ln w="19050">
            <a:solidFill>
              <a:srgbClr val="090BF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8" name="Straight Arrow Connector 42"/>
          <p:cNvCxnSpPr>
            <a:cxnSpLocks noChangeShapeType="1"/>
          </p:cNvCxnSpPr>
          <p:nvPr/>
        </p:nvCxnSpPr>
        <p:spPr bwMode="auto">
          <a:xfrm>
            <a:off x="6356350" y="6126163"/>
            <a:ext cx="346075" cy="6350"/>
          </a:xfrm>
          <a:prstGeom prst="straightConnector1">
            <a:avLst/>
          </a:prstGeom>
          <a:noFill/>
          <a:ln w="19050">
            <a:solidFill>
              <a:srgbClr val="090BF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49" name="Rectangle 43"/>
          <p:cNvSpPr>
            <a:spLocks noChangeArrowheads="1"/>
          </p:cNvSpPr>
          <p:nvPr/>
        </p:nvSpPr>
        <p:spPr bwMode="auto">
          <a:xfrm>
            <a:off x="984250" y="5746750"/>
            <a:ext cx="26352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000" b="0">
                <a:solidFill>
                  <a:srgbClr val="000000"/>
                </a:solidFill>
                <a:latin typeface="Calibri" pitchFamily="34" charset="0"/>
              </a:rPr>
              <a:t>there IS a cycle, so it's NOT acyclic...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8150" name="Rectangle 44"/>
          <p:cNvSpPr>
            <a:spLocks noChangeArrowheads="1"/>
          </p:cNvSpPr>
          <p:nvPr/>
        </p:nvSpPr>
        <p:spPr bwMode="auto">
          <a:xfrm>
            <a:off x="4638675" y="5746750"/>
            <a:ext cx="19240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000" b="0">
                <a:solidFill>
                  <a:srgbClr val="000000"/>
                </a:solidFill>
                <a:latin typeface="Calibri" pitchFamily="34" charset="0"/>
              </a:rPr>
              <a:t>no cycles in this one...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8151" name="Rectangle 37"/>
          <p:cNvSpPr>
            <a:spLocks noChangeArrowheads="1"/>
          </p:cNvSpPr>
          <p:nvPr/>
        </p:nvSpPr>
        <p:spPr bwMode="auto">
          <a:xfrm>
            <a:off x="2209800" y="6365875"/>
            <a:ext cx="3276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100" b="0">
                <a:solidFill>
                  <a:srgbClr val="000000"/>
                </a:solidFill>
                <a:latin typeface="Calibri" pitchFamily="34" charset="0"/>
              </a:rPr>
              <a:t>consider a </a:t>
            </a:r>
            <a:r>
              <a:rPr lang="en-US" altLang="en-US" sz="2100" b="0" i="1">
                <a:solidFill>
                  <a:srgbClr val="000000"/>
                </a:solidFill>
                <a:latin typeface="Calibri" pitchFamily="34" charset="0"/>
              </a:rPr>
              <a:t>plan </a:t>
            </a:r>
            <a:r>
              <a:rPr lang="en-US" altLang="en-US" sz="2100" b="0">
                <a:solidFill>
                  <a:srgbClr val="000000"/>
                </a:solidFill>
                <a:latin typeface="Calibri" pitchFamily="34" charset="0"/>
              </a:rPr>
              <a:t>for acyclic?</a:t>
            </a:r>
            <a:endParaRPr lang="en-US" altLang="en-US" sz="2100">
              <a:solidFill>
                <a:srgbClr val="000000"/>
              </a:solidFill>
            </a:endParaRPr>
          </a:p>
        </p:txBody>
      </p:sp>
      <p:sp>
        <p:nvSpPr>
          <p:cNvPr id="48152" name="Ink 4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706688" y="2808288"/>
            <a:ext cx="7937" cy="15875"/>
          </a:xfrm>
          <a:custGeom>
            <a:avLst/>
            <a:gdLst>
              <a:gd name="T0" fmla="*/ 0 w 22"/>
              <a:gd name="T1" fmla="*/ 0 h 42"/>
              <a:gd name="T2" fmla="*/ 2147483647 w 22"/>
              <a:gd name="T3" fmla="*/ 2147483647 h 42"/>
              <a:gd name="T4" fmla="*/ 0 60000 65536"/>
              <a:gd name="T5" fmla="*/ 0 60000 65536"/>
              <a:gd name="T6" fmla="*/ 0 w 22"/>
              <a:gd name="T7" fmla="*/ 0 h 42"/>
              <a:gd name="T8" fmla="*/ 22 w 22"/>
              <a:gd name="T9" fmla="*/ 42 h 4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2" h="42" extrusionOk="0">
                <a:moveTo>
                  <a:pt x="0" y="0"/>
                </a:moveTo>
                <a:cubicBezTo>
                  <a:pt x="2" y="23"/>
                  <a:pt x="5" y="31"/>
                  <a:pt x="21" y="4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3" name="Rectangle 28"/>
          <p:cNvSpPr>
            <a:spLocks noChangeArrowheads="1"/>
          </p:cNvSpPr>
          <p:nvPr/>
        </p:nvSpPr>
        <p:spPr bwMode="auto">
          <a:xfrm>
            <a:off x="5072063" y="3082925"/>
            <a:ext cx="1574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500" b="0">
                <a:solidFill>
                  <a:srgbClr val="090BF3"/>
                </a:solidFill>
                <a:latin typeface="Calibri" pitchFamily="34" charset="0"/>
              </a:rPr>
              <a:t>(sublists  '( a b c ))</a:t>
            </a: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48154" name="Rectangle 29"/>
          <p:cNvSpPr>
            <a:spLocks noChangeArrowheads="1"/>
          </p:cNvSpPr>
          <p:nvPr/>
        </p:nvSpPr>
        <p:spPr bwMode="auto">
          <a:xfrm>
            <a:off x="7013575" y="2911475"/>
            <a:ext cx="18986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500" b="0">
                <a:solidFill>
                  <a:srgbClr val="090BF3"/>
                </a:solidFill>
                <a:latin typeface="Calibri" pitchFamily="34" charset="0"/>
              </a:rPr>
              <a:t>'(( )   ( c )   ( b )   ( b  c )</a:t>
            </a:r>
          </a:p>
          <a:p>
            <a:r>
              <a:rPr lang="en-US" altLang="en-US" sz="1500" b="0">
                <a:solidFill>
                  <a:srgbClr val="090BF3"/>
                </a:solidFill>
                <a:latin typeface="Calibri" pitchFamily="34" charset="0"/>
              </a:rPr>
              <a:t>(a)  (a c)  (a b)  (a b c))</a:t>
            </a:r>
            <a:endParaRPr lang="en-US" altLang="en-US" sz="1500">
              <a:solidFill>
                <a:srgbClr val="000000"/>
              </a:solidFill>
            </a:endParaRPr>
          </a:p>
        </p:txBody>
      </p:sp>
      <p:cxnSp>
        <p:nvCxnSpPr>
          <p:cNvPr id="48155" name="Straight Arrow Connector 40"/>
          <p:cNvCxnSpPr>
            <a:cxnSpLocks noChangeShapeType="1"/>
            <a:stCxn id="48153" idx="3"/>
            <a:endCxn id="48154" idx="1"/>
          </p:cNvCxnSpPr>
          <p:nvPr/>
        </p:nvCxnSpPr>
        <p:spPr bwMode="auto">
          <a:xfrm>
            <a:off x="6646863" y="3244850"/>
            <a:ext cx="366712" cy="1588"/>
          </a:xfrm>
          <a:prstGeom prst="straightConnector1">
            <a:avLst/>
          </a:prstGeom>
          <a:noFill/>
          <a:ln w="19050">
            <a:solidFill>
              <a:srgbClr val="090BF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56" name="Straight Connector 42"/>
          <p:cNvCxnSpPr>
            <a:cxnSpLocks noChangeShapeType="1"/>
          </p:cNvCxnSpPr>
          <p:nvPr/>
        </p:nvCxnSpPr>
        <p:spPr bwMode="auto">
          <a:xfrm>
            <a:off x="304800" y="5029200"/>
            <a:ext cx="8534400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57" name="Ink 4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332038" y="1192213"/>
            <a:ext cx="241300" cy="342900"/>
          </a:xfrm>
          <a:custGeom>
            <a:avLst/>
            <a:gdLst>
              <a:gd name="T0" fmla="*/ 2147483647 w 674"/>
              <a:gd name="T1" fmla="*/ 2147483647 h 951"/>
              <a:gd name="T2" fmla="*/ 2147483647 w 674"/>
              <a:gd name="T3" fmla="*/ 2147483647 h 951"/>
              <a:gd name="T4" fmla="*/ 2147483647 w 674"/>
              <a:gd name="T5" fmla="*/ 2147483647 h 951"/>
              <a:gd name="T6" fmla="*/ 2147483647 w 674"/>
              <a:gd name="T7" fmla="*/ 2147483647 h 951"/>
              <a:gd name="T8" fmla="*/ 2147483647 w 674"/>
              <a:gd name="T9" fmla="*/ 2147483647 h 951"/>
              <a:gd name="T10" fmla="*/ 2147483647 w 674"/>
              <a:gd name="T11" fmla="*/ 2147483647 h 951"/>
              <a:gd name="T12" fmla="*/ 2147483647 w 674"/>
              <a:gd name="T13" fmla="*/ 2147483647 h 951"/>
              <a:gd name="T14" fmla="*/ 2147483647 w 674"/>
              <a:gd name="T15" fmla="*/ 2147483647 h 951"/>
              <a:gd name="T16" fmla="*/ 2147483647 w 674"/>
              <a:gd name="T17" fmla="*/ 2147483647 h 951"/>
              <a:gd name="T18" fmla="*/ 2147483647 w 674"/>
              <a:gd name="T19" fmla="*/ 2147483647 h 951"/>
              <a:gd name="T20" fmla="*/ 2147483647 w 674"/>
              <a:gd name="T21" fmla="*/ 2147483647 h 951"/>
              <a:gd name="T22" fmla="*/ 2147483647 w 674"/>
              <a:gd name="T23" fmla="*/ 2147483647 h 951"/>
              <a:gd name="T24" fmla="*/ 45885660 w 674"/>
              <a:gd name="T25" fmla="*/ 2147483647 h 951"/>
              <a:gd name="T26" fmla="*/ 0 w 674"/>
              <a:gd name="T27" fmla="*/ 2147483647 h 951"/>
              <a:gd name="T28" fmla="*/ 2147483647 w 674"/>
              <a:gd name="T29" fmla="*/ 2147483647 h 951"/>
              <a:gd name="T30" fmla="*/ 2147483647 w 674"/>
              <a:gd name="T31" fmla="*/ 2147483647 h 951"/>
              <a:gd name="T32" fmla="*/ 2147483647 w 674"/>
              <a:gd name="T33" fmla="*/ 2147483647 h 95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74"/>
              <a:gd name="T52" fmla="*/ 0 h 951"/>
              <a:gd name="T53" fmla="*/ 674 w 674"/>
              <a:gd name="T54" fmla="*/ 951 h 95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74" h="951" extrusionOk="0">
                <a:moveTo>
                  <a:pt x="650" y="130"/>
                </a:moveTo>
                <a:cubicBezTo>
                  <a:pt x="666" y="90"/>
                  <a:pt x="679" y="55"/>
                  <a:pt x="670" y="11"/>
                </a:cubicBezTo>
                <a:cubicBezTo>
                  <a:pt x="668" y="7"/>
                  <a:pt x="665" y="4"/>
                  <a:pt x="663" y="0"/>
                </a:cubicBezTo>
                <a:cubicBezTo>
                  <a:pt x="618" y="32"/>
                  <a:pt x="597" y="75"/>
                  <a:pt x="569" y="123"/>
                </a:cubicBezTo>
                <a:cubicBezTo>
                  <a:pt x="513" y="218"/>
                  <a:pt x="462" y="317"/>
                  <a:pt x="408" y="413"/>
                </a:cubicBezTo>
                <a:cubicBezTo>
                  <a:pt x="357" y="504"/>
                  <a:pt x="306" y="595"/>
                  <a:pt x="252" y="685"/>
                </a:cubicBezTo>
                <a:cubicBezTo>
                  <a:pt x="224" y="731"/>
                  <a:pt x="196" y="776"/>
                  <a:pt x="170" y="823"/>
                </a:cubicBezTo>
                <a:cubicBezTo>
                  <a:pt x="176" y="783"/>
                  <a:pt x="189" y="742"/>
                  <a:pt x="190" y="701"/>
                </a:cubicBezTo>
                <a:cubicBezTo>
                  <a:pt x="192" y="656"/>
                  <a:pt x="192" y="606"/>
                  <a:pt x="176" y="563"/>
                </a:cubicBezTo>
                <a:cubicBezTo>
                  <a:pt x="166" y="535"/>
                  <a:pt x="158" y="542"/>
                  <a:pt x="145" y="528"/>
                </a:cubicBezTo>
                <a:cubicBezTo>
                  <a:pt x="137" y="561"/>
                  <a:pt x="130" y="594"/>
                  <a:pt x="123" y="628"/>
                </a:cubicBezTo>
                <a:cubicBezTo>
                  <a:pt x="111" y="693"/>
                  <a:pt x="89" y="753"/>
                  <a:pt x="65" y="814"/>
                </a:cubicBezTo>
                <a:cubicBezTo>
                  <a:pt x="47" y="858"/>
                  <a:pt x="21" y="896"/>
                  <a:pt x="1" y="939"/>
                </a:cubicBezTo>
                <a:cubicBezTo>
                  <a:pt x="1" y="943"/>
                  <a:pt x="0" y="946"/>
                  <a:pt x="0" y="950"/>
                </a:cubicBezTo>
                <a:cubicBezTo>
                  <a:pt x="49" y="931"/>
                  <a:pt x="94" y="904"/>
                  <a:pt x="142" y="882"/>
                </a:cubicBezTo>
                <a:cubicBezTo>
                  <a:pt x="201" y="855"/>
                  <a:pt x="377" y="759"/>
                  <a:pt x="445" y="797"/>
                </a:cubicBezTo>
                <a:cubicBezTo>
                  <a:pt x="457" y="807"/>
                  <a:pt x="462" y="809"/>
                  <a:pt x="453" y="818"/>
                </a:cubicBezTo>
              </a:path>
            </a:pathLst>
          </a:custGeom>
          <a:noFill/>
          <a:ln w="19050" cap="rnd">
            <a:solidFill>
              <a:srgbClr val="5063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8" name="Ink 4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74675" y="1890713"/>
            <a:ext cx="306388" cy="474662"/>
          </a:xfrm>
          <a:custGeom>
            <a:avLst/>
            <a:gdLst>
              <a:gd name="T0" fmla="*/ 2147483647 w 852"/>
              <a:gd name="T1" fmla="*/ 2147483647 h 1321"/>
              <a:gd name="T2" fmla="*/ 2147483647 w 852"/>
              <a:gd name="T3" fmla="*/ 2147483647 h 1321"/>
              <a:gd name="T4" fmla="*/ 2139203999 w 852"/>
              <a:gd name="T5" fmla="*/ 2147483647 h 1321"/>
              <a:gd name="T6" fmla="*/ 139536005 w 852"/>
              <a:gd name="T7" fmla="*/ 2147483647 h 1321"/>
              <a:gd name="T8" fmla="*/ 232516510 w 852"/>
              <a:gd name="T9" fmla="*/ 2147483647 h 1321"/>
              <a:gd name="T10" fmla="*/ 2147483647 w 852"/>
              <a:gd name="T11" fmla="*/ 2147483647 h 1321"/>
              <a:gd name="T12" fmla="*/ 2147483647 w 852"/>
              <a:gd name="T13" fmla="*/ 2147483647 h 1321"/>
              <a:gd name="T14" fmla="*/ 2147483647 w 852"/>
              <a:gd name="T15" fmla="*/ 2147483647 h 1321"/>
              <a:gd name="T16" fmla="*/ 2147483647 w 852"/>
              <a:gd name="T17" fmla="*/ 2147483647 h 1321"/>
              <a:gd name="T18" fmla="*/ 2147483647 w 852"/>
              <a:gd name="T19" fmla="*/ 2147483647 h 1321"/>
              <a:gd name="T20" fmla="*/ 2147483647 w 852"/>
              <a:gd name="T21" fmla="*/ 2147483647 h 1321"/>
              <a:gd name="T22" fmla="*/ 2147483647 w 852"/>
              <a:gd name="T23" fmla="*/ 2147483647 h 1321"/>
              <a:gd name="T24" fmla="*/ 2147483647 w 852"/>
              <a:gd name="T25" fmla="*/ 2147483647 h 1321"/>
              <a:gd name="T26" fmla="*/ 2147483647 w 852"/>
              <a:gd name="T27" fmla="*/ 2147483647 h 1321"/>
              <a:gd name="T28" fmla="*/ 2147483647 w 852"/>
              <a:gd name="T29" fmla="*/ 2147483647 h 1321"/>
              <a:gd name="T30" fmla="*/ 2147483647 w 852"/>
              <a:gd name="T31" fmla="*/ 2147483647 h 1321"/>
              <a:gd name="T32" fmla="*/ 2147483647 w 852"/>
              <a:gd name="T33" fmla="*/ 2147483647 h 1321"/>
              <a:gd name="T34" fmla="*/ 2147483647 w 852"/>
              <a:gd name="T35" fmla="*/ 2147483647 h 1321"/>
              <a:gd name="T36" fmla="*/ 2147483647 w 852"/>
              <a:gd name="T37" fmla="*/ 2147483647 h 1321"/>
              <a:gd name="T38" fmla="*/ 2147483647 w 852"/>
              <a:gd name="T39" fmla="*/ 2147483647 h 1321"/>
              <a:gd name="T40" fmla="*/ 2147483647 w 852"/>
              <a:gd name="T41" fmla="*/ 2147483647 h 1321"/>
              <a:gd name="T42" fmla="*/ 2147483647 w 852"/>
              <a:gd name="T43" fmla="*/ 2147483647 h 1321"/>
              <a:gd name="T44" fmla="*/ 2147483647 w 852"/>
              <a:gd name="T45" fmla="*/ 2147483647 h 1321"/>
              <a:gd name="T46" fmla="*/ 2147483647 w 852"/>
              <a:gd name="T47" fmla="*/ 2147483647 h 1321"/>
              <a:gd name="T48" fmla="*/ 2147483647 w 852"/>
              <a:gd name="T49" fmla="*/ 2147483647 h 1321"/>
              <a:gd name="T50" fmla="*/ 2147483647 w 852"/>
              <a:gd name="T51" fmla="*/ 2147483647 h 1321"/>
              <a:gd name="T52" fmla="*/ 2147483647 w 852"/>
              <a:gd name="T53" fmla="*/ 2147483647 h 132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52"/>
              <a:gd name="T82" fmla="*/ 0 h 1321"/>
              <a:gd name="T83" fmla="*/ 852 w 852"/>
              <a:gd name="T84" fmla="*/ 1321 h 1321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52" h="1321" extrusionOk="0">
                <a:moveTo>
                  <a:pt x="192" y="109"/>
                </a:moveTo>
                <a:cubicBezTo>
                  <a:pt x="156" y="99"/>
                  <a:pt x="148" y="117"/>
                  <a:pt x="128" y="150"/>
                </a:cubicBezTo>
                <a:cubicBezTo>
                  <a:pt x="90" y="212"/>
                  <a:pt x="66" y="283"/>
                  <a:pt x="46" y="352"/>
                </a:cubicBezTo>
                <a:cubicBezTo>
                  <a:pt x="21" y="440"/>
                  <a:pt x="9" y="531"/>
                  <a:pt x="3" y="622"/>
                </a:cubicBezTo>
                <a:cubicBezTo>
                  <a:pt x="-1" y="684"/>
                  <a:pt x="-5" y="750"/>
                  <a:pt x="5" y="811"/>
                </a:cubicBezTo>
                <a:cubicBezTo>
                  <a:pt x="9" y="836"/>
                  <a:pt x="16" y="884"/>
                  <a:pt x="50" y="888"/>
                </a:cubicBezTo>
                <a:cubicBezTo>
                  <a:pt x="57" y="887"/>
                  <a:pt x="64" y="886"/>
                  <a:pt x="71" y="885"/>
                </a:cubicBezTo>
              </a:path>
              <a:path w="852" h="1321" extrusionOk="0">
                <a:moveTo>
                  <a:pt x="320" y="526"/>
                </a:moveTo>
                <a:cubicBezTo>
                  <a:pt x="325" y="558"/>
                  <a:pt x="323" y="584"/>
                  <a:pt x="321" y="616"/>
                </a:cubicBezTo>
                <a:cubicBezTo>
                  <a:pt x="319" y="651"/>
                  <a:pt x="318" y="689"/>
                  <a:pt x="311" y="724"/>
                </a:cubicBezTo>
                <a:cubicBezTo>
                  <a:pt x="306" y="739"/>
                  <a:pt x="305" y="743"/>
                  <a:pt x="306" y="753"/>
                </a:cubicBezTo>
              </a:path>
              <a:path w="852" h="1321" extrusionOk="0">
                <a:moveTo>
                  <a:pt x="321" y="376"/>
                </a:moveTo>
                <a:cubicBezTo>
                  <a:pt x="317" y="359"/>
                  <a:pt x="309" y="347"/>
                  <a:pt x="328" y="339"/>
                </a:cubicBezTo>
                <a:cubicBezTo>
                  <a:pt x="336" y="336"/>
                  <a:pt x="345" y="333"/>
                  <a:pt x="353" y="330"/>
                </a:cubicBezTo>
              </a:path>
              <a:path w="852" h="1321" extrusionOk="0">
                <a:moveTo>
                  <a:pt x="843" y="72"/>
                </a:moveTo>
                <a:cubicBezTo>
                  <a:pt x="821" y="32"/>
                  <a:pt x="813" y="13"/>
                  <a:pt x="761" y="1"/>
                </a:cubicBezTo>
                <a:cubicBezTo>
                  <a:pt x="716" y="-9"/>
                  <a:pt x="659" y="10"/>
                  <a:pt x="624" y="39"/>
                </a:cubicBezTo>
                <a:cubicBezTo>
                  <a:pt x="569" y="85"/>
                  <a:pt x="546" y="164"/>
                  <a:pt x="540" y="232"/>
                </a:cubicBezTo>
                <a:cubicBezTo>
                  <a:pt x="530" y="334"/>
                  <a:pt x="548" y="441"/>
                  <a:pt x="564" y="541"/>
                </a:cubicBezTo>
                <a:cubicBezTo>
                  <a:pt x="582" y="651"/>
                  <a:pt x="599" y="761"/>
                  <a:pt x="603" y="873"/>
                </a:cubicBezTo>
                <a:cubicBezTo>
                  <a:pt x="606" y="963"/>
                  <a:pt x="602" y="1053"/>
                  <a:pt x="590" y="1142"/>
                </a:cubicBezTo>
                <a:cubicBezTo>
                  <a:pt x="584" y="1183"/>
                  <a:pt x="576" y="1262"/>
                  <a:pt x="553" y="1297"/>
                </a:cubicBezTo>
                <a:cubicBezTo>
                  <a:pt x="528" y="1335"/>
                  <a:pt x="529" y="1310"/>
                  <a:pt x="505" y="1302"/>
                </a:cubicBezTo>
              </a:path>
              <a:path w="852" h="1321" extrusionOk="0">
                <a:moveTo>
                  <a:pt x="405" y="633"/>
                </a:moveTo>
                <a:cubicBezTo>
                  <a:pt x="464" y="615"/>
                  <a:pt x="524" y="613"/>
                  <a:pt x="585" y="609"/>
                </a:cubicBezTo>
                <a:cubicBezTo>
                  <a:pt x="648" y="605"/>
                  <a:pt x="707" y="601"/>
                  <a:pt x="768" y="583"/>
                </a:cubicBezTo>
                <a:cubicBezTo>
                  <a:pt x="802" y="573"/>
                  <a:pt x="823" y="554"/>
                  <a:pt x="851" y="533"/>
                </a:cubicBezTo>
              </a:path>
            </a:pathLst>
          </a:custGeom>
          <a:noFill/>
          <a:ln w="19050" cap="rnd">
            <a:solidFill>
              <a:srgbClr val="5063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9" name="Ink 4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168400" y="1885950"/>
            <a:ext cx="714375" cy="317500"/>
          </a:xfrm>
          <a:custGeom>
            <a:avLst/>
            <a:gdLst>
              <a:gd name="T0" fmla="*/ 2147483647 w 1983"/>
              <a:gd name="T1" fmla="*/ 2147483647 h 882"/>
              <a:gd name="T2" fmla="*/ 2147483647 w 1983"/>
              <a:gd name="T3" fmla="*/ 2147483647 h 882"/>
              <a:gd name="T4" fmla="*/ 2147483647 w 1983"/>
              <a:gd name="T5" fmla="*/ 2147483647 h 882"/>
              <a:gd name="T6" fmla="*/ 2147483647 w 1983"/>
              <a:gd name="T7" fmla="*/ 2147483647 h 882"/>
              <a:gd name="T8" fmla="*/ 0 w 1983"/>
              <a:gd name="T9" fmla="*/ 2147483647 h 882"/>
              <a:gd name="T10" fmla="*/ 2147483647 w 1983"/>
              <a:gd name="T11" fmla="*/ 2147483647 h 882"/>
              <a:gd name="T12" fmla="*/ 2147483647 w 1983"/>
              <a:gd name="T13" fmla="*/ 2147483647 h 882"/>
              <a:gd name="T14" fmla="*/ 2147483647 w 1983"/>
              <a:gd name="T15" fmla="*/ 2147483647 h 882"/>
              <a:gd name="T16" fmla="*/ 2147483647 w 1983"/>
              <a:gd name="T17" fmla="*/ 2147483647 h 882"/>
              <a:gd name="T18" fmla="*/ 2147483647 w 1983"/>
              <a:gd name="T19" fmla="*/ 2147483647 h 882"/>
              <a:gd name="T20" fmla="*/ 2147483647 w 1983"/>
              <a:gd name="T21" fmla="*/ 2147483647 h 882"/>
              <a:gd name="T22" fmla="*/ 2147483647 w 1983"/>
              <a:gd name="T23" fmla="*/ 2147483647 h 882"/>
              <a:gd name="T24" fmla="*/ 2147483647 w 1983"/>
              <a:gd name="T25" fmla="*/ 2147483647 h 882"/>
              <a:gd name="T26" fmla="*/ 2147483647 w 1983"/>
              <a:gd name="T27" fmla="*/ 2147483647 h 882"/>
              <a:gd name="T28" fmla="*/ 2147483647 w 1983"/>
              <a:gd name="T29" fmla="*/ 2147483647 h 882"/>
              <a:gd name="T30" fmla="*/ 2147483647 w 1983"/>
              <a:gd name="T31" fmla="*/ 2147483647 h 882"/>
              <a:gd name="T32" fmla="*/ 2147483647 w 1983"/>
              <a:gd name="T33" fmla="*/ 2147483647 h 882"/>
              <a:gd name="T34" fmla="*/ 2147483647 w 1983"/>
              <a:gd name="T35" fmla="*/ 2147483647 h 882"/>
              <a:gd name="T36" fmla="*/ 2147483647 w 1983"/>
              <a:gd name="T37" fmla="*/ 2147483647 h 882"/>
              <a:gd name="T38" fmla="*/ 2147483647 w 1983"/>
              <a:gd name="T39" fmla="*/ 2147483647 h 882"/>
              <a:gd name="T40" fmla="*/ 2147483647 w 1983"/>
              <a:gd name="T41" fmla="*/ 2147483647 h 882"/>
              <a:gd name="T42" fmla="*/ 2147483647 w 1983"/>
              <a:gd name="T43" fmla="*/ 2147483647 h 882"/>
              <a:gd name="T44" fmla="*/ 2147483647 w 1983"/>
              <a:gd name="T45" fmla="*/ 2147483647 h 882"/>
              <a:gd name="T46" fmla="*/ 2147483647 w 1983"/>
              <a:gd name="T47" fmla="*/ 2147483647 h 882"/>
              <a:gd name="T48" fmla="*/ 2147483647 w 1983"/>
              <a:gd name="T49" fmla="*/ 2147483647 h 882"/>
              <a:gd name="T50" fmla="*/ 2147483647 w 1983"/>
              <a:gd name="T51" fmla="*/ 2147483647 h 882"/>
              <a:gd name="T52" fmla="*/ 2147483647 w 1983"/>
              <a:gd name="T53" fmla="*/ 2147483647 h 882"/>
              <a:gd name="T54" fmla="*/ 2147483647 w 1983"/>
              <a:gd name="T55" fmla="*/ 2147483647 h 882"/>
              <a:gd name="T56" fmla="*/ 2147483647 w 1983"/>
              <a:gd name="T57" fmla="*/ 2147483647 h 882"/>
              <a:gd name="T58" fmla="*/ 2147483647 w 1983"/>
              <a:gd name="T59" fmla="*/ 2147483647 h 882"/>
              <a:gd name="T60" fmla="*/ 2147483647 w 1983"/>
              <a:gd name="T61" fmla="*/ 2147483647 h 882"/>
              <a:gd name="T62" fmla="*/ 2147483647 w 1983"/>
              <a:gd name="T63" fmla="*/ 2147483647 h 882"/>
              <a:gd name="T64" fmla="*/ 2147483647 w 1983"/>
              <a:gd name="T65" fmla="*/ 2147483647 h 882"/>
              <a:gd name="T66" fmla="*/ 2147483647 w 1983"/>
              <a:gd name="T67" fmla="*/ 2147483647 h 882"/>
              <a:gd name="T68" fmla="*/ 2147483647 w 1983"/>
              <a:gd name="T69" fmla="*/ 2147483647 h 882"/>
              <a:gd name="T70" fmla="*/ 2147483647 w 1983"/>
              <a:gd name="T71" fmla="*/ 2147483647 h 882"/>
              <a:gd name="T72" fmla="*/ 2147483647 w 1983"/>
              <a:gd name="T73" fmla="*/ 2147483647 h 882"/>
              <a:gd name="T74" fmla="*/ 2147483647 w 1983"/>
              <a:gd name="T75" fmla="*/ 2147483647 h 882"/>
              <a:gd name="T76" fmla="*/ 2147483647 w 1983"/>
              <a:gd name="T77" fmla="*/ 2147483647 h 882"/>
              <a:gd name="T78" fmla="*/ 2147483647 w 1983"/>
              <a:gd name="T79" fmla="*/ 2147483647 h 882"/>
              <a:gd name="T80" fmla="*/ 2147483647 w 1983"/>
              <a:gd name="T81" fmla="*/ 2147483647 h 882"/>
              <a:gd name="T82" fmla="*/ 2147483647 w 1983"/>
              <a:gd name="T83" fmla="*/ 2147483647 h 882"/>
              <a:gd name="T84" fmla="*/ 2147483647 w 1983"/>
              <a:gd name="T85" fmla="*/ 2147483647 h 882"/>
              <a:gd name="T86" fmla="*/ 2147483647 w 1983"/>
              <a:gd name="T87" fmla="*/ 2147483647 h 882"/>
              <a:gd name="T88" fmla="*/ 2147483647 w 1983"/>
              <a:gd name="T89" fmla="*/ 2147483647 h 882"/>
              <a:gd name="T90" fmla="*/ 2147483647 w 1983"/>
              <a:gd name="T91" fmla="*/ 2147483647 h 882"/>
              <a:gd name="T92" fmla="*/ 2147483647 w 1983"/>
              <a:gd name="T93" fmla="*/ 2147483647 h 882"/>
              <a:gd name="T94" fmla="*/ 2147483647 w 1983"/>
              <a:gd name="T95" fmla="*/ 2147483647 h 882"/>
              <a:gd name="T96" fmla="*/ 2147483647 w 1983"/>
              <a:gd name="T97" fmla="*/ 2147483647 h 882"/>
              <a:gd name="T98" fmla="*/ 2147483647 w 1983"/>
              <a:gd name="T99" fmla="*/ 2147483647 h 882"/>
              <a:gd name="T100" fmla="*/ 2147483647 w 1983"/>
              <a:gd name="T101" fmla="*/ 2147483647 h 882"/>
              <a:gd name="T102" fmla="*/ 2147483647 w 1983"/>
              <a:gd name="T103" fmla="*/ 2147483647 h 882"/>
              <a:gd name="T104" fmla="*/ 2147483647 w 1983"/>
              <a:gd name="T105" fmla="*/ 2147483647 h 88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983"/>
              <a:gd name="T160" fmla="*/ 0 h 882"/>
              <a:gd name="T161" fmla="*/ 1983 w 1983"/>
              <a:gd name="T162" fmla="*/ 882 h 88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983" h="882" extrusionOk="0">
                <a:moveTo>
                  <a:pt x="286" y="44"/>
                </a:moveTo>
                <a:cubicBezTo>
                  <a:pt x="277" y="17"/>
                  <a:pt x="282" y="21"/>
                  <a:pt x="265" y="0"/>
                </a:cubicBezTo>
                <a:cubicBezTo>
                  <a:pt x="235" y="37"/>
                  <a:pt x="210" y="73"/>
                  <a:pt x="188" y="117"/>
                </a:cubicBezTo>
                <a:cubicBezTo>
                  <a:pt x="139" y="215"/>
                  <a:pt x="97" y="317"/>
                  <a:pt x="64" y="421"/>
                </a:cubicBezTo>
                <a:cubicBezTo>
                  <a:pt x="33" y="517"/>
                  <a:pt x="4" y="617"/>
                  <a:pt x="0" y="718"/>
                </a:cubicBezTo>
                <a:cubicBezTo>
                  <a:pt x="-2" y="772"/>
                  <a:pt x="7" y="828"/>
                  <a:pt x="50" y="864"/>
                </a:cubicBezTo>
                <a:cubicBezTo>
                  <a:pt x="86" y="894"/>
                  <a:pt x="126" y="876"/>
                  <a:pt x="164" y="864"/>
                </a:cubicBezTo>
              </a:path>
              <a:path w="1983" h="882" extrusionOk="0">
                <a:moveTo>
                  <a:pt x="321" y="422"/>
                </a:moveTo>
                <a:cubicBezTo>
                  <a:pt x="333" y="403"/>
                  <a:pt x="341" y="390"/>
                  <a:pt x="356" y="377"/>
                </a:cubicBezTo>
                <a:cubicBezTo>
                  <a:pt x="384" y="352"/>
                  <a:pt x="394" y="380"/>
                  <a:pt x="401" y="406"/>
                </a:cubicBezTo>
                <a:cubicBezTo>
                  <a:pt x="419" y="474"/>
                  <a:pt x="417" y="552"/>
                  <a:pt x="412" y="621"/>
                </a:cubicBezTo>
                <a:cubicBezTo>
                  <a:pt x="409" y="663"/>
                  <a:pt x="399" y="704"/>
                  <a:pt x="393" y="746"/>
                </a:cubicBezTo>
                <a:cubicBezTo>
                  <a:pt x="393" y="750"/>
                  <a:pt x="392" y="753"/>
                  <a:pt x="392" y="757"/>
                </a:cubicBezTo>
                <a:cubicBezTo>
                  <a:pt x="396" y="732"/>
                  <a:pt x="404" y="710"/>
                  <a:pt x="413" y="687"/>
                </a:cubicBezTo>
              </a:path>
              <a:path w="1983" h="882" extrusionOk="0">
                <a:moveTo>
                  <a:pt x="431" y="499"/>
                </a:moveTo>
                <a:cubicBezTo>
                  <a:pt x="426" y="476"/>
                  <a:pt x="429" y="467"/>
                  <a:pt x="434" y="446"/>
                </a:cubicBezTo>
                <a:cubicBezTo>
                  <a:pt x="441" y="418"/>
                  <a:pt x="453" y="397"/>
                  <a:pt x="472" y="376"/>
                </a:cubicBezTo>
                <a:cubicBezTo>
                  <a:pt x="491" y="355"/>
                  <a:pt x="518" y="345"/>
                  <a:pt x="546" y="349"/>
                </a:cubicBezTo>
                <a:cubicBezTo>
                  <a:pt x="583" y="354"/>
                  <a:pt x="611" y="390"/>
                  <a:pt x="628" y="421"/>
                </a:cubicBezTo>
                <a:cubicBezTo>
                  <a:pt x="653" y="467"/>
                  <a:pt x="661" y="519"/>
                  <a:pt x="665" y="570"/>
                </a:cubicBezTo>
                <a:cubicBezTo>
                  <a:pt x="669" y="617"/>
                  <a:pt x="664" y="662"/>
                  <a:pt x="661" y="709"/>
                </a:cubicBezTo>
                <a:cubicBezTo>
                  <a:pt x="659" y="733"/>
                  <a:pt x="644" y="764"/>
                  <a:pt x="670" y="745"/>
                </a:cubicBezTo>
              </a:path>
              <a:path w="1983" h="882" extrusionOk="0">
                <a:moveTo>
                  <a:pt x="802" y="492"/>
                </a:moveTo>
                <a:cubicBezTo>
                  <a:pt x="803" y="521"/>
                  <a:pt x="793" y="551"/>
                  <a:pt x="785" y="581"/>
                </a:cubicBezTo>
                <a:cubicBezTo>
                  <a:pt x="773" y="625"/>
                  <a:pt x="763" y="669"/>
                  <a:pt x="773" y="714"/>
                </a:cubicBezTo>
                <a:cubicBezTo>
                  <a:pt x="782" y="754"/>
                  <a:pt x="818" y="772"/>
                  <a:pt x="857" y="765"/>
                </a:cubicBezTo>
                <a:cubicBezTo>
                  <a:pt x="905" y="756"/>
                  <a:pt x="956" y="722"/>
                  <a:pt x="991" y="689"/>
                </a:cubicBezTo>
                <a:cubicBezTo>
                  <a:pt x="1034" y="649"/>
                  <a:pt x="1061" y="600"/>
                  <a:pt x="1078" y="544"/>
                </a:cubicBezTo>
                <a:cubicBezTo>
                  <a:pt x="1090" y="504"/>
                  <a:pt x="1090" y="467"/>
                  <a:pt x="1094" y="427"/>
                </a:cubicBezTo>
                <a:cubicBezTo>
                  <a:pt x="1097" y="417"/>
                  <a:pt x="1098" y="413"/>
                  <a:pt x="1096" y="406"/>
                </a:cubicBezTo>
              </a:path>
              <a:path w="1983" h="882" extrusionOk="0">
                <a:moveTo>
                  <a:pt x="1322" y="44"/>
                </a:moveTo>
                <a:cubicBezTo>
                  <a:pt x="1350" y="2"/>
                  <a:pt x="1326" y="63"/>
                  <a:pt x="1325" y="93"/>
                </a:cubicBezTo>
                <a:cubicBezTo>
                  <a:pt x="1322" y="180"/>
                  <a:pt x="1321" y="267"/>
                  <a:pt x="1321" y="354"/>
                </a:cubicBezTo>
                <a:cubicBezTo>
                  <a:pt x="1321" y="446"/>
                  <a:pt x="1323" y="538"/>
                  <a:pt x="1328" y="630"/>
                </a:cubicBezTo>
                <a:cubicBezTo>
                  <a:pt x="1330" y="672"/>
                  <a:pt x="1343" y="726"/>
                  <a:pt x="1336" y="768"/>
                </a:cubicBezTo>
                <a:cubicBezTo>
                  <a:pt x="1335" y="784"/>
                  <a:pt x="1334" y="783"/>
                  <a:pt x="1334" y="754"/>
                </a:cubicBezTo>
              </a:path>
              <a:path w="1983" h="882" extrusionOk="0">
                <a:moveTo>
                  <a:pt x="1472" y="26"/>
                </a:moveTo>
                <a:cubicBezTo>
                  <a:pt x="1482" y="48"/>
                  <a:pt x="1492" y="81"/>
                  <a:pt x="1492" y="114"/>
                </a:cubicBezTo>
                <a:cubicBezTo>
                  <a:pt x="1493" y="201"/>
                  <a:pt x="1489" y="288"/>
                  <a:pt x="1488" y="375"/>
                </a:cubicBezTo>
                <a:cubicBezTo>
                  <a:pt x="1487" y="463"/>
                  <a:pt x="1487" y="552"/>
                  <a:pt x="1492" y="640"/>
                </a:cubicBezTo>
                <a:cubicBezTo>
                  <a:pt x="1494" y="685"/>
                  <a:pt x="1499" y="730"/>
                  <a:pt x="1503" y="775"/>
                </a:cubicBezTo>
                <a:cubicBezTo>
                  <a:pt x="1505" y="802"/>
                  <a:pt x="1509" y="796"/>
                  <a:pt x="1519" y="813"/>
                </a:cubicBezTo>
              </a:path>
              <a:path w="1983" h="882" extrusionOk="0">
                <a:moveTo>
                  <a:pt x="1679" y="229"/>
                </a:moveTo>
                <a:cubicBezTo>
                  <a:pt x="1693" y="197"/>
                  <a:pt x="1710" y="178"/>
                  <a:pt x="1741" y="161"/>
                </a:cubicBezTo>
                <a:cubicBezTo>
                  <a:pt x="1775" y="142"/>
                  <a:pt x="1814" y="130"/>
                  <a:pt x="1854" y="129"/>
                </a:cubicBezTo>
                <a:cubicBezTo>
                  <a:pt x="1890" y="128"/>
                  <a:pt x="1936" y="135"/>
                  <a:pt x="1962" y="164"/>
                </a:cubicBezTo>
                <a:cubicBezTo>
                  <a:pt x="1994" y="199"/>
                  <a:pt x="1982" y="256"/>
                  <a:pt x="1969" y="296"/>
                </a:cubicBezTo>
                <a:cubicBezTo>
                  <a:pt x="1930" y="415"/>
                  <a:pt x="1846" y="528"/>
                  <a:pt x="1773" y="629"/>
                </a:cubicBezTo>
                <a:cubicBezTo>
                  <a:pt x="1756" y="653"/>
                  <a:pt x="1754" y="659"/>
                  <a:pt x="1783" y="668"/>
                </a:cubicBezTo>
              </a:path>
              <a:path w="1983" h="882" extrusionOk="0">
                <a:moveTo>
                  <a:pt x="1869" y="762"/>
                </a:moveTo>
                <a:cubicBezTo>
                  <a:pt x="1860" y="779"/>
                  <a:pt x="1851" y="809"/>
                  <a:pt x="1842" y="821"/>
                </a:cubicBezTo>
                <a:cubicBezTo>
                  <a:pt x="1832" y="825"/>
                  <a:pt x="1829" y="827"/>
                  <a:pt x="1828" y="836"/>
                </a:cubicBezTo>
                <a:cubicBezTo>
                  <a:pt x="1861" y="814"/>
                  <a:pt x="1893" y="788"/>
                  <a:pt x="1925" y="764"/>
                </a:cubicBezTo>
              </a:path>
            </a:pathLst>
          </a:custGeom>
          <a:noFill/>
          <a:ln w="19050" cap="rnd">
            <a:solidFill>
              <a:srgbClr val="5063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0" name="Ink 4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132013" y="1878013"/>
            <a:ext cx="319087" cy="288925"/>
          </a:xfrm>
          <a:custGeom>
            <a:avLst/>
            <a:gdLst>
              <a:gd name="T0" fmla="*/ 2147483647 w 887"/>
              <a:gd name="T1" fmla="*/ 2147483647 h 803"/>
              <a:gd name="T2" fmla="*/ 2147483647 w 887"/>
              <a:gd name="T3" fmla="*/ 2147483647 h 803"/>
              <a:gd name="T4" fmla="*/ 698301562 w 887"/>
              <a:gd name="T5" fmla="*/ 2147483647 h 803"/>
              <a:gd name="T6" fmla="*/ 1303556373 w 887"/>
              <a:gd name="T7" fmla="*/ 2147483647 h 803"/>
              <a:gd name="T8" fmla="*/ 2147483647 w 887"/>
              <a:gd name="T9" fmla="*/ 2147483647 h 803"/>
              <a:gd name="T10" fmla="*/ 2147483647 w 887"/>
              <a:gd name="T11" fmla="*/ 2147483647 h 803"/>
              <a:gd name="T12" fmla="*/ 2147483647 w 887"/>
              <a:gd name="T13" fmla="*/ 2147483647 h 803"/>
              <a:gd name="T14" fmla="*/ 2147483647 w 887"/>
              <a:gd name="T15" fmla="*/ 2147483647 h 803"/>
              <a:gd name="T16" fmla="*/ 2147483647 w 887"/>
              <a:gd name="T17" fmla="*/ 2147483647 h 803"/>
              <a:gd name="T18" fmla="*/ 2147483647 w 887"/>
              <a:gd name="T19" fmla="*/ 2147483647 h 803"/>
              <a:gd name="T20" fmla="*/ 2147483647 w 887"/>
              <a:gd name="T21" fmla="*/ 2147483647 h 803"/>
              <a:gd name="T22" fmla="*/ 2147483647 w 887"/>
              <a:gd name="T23" fmla="*/ 2147483647 h 803"/>
              <a:gd name="T24" fmla="*/ 2147483647 w 887"/>
              <a:gd name="T25" fmla="*/ 2147483647 h 803"/>
              <a:gd name="T26" fmla="*/ 2147483647 w 887"/>
              <a:gd name="T27" fmla="*/ 2147483647 h 80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87"/>
              <a:gd name="T43" fmla="*/ 0 h 803"/>
              <a:gd name="T44" fmla="*/ 887 w 887"/>
              <a:gd name="T45" fmla="*/ 803 h 80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87" h="803" extrusionOk="0">
                <a:moveTo>
                  <a:pt x="164" y="149"/>
                </a:moveTo>
                <a:cubicBezTo>
                  <a:pt x="154" y="182"/>
                  <a:pt x="145" y="214"/>
                  <a:pt x="133" y="246"/>
                </a:cubicBezTo>
                <a:cubicBezTo>
                  <a:pt x="97" y="340"/>
                  <a:pt x="50" y="429"/>
                  <a:pt x="15" y="523"/>
                </a:cubicBezTo>
                <a:cubicBezTo>
                  <a:pt x="-1" y="566"/>
                  <a:pt x="-14" y="610"/>
                  <a:pt x="28" y="641"/>
                </a:cubicBezTo>
                <a:cubicBezTo>
                  <a:pt x="80" y="680"/>
                  <a:pt x="174" y="684"/>
                  <a:pt x="237" y="685"/>
                </a:cubicBezTo>
                <a:cubicBezTo>
                  <a:pt x="288" y="686"/>
                  <a:pt x="339" y="682"/>
                  <a:pt x="388" y="668"/>
                </a:cubicBezTo>
                <a:cubicBezTo>
                  <a:pt x="419" y="659"/>
                  <a:pt x="444" y="644"/>
                  <a:pt x="471" y="628"/>
                </a:cubicBezTo>
              </a:path>
              <a:path w="887" h="803" extrusionOk="0">
                <a:moveTo>
                  <a:pt x="605" y="0"/>
                </a:moveTo>
                <a:cubicBezTo>
                  <a:pt x="648" y="22"/>
                  <a:pt x="686" y="45"/>
                  <a:pt x="723" y="80"/>
                </a:cubicBezTo>
                <a:cubicBezTo>
                  <a:pt x="789" y="144"/>
                  <a:pt x="842" y="222"/>
                  <a:pt x="870" y="310"/>
                </a:cubicBezTo>
                <a:cubicBezTo>
                  <a:pt x="897" y="392"/>
                  <a:pt x="889" y="471"/>
                  <a:pt x="863" y="552"/>
                </a:cubicBezTo>
                <a:cubicBezTo>
                  <a:pt x="844" y="610"/>
                  <a:pt x="812" y="659"/>
                  <a:pt x="775" y="707"/>
                </a:cubicBezTo>
                <a:cubicBezTo>
                  <a:pt x="765" y="721"/>
                  <a:pt x="701" y="777"/>
                  <a:pt x="705" y="797"/>
                </a:cubicBezTo>
                <a:cubicBezTo>
                  <a:pt x="709" y="799"/>
                  <a:pt x="712" y="800"/>
                  <a:pt x="716" y="802"/>
                </a:cubicBezTo>
              </a:path>
            </a:pathLst>
          </a:custGeom>
          <a:noFill/>
          <a:ln w="19050" cap="rnd">
            <a:solidFill>
              <a:srgbClr val="5063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1" name="Ink 4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037263" y="1539875"/>
            <a:ext cx="173037" cy="523875"/>
          </a:xfrm>
          <a:custGeom>
            <a:avLst/>
            <a:gdLst>
              <a:gd name="T0" fmla="*/ 2147483647 w 478"/>
              <a:gd name="T1" fmla="*/ 2147483647 h 1458"/>
              <a:gd name="T2" fmla="*/ 2147483647 w 478"/>
              <a:gd name="T3" fmla="*/ 2147483647 h 1458"/>
              <a:gd name="T4" fmla="*/ 2147483647 w 478"/>
              <a:gd name="T5" fmla="*/ 2147483647 h 1458"/>
              <a:gd name="T6" fmla="*/ 2147483647 w 478"/>
              <a:gd name="T7" fmla="*/ 2147483647 h 1458"/>
              <a:gd name="T8" fmla="*/ 2147483647 w 478"/>
              <a:gd name="T9" fmla="*/ 2147483647 h 1458"/>
              <a:gd name="T10" fmla="*/ 2147483647 w 478"/>
              <a:gd name="T11" fmla="*/ 2147483647 h 1458"/>
              <a:gd name="T12" fmla="*/ 2147483647 w 478"/>
              <a:gd name="T13" fmla="*/ 2147483647 h 1458"/>
              <a:gd name="T14" fmla="*/ 2147483647 w 478"/>
              <a:gd name="T15" fmla="*/ 2147483647 h 1458"/>
              <a:gd name="T16" fmla="*/ 1043646335 w 478"/>
              <a:gd name="T17" fmla="*/ 2147483647 h 1458"/>
              <a:gd name="T18" fmla="*/ 94877127 w 478"/>
              <a:gd name="T19" fmla="*/ 2147483647 h 1458"/>
              <a:gd name="T20" fmla="*/ 1518031131 w 478"/>
              <a:gd name="T21" fmla="*/ 2147483647 h 1458"/>
              <a:gd name="T22" fmla="*/ 2147483647 w 478"/>
              <a:gd name="T23" fmla="*/ 2147483647 h 1458"/>
              <a:gd name="T24" fmla="*/ 2147483647 w 478"/>
              <a:gd name="T25" fmla="*/ 2147483647 h 1458"/>
              <a:gd name="T26" fmla="*/ 2147483647 w 478"/>
              <a:gd name="T27" fmla="*/ 2147483647 h 1458"/>
              <a:gd name="T28" fmla="*/ 2147483647 w 478"/>
              <a:gd name="T29" fmla="*/ 2147483647 h 145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78"/>
              <a:gd name="T46" fmla="*/ 0 h 1458"/>
              <a:gd name="T47" fmla="*/ 478 w 478"/>
              <a:gd name="T48" fmla="*/ 1458 h 145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78" h="1458" extrusionOk="0">
                <a:moveTo>
                  <a:pt x="348" y="258"/>
                </a:moveTo>
                <a:cubicBezTo>
                  <a:pt x="354" y="195"/>
                  <a:pt x="359" y="129"/>
                  <a:pt x="355" y="66"/>
                </a:cubicBezTo>
                <a:cubicBezTo>
                  <a:pt x="353" y="43"/>
                  <a:pt x="349" y="22"/>
                  <a:pt x="347" y="0"/>
                </a:cubicBezTo>
                <a:cubicBezTo>
                  <a:pt x="333" y="183"/>
                  <a:pt x="313" y="367"/>
                  <a:pt x="296" y="550"/>
                </a:cubicBezTo>
                <a:cubicBezTo>
                  <a:pt x="284" y="681"/>
                  <a:pt x="274" y="812"/>
                  <a:pt x="270" y="944"/>
                </a:cubicBezTo>
                <a:cubicBezTo>
                  <a:pt x="267" y="1038"/>
                  <a:pt x="262" y="1131"/>
                  <a:pt x="259" y="1225"/>
                </a:cubicBezTo>
                <a:cubicBezTo>
                  <a:pt x="257" y="1289"/>
                  <a:pt x="255" y="1352"/>
                  <a:pt x="255" y="1416"/>
                </a:cubicBezTo>
                <a:cubicBezTo>
                  <a:pt x="247" y="1377"/>
                  <a:pt x="238" y="1342"/>
                  <a:pt x="224" y="1304"/>
                </a:cubicBezTo>
              </a:path>
              <a:path w="478" h="1458" extrusionOk="0">
                <a:moveTo>
                  <a:pt x="22" y="1031"/>
                </a:moveTo>
                <a:cubicBezTo>
                  <a:pt x="-6" y="1059"/>
                  <a:pt x="-2" y="1098"/>
                  <a:pt x="2" y="1139"/>
                </a:cubicBezTo>
                <a:cubicBezTo>
                  <a:pt x="8" y="1209"/>
                  <a:pt x="18" y="1279"/>
                  <a:pt x="32" y="1347"/>
                </a:cubicBezTo>
                <a:cubicBezTo>
                  <a:pt x="40" y="1386"/>
                  <a:pt x="51" y="1448"/>
                  <a:pt x="99" y="1457"/>
                </a:cubicBezTo>
                <a:cubicBezTo>
                  <a:pt x="151" y="1467"/>
                  <a:pt x="214" y="1426"/>
                  <a:pt x="255" y="1400"/>
                </a:cubicBezTo>
                <a:cubicBezTo>
                  <a:pt x="337" y="1348"/>
                  <a:pt x="400" y="1291"/>
                  <a:pt x="444" y="1203"/>
                </a:cubicBezTo>
                <a:cubicBezTo>
                  <a:pt x="455" y="1175"/>
                  <a:pt x="466" y="1148"/>
                  <a:pt x="477" y="1120"/>
                </a:cubicBezTo>
              </a:path>
            </a:pathLst>
          </a:custGeom>
          <a:noFill/>
          <a:ln w="19050" cap="rnd">
            <a:solidFill>
              <a:srgbClr val="5063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2" name="Ink 4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085850" y="2236788"/>
            <a:ext cx="109538" cy="236537"/>
          </a:xfrm>
          <a:custGeom>
            <a:avLst/>
            <a:gdLst>
              <a:gd name="T0" fmla="*/ 1945567207 w 305"/>
              <a:gd name="T1" fmla="*/ 2147483647 h 656"/>
              <a:gd name="T2" fmla="*/ 2147483647 w 305"/>
              <a:gd name="T3" fmla="*/ 2147483647 h 656"/>
              <a:gd name="T4" fmla="*/ 2147483647 w 305"/>
              <a:gd name="T5" fmla="*/ 2147483647 h 656"/>
              <a:gd name="T6" fmla="*/ 648522702 w 305"/>
              <a:gd name="T7" fmla="*/ 2147483647 h 656"/>
              <a:gd name="T8" fmla="*/ 46304758 w 305"/>
              <a:gd name="T9" fmla="*/ 2147483647 h 656"/>
              <a:gd name="T10" fmla="*/ 138913926 w 305"/>
              <a:gd name="T11" fmla="*/ 2147483647 h 656"/>
              <a:gd name="T12" fmla="*/ 787436762 w 305"/>
              <a:gd name="T13" fmla="*/ 2147483647 h 656"/>
              <a:gd name="T14" fmla="*/ 1297045403 w 305"/>
              <a:gd name="T15" fmla="*/ 2147483647 h 656"/>
              <a:gd name="T16" fmla="*/ 2147483647 w 305"/>
              <a:gd name="T17" fmla="*/ 2147483647 h 656"/>
              <a:gd name="T18" fmla="*/ 2147483647 w 305"/>
              <a:gd name="T19" fmla="*/ 2147483647 h 656"/>
              <a:gd name="T20" fmla="*/ 2147483647 w 305"/>
              <a:gd name="T21" fmla="*/ 2147483647 h 656"/>
              <a:gd name="T22" fmla="*/ 2147483647 w 305"/>
              <a:gd name="T23" fmla="*/ 2147483647 h 656"/>
              <a:gd name="T24" fmla="*/ 2147483647 w 305"/>
              <a:gd name="T25" fmla="*/ 2147483647 h 656"/>
              <a:gd name="T26" fmla="*/ 2147483647 w 305"/>
              <a:gd name="T27" fmla="*/ 2147483647 h 6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05"/>
              <a:gd name="T43" fmla="*/ 0 h 656"/>
              <a:gd name="T44" fmla="*/ 305 w 305"/>
              <a:gd name="T45" fmla="*/ 656 h 6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05" h="656" extrusionOk="0">
                <a:moveTo>
                  <a:pt x="42" y="95"/>
                </a:moveTo>
                <a:cubicBezTo>
                  <a:pt x="48" y="74"/>
                  <a:pt x="59" y="54"/>
                  <a:pt x="59" y="32"/>
                </a:cubicBezTo>
                <a:cubicBezTo>
                  <a:pt x="56" y="15"/>
                  <a:pt x="56" y="10"/>
                  <a:pt x="49" y="1"/>
                </a:cubicBezTo>
                <a:cubicBezTo>
                  <a:pt x="25" y="10"/>
                  <a:pt x="20" y="33"/>
                  <a:pt x="14" y="61"/>
                </a:cubicBezTo>
                <a:cubicBezTo>
                  <a:pt x="6" y="100"/>
                  <a:pt x="3" y="139"/>
                  <a:pt x="1" y="179"/>
                </a:cubicBezTo>
                <a:cubicBezTo>
                  <a:pt x="-1" y="211"/>
                  <a:pt x="2" y="243"/>
                  <a:pt x="3" y="275"/>
                </a:cubicBezTo>
                <a:cubicBezTo>
                  <a:pt x="4" y="303"/>
                  <a:pt x="-2" y="306"/>
                  <a:pt x="17" y="290"/>
                </a:cubicBezTo>
                <a:cubicBezTo>
                  <a:pt x="21" y="288"/>
                  <a:pt x="24" y="286"/>
                  <a:pt x="28" y="284"/>
                </a:cubicBezTo>
              </a:path>
              <a:path w="305" h="656" extrusionOk="0">
                <a:moveTo>
                  <a:pt x="304" y="193"/>
                </a:moveTo>
                <a:cubicBezTo>
                  <a:pt x="284" y="188"/>
                  <a:pt x="287" y="190"/>
                  <a:pt x="268" y="223"/>
                </a:cubicBezTo>
                <a:cubicBezTo>
                  <a:pt x="242" y="268"/>
                  <a:pt x="219" y="316"/>
                  <a:pt x="198" y="363"/>
                </a:cubicBezTo>
                <a:cubicBezTo>
                  <a:pt x="168" y="430"/>
                  <a:pt x="140" y="502"/>
                  <a:pt x="124" y="574"/>
                </a:cubicBezTo>
                <a:cubicBezTo>
                  <a:pt x="122" y="584"/>
                  <a:pt x="107" y="648"/>
                  <a:pt x="126" y="655"/>
                </a:cubicBezTo>
                <a:cubicBezTo>
                  <a:pt x="158" y="667"/>
                  <a:pt x="228" y="625"/>
                  <a:pt x="254" y="61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3" name="Ink 4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509713" y="2298700"/>
            <a:ext cx="176212" cy="177800"/>
          </a:xfrm>
          <a:custGeom>
            <a:avLst/>
            <a:gdLst>
              <a:gd name="T0" fmla="*/ 2147483647 w 492"/>
              <a:gd name="T1" fmla="*/ 2147483647 h 495"/>
              <a:gd name="T2" fmla="*/ 2147483647 w 492"/>
              <a:gd name="T3" fmla="*/ 2147483647 h 495"/>
              <a:gd name="T4" fmla="*/ 2147483647 w 492"/>
              <a:gd name="T5" fmla="*/ 2147483647 h 495"/>
              <a:gd name="T6" fmla="*/ 275662206 w 492"/>
              <a:gd name="T7" fmla="*/ 2147483647 h 495"/>
              <a:gd name="T8" fmla="*/ 505402215 w 492"/>
              <a:gd name="T9" fmla="*/ 2147483647 h 495"/>
              <a:gd name="T10" fmla="*/ 2147483647 w 492"/>
              <a:gd name="T11" fmla="*/ 2147483647 h 495"/>
              <a:gd name="T12" fmla="*/ 2147483647 w 492"/>
              <a:gd name="T13" fmla="*/ 2147483647 h 495"/>
              <a:gd name="T14" fmla="*/ 2147483647 w 492"/>
              <a:gd name="T15" fmla="*/ 2147483647 h 495"/>
              <a:gd name="T16" fmla="*/ 2147483647 w 492"/>
              <a:gd name="T17" fmla="*/ 2147483647 h 495"/>
              <a:gd name="T18" fmla="*/ 2147483647 w 492"/>
              <a:gd name="T19" fmla="*/ 2147483647 h 495"/>
              <a:gd name="T20" fmla="*/ 2147483647 w 492"/>
              <a:gd name="T21" fmla="*/ 2147483647 h 495"/>
              <a:gd name="T22" fmla="*/ 2147483647 w 492"/>
              <a:gd name="T23" fmla="*/ 2147483647 h 495"/>
              <a:gd name="T24" fmla="*/ 2147483647 w 492"/>
              <a:gd name="T25" fmla="*/ 2147483647 h 495"/>
              <a:gd name="T26" fmla="*/ 2147483647 w 492"/>
              <a:gd name="T27" fmla="*/ 2147483647 h 49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92"/>
              <a:gd name="T43" fmla="*/ 0 h 495"/>
              <a:gd name="T44" fmla="*/ 492 w 492"/>
              <a:gd name="T45" fmla="*/ 495 h 49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92" h="495" extrusionOk="0">
                <a:moveTo>
                  <a:pt x="131" y="89"/>
                </a:moveTo>
                <a:cubicBezTo>
                  <a:pt x="117" y="97"/>
                  <a:pt x="112" y="107"/>
                  <a:pt x="102" y="122"/>
                </a:cubicBezTo>
                <a:cubicBezTo>
                  <a:pt x="82" y="154"/>
                  <a:pt x="68" y="188"/>
                  <a:pt x="52" y="222"/>
                </a:cubicBezTo>
                <a:cubicBezTo>
                  <a:pt x="33" y="262"/>
                  <a:pt x="16" y="303"/>
                  <a:pt x="6" y="346"/>
                </a:cubicBezTo>
                <a:cubicBezTo>
                  <a:pt x="1" y="367"/>
                  <a:pt x="-8" y="403"/>
                  <a:pt x="11" y="420"/>
                </a:cubicBezTo>
                <a:cubicBezTo>
                  <a:pt x="35" y="441"/>
                  <a:pt x="82" y="429"/>
                  <a:pt x="110" y="424"/>
                </a:cubicBezTo>
                <a:cubicBezTo>
                  <a:pt x="149" y="415"/>
                  <a:pt x="163" y="411"/>
                  <a:pt x="188" y="402"/>
                </a:cubicBezTo>
              </a:path>
              <a:path w="492" h="495" extrusionOk="0">
                <a:moveTo>
                  <a:pt x="392" y="0"/>
                </a:moveTo>
                <a:cubicBezTo>
                  <a:pt x="398" y="18"/>
                  <a:pt x="409" y="32"/>
                  <a:pt x="417" y="50"/>
                </a:cubicBezTo>
                <a:cubicBezTo>
                  <a:pt x="434" y="86"/>
                  <a:pt x="449" y="124"/>
                  <a:pt x="461" y="161"/>
                </a:cubicBezTo>
                <a:cubicBezTo>
                  <a:pt x="475" y="206"/>
                  <a:pt x="490" y="253"/>
                  <a:pt x="491" y="301"/>
                </a:cubicBezTo>
                <a:cubicBezTo>
                  <a:pt x="492" y="339"/>
                  <a:pt x="482" y="373"/>
                  <a:pt x="461" y="405"/>
                </a:cubicBezTo>
                <a:cubicBezTo>
                  <a:pt x="445" y="429"/>
                  <a:pt x="421" y="445"/>
                  <a:pt x="404" y="466"/>
                </a:cubicBezTo>
                <a:cubicBezTo>
                  <a:pt x="386" y="488"/>
                  <a:pt x="414" y="489"/>
                  <a:pt x="427" y="49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4" name="Ink 4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079625" y="2270125"/>
            <a:ext cx="22225" cy="193675"/>
          </a:xfrm>
          <a:custGeom>
            <a:avLst/>
            <a:gdLst>
              <a:gd name="T0" fmla="*/ 598806056 w 62"/>
              <a:gd name="T1" fmla="*/ 2147483647 h 535"/>
              <a:gd name="T2" fmla="*/ 1335876671 w 62"/>
              <a:gd name="T3" fmla="*/ 2147483647 h 535"/>
              <a:gd name="T4" fmla="*/ 2147483647 w 62"/>
              <a:gd name="T5" fmla="*/ 2147483647 h 535"/>
              <a:gd name="T6" fmla="*/ 1750415476 w 62"/>
              <a:gd name="T7" fmla="*/ 2147483647 h 535"/>
              <a:gd name="T8" fmla="*/ 506671983 w 62"/>
              <a:gd name="T9" fmla="*/ 2147483647 h 535"/>
              <a:gd name="T10" fmla="*/ 414538268 w 62"/>
              <a:gd name="T11" fmla="*/ 2147483647 h 53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"/>
              <a:gd name="T19" fmla="*/ 0 h 535"/>
              <a:gd name="T20" fmla="*/ 62 w 62"/>
              <a:gd name="T21" fmla="*/ 535 h 53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" h="535" extrusionOk="0">
                <a:moveTo>
                  <a:pt x="13" y="16"/>
                </a:moveTo>
                <a:cubicBezTo>
                  <a:pt x="-18" y="-14"/>
                  <a:pt x="23" y="59"/>
                  <a:pt x="29" y="82"/>
                </a:cubicBezTo>
                <a:cubicBezTo>
                  <a:pt x="49" y="165"/>
                  <a:pt x="61" y="251"/>
                  <a:pt x="61" y="336"/>
                </a:cubicBezTo>
                <a:cubicBezTo>
                  <a:pt x="61" y="388"/>
                  <a:pt x="55" y="444"/>
                  <a:pt x="38" y="493"/>
                </a:cubicBezTo>
                <a:cubicBezTo>
                  <a:pt x="33" y="508"/>
                  <a:pt x="20" y="557"/>
                  <a:pt x="11" y="517"/>
                </a:cubicBezTo>
                <a:cubicBezTo>
                  <a:pt x="10" y="511"/>
                  <a:pt x="10" y="504"/>
                  <a:pt x="9" y="498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5" name="Ink 5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830513" y="2613025"/>
            <a:ext cx="112712" cy="360363"/>
          </a:xfrm>
          <a:custGeom>
            <a:avLst/>
            <a:gdLst>
              <a:gd name="T0" fmla="*/ 2147483647 w 313"/>
              <a:gd name="T1" fmla="*/ 2147483647 h 1001"/>
              <a:gd name="T2" fmla="*/ 2147483647 w 313"/>
              <a:gd name="T3" fmla="*/ 2147483647 h 1001"/>
              <a:gd name="T4" fmla="*/ 46682567 w 313"/>
              <a:gd name="T5" fmla="*/ 2147483647 h 1001"/>
              <a:gd name="T6" fmla="*/ 2147483647 w 313"/>
              <a:gd name="T7" fmla="*/ 2147483647 h 1001"/>
              <a:gd name="T8" fmla="*/ 2147483647 w 313"/>
              <a:gd name="T9" fmla="*/ 2147483647 h 10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3"/>
              <a:gd name="T16" fmla="*/ 0 h 1001"/>
              <a:gd name="T17" fmla="*/ 313 w 313"/>
              <a:gd name="T18" fmla="*/ 1001 h 10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3" h="1001" extrusionOk="0">
                <a:moveTo>
                  <a:pt x="261" y="0"/>
                </a:moveTo>
                <a:cubicBezTo>
                  <a:pt x="192" y="11"/>
                  <a:pt x="144" y="49"/>
                  <a:pt x="107" y="113"/>
                </a:cubicBezTo>
                <a:cubicBezTo>
                  <a:pt x="45" y="220"/>
                  <a:pt x="11" y="359"/>
                  <a:pt x="1" y="481"/>
                </a:cubicBezTo>
                <a:cubicBezTo>
                  <a:pt x="-10" y="614"/>
                  <a:pt x="9" y="745"/>
                  <a:pt x="89" y="854"/>
                </a:cubicBezTo>
                <a:cubicBezTo>
                  <a:pt x="151" y="938"/>
                  <a:pt x="221" y="960"/>
                  <a:pt x="312" y="1000"/>
                </a:cubicBezTo>
              </a:path>
            </a:pathLst>
          </a:custGeom>
          <a:noFill/>
          <a:ln w="19050" cap="rnd">
            <a:solidFill>
              <a:srgbClr val="5063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6" name="Ink 5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914400" y="2508250"/>
            <a:ext cx="1389063" cy="487363"/>
          </a:xfrm>
          <a:custGeom>
            <a:avLst/>
            <a:gdLst>
              <a:gd name="T0" fmla="*/ 2147483647 w 3856"/>
              <a:gd name="T1" fmla="*/ 2147483647 h 1353"/>
              <a:gd name="T2" fmla="*/ 2147483647 w 3856"/>
              <a:gd name="T3" fmla="*/ 2147483647 h 1353"/>
              <a:gd name="T4" fmla="*/ 2147483647 w 3856"/>
              <a:gd name="T5" fmla="*/ 2147483647 h 1353"/>
              <a:gd name="T6" fmla="*/ 2147483647 w 3856"/>
              <a:gd name="T7" fmla="*/ 2147483647 h 1353"/>
              <a:gd name="T8" fmla="*/ 2147483647 w 3856"/>
              <a:gd name="T9" fmla="*/ 2147483647 h 1353"/>
              <a:gd name="T10" fmla="*/ 2147483647 w 3856"/>
              <a:gd name="T11" fmla="*/ 2147483647 h 1353"/>
              <a:gd name="T12" fmla="*/ 2147483647 w 3856"/>
              <a:gd name="T13" fmla="*/ 2147483647 h 1353"/>
              <a:gd name="T14" fmla="*/ 2147483647 w 3856"/>
              <a:gd name="T15" fmla="*/ 2147483647 h 1353"/>
              <a:gd name="T16" fmla="*/ 2147483647 w 3856"/>
              <a:gd name="T17" fmla="*/ 2147483647 h 1353"/>
              <a:gd name="T18" fmla="*/ 2147483647 w 3856"/>
              <a:gd name="T19" fmla="*/ 2147483647 h 1353"/>
              <a:gd name="T20" fmla="*/ 2147483647 w 3856"/>
              <a:gd name="T21" fmla="*/ 2147483647 h 1353"/>
              <a:gd name="T22" fmla="*/ 2147483647 w 3856"/>
              <a:gd name="T23" fmla="*/ 2147483647 h 1353"/>
              <a:gd name="T24" fmla="*/ 2147483647 w 3856"/>
              <a:gd name="T25" fmla="*/ 2147483647 h 1353"/>
              <a:gd name="T26" fmla="*/ 2147483647 w 3856"/>
              <a:gd name="T27" fmla="*/ 2147483647 h 1353"/>
              <a:gd name="T28" fmla="*/ 2147483647 w 3856"/>
              <a:gd name="T29" fmla="*/ 2147483647 h 1353"/>
              <a:gd name="T30" fmla="*/ 2147483647 w 3856"/>
              <a:gd name="T31" fmla="*/ 2147483647 h 1353"/>
              <a:gd name="T32" fmla="*/ 2147483647 w 3856"/>
              <a:gd name="T33" fmla="*/ 2147483647 h 1353"/>
              <a:gd name="T34" fmla="*/ 2147483647 w 3856"/>
              <a:gd name="T35" fmla="*/ 2147483647 h 1353"/>
              <a:gd name="T36" fmla="*/ 2147483647 w 3856"/>
              <a:gd name="T37" fmla="*/ 2147483647 h 1353"/>
              <a:gd name="T38" fmla="*/ 2147483647 w 3856"/>
              <a:gd name="T39" fmla="*/ 2147483647 h 1353"/>
              <a:gd name="T40" fmla="*/ 2147483647 w 3856"/>
              <a:gd name="T41" fmla="*/ 2147483647 h 1353"/>
              <a:gd name="T42" fmla="*/ 2147483647 w 3856"/>
              <a:gd name="T43" fmla="*/ 2147483647 h 1353"/>
              <a:gd name="T44" fmla="*/ 2147483647 w 3856"/>
              <a:gd name="T45" fmla="*/ 2147483647 h 1353"/>
              <a:gd name="T46" fmla="*/ 2147483647 w 3856"/>
              <a:gd name="T47" fmla="*/ 2147483647 h 1353"/>
              <a:gd name="T48" fmla="*/ 2147483647 w 3856"/>
              <a:gd name="T49" fmla="*/ 2147483647 h 1353"/>
              <a:gd name="T50" fmla="*/ 2147483647 w 3856"/>
              <a:gd name="T51" fmla="*/ 2147483647 h 1353"/>
              <a:gd name="T52" fmla="*/ 2147483647 w 3856"/>
              <a:gd name="T53" fmla="*/ 2147483647 h 1353"/>
              <a:gd name="T54" fmla="*/ 2147483647 w 3856"/>
              <a:gd name="T55" fmla="*/ 2147483647 h 1353"/>
              <a:gd name="T56" fmla="*/ 2147483647 w 3856"/>
              <a:gd name="T57" fmla="*/ 2147483647 h 1353"/>
              <a:gd name="T58" fmla="*/ 2147483647 w 3856"/>
              <a:gd name="T59" fmla="*/ 2147483647 h 1353"/>
              <a:gd name="T60" fmla="*/ 2147483647 w 3856"/>
              <a:gd name="T61" fmla="*/ 2147483647 h 1353"/>
              <a:gd name="T62" fmla="*/ 2147483647 w 3856"/>
              <a:gd name="T63" fmla="*/ 2147483647 h 1353"/>
              <a:gd name="T64" fmla="*/ 2147483647 w 3856"/>
              <a:gd name="T65" fmla="*/ 2147483647 h 1353"/>
              <a:gd name="T66" fmla="*/ 2147483647 w 3856"/>
              <a:gd name="T67" fmla="*/ 2147483647 h 1353"/>
              <a:gd name="T68" fmla="*/ 2147483647 w 3856"/>
              <a:gd name="T69" fmla="*/ 2147483647 h 1353"/>
              <a:gd name="T70" fmla="*/ 2147483647 w 3856"/>
              <a:gd name="T71" fmla="*/ 2147483647 h 1353"/>
              <a:gd name="T72" fmla="*/ 2147483647 w 3856"/>
              <a:gd name="T73" fmla="*/ 2147483647 h 1353"/>
              <a:gd name="T74" fmla="*/ 2147483647 w 3856"/>
              <a:gd name="T75" fmla="*/ 2147483647 h 1353"/>
              <a:gd name="T76" fmla="*/ 1355693084 w 3856"/>
              <a:gd name="T77" fmla="*/ 2147483647 h 1353"/>
              <a:gd name="T78" fmla="*/ 2147483647 w 3856"/>
              <a:gd name="T79" fmla="*/ 2147483647 h 135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3856"/>
              <a:gd name="T121" fmla="*/ 0 h 1353"/>
              <a:gd name="T122" fmla="*/ 3856 w 3856"/>
              <a:gd name="T123" fmla="*/ 1353 h 1353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3856" h="1353" extrusionOk="0">
                <a:moveTo>
                  <a:pt x="835" y="230"/>
                </a:moveTo>
                <a:cubicBezTo>
                  <a:pt x="818" y="256"/>
                  <a:pt x="800" y="281"/>
                  <a:pt x="783" y="307"/>
                </a:cubicBezTo>
                <a:cubicBezTo>
                  <a:pt x="742" y="371"/>
                  <a:pt x="703" y="436"/>
                  <a:pt x="668" y="503"/>
                </a:cubicBezTo>
                <a:cubicBezTo>
                  <a:pt x="585" y="660"/>
                  <a:pt x="492" y="846"/>
                  <a:pt x="505" y="1029"/>
                </a:cubicBezTo>
                <a:cubicBezTo>
                  <a:pt x="509" y="1087"/>
                  <a:pt x="529" y="1146"/>
                  <a:pt x="574" y="1185"/>
                </a:cubicBezTo>
                <a:cubicBezTo>
                  <a:pt x="656" y="1256"/>
                  <a:pt x="782" y="1240"/>
                  <a:pt x="874" y="1199"/>
                </a:cubicBezTo>
                <a:cubicBezTo>
                  <a:pt x="936" y="1171"/>
                  <a:pt x="992" y="1130"/>
                  <a:pt x="1035" y="1077"/>
                </a:cubicBezTo>
                <a:cubicBezTo>
                  <a:pt x="1071" y="1033"/>
                  <a:pt x="1095" y="982"/>
                  <a:pt x="1093" y="924"/>
                </a:cubicBezTo>
                <a:cubicBezTo>
                  <a:pt x="1092" y="885"/>
                  <a:pt x="1073" y="843"/>
                  <a:pt x="1040" y="820"/>
                </a:cubicBezTo>
                <a:cubicBezTo>
                  <a:pt x="1007" y="797"/>
                  <a:pt x="970" y="804"/>
                  <a:pt x="937" y="824"/>
                </a:cubicBezTo>
                <a:cubicBezTo>
                  <a:pt x="881" y="858"/>
                  <a:pt x="852" y="927"/>
                  <a:pt x="834" y="987"/>
                </a:cubicBezTo>
                <a:cubicBezTo>
                  <a:pt x="810" y="1069"/>
                  <a:pt x="817" y="1197"/>
                  <a:pt x="911" y="1235"/>
                </a:cubicBezTo>
                <a:cubicBezTo>
                  <a:pt x="965" y="1256"/>
                  <a:pt x="1017" y="1226"/>
                  <a:pt x="1059" y="1198"/>
                </a:cubicBezTo>
              </a:path>
              <a:path w="3856" h="1353" extrusionOk="0">
                <a:moveTo>
                  <a:pt x="1314" y="376"/>
                </a:moveTo>
                <a:cubicBezTo>
                  <a:pt x="1289" y="402"/>
                  <a:pt x="1272" y="422"/>
                  <a:pt x="1258" y="457"/>
                </a:cubicBezTo>
                <a:cubicBezTo>
                  <a:pt x="1232" y="520"/>
                  <a:pt x="1210" y="591"/>
                  <a:pt x="1200" y="659"/>
                </a:cubicBezTo>
                <a:cubicBezTo>
                  <a:pt x="1187" y="746"/>
                  <a:pt x="1185" y="838"/>
                  <a:pt x="1189" y="925"/>
                </a:cubicBezTo>
                <a:cubicBezTo>
                  <a:pt x="1192" y="995"/>
                  <a:pt x="1202" y="1067"/>
                  <a:pt x="1224" y="1134"/>
                </a:cubicBezTo>
                <a:cubicBezTo>
                  <a:pt x="1232" y="1158"/>
                  <a:pt x="1253" y="1225"/>
                  <a:pt x="1284" y="1232"/>
                </a:cubicBezTo>
                <a:cubicBezTo>
                  <a:pt x="1319" y="1240"/>
                  <a:pt x="1339" y="1220"/>
                  <a:pt x="1356" y="1192"/>
                </a:cubicBezTo>
                <a:cubicBezTo>
                  <a:pt x="1374" y="1159"/>
                  <a:pt x="1380" y="1147"/>
                  <a:pt x="1385" y="1121"/>
                </a:cubicBezTo>
              </a:path>
              <a:path w="3856" h="1353" extrusionOk="0">
                <a:moveTo>
                  <a:pt x="1133" y="700"/>
                </a:moveTo>
                <a:cubicBezTo>
                  <a:pt x="1119" y="702"/>
                  <a:pt x="1115" y="701"/>
                  <a:pt x="1112" y="711"/>
                </a:cubicBezTo>
                <a:cubicBezTo>
                  <a:pt x="1126" y="733"/>
                  <a:pt x="1146" y="742"/>
                  <a:pt x="1173" y="749"/>
                </a:cubicBezTo>
                <a:cubicBezTo>
                  <a:pt x="1213" y="759"/>
                  <a:pt x="1245" y="749"/>
                  <a:pt x="1284" y="740"/>
                </a:cubicBezTo>
                <a:cubicBezTo>
                  <a:pt x="1347" y="726"/>
                  <a:pt x="1406" y="704"/>
                  <a:pt x="1467" y="683"/>
                </a:cubicBezTo>
              </a:path>
              <a:path w="3856" h="1353" extrusionOk="0">
                <a:moveTo>
                  <a:pt x="1561" y="634"/>
                </a:moveTo>
                <a:cubicBezTo>
                  <a:pt x="1565" y="670"/>
                  <a:pt x="1564" y="703"/>
                  <a:pt x="1562" y="739"/>
                </a:cubicBezTo>
                <a:cubicBezTo>
                  <a:pt x="1558" y="800"/>
                  <a:pt x="1555" y="860"/>
                  <a:pt x="1551" y="921"/>
                </a:cubicBezTo>
                <a:cubicBezTo>
                  <a:pt x="1548" y="962"/>
                  <a:pt x="1539" y="1008"/>
                  <a:pt x="1541" y="1049"/>
                </a:cubicBezTo>
                <a:cubicBezTo>
                  <a:pt x="1545" y="1069"/>
                  <a:pt x="1547" y="1074"/>
                  <a:pt x="1547" y="1046"/>
                </a:cubicBezTo>
              </a:path>
              <a:path w="3856" h="1353" extrusionOk="0">
                <a:moveTo>
                  <a:pt x="1725" y="689"/>
                </a:moveTo>
                <a:cubicBezTo>
                  <a:pt x="1754" y="679"/>
                  <a:pt x="1780" y="664"/>
                  <a:pt x="1809" y="658"/>
                </a:cubicBezTo>
                <a:cubicBezTo>
                  <a:pt x="1799" y="687"/>
                  <a:pt x="1772" y="701"/>
                  <a:pt x="1746" y="718"/>
                </a:cubicBezTo>
                <a:cubicBezTo>
                  <a:pt x="1701" y="746"/>
                  <a:pt x="1653" y="775"/>
                  <a:pt x="1603" y="793"/>
                </a:cubicBezTo>
                <a:cubicBezTo>
                  <a:pt x="1566" y="806"/>
                  <a:pt x="1524" y="817"/>
                  <a:pt x="1484" y="818"/>
                </a:cubicBezTo>
                <a:cubicBezTo>
                  <a:pt x="1464" y="819"/>
                  <a:pt x="1444" y="812"/>
                  <a:pt x="1428" y="801"/>
                </a:cubicBezTo>
                <a:cubicBezTo>
                  <a:pt x="1424" y="797"/>
                  <a:pt x="1421" y="794"/>
                  <a:pt x="1417" y="790"/>
                </a:cubicBezTo>
                <a:cubicBezTo>
                  <a:pt x="1452" y="790"/>
                  <a:pt x="1471" y="805"/>
                  <a:pt x="1502" y="821"/>
                </a:cubicBezTo>
                <a:cubicBezTo>
                  <a:pt x="1561" y="852"/>
                  <a:pt x="1620" y="885"/>
                  <a:pt x="1679" y="917"/>
                </a:cubicBezTo>
                <a:cubicBezTo>
                  <a:pt x="1708" y="933"/>
                  <a:pt x="1742" y="944"/>
                  <a:pt x="1770" y="962"/>
                </a:cubicBezTo>
                <a:cubicBezTo>
                  <a:pt x="1789" y="974"/>
                  <a:pt x="1801" y="979"/>
                  <a:pt x="1824" y="978"/>
                </a:cubicBezTo>
                <a:cubicBezTo>
                  <a:pt x="1830" y="977"/>
                  <a:pt x="1835" y="976"/>
                  <a:pt x="1841" y="975"/>
                </a:cubicBezTo>
              </a:path>
              <a:path w="3856" h="1353" extrusionOk="0">
                <a:moveTo>
                  <a:pt x="2485" y="366"/>
                </a:moveTo>
                <a:cubicBezTo>
                  <a:pt x="2404" y="400"/>
                  <a:pt x="2348" y="449"/>
                  <a:pt x="2301" y="526"/>
                </a:cubicBezTo>
                <a:cubicBezTo>
                  <a:pt x="2239" y="627"/>
                  <a:pt x="2201" y="747"/>
                  <a:pt x="2189" y="864"/>
                </a:cubicBezTo>
                <a:cubicBezTo>
                  <a:pt x="2180" y="957"/>
                  <a:pt x="2191" y="1055"/>
                  <a:pt x="2254" y="1128"/>
                </a:cubicBezTo>
                <a:cubicBezTo>
                  <a:pt x="2301" y="1182"/>
                  <a:pt x="2380" y="1187"/>
                  <a:pt x="2445" y="1172"/>
                </a:cubicBezTo>
                <a:cubicBezTo>
                  <a:pt x="2465" y="1165"/>
                  <a:pt x="2485" y="1158"/>
                  <a:pt x="2505" y="1151"/>
                </a:cubicBezTo>
              </a:path>
              <a:path w="3856" h="1353" extrusionOk="0">
                <a:moveTo>
                  <a:pt x="2750" y="444"/>
                </a:moveTo>
                <a:cubicBezTo>
                  <a:pt x="2670" y="486"/>
                  <a:pt x="2607" y="539"/>
                  <a:pt x="2557" y="618"/>
                </a:cubicBezTo>
                <a:cubicBezTo>
                  <a:pt x="2470" y="755"/>
                  <a:pt x="2400" y="978"/>
                  <a:pt x="2468" y="1136"/>
                </a:cubicBezTo>
                <a:cubicBezTo>
                  <a:pt x="2495" y="1198"/>
                  <a:pt x="2550" y="1238"/>
                  <a:pt x="2618" y="1240"/>
                </a:cubicBezTo>
                <a:cubicBezTo>
                  <a:pt x="2636" y="1238"/>
                  <a:pt x="2654" y="1237"/>
                  <a:pt x="2672" y="1235"/>
                </a:cubicBezTo>
              </a:path>
              <a:path w="3856" h="1353" extrusionOk="0">
                <a:moveTo>
                  <a:pt x="3167" y="885"/>
                </a:moveTo>
                <a:cubicBezTo>
                  <a:pt x="3133" y="880"/>
                  <a:pt x="3129" y="897"/>
                  <a:pt x="3122" y="932"/>
                </a:cubicBezTo>
                <a:cubicBezTo>
                  <a:pt x="3111" y="983"/>
                  <a:pt x="3104" y="1035"/>
                  <a:pt x="3097" y="1087"/>
                </a:cubicBezTo>
                <a:cubicBezTo>
                  <a:pt x="3091" y="1128"/>
                  <a:pt x="3080" y="1175"/>
                  <a:pt x="3079" y="1215"/>
                </a:cubicBezTo>
                <a:cubicBezTo>
                  <a:pt x="3078" y="1231"/>
                  <a:pt x="3094" y="1211"/>
                  <a:pt x="3102" y="1197"/>
                </a:cubicBezTo>
              </a:path>
              <a:path w="3856" h="1353" extrusionOk="0">
                <a:moveTo>
                  <a:pt x="3165" y="667"/>
                </a:moveTo>
                <a:cubicBezTo>
                  <a:pt x="3162" y="655"/>
                  <a:pt x="3135" y="590"/>
                  <a:pt x="3141" y="578"/>
                </a:cubicBezTo>
                <a:cubicBezTo>
                  <a:pt x="3148" y="565"/>
                  <a:pt x="3210" y="529"/>
                  <a:pt x="3223" y="520"/>
                </a:cubicBezTo>
                <a:cubicBezTo>
                  <a:pt x="3281" y="480"/>
                  <a:pt x="3335" y="436"/>
                  <a:pt x="3391" y="393"/>
                </a:cubicBezTo>
                <a:cubicBezTo>
                  <a:pt x="3435" y="360"/>
                  <a:pt x="3478" y="322"/>
                  <a:pt x="3526" y="295"/>
                </a:cubicBezTo>
                <a:cubicBezTo>
                  <a:pt x="3530" y="293"/>
                  <a:pt x="3535" y="291"/>
                  <a:pt x="3539" y="289"/>
                </a:cubicBezTo>
                <a:cubicBezTo>
                  <a:pt x="3547" y="341"/>
                  <a:pt x="3540" y="380"/>
                  <a:pt x="3530" y="440"/>
                </a:cubicBezTo>
                <a:cubicBezTo>
                  <a:pt x="3508" y="566"/>
                  <a:pt x="3485" y="691"/>
                  <a:pt x="3468" y="818"/>
                </a:cubicBezTo>
                <a:cubicBezTo>
                  <a:pt x="3454" y="920"/>
                  <a:pt x="3366" y="1259"/>
                  <a:pt x="3445" y="1352"/>
                </a:cubicBezTo>
                <a:cubicBezTo>
                  <a:pt x="3466" y="1377"/>
                  <a:pt x="3469" y="1298"/>
                  <a:pt x="3473" y="1266"/>
                </a:cubicBezTo>
              </a:path>
              <a:path w="3856" h="1353" extrusionOk="0">
                <a:moveTo>
                  <a:pt x="3354" y="880"/>
                </a:moveTo>
                <a:cubicBezTo>
                  <a:pt x="3334" y="857"/>
                  <a:pt x="3331" y="851"/>
                  <a:pt x="3315" y="841"/>
                </a:cubicBezTo>
                <a:cubicBezTo>
                  <a:pt x="3373" y="845"/>
                  <a:pt x="3428" y="856"/>
                  <a:pt x="3487" y="856"/>
                </a:cubicBezTo>
                <a:cubicBezTo>
                  <a:pt x="3611" y="857"/>
                  <a:pt x="3732" y="841"/>
                  <a:pt x="3855" y="825"/>
                </a:cubicBezTo>
              </a:path>
              <a:path w="3856" h="1353" extrusionOk="0">
                <a:moveTo>
                  <a:pt x="360" y="0"/>
                </a:moveTo>
                <a:cubicBezTo>
                  <a:pt x="321" y="19"/>
                  <a:pt x="318" y="30"/>
                  <a:pt x="292" y="69"/>
                </a:cubicBezTo>
                <a:cubicBezTo>
                  <a:pt x="231" y="161"/>
                  <a:pt x="188" y="257"/>
                  <a:pt x="146" y="359"/>
                </a:cubicBezTo>
                <a:cubicBezTo>
                  <a:pt x="89" y="498"/>
                  <a:pt x="44" y="642"/>
                  <a:pt x="18" y="790"/>
                </a:cubicBezTo>
                <a:cubicBezTo>
                  <a:pt x="-5" y="921"/>
                  <a:pt x="-10" y="1055"/>
                  <a:pt x="29" y="1184"/>
                </a:cubicBezTo>
                <a:cubicBezTo>
                  <a:pt x="41" y="1223"/>
                  <a:pt x="61" y="1263"/>
                  <a:pt x="86" y="1296"/>
                </a:cubicBezTo>
                <a:cubicBezTo>
                  <a:pt x="91" y="1300"/>
                  <a:pt x="95" y="1305"/>
                  <a:pt x="100" y="1309"/>
                </a:cubicBezTo>
                <a:cubicBezTo>
                  <a:pt x="97" y="1280"/>
                  <a:pt x="93" y="1251"/>
                  <a:pt x="89" y="1222"/>
                </a:cubicBezTo>
              </a:path>
            </a:pathLst>
          </a:custGeom>
          <a:noFill/>
          <a:ln w="19050" cap="rnd">
            <a:solidFill>
              <a:srgbClr val="5063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7" name="Ink 5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952750" y="2543175"/>
            <a:ext cx="923925" cy="493713"/>
          </a:xfrm>
          <a:custGeom>
            <a:avLst/>
            <a:gdLst>
              <a:gd name="T0" fmla="*/ 2147483647 w 2564"/>
              <a:gd name="T1" fmla="*/ 2147483647 h 1374"/>
              <a:gd name="T2" fmla="*/ 2147483647 w 2564"/>
              <a:gd name="T3" fmla="*/ 2147483647 h 1374"/>
              <a:gd name="T4" fmla="*/ 2147483647 w 2564"/>
              <a:gd name="T5" fmla="*/ 2147483647 h 1374"/>
              <a:gd name="T6" fmla="*/ 2147483647 w 2564"/>
              <a:gd name="T7" fmla="*/ 2147483647 h 1374"/>
              <a:gd name="T8" fmla="*/ 1684396071 w 2564"/>
              <a:gd name="T9" fmla="*/ 2147483647 h 1374"/>
              <a:gd name="T10" fmla="*/ 701831937 w 2564"/>
              <a:gd name="T11" fmla="*/ 2147483647 h 1374"/>
              <a:gd name="T12" fmla="*/ 187111722 w 2564"/>
              <a:gd name="T13" fmla="*/ 2147483647 h 1374"/>
              <a:gd name="T14" fmla="*/ 2147483647 w 2564"/>
              <a:gd name="T15" fmla="*/ 2147483647 h 1374"/>
              <a:gd name="T16" fmla="*/ 2147483647 w 2564"/>
              <a:gd name="T17" fmla="*/ 2147483647 h 1374"/>
              <a:gd name="T18" fmla="*/ 2147483647 w 2564"/>
              <a:gd name="T19" fmla="*/ 2147483647 h 1374"/>
              <a:gd name="T20" fmla="*/ 2147483647 w 2564"/>
              <a:gd name="T21" fmla="*/ 2147483647 h 1374"/>
              <a:gd name="T22" fmla="*/ 2147483647 w 2564"/>
              <a:gd name="T23" fmla="*/ 2147483647 h 1374"/>
              <a:gd name="T24" fmla="*/ 2147483647 w 2564"/>
              <a:gd name="T25" fmla="*/ 2147483647 h 1374"/>
              <a:gd name="T26" fmla="*/ 2147483647 w 2564"/>
              <a:gd name="T27" fmla="*/ 2147483647 h 1374"/>
              <a:gd name="T28" fmla="*/ 2147483647 w 2564"/>
              <a:gd name="T29" fmla="*/ 2147483647 h 1374"/>
              <a:gd name="T30" fmla="*/ 2147483647 w 2564"/>
              <a:gd name="T31" fmla="*/ 2147483647 h 1374"/>
              <a:gd name="T32" fmla="*/ 2147483647 w 2564"/>
              <a:gd name="T33" fmla="*/ 2147483647 h 1374"/>
              <a:gd name="T34" fmla="*/ 2147483647 w 2564"/>
              <a:gd name="T35" fmla="*/ 2147483647 h 1374"/>
              <a:gd name="T36" fmla="*/ 2147483647 w 2564"/>
              <a:gd name="T37" fmla="*/ 2147483647 h 1374"/>
              <a:gd name="T38" fmla="*/ 2147483647 w 2564"/>
              <a:gd name="T39" fmla="*/ 2147483647 h 1374"/>
              <a:gd name="T40" fmla="*/ 2147483647 w 2564"/>
              <a:gd name="T41" fmla="*/ 2147483647 h 1374"/>
              <a:gd name="T42" fmla="*/ 2147483647 w 2564"/>
              <a:gd name="T43" fmla="*/ 2147483647 h 1374"/>
              <a:gd name="T44" fmla="*/ 2147483647 w 2564"/>
              <a:gd name="T45" fmla="*/ 2147483647 h 1374"/>
              <a:gd name="T46" fmla="*/ 2147483647 w 2564"/>
              <a:gd name="T47" fmla="*/ 2147483647 h 1374"/>
              <a:gd name="T48" fmla="*/ 2147483647 w 2564"/>
              <a:gd name="T49" fmla="*/ 2147483647 h 1374"/>
              <a:gd name="T50" fmla="*/ 2147483647 w 2564"/>
              <a:gd name="T51" fmla="*/ 2147483647 h 1374"/>
              <a:gd name="T52" fmla="*/ 2147483647 w 2564"/>
              <a:gd name="T53" fmla="*/ 2147483647 h 1374"/>
              <a:gd name="T54" fmla="*/ 2147483647 w 2564"/>
              <a:gd name="T55" fmla="*/ 2147483647 h 1374"/>
              <a:gd name="T56" fmla="*/ 2147483647 w 2564"/>
              <a:gd name="T57" fmla="*/ 2147483647 h 1374"/>
              <a:gd name="T58" fmla="*/ 2147483647 w 2564"/>
              <a:gd name="T59" fmla="*/ 2147483647 h 1374"/>
              <a:gd name="T60" fmla="*/ 2147483647 w 2564"/>
              <a:gd name="T61" fmla="*/ 2147483647 h 1374"/>
              <a:gd name="T62" fmla="*/ 2147483647 w 2564"/>
              <a:gd name="T63" fmla="*/ 2147483647 h 1374"/>
              <a:gd name="T64" fmla="*/ 2147483647 w 2564"/>
              <a:gd name="T65" fmla="*/ 2147483647 h 1374"/>
              <a:gd name="T66" fmla="*/ 2147483647 w 2564"/>
              <a:gd name="T67" fmla="*/ 2147483647 h 1374"/>
              <a:gd name="T68" fmla="*/ 2147483647 w 2564"/>
              <a:gd name="T69" fmla="*/ 2147483647 h 1374"/>
              <a:gd name="T70" fmla="*/ 2147483647 w 2564"/>
              <a:gd name="T71" fmla="*/ 2147483647 h 1374"/>
              <a:gd name="T72" fmla="*/ 2147483647 w 2564"/>
              <a:gd name="T73" fmla="*/ 2147483647 h 1374"/>
              <a:gd name="T74" fmla="*/ 2147483647 w 2564"/>
              <a:gd name="T75" fmla="*/ 2147483647 h 1374"/>
              <a:gd name="T76" fmla="*/ 2147483647 w 2564"/>
              <a:gd name="T77" fmla="*/ 2147483647 h 1374"/>
              <a:gd name="T78" fmla="*/ 2147483647 w 2564"/>
              <a:gd name="T79" fmla="*/ 2147483647 h 1374"/>
              <a:gd name="T80" fmla="*/ 2147483647 w 2564"/>
              <a:gd name="T81" fmla="*/ 2147483647 h 1374"/>
              <a:gd name="T82" fmla="*/ 2147483647 w 2564"/>
              <a:gd name="T83" fmla="*/ 2147483647 h 1374"/>
              <a:gd name="T84" fmla="*/ 2147483647 w 2564"/>
              <a:gd name="T85" fmla="*/ 2147483647 h 1374"/>
              <a:gd name="T86" fmla="*/ 2147483647 w 2564"/>
              <a:gd name="T87" fmla="*/ 2147483647 h 1374"/>
              <a:gd name="T88" fmla="*/ 2147483647 w 2564"/>
              <a:gd name="T89" fmla="*/ 2147483647 h 1374"/>
              <a:gd name="T90" fmla="*/ 2147483647 w 2564"/>
              <a:gd name="T91" fmla="*/ 2147483647 h 1374"/>
              <a:gd name="T92" fmla="*/ 2147483647 w 2564"/>
              <a:gd name="T93" fmla="*/ 2147483647 h 1374"/>
              <a:gd name="T94" fmla="*/ 2147483647 w 2564"/>
              <a:gd name="T95" fmla="*/ 2147483647 h 1374"/>
              <a:gd name="T96" fmla="*/ 2147483647 w 2564"/>
              <a:gd name="T97" fmla="*/ 2147483647 h 1374"/>
              <a:gd name="T98" fmla="*/ 2147483647 w 2564"/>
              <a:gd name="T99" fmla="*/ 2147483647 h 1374"/>
              <a:gd name="T100" fmla="*/ 2147483647 w 2564"/>
              <a:gd name="T101" fmla="*/ 2147483647 h 1374"/>
              <a:gd name="T102" fmla="*/ 2147483647 w 2564"/>
              <a:gd name="T103" fmla="*/ 2147483647 h 137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564"/>
              <a:gd name="T157" fmla="*/ 0 h 1374"/>
              <a:gd name="T158" fmla="*/ 2564 w 2564"/>
              <a:gd name="T159" fmla="*/ 1374 h 137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564" h="1374" extrusionOk="0">
                <a:moveTo>
                  <a:pt x="575" y="248"/>
                </a:moveTo>
                <a:cubicBezTo>
                  <a:pt x="514" y="201"/>
                  <a:pt x="455" y="154"/>
                  <a:pt x="376" y="141"/>
                </a:cubicBezTo>
                <a:cubicBezTo>
                  <a:pt x="305" y="129"/>
                  <a:pt x="237" y="161"/>
                  <a:pt x="193" y="217"/>
                </a:cubicBezTo>
                <a:cubicBezTo>
                  <a:pt x="86" y="351"/>
                  <a:pt x="77" y="563"/>
                  <a:pt x="67" y="725"/>
                </a:cubicBezTo>
                <a:cubicBezTo>
                  <a:pt x="55" y="916"/>
                  <a:pt x="60" y="1106"/>
                  <a:pt x="36" y="1296"/>
                </a:cubicBezTo>
                <a:cubicBezTo>
                  <a:pt x="32" y="1330"/>
                  <a:pt x="26" y="1343"/>
                  <a:pt x="15" y="1373"/>
                </a:cubicBezTo>
                <a:cubicBezTo>
                  <a:pt x="-3" y="1318"/>
                  <a:pt x="-2" y="1258"/>
                  <a:pt x="4" y="1200"/>
                </a:cubicBezTo>
                <a:cubicBezTo>
                  <a:pt x="11" y="1124"/>
                  <a:pt x="28" y="1036"/>
                  <a:pt x="62" y="968"/>
                </a:cubicBezTo>
                <a:cubicBezTo>
                  <a:pt x="91" y="910"/>
                  <a:pt x="133" y="874"/>
                  <a:pt x="197" y="868"/>
                </a:cubicBezTo>
                <a:cubicBezTo>
                  <a:pt x="287" y="860"/>
                  <a:pt x="347" y="940"/>
                  <a:pt x="369" y="1018"/>
                </a:cubicBezTo>
                <a:cubicBezTo>
                  <a:pt x="373" y="1031"/>
                  <a:pt x="370" y="1086"/>
                  <a:pt x="382" y="1095"/>
                </a:cubicBezTo>
                <a:cubicBezTo>
                  <a:pt x="397" y="1107"/>
                  <a:pt x="382" y="1056"/>
                  <a:pt x="383" y="1037"/>
                </a:cubicBezTo>
              </a:path>
              <a:path w="2564" h="1374" extrusionOk="0">
                <a:moveTo>
                  <a:pt x="383" y="778"/>
                </a:moveTo>
                <a:cubicBezTo>
                  <a:pt x="382" y="755"/>
                  <a:pt x="381" y="733"/>
                  <a:pt x="379" y="710"/>
                </a:cubicBezTo>
                <a:cubicBezTo>
                  <a:pt x="376" y="729"/>
                  <a:pt x="378" y="739"/>
                  <a:pt x="385" y="757"/>
                </a:cubicBezTo>
              </a:path>
              <a:path w="2564" h="1374" extrusionOk="0">
                <a:moveTo>
                  <a:pt x="544" y="1060"/>
                </a:moveTo>
                <a:cubicBezTo>
                  <a:pt x="531" y="1062"/>
                  <a:pt x="524" y="1017"/>
                  <a:pt x="520" y="987"/>
                </a:cubicBezTo>
                <a:cubicBezTo>
                  <a:pt x="513" y="938"/>
                  <a:pt x="508" y="887"/>
                  <a:pt x="511" y="837"/>
                </a:cubicBezTo>
                <a:cubicBezTo>
                  <a:pt x="513" y="795"/>
                  <a:pt x="526" y="758"/>
                  <a:pt x="565" y="738"/>
                </a:cubicBezTo>
                <a:cubicBezTo>
                  <a:pt x="608" y="717"/>
                  <a:pt x="666" y="723"/>
                  <a:pt x="711" y="728"/>
                </a:cubicBezTo>
                <a:cubicBezTo>
                  <a:pt x="740" y="731"/>
                  <a:pt x="797" y="734"/>
                  <a:pt x="815" y="764"/>
                </a:cubicBezTo>
                <a:cubicBezTo>
                  <a:pt x="816" y="769"/>
                  <a:pt x="816" y="773"/>
                  <a:pt x="817" y="778"/>
                </a:cubicBezTo>
                <a:cubicBezTo>
                  <a:pt x="796" y="806"/>
                  <a:pt x="770" y="829"/>
                  <a:pt x="750" y="857"/>
                </a:cubicBezTo>
                <a:cubicBezTo>
                  <a:pt x="728" y="887"/>
                  <a:pt x="718" y="923"/>
                  <a:pt x="734" y="958"/>
                </a:cubicBezTo>
                <a:cubicBezTo>
                  <a:pt x="748" y="989"/>
                  <a:pt x="779" y="1008"/>
                  <a:pt x="800" y="1033"/>
                </a:cubicBezTo>
                <a:cubicBezTo>
                  <a:pt x="808" y="1044"/>
                  <a:pt x="810" y="1046"/>
                  <a:pt x="811" y="1055"/>
                </a:cubicBezTo>
                <a:cubicBezTo>
                  <a:pt x="787" y="1065"/>
                  <a:pt x="764" y="1071"/>
                  <a:pt x="737" y="1061"/>
                </a:cubicBezTo>
                <a:cubicBezTo>
                  <a:pt x="715" y="1053"/>
                  <a:pt x="697" y="1041"/>
                  <a:pt x="703" y="1016"/>
                </a:cubicBezTo>
                <a:cubicBezTo>
                  <a:pt x="711" y="996"/>
                  <a:pt x="715" y="989"/>
                  <a:pt x="725" y="978"/>
                </a:cubicBezTo>
              </a:path>
              <a:path w="2564" h="1374" extrusionOk="0">
                <a:moveTo>
                  <a:pt x="1029" y="288"/>
                </a:moveTo>
                <a:cubicBezTo>
                  <a:pt x="1020" y="315"/>
                  <a:pt x="1024" y="324"/>
                  <a:pt x="1023" y="353"/>
                </a:cubicBezTo>
                <a:cubicBezTo>
                  <a:pt x="1019" y="440"/>
                  <a:pt x="1016" y="528"/>
                  <a:pt x="1013" y="615"/>
                </a:cubicBezTo>
                <a:cubicBezTo>
                  <a:pt x="1009" y="736"/>
                  <a:pt x="1010" y="857"/>
                  <a:pt x="1006" y="978"/>
                </a:cubicBezTo>
                <a:cubicBezTo>
                  <a:pt x="1005" y="986"/>
                  <a:pt x="1004" y="993"/>
                  <a:pt x="1003" y="1001"/>
                </a:cubicBezTo>
                <a:cubicBezTo>
                  <a:pt x="978" y="968"/>
                  <a:pt x="960" y="931"/>
                  <a:pt x="940" y="894"/>
                </a:cubicBezTo>
                <a:cubicBezTo>
                  <a:pt x="915" y="849"/>
                  <a:pt x="879" y="795"/>
                  <a:pt x="865" y="745"/>
                </a:cubicBezTo>
                <a:cubicBezTo>
                  <a:pt x="854" y="705"/>
                  <a:pt x="890" y="687"/>
                  <a:pt x="923" y="680"/>
                </a:cubicBezTo>
                <a:cubicBezTo>
                  <a:pt x="989" y="666"/>
                  <a:pt x="1057" y="661"/>
                  <a:pt x="1123" y="648"/>
                </a:cubicBezTo>
                <a:cubicBezTo>
                  <a:pt x="1187" y="634"/>
                  <a:pt x="1208" y="629"/>
                  <a:pt x="1251" y="620"/>
                </a:cubicBezTo>
              </a:path>
              <a:path w="2564" h="1374" extrusionOk="0">
                <a:moveTo>
                  <a:pt x="1909" y="309"/>
                </a:moveTo>
                <a:cubicBezTo>
                  <a:pt x="1902" y="295"/>
                  <a:pt x="1899" y="290"/>
                  <a:pt x="1885" y="294"/>
                </a:cubicBezTo>
                <a:cubicBezTo>
                  <a:pt x="1867" y="333"/>
                  <a:pt x="1848" y="371"/>
                  <a:pt x="1828" y="410"/>
                </a:cubicBezTo>
                <a:cubicBezTo>
                  <a:pt x="1786" y="493"/>
                  <a:pt x="1744" y="575"/>
                  <a:pt x="1707" y="660"/>
                </a:cubicBezTo>
                <a:cubicBezTo>
                  <a:pt x="1676" y="731"/>
                  <a:pt x="1618" y="838"/>
                  <a:pt x="1666" y="915"/>
                </a:cubicBezTo>
                <a:cubicBezTo>
                  <a:pt x="1704" y="977"/>
                  <a:pt x="1809" y="996"/>
                  <a:pt x="1874" y="1006"/>
                </a:cubicBezTo>
                <a:cubicBezTo>
                  <a:pt x="1927" y="1014"/>
                  <a:pt x="1983" y="1020"/>
                  <a:pt x="2036" y="1015"/>
                </a:cubicBezTo>
                <a:cubicBezTo>
                  <a:pt x="2070" y="1012"/>
                  <a:pt x="2052" y="1009"/>
                  <a:pt x="2062" y="995"/>
                </a:cubicBezTo>
              </a:path>
              <a:path w="2564" h="1374" extrusionOk="0">
                <a:moveTo>
                  <a:pt x="2251" y="0"/>
                </a:moveTo>
                <a:cubicBezTo>
                  <a:pt x="2359" y="30"/>
                  <a:pt x="2433" y="93"/>
                  <a:pt x="2487" y="194"/>
                </a:cubicBezTo>
                <a:cubicBezTo>
                  <a:pt x="2581" y="371"/>
                  <a:pt x="2581" y="587"/>
                  <a:pt x="2534" y="777"/>
                </a:cubicBezTo>
                <a:cubicBezTo>
                  <a:pt x="2513" y="861"/>
                  <a:pt x="2483" y="931"/>
                  <a:pt x="2433" y="1001"/>
                </a:cubicBezTo>
                <a:cubicBezTo>
                  <a:pt x="2420" y="1018"/>
                  <a:pt x="2419" y="1023"/>
                  <a:pt x="2407" y="1028"/>
                </a:cubicBezTo>
              </a:path>
            </a:pathLst>
          </a:custGeom>
          <a:noFill/>
          <a:ln w="19050" cap="rnd">
            <a:solidFill>
              <a:srgbClr val="5063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8" name="Ink 5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749425" y="3086100"/>
            <a:ext cx="808038" cy="404813"/>
          </a:xfrm>
          <a:custGeom>
            <a:avLst/>
            <a:gdLst>
              <a:gd name="T0" fmla="*/ 2147483647 w 2242"/>
              <a:gd name="T1" fmla="*/ 2147483647 h 1126"/>
              <a:gd name="T2" fmla="*/ 608557769 w 2242"/>
              <a:gd name="T3" fmla="*/ 2147483647 h 1126"/>
              <a:gd name="T4" fmla="*/ 2147483647 w 2242"/>
              <a:gd name="T5" fmla="*/ 2147483647 h 1126"/>
              <a:gd name="T6" fmla="*/ 2147483647 w 2242"/>
              <a:gd name="T7" fmla="*/ 2147483647 h 1126"/>
              <a:gd name="T8" fmla="*/ 2147483647 w 2242"/>
              <a:gd name="T9" fmla="*/ 2147483647 h 1126"/>
              <a:gd name="T10" fmla="*/ 2147483647 w 2242"/>
              <a:gd name="T11" fmla="*/ 2147483647 h 1126"/>
              <a:gd name="T12" fmla="*/ 2147483647 w 2242"/>
              <a:gd name="T13" fmla="*/ 2147483647 h 1126"/>
              <a:gd name="T14" fmla="*/ 2147483647 w 2242"/>
              <a:gd name="T15" fmla="*/ 2147483647 h 1126"/>
              <a:gd name="T16" fmla="*/ 2147483647 w 2242"/>
              <a:gd name="T17" fmla="*/ 2147483647 h 1126"/>
              <a:gd name="T18" fmla="*/ 2147483647 w 2242"/>
              <a:gd name="T19" fmla="*/ 2147483647 h 1126"/>
              <a:gd name="T20" fmla="*/ 2147483647 w 2242"/>
              <a:gd name="T21" fmla="*/ 2147483647 h 1126"/>
              <a:gd name="T22" fmla="*/ 2147483647 w 2242"/>
              <a:gd name="T23" fmla="*/ 2147483647 h 1126"/>
              <a:gd name="T24" fmla="*/ 2147483647 w 2242"/>
              <a:gd name="T25" fmla="*/ 2147483647 h 1126"/>
              <a:gd name="T26" fmla="*/ 2147483647 w 2242"/>
              <a:gd name="T27" fmla="*/ 2147483647 h 1126"/>
              <a:gd name="T28" fmla="*/ 2147483647 w 2242"/>
              <a:gd name="T29" fmla="*/ 2147483647 h 1126"/>
              <a:gd name="T30" fmla="*/ 2147483647 w 2242"/>
              <a:gd name="T31" fmla="*/ 2147483647 h 1126"/>
              <a:gd name="T32" fmla="*/ 2147483647 w 2242"/>
              <a:gd name="T33" fmla="*/ 2147483647 h 1126"/>
              <a:gd name="T34" fmla="*/ 2147483647 w 2242"/>
              <a:gd name="T35" fmla="*/ 2147483647 h 1126"/>
              <a:gd name="T36" fmla="*/ 2147483647 w 2242"/>
              <a:gd name="T37" fmla="*/ 2147483647 h 1126"/>
              <a:gd name="T38" fmla="*/ 2147483647 w 2242"/>
              <a:gd name="T39" fmla="*/ 2147483647 h 1126"/>
              <a:gd name="T40" fmla="*/ 2147483647 w 2242"/>
              <a:gd name="T41" fmla="*/ 2147483647 h 1126"/>
              <a:gd name="T42" fmla="*/ 2147483647 w 2242"/>
              <a:gd name="T43" fmla="*/ 2147483647 h 1126"/>
              <a:gd name="T44" fmla="*/ 2147483647 w 2242"/>
              <a:gd name="T45" fmla="*/ 2147483647 h 1126"/>
              <a:gd name="T46" fmla="*/ 2147483647 w 2242"/>
              <a:gd name="T47" fmla="*/ 2147483647 h 1126"/>
              <a:gd name="T48" fmla="*/ 2147483647 w 2242"/>
              <a:gd name="T49" fmla="*/ 2147483647 h 1126"/>
              <a:gd name="T50" fmla="*/ 2147483647 w 2242"/>
              <a:gd name="T51" fmla="*/ 2147483647 h 1126"/>
              <a:gd name="T52" fmla="*/ 2147483647 w 2242"/>
              <a:gd name="T53" fmla="*/ 2147483647 h 1126"/>
              <a:gd name="T54" fmla="*/ 2147483647 w 2242"/>
              <a:gd name="T55" fmla="*/ 2147483647 h 1126"/>
              <a:gd name="T56" fmla="*/ 2147483647 w 2242"/>
              <a:gd name="T57" fmla="*/ 2147483647 h 1126"/>
              <a:gd name="T58" fmla="*/ 2147483647 w 2242"/>
              <a:gd name="T59" fmla="*/ 2147483647 h 1126"/>
              <a:gd name="T60" fmla="*/ 2147483647 w 2242"/>
              <a:gd name="T61" fmla="*/ 2147483647 h 1126"/>
              <a:gd name="T62" fmla="*/ 2147483647 w 2242"/>
              <a:gd name="T63" fmla="*/ 2147483647 h 1126"/>
              <a:gd name="T64" fmla="*/ 2147483647 w 2242"/>
              <a:gd name="T65" fmla="*/ 2147483647 h 112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242"/>
              <a:gd name="T100" fmla="*/ 0 h 1126"/>
              <a:gd name="T101" fmla="*/ 2242 w 2242"/>
              <a:gd name="T102" fmla="*/ 1126 h 112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242" h="1126" extrusionOk="0">
                <a:moveTo>
                  <a:pt x="219" y="6"/>
                </a:moveTo>
                <a:cubicBezTo>
                  <a:pt x="191" y="6"/>
                  <a:pt x="190" y="8"/>
                  <a:pt x="171" y="37"/>
                </a:cubicBezTo>
                <a:cubicBezTo>
                  <a:pt x="135" y="92"/>
                  <a:pt x="113" y="152"/>
                  <a:pt x="91" y="213"/>
                </a:cubicBezTo>
                <a:cubicBezTo>
                  <a:pt x="57" y="308"/>
                  <a:pt x="29" y="405"/>
                  <a:pt x="13" y="504"/>
                </a:cubicBezTo>
                <a:cubicBezTo>
                  <a:pt x="-2" y="594"/>
                  <a:pt x="-5" y="686"/>
                  <a:pt x="7" y="776"/>
                </a:cubicBezTo>
                <a:cubicBezTo>
                  <a:pt x="16" y="840"/>
                  <a:pt x="37" y="901"/>
                  <a:pt x="64" y="960"/>
                </a:cubicBezTo>
                <a:cubicBezTo>
                  <a:pt x="69" y="971"/>
                  <a:pt x="101" y="1054"/>
                  <a:pt x="124" y="1045"/>
                </a:cubicBezTo>
                <a:cubicBezTo>
                  <a:pt x="141" y="1023"/>
                  <a:pt x="147" y="1015"/>
                  <a:pt x="154" y="998"/>
                </a:cubicBezTo>
              </a:path>
              <a:path w="2242" h="1126" extrusionOk="0">
                <a:moveTo>
                  <a:pt x="433" y="241"/>
                </a:moveTo>
                <a:cubicBezTo>
                  <a:pt x="443" y="229"/>
                  <a:pt x="448" y="221"/>
                  <a:pt x="459" y="210"/>
                </a:cubicBezTo>
                <a:cubicBezTo>
                  <a:pt x="456" y="253"/>
                  <a:pt x="452" y="296"/>
                  <a:pt x="450" y="340"/>
                </a:cubicBezTo>
                <a:cubicBezTo>
                  <a:pt x="446" y="427"/>
                  <a:pt x="440" y="514"/>
                  <a:pt x="435" y="601"/>
                </a:cubicBezTo>
                <a:cubicBezTo>
                  <a:pt x="431" y="681"/>
                  <a:pt x="423" y="762"/>
                  <a:pt x="418" y="842"/>
                </a:cubicBezTo>
                <a:cubicBezTo>
                  <a:pt x="415" y="883"/>
                  <a:pt x="414" y="925"/>
                  <a:pt x="413" y="967"/>
                </a:cubicBezTo>
                <a:cubicBezTo>
                  <a:pt x="413" y="981"/>
                  <a:pt x="413" y="984"/>
                  <a:pt x="414" y="992"/>
                </a:cubicBezTo>
                <a:cubicBezTo>
                  <a:pt x="424" y="968"/>
                  <a:pt x="437" y="944"/>
                  <a:pt x="450" y="921"/>
                </a:cubicBezTo>
                <a:cubicBezTo>
                  <a:pt x="455" y="913"/>
                  <a:pt x="460" y="905"/>
                  <a:pt x="465" y="897"/>
                </a:cubicBezTo>
              </a:path>
              <a:path w="2242" h="1126" extrusionOk="0">
                <a:moveTo>
                  <a:pt x="675" y="787"/>
                </a:moveTo>
                <a:cubicBezTo>
                  <a:pt x="684" y="745"/>
                  <a:pt x="687" y="784"/>
                  <a:pt x="671" y="746"/>
                </a:cubicBezTo>
                <a:cubicBezTo>
                  <a:pt x="642" y="751"/>
                  <a:pt x="620" y="756"/>
                  <a:pt x="595" y="774"/>
                </a:cubicBezTo>
                <a:cubicBezTo>
                  <a:pt x="549" y="808"/>
                  <a:pt x="516" y="855"/>
                  <a:pt x="496" y="908"/>
                </a:cubicBezTo>
                <a:cubicBezTo>
                  <a:pt x="478" y="956"/>
                  <a:pt x="471" y="1017"/>
                  <a:pt x="510" y="1058"/>
                </a:cubicBezTo>
                <a:cubicBezTo>
                  <a:pt x="552" y="1101"/>
                  <a:pt x="622" y="1095"/>
                  <a:pt x="675" y="1085"/>
                </a:cubicBezTo>
                <a:cubicBezTo>
                  <a:pt x="732" y="1074"/>
                  <a:pt x="790" y="1050"/>
                  <a:pt x="831" y="1008"/>
                </a:cubicBezTo>
                <a:cubicBezTo>
                  <a:pt x="872" y="966"/>
                  <a:pt x="860" y="916"/>
                  <a:pt x="819" y="880"/>
                </a:cubicBezTo>
                <a:cubicBezTo>
                  <a:pt x="783" y="848"/>
                  <a:pt x="731" y="826"/>
                  <a:pt x="684" y="817"/>
                </a:cubicBezTo>
                <a:cubicBezTo>
                  <a:pt x="669" y="814"/>
                  <a:pt x="592" y="815"/>
                  <a:pt x="637" y="811"/>
                </a:cubicBezTo>
                <a:cubicBezTo>
                  <a:pt x="647" y="810"/>
                  <a:pt x="656" y="810"/>
                  <a:pt x="666" y="809"/>
                </a:cubicBezTo>
              </a:path>
              <a:path w="2242" h="1126" extrusionOk="0">
                <a:moveTo>
                  <a:pt x="1039" y="737"/>
                </a:moveTo>
                <a:cubicBezTo>
                  <a:pt x="1053" y="728"/>
                  <a:pt x="1058" y="727"/>
                  <a:pt x="1060" y="715"/>
                </a:cubicBezTo>
                <a:cubicBezTo>
                  <a:pt x="1042" y="693"/>
                  <a:pt x="1017" y="686"/>
                  <a:pt x="990" y="677"/>
                </a:cubicBezTo>
                <a:cubicBezTo>
                  <a:pt x="957" y="667"/>
                  <a:pt x="936" y="659"/>
                  <a:pt x="910" y="681"/>
                </a:cubicBezTo>
                <a:cubicBezTo>
                  <a:pt x="927" y="722"/>
                  <a:pt x="962" y="746"/>
                  <a:pt x="998" y="774"/>
                </a:cubicBezTo>
                <a:cubicBezTo>
                  <a:pt x="1050" y="814"/>
                  <a:pt x="1109" y="847"/>
                  <a:pt x="1155" y="893"/>
                </a:cubicBezTo>
                <a:cubicBezTo>
                  <a:pt x="1185" y="923"/>
                  <a:pt x="1196" y="955"/>
                  <a:pt x="1165" y="989"/>
                </a:cubicBezTo>
                <a:cubicBezTo>
                  <a:pt x="1134" y="1024"/>
                  <a:pt x="1082" y="1039"/>
                  <a:pt x="1039" y="1050"/>
                </a:cubicBezTo>
                <a:cubicBezTo>
                  <a:pt x="1022" y="1054"/>
                  <a:pt x="967" y="1068"/>
                  <a:pt x="952" y="1050"/>
                </a:cubicBezTo>
                <a:cubicBezTo>
                  <a:pt x="941" y="1037"/>
                  <a:pt x="963" y="1011"/>
                  <a:pt x="968" y="1001"/>
                </a:cubicBezTo>
              </a:path>
              <a:path w="2242" h="1126" extrusionOk="0">
                <a:moveTo>
                  <a:pt x="1245" y="893"/>
                </a:moveTo>
                <a:cubicBezTo>
                  <a:pt x="1297" y="899"/>
                  <a:pt x="1337" y="899"/>
                  <a:pt x="1387" y="885"/>
                </a:cubicBezTo>
                <a:cubicBezTo>
                  <a:pt x="1430" y="873"/>
                  <a:pt x="1469" y="855"/>
                  <a:pt x="1500" y="821"/>
                </a:cubicBezTo>
                <a:cubicBezTo>
                  <a:pt x="1522" y="796"/>
                  <a:pt x="1528" y="761"/>
                  <a:pt x="1504" y="735"/>
                </a:cubicBezTo>
                <a:cubicBezTo>
                  <a:pt x="1476" y="704"/>
                  <a:pt x="1420" y="714"/>
                  <a:pt x="1386" y="727"/>
                </a:cubicBezTo>
                <a:cubicBezTo>
                  <a:pt x="1323" y="750"/>
                  <a:pt x="1279" y="809"/>
                  <a:pt x="1253" y="869"/>
                </a:cubicBezTo>
                <a:cubicBezTo>
                  <a:pt x="1228" y="928"/>
                  <a:pt x="1222" y="993"/>
                  <a:pt x="1240" y="1055"/>
                </a:cubicBezTo>
                <a:cubicBezTo>
                  <a:pt x="1254" y="1101"/>
                  <a:pt x="1296" y="1132"/>
                  <a:pt x="1344" y="1125"/>
                </a:cubicBezTo>
                <a:cubicBezTo>
                  <a:pt x="1356" y="1121"/>
                  <a:pt x="1368" y="1118"/>
                  <a:pt x="1380" y="1114"/>
                </a:cubicBezTo>
              </a:path>
              <a:path w="2242" h="1126" extrusionOk="0">
                <a:moveTo>
                  <a:pt x="1704" y="738"/>
                </a:moveTo>
                <a:cubicBezTo>
                  <a:pt x="1678" y="769"/>
                  <a:pt x="1659" y="798"/>
                  <a:pt x="1640" y="834"/>
                </a:cubicBezTo>
                <a:cubicBezTo>
                  <a:pt x="1616" y="879"/>
                  <a:pt x="1593" y="927"/>
                  <a:pt x="1579" y="977"/>
                </a:cubicBezTo>
                <a:cubicBezTo>
                  <a:pt x="1570" y="1010"/>
                  <a:pt x="1572" y="1016"/>
                  <a:pt x="1587" y="1042"/>
                </a:cubicBezTo>
                <a:cubicBezTo>
                  <a:pt x="1624" y="1031"/>
                  <a:pt x="1647" y="1008"/>
                  <a:pt x="1676" y="983"/>
                </a:cubicBezTo>
              </a:path>
              <a:path w="2242" h="1126" extrusionOk="0">
                <a:moveTo>
                  <a:pt x="1861" y="426"/>
                </a:moveTo>
                <a:cubicBezTo>
                  <a:pt x="1836" y="423"/>
                  <a:pt x="1817" y="426"/>
                  <a:pt x="1792" y="431"/>
                </a:cubicBezTo>
                <a:cubicBezTo>
                  <a:pt x="1801" y="401"/>
                  <a:pt x="1829" y="382"/>
                  <a:pt x="1852" y="360"/>
                </a:cubicBezTo>
              </a:path>
              <a:path w="2242" h="1126" extrusionOk="0">
                <a:moveTo>
                  <a:pt x="2241" y="26"/>
                </a:moveTo>
                <a:cubicBezTo>
                  <a:pt x="2211" y="91"/>
                  <a:pt x="2179" y="157"/>
                  <a:pt x="2146" y="220"/>
                </a:cubicBezTo>
                <a:cubicBezTo>
                  <a:pt x="2083" y="340"/>
                  <a:pt x="2024" y="464"/>
                  <a:pt x="1979" y="592"/>
                </a:cubicBezTo>
                <a:cubicBezTo>
                  <a:pt x="1933" y="723"/>
                  <a:pt x="1890" y="865"/>
                  <a:pt x="1911" y="1004"/>
                </a:cubicBezTo>
                <a:cubicBezTo>
                  <a:pt x="1918" y="1050"/>
                  <a:pt x="1947" y="1104"/>
                  <a:pt x="2001" y="1100"/>
                </a:cubicBezTo>
                <a:cubicBezTo>
                  <a:pt x="2011" y="1097"/>
                  <a:pt x="2021" y="1094"/>
                  <a:pt x="2031" y="1091"/>
                </a:cubicBezTo>
              </a:path>
              <a:path w="2242" h="1126" extrusionOk="0">
                <a:moveTo>
                  <a:pt x="1967" y="608"/>
                </a:moveTo>
                <a:cubicBezTo>
                  <a:pt x="1932" y="591"/>
                  <a:pt x="1928" y="583"/>
                  <a:pt x="1893" y="588"/>
                </a:cubicBezTo>
                <a:cubicBezTo>
                  <a:pt x="1896" y="622"/>
                  <a:pt x="1917" y="635"/>
                  <a:pt x="1947" y="653"/>
                </a:cubicBezTo>
                <a:cubicBezTo>
                  <a:pt x="1989" y="679"/>
                  <a:pt x="2037" y="696"/>
                  <a:pt x="2087" y="693"/>
                </a:cubicBezTo>
                <a:cubicBezTo>
                  <a:pt x="2100" y="691"/>
                  <a:pt x="2112" y="690"/>
                  <a:pt x="2125" y="688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9" name="Ink 5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917825" y="3189288"/>
            <a:ext cx="979488" cy="317500"/>
          </a:xfrm>
          <a:custGeom>
            <a:avLst/>
            <a:gdLst>
              <a:gd name="T0" fmla="*/ 2147483647 w 2721"/>
              <a:gd name="T1" fmla="*/ 2147483647 h 881"/>
              <a:gd name="T2" fmla="*/ 0 w 2721"/>
              <a:gd name="T3" fmla="*/ 2147483647 h 881"/>
              <a:gd name="T4" fmla="*/ 2147483647 w 2721"/>
              <a:gd name="T5" fmla="*/ 2147483647 h 881"/>
              <a:gd name="T6" fmla="*/ 2147483647 w 2721"/>
              <a:gd name="T7" fmla="*/ 2147483647 h 881"/>
              <a:gd name="T8" fmla="*/ 2147483647 w 2721"/>
              <a:gd name="T9" fmla="*/ 2147483647 h 881"/>
              <a:gd name="T10" fmla="*/ 2147483647 w 2721"/>
              <a:gd name="T11" fmla="*/ 2147483647 h 881"/>
              <a:gd name="T12" fmla="*/ 2147483647 w 2721"/>
              <a:gd name="T13" fmla="*/ 2147483647 h 881"/>
              <a:gd name="T14" fmla="*/ 2147483647 w 2721"/>
              <a:gd name="T15" fmla="*/ 2147483647 h 881"/>
              <a:gd name="T16" fmla="*/ 2147483647 w 2721"/>
              <a:gd name="T17" fmla="*/ 2147483647 h 881"/>
              <a:gd name="T18" fmla="*/ 2147483647 w 2721"/>
              <a:gd name="T19" fmla="*/ 2147483647 h 881"/>
              <a:gd name="T20" fmla="*/ 2147483647 w 2721"/>
              <a:gd name="T21" fmla="*/ 2147483647 h 881"/>
              <a:gd name="T22" fmla="*/ 2147483647 w 2721"/>
              <a:gd name="T23" fmla="*/ 2147483647 h 881"/>
              <a:gd name="T24" fmla="*/ 2147483647 w 2721"/>
              <a:gd name="T25" fmla="*/ 2147483647 h 881"/>
              <a:gd name="T26" fmla="*/ 2147483647 w 2721"/>
              <a:gd name="T27" fmla="*/ 2147483647 h 881"/>
              <a:gd name="T28" fmla="*/ 2147483647 w 2721"/>
              <a:gd name="T29" fmla="*/ 2147483647 h 881"/>
              <a:gd name="T30" fmla="*/ 2147483647 w 2721"/>
              <a:gd name="T31" fmla="*/ 2147483647 h 881"/>
              <a:gd name="T32" fmla="*/ 2147483647 w 2721"/>
              <a:gd name="T33" fmla="*/ 2147483647 h 881"/>
              <a:gd name="T34" fmla="*/ 2147483647 w 2721"/>
              <a:gd name="T35" fmla="*/ 2147483647 h 881"/>
              <a:gd name="T36" fmla="*/ 2147483647 w 2721"/>
              <a:gd name="T37" fmla="*/ 2147483647 h 881"/>
              <a:gd name="T38" fmla="*/ 2147483647 w 2721"/>
              <a:gd name="T39" fmla="*/ 2147483647 h 881"/>
              <a:gd name="T40" fmla="*/ 2147483647 w 2721"/>
              <a:gd name="T41" fmla="*/ 2147483647 h 881"/>
              <a:gd name="T42" fmla="*/ 2147483647 w 2721"/>
              <a:gd name="T43" fmla="*/ 2147483647 h 881"/>
              <a:gd name="T44" fmla="*/ 2147483647 w 2721"/>
              <a:gd name="T45" fmla="*/ 2147483647 h 881"/>
              <a:gd name="T46" fmla="*/ 2147483647 w 2721"/>
              <a:gd name="T47" fmla="*/ 2147483647 h 881"/>
              <a:gd name="T48" fmla="*/ 2147483647 w 2721"/>
              <a:gd name="T49" fmla="*/ 2147483647 h 881"/>
              <a:gd name="T50" fmla="*/ 2147483647 w 2721"/>
              <a:gd name="T51" fmla="*/ 2147483647 h 881"/>
              <a:gd name="T52" fmla="*/ 2147483647 w 2721"/>
              <a:gd name="T53" fmla="*/ 2147483647 h 881"/>
              <a:gd name="T54" fmla="*/ 2147483647 w 2721"/>
              <a:gd name="T55" fmla="*/ 2147483647 h 881"/>
              <a:gd name="T56" fmla="*/ 2147483647 w 2721"/>
              <a:gd name="T57" fmla="*/ 2147483647 h 881"/>
              <a:gd name="T58" fmla="*/ 2147483647 w 2721"/>
              <a:gd name="T59" fmla="*/ 2147483647 h 881"/>
              <a:gd name="T60" fmla="*/ 2147483647 w 2721"/>
              <a:gd name="T61" fmla="*/ 2147483647 h 881"/>
              <a:gd name="T62" fmla="*/ 2147483647 w 2721"/>
              <a:gd name="T63" fmla="*/ 2147483647 h 881"/>
              <a:gd name="T64" fmla="*/ 2147483647 w 2721"/>
              <a:gd name="T65" fmla="*/ 2147483647 h 881"/>
              <a:gd name="T66" fmla="*/ 2147483647 w 2721"/>
              <a:gd name="T67" fmla="*/ 2147483647 h 881"/>
              <a:gd name="T68" fmla="*/ 2147483647 w 2721"/>
              <a:gd name="T69" fmla="*/ 2147483647 h 881"/>
              <a:gd name="T70" fmla="*/ 2147483647 w 2721"/>
              <a:gd name="T71" fmla="*/ 2147483647 h 881"/>
              <a:gd name="T72" fmla="*/ 2147483647 w 2721"/>
              <a:gd name="T73" fmla="*/ 2147483647 h 881"/>
              <a:gd name="T74" fmla="*/ 2147483647 w 2721"/>
              <a:gd name="T75" fmla="*/ 2147483647 h 881"/>
              <a:gd name="T76" fmla="*/ 2147483647 w 2721"/>
              <a:gd name="T77" fmla="*/ 2147483647 h 88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721"/>
              <a:gd name="T118" fmla="*/ 0 h 881"/>
              <a:gd name="T119" fmla="*/ 2721 w 2721"/>
              <a:gd name="T120" fmla="*/ 881 h 88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721" h="881" extrusionOk="0">
                <a:moveTo>
                  <a:pt x="296" y="12"/>
                </a:moveTo>
                <a:cubicBezTo>
                  <a:pt x="272" y="4"/>
                  <a:pt x="265" y="-2"/>
                  <a:pt x="235" y="23"/>
                </a:cubicBezTo>
                <a:cubicBezTo>
                  <a:pt x="178" y="71"/>
                  <a:pt x="130" y="133"/>
                  <a:pt x="94" y="198"/>
                </a:cubicBezTo>
                <a:cubicBezTo>
                  <a:pt x="42" y="292"/>
                  <a:pt x="8" y="394"/>
                  <a:pt x="0" y="501"/>
                </a:cubicBezTo>
                <a:cubicBezTo>
                  <a:pt x="-7" y="594"/>
                  <a:pt x="10" y="682"/>
                  <a:pt x="49" y="766"/>
                </a:cubicBezTo>
                <a:cubicBezTo>
                  <a:pt x="71" y="813"/>
                  <a:pt x="105" y="867"/>
                  <a:pt x="160" y="880"/>
                </a:cubicBezTo>
                <a:cubicBezTo>
                  <a:pt x="194" y="888"/>
                  <a:pt x="215" y="861"/>
                  <a:pt x="239" y="843"/>
                </a:cubicBezTo>
              </a:path>
              <a:path w="2721" h="881" extrusionOk="0">
                <a:moveTo>
                  <a:pt x="499" y="448"/>
                </a:moveTo>
                <a:cubicBezTo>
                  <a:pt x="477" y="429"/>
                  <a:pt x="452" y="423"/>
                  <a:pt x="423" y="418"/>
                </a:cubicBezTo>
                <a:cubicBezTo>
                  <a:pt x="393" y="412"/>
                  <a:pt x="371" y="410"/>
                  <a:pt x="345" y="426"/>
                </a:cubicBezTo>
                <a:cubicBezTo>
                  <a:pt x="348" y="462"/>
                  <a:pt x="370" y="478"/>
                  <a:pt x="395" y="504"/>
                </a:cubicBezTo>
                <a:cubicBezTo>
                  <a:pt x="425" y="535"/>
                  <a:pt x="468" y="572"/>
                  <a:pt x="482" y="615"/>
                </a:cubicBezTo>
                <a:cubicBezTo>
                  <a:pt x="495" y="657"/>
                  <a:pt x="462" y="685"/>
                  <a:pt x="428" y="701"/>
                </a:cubicBezTo>
                <a:cubicBezTo>
                  <a:pt x="379" y="724"/>
                  <a:pt x="305" y="731"/>
                  <a:pt x="261" y="692"/>
                </a:cubicBezTo>
                <a:cubicBezTo>
                  <a:pt x="230" y="665"/>
                  <a:pt x="240" y="625"/>
                  <a:pt x="261" y="596"/>
                </a:cubicBezTo>
                <a:cubicBezTo>
                  <a:pt x="295" y="549"/>
                  <a:pt x="349" y="530"/>
                  <a:pt x="400" y="510"/>
                </a:cubicBezTo>
              </a:path>
              <a:path w="2721" h="881" extrusionOk="0">
                <a:moveTo>
                  <a:pt x="656" y="471"/>
                </a:moveTo>
                <a:cubicBezTo>
                  <a:pt x="663" y="497"/>
                  <a:pt x="661" y="516"/>
                  <a:pt x="676" y="539"/>
                </a:cubicBezTo>
                <a:cubicBezTo>
                  <a:pt x="693" y="566"/>
                  <a:pt x="724" y="590"/>
                  <a:pt x="754" y="601"/>
                </a:cubicBezTo>
                <a:cubicBezTo>
                  <a:pt x="784" y="613"/>
                  <a:pt x="825" y="616"/>
                  <a:pt x="856" y="605"/>
                </a:cubicBezTo>
                <a:cubicBezTo>
                  <a:pt x="883" y="595"/>
                  <a:pt x="894" y="572"/>
                  <a:pt x="895" y="545"/>
                </a:cubicBezTo>
                <a:cubicBezTo>
                  <a:pt x="897" y="502"/>
                  <a:pt x="878" y="462"/>
                  <a:pt x="875" y="420"/>
                </a:cubicBezTo>
                <a:cubicBezTo>
                  <a:pt x="872" y="372"/>
                  <a:pt x="879" y="324"/>
                  <a:pt x="888" y="277"/>
                </a:cubicBezTo>
              </a:path>
              <a:path w="2721" h="881" extrusionOk="0">
                <a:moveTo>
                  <a:pt x="1030" y="100"/>
                </a:moveTo>
                <a:cubicBezTo>
                  <a:pt x="1030" y="164"/>
                  <a:pt x="1023" y="227"/>
                  <a:pt x="1014" y="290"/>
                </a:cubicBezTo>
                <a:cubicBezTo>
                  <a:pt x="1006" y="347"/>
                  <a:pt x="996" y="404"/>
                  <a:pt x="987" y="460"/>
                </a:cubicBezTo>
                <a:cubicBezTo>
                  <a:pt x="982" y="483"/>
                  <a:pt x="981" y="488"/>
                  <a:pt x="982" y="503"/>
                </a:cubicBezTo>
                <a:cubicBezTo>
                  <a:pt x="1012" y="509"/>
                  <a:pt x="1021" y="491"/>
                  <a:pt x="1050" y="479"/>
                </a:cubicBezTo>
                <a:cubicBezTo>
                  <a:pt x="1089" y="464"/>
                  <a:pt x="1138" y="454"/>
                  <a:pt x="1180" y="461"/>
                </a:cubicBezTo>
                <a:cubicBezTo>
                  <a:pt x="1225" y="468"/>
                  <a:pt x="1268" y="494"/>
                  <a:pt x="1296" y="530"/>
                </a:cubicBezTo>
                <a:cubicBezTo>
                  <a:pt x="1317" y="557"/>
                  <a:pt x="1328" y="591"/>
                  <a:pt x="1307" y="621"/>
                </a:cubicBezTo>
                <a:cubicBezTo>
                  <a:pt x="1288" y="649"/>
                  <a:pt x="1244" y="656"/>
                  <a:pt x="1213" y="656"/>
                </a:cubicBezTo>
                <a:cubicBezTo>
                  <a:pt x="1176" y="656"/>
                  <a:pt x="1135" y="645"/>
                  <a:pt x="1102" y="629"/>
                </a:cubicBezTo>
                <a:cubicBezTo>
                  <a:pt x="1074" y="615"/>
                  <a:pt x="1056" y="598"/>
                  <a:pt x="1045" y="570"/>
                </a:cubicBezTo>
                <a:cubicBezTo>
                  <a:pt x="1032" y="536"/>
                  <a:pt x="1054" y="508"/>
                  <a:pt x="1070" y="478"/>
                </a:cubicBezTo>
              </a:path>
              <a:path w="2721" h="881" extrusionOk="0">
                <a:moveTo>
                  <a:pt x="1457" y="11"/>
                </a:moveTo>
                <a:cubicBezTo>
                  <a:pt x="1502" y="0"/>
                  <a:pt x="1480" y="53"/>
                  <a:pt x="1474" y="89"/>
                </a:cubicBezTo>
                <a:cubicBezTo>
                  <a:pt x="1462" y="168"/>
                  <a:pt x="1448" y="246"/>
                  <a:pt x="1439" y="325"/>
                </a:cubicBezTo>
                <a:cubicBezTo>
                  <a:pt x="1429" y="414"/>
                  <a:pt x="1423" y="504"/>
                  <a:pt x="1437" y="592"/>
                </a:cubicBezTo>
                <a:cubicBezTo>
                  <a:pt x="1441" y="615"/>
                  <a:pt x="1448" y="666"/>
                  <a:pt x="1479" y="669"/>
                </a:cubicBezTo>
                <a:cubicBezTo>
                  <a:pt x="1505" y="671"/>
                  <a:pt x="1527" y="645"/>
                  <a:pt x="1544" y="631"/>
                </a:cubicBezTo>
              </a:path>
              <a:path w="2721" h="881" extrusionOk="0">
                <a:moveTo>
                  <a:pt x="1715" y="497"/>
                </a:moveTo>
                <a:cubicBezTo>
                  <a:pt x="1720" y="537"/>
                  <a:pt x="1712" y="572"/>
                  <a:pt x="1712" y="611"/>
                </a:cubicBezTo>
                <a:cubicBezTo>
                  <a:pt x="1711" y="651"/>
                  <a:pt x="1710" y="690"/>
                  <a:pt x="1708" y="730"/>
                </a:cubicBezTo>
                <a:cubicBezTo>
                  <a:pt x="1708" y="735"/>
                  <a:pt x="1707" y="740"/>
                  <a:pt x="1707" y="745"/>
                </a:cubicBezTo>
                <a:cubicBezTo>
                  <a:pt x="1722" y="715"/>
                  <a:pt x="1731" y="681"/>
                  <a:pt x="1741" y="648"/>
                </a:cubicBezTo>
              </a:path>
              <a:path w="2721" h="881" extrusionOk="0">
                <a:moveTo>
                  <a:pt x="1810" y="321"/>
                </a:moveTo>
                <a:cubicBezTo>
                  <a:pt x="1789" y="310"/>
                  <a:pt x="1771" y="310"/>
                  <a:pt x="1749" y="304"/>
                </a:cubicBezTo>
                <a:cubicBezTo>
                  <a:pt x="1716" y="295"/>
                  <a:pt x="1750" y="277"/>
                  <a:pt x="1762" y="272"/>
                </a:cubicBezTo>
              </a:path>
              <a:path w="2721" h="881" extrusionOk="0">
                <a:moveTo>
                  <a:pt x="2030" y="369"/>
                </a:moveTo>
                <a:cubicBezTo>
                  <a:pt x="2026" y="416"/>
                  <a:pt x="2010" y="436"/>
                  <a:pt x="1992" y="478"/>
                </a:cubicBezTo>
                <a:cubicBezTo>
                  <a:pt x="1980" y="507"/>
                  <a:pt x="1973" y="544"/>
                  <a:pt x="1996" y="570"/>
                </a:cubicBezTo>
                <a:cubicBezTo>
                  <a:pt x="2023" y="600"/>
                  <a:pt x="2073" y="614"/>
                  <a:pt x="2109" y="627"/>
                </a:cubicBezTo>
                <a:cubicBezTo>
                  <a:pt x="2145" y="640"/>
                  <a:pt x="2167" y="644"/>
                  <a:pt x="2188" y="675"/>
                </a:cubicBezTo>
                <a:cubicBezTo>
                  <a:pt x="2169" y="697"/>
                  <a:pt x="2155" y="711"/>
                  <a:pt x="2126" y="719"/>
                </a:cubicBezTo>
                <a:cubicBezTo>
                  <a:pt x="2105" y="725"/>
                  <a:pt x="2074" y="732"/>
                  <a:pt x="2053" y="727"/>
                </a:cubicBezTo>
                <a:cubicBezTo>
                  <a:pt x="2033" y="722"/>
                  <a:pt x="2007" y="709"/>
                  <a:pt x="2001" y="688"/>
                </a:cubicBezTo>
                <a:cubicBezTo>
                  <a:pt x="2000" y="682"/>
                  <a:pt x="2000" y="677"/>
                  <a:pt x="1999" y="671"/>
                </a:cubicBezTo>
              </a:path>
              <a:path w="2721" h="881" extrusionOk="0">
                <a:moveTo>
                  <a:pt x="2296" y="92"/>
                </a:moveTo>
                <a:cubicBezTo>
                  <a:pt x="2312" y="77"/>
                  <a:pt x="2313" y="72"/>
                  <a:pt x="2332" y="71"/>
                </a:cubicBezTo>
                <a:cubicBezTo>
                  <a:pt x="2343" y="114"/>
                  <a:pt x="2337" y="155"/>
                  <a:pt x="2335" y="200"/>
                </a:cubicBezTo>
                <a:cubicBezTo>
                  <a:pt x="2332" y="278"/>
                  <a:pt x="2329" y="356"/>
                  <a:pt x="2327" y="434"/>
                </a:cubicBezTo>
                <a:cubicBezTo>
                  <a:pt x="2325" y="492"/>
                  <a:pt x="2332" y="554"/>
                  <a:pt x="2325" y="611"/>
                </a:cubicBezTo>
                <a:cubicBezTo>
                  <a:pt x="2322" y="633"/>
                  <a:pt x="2320" y="641"/>
                  <a:pt x="2305" y="648"/>
                </a:cubicBezTo>
              </a:path>
              <a:path w="2721" h="881" extrusionOk="0">
                <a:moveTo>
                  <a:pt x="2186" y="422"/>
                </a:moveTo>
                <a:cubicBezTo>
                  <a:pt x="2216" y="421"/>
                  <a:pt x="2245" y="428"/>
                  <a:pt x="2275" y="427"/>
                </a:cubicBezTo>
                <a:cubicBezTo>
                  <a:pt x="2320" y="425"/>
                  <a:pt x="2361" y="412"/>
                  <a:pt x="2404" y="402"/>
                </a:cubicBezTo>
                <a:cubicBezTo>
                  <a:pt x="2437" y="394"/>
                  <a:pt x="2463" y="383"/>
                  <a:pt x="2495" y="371"/>
                </a:cubicBezTo>
                <a:cubicBezTo>
                  <a:pt x="2499" y="370"/>
                  <a:pt x="2503" y="369"/>
                  <a:pt x="2507" y="368"/>
                </a:cubicBezTo>
              </a:path>
              <a:path w="2721" h="881" extrusionOk="0">
                <a:moveTo>
                  <a:pt x="2594" y="481"/>
                </a:moveTo>
                <a:cubicBezTo>
                  <a:pt x="2580" y="478"/>
                  <a:pt x="2576" y="477"/>
                  <a:pt x="2566" y="478"/>
                </a:cubicBezTo>
                <a:cubicBezTo>
                  <a:pt x="2556" y="500"/>
                  <a:pt x="2560" y="515"/>
                  <a:pt x="2571" y="539"/>
                </a:cubicBezTo>
                <a:cubicBezTo>
                  <a:pt x="2588" y="575"/>
                  <a:pt x="2611" y="610"/>
                  <a:pt x="2636" y="642"/>
                </a:cubicBezTo>
                <a:cubicBezTo>
                  <a:pt x="2660" y="673"/>
                  <a:pt x="2693" y="701"/>
                  <a:pt x="2714" y="735"/>
                </a:cubicBezTo>
                <a:cubicBezTo>
                  <a:pt x="2716" y="739"/>
                  <a:pt x="2718" y="744"/>
                  <a:pt x="2720" y="748"/>
                </a:cubicBezTo>
                <a:cubicBezTo>
                  <a:pt x="2697" y="753"/>
                  <a:pt x="2677" y="751"/>
                  <a:pt x="2653" y="751"/>
                </a:cubicBezTo>
                <a:cubicBezTo>
                  <a:pt x="2627" y="751"/>
                  <a:pt x="2601" y="752"/>
                  <a:pt x="2575" y="750"/>
                </a:cubicBezTo>
                <a:cubicBezTo>
                  <a:pt x="2549" y="748"/>
                  <a:pt x="2551" y="744"/>
                  <a:pt x="2562" y="72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0" name="Ink 5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076700" y="3032125"/>
            <a:ext cx="971550" cy="428625"/>
          </a:xfrm>
          <a:custGeom>
            <a:avLst/>
            <a:gdLst>
              <a:gd name="T0" fmla="*/ 2147483647 w 2698"/>
              <a:gd name="T1" fmla="*/ 2147483647 h 1191"/>
              <a:gd name="T2" fmla="*/ 0 w 2698"/>
              <a:gd name="T3" fmla="*/ 2147483647 h 1191"/>
              <a:gd name="T4" fmla="*/ 2147483647 w 2698"/>
              <a:gd name="T5" fmla="*/ 2147483647 h 1191"/>
              <a:gd name="T6" fmla="*/ 2147483647 w 2698"/>
              <a:gd name="T7" fmla="*/ 2147483647 h 1191"/>
              <a:gd name="T8" fmla="*/ 2147483647 w 2698"/>
              <a:gd name="T9" fmla="*/ 2147483647 h 1191"/>
              <a:gd name="T10" fmla="*/ 2147483647 w 2698"/>
              <a:gd name="T11" fmla="*/ 2147483647 h 1191"/>
              <a:gd name="T12" fmla="*/ 2147483647 w 2698"/>
              <a:gd name="T13" fmla="*/ 2147483647 h 1191"/>
              <a:gd name="T14" fmla="*/ 2147483647 w 2698"/>
              <a:gd name="T15" fmla="*/ 2147483647 h 1191"/>
              <a:gd name="T16" fmla="*/ 2147483647 w 2698"/>
              <a:gd name="T17" fmla="*/ 2147483647 h 1191"/>
              <a:gd name="T18" fmla="*/ 2147483647 w 2698"/>
              <a:gd name="T19" fmla="*/ 2147483647 h 1191"/>
              <a:gd name="T20" fmla="*/ 2147483647 w 2698"/>
              <a:gd name="T21" fmla="*/ 2147483647 h 1191"/>
              <a:gd name="T22" fmla="*/ 2147483647 w 2698"/>
              <a:gd name="T23" fmla="*/ 2147483647 h 1191"/>
              <a:gd name="T24" fmla="*/ 2147483647 w 2698"/>
              <a:gd name="T25" fmla="*/ 2147483647 h 1191"/>
              <a:gd name="T26" fmla="*/ 2147483647 w 2698"/>
              <a:gd name="T27" fmla="*/ 2147483647 h 1191"/>
              <a:gd name="T28" fmla="*/ 2147483647 w 2698"/>
              <a:gd name="T29" fmla="*/ 2147483647 h 1191"/>
              <a:gd name="T30" fmla="*/ 2147483647 w 2698"/>
              <a:gd name="T31" fmla="*/ 2147483647 h 1191"/>
              <a:gd name="T32" fmla="*/ 2147483647 w 2698"/>
              <a:gd name="T33" fmla="*/ 2147483647 h 1191"/>
              <a:gd name="T34" fmla="*/ 2147483647 w 2698"/>
              <a:gd name="T35" fmla="*/ 2147483647 h 1191"/>
              <a:gd name="T36" fmla="*/ 2147483647 w 2698"/>
              <a:gd name="T37" fmla="*/ 2147483647 h 1191"/>
              <a:gd name="T38" fmla="*/ 2147483647 w 2698"/>
              <a:gd name="T39" fmla="*/ 2147483647 h 1191"/>
              <a:gd name="T40" fmla="*/ 2147483647 w 2698"/>
              <a:gd name="T41" fmla="*/ 2147483647 h 1191"/>
              <a:gd name="T42" fmla="*/ 2147483647 w 2698"/>
              <a:gd name="T43" fmla="*/ 2147483647 h 1191"/>
              <a:gd name="T44" fmla="*/ 2147483647 w 2698"/>
              <a:gd name="T45" fmla="*/ 2147483647 h 1191"/>
              <a:gd name="T46" fmla="*/ 2147483647 w 2698"/>
              <a:gd name="T47" fmla="*/ 2147483647 h 1191"/>
              <a:gd name="T48" fmla="*/ 2147483647 w 2698"/>
              <a:gd name="T49" fmla="*/ 2147483647 h 1191"/>
              <a:gd name="T50" fmla="*/ 2147483647 w 2698"/>
              <a:gd name="T51" fmla="*/ 2147483647 h 1191"/>
              <a:gd name="T52" fmla="*/ 2147483647 w 2698"/>
              <a:gd name="T53" fmla="*/ 2147483647 h 1191"/>
              <a:gd name="T54" fmla="*/ 2147483647 w 2698"/>
              <a:gd name="T55" fmla="*/ 2147483647 h 1191"/>
              <a:gd name="T56" fmla="*/ 2147483647 w 2698"/>
              <a:gd name="T57" fmla="*/ 2147483647 h 1191"/>
              <a:gd name="T58" fmla="*/ 2147483647 w 2698"/>
              <a:gd name="T59" fmla="*/ 2147483647 h 1191"/>
              <a:gd name="T60" fmla="*/ 2147483647 w 2698"/>
              <a:gd name="T61" fmla="*/ 2147483647 h 1191"/>
              <a:gd name="T62" fmla="*/ 2147483647 w 2698"/>
              <a:gd name="T63" fmla="*/ 2147483647 h 119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698"/>
              <a:gd name="T97" fmla="*/ 0 h 1191"/>
              <a:gd name="T98" fmla="*/ 2698 w 2698"/>
              <a:gd name="T99" fmla="*/ 1191 h 119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698" h="1191" extrusionOk="0">
                <a:moveTo>
                  <a:pt x="242" y="526"/>
                </a:moveTo>
                <a:cubicBezTo>
                  <a:pt x="212" y="509"/>
                  <a:pt x="212" y="501"/>
                  <a:pt x="177" y="539"/>
                </a:cubicBezTo>
                <a:cubicBezTo>
                  <a:pt x="121" y="600"/>
                  <a:pt x="88" y="681"/>
                  <a:pt x="60" y="757"/>
                </a:cubicBezTo>
                <a:cubicBezTo>
                  <a:pt x="26" y="849"/>
                  <a:pt x="4" y="946"/>
                  <a:pt x="0" y="1044"/>
                </a:cubicBezTo>
                <a:cubicBezTo>
                  <a:pt x="-1" y="1080"/>
                  <a:pt x="-4" y="1160"/>
                  <a:pt x="32" y="1186"/>
                </a:cubicBezTo>
                <a:cubicBezTo>
                  <a:pt x="54" y="1202"/>
                  <a:pt x="75" y="1179"/>
                  <a:pt x="90" y="1169"/>
                </a:cubicBezTo>
              </a:path>
              <a:path w="2698" h="1191" extrusionOk="0">
                <a:moveTo>
                  <a:pt x="200" y="1051"/>
                </a:moveTo>
                <a:cubicBezTo>
                  <a:pt x="204" y="1068"/>
                  <a:pt x="206" y="1089"/>
                  <a:pt x="212" y="1105"/>
                </a:cubicBezTo>
                <a:cubicBezTo>
                  <a:pt x="215" y="1109"/>
                  <a:pt x="217" y="1113"/>
                  <a:pt x="220" y="1117"/>
                </a:cubicBezTo>
                <a:cubicBezTo>
                  <a:pt x="232" y="1077"/>
                  <a:pt x="231" y="1043"/>
                  <a:pt x="232" y="1001"/>
                </a:cubicBezTo>
                <a:cubicBezTo>
                  <a:pt x="233" y="942"/>
                  <a:pt x="234" y="882"/>
                  <a:pt x="248" y="824"/>
                </a:cubicBezTo>
                <a:cubicBezTo>
                  <a:pt x="258" y="784"/>
                  <a:pt x="276" y="727"/>
                  <a:pt x="313" y="703"/>
                </a:cubicBezTo>
                <a:cubicBezTo>
                  <a:pt x="335" y="689"/>
                  <a:pt x="372" y="688"/>
                  <a:pt x="394" y="702"/>
                </a:cubicBezTo>
                <a:cubicBezTo>
                  <a:pt x="398" y="706"/>
                  <a:pt x="403" y="710"/>
                  <a:pt x="407" y="714"/>
                </a:cubicBezTo>
              </a:path>
              <a:path w="2698" h="1191" extrusionOk="0">
                <a:moveTo>
                  <a:pt x="408" y="888"/>
                </a:moveTo>
                <a:cubicBezTo>
                  <a:pt x="413" y="919"/>
                  <a:pt x="413" y="948"/>
                  <a:pt x="441" y="968"/>
                </a:cubicBezTo>
                <a:cubicBezTo>
                  <a:pt x="457" y="980"/>
                  <a:pt x="493" y="981"/>
                  <a:pt x="511" y="972"/>
                </a:cubicBezTo>
                <a:cubicBezTo>
                  <a:pt x="528" y="964"/>
                  <a:pt x="554" y="942"/>
                  <a:pt x="558" y="922"/>
                </a:cubicBezTo>
                <a:cubicBezTo>
                  <a:pt x="556" y="910"/>
                  <a:pt x="556" y="907"/>
                  <a:pt x="552" y="900"/>
                </a:cubicBezTo>
                <a:cubicBezTo>
                  <a:pt x="525" y="902"/>
                  <a:pt x="511" y="903"/>
                  <a:pt x="489" y="927"/>
                </a:cubicBezTo>
                <a:cubicBezTo>
                  <a:pt x="444" y="978"/>
                  <a:pt x="417" y="1069"/>
                  <a:pt x="450" y="1133"/>
                </a:cubicBezTo>
                <a:cubicBezTo>
                  <a:pt x="465" y="1161"/>
                  <a:pt x="492" y="1171"/>
                  <a:pt x="522" y="1163"/>
                </a:cubicBezTo>
                <a:cubicBezTo>
                  <a:pt x="563" y="1152"/>
                  <a:pt x="593" y="1117"/>
                  <a:pt x="620" y="1087"/>
                </a:cubicBezTo>
                <a:cubicBezTo>
                  <a:pt x="657" y="1046"/>
                  <a:pt x="690" y="1003"/>
                  <a:pt x="726" y="961"/>
                </a:cubicBezTo>
                <a:cubicBezTo>
                  <a:pt x="748" y="935"/>
                  <a:pt x="764" y="914"/>
                  <a:pt x="796" y="903"/>
                </a:cubicBezTo>
                <a:cubicBezTo>
                  <a:pt x="816" y="922"/>
                  <a:pt x="817" y="939"/>
                  <a:pt x="817" y="967"/>
                </a:cubicBezTo>
                <a:cubicBezTo>
                  <a:pt x="817" y="1002"/>
                  <a:pt x="813" y="1036"/>
                  <a:pt x="801" y="1069"/>
                </a:cubicBezTo>
                <a:cubicBezTo>
                  <a:pt x="793" y="1091"/>
                  <a:pt x="781" y="1109"/>
                  <a:pt x="769" y="1129"/>
                </a:cubicBezTo>
                <a:cubicBezTo>
                  <a:pt x="767" y="1133"/>
                  <a:pt x="764" y="1136"/>
                  <a:pt x="762" y="1140"/>
                </a:cubicBezTo>
                <a:cubicBezTo>
                  <a:pt x="788" y="1138"/>
                  <a:pt x="801" y="1130"/>
                  <a:pt x="822" y="1114"/>
                </a:cubicBezTo>
                <a:cubicBezTo>
                  <a:pt x="848" y="1094"/>
                  <a:pt x="871" y="1072"/>
                  <a:pt x="894" y="1048"/>
                </a:cubicBezTo>
              </a:path>
              <a:path w="2698" h="1191" extrusionOk="0">
                <a:moveTo>
                  <a:pt x="1033" y="583"/>
                </a:moveTo>
                <a:cubicBezTo>
                  <a:pt x="1021" y="547"/>
                  <a:pt x="1017" y="550"/>
                  <a:pt x="1003" y="536"/>
                </a:cubicBezTo>
                <a:cubicBezTo>
                  <a:pt x="970" y="580"/>
                  <a:pt x="972" y="629"/>
                  <a:pt x="967" y="684"/>
                </a:cubicBezTo>
                <a:cubicBezTo>
                  <a:pt x="959" y="767"/>
                  <a:pt x="954" y="849"/>
                  <a:pt x="955" y="932"/>
                </a:cubicBezTo>
                <a:cubicBezTo>
                  <a:pt x="955" y="973"/>
                  <a:pt x="957" y="1013"/>
                  <a:pt x="961" y="1053"/>
                </a:cubicBezTo>
                <a:cubicBezTo>
                  <a:pt x="948" y="1027"/>
                  <a:pt x="935" y="1002"/>
                  <a:pt x="922" y="976"/>
                </a:cubicBezTo>
                <a:cubicBezTo>
                  <a:pt x="908" y="947"/>
                  <a:pt x="895" y="921"/>
                  <a:pt x="889" y="889"/>
                </a:cubicBezTo>
                <a:cubicBezTo>
                  <a:pt x="918" y="872"/>
                  <a:pt x="928" y="872"/>
                  <a:pt x="966" y="871"/>
                </a:cubicBezTo>
                <a:cubicBezTo>
                  <a:pt x="1018" y="870"/>
                  <a:pt x="1065" y="868"/>
                  <a:pt x="1116" y="857"/>
                </a:cubicBezTo>
                <a:cubicBezTo>
                  <a:pt x="1158" y="848"/>
                  <a:pt x="1197" y="831"/>
                  <a:pt x="1238" y="816"/>
                </a:cubicBezTo>
              </a:path>
              <a:path w="2698" h="1191" extrusionOk="0">
                <a:moveTo>
                  <a:pt x="1572" y="682"/>
                </a:moveTo>
                <a:cubicBezTo>
                  <a:pt x="1585" y="681"/>
                  <a:pt x="1589" y="680"/>
                  <a:pt x="1596" y="686"/>
                </a:cubicBezTo>
                <a:cubicBezTo>
                  <a:pt x="1588" y="713"/>
                  <a:pt x="1578" y="739"/>
                  <a:pt x="1566" y="766"/>
                </a:cubicBezTo>
                <a:cubicBezTo>
                  <a:pt x="1543" y="818"/>
                  <a:pt x="1514" y="870"/>
                  <a:pt x="1495" y="924"/>
                </a:cubicBezTo>
                <a:cubicBezTo>
                  <a:pt x="1482" y="962"/>
                  <a:pt x="1469" y="1011"/>
                  <a:pt x="1500" y="1045"/>
                </a:cubicBezTo>
                <a:cubicBezTo>
                  <a:pt x="1528" y="1076"/>
                  <a:pt x="1586" y="1082"/>
                  <a:pt x="1624" y="1085"/>
                </a:cubicBezTo>
                <a:cubicBezTo>
                  <a:pt x="1670" y="1089"/>
                  <a:pt x="1732" y="1086"/>
                  <a:pt x="1777" y="1072"/>
                </a:cubicBezTo>
                <a:cubicBezTo>
                  <a:pt x="1820" y="1058"/>
                  <a:pt x="1865" y="1031"/>
                  <a:pt x="1903" y="1007"/>
                </a:cubicBezTo>
                <a:cubicBezTo>
                  <a:pt x="1913" y="1000"/>
                  <a:pt x="1924" y="993"/>
                  <a:pt x="1934" y="986"/>
                </a:cubicBezTo>
              </a:path>
              <a:path w="2698" h="1191" extrusionOk="0">
                <a:moveTo>
                  <a:pt x="2046" y="500"/>
                </a:moveTo>
                <a:cubicBezTo>
                  <a:pt x="2085" y="516"/>
                  <a:pt x="2112" y="543"/>
                  <a:pt x="2132" y="582"/>
                </a:cubicBezTo>
                <a:cubicBezTo>
                  <a:pt x="2183" y="679"/>
                  <a:pt x="2200" y="795"/>
                  <a:pt x="2196" y="903"/>
                </a:cubicBezTo>
                <a:cubicBezTo>
                  <a:pt x="2194" y="953"/>
                  <a:pt x="2186" y="1007"/>
                  <a:pt x="2169" y="1055"/>
                </a:cubicBezTo>
                <a:cubicBezTo>
                  <a:pt x="2166" y="1062"/>
                  <a:pt x="2139" y="1129"/>
                  <a:pt x="2152" y="1104"/>
                </a:cubicBezTo>
                <a:cubicBezTo>
                  <a:pt x="2154" y="1099"/>
                  <a:pt x="2157" y="1093"/>
                  <a:pt x="2159" y="1088"/>
                </a:cubicBezTo>
              </a:path>
              <a:path w="2698" h="1191" extrusionOk="0">
                <a:moveTo>
                  <a:pt x="2310" y="21"/>
                </a:moveTo>
                <a:cubicBezTo>
                  <a:pt x="2353" y="-8"/>
                  <a:pt x="2385" y="-4"/>
                  <a:pt x="2426" y="36"/>
                </a:cubicBezTo>
                <a:cubicBezTo>
                  <a:pt x="2511" y="119"/>
                  <a:pt x="2549" y="245"/>
                  <a:pt x="2583" y="355"/>
                </a:cubicBezTo>
                <a:cubicBezTo>
                  <a:pt x="2628" y="502"/>
                  <a:pt x="2657" y="653"/>
                  <a:pt x="2679" y="805"/>
                </a:cubicBezTo>
                <a:cubicBezTo>
                  <a:pt x="2693" y="904"/>
                  <a:pt x="2726" y="1058"/>
                  <a:pt x="2678" y="1154"/>
                </a:cubicBezTo>
                <a:cubicBezTo>
                  <a:pt x="2670" y="1170"/>
                  <a:pt x="2669" y="1174"/>
                  <a:pt x="2660" y="1180"/>
                </a:cubicBezTo>
                <a:cubicBezTo>
                  <a:pt x="2644" y="1156"/>
                  <a:pt x="2639" y="1154"/>
                  <a:pt x="2635" y="1117"/>
                </a:cubicBezTo>
                <a:cubicBezTo>
                  <a:pt x="2634" y="1109"/>
                  <a:pt x="2634" y="1101"/>
                  <a:pt x="2633" y="109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1" name="Ink 5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763713" y="3565525"/>
            <a:ext cx="727075" cy="457200"/>
          </a:xfrm>
          <a:custGeom>
            <a:avLst/>
            <a:gdLst>
              <a:gd name="T0" fmla="*/ 2147483647 w 2020"/>
              <a:gd name="T1" fmla="*/ 2147483647 h 1269"/>
              <a:gd name="T2" fmla="*/ 2147483647 w 2020"/>
              <a:gd name="T3" fmla="*/ 2147483647 h 1269"/>
              <a:gd name="T4" fmla="*/ 1305659733 w 2020"/>
              <a:gd name="T5" fmla="*/ 2147483647 h 1269"/>
              <a:gd name="T6" fmla="*/ 139919836 w 2020"/>
              <a:gd name="T7" fmla="*/ 2147483647 h 1269"/>
              <a:gd name="T8" fmla="*/ 2147483647 w 2020"/>
              <a:gd name="T9" fmla="*/ 2147483647 h 1269"/>
              <a:gd name="T10" fmla="*/ 2147483647 w 2020"/>
              <a:gd name="T11" fmla="*/ 2147483647 h 1269"/>
              <a:gd name="T12" fmla="*/ 2147483647 w 2020"/>
              <a:gd name="T13" fmla="*/ 2147483647 h 1269"/>
              <a:gd name="T14" fmla="*/ 2147483647 w 2020"/>
              <a:gd name="T15" fmla="*/ 2147483647 h 1269"/>
              <a:gd name="T16" fmla="*/ 2147483647 w 2020"/>
              <a:gd name="T17" fmla="*/ 2147483647 h 1269"/>
              <a:gd name="T18" fmla="*/ 2147483647 w 2020"/>
              <a:gd name="T19" fmla="*/ 2147483647 h 1269"/>
              <a:gd name="T20" fmla="*/ 2147483647 w 2020"/>
              <a:gd name="T21" fmla="*/ 2147483647 h 1269"/>
              <a:gd name="T22" fmla="*/ 2147483647 w 2020"/>
              <a:gd name="T23" fmla="*/ 2147483647 h 1269"/>
              <a:gd name="T24" fmla="*/ 2147483647 w 2020"/>
              <a:gd name="T25" fmla="*/ 2147483647 h 1269"/>
              <a:gd name="T26" fmla="*/ 2147483647 w 2020"/>
              <a:gd name="T27" fmla="*/ 2147483647 h 1269"/>
              <a:gd name="T28" fmla="*/ 2147483647 w 2020"/>
              <a:gd name="T29" fmla="*/ 2147483647 h 1269"/>
              <a:gd name="T30" fmla="*/ 2147483647 w 2020"/>
              <a:gd name="T31" fmla="*/ 2147483647 h 1269"/>
              <a:gd name="T32" fmla="*/ 2147483647 w 2020"/>
              <a:gd name="T33" fmla="*/ 2147483647 h 1269"/>
              <a:gd name="T34" fmla="*/ 2147483647 w 2020"/>
              <a:gd name="T35" fmla="*/ 2147483647 h 1269"/>
              <a:gd name="T36" fmla="*/ 2147483647 w 2020"/>
              <a:gd name="T37" fmla="*/ 2147483647 h 1269"/>
              <a:gd name="T38" fmla="*/ 2147483647 w 2020"/>
              <a:gd name="T39" fmla="*/ 2147483647 h 1269"/>
              <a:gd name="T40" fmla="*/ 2147483647 w 2020"/>
              <a:gd name="T41" fmla="*/ 2147483647 h 1269"/>
              <a:gd name="T42" fmla="*/ 2147483647 w 2020"/>
              <a:gd name="T43" fmla="*/ 2147483647 h 1269"/>
              <a:gd name="T44" fmla="*/ 2147483647 w 2020"/>
              <a:gd name="T45" fmla="*/ 2147483647 h 1269"/>
              <a:gd name="T46" fmla="*/ 2147483647 w 2020"/>
              <a:gd name="T47" fmla="*/ 2147483647 h 1269"/>
              <a:gd name="T48" fmla="*/ 2147483647 w 2020"/>
              <a:gd name="T49" fmla="*/ 2147483647 h 1269"/>
              <a:gd name="T50" fmla="*/ 2147483647 w 2020"/>
              <a:gd name="T51" fmla="*/ 2147483647 h 1269"/>
              <a:gd name="T52" fmla="*/ 2147483647 w 2020"/>
              <a:gd name="T53" fmla="*/ 2147483647 h 1269"/>
              <a:gd name="T54" fmla="*/ 2147483647 w 2020"/>
              <a:gd name="T55" fmla="*/ 2147483647 h 1269"/>
              <a:gd name="T56" fmla="*/ 2147483647 w 2020"/>
              <a:gd name="T57" fmla="*/ 2147483647 h 1269"/>
              <a:gd name="T58" fmla="*/ 2147483647 w 2020"/>
              <a:gd name="T59" fmla="*/ 2147483647 h 1269"/>
              <a:gd name="T60" fmla="*/ 2147483647 w 2020"/>
              <a:gd name="T61" fmla="*/ 2147483647 h 1269"/>
              <a:gd name="T62" fmla="*/ 2147483647 w 2020"/>
              <a:gd name="T63" fmla="*/ 2147483647 h 1269"/>
              <a:gd name="T64" fmla="*/ 2147483647 w 2020"/>
              <a:gd name="T65" fmla="*/ 2147483647 h 1269"/>
              <a:gd name="T66" fmla="*/ 2147483647 w 2020"/>
              <a:gd name="T67" fmla="*/ 2147483647 h 1269"/>
              <a:gd name="T68" fmla="*/ 2147483647 w 2020"/>
              <a:gd name="T69" fmla="*/ 2147483647 h 1269"/>
              <a:gd name="T70" fmla="*/ 2147483647 w 2020"/>
              <a:gd name="T71" fmla="*/ 2147483647 h 1269"/>
              <a:gd name="T72" fmla="*/ 2147483647 w 2020"/>
              <a:gd name="T73" fmla="*/ 2147483647 h 1269"/>
              <a:gd name="T74" fmla="*/ 2147483647 w 2020"/>
              <a:gd name="T75" fmla="*/ 2147483647 h 1269"/>
              <a:gd name="T76" fmla="*/ 2147483647 w 2020"/>
              <a:gd name="T77" fmla="*/ 2147483647 h 1269"/>
              <a:gd name="T78" fmla="*/ 2147483647 w 2020"/>
              <a:gd name="T79" fmla="*/ 2147483647 h 1269"/>
              <a:gd name="T80" fmla="*/ 2147483647 w 2020"/>
              <a:gd name="T81" fmla="*/ 2147483647 h 1269"/>
              <a:gd name="T82" fmla="*/ 2147483647 w 2020"/>
              <a:gd name="T83" fmla="*/ 2147483647 h 1269"/>
              <a:gd name="T84" fmla="*/ 2147483647 w 2020"/>
              <a:gd name="T85" fmla="*/ 2147483647 h 1269"/>
              <a:gd name="T86" fmla="*/ 2147483647 w 2020"/>
              <a:gd name="T87" fmla="*/ 2147483647 h 1269"/>
              <a:gd name="T88" fmla="*/ 2147483647 w 2020"/>
              <a:gd name="T89" fmla="*/ 2147483647 h 1269"/>
              <a:gd name="T90" fmla="*/ 2147483647 w 2020"/>
              <a:gd name="T91" fmla="*/ 2147483647 h 1269"/>
              <a:gd name="T92" fmla="*/ 2147483647 w 2020"/>
              <a:gd name="T93" fmla="*/ 2147483647 h 1269"/>
              <a:gd name="T94" fmla="*/ 2147483647 w 2020"/>
              <a:gd name="T95" fmla="*/ 2147483647 h 1269"/>
              <a:gd name="T96" fmla="*/ 2147483647 w 2020"/>
              <a:gd name="T97" fmla="*/ 2147483647 h 1269"/>
              <a:gd name="T98" fmla="*/ 2147483647 w 2020"/>
              <a:gd name="T99" fmla="*/ 2147483647 h 1269"/>
              <a:gd name="T100" fmla="*/ 2147483647 w 2020"/>
              <a:gd name="T101" fmla="*/ 2147483647 h 1269"/>
              <a:gd name="T102" fmla="*/ 2147483647 w 2020"/>
              <a:gd name="T103" fmla="*/ 2147483647 h 1269"/>
              <a:gd name="T104" fmla="*/ 2147483647 w 2020"/>
              <a:gd name="T105" fmla="*/ 2147483647 h 1269"/>
              <a:gd name="T106" fmla="*/ 2147483647 w 2020"/>
              <a:gd name="T107" fmla="*/ 2147483647 h 126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020"/>
              <a:gd name="T163" fmla="*/ 0 h 1269"/>
              <a:gd name="T164" fmla="*/ 2020 w 2020"/>
              <a:gd name="T165" fmla="*/ 1269 h 126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020" h="1269" extrusionOk="0">
                <a:moveTo>
                  <a:pt x="138" y="0"/>
                </a:moveTo>
                <a:cubicBezTo>
                  <a:pt x="124" y="31"/>
                  <a:pt x="111" y="60"/>
                  <a:pt x="99" y="92"/>
                </a:cubicBezTo>
                <a:cubicBezTo>
                  <a:pt x="65" y="185"/>
                  <a:pt x="45" y="279"/>
                  <a:pt x="28" y="376"/>
                </a:cubicBezTo>
                <a:cubicBezTo>
                  <a:pt x="5" y="507"/>
                  <a:pt x="-1" y="638"/>
                  <a:pt x="3" y="771"/>
                </a:cubicBezTo>
                <a:cubicBezTo>
                  <a:pt x="6" y="877"/>
                  <a:pt x="24" y="979"/>
                  <a:pt x="52" y="1081"/>
                </a:cubicBezTo>
                <a:cubicBezTo>
                  <a:pt x="66" y="1134"/>
                  <a:pt x="84" y="1184"/>
                  <a:pt x="111" y="1231"/>
                </a:cubicBezTo>
                <a:cubicBezTo>
                  <a:pt x="124" y="1254"/>
                  <a:pt x="124" y="1271"/>
                  <a:pt x="146" y="1257"/>
                </a:cubicBezTo>
                <a:cubicBezTo>
                  <a:pt x="158" y="1243"/>
                  <a:pt x="163" y="1236"/>
                  <a:pt x="173" y="1227"/>
                </a:cubicBezTo>
              </a:path>
              <a:path w="2020" h="1269" extrusionOk="0">
                <a:moveTo>
                  <a:pt x="429" y="762"/>
                </a:moveTo>
                <a:cubicBezTo>
                  <a:pt x="407" y="789"/>
                  <a:pt x="405" y="820"/>
                  <a:pt x="403" y="855"/>
                </a:cubicBezTo>
                <a:cubicBezTo>
                  <a:pt x="399" y="924"/>
                  <a:pt x="399" y="995"/>
                  <a:pt x="412" y="1063"/>
                </a:cubicBezTo>
                <a:cubicBezTo>
                  <a:pt x="422" y="1115"/>
                  <a:pt x="439" y="1182"/>
                  <a:pt x="488" y="1211"/>
                </a:cubicBezTo>
                <a:cubicBezTo>
                  <a:pt x="533" y="1238"/>
                  <a:pt x="583" y="1207"/>
                  <a:pt x="617" y="1178"/>
                </a:cubicBezTo>
                <a:cubicBezTo>
                  <a:pt x="671" y="1132"/>
                  <a:pt x="708" y="1065"/>
                  <a:pt x="729" y="999"/>
                </a:cubicBezTo>
                <a:cubicBezTo>
                  <a:pt x="750" y="931"/>
                  <a:pt x="753" y="856"/>
                  <a:pt x="740" y="786"/>
                </a:cubicBezTo>
                <a:cubicBezTo>
                  <a:pt x="732" y="742"/>
                  <a:pt x="674" y="685"/>
                  <a:pt x="671" y="650"/>
                </a:cubicBezTo>
                <a:cubicBezTo>
                  <a:pt x="655" y="646"/>
                  <a:pt x="655" y="647"/>
                  <a:pt x="682" y="656"/>
                </a:cubicBezTo>
              </a:path>
              <a:path w="2020" h="1269" extrusionOk="0">
                <a:moveTo>
                  <a:pt x="924" y="676"/>
                </a:moveTo>
                <a:cubicBezTo>
                  <a:pt x="897" y="702"/>
                  <a:pt x="869" y="709"/>
                  <a:pt x="835" y="725"/>
                </a:cubicBezTo>
                <a:cubicBezTo>
                  <a:pt x="802" y="741"/>
                  <a:pt x="761" y="766"/>
                  <a:pt x="762" y="808"/>
                </a:cubicBezTo>
                <a:cubicBezTo>
                  <a:pt x="763" y="852"/>
                  <a:pt x="809" y="892"/>
                  <a:pt x="836" y="921"/>
                </a:cubicBezTo>
                <a:cubicBezTo>
                  <a:pt x="862" y="950"/>
                  <a:pt x="910" y="981"/>
                  <a:pt x="926" y="1017"/>
                </a:cubicBezTo>
                <a:cubicBezTo>
                  <a:pt x="938" y="1046"/>
                  <a:pt x="913" y="1064"/>
                  <a:pt x="890" y="1072"/>
                </a:cubicBezTo>
                <a:cubicBezTo>
                  <a:pt x="861" y="1082"/>
                  <a:pt x="824" y="1081"/>
                  <a:pt x="798" y="1067"/>
                </a:cubicBezTo>
                <a:cubicBezTo>
                  <a:pt x="769" y="1052"/>
                  <a:pt x="779" y="1027"/>
                  <a:pt x="787" y="1003"/>
                </a:cubicBezTo>
              </a:path>
              <a:path w="2020" h="1269" extrusionOk="0">
                <a:moveTo>
                  <a:pt x="1001" y="890"/>
                </a:moveTo>
                <a:cubicBezTo>
                  <a:pt x="1036" y="879"/>
                  <a:pt x="1058" y="870"/>
                  <a:pt x="1088" y="850"/>
                </a:cubicBezTo>
                <a:cubicBezTo>
                  <a:pt x="1130" y="823"/>
                  <a:pt x="1163" y="788"/>
                  <a:pt x="1192" y="748"/>
                </a:cubicBezTo>
                <a:cubicBezTo>
                  <a:pt x="1210" y="724"/>
                  <a:pt x="1240" y="679"/>
                  <a:pt x="1224" y="646"/>
                </a:cubicBezTo>
                <a:cubicBezTo>
                  <a:pt x="1220" y="643"/>
                  <a:pt x="1217" y="640"/>
                  <a:pt x="1213" y="637"/>
                </a:cubicBezTo>
                <a:cubicBezTo>
                  <a:pt x="1169" y="655"/>
                  <a:pt x="1142" y="684"/>
                  <a:pt x="1116" y="725"/>
                </a:cubicBezTo>
                <a:cubicBezTo>
                  <a:pt x="1077" y="787"/>
                  <a:pt x="1058" y="860"/>
                  <a:pt x="1053" y="932"/>
                </a:cubicBezTo>
                <a:cubicBezTo>
                  <a:pt x="1050" y="981"/>
                  <a:pt x="1055" y="1040"/>
                  <a:pt x="1089" y="1079"/>
                </a:cubicBezTo>
                <a:cubicBezTo>
                  <a:pt x="1119" y="1112"/>
                  <a:pt x="1156" y="1100"/>
                  <a:pt x="1190" y="1080"/>
                </a:cubicBezTo>
                <a:cubicBezTo>
                  <a:pt x="1201" y="1073"/>
                  <a:pt x="1211" y="1065"/>
                  <a:pt x="1222" y="1058"/>
                </a:cubicBezTo>
              </a:path>
              <a:path w="2020" h="1269" extrusionOk="0">
                <a:moveTo>
                  <a:pt x="1412" y="855"/>
                </a:moveTo>
                <a:cubicBezTo>
                  <a:pt x="1399" y="882"/>
                  <a:pt x="1384" y="914"/>
                  <a:pt x="1382" y="944"/>
                </a:cubicBezTo>
                <a:cubicBezTo>
                  <a:pt x="1380" y="978"/>
                  <a:pt x="1389" y="1017"/>
                  <a:pt x="1408" y="1046"/>
                </a:cubicBezTo>
                <a:cubicBezTo>
                  <a:pt x="1421" y="1067"/>
                  <a:pt x="1455" y="1102"/>
                  <a:pt x="1482" y="1093"/>
                </a:cubicBezTo>
                <a:cubicBezTo>
                  <a:pt x="1495" y="1084"/>
                  <a:pt x="1501" y="1078"/>
                  <a:pt x="1505" y="1065"/>
                </a:cubicBezTo>
              </a:path>
              <a:path w="2020" h="1269" extrusionOk="0">
                <a:moveTo>
                  <a:pt x="1462" y="532"/>
                </a:moveTo>
                <a:cubicBezTo>
                  <a:pt x="1455" y="515"/>
                  <a:pt x="1456" y="514"/>
                  <a:pt x="1437" y="511"/>
                </a:cubicBezTo>
                <a:cubicBezTo>
                  <a:pt x="1455" y="491"/>
                  <a:pt x="1483" y="479"/>
                  <a:pt x="1507" y="466"/>
                </a:cubicBezTo>
              </a:path>
              <a:path w="2020" h="1269" extrusionOk="0">
                <a:moveTo>
                  <a:pt x="1875" y="269"/>
                </a:moveTo>
                <a:cubicBezTo>
                  <a:pt x="1867" y="303"/>
                  <a:pt x="1858" y="307"/>
                  <a:pt x="1844" y="339"/>
                </a:cubicBezTo>
                <a:cubicBezTo>
                  <a:pt x="1808" y="424"/>
                  <a:pt x="1790" y="515"/>
                  <a:pt x="1777" y="606"/>
                </a:cubicBezTo>
                <a:cubicBezTo>
                  <a:pt x="1752" y="781"/>
                  <a:pt x="1740" y="980"/>
                  <a:pt x="1795" y="1151"/>
                </a:cubicBezTo>
                <a:cubicBezTo>
                  <a:pt x="1804" y="1180"/>
                  <a:pt x="1815" y="1218"/>
                  <a:pt x="1847" y="1199"/>
                </a:cubicBezTo>
                <a:cubicBezTo>
                  <a:pt x="1854" y="1178"/>
                  <a:pt x="1857" y="1169"/>
                  <a:pt x="1860" y="1154"/>
                </a:cubicBezTo>
              </a:path>
              <a:path w="2020" h="1269" extrusionOk="0">
                <a:moveTo>
                  <a:pt x="1555" y="728"/>
                </a:moveTo>
                <a:cubicBezTo>
                  <a:pt x="1573" y="767"/>
                  <a:pt x="1611" y="773"/>
                  <a:pt x="1652" y="782"/>
                </a:cubicBezTo>
                <a:cubicBezTo>
                  <a:pt x="1723" y="798"/>
                  <a:pt x="1797" y="804"/>
                  <a:pt x="1870" y="808"/>
                </a:cubicBezTo>
                <a:cubicBezTo>
                  <a:pt x="1910" y="810"/>
                  <a:pt x="1959" y="813"/>
                  <a:pt x="1999" y="804"/>
                </a:cubicBezTo>
                <a:cubicBezTo>
                  <a:pt x="2011" y="797"/>
                  <a:pt x="2016" y="794"/>
                  <a:pt x="2019" y="78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2" name="Ink 5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851150" y="3627438"/>
            <a:ext cx="609600" cy="525462"/>
          </a:xfrm>
          <a:custGeom>
            <a:avLst/>
            <a:gdLst>
              <a:gd name="T0" fmla="*/ 2147483647 w 1692"/>
              <a:gd name="T1" fmla="*/ 2147483647 h 1458"/>
              <a:gd name="T2" fmla="*/ 2147483647 w 1692"/>
              <a:gd name="T3" fmla="*/ 2147483647 h 1458"/>
              <a:gd name="T4" fmla="*/ 2147483647 w 1692"/>
              <a:gd name="T5" fmla="*/ 2147483647 h 1458"/>
              <a:gd name="T6" fmla="*/ 0 w 1692"/>
              <a:gd name="T7" fmla="*/ 2147483647 h 1458"/>
              <a:gd name="T8" fmla="*/ 2147483647 w 1692"/>
              <a:gd name="T9" fmla="*/ 2147483647 h 1458"/>
              <a:gd name="T10" fmla="*/ 2147483647 w 1692"/>
              <a:gd name="T11" fmla="*/ 2147483647 h 1458"/>
              <a:gd name="T12" fmla="*/ 2147483647 w 1692"/>
              <a:gd name="T13" fmla="*/ 2147483647 h 1458"/>
              <a:gd name="T14" fmla="*/ 2147483647 w 1692"/>
              <a:gd name="T15" fmla="*/ 2147483647 h 1458"/>
              <a:gd name="T16" fmla="*/ 2147483647 w 1692"/>
              <a:gd name="T17" fmla="*/ 2147483647 h 1458"/>
              <a:gd name="T18" fmla="*/ 2147483647 w 1692"/>
              <a:gd name="T19" fmla="*/ 2147483647 h 1458"/>
              <a:gd name="T20" fmla="*/ 2147483647 w 1692"/>
              <a:gd name="T21" fmla="*/ 2147483647 h 1458"/>
              <a:gd name="T22" fmla="*/ 2147483647 w 1692"/>
              <a:gd name="T23" fmla="*/ 2147483647 h 1458"/>
              <a:gd name="T24" fmla="*/ 2147483647 w 1692"/>
              <a:gd name="T25" fmla="*/ 2147483647 h 1458"/>
              <a:gd name="T26" fmla="*/ 2147483647 w 1692"/>
              <a:gd name="T27" fmla="*/ 2147483647 h 1458"/>
              <a:gd name="T28" fmla="*/ 2147483647 w 1692"/>
              <a:gd name="T29" fmla="*/ 2147483647 h 1458"/>
              <a:gd name="T30" fmla="*/ 2147483647 w 1692"/>
              <a:gd name="T31" fmla="*/ 2147483647 h 1458"/>
              <a:gd name="T32" fmla="*/ 2147483647 w 1692"/>
              <a:gd name="T33" fmla="*/ 2147483647 h 1458"/>
              <a:gd name="T34" fmla="*/ 2147483647 w 1692"/>
              <a:gd name="T35" fmla="*/ 2147483647 h 1458"/>
              <a:gd name="T36" fmla="*/ 2147483647 w 1692"/>
              <a:gd name="T37" fmla="*/ 2147483647 h 1458"/>
              <a:gd name="T38" fmla="*/ 2147483647 w 1692"/>
              <a:gd name="T39" fmla="*/ 2147483647 h 1458"/>
              <a:gd name="T40" fmla="*/ 2147483647 w 1692"/>
              <a:gd name="T41" fmla="*/ 2147483647 h 1458"/>
              <a:gd name="T42" fmla="*/ 2147483647 w 1692"/>
              <a:gd name="T43" fmla="*/ 2147483647 h 1458"/>
              <a:gd name="T44" fmla="*/ 2147483647 w 1692"/>
              <a:gd name="T45" fmla="*/ 2147483647 h 1458"/>
              <a:gd name="T46" fmla="*/ 2147483647 w 1692"/>
              <a:gd name="T47" fmla="*/ 2147483647 h 1458"/>
              <a:gd name="T48" fmla="*/ 2147483647 w 1692"/>
              <a:gd name="T49" fmla="*/ 2147483647 h 1458"/>
              <a:gd name="T50" fmla="*/ 2147483647 w 1692"/>
              <a:gd name="T51" fmla="*/ 2147483647 h 1458"/>
              <a:gd name="T52" fmla="*/ 2147483647 w 1692"/>
              <a:gd name="T53" fmla="*/ 2147483647 h 1458"/>
              <a:gd name="T54" fmla="*/ 2147483647 w 1692"/>
              <a:gd name="T55" fmla="*/ 2147483647 h 1458"/>
              <a:gd name="T56" fmla="*/ 2147483647 w 1692"/>
              <a:gd name="T57" fmla="*/ 2147483647 h 1458"/>
              <a:gd name="T58" fmla="*/ 2147483647 w 1692"/>
              <a:gd name="T59" fmla="*/ 2147483647 h 1458"/>
              <a:gd name="T60" fmla="*/ 2147483647 w 1692"/>
              <a:gd name="T61" fmla="*/ 2147483647 h 1458"/>
              <a:gd name="T62" fmla="*/ 2147483647 w 1692"/>
              <a:gd name="T63" fmla="*/ 2147483647 h 1458"/>
              <a:gd name="T64" fmla="*/ 2147483647 w 1692"/>
              <a:gd name="T65" fmla="*/ 2147483647 h 1458"/>
              <a:gd name="T66" fmla="*/ 2147483647 w 1692"/>
              <a:gd name="T67" fmla="*/ 2147483647 h 1458"/>
              <a:gd name="T68" fmla="*/ 2147483647 w 1692"/>
              <a:gd name="T69" fmla="*/ 2147483647 h 1458"/>
              <a:gd name="T70" fmla="*/ 2147483647 w 1692"/>
              <a:gd name="T71" fmla="*/ 2147483647 h 1458"/>
              <a:gd name="T72" fmla="*/ 2147483647 w 1692"/>
              <a:gd name="T73" fmla="*/ 2147483647 h 1458"/>
              <a:gd name="T74" fmla="*/ 2147483647 w 1692"/>
              <a:gd name="T75" fmla="*/ 2147483647 h 1458"/>
              <a:gd name="T76" fmla="*/ 2147483647 w 1692"/>
              <a:gd name="T77" fmla="*/ 2147483647 h 1458"/>
              <a:gd name="T78" fmla="*/ 2147483647 w 1692"/>
              <a:gd name="T79" fmla="*/ 2147483647 h 1458"/>
              <a:gd name="T80" fmla="*/ 2147483647 w 1692"/>
              <a:gd name="T81" fmla="*/ 2147483647 h 1458"/>
              <a:gd name="T82" fmla="*/ 2147483647 w 1692"/>
              <a:gd name="T83" fmla="*/ 2147483647 h 1458"/>
              <a:gd name="T84" fmla="*/ 2147483647 w 1692"/>
              <a:gd name="T85" fmla="*/ 2147483647 h 1458"/>
              <a:gd name="T86" fmla="*/ 2147483647 w 1692"/>
              <a:gd name="T87" fmla="*/ 2147483647 h 1458"/>
              <a:gd name="T88" fmla="*/ 2147483647 w 1692"/>
              <a:gd name="T89" fmla="*/ 2147483647 h 1458"/>
              <a:gd name="T90" fmla="*/ 2147483647 w 1692"/>
              <a:gd name="T91" fmla="*/ 2147483647 h 1458"/>
              <a:gd name="T92" fmla="*/ 2147483647 w 1692"/>
              <a:gd name="T93" fmla="*/ 2147483647 h 145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692"/>
              <a:gd name="T142" fmla="*/ 0 h 1458"/>
              <a:gd name="T143" fmla="*/ 1692 w 1692"/>
              <a:gd name="T144" fmla="*/ 1458 h 145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692" h="1458" extrusionOk="0">
                <a:moveTo>
                  <a:pt x="311" y="0"/>
                </a:moveTo>
                <a:cubicBezTo>
                  <a:pt x="273" y="41"/>
                  <a:pt x="246" y="84"/>
                  <a:pt x="218" y="133"/>
                </a:cubicBezTo>
                <a:cubicBezTo>
                  <a:pt x="155" y="240"/>
                  <a:pt x="107" y="354"/>
                  <a:pt x="69" y="472"/>
                </a:cubicBezTo>
                <a:cubicBezTo>
                  <a:pt x="30" y="595"/>
                  <a:pt x="4" y="725"/>
                  <a:pt x="0" y="855"/>
                </a:cubicBezTo>
                <a:cubicBezTo>
                  <a:pt x="-2" y="926"/>
                  <a:pt x="2" y="1012"/>
                  <a:pt x="51" y="1069"/>
                </a:cubicBezTo>
                <a:cubicBezTo>
                  <a:pt x="76" y="1098"/>
                  <a:pt x="104" y="1084"/>
                  <a:pt x="134" y="1078"/>
                </a:cubicBezTo>
              </a:path>
              <a:path w="1692" h="1458" extrusionOk="0">
                <a:moveTo>
                  <a:pt x="213" y="943"/>
                </a:moveTo>
                <a:cubicBezTo>
                  <a:pt x="240" y="940"/>
                  <a:pt x="236" y="922"/>
                  <a:pt x="250" y="895"/>
                </a:cubicBezTo>
                <a:cubicBezTo>
                  <a:pt x="272" y="851"/>
                  <a:pt x="288" y="805"/>
                  <a:pt x="306" y="758"/>
                </a:cubicBezTo>
                <a:cubicBezTo>
                  <a:pt x="327" y="702"/>
                  <a:pt x="348" y="644"/>
                  <a:pt x="371" y="589"/>
                </a:cubicBezTo>
                <a:cubicBezTo>
                  <a:pt x="373" y="585"/>
                  <a:pt x="376" y="580"/>
                  <a:pt x="378" y="576"/>
                </a:cubicBezTo>
                <a:cubicBezTo>
                  <a:pt x="379" y="618"/>
                  <a:pt x="372" y="659"/>
                  <a:pt x="368" y="701"/>
                </a:cubicBezTo>
                <a:cubicBezTo>
                  <a:pt x="363" y="750"/>
                  <a:pt x="356" y="802"/>
                  <a:pt x="360" y="851"/>
                </a:cubicBezTo>
                <a:cubicBezTo>
                  <a:pt x="362" y="876"/>
                  <a:pt x="370" y="876"/>
                  <a:pt x="380" y="892"/>
                </a:cubicBezTo>
                <a:cubicBezTo>
                  <a:pt x="411" y="880"/>
                  <a:pt x="435" y="859"/>
                  <a:pt x="457" y="834"/>
                </a:cubicBezTo>
                <a:cubicBezTo>
                  <a:pt x="518" y="765"/>
                  <a:pt x="563" y="682"/>
                  <a:pt x="620" y="610"/>
                </a:cubicBezTo>
                <a:cubicBezTo>
                  <a:pt x="641" y="644"/>
                  <a:pt x="639" y="674"/>
                  <a:pt x="644" y="715"/>
                </a:cubicBezTo>
                <a:cubicBezTo>
                  <a:pt x="653" y="794"/>
                  <a:pt x="655" y="889"/>
                  <a:pt x="685" y="964"/>
                </a:cubicBezTo>
                <a:cubicBezTo>
                  <a:pt x="698" y="997"/>
                  <a:pt x="702" y="984"/>
                  <a:pt x="714" y="956"/>
                </a:cubicBezTo>
              </a:path>
              <a:path w="1692" h="1458" extrusionOk="0">
                <a:moveTo>
                  <a:pt x="852" y="906"/>
                </a:moveTo>
                <a:cubicBezTo>
                  <a:pt x="851" y="942"/>
                  <a:pt x="845" y="883"/>
                  <a:pt x="844" y="875"/>
                </a:cubicBezTo>
                <a:cubicBezTo>
                  <a:pt x="840" y="834"/>
                  <a:pt x="842" y="793"/>
                  <a:pt x="847" y="752"/>
                </a:cubicBezTo>
                <a:cubicBezTo>
                  <a:pt x="853" y="703"/>
                  <a:pt x="865" y="653"/>
                  <a:pt x="878" y="605"/>
                </a:cubicBezTo>
                <a:cubicBezTo>
                  <a:pt x="885" y="580"/>
                  <a:pt x="891" y="536"/>
                  <a:pt x="910" y="517"/>
                </a:cubicBezTo>
                <a:cubicBezTo>
                  <a:pt x="913" y="516"/>
                  <a:pt x="916" y="514"/>
                  <a:pt x="919" y="513"/>
                </a:cubicBezTo>
                <a:cubicBezTo>
                  <a:pt x="953" y="532"/>
                  <a:pt x="976" y="565"/>
                  <a:pt x="1001" y="595"/>
                </a:cubicBezTo>
                <a:cubicBezTo>
                  <a:pt x="1045" y="648"/>
                  <a:pt x="1087" y="700"/>
                  <a:pt x="1121" y="760"/>
                </a:cubicBezTo>
                <a:cubicBezTo>
                  <a:pt x="1133" y="781"/>
                  <a:pt x="1155" y="815"/>
                  <a:pt x="1126" y="834"/>
                </a:cubicBezTo>
                <a:cubicBezTo>
                  <a:pt x="1108" y="846"/>
                  <a:pt x="1072" y="827"/>
                  <a:pt x="1056" y="820"/>
                </a:cubicBezTo>
                <a:cubicBezTo>
                  <a:pt x="1018" y="802"/>
                  <a:pt x="984" y="777"/>
                  <a:pt x="953" y="750"/>
                </a:cubicBezTo>
                <a:cubicBezTo>
                  <a:pt x="922" y="723"/>
                  <a:pt x="923" y="718"/>
                  <a:pt x="959" y="700"/>
                </a:cubicBezTo>
                <a:cubicBezTo>
                  <a:pt x="967" y="696"/>
                  <a:pt x="974" y="693"/>
                  <a:pt x="982" y="689"/>
                </a:cubicBezTo>
              </a:path>
              <a:path w="1692" h="1458" extrusionOk="0">
                <a:moveTo>
                  <a:pt x="1393" y="587"/>
                </a:moveTo>
                <a:cubicBezTo>
                  <a:pt x="1381" y="615"/>
                  <a:pt x="1372" y="641"/>
                  <a:pt x="1367" y="672"/>
                </a:cubicBezTo>
                <a:cubicBezTo>
                  <a:pt x="1354" y="750"/>
                  <a:pt x="1344" y="829"/>
                  <a:pt x="1334" y="908"/>
                </a:cubicBezTo>
                <a:cubicBezTo>
                  <a:pt x="1317" y="1042"/>
                  <a:pt x="1307" y="1178"/>
                  <a:pt x="1305" y="1314"/>
                </a:cubicBezTo>
                <a:cubicBezTo>
                  <a:pt x="1305" y="1353"/>
                  <a:pt x="1299" y="1403"/>
                  <a:pt x="1312" y="1441"/>
                </a:cubicBezTo>
                <a:cubicBezTo>
                  <a:pt x="1325" y="1479"/>
                  <a:pt x="1340" y="1411"/>
                  <a:pt x="1346" y="1397"/>
                </a:cubicBezTo>
              </a:path>
              <a:path w="1692" h="1458" extrusionOk="0">
                <a:moveTo>
                  <a:pt x="1253" y="623"/>
                </a:moveTo>
                <a:cubicBezTo>
                  <a:pt x="1238" y="560"/>
                  <a:pt x="1211" y="480"/>
                  <a:pt x="1237" y="415"/>
                </a:cubicBezTo>
                <a:cubicBezTo>
                  <a:pt x="1255" y="369"/>
                  <a:pt x="1304" y="385"/>
                  <a:pt x="1338" y="400"/>
                </a:cubicBezTo>
                <a:cubicBezTo>
                  <a:pt x="1454" y="452"/>
                  <a:pt x="1564" y="549"/>
                  <a:pt x="1639" y="650"/>
                </a:cubicBezTo>
                <a:cubicBezTo>
                  <a:pt x="1673" y="696"/>
                  <a:pt x="1710" y="754"/>
                  <a:pt x="1677" y="809"/>
                </a:cubicBezTo>
                <a:cubicBezTo>
                  <a:pt x="1646" y="861"/>
                  <a:pt x="1576" y="870"/>
                  <a:pt x="1523" y="879"/>
                </a:cubicBezTo>
                <a:cubicBezTo>
                  <a:pt x="1464" y="889"/>
                  <a:pt x="1403" y="893"/>
                  <a:pt x="1344" y="887"/>
                </a:cubicBezTo>
                <a:cubicBezTo>
                  <a:pt x="1336" y="886"/>
                  <a:pt x="1271" y="879"/>
                  <a:pt x="1289" y="854"/>
                </a:cubicBezTo>
                <a:cubicBezTo>
                  <a:pt x="1297" y="842"/>
                  <a:pt x="1327" y="835"/>
                  <a:pt x="1339" y="83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3" name="Ink 5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713163" y="3630613"/>
            <a:ext cx="422275" cy="454025"/>
          </a:xfrm>
          <a:custGeom>
            <a:avLst/>
            <a:gdLst>
              <a:gd name="T0" fmla="*/ 2147483647 w 1175"/>
              <a:gd name="T1" fmla="*/ 2147483647 h 1263"/>
              <a:gd name="T2" fmla="*/ 2147483647 w 1175"/>
              <a:gd name="T3" fmla="*/ 2147483647 h 1263"/>
              <a:gd name="T4" fmla="*/ 2147483647 w 1175"/>
              <a:gd name="T5" fmla="*/ 2147483647 h 1263"/>
              <a:gd name="T6" fmla="*/ 2147483647 w 1175"/>
              <a:gd name="T7" fmla="*/ 2147483647 h 1263"/>
              <a:gd name="T8" fmla="*/ 2147483647 w 1175"/>
              <a:gd name="T9" fmla="*/ 2147483647 h 1263"/>
              <a:gd name="T10" fmla="*/ 2147483647 w 1175"/>
              <a:gd name="T11" fmla="*/ 2147483647 h 1263"/>
              <a:gd name="T12" fmla="*/ 2147483647 w 1175"/>
              <a:gd name="T13" fmla="*/ 2147483647 h 1263"/>
              <a:gd name="T14" fmla="*/ 2147483647 w 1175"/>
              <a:gd name="T15" fmla="*/ 2147483647 h 1263"/>
              <a:gd name="T16" fmla="*/ 2147483647 w 1175"/>
              <a:gd name="T17" fmla="*/ 2147483647 h 1263"/>
              <a:gd name="T18" fmla="*/ 2147483647 w 1175"/>
              <a:gd name="T19" fmla="*/ 2147483647 h 1263"/>
              <a:gd name="T20" fmla="*/ 2147483647 w 1175"/>
              <a:gd name="T21" fmla="*/ 2147483647 h 1263"/>
              <a:gd name="T22" fmla="*/ 2147483647 w 1175"/>
              <a:gd name="T23" fmla="*/ 2147483647 h 1263"/>
              <a:gd name="T24" fmla="*/ 2147483647 w 1175"/>
              <a:gd name="T25" fmla="*/ 2147483647 h 1263"/>
              <a:gd name="T26" fmla="*/ 2147483647 w 1175"/>
              <a:gd name="T27" fmla="*/ 2147483647 h 1263"/>
              <a:gd name="T28" fmla="*/ 2147483647 w 1175"/>
              <a:gd name="T29" fmla="*/ 2147483647 h 1263"/>
              <a:gd name="T30" fmla="*/ 2147483647 w 1175"/>
              <a:gd name="T31" fmla="*/ 2147483647 h 1263"/>
              <a:gd name="T32" fmla="*/ 974740751 w 1175"/>
              <a:gd name="T33" fmla="*/ 2147483647 h 1263"/>
              <a:gd name="T34" fmla="*/ 278460688 w 1175"/>
              <a:gd name="T35" fmla="*/ 2147483647 h 1263"/>
              <a:gd name="T36" fmla="*/ 2147483647 w 1175"/>
              <a:gd name="T37" fmla="*/ 2147483647 h 1263"/>
              <a:gd name="T38" fmla="*/ 2147483647 w 1175"/>
              <a:gd name="T39" fmla="*/ 2147483647 h 1263"/>
              <a:gd name="T40" fmla="*/ 2147483647 w 1175"/>
              <a:gd name="T41" fmla="*/ 2147483647 h 126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175"/>
              <a:gd name="T64" fmla="*/ 0 h 1263"/>
              <a:gd name="T65" fmla="*/ 1175 w 1175"/>
              <a:gd name="T66" fmla="*/ 1263 h 126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175" h="1263" extrusionOk="0">
                <a:moveTo>
                  <a:pt x="503" y="53"/>
                </a:moveTo>
                <a:cubicBezTo>
                  <a:pt x="507" y="39"/>
                  <a:pt x="510" y="25"/>
                  <a:pt x="513" y="11"/>
                </a:cubicBezTo>
                <a:cubicBezTo>
                  <a:pt x="539" y="41"/>
                  <a:pt x="557" y="68"/>
                  <a:pt x="577" y="105"/>
                </a:cubicBezTo>
                <a:cubicBezTo>
                  <a:pt x="623" y="188"/>
                  <a:pt x="671" y="270"/>
                  <a:pt x="720" y="351"/>
                </a:cubicBezTo>
                <a:cubicBezTo>
                  <a:pt x="780" y="451"/>
                  <a:pt x="845" y="549"/>
                  <a:pt x="913" y="644"/>
                </a:cubicBezTo>
                <a:cubicBezTo>
                  <a:pt x="967" y="719"/>
                  <a:pt x="1025" y="791"/>
                  <a:pt x="1082" y="864"/>
                </a:cubicBezTo>
                <a:cubicBezTo>
                  <a:pt x="1112" y="901"/>
                  <a:pt x="1139" y="939"/>
                  <a:pt x="1174" y="969"/>
                </a:cubicBezTo>
                <a:cubicBezTo>
                  <a:pt x="1165" y="931"/>
                  <a:pt x="1156" y="896"/>
                  <a:pt x="1143" y="859"/>
                </a:cubicBezTo>
              </a:path>
              <a:path w="1175" h="1263" extrusionOk="0">
                <a:moveTo>
                  <a:pt x="987" y="579"/>
                </a:moveTo>
                <a:cubicBezTo>
                  <a:pt x="986" y="546"/>
                  <a:pt x="965" y="549"/>
                  <a:pt x="933" y="568"/>
                </a:cubicBezTo>
                <a:cubicBezTo>
                  <a:pt x="876" y="602"/>
                  <a:pt x="825" y="652"/>
                  <a:pt x="781" y="700"/>
                </a:cubicBezTo>
                <a:cubicBezTo>
                  <a:pt x="722" y="764"/>
                  <a:pt x="666" y="832"/>
                  <a:pt x="611" y="899"/>
                </a:cubicBezTo>
                <a:cubicBezTo>
                  <a:pt x="581" y="935"/>
                  <a:pt x="552" y="973"/>
                  <a:pt x="524" y="1010"/>
                </a:cubicBezTo>
                <a:cubicBezTo>
                  <a:pt x="525" y="986"/>
                  <a:pt x="530" y="968"/>
                  <a:pt x="536" y="944"/>
                </a:cubicBezTo>
              </a:path>
              <a:path w="1175" h="1263" extrusionOk="0">
                <a:moveTo>
                  <a:pt x="187" y="0"/>
                </a:moveTo>
                <a:cubicBezTo>
                  <a:pt x="154" y="25"/>
                  <a:pt x="133" y="46"/>
                  <a:pt x="113" y="94"/>
                </a:cubicBezTo>
                <a:cubicBezTo>
                  <a:pt x="71" y="195"/>
                  <a:pt x="39" y="305"/>
                  <a:pt x="21" y="413"/>
                </a:cubicBezTo>
                <a:cubicBezTo>
                  <a:pt x="-1" y="547"/>
                  <a:pt x="-8" y="688"/>
                  <a:pt x="6" y="824"/>
                </a:cubicBezTo>
                <a:cubicBezTo>
                  <a:pt x="19" y="954"/>
                  <a:pt x="58" y="1088"/>
                  <a:pt x="127" y="1199"/>
                </a:cubicBezTo>
                <a:cubicBezTo>
                  <a:pt x="132" y="1206"/>
                  <a:pt x="167" y="1267"/>
                  <a:pt x="183" y="1262"/>
                </a:cubicBezTo>
                <a:cubicBezTo>
                  <a:pt x="210" y="1254"/>
                  <a:pt x="213" y="1235"/>
                  <a:pt x="231" y="121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4" name="Ink 5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443413" y="3679825"/>
            <a:ext cx="395287" cy="396875"/>
          </a:xfrm>
          <a:custGeom>
            <a:avLst/>
            <a:gdLst>
              <a:gd name="T0" fmla="*/ 2147483647 w 1099"/>
              <a:gd name="T1" fmla="*/ 2147483647 h 1103"/>
              <a:gd name="T2" fmla="*/ 2147483647 w 1099"/>
              <a:gd name="T3" fmla="*/ 2147483647 h 1103"/>
              <a:gd name="T4" fmla="*/ 2147483647 w 1099"/>
              <a:gd name="T5" fmla="*/ 2147483647 h 1103"/>
              <a:gd name="T6" fmla="*/ 0 w 1099"/>
              <a:gd name="T7" fmla="*/ 2147483647 h 1103"/>
              <a:gd name="T8" fmla="*/ 1675067303 w 1099"/>
              <a:gd name="T9" fmla="*/ 2147483647 h 1103"/>
              <a:gd name="T10" fmla="*/ 2147483647 w 1099"/>
              <a:gd name="T11" fmla="*/ 2147483647 h 1103"/>
              <a:gd name="T12" fmla="*/ 2147483647 w 1099"/>
              <a:gd name="T13" fmla="*/ 2147483647 h 1103"/>
              <a:gd name="T14" fmla="*/ 2147483647 w 1099"/>
              <a:gd name="T15" fmla="*/ 2147483647 h 1103"/>
              <a:gd name="T16" fmla="*/ 2147483647 w 1099"/>
              <a:gd name="T17" fmla="*/ 2147483647 h 1103"/>
              <a:gd name="T18" fmla="*/ 2147483647 w 1099"/>
              <a:gd name="T19" fmla="*/ 2147483647 h 1103"/>
              <a:gd name="T20" fmla="*/ 2147483647 w 1099"/>
              <a:gd name="T21" fmla="*/ 2147483647 h 1103"/>
              <a:gd name="T22" fmla="*/ 2147483647 w 1099"/>
              <a:gd name="T23" fmla="*/ 2147483647 h 1103"/>
              <a:gd name="T24" fmla="*/ 2147483647 w 1099"/>
              <a:gd name="T25" fmla="*/ 2147483647 h 1103"/>
              <a:gd name="T26" fmla="*/ 2147483647 w 1099"/>
              <a:gd name="T27" fmla="*/ 2147483647 h 1103"/>
              <a:gd name="T28" fmla="*/ 2147483647 w 1099"/>
              <a:gd name="T29" fmla="*/ 2147483647 h 1103"/>
              <a:gd name="T30" fmla="*/ 2147483647 w 1099"/>
              <a:gd name="T31" fmla="*/ 2147483647 h 1103"/>
              <a:gd name="T32" fmla="*/ 2147483647 w 1099"/>
              <a:gd name="T33" fmla="*/ 2147483647 h 1103"/>
              <a:gd name="T34" fmla="*/ 2147483647 w 1099"/>
              <a:gd name="T35" fmla="*/ 2147483647 h 1103"/>
              <a:gd name="T36" fmla="*/ 2147483647 w 1099"/>
              <a:gd name="T37" fmla="*/ 2147483647 h 1103"/>
              <a:gd name="T38" fmla="*/ 2147483647 w 1099"/>
              <a:gd name="T39" fmla="*/ 2147483647 h 1103"/>
              <a:gd name="T40" fmla="*/ 2147483647 w 1099"/>
              <a:gd name="T41" fmla="*/ 2147483647 h 1103"/>
              <a:gd name="T42" fmla="*/ 2147483647 w 1099"/>
              <a:gd name="T43" fmla="*/ 2147483647 h 1103"/>
              <a:gd name="T44" fmla="*/ 2147483647 w 1099"/>
              <a:gd name="T45" fmla="*/ 2147483647 h 1103"/>
              <a:gd name="T46" fmla="*/ 2147483647 w 1099"/>
              <a:gd name="T47" fmla="*/ 2147483647 h 1103"/>
              <a:gd name="T48" fmla="*/ 2147483647 w 1099"/>
              <a:gd name="T49" fmla="*/ 2147483647 h 1103"/>
              <a:gd name="T50" fmla="*/ 2147483647 w 1099"/>
              <a:gd name="T51" fmla="*/ 2147483647 h 1103"/>
              <a:gd name="T52" fmla="*/ 2147483647 w 1099"/>
              <a:gd name="T53" fmla="*/ 2147483647 h 1103"/>
              <a:gd name="T54" fmla="*/ 2147483647 w 1099"/>
              <a:gd name="T55" fmla="*/ 2147483647 h 110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099"/>
              <a:gd name="T85" fmla="*/ 0 h 1103"/>
              <a:gd name="T86" fmla="*/ 1099 w 1099"/>
              <a:gd name="T87" fmla="*/ 1103 h 110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099" h="1103" extrusionOk="0">
                <a:moveTo>
                  <a:pt x="230" y="221"/>
                </a:moveTo>
                <a:cubicBezTo>
                  <a:pt x="206" y="228"/>
                  <a:pt x="199" y="230"/>
                  <a:pt x="182" y="256"/>
                </a:cubicBezTo>
                <a:cubicBezTo>
                  <a:pt x="145" y="312"/>
                  <a:pt x="112" y="372"/>
                  <a:pt x="86" y="434"/>
                </a:cubicBezTo>
                <a:cubicBezTo>
                  <a:pt x="33" y="561"/>
                  <a:pt x="-5" y="706"/>
                  <a:pt x="0" y="844"/>
                </a:cubicBezTo>
                <a:cubicBezTo>
                  <a:pt x="2" y="893"/>
                  <a:pt x="9" y="949"/>
                  <a:pt x="36" y="991"/>
                </a:cubicBezTo>
                <a:cubicBezTo>
                  <a:pt x="53" y="1017"/>
                  <a:pt x="67" y="1009"/>
                  <a:pt x="87" y="994"/>
                </a:cubicBezTo>
                <a:cubicBezTo>
                  <a:pt x="113" y="975"/>
                  <a:pt x="128" y="941"/>
                  <a:pt x="145" y="915"/>
                </a:cubicBezTo>
              </a:path>
              <a:path w="1099" h="1103" extrusionOk="0">
                <a:moveTo>
                  <a:pt x="263" y="418"/>
                </a:moveTo>
                <a:cubicBezTo>
                  <a:pt x="270" y="450"/>
                  <a:pt x="289" y="478"/>
                  <a:pt x="306" y="508"/>
                </a:cubicBezTo>
                <a:cubicBezTo>
                  <a:pt x="343" y="573"/>
                  <a:pt x="384" y="635"/>
                  <a:pt x="427" y="696"/>
                </a:cubicBezTo>
                <a:cubicBezTo>
                  <a:pt x="473" y="761"/>
                  <a:pt x="523" y="820"/>
                  <a:pt x="581" y="875"/>
                </a:cubicBezTo>
                <a:cubicBezTo>
                  <a:pt x="612" y="904"/>
                  <a:pt x="645" y="938"/>
                  <a:pt x="684" y="957"/>
                </a:cubicBezTo>
                <a:cubicBezTo>
                  <a:pt x="688" y="958"/>
                  <a:pt x="693" y="960"/>
                  <a:pt x="697" y="961"/>
                </a:cubicBezTo>
                <a:cubicBezTo>
                  <a:pt x="717" y="935"/>
                  <a:pt x="712" y="915"/>
                  <a:pt x="707" y="881"/>
                </a:cubicBezTo>
                <a:cubicBezTo>
                  <a:pt x="705" y="869"/>
                  <a:pt x="702" y="857"/>
                  <a:pt x="700" y="845"/>
                </a:cubicBezTo>
              </a:path>
              <a:path w="1099" h="1103" extrusionOk="0">
                <a:moveTo>
                  <a:pt x="696" y="434"/>
                </a:moveTo>
                <a:cubicBezTo>
                  <a:pt x="665" y="449"/>
                  <a:pt x="644" y="469"/>
                  <a:pt x="620" y="495"/>
                </a:cubicBezTo>
                <a:cubicBezTo>
                  <a:pt x="579" y="540"/>
                  <a:pt x="547" y="591"/>
                  <a:pt x="518" y="644"/>
                </a:cubicBezTo>
                <a:cubicBezTo>
                  <a:pt x="489" y="697"/>
                  <a:pt x="465" y="754"/>
                  <a:pt x="438" y="808"/>
                </a:cubicBezTo>
                <a:cubicBezTo>
                  <a:pt x="424" y="835"/>
                  <a:pt x="409" y="860"/>
                  <a:pt x="398" y="888"/>
                </a:cubicBezTo>
                <a:cubicBezTo>
                  <a:pt x="417" y="871"/>
                  <a:pt x="434" y="854"/>
                  <a:pt x="451" y="835"/>
                </a:cubicBezTo>
              </a:path>
              <a:path w="1099" h="1103" extrusionOk="0">
                <a:moveTo>
                  <a:pt x="989" y="4"/>
                </a:moveTo>
                <a:cubicBezTo>
                  <a:pt x="968" y="22"/>
                  <a:pt x="966" y="-11"/>
                  <a:pt x="979" y="45"/>
                </a:cubicBezTo>
                <a:cubicBezTo>
                  <a:pt x="998" y="123"/>
                  <a:pt x="1027" y="199"/>
                  <a:pt x="1046" y="277"/>
                </a:cubicBezTo>
                <a:cubicBezTo>
                  <a:pt x="1075" y="398"/>
                  <a:pt x="1098" y="523"/>
                  <a:pt x="1098" y="648"/>
                </a:cubicBezTo>
                <a:cubicBezTo>
                  <a:pt x="1098" y="746"/>
                  <a:pt x="1082" y="849"/>
                  <a:pt x="1050" y="942"/>
                </a:cubicBezTo>
                <a:cubicBezTo>
                  <a:pt x="1035" y="985"/>
                  <a:pt x="1003" y="1066"/>
                  <a:pt x="965" y="1096"/>
                </a:cubicBezTo>
                <a:cubicBezTo>
                  <a:pt x="938" y="1117"/>
                  <a:pt x="958" y="1083"/>
                  <a:pt x="958" y="1077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5" name="Ink 6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126038" y="3573463"/>
            <a:ext cx="933450" cy="457200"/>
          </a:xfrm>
          <a:custGeom>
            <a:avLst/>
            <a:gdLst>
              <a:gd name="T0" fmla="*/ 2147483647 w 2590"/>
              <a:gd name="T1" fmla="*/ 2147483647 h 1270"/>
              <a:gd name="T2" fmla="*/ 702196508 w 2590"/>
              <a:gd name="T3" fmla="*/ 2147483647 h 1270"/>
              <a:gd name="T4" fmla="*/ 2147483647 w 2590"/>
              <a:gd name="T5" fmla="*/ 2147483647 h 1270"/>
              <a:gd name="T6" fmla="*/ 2147483647 w 2590"/>
              <a:gd name="T7" fmla="*/ 2147483647 h 1270"/>
              <a:gd name="T8" fmla="*/ 2147483647 w 2590"/>
              <a:gd name="T9" fmla="*/ 2147483647 h 1270"/>
              <a:gd name="T10" fmla="*/ 2147483647 w 2590"/>
              <a:gd name="T11" fmla="*/ 2147483647 h 1270"/>
              <a:gd name="T12" fmla="*/ 2147483647 w 2590"/>
              <a:gd name="T13" fmla="*/ 2147483647 h 1270"/>
              <a:gd name="T14" fmla="*/ 2147483647 w 2590"/>
              <a:gd name="T15" fmla="*/ 2147483647 h 1270"/>
              <a:gd name="T16" fmla="*/ 2147483647 w 2590"/>
              <a:gd name="T17" fmla="*/ 2147483647 h 1270"/>
              <a:gd name="T18" fmla="*/ 2147483647 w 2590"/>
              <a:gd name="T19" fmla="*/ 2147483647 h 1270"/>
              <a:gd name="T20" fmla="*/ 2147483647 w 2590"/>
              <a:gd name="T21" fmla="*/ 2147483647 h 1270"/>
              <a:gd name="T22" fmla="*/ 2147483647 w 2590"/>
              <a:gd name="T23" fmla="*/ 2147483647 h 1270"/>
              <a:gd name="T24" fmla="*/ 2147483647 w 2590"/>
              <a:gd name="T25" fmla="*/ 2147483647 h 1270"/>
              <a:gd name="T26" fmla="*/ 2147483647 w 2590"/>
              <a:gd name="T27" fmla="*/ 2147483647 h 1270"/>
              <a:gd name="T28" fmla="*/ 2147483647 w 2590"/>
              <a:gd name="T29" fmla="*/ 2147483647 h 1270"/>
              <a:gd name="T30" fmla="*/ 2147483647 w 2590"/>
              <a:gd name="T31" fmla="*/ 2147483647 h 1270"/>
              <a:gd name="T32" fmla="*/ 2147483647 w 2590"/>
              <a:gd name="T33" fmla="*/ 2147483647 h 1270"/>
              <a:gd name="T34" fmla="*/ 2147483647 w 2590"/>
              <a:gd name="T35" fmla="*/ 2147483647 h 1270"/>
              <a:gd name="T36" fmla="*/ 2147483647 w 2590"/>
              <a:gd name="T37" fmla="*/ 2147483647 h 1270"/>
              <a:gd name="T38" fmla="*/ 2147483647 w 2590"/>
              <a:gd name="T39" fmla="*/ 2147483647 h 1270"/>
              <a:gd name="T40" fmla="*/ 2147483647 w 2590"/>
              <a:gd name="T41" fmla="*/ 2147483647 h 1270"/>
              <a:gd name="T42" fmla="*/ 2147483647 w 2590"/>
              <a:gd name="T43" fmla="*/ 2147483647 h 1270"/>
              <a:gd name="T44" fmla="*/ 2147483647 w 2590"/>
              <a:gd name="T45" fmla="*/ 2147483647 h 1270"/>
              <a:gd name="T46" fmla="*/ 2147483647 w 2590"/>
              <a:gd name="T47" fmla="*/ 2147483647 h 1270"/>
              <a:gd name="T48" fmla="*/ 2147483647 w 2590"/>
              <a:gd name="T49" fmla="*/ 2147483647 h 1270"/>
              <a:gd name="T50" fmla="*/ 2147483647 w 2590"/>
              <a:gd name="T51" fmla="*/ 2147483647 h 1270"/>
              <a:gd name="T52" fmla="*/ 2147483647 w 2590"/>
              <a:gd name="T53" fmla="*/ 2147483647 h 1270"/>
              <a:gd name="T54" fmla="*/ 2147483647 w 2590"/>
              <a:gd name="T55" fmla="*/ 2147483647 h 1270"/>
              <a:gd name="T56" fmla="*/ 2147483647 w 2590"/>
              <a:gd name="T57" fmla="*/ 2147483647 h 1270"/>
              <a:gd name="T58" fmla="*/ 2147483647 w 2590"/>
              <a:gd name="T59" fmla="*/ 2147483647 h 1270"/>
              <a:gd name="T60" fmla="*/ 2147483647 w 2590"/>
              <a:gd name="T61" fmla="*/ 2147483647 h 1270"/>
              <a:gd name="T62" fmla="*/ 2147483647 w 2590"/>
              <a:gd name="T63" fmla="*/ 2147483647 h 1270"/>
              <a:gd name="T64" fmla="*/ 2147483647 w 2590"/>
              <a:gd name="T65" fmla="*/ 2147483647 h 1270"/>
              <a:gd name="T66" fmla="*/ 2147483647 w 2590"/>
              <a:gd name="T67" fmla="*/ 2147483647 h 1270"/>
              <a:gd name="T68" fmla="*/ 2147483647 w 2590"/>
              <a:gd name="T69" fmla="*/ 2147483647 h 1270"/>
              <a:gd name="T70" fmla="*/ 2147483647 w 2590"/>
              <a:gd name="T71" fmla="*/ 2147483647 h 1270"/>
              <a:gd name="T72" fmla="*/ 2147483647 w 2590"/>
              <a:gd name="T73" fmla="*/ 2147483647 h 127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590"/>
              <a:gd name="T112" fmla="*/ 0 h 1270"/>
              <a:gd name="T113" fmla="*/ 2590 w 2590"/>
              <a:gd name="T114" fmla="*/ 1270 h 127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590" h="1270" extrusionOk="0">
                <a:moveTo>
                  <a:pt x="163" y="90"/>
                </a:moveTo>
                <a:cubicBezTo>
                  <a:pt x="139" y="131"/>
                  <a:pt x="118" y="169"/>
                  <a:pt x="100" y="213"/>
                </a:cubicBezTo>
                <a:cubicBezTo>
                  <a:pt x="57" y="318"/>
                  <a:pt x="31" y="429"/>
                  <a:pt x="14" y="541"/>
                </a:cubicBezTo>
                <a:cubicBezTo>
                  <a:pt x="-6" y="675"/>
                  <a:pt x="-4" y="809"/>
                  <a:pt x="15" y="943"/>
                </a:cubicBezTo>
                <a:cubicBezTo>
                  <a:pt x="28" y="1031"/>
                  <a:pt x="52" y="1119"/>
                  <a:pt x="89" y="1200"/>
                </a:cubicBezTo>
                <a:cubicBezTo>
                  <a:pt x="105" y="1235"/>
                  <a:pt x="119" y="1269"/>
                  <a:pt x="162" y="1269"/>
                </a:cubicBezTo>
                <a:cubicBezTo>
                  <a:pt x="186" y="1256"/>
                  <a:pt x="196" y="1250"/>
                  <a:pt x="208" y="1235"/>
                </a:cubicBezTo>
              </a:path>
              <a:path w="2590" h="1270" extrusionOk="0">
                <a:moveTo>
                  <a:pt x="224" y="703"/>
                </a:moveTo>
                <a:cubicBezTo>
                  <a:pt x="238" y="698"/>
                  <a:pt x="264" y="690"/>
                  <a:pt x="275" y="681"/>
                </a:cubicBezTo>
                <a:cubicBezTo>
                  <a:pt x="287" y="671"/>
                  <a:pt x="296" y="663"/>
                  <a:pt x="307" y="651"/>
                </a:cubicBezTo>
              </a:path>
              <a:path w="2590" h="1270" extrusionOk="0">
                <a:moveTo>
                  <a:pt x="363" y="605"/>
                </a:moveTo>
                <a:cubicBezTo>
                  <a:pt x="351" y="585"/>
                  <a:pt x="335" y="573"/>
                  <a:pt x="312" y="564"/>
                </a:cubicBezTo>
                <a:cubicBezTo>
                  <a:pt x="292" y="556"/>
                  <a:pt x="267" y="553"/>
                  <a:pt x="246" y="560"/>
                </a:cubicBezTo>
                <a:cubicBezTo>
                  <a:pt x="210" y="572"/>
                  <a:pt x="189" y="607"/>
                  <a:pt x="173" y="638"/>
                </a:cubicBezTo>
                <a:cubicBezTo>
                  <a:pt x="144" y="693"/>
                  <a:pt x="131" y="761"/>
                  <a:pt x="138" y="823"/>
                </a:cubicBezTo>
                <a:cubicBezTo>
                  <a:pt x="142" y="859"/>
                  <a:pt x="157" y="895"/>
                  <a:pt x="185" y="920"/>
                </a:cubicBezTo>
                <a:cubicBezTo>
                  <a:pt x="206" y="939"/>
                  <a:pt x="233" y="941"/>
                  <a:pt x="259" y="933"/>
                </a:cubicBezTo>
                <a:cubicBezTo>
                  <a:pt x="279" y="925"/>
                  <a:pt x="285" y="922"/>
                  <a:pt x="297" y="913"/>
                </a:cubicBezTo>
              </a:path>
              <a:path w="2590" h="1270" extrusionOk="0">
                <a:moveTo>
                  <a:pt x="375" y="732"/>
                </a:moveTo>
                <a:cubicBezTo>
                  <a:pt x="355" y="763"/>
                  <a:pt x="341" y="782"/>
                  <a:pt x="337" y="820"/>
                </a:cubicBezTo>
                <a:cubicBezTo>
                  <a:pt x="334" y="852"/>
                  <a:pt x="342" y="888"/>
                  <a:pt x="368" y="910"/>
                </a:cubicBezTo>
                <a:cubicBezTo>
                  <a:pt x="385" y="924"/>
                  <a:pt x="421" y="925"/>
                  <a:pt x="439" y="911"/>
                </a:cubicBezTo>
                <a:cubicBezTo>
                  <a:pt x="459" y="895"/>
                  <a:pt x="468" y="859"/>
                  <a:pt x="469" y="835"/>
                </a:cubicBezTo>
                <a:cubicBezTo>
                  <a:pt x="471" y="795"/>
                  <a:pt x="462" y="754"/>
                  <a:pt x="460" y="714"/>
                </a:cubicBezTo>
                <a:cubicBezTo>
                  <a:pt x="458" y="679"/>
                  <a:pt x="447" y="615"/>
                  <a:pt x="465" y="582"/>
                </a:cubicBezTo>
                <a:cubicBezTo>
                  <a:pt x="468" y="572"/>
                  <a:pt x="471" y="568"/>
                  <a:pt x="480" y="566"/>
                </a:cubicBezTo>
                <a:cubicBezTo>
                  <a:pt x="501" y="595"/>
                  <a:pt x="515" y="625"/>
                  <a:pt x="531" y="656"/>
                </a:cubicBezTo>
                <a:cubicBezTo>
                  <a:pt x="549" y="692"/>
                  <a:pt x="566" y="728"/>
                  <a:pt x="583" y="764"/>
                </a:cubicBezTo>
                <a:cubicBezTo>
                  <a:pt x="590" y="779"/>
                  <a:pt x="597" y="794"/>
                  <a:pt x="605" y="808"/>
                </a:cubicBezTo>
                <a:cubicBezTo>
                  <a:pt x="614" y="792"/>
                  <a:pt x="620" y="772"/>
                  <a:pt x="625" y="748"/>
                </a:cubicBezTo>
                <a:cubicBezTo>
                  <a:pt x="632" y="717"/>
                  <a:pt x="639" y="685"/>
                  <a:pt x="649" y="655"/>
                </a:cubicBezTo>
                <a:cubicBezTo>
                  <a:pt x="651" y="651"/>
                  <a:pt x="652" y="647"/>
                  <a:pt x="654" y="643"/>
                </a:cubicBezTo>
                <a:cubicBezTo>
                  <a:pt x="667" y="675"/>
                  <a:pt x="668" y="703"/>
                  <a:pt x="672" y="738"/>
                </a:cubicBezTo>
                <a:cubicBezTo>
                  <a:pt x="676" y="771"/>
                  <a:pt x="678" y="805"/>
                  <a:pt x="683" y="838"/>
                </a:cubicBezTo>
                <a:cubicBezTo>
                  <a:pt x="685" y="855"/>
                  <a:pt x="685" y="884"/>
                  <a:pt x="695" y="898"/>
                </a:cubicBezTo>
                <a:cubicBezTo>
                  <a:pt x="699" y="900"/>
                  <a:pt x="702" y="901"/>
                  <a:pt x="706" y="903"/>
                </a:cubicBezTo>
              </a:path>
              <a:path w="2590" h="1270" extrusionOk="0">
                <a:moveTo>
                  <a:pt x="905" y="713"/>
                </a:moveTo>
                <a:cubicBezTo>
                  <a:pt x="902" y="689"/>
                  <a:pt x="897" y="673"/>
                  <a:pt x="876" y="658"/>
                </a:cubicBezTo>
                <a:cubicBezTo>
                  <a:pt x="857" y="644"/>
                  <a:pt x="827" y="636"/>
                  <a:pt x="809" y="657"/>
                </a:cubicBezTo>
                <a:cubicBezTo>
                  <a:pt x="789" y="680"/>
                  <a:pt x="799" y="723"/>
                  <a:pt x="808" y="748"/>
                </a:cubicBezTo>
                <a:cubicBezTo>
                  <a:pt x="822" y="789"/>
                  <a:pt x="849" y="821"/>
                  <a:pt x="870" y="858"/>
                </a:cubicBezTo>
                <a:cubicBezTo>
                  <a:pt x="882" y="879"/>
                  <a:pt x="897" y="905"/>
                  <a:pt x="887" y="930"/>
                </a:cubicBezTo>
                <a:cubicBezTo>
                  <a:pt x="880" y="948"/>
                  <a:pt x="859" y="952"/>
                  <a:pt x="842" y="946"/>
                </a:cubicBezTo>
                <a:cubicBezTo>
                  <a:pt x="817" y="936"/>
                  <a:pt x="808" y="912"/>
                  <a:pt x="810" y="887"/>
                </a:cubicBezTo>
                <a:cubicBezTo>
                  <a:pt x="812" y="879"/>
                  <a:pt x="813" y="872"/>
                  <a:pt x="815" y="864"/>
                </a:cubicBezTo>
              </a:path>
              <a:path w="2590" h="1270" extrusionOk="0">
                <a:moveTo>
                  <a:pt x="1207" y="716"/>
                </a:moveTo>
                <a:cubicBezTo>
                  <a:pt x="1229" y="737"/>
                  <a:pt x="1222" y="752"/>
                  <a:pt x="1228" y="780"/>
                </a:cubicBezTo>
                <a:cubicBezTo>
                  <a:pt x="1235" y="814"/>
                  <a:pt x="1249" y="849"/>
                  <a:pt x="1267" y="879"/>
                </a:cubicBezTo>
                <a:cubicBezTo>
                  <a:pt x="1283" y="907"/>
                  <a:pt x="1308" y="944"/>
                  <a:pt x="1339" y="957"/>
                </a:cubicBezTo>
                <a:cubicBezTo>
                  <a:pt x="1366" y="968"/>
                  <a:pt x="1392" y="944"/>
                  <a:pt x="1408" y="926"/>
                </a:cubicBezTo>
                <a:cubicBezTo>
                  <a:pt x="1414" y="918"/>
                  <a:pt x="1421" y="910"/>
                  <a:pt x="1427" y="902"/>
                </a:cubicBezTo>
              </a:path>
              <a:path w="2590" h="1270" extrusionOk="0">
                <a:moveTo>
                  <a:pt x="1427" y="326"/>
                </a:moveTo>
                <a:cubicBezTo>
                  <a:pt x="1410" y="318"/>
                  <a:pt x="1381" y="314"/>
                  <a:pt x="1369" y="299"/>
                </a:cubicBezTo>
                <a:cubicBezTo>
                  <a:pt x="1346" y="271"/>
                  <a:pt x="1351" y="249"/>
                  <a:pt x="1355" y="216"/>
                </a:cubicBezTo>
              </a:path>
              <a:path w="2590" h="1270" extrusionOk="0">
                <a:moveTo>
                  <a:pt x="1629" y="0"/>
                </a:moveTo>
                <a:cubicBezTo>
                  <a:pt x="1633" y="40"/>
                  <a:pt x="1617" y="76"/>
                  <a:pt x="1607" y="116"/>
                </a:cubicBezTo>
                <a:cubicBezTo>
                  <a:pt x="1585" y="210"/>
                  <a:pt x="1569" y="305"/>
                  <a:pt x="1556" y="400"/>
                </a:cubicBezTo>
                <a:cubicBezTo>
                  <a:pt x="1541" y="505"/>
                  <a:pt x="1535" y="611"/>
                  <a:pt x="1536" y="717"/>
                </a:cubicBezTo>
                <a:cubicBezTo>
                  <a:pt x="1536" y="775"/>
                  <a:pt x="1535" y="841"/>
                  <a:pt x="1547" y="898"/>
                </a:cubicBezTo>
                <a:cubicBezTo>
                  <a:pt x="1555" y="935"/>
                  <a:pt x="1559" y="944"/>
                  <a:pt x="1572" y="915"/>
                </a:cubicBezTo>
              </a:path>
              <a:path w="2590" h="1270" extrusionOk="0">
                <a:moveTo>
                  <a:pt x="1430" y="572"/>
                </a:moveTo>
                <a:cubicBezTo>
                  <a:pt x="1411" y="553"/>
                  <a:pt x="1480" y="589"/>
                  <a:pt x="1498" y="594"/>
                </a:cubicBezTo>
                <a:cubicBezTo>
                  <a:pt x="1570" y="615"/>
                  <a:pt x="1648" y="628"/>
                  <a:pt x="1723" y="631"/>
                </a:cubicBezTo>
                <a:cubicBezTo>
                  <a:pt x="1789" y="634"/>
                  <a:pt x="1855" y="629"/>
                  <a:pt x="1920" y="625"/>
                </a:cubicBezTo>
              </a:path>
              <a:path w="2590" h="1270" extrusionOk="0">
                <a:moveTo>
                  <a:pt x="2151" y="439"/>
                </a:moveTo>
                <a:cubicBezTo>
                  <a:pt x="2166" y="473"/>
                  <a:pt x="2179" y="509"/>
                  <a:pt x="2195" y="543"/>
                </a:cubicBezTo>
                <a:cubicBezTo>
                  <a:pt x="2226" y="610"/>
                  <a:pt x="2261" y="676"/>
                  <a:pt x="2295" y="742"/>
                </a:cubicBezTo>
                <a:cubicBezTo>
                  <a:pt x="2334" y="818"/>
                  <a:pt x="2381" y="921"/>
                  <a:pt x="2446" y="979"/>
                </a:cubicBezTo>
                <a:cubicBezTo>
                  <a:pt x="2476" y="1006"/>
                  <a:pt x="2472" y="947"/>
                  <a:pt x="2472" y="934"/>
                </a:cubicBezTo>
              </a:path>
              <a:path w="2590" h="1270" extrusionOk="0">
                <a:moveTo>
                  <a:pt x="2587" y="443"/>
                </a:moveTo>
                <a:cubicBezTo>
                  <a:pt x="2585" y="492"/>
                  <a:pt x="2556" y="535"/>
                  <a:pt x="2528" y="577"/>
                </a:cubicBezTo>
                <a:cubicBezTo>
                  <a:pt x="2472" y="660"/>
                  <a:pt x="2410" y="743"/>
                  <a:pt x="2347" y="821"/>
                </a:cubicBezTo>
                <a:cubicBezTo>
                  <a:pt x="2285" y="897"/>
                  <a:pt x="2221" y="970"/>
                  <a:pt x="2156" y="1044"/>
                </a:cubicBezTo>
                <a:cubicBezTo>
                  <a:pt x="2121" y="1084"/>
                  <a:pt x="2089" y="1135"/>
                  <a:pt x="2052" y="1171"/>
                </a:cubicBezTo>
                <a:cubicBezTo>
                  <a:pt x="2040" y="1184"/>
                  <a:pt x="2037" y="1189"/>
                  <a:pt x="2025" y="119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6" name="Ink 6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196013" y="3581400"/>
            <a:ext cx="131762" cy="427038"/>
          </a:xfrm>
          <a:custGeom>
            <a:avLst/>
            <a:gdLst>
              <a:gd name="T0" fmla="*/ 653203957 w 366"/>
              <a:gd name="T1" fmla="*/ 2147483647 h 1186"/>
              <a:gd name="T2" fmla="*/ 1726324268 w 366"/>
              <a:gd name="T3" fmla="*/ 2147483647 h 1186"/>
              <a:gd name="T4" fmla="*/ 2147483647 w 366"/>
              <a:gd name="T5" fmla="*/ 2147483647 h 1186"/>
              <a:gd name="T6" fmla="*/ 2147483647 w 366"/>
              <a:gd name="T7" fmla="*/ 2147483647 h 1186"/>
              <a:gd name="T8" fmla="*/ 1446379432 w 366"/>
              <a:gd name="T9" fmla="*/ 2147483647 h 1186"/>
              <a:gd name="T10" fmla="*/ 1353064607 w 366"/>
              <a:gd name="T11" fmla="*/ 2147483647 h 1186"/>
              <a:gd name="T12" fmla="*/ 2147483647 w 366"/>
              <a:gd name="T13" fmla="*/ 2147483647 h 1186"/>
              <a:gd name="T14" fmla="*/ 2147483647 w 366"/>
              <a:gd name="T15" fmla="*/ 2147483647 h 1186"/>
              <a:gd name="T16" fmla="*/ 2147483647 w 366"/>
              <a:gd name="T17" fmla="*/ 2147483647 h 1186"/>
              <a:gd name="T18" fmla="*/ 2147483647 w 366"/>
              <a:gd name="T19" fmla="*/ 2147483647 h 1186"/>
              <a:gd name="T20" fmla="*/ 2147483647 w 366"/>
              <a:gd name="T21" fmla="*/ 2147483647 h 1186"/>
              <a:gd name="T22" fmla="*/ 2147483647 w 366"/>
              <a:gd name="T23" fmla="*/ 2147483647 h 1186"/>
              <a:gd name="T24" fmla="*/ 2147483647 w 366"/>
              <a:gd name="T25" fmla="*/ 2147483647 h 1186"/>
              <a:gd name="T26" fmla="*/ 2147483647 w 366"/>
              <a:gd name="T27" fmla="*/ 2147483647 h 118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66"/>
              <a:gd name="T43" fmla="*/ 0 h 1186"/>
              <a:gd name="T44" fmla="*/ 366 w 366"/>
              <a:gd name="T45" fmla="*/ 1186 h 118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66" h="1186" extrusionOk="0">
                <a:moveTo>
                  <a:pt x="14" y="67"/>
                </a:moveTo>
                <a:cubicBezTo>
                  <a:pt x="15" y="109"/>
                  <a:pt x="26" y="127"/>
                  <a:pt x="37" y="168"/>
                </a:cubicBezTo>
                <a:cubicBezTo>
                  <a:pt x="66" y="273"/>
                  <a:pt x="82" y="379"/>
                  <a:pt x="94" y="487"/>
                </a:cubicBezTo>
                <a:cubicBezTo>
                  <a:pt x="107" y="609"/>
                  <a:pt x="111" y="731"/>
                  <a:pt x="96" y="853"/>
                </a:cubicBezTo>
                <a:cubicBezTo>
                  <a:pt x="85" y="949"/>
                  <a:pt x="60" y="1040"/>
                  <a:pt x="31" y="1131"/>
                </a:cubicBezTo>
                <a:cubicBezTo>
                  <a:pt x="30" y="1135"/>
                  <a:pt x="30" y="1140"/>
                  <a:pt x="29" y="1144"/>
                </a:cubicBezTo>
                <a:cubicBezTo>
                  <a:pt x="44" y="1097"/>
                  <a:pt x="60" y="1050"/>
                  <a:pt x="77" y="1003"/>
                </a:cubicBezTo>
              </a:path>
              <a:path w="366" h="1186" extrusionOk="0">
                <a:moveTo>
                  <a:pt x="316" y="30"/>
                </a:moveTo>
                <a:cubicBezTo>
                  <a:pt x="310" y="14"/>
                  <a:pt x="309" y="10"/>
                  <a:pt x="305" y="0"/>
                </a:cubicBezTo>
                <a:cubicBezTo>
                  <a:pt x="335" y="53"/>
                  <a:pt x="341" y="116"/>
                  <a:pt x="348" y="177"/>
                </a:cubicBezTo>
                <a:cubicBezTo>
                  <a:pt x="362" y="310"/>
                  <a:pt x="366" y="444"/>
                  <a:pt x="365" y="577"/>
                </a:cubicBezTo>
                <a:cubicBezTo>
                  <a:pt x="364" y="703"/>
                  <a:pt x="358" y="830"/>
                  <a:pt x="350" y="956"/>
                </a:cubicBezTo>
                <a:cubicBezTo>
                  <a:pt x="348" y="988"/>
                  <a:pt x="360" y="1143"/>
                  <a:pt x="338" y="1168"/>
                </a:cubicBezTo>
                <a:cubicBezTo>
                  <a:pt x="318" y="1192"/>
                  <a:pt x="305" y="1184"/>
                  <a:pt x="270" y="118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7" name="Ink 6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965950" y="3657600"/>
            <a:ext cx="825500" cy="390525"/>
          </a:xfrm>
          <a:custGeom>
            <a:avLst/>
            <a:gdLst>
              <a:gd name="T0" fmla="*/ 562146696 w 2290"/>
              <a:gd name="T1" fmla="*/ 2147483647 h 1085"/>
              <a:gd name="T2" fmla="*/ 327853944 w 2290"/>
              <a:gd name="T3" fmla="*/ 2147483647 h 1085"/>
              <a:gd name="T4" fmla="*/ 1311545550 w 2290"/>
              <a:gd name="T5" fmla="*/ 2147483647 h 1085"/>
              <a:gd name="T6" fmla="*/ 1264764593 w 2290"/>
              <a:gd name="T7" fmla="*/ 2147483647 h 1085"/>
              <a:gd name="T8" fmla="*/ 187382337 w 2290"/>
              <a:gd name="T9" fmla="*/ 2147483647 h 1085"/>
              <a:gd name="T10" fmla="*/ 281073348 w 2290"/>
              <a:gd name="T11" fmla="*/ 2147483647 h 1085"/>
              <a:gd name="T12" fmla="*/ 2147483647 w 2290"/>
              <a:gd name="T13" fmla="*/ 2147483647 h 1085"/>
              <a:gd name="T14" fmla="*/ 2147483647 w 2290"/>
              <a:gd name="T15" fmla="*/ 2147483647 h 1085"/>
              <a:gd name="T16" fmla="*/ 2147483647 w 2290"/>
              <a:gd name="T17" fmla="*/ 2147483647 h 1085"/>
              <a:gd name="T18" fmla="*/ 2147483647 w 2290"/>
              <a:gd name="T19" fmla="*/ 2147483647 h 1085"/>
              <a:gd name="T20" fmla="*/ 2147483647 w 2290"/>
              <a:gd name="T21" fmla="*/ 2147483647 h 1085"/>
              <a:gd name="T22" fmla="*/ 2147483647 w 2290"/>
              <a:gd name="T23" fmla="*/ 2147483647 h 1085"/>
              <a:gd name="T24" fmla="*/ 2147483647 w 2290"/>
              <a:gd name="T25" fmla="*/ 2147483647 h 1085"/>
              <a:gd name="T26" fmla="*/ 2147483647 w 2290"/>
              <a:gd name="T27" fmla="*/ 2147483647 h 1085"/>
              <a:gd name="T28" fmla="*/ 2147483647 w 2290"/>
              <a:gd name="T29" fmla="*/ 2147483647 h 1085"/>
              <a:gd name="T30" fmla="*/ 2147483647 w 2290"/>
              <a:gd name="T31" fmla="*/ 2147483647 h 1085"/>
              <a:gd name="T32" fmla="*/ 2147483647 w 2290"/>
              <a:gd name="T33" fmla="*/ 2147483647 h 1085"/>
              <a:gd name="T34" fmla="*/ 2147483647 w 2290"/>
              <a:gd name="T35" fmla="*/ 2147483647 h 1085"/>
              <a:gd name="T36" fmla="*/ 2147483647 w 2290"/>
              <a:gd name="T37" fmla="*/ 2147483647 h 1085"/>
              <a:gd name="T38" fmla="*/ 2147483647 w 2290"/>
              <a:gd name="T39" fmla="*/ 2147483647 h 1085"/>
              <a:gd name="T40" fmla="*/ 2147483647 w 2290"/>
              <a:gd name="T41" fmla="*/ 2147483647 h 1085"/>
              <a:gd name="T42" fmla="*/ 2147483647 w 2290"/>
              <a:gd name="T43" fmla="*/ 2147483647 h 1085"/>
              <a:gd name="T44" fmla="*/ 2147483647 w 2290"/>
              <a:gd name="T45" fmla="*/ 2147483647 h 1085"/>
              <a:gd name="T46" fmla="*/ 2147483647 w 2290"/>
              <a:gd name="T47" fmla="*/ 2147483647 h 1085"/>
              <a:gd name="T48" fmla="*/ 2147483647 w 2290"/>
              <a:gd name="T49" fmla="*/ 2147483647 h 1085"/>
              <a:gd name="T50" fmla="*/ 2147483647 w 2290"/>
              <a:gd name="T51" fmla="*/ 2147483647 h 1085"/>
              <a:gd name="T52" fmla="*/ 2147483647 w 2290"/>
              <a:gd name="T53" fmla="*/ 2147483647 h 1085"/>
              <a:gd name="T54" fmla="*/ 2147483647 w 2290"/>
              <a:gd name="T55" fmla="*/ 2147483647 h 1085"/>
              <a:gd name="T56" fmla="*/ 2147483647 w 2290"/>
              <a:gd name="T57" fmla="*/ 2147483647 h 1085"/>
              <a:gd name="T58" fmla="*/ 2147483647 w 2290"/>
              <a:gd name="T59" fmla="*/ 2147483647 h 1085"/>
              <a:gd name="T60" fmla="*/ 2147483647 w 2290"/>
              <a:gd name="T61" fmla="*/ 2147483647 h 1085"/>
              <a:gd name="T62" fmla="*/ 2147483647 w 2290"/>
              <a:gd name="T63" fmla="*/ 2147483647 h 1085"/>
              <a:gd name="T64" fmla="*/ 2147483647 w 2290"/>
              <a:gd name="T65" fmla="*/ 2147483647 h 1085"/>
              <a:gd name="T66" fmla="*/ 2147483647 w 2290"/>
              <a:gd name="T67" fmla="*/ 2147483647 h 1085"/>
              <a:gd name="T68" fmla="*/ 2147483647 w 2290"/>
              <a:gd name="T69" fmla="*/ 2147483647 h 1085"/>
              <a:gd name="T70" fmla="*/ 2147483647 w 2290"/>
              <a:gd name="T71" fmla="*/ 2147483647 h 1085"/>
              <a:gd name="T72" fmla="*/ 2147483647 w 2290"/>
              <a:gd name="T73" fmla="*/ 2147483647 h 1085"/>
              <a:gd name="T74" fmla="*/ 2147483647 w 2290"/>
              <a:gd name="T75" fmla="*/ 2147483647 h 1085"/>
              <a:gd name="T76" fmla="*/ 2147483647 w 2290"/>
              <a:gd name="T77" fmla="*/ 2147483647 h 1085"/>
              <a:gd name="T78" fmla="*/ 2147483647 w 2290"/>
              <a:gd name="T79" fmla="*/ 2147483647 h 1085"/>
              <a:gd name="T80" fmla="*/ 2147483647 w 2290"/>
              <a:gd name="T81" fmla="*/ 2147483647 h 1085"/>
              <a:gd name="T82" fmla="*/ 2147483647 w 2290"/>
              <a:gd name="T83" fmla="*/ 2147483647 h 1085"/>
              <a:gd name="T84" fmla="*/ 2147483647 w 2290"/>
              <a:gd name="T85" fmla="*/ 2147483647 h 1085"/>
              <a:gd name="T86" fmla="*/ 2147483647 w 2290"/>
              <a:gd name="T87" fmla="*/ 2147483647 h 1085"/>
              <a:gd name="T88" fmla="*/ 2147483647 w 2290"/>
              <a:gd name="T89" fmla="*/ 2147483647 h 1085"/>
              <a:gd name="T90" fmla="*/ 2147483647 w 2290"/>
              <a:gd name="T91" fmla="*/ 2147483647 h 1085"/>
              <a:gd name="T92" fmla="*/ 2147483647 w 2290"/>
              <a:gd name="T93" fmla="*/ 2147483647 h 1085"/>
              <a:gd name="T94" fmla="*/ 2147483647 w 2290"/>
              <a:gd name="T95" fmla="*/ 2147483647 h 1085"/>
              <a:gd name="T96" fmla="*/ 2147483647 w 2290"/>
              <a:gd name="T97" fmla="*/ 2147483647 h 1085"/>
              <a:gd name="T98" fmla="*/ 2147483647 w 2290"/>
              <a:gd name="T99" fmla="*/ 2147483647 h 1085"/>
              <a:gd name="T100" fmla="*/ 2147483647 w 2290"/>
              <a:gd name="T101" fmla="*/ 2147483647 h 1085"/>
              <a:gd name="T102" fmla="*/ 2147483647 w 2290"/>
              <a:gd name="T103" fmla="*/ 2147483647 h 1085"/>
              <a:gd name="T104" fmla="*/ 2147483647 w 2290"/>
              <a:gd name="T105" fmla="*/ 2147483647 h 1085"/>
              <a:gd name="T106" fmla="*/ 2147483647 w 2290"/>
              <a:gd name="T107" fmla="*/ 2147483647 h 1085"/>
              <a:gd name="T108" fmla="*/ 2147483647 w 2290"/>
              <a:gd name="T109" fmla="*/ 2147483647 h 1085"/>
              <a:gd name="T110" fmla="*/ 2147483647 w 2290"/>
              <a:gd name="T111" fmla="*/ 2147483647 h 1085"/>
              <a:gd name="T112" fmla="*/ 2147483647 w 2290"/>
              <a:gd name="T113" fmla="*/ 2147483647 h 108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290"/>
              <a:gd name="T172" fmla="*/ 0 h 1085"/>
              <a:gd name="T173" fmla="*/ 2290 w 2290"/>
              <a:gd name="T174" fmla="*/ 1085 h 108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290" h="1085" extrusionOk="0">
                <a:moveTo>
                  <a:pt x="12" y="15"/>
                </a:moveTo>
                <a:cubicBezTo>
                  <a:pt x="-10" y="47"/>
                  <a:pt x="4" y="60"/>
                  <a:pt x="7" y="99"/>
                </a:cubicBezTo>
                <a:cubicBezTo>
                  <a:pt x="14" y="200"/>
                  <a:pt x="24" y="302"/>
                  <a:pt x="28" y="403"/>
                </a:cubicBezTo>
                <a:cubicBezTo>
                  <a:pt x="33" y="526"/>
                  <a:pt x="34" y="650"/>
                  <a:pt x="27" y="773"/>
                </a:cubicBezTo>
                <a:cubicBezTo>
                  <a:pt x="22" y="854"/>
                  <a:pt x="11" y="934"/>
                  <a:pt x="4" y="1015"/>
                </a:cubicBezTo>
                <a:cubicBezTo>
                  <a:pt x="1" y="1043"/>
                  <a:pt x="0" y="1059"/>
                  <a:pt x="6" y="1084"/>
                </a:cubicBezTo>
                <a:cubicBezTo>
                  <a:pt x="39" y="1062"/>
                  <a:pt x="56" y="1042"/>
                  <a:pt x="82" y="1011"/>
                </a:cubicBezTo>
              </a:path>
              <a:path w="2290" h="1085" extrusionOk="0">
                <a:moveTo>
                  <a:pt x="433" y="583"/>
                </a:moveTo>
                <a:cubicBezTo>
                  <a:pt x="470" y="559"/>
                  <a:pt x="418" y="619"/>
                  <a:pt x="410" y="637"/>
                </a:cubicBezTo>
                <a:cubicBezTo>
                  <a:pt x="381" y="699"/>
                  <a:pt x="347" y="773"/>
                  <a:pt x="341" y="842"/>
                </a:cubicBezTo>
                <a:cubicBezTo>
                  <a:pt x="336" y="894"/>
                  <a:pt x="350" y="946"/>
                  <a:pt x="405" y="960"/>
                </a:cubicBezTo>
                <a:cubicBezTo>
                  <a:pt x="455" y="973"/>
                  <a:pt x="512" y="948"/>
                  <a:pt x="552" y="920"/>
                </a:cubicBezTo>
                <a:cubicBezTo>
                  <a:pt x="598" y="887"/>
                  <a:pt x="613" y="835"/>
                  <a:pt x="605" y="780"/>
                </a:cubicBezTo>
                <a:cubicBezTo>
                  <a:pt x="596" y="722"/>
                  <a:pt x="557" y="674"/>
                  <a:pt x="516" y="634"/>
                </a:cubicBezTo>
                <a:cubicBezTo>
                  <a:pt x="493" y="612"/>
                  <a:pt x="420" y="581"/>
                  <a:pt x="426" y="560"/>
                </a:cubicBezTo>
              </a:path>
              <a:path w="2290" h="1085" extrusionOk="0">
                <a:moveTo>
                  <a:pt x="879" y="548"/>
                </a:moveTo>
                <a:cubicBezTo>
                  <a:pt x="863" y="554"/>
                  <a:pt x="840" y="554"/>
                  <a:pt x="826" y="563"/>
                </a:cubicBezTo>
                <a:cubicBezTo>
                  <a:pt x="795" y="582"/>
                  <a:pt x="825" y="625"/>
                  <a:pt x="837" y="644"/>
                </a:cubicBezTo>
                <a:cubicBezTo>
                  <a:pt x="867" y="693"/>
                  <a:pt x="906" y="741"/>
                  <a:pt x="928" y="795"/>
                </a:cubicBezTo>
                <a:cubicBezTo>
                  <a:pt x="948" y="846"/>
                  <a:pt x="948" y="896"/>
                  <a:pt x="911" y="938"/>
                </a:cubicBezTo>
                <a:cubicBezTo>
                  <a:pt x="872" y="982"/>
                  <a:pt x="818" y="996"/>
                  <a:pt x="763" y="1005"/>
                </a:cubicBezTo>
                <a:cubicBezTo>
                  <a:pt x="728" y="1011"/>
                  <a:pt x="686" y="1009"/>
                  <a:pt x="686" y="963"/>
                </a:cubicBezTo>
                <a:cubicBezTo>
                  <a:pt x="688" y="953"/>
                  <a:pt x="690" y="943"/>
                  <a:pt x="692" y="933"/>
                </a:cubicBezTo>
              </a:path>
              <a:path w="2290" h="1085" extrusionOk="0">
                <a:moveTo>
                  <a:pt x="1057" y="711"/>
                </a:moveTo>
                <a:cubicBezTo>
                  <a:pt x="1085" y="728"/>
                  <a:pt x="1101" y="736"/>
                  <a:pt x="1133" y="739"/>
                </a:cubicBezTo>
                <a:cubicBezTo>
                  <a:pt x="1184" y="744"/>
                  <a:pt x="1227" y="736"/>
                  <a:pt x="1274" y="716"/>
                </a:cubicBezTo>
                <a:cubicBezTo>
                  <a:pt x="1312" y="700"/>
                  <a:pt x="1356" y="675"/>
                  <a:pt x="1364" y="630"/>
                </a:cubicBezTo>
                <a:cubicBezTo>
                  <a:pt x="1371" y="590"/>
                  <a:pt x="1336" y="565"/>
                  <a:pt x="1301" y="559"/>
                </a:cubicBezTo>
                <a:cubicBezTo>
                  <a:pt x="1249" y="550"/>
                  <a:pt x="1193" y="573"/>
                  <a:pt x="1156" y="608"/>
                </a:cubicBezTo>
                <a:cubicBezTo>
                  <a:pt x="1110" y="652"/>
                  <a:pt x="1085" y="713"/>
                  <a:pt x="1074" y="774"/>
                </a:cubicBezTo>
                <a:cubicBezTo>
                  <a:pt x="1065" y="826"/>
                  <a:pt x="1069" y="883"/>
                  <a:pt x="1092" y="931"/>
                </a:cubicBezTo>
                <a:cubicBezTo>
                  <a:pt x="1110" y="968"/>
                  <a:pt x="1144" y="991"/>
                  <a:pt x="1184" y="995"/>
                </a:cubicBezTo>
                <a:cubicBezTo>
                  <a:pt x="1217" y="995"/>
                  <a:pt x="1229" y="995"/>
                  <a:pt x="1250" y="987"/>
                </a:cubicBezTo>
              </a:path>
              <a:path w="2290" h="1085" extrusionOk="0">
                <a:moveTo>
                  <a:pt x="1693" y="716"/>
                </a:moveTo>
                <a:cubicBezTo>
                  <a:pt x="1667" y="718"/>
                  <a:pt x="1654" y="738"/>
                  <a:pt x="1639" y="760"/>
                </a:cubicBezTo>
                <a:cubicBezTo>
                  <a:pt x="1616" y="794"/>
                  <a:pt x="1593" y="837"/>
                  <a:pt x="1585" y="878"/>
                </a:cubicBezTo>
                <a:cubicBezTo>
                  <a:pt x="1579" y="910"/>
                  <a:pt x="1583" y="950"/>
                  <a:pt x="1610" y="972"/>
                </a:cubicBezTo>
                <a:cubicBezTo>
                  <a:pt x="1637" y="994"/>
                  <a:pt x="1672" y="986"/>
                  <a:pt x="1701" y="972"/>
                </a:cubicBezTo>
                <a:cubicBezTo>
                  <a:pt x="1750" y="948"/>
                  <a:pt x="1778" y="899"/>
                  <a:pt x="1807" y="856"/>
                </a:cubicBezTo>
              </a:path>
              <a:path w="2290" h="1085" extrusionOk="0">
                <a:moveTo>
                  <a:pt x="1819" y="407"/>
                </a:moveTo>
                <a:cubicBezTo>
                  <a:pt x="1798" y="371"/>
                  <a:pt x="1773" y="346"/>
                  <a:pt x="1750" y="313"/>
                </a:cubicBezTo>
                <a:cubicBezTo>
                  <a:pt x="1750" y="310"/>
                  <a:pt x="1749" y="306"/>
                  <a:pt x="1749" y="303"/>
                </a:cubicBezTo>
                <a:cubicBezTo>
                  <a:pt x="1784" y="278"/>
                  <a:pt x="1821" y="266"/>
                  <a:pt x="1860" y="248"/>
                </a:cubicBezTo>
                <a:cubicBezTo>
                  <a:pt x="1925" y="218"/>
                  <a:pt x="1990" y="189"/>
                  <a:pt x="2055" y="158"/>
                </a:cubicBezTo>
                <a:cubicBezTo>
                  <a:pt x="2098" y="137"/>
                  <a:pt x="2147" y="103"/>
                  <a:pt x="2194" y="92"/>
                </a:cubicBezTo>
                <a:cubicBezTo>
                  <a:pt x="2199" y="92"/>
                  <a:pt x="2203" y="93"/>
                  <a:pt x="2208" y="93"/>
                </a:cubicBezTo>
                <a:cubicBezTo>
                  <a:pt x="2204" y="132"/>
                  <a:pt x="2194" y="167"/>
                  <a:pt x="2180" y="207"/>
                </a:cubicBezTo>
                <a:cubicBezTo>
                  <a:pt x="2145" y="306"/>
                  <a:pt x="2113" y="404"/>
                  <a:pt x="2088" y="506"/>
                </a:cubicBezTo>
                <a:cubicBezTo>
                  <a:pt x="2053" y="645"/>
                  <a:pt x="2019" y="797"/>
                  <a:pt x="2039" y="941"/>
                </a:cubicBezTo>
                <a:cubicBezTo>
                  <a:pt x="2041" y="952"/>
                  <a:pt x="2051" y="1031"/>
                  <a:pt x="2081" y="1023"/>
                </a:cubicBezTo>
                <a:cubicBezTo>
                  <a:pt x="2094" y="1013"/>
                  <a:pt x="2099" y="1008"/>
                  <a:pt x="2102" y="996"/>
                </a:cubicBezTo>
              </a:path>
              <a:path w="2290" h="1085" extrusionOk="0">
                <a:moveTo>
                  <a:pt x="1782" y="533"/>
                </a:moveTo>
                <a:cubicBezTo>
                  <a:pt x="1773" y="530"/>
                  <a:pt x="1763" y="527"/>
                  <a:pt x="1754" y="524"/>
                </a:cubicBezTo>
                <a:cubicBezTo>
                  <a:pt x="1720" y="530"/>
                  <a:pt x="1827" y="541"/>
                  <a:pt x="1834" y="542"/>
                </a:cubicBezTo>
                <a:cubicBezTo>
                  <a:pt x="1910" y="553"/>
                  <a:pt x="1994" y="565"/>
                  <a:pt x="2071" y="555"/>
                </a:cubicBezTo>
                <a:cubicBezTo>
                  <a:pt x="2136" y="546"/>
                  <a:pt x="2201" y="523"/>
                  <a:pt x="2254" y="485"/>
                </a:cubicBezTo>
                <a:cubicBezTo>
                  <a:pt x="2266" y="475"/>
                  <a:pt x="2277" y="466"/>
                  <a:pt x="2289" y="45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8" name="Ink 6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972425" y="3708400"/>
            <a:ext cx="93663" cy="285750"/>
          </a:xfrm>
          <a:custGeom>
            <a:avLst/>
            <a:gdLst>
              <a:gd name="T0" fmla="*/ 0 w 258"/>
              <a:gd name="T1" fmla="*/ 2147483647 h 793"/>
              <a:gd name="T2" fmla="*/ 2147483647 w 258"/>
              <a:gd name="T3" fmla="*/ 2147483647 h 793"/>
              <a:gd name="T4" fmla="*/ 2147483647 w 258"/>
              <a:gd name="T5" fmla="*/ 2147483647 h 793"/>
              <a:gd name="T6" fmla="*/ 2147483647 w 258"/>
              <a:gd name="T7" fmla="*/ 2147483647 h 793"/>
              <a:gd name="T8" fmla="*/ 2147483647 w 258"/>
              <a:gd name="T9" fmla="*/ 2147483647 h 793"/>
              <a:gd name="T10" fmla="*/ 2147483647 w 258"/>
              <a:gd name="T11" fmla="*/ 2147483647 h 793"/>
              <a:gd name="T12" fmla="*/ 2147483647 w 258"/>
              <a:gd name="T13" fmla="*/ 2147483647 h 7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8"/>
              <a:gd name="T22" fmla="*/ 0 h 793"/>
              <a:gd name="T23" fmla="*/ 258 w 258"/>
              <a:gd name="T24" fmla="*/ 793 h 7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8" h="793" extrusionOk="0">
                <a:moveTo>
                  <a:pt x="0" y="0"/>
                </a:moveTo>
                <a:cubicBezTo>
                  <a:pt x="23" y="18"/>
                  <a:pt x="47" y="36"/>
                  <a:pt x="66" y="59"/>
                </a:cubicBezTo>
                <a:cubicBezTo>
                  <a:pt x="124" y="126"/>
                  <a:pt x="175" y="205"/>
                  <a:pt x="210" y="287"/>
                </a:cubicBezTo>
                <a:cubicBezTo>
                  <a:pt x="243" y="364"/>
                  <a:pt x="259" y="446"/>
                  <a:pt x="256" y="529"/>
                </a:cubicBezTo>
                <a:cubicBezTo>
                  <a:pt x="254" y="592"/>
                  <a:pt x="233" y="650"/>
                  <a:pt x="202" y="704"/>
                </a:cubicBezTo>
                <a:cubicBezTo>
                  <a:pt x="185" y="733"/>
                  <a:pt x="165" y="756"/>
                  <a:pt x="142" y="780"/>
                </a:cubicBezTo>
                <a:cubicBezTo>
                  <a:pt x="131" y="791"/>
                  <a:pt x="127" y="796"/>
                  <a:pt x="130" y="77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9" name="Ink 6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152525" y="4173538"/>
            <a:ext cx="873125" cy="531812"/>
          </a:xfrm>
          <a:custGeom>
            <a:avLst/>
            <a:gdLst>
              <a:gd name="T0" fmla="*/ 2147483647 w 2428"/>
              <a:gd name="T1" fmla="*/ 2147483647 h 1478"/>
              <a:gd name="T2" fmla="*/ 2147483647 w 2428"/>
              <a:gd name="T3" fmla="*/ 2147483647 h 1478"/>
              <a:gd name="T4" fmla="*/ 2147483647 w 2428"/>
              <a:gd name="T5" fmla="*/ 2147483647 h 1478"/>
              <a:gd name="T6" fmla="*/ 2147483647 w 2428"/>
              <a:gd name="T7" fmla="*/ 2147483647 h 1478"/>
              <a:gd name="T8" fmla="*/ 2147483647 w 2428"/>
              <a:gd name="T9" fmla="*/ 2147483647 h 1478"/>
              <a:gd name="T10" fmla="*/ 2147483647 w 2428"/>
              <a:gd name="T11" fmla="*/ 2147483647 h 1478"/>
              <a:gd name="T12" fmla="*/ 2147483647 w 2428"/>
              <a:gd name="T13" fmla="*/ 2147483647 h 1478"/>
              <a:gd name="T14" fmla="*/ 2147483647 w 2428"/>
              <a:gd name="T15" fmla="*/ 2147483647 h 1478"/>
              <a:gd name="T16" fmla="*/ 2147483647 w 2428"/>
              <a:gd name="T17" fmla="*/ 2147483647 h 1478"/>
              <a:gd name="T18" fmla="*/ 2147483647 w 2428"/>
              <a:gd name="T19" fmla="*/ 2147483647 h 1478"/>
              <a:gd name="T20" fmla="*/ 2147483647 w 2428"/>
              <a:gd name="T21" fmla="*/ 2147483647 h 1478"/>
              <a:gd name="T22" fmla="*/ 2147483647 w 2428"/>
              <a:gd name="T23" fmla="*/ 2147483647 h 1478"/>
              <a:gd name="T24" fmla="*/ 2147483647 w 2428"/>
              <a:gd name="T25" fmla="*/ 2147483647 h 1478"/>
              <a:gd name="T26" fmla="*/ 2147483647 w 2428"/>
              <a:gd name="T27" fmla="*/ 2147483647 h 1478"/>
              <a:gd name="T28" fmla="*/ 2147483647 w 2428"/>
              <a:gd name="T29" fmla="*/ 2147483647 h 1478"/>
              <a:gd name="T30" fmla="*/ 2147483647 w 2428"/>
              <a:gd name="T31" fmla="*/ 2147483647 h 1478"/>
              <a:gd name="T32" fmla="*/ 2147483647 w 2428"/>
              <a:gd name="T33" fmla="*/ 2147483647 h 1478"/>
              <a:gd name="T34" fmla="*/ 2147483647 w 2428"/>
              <a:gd name="T35" fmla="*/ 2147483647 h 1478"/>
              <a:gd name="T36" fmla="*/ 2147483647 w 2428"/>
              <a:gd name="T37" fmla="*/ 2147483647 h 1478"/>
              <a:gd name="T38" fmla="*/ 2147483647 w 2428"/>
              <a:gd name="T39" fmla="*/ 2147483647 h 1478"/>
              <a:gd name="T40" fmla="*/ 2147483647 w 2428"/>
              <a:gd name="T41" fmla="*/ 2147483647 h 1478"/>
              <a:gd name="T42" fmla="*/ 2147483647 w 2428"/>
              <a:gd name="T43" fmla="*/ 2147483647 h 1478"/>
              <a:gd name="T44" fmla="*/ 2147483647 w 2428"/>
              <a:gd name="T45" fmla="*/ 2147483647 h 1478"/>
              <a:gd name="T46" fmla="*/ 2147483647 w 2428"/>
              <a:gd name="T47" fmla="*/ 2147483647 h 1478"/>
              <a:gd name="T48" fmla="*/ 2147483647 w 2428"/>
              <a:gd name="T49" fmla="*/ 2147483647 h 1478"/>
              <a:gd name="T50" fmla="*/ 2147483647 w 2428"/>
              <a:gd name="T51" fmla="*/ 2147483647 h 1478"/>
              <a:gd name="T52" fmla="*/ 2147483647 w 2428"/>
              <a:gd name="T53" fmla="*/ 2147483647 h 1478"/>
              <a:gd name="T54" fmla="*/ 2147483647 w 2428"/>
              <a:gd name="T55" fmla="*/ 2147483647 h 1478"/>
              <a:gd name="T56" fmla="*/ 2147483647 w 2428"/>
              <a:gd name="T57" fmla="*/ 2147483647 h 1478"/>
              <a:gd name="T58" fmla="*/ 2147483647 w 2428"/>
              <a:gd name="T59" fmla="*/ 2147483647 h 1478"/>
              <a:gd name="T60" fmla="*/ 2147483647 w 2428"/>
              <a:gd name="T61" fmla="*/ 2147483647 h 1478"/>
              <a:gd name="T62" fmla="*/ 2147483647 w 2428"/>
              <a:gd name="T63" fmla="*/ 2147483647 h 1478"/>
              <a:gd name="T64" fmla="*/ 2147483647 w 2428"/>
              <a:gd name="T65" fmla="*/ 2147483647 h 1478"/>
              <a:gd name="T66" fmla="*/ 2147483647 w 2428"/>
              <a:gd name="T67" fmla="*/ 2147483647 h 1478"/>
              <a:gd name="T68" fmla="*/ 2147483647 w 2428"/>
              <a:gd name="T69" fmla="*/ 2147483647 h 1478"/>
              <a:gd name="T70" fmla="*/ 2147483647 w 2428"/>
              <a:gd name="T71" fmla="*/ 2147483647 h 1478"/>
              <a:gd name="T72" fmla="*/ 2147483647 w 2428"/>
              <a:gd name="T73" fmla="*/ 2147483647 h 1478"/>
              <a:gd name="T74" fmla="*/ 2147483647 w 2428"/>
              <a:gd name="T75" fmla="*/ 2147483647 h 1478"/>
              <a:gd name="T76" fmla="*/ 2147483647 w 2428"/>
              <a:gd name="T77" fmla="*/ 2147483647 h 1478"/>
              <a:gd name="T78" fmla="*/ 2147483647 w 2428"/>
              <a:gd name="T79" fmla="*/ 2147483647 h 1478"/>
              <a:gd name="T80" fmla="*/ 2147483647 w 2428"/>
              <a:gd name="T81" fmla="*/ 2147483647 h 1478"/>
              <a:gd name="T82" fmla="*/ 2147483647 w 2428"/>
              <a:gd name="T83" fmla="*/ 2147483647 h 1478"/>
              <a:gd name="T84" fmla="*/ 2147483647 w 2428"/>
              <a:gd name="T85" fmla="*/ 2147483647 h 1478"/>
              <a:gd name="T86" fmla="*/ 2147483647 w 2428"/>
              <a:gd name="T87" fmla="*/ 2147483647 h 1478"/>
              <a:gd name="T88" fmla="*/ 2147483647 w 2428"/>
              <a:gd name="T89" fmla="*/ 2147483647 h 1478"/>
              <a:gd name="T90" fmla="*/ 2147483647 w 2428"/>
              <a:gd name="T91" fmla="*/ 2147483647 h 1478"/>
              <a:gd name="T92" fmla="*/ 2147483647 w 2428"/>
              <a:gd name="T93" fmla="*/ 2147483647 h 1478"/>
              <a:gd name="T94" fmla="*/ 2147483647 w 2428"/>
              <a:gd name="T95" fmla="*/ 2147483647 h 1478"/>
              <a:gd name="T96" fmla="*/ 2147483647 w 2428"/>
              <a:gd name="T97" fmla="*/ 2147483647 h 1478"/>
              <a:gd name="T98" fmla="*/ 2147483647 w 2428"/>
              <a:gd name="T99" fmla="*/ 2147483647 h 1478"/>
              <a:gd name="T100" fmla="*/ 2147483647 w 2428"/>
              <a:gd name="T101" fmla="*/ 2147483647 h 1478"/>
              <a:gd name="T102" fmla="*/ 2147483647 w 2428"/>
              <a:gd name="T103" fmla="*/ 2147483647 h 1478"/>
              <a:gd name="T104" fmla="*/ 2147483647 w 2428"/>
              <a:gd name="T105" fmla="*/ 2147483647 h 1478"/>
              <a:gd name="T106" fmla="*/ 2147483647 w 2428"/>
              <a:gd name="T107" fmla="*/ 2147483647 h 1478"/>
              <a:gd name="T108" fmla="*/ 2147483647 w 2428"/>
              <a:gd name="T109" fmla="*/ 2147483647 h 1478"/>
              <a:gd name="T110" fmla="*/ 2147483647 w 2428"/>
              <a:gd name="T111" fmla="*/ 2147483647 h 1478"/>
              <a:gd name="T112" fmla="*/ 2147483647 w 2428"/>
              <a:gd name="T113" fmla="*/ 2147483647 h 1478"/>
              <a:gd name="T114" fmla="*/ 2147483647 w 2428"/>
              <a:gd name="T115" fmla="*/ 2147483647 h 147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428"/>
              <a:gd name="T175" fmla="*/ 0 h 1478"/>
              <a:gd name="T176" fmla="*/ 2428 w 2428"/>
              <a:gd name="T177" fmla="*/ 1478 h 147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428" h="1478" extrusionOk="0">
                <a:moveTo>
                  <a:pt x="116" y="40"/>
                </a:moveTo>
                <a:cubicBezTo>
                  <a:pt x="89" y="79"/>
                  <a:pt x="71" y="113"/>
                  <a:pt x="57" y="160"/>
                </a:cubicBezTo>
                <a:cubicBezTo>
                  <a:pt x="-17" y="402"/>
                  <a:pt x="-66" y="853"/>
                  <a:pt x="117" y="1067"/>
                </a:cubicBezTo>
                <a:cubicBezTo>
                  <a:pt x="144" y="1099"/>
                  <a:pt x="155" y="1079"/>
                  <a:pt x="178" y="1062"/>
                </a:cubicBezTo>
              </a:path>
              <a:path w="2428" h="1478" extrusionOk="0">
                <a:moveTo>
                  <a:pt x="343" y="585"/>
                </a:moveTo>
                <a:cubicBezTo>
                  <a:pt x="376" y="579"/>
                  <a:pt x="376" y="577"/>
                  <a:pt x="409" y="604"/>
                </a:cubicBezTo>
                <a:cubicBezTo>
                  <a:pt x="443" y="632"/>
                  <a:pt x="467" y="692"/>
                  <a:pt x="488" y="730"/>
                </a:cubicBezTo>
                <a:cubicBezTo>
                  <a:pt x="515" y="779"/>
                  <a:pt x="541" y="829"/>
                  <a:pt x="569" y="877"/>
                </a:cubicBezTo>
                <a:cubicBezTo>
                  <a:pt x="536" y="859"/>
                  <a:pt x="507" y="843"/>
                  <a:pt x="470" y="834"/>
                </a:cubicBezTo>
                <a:cubicBezTo>
                  <a:pt x="411" y="819"/>
                  <a:pt x="317" y="811"/>
                  <a:pt x="277" y="871"/>
                </a:cubicBezTo>
                <a:cubicBezTo>
                  <a:pt x="256" y="902"/>
                  <a:pt x="276" y="936"/>
                  <a:pt x="303" y="954"/>
                </a:cubicBezTo>
                <a:cubicBezTo>
                  <a:pt x="340" y="979"/>
                  <a:pt x="402" y="977"/>
                  <a:pt x="444" y="972"/>
                </a:cubicBezTo>
                <a:cubicBezTo>
                  <a:pt x="509" y="964"/>
                  <a:pt x="563" y="941"/>
                  <a:pt x="620" y="912"/>
                </a:cubicBezTo>
                <a:cubicBezTo>
                  <a:pt x="638" y="903"/>
                  <a:pt x="641" y="906"/>
                  <a:pt x="657" y="902"/>
                </a:cubicBezTo>
                <a:cubicBezTo>
                  <a:pt x="670" y="940"/>
                  <a:pt x="678" y="974"/>
                  <a:pt x="685" y="1014"/>
                </a:cubicBezTo>
                <a:cubicBezTo>
                  <a:pt x="703" y="1119"/>
                  <a:pt x="720" y="1224"/>
                  <a:pt x="737" y="1329"/>
                </a:cubicBezTo>
                <a:cubicBezTo>
                  <a:pt x="744" y="1372"/>
                  <a:pt x="751" y="1415"/>
                  <a:pt x="757" y="1458"/>
                </a:cubicBezTo>
                <a:cubicBezTo>
                  <a:pt x="753" y="1419"/>
                  <a:pt x="753" y="1417"/>
                  <a:pt x="750" y="1378"/>
                </a:cubicBezTo>
                <a:cubicBezTo>
                  <a:pt x="742" y="1270"/>
                  <a:pt x="740" y="1161"/>
                  <a:pt x="739" y="1052"/>
                </a:cubicBezTo>
                <a:cubicBezTo>
                  <a:pt x="738" y="924"/>
                  <a:pt x="741" y="795"/>
                  <a:pt x="754" y="668"/>
                </a:cubicBezTo>
                <a:cubicBezTo>
                  <a:pt x="761" y="598"/>
                  <a:pt x="771" y="565"/>
                  <a:pt x="804" y="524"/>
                </a:cubicBezTo>
                <a:cubicBezTo>
                  <a:pt x="835" y="577"/>
                  <a:pt x="843" y="627"/>
                  <a:pt x="843" y="690"/>
                </a:cubicBezTo>
                <a:cubicBezTo>
                  <a:pt x="843" y="790"/>
                  <a:pt x="820" y="896"/>
                  <a:pt x="754" y="974"/>
                </a:cubicBezTo>
                <a:cubicBezTo>
                  <a:pt x="726" y="1007"/>
                  <a:pt x="706" y="991"/>
                  <a:pt x="735" y="1028"/>
                </a:cubicBezTo>
                <a:cubicBezTo>
                  <a:pt x="741" y="1034"/>
                  <a:pt x="747" y="1040"/>
                  <a:pt x="753" y="1046"/>
                </a:cubicBezTo>
              </a:path>
              <a:path w="2428" h="1478" extrusionOk="0">
                <a:moveTo>
                  <a:pt x="945" y="1434"/>
                </a:moveTo>
                <a:cubicBezTo>
                  <a:pt x="955" y="1400"/>
                  <a:pt x="956" y="1387"/>
                  <a:pt x="956" y="1351"/>
                </a:cubicBezTo>
                <a:cubicBezTo>
                  <a:pt x="957" y="1253"/>
                  <a:pt x="954" y="1154"/>
                  <a:pt x="954" y="1056"/>
                </a:cubicBezTo>
                <a:cubicBezTo>
                  <a:pt x="953" y="932"/>
                  <a:pt x="943" y="791"/>
                  <a:pt x="976" y="669"/>
                </a:cubicBezTo>
                <a:cubicBezTo>
                  <a:pt x="989" y="638"/>
                  <a:pt x="990" y="630"/>
                  <a:pt x="1010" y="620"/>
                </a:cubicBezTo>
                <a:cubicBezTo>
                  <a:pt x="1060" y="670"/>
                  <a:pt x="1085" y="713"/>
                  <a:pt x="1101" y="786"/>
                </a:cubicBezTo>
                <a:cubicBezTo>
                  <a:pt x="1115" y="849"/>
                  <a:pt x="1107" y="904"/>
                  <a:pt x="1094" y="965"/>
                </a:cubicBezTo>
                <a:cubicBezTo>
                  <a:pt x="1125" y="960"/>
                  <a:pt x="1151" y="958"/>
                  <a:pt x="1184" y="944"/>
                </a:cubicBezTo>
                <a:cubicBezTo>
                  <a:pt x="1231" y="924"/>
                  <a:pt x="1276" y="902"/>
                  <a:pt x="1317" y="873"/>
                </a:cubicBezTo>
                <a:cubicBezTo>
                  <a:pt x="1372" y="834"/>
                  <a:pt x="1381" y="812"/>
                  <a:pt x="1381" y="753"/>
                </a:cubicBezTo>
                <a:cubicBezTo>
                  <a:pt x="1346" y="750"/>
                  <a:pt x="1337" y="737"/>
                  <a:pt x="1299" y="763"/>
                </a:cubicBezTo>
                <a:cubicBezTo>
                  <a:pt x="1257" y="792"/>
                  <a:pt x="1225" y="846"/>
                  <a:pt x="1209" y="893"/>
                </a:cubicBezTo>
                <a:cubicBezTo>
                  <a:pt x="1188" y="954"/>
                  <a:pt x="1189" y="1034"/>
                  <a:pt x="1256" y="1065"/>
                </a:cubicBezTo>
                <a:cubicBezTo>
                  <a:pt x="1332" y="1100"/>
                  <a:pt x="1426" y="1038"/>
                  <a:pt x="1475" y="986"/>
                </a:cubicBezTo>
                <a:cubicBezTo>
                  <a:pt x="1520" y="938"/>
                  <a:pt x="1545" y="863"/>
                  <a:pt x="1594" y="821"/>
                </a:cubicBezTo>
                <a:cubicBezTo>
                  <a:pt x="1597" y="822"/>
                  <a:pt x="1601" y="823"/>
                  <a:pt x="1604" y="824"/>
                </a:cubicBezTo>
                <a:cubicBezTo>
                  <a:pt x="1608" y="858"/>
                  <a:pt x="1609" y="892"/>
                  <a:pt x="1611" y="926"/>
                </a:cubicBezTo>
                <a:cubicBezTo>
                  <a:pt x="1613" y="959"/>
                  <a:pt x="1614" y="993"/>
                  <a:pt x="1629" y="1022"/>
                </a:cubicBezTo>
                <a:cubicBezTo>
                  <a:pt x="1633" y="1025"/>
                  <a:pt x="1636" y="1028"/>
                  <a:pt x="1640" y="1031"/>
                </a:cubicBezTo>
                <a:cubicBezTo>
                  <a:pt x="1669" y="1018"/>
                  <a:pt x="1689" y="1011"/>
                  <a:pt x="1715" y="987"/>
                </a:cubicBezTo>
                <a:cubicBezTo>
                  <a:pt x="1763" y="943"/>
                  <a:pt x="1801" y="887"/>
                  <a:pt x="1853" y="848"/>
                </a:cubicBezTo>
                <a:cubicBezTo>
                  <a:pt x="1858" y="846"/>
                  <a:pt x="1862" y="844"/>
                  <a:pt x="1867" y="842"/>
                </a:cubicBezTo>
                <a:cubicBezTo>
                  <a:pt x="1882" y="859"/>
                  <a:pt x="1891" y="856"/>
                  <a:pt x="1901" y="885"/>
                </a:cubicBezTo>
                <a:cubicBezTo>
                  <a:pt x="1905" y="897"/>
                  <a:pt x="1907" y="950"/>
                  <a:pt x="1919" y="957"/>
                </a:cubicBezTo>
                <a:cubicBezTo>
                  <a:pt x="1945" y="972"/>
                  <a:pt x="1925" y="958"/>
                  <a:pt x="1956" y="955"/>
                </a:cubicBezTo>
              </a:path>
              <a:path w="2428" h="1478" extrusionOk="0">
                <a:moveTo>
                  <a:pt x="2324" y="669"/>
                </a:moveTo>
                <a:cubicBezTo>
                  <a:pt x="2275" y="682"/>
                  <a:pt x="2244" y="701"/>
                  <a:pt x="2206" y="735"/>
                </a:cubicBezTo>
                <a:cubicBezTo>
                  <a:pt x="2175" y="763"/>
                  <a:pt x="2098" y="833"/>
                  <a:pt x="2131" y="883"/>
                </a:cubicBezTo>
                <a:cubicBezTo>
                  <a:pt x="2154" y="918"/>
                  <a:pt x="2226" y="896"/>
                  <a:pt x="2254" y="885"/>
                </a:cubicBezTo>
                <a:cubicBezTo>
                  <a:pt x="2312" y="863"/>
                  <a:pt x="2368" y="818"/>
                  <a:pt x="2397" y="763"/>
                </a:cubicBezTo>
                <a:cubicBezTo>
                  <a:pt x="2437" y="686"/>
                  <a:pt x="2430" y="592"/>
                  <a:pt x="2418" y="510"/>
                </a:cubicBezTo>
                <a:cubicBezTo>
                  <a:pt x="2393" y="345"/>
                  <a:pt x="2312" y="201"/>
                  <a:pt x="2269" y="43"/>
                </a:cubicBezTo>
                <a:cubicBezTo>
                  <a:pt x="2257" y="-1"/>
                  <a:pt x="2269" y="20"/>
                  <a:pt x="2294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80" name="Ink 6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317750" y="4244975"/>
            <a:ext cx="695325" cy="358775"/>
          </a:xfrm>
          <a:custGeom>
            <a:avLst/>
            <a:gdLst>
              <a:gd name="T0" fmla="*/ 2147483647 w 1932"/>
              <a:gd name="T1" fmla="*/ 2147483647 h 994"/>
              <a:gd name="T2" fmla="*/ 2147483647 w 1932"/>
              <a:gd name="T3" fmla="*/ 2147483647 h 994"/>
              <a:gd name="T4" fmla="*/ 2147483647 w 1932"/>
              <a:gd name="T5" fmla="*/ 2147483647 h 994"/>
              <a:gd name="T6" fmla="*/ 745818471 w 1932"/>
              <a:gd name="T7" fmla="*/ 2147483647 h 994"/>
              <a:gd name="T8" fmla="*/ 326279464 w 1932"/>
              <a:gd name="T9" fmla="*/ 2147483647 h 994"/>
              <a:gd name="T10" fmla="*/ 2147483647 w 1932"/>
              <a:gd name="T11" fmla="*/ 2147483647 h 994"/>
              <a:gd name="T12" fmla="*/ 2147483647 w 1932"/>
              <a:gd name="T13" fmla="*/ 2147483647 h 994"/>
              <a:gd name="T14" fmla="*/ 2147483647 w 1932"/>
              <a:gd name="T15" fmla="*/ 2147483647 h 994"/>
              <a:gd name="T16" fmla="*/ 2147483647 w 1932"/>
              <a:gd name="T17" fmla="*/ 2147483647 h 994"/>
              <a:gd name="T18" fmla="*/ 2147483647 w 1932"/>
              <a:gd name="T19" fmla="*/ 2147483647 h 994"/>
              <a:gd name="T20" fmla="*/ 2147483647 w 1932"/>
              <a:gd name="T21" fmla="*/ 2147483647 h 994"/>
              <a:gd name="T22" fmla="*/ 2147483647 w 1932"/>
              <a:gd name="T23" fmla="*/ 2147483647 h 994"/>
              <a:gd name="T24" fmla="*/ 2147483647 w 1932"/>
              <a:gd name="T25" fmla="*/ 2147483647 h 994"/>
              <a:gd name="T26" fmla="*/ 2147483647 w 1932"/>
              <a:gd name="T27" fmla="*/ 2147483647 h 994"/>
              <a:gd name="T28" fmla="*/ 2147483647 w 1932"/>
              <a:gd name="T29" fmla="*/ 2147483647 h 994"/>
              <a:gd name="T30" fmla="*/ 2147483647 w 1932"/>
              <a:gd name="T31" fmla="*/ 2147483647 h 994"/>
              <a:gd name="T32" fmla="*/ 2147483647 w 1932"/>
              <a:gd name="T33" fmla="*/ 2147483647 h 994"/>
              <a:gd name="T34" fmla="*/ 2147483647 w 1932"/>
              <a:gd name="T35" fmla="*/ 2147483647 h 994"/>
              <a:gd name="T36" fmla="*/ 2147483647 w 1932"/>
              <a:gd name="T37" fmla="*/ 2147483647 h 994"/>
              <a:gd name="T38" fmla="*/ 2147483647 w 1932"/>
              <a:gd name="T39" fmla="*/ 2147483647 h 994"/>
              <a:gd name="T40" fmla="*/ 2147483647 w 1932"/>
              <a:gd name="T41" fmla="*/ 2147483647 h 994"/>
              <a:gd name="T42" fmla="*/ 2147483647 w 1932"/>
              <a:gd name="T43" fmla="*/ 2147483647 h 994"/>
              <a:gd name="T44" fmla="*/ 2147483647 w 1932"/>
              <a:gd name="T45" fmla="*/ 2147483647 h 994"/>
              <a:gd name="T46" fmla="*/ 2147483647 w 1932"/>
              <a:gd name="T47" fmla="*/ 2147483647 h 994"/>
              <a:gd name="T48" fmla="*/ 2147483647 w 1932"/>
              <a:gd name="T49" fmla="*/ 2147483647 h 994"/>
              <a:gd name="T50" fmla="*/ 2147483647 w 1932"/>
              <a:gd name="T51" fmla="*/ 2147483647 h 994"/>
              <a:gd name="T52" fmla="*/ 2147483647 w 1932"/>
              <a:gd name="T53" fmla="*/ 2147483647 h 994"/>
              <a:gd name="T54" fmla="*/ 2147483647 w 1932"/>
              <a:gd name="T55" fmla="*/ 2147483647 h 994"/>
              <a:gd name="T56" fmla="*/ 2147483647 w 1932"/>
              <a:gd name="T57" fmla="*/ 2147483647 h 994"/>
              <a:gd name="T58" fmla="*/ 2147483647 w 1932"/>
              <a:gd name="T59" fmla="*/ 2147483647 h 994"/>
              <a:gd name="T60" fmla="*/ 2147483647 w 1932"/>
              <a:gd name="T61" fmla="*/ 2147483647 h 994"/>
              <a:gd name="T62" fmla="*/ 2147483647 w 1932"/>
              <a:gd name="T63" fmla="*/ 2147483647 h 994"/>
              <a:gd name="T64" fmla="*/ 2147483647 w 1932"/>
              <a:gd name="T65" fmla="*/ 2147483647 h 994"/>
              <a:gd name="T66" fmla="*/ 2147483647 w 1932"/>
              <a:gd name="T67" fmla="*/ 2147483647 h 994"/>
              <a:gd name="T68" fmla="*/ 2147483647 w 1932"/>
              <a:gd name="T69" fmla="*/ 2147483647 h 994"/>
              <a:gd name="T70" fmla="*/ 2147483647 w 1932"/>
              <a:gd name="T71" fmla="*/ 2147483647 h 994"/>
              <a:gd name="T72" fmla="*/ 2147483647 w 1932"/>
              <a:gd name="T73" fmla="*/ 2147483647 h 994"/>
              <a:gd name="T74" fmla="*/ 2147483647 w 1932"/>
              <a:gd name="T75" fmla="*/ 2147483647 h 994"/>
              <a:gd name="T76" fmla="*/ 2147483647 w 1932"/>
              <a:gd name="T77" fmla="*/ 2147483647 h 994"/>
              <a:gd name="T78" fmla="*/ 2147483647 w 1932"/>
              <a:gd name="T79" fmla="*/ 2147483647 h 994"/>
              <a:gd name="T80" fmla="*/ 2147483647 w 1932"/>
              <a:gd name="T81" fmla="*/ 2147483647 h 994"/>
              <a:gd name="T82" fmla="*/ 2147483647 w 1932"/>
              <a:gd name="T83" fmla="*/ 2147483647 h 994"/>
              <a:gd name="T84" fmla="*/ 2147483647 w 1932"/>
              <a:gd name="T85" fmla="*/ 2147483647 h 994"/>
              <a:gd name="T86" fmla="*/ 2147483647 w 1932"/>
              <a:gd name="T87" fmla="*/ 2147483647 h 994"/>
              <a:gd name="T88" fmla="*/ 2147483647 w 1932"/>
              <a:gd name="T89" fmla="*/ 2147483647 h 994"/>
              <a:gd name="T90" fmla="*/ 2147483647 w 1932"/>
              <a:gd name="T91" fmla="*/ 2147483647 h 994"/>
              <a:gd name="T92" fmla="*/ 2147483647 w 1932"/>
              <a:gd name="T93" fmla="*/ 2147483647 h 994"/>
              <a:gd name="T94" fmla="*/ 2147483647 w 1932"/>
              <a:gd name="T95" fmla="*/ 2147483647 h 994"/>
              <a:gd name="T96" fmla="*/ 2147483647 w 1932"/>
              <a:gd name="T97" fmla="*/ 2147483647 h 994"/>
              <a:gd name="T98" fmla="*/ 2147483647 w 1932"/>
              <a:gd name="T99" fmla="*/ 2147483647 h 994"/>
              <a:gd name="T100" fmla="*/ 2147483647 w 1932"/>
              <a:gd name="T101" fmla="*/ 2147483647 h 9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932"/>
              <a:gd name="T154" fmla="*/ 0 h 994"/>
              <a:gd name="T155" fmla="*/ 1932 w 1932"/>
              <a:gd name="T156" fmla="*/ 994 h 9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932" h="994" extrusionOk="0">
                <a:moveTo>
                  <a:pt x="194" y="8"/>
                </a:moveTo>
                <a:cubicBezTo>
                  <a:pt x="168" y="15"/>
                  <a:pt x="169" y="2"/>
                  <a:pt x="149" y="34"/>
                </a:cubicBezTo>
                <a:cubicBezTo>
                  <a:pt x="119" y="81"/>
                  <a:pt x="107" y="137"/>
                  <a:pt x="89" y="189"/>
                </a:cubicBezTo>
                <a:cubicBezTo>
                  <a:pt x="57" y="284"/>
                  <a:pt x="33" y="380"/>
                  <a:pt x="16" y="478"/>
                </a:cubicBezTo>
                <a:cubicBezTo>
                  <a:pt x="0" y="567"/>
                  <a:pt x="-10" y="664"/>
                  <a:pt x="7" y="754"/>
                </a:cubicBezTo>
                <a:cubicBezTo>
                  <a:pt x="16" y="802"/>
                  <a:pt x="38" y="860"/>
                  <a:pt x="83" y="886"/>
                </a:cubicBezTo>
                <a:cubicBezTo>
                  <a:pt x="126" y="910"/>
                  <a:pt x="169" y="901"/>
                  <a:pt x="210" y="878"/>
                </a:cubicBezTo>
                <a:cubicBezTo>
                  <a:pt x="221" y="870"/>
                  <a:pt x="233" y="862"/>
                  <a:pt x="244" y="854"/>
                </a:cubicBezTo>
              </a:path>
              <a:path w="1932" h="994" extrusionOk="0">
                <a:moveTo>
                  <a:pt x="433" y="603"/>
                </a:moveTo>
                <a:cubicBezTo>
                  <a:pt x="379" y="643"/>
                  <a:pt x="336" y="690"/>
                  <a:pt x="308" y="753"/>
                </a:cubicBezTo>
                <a:cubicBezTo>
                  <a:pt x="292" y="789"/>
                  <a:pt x="272" y="851"/>
                  <a:pt x="314" y="880"/>
                </a:cubicBezTo>
                <a:cubicBezTo>
                  <a:pt x="353" y="907"/>
                  <a:pt x="419" y="885"/>
                  <a:pt x="457" y="867"/>
                </a:cubicBezTo>
                <a:cubicBezTo>
                  <a:pt x="506" y="844"/>
                  <a:pt x="547" y="806"/>
                  <a:pt x="561" y="752"/>
                </a:cubicBezTo>
                <a:cubicBezTo>
                  <a:pt x="575" y="696"/>
                  <a:pt x="553" y="639"/>
                  <a:pt x="534" y="587"/>
                </a:cubicBezTo>
                <a:cubicBezTo>
                  <a:pt x="522" y="554"/>
                  <a:pt x="490" y="505"/>
                  <a:pt x="499" y="468"/>
                </a:cubicBezTo>
                <a:cubicBezTo>
                  <a:pt x="502" y="463"/>
                  <a:pt x="505" y="459"/>
                  <a:pt x="508" y="454"/>
                </a:cubicBezTo>
                <a:cubicBezTo>
                  <a:pt x="539" y="448"/>
                  <a:pt x="561" y="451"/>
                  <a:pt x="585" y="475"/>
                </a:cubicBezTo>
                <a:cubicBezTo>
                  <a:pt x="614" y="504"/>
                  <a:pt x="601" y="543"/>
                  <a:pt x="588" y="576"/>
                </a:cubicBezTo>
                <a:cubicBezTo>
                  <a:pt x="566" y="632"/>
                  <a:pt x="532" y="687"/>
                  <a:pt x="566" y="746"/>
                </a:cubicBezTo>
                <a:cubicBezTo>
                  <a:pt x="598" y="801"/>
                  <a:pt x="668" y="835"/>
                  <a:pt x="722" y="863"/>
                </a:cubicBezTo>
                <a:cubicBezTo>
                  <a:pt x="761" y="884"/>
                  <a:pt x="802" y="902"/>
                  <a:pt x="841" y="922"/>
                </a:cubicBezTo>
                <a:cubicBezTo>
                  <a:pt x="797" y="927"/>
                  <a:pt x="756" y="915"/>
                  <a:pt x="711" y="906"/>
                </a:cubicBezTo>
                <a:cubicBezTo>
                  <a:pt x="657" y="895"/>
                  <a:pt x="607" y="882"/>
                  <a:pt x="556" y="861"/>
                </a:cubicBezTo>
              </a:path>
              <a:path w="1932" h="994" extrusionOk="0">
                <a:moveTo>
                  <a:pt x="905" y="693"/>
                </a:moveTo>
                <a:cubicBezTo>
                  <a:pt x="955" y="695"/>
                  <a:pt x="986" y="695"/>
                  <a:pt x="1030" y="674"/>
                </a:cubicBezTo>
                <a:cubicBezTo>
                  <a:pt x="1064" y="658"/>
                  <a:pt x="1089" y="642"/>
                  <a:pt x="1106" y="607"/>
                </a:cubicBezTo>
                <a:cubicBezTo>
                  <a:pt x="1117" y="585"/>
                  <a:pt x="1113" y="555"/>
                  <a:pt x="1081" y="558"/>
                </a:cubicBezTo>
                <a:cubicBezTo>
                  <a:pt x="1031" y="564"/>
                  <a:pt x="982" y="619"/>
                  <a:pt x="953" y="655"/>
                </a:cubicBezTo>
                <a:cubicBezTo>
                  <a:pt x="905" y="713"/>
                  <a:pt x="872" y="782"/>
                  <a:pt x="857" y="856"/>
                </a:cubicBezTo>
                <a:cubicBezTo>
                  <a:pt x="849" y="895"/>
                  <a:pt x="848" y="963"/>
                  <a:pt x="887" y="987"/>
                </a:cubicBezTo>
                <a:cubicBezTo>
                  <a:pt x="913" y="994"/>
                  <a:pt x="923" y="995"/>
                  <a:pt x="942" y="990"/>
                </a:cubicBezTo>
              </a:path>
              <a:path w="1932" h="994" extrusionOk="0">
                <a:moveTo>
                  <a:pt x="1220" y="743"/>
                </a:moveTo>
                <a:cubicBezTo>
                  <a:pt x="1220" y="776"/>
                  <a:pt x="1212" y="810"/>
                  <a:pt x="1216" y="843"/>
                </a:cubicBezTo>
                <a:cubicBezTo>
                  <a:pt x="1220" y="879"/>
                  <a:pt x="1233" y="904"/>
                  <a:pt x="1266" y="919"/>
                </a:cubicBezTo>
                <a:cubicBezTo>
                  <a:pt x="1301" y="935"/>
                  <a:pt x="1359" y="911"/>
                  <a:pt x="1388" y="892"/>
                </a:cubicBezTo>
                <a:cubicBezTo>
                  <a:pt x="1442" y="856"/>
                  <a:pt x="1501" y="800"/>
                  <a:pt x="1537" y="746"/>
                </a:cubicBezTo>
                <a:cubicBezTo>
                  <a:pt x="1596" y="659"/>
                  <a:pt x="1629" y="559"/>
                  <a:pt x="1658" y="460"/>
                </a:cubicBezTo>
                <a:cubicBezTo>
                  <a:pt x="1689" y="356"/>
                  <a:pt x="1699" y="254"/>
                  <a:pt x="1706" y="147"/>
                </a:cubicBezTo>
                <a:cubicBezTo>
                  <a:pt x="1709" y="107"/>
                  <a:pt x="1705" y="86"/>
                  <a:pt x="1700" y="48"/>
                </a:cubicBezTo>
                <a:cubicBezTo>
                  <a:pt x="1676" y="100"/>
                  <a:pt x="1665" y="149"/>
                  <a:pt x="1657" y="211"/>
                </a:cubicBezTo>
                <a:cubicBezTo>
                  <a:pt x="1640" y="340"/>
                  <a:pt x="1630" y="470"/>
                  <a:pt x="1636" y="601"/>
                </a:cubicBezTo>
                <a:cubicBezTo>
                  <a:pt x="1641" y="708"/>
                  <a:pt x="1644" y="860"/>
                  <a:pt x="1709" y="952"/>
                </a:cubicBezTo>
                <a:cubicBezTo>
                  <a:pt x="1744" y="1002"/>
                  <a:pt x="1750" y="951"/>
                  <a:pt x="1758" y="926"/>
                </a:cubicBezTo>
              </a:path>
              <a:path w="1932" h="994" extrusionOk="0">
                <a:moveTo>
                  <a:pt x="1628" y="561"/>
                </a:moveTo>
                <a:cubicBezTo>
                  <a:pt x="1614" y="531"/>
                  <a:pt x="1549" y="431"/>
                  <a:pt x="1584" y="394"/>
                </a:cubicBezTo>
                <a:cubicBezTo>
                  <a:pt x="1612" y="364"/>
                  <a:pt x="1700" y="378"/>
                  <a:pt x="1735" y="373"/>
                </a:cubicBezTo>
                <a:cubicBezTo>
                  <a:pt x="1791" y="364"/>
                  <a:pt x="1861" y="353"/>
                  <a:pt x="1907" y="316"/>
                </a:cubicBezTo>
                <a:cubicBezTo>
                  <a:pt x="1915" y="307"/>
                  <a:pt x="1923" y="298"/>
                  <a:pt x="1931" y="289"/>
                </a:cubicBezTo>
              </a:path>
              <a:path w="1932" h="994" extrusionOk="0">
                <a:moveTo>
                  <a:pt x="1259" y="40"/>
                </a:moveTo>
                <a:cubicBezTo>
                  <a:pt x="1238" y="51"/>
                  <a:pt x="1218" y="63"/>
                  <a:pt x="1196" y="72"/>
                </a:cubicBezTo>
                <a:cubicBezTo>
                  <a:pt x="1211" y="52"/>
                  <a:pt x="1215" y="45"/>
                  <a:pt x="1227" y="3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81" name="Ink 6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371850" y="4129088"/>
            <a:ext cx="920750" cy="554037"/>
          </a:xfrm>
          <a:custGeom>
            <a:avLst/>
            <a:gdLst>
              <a:gd name="T0" fmla="*/ 605623891 w 2559"/>
              <a:gd name="T1" fmla="*/ 2147483647 h 1539"/>
              <a:gd name="T2" fmla="*/ 279508956 w 2559"/>
              <a:gd name="T3" fmla="*/ 2147483647 h 1539"/>
              <a:gd name="T4" fmla="*/ 2147483647 w 2559"/>
              <a:gd name="T5" fmla="*/ 2147483647 h 1539"/>
              <a:gd name="T6" fmla="*/ 2147483647 w 2559"/>
              <a:gd name="T7" fmla="*/ 2147483647 h 1539"/>
              <a:gd name="T8" fmla="*/ 2147483647 w 2559"/>
              <a:gd name="T9" fmla="*/ 2147483647 h 1539"/>
              <a:gd name="T10" fmla="*/ 2147483647 w 2559"/>
              <a:gd name="T11" fmla="*/ 2147483647 h 1539"/>
              <a:gd name="T12" fmla="*/ 2147483647 w 2559"/>
              <a:gd name="T13" fmla="*/ 2147483647 h 1539"/>
              <a:gd name="T14" fmla="*/ 2147483647 w 2559"/>
              <a:gd name="T15" fmla="*/ 2147483647 h 1539"/>
              <a:gd name="T16" fmla="*/ 2147483647 w 2559"/>
              <a:gd name="T17" fmla="*/ 2147483647 h 1539"/>
              <a:gd name="T18" fmla="*/ 2147483647 w 2559"/>
              <a:gd name="T19" fmla="*/ 2147483647 h 1539"/>
              <a:gd name="T20" fmla="*/ 2147483647 w 2559"/>
              <a:gd name="T21" fmla="*/ 2147483647 h 1539"/>
              <a:gd name="T22" fmla="*/ 2147483647 w 2559"/>
              <a:gd name="T23" fmla="*/ 2147483647 h 1539"/>
              <a:gd name="T24" fmla="*/ 2147483647 w 2559"/>
              <a:gd name="T25" fmla="*/ 2147483647 h 1539"/>
              <a:gd name="T26" fmla="*/ 2147483647 w 2559"/>
              <a:gd name="T27" fmla="*/ 2147483647 h 1539"/>
              <a:gd name="T28" fmla="*/ 2147483647 w 2559"/>
              <a:gd name="T29" fmla="*/ 2147483647 h 1539"/>
              <a:gd name="T30" fmla="*/ 2147483647 w 2559"/>
              <a:gd name="T31" fmla="*/ 2147483647 h 1539"/>
              <a:gd name="T32" fmla="*/ 2147483647 w 2559"/>
              <a:gd name="T33" fmla="*/ 2147483647 h 1539"/>
              <a:gd name="T34" fmla="*/ 2147483647 w 2559"/>
              <a:gd name="T35" fmla="*/ 2147483647 h 1539"/>
              <a:gd name="T36" fmla="*/ 2147483647 w 2559"/>
              <a:gd name="T37" fmla="*/ 2147483647 h 1539"/>
              <a:gd name="T38" fmla="*/ 2147483647 w 2559"/>
              <a:gd name="T39" fmla="*/ 2147483647 h 1539"/>
              <a:gd name="T40" fmla="*/ 2147483647 w 2559"/>
              <a:gd name="T41" fmla="*/ 2147483647 h 1539"/>
              <a:gd name="T42" fmla="*/ 2147483647 w 2559"/>
              <a:gd name="T43" fmla="*/ 2147483647 h 1539"/>
              <a:gd name="T44" fmla="*/ 2147483647 w 2559"/>
              <a:gd name="T45" fmla="*/ 2147483647 h 1539"/>
              <a:gd name="T46" fmla="*/ 2147483647 w 2559"/>
              <a:gd name="T47" fmla="*/ 2147483647 h 1539"/>
              <a:gd name="T48" fmla="*/ 2147483647 w 2559"/>
              <a:gd name="T49" fmla="*/ 2147483647 h 1539"/>
              <a:gd name="T50" fmla="*/ 2147483647 w 2559"/>
              <a:gd name="T51" fmla="*/ 2147483647 h 1539"/>
              <a:gd name="T52" fmla="*/ 2147483647 w 2559"/>
              <a:gd name="T53" fmla="*/ 2147483647 h 1539"/>
              <a:gd name="T54" fmla="*/ 2147483647 w 2559"/>
              <a:gd name="T55" fmla="*/ 2147483647 h 1539"/>
              <a:gd name="T56" fmla="*/ 2147483647 w 2559"/>
              <a:gd name="T57" fmla="*/ 2147483647 h 1539"/>
              <a:gd name="T58" fmla="*/ 2147483647 w 2559"/>
              <a:gd name="T59" fmla="*/ 2147483647 h 1539"/>
              <a:gd name="T60" fmla="*/ 2147483647 w 2559"/>
              <a:gd name="T61" fmla="*/ 2147483647 h 1539"/>
              <a:gd name="T62" fmla="*/ 2147483647 w 2559"/>
              <a:gd name="T63" fmla="*/ 2147483647 h 1539"/>
              <a:gd name="T64" fmla="*/ 2147483647 w 2559"/>
              <a:gd name="T65" fmla="*/ 2147483647 h 1539"/>
              <a:gd name="T66" fmla="*/ 2147483647 w 2559"/>
              <a:gd name="T67" fmla="*/ 2147483647 h 1539"/>
              <a:gd name="T68" fmla="*/ 2147483647 w 2559"/>
              <a:gd name="T69" fmla="*/ 2147483647 h 1539"/>
              <a:gd name="T70" fmla="*/ 2147483647 w 2559"/>
              <a:gd name="T71" fmla="*/ 2147483647 h 1539"/>
              <a:gd name="T72" fmla="*/ 2147483647 w 2559"/>
              <a:gd name="T73" fmla="*/ 2147483647 h 1539"/>
              <a:gd name="T74" fmla="*/ 2147483647 w 2559"/>
              <a:gd name="T75" fmla="*/ 2147483647 h 1539"/>
              <a:gd name="T76" fmla="*/ 2147483647 w 2559"/>
              <a:gd name="T77" fmla="*/ 2147483647 h 1539"/>
              <a:gd name="T78" fmla="*/ 2147483647 w 2559"/>
              <a:gd name="T79" fmla="*/ 2147483647 h 1539"/>
              <a:gd name="T80" fmla="*/ 2147483647 w 2559"/>
              <a:gd name="T81" fmla="*/ 2147483647 h 1539"/>
              <a:gd name="T82" fmla="*/ 2147483647 w 2559"/>
              <a:gd name="T83" fmla="*/ 2147483647 h 1539"/>
              <a:gd name="T84" fmla="*/ 2147483647 w 2559"/>
              <a:gd name="T85" fmla="*/ 2147483647 h 1539"/>
              <a:gd name="T86" fmla="*/ 2147483647 w 2559"/>
              <a:gd name="T87" fmla="*/ 2147483647 h 1539"/>
              <a:gd name="T88" fmla="*/ 2147483647 w 2559"/>
              <a:gd name="T89" fmla="*/ 2147483647 h 1539"/>
              <a:gd name="T90" fmla="*/ 2147483647 w 2559"/>
              <a:gd name="T91" fmla="*/ 2147483647 h 1539"/>
              <a:gd name="T92" fmla="*/ 2147483647 w 2559"/>
              <a:gd name="T93" fmla="*/ 2147483647 h 1539"/>
              <a:gd name="T94" fmla="*/ 2147483647 w 2559"/>
              <a:gd name="T95" fmla="*/ 2147483647 h 1539"/>
              <a:gd name="T96" fmla="*/ 2147483647 w 2559"/>
              <a:gd name="T97" fmla="*/ 2147483647 h 1539"/>
              <a:gd name="T98" fmla="*/ 2147483647 w 2559"/>
              <a:gd name="T99" fmla="*/ 2147483647 h 153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559"/>
              <a:gd name="T151" fmla="*/ 0 h 1539"/>
              <a:gd name="T152" fmla="*/ 2559 w 2559"/>
              <a:gd name="T153" fmla="*/ 1539 h 153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559" h="1539" extrusionOk="0">
                <a:moveTo>
                  <a:pt x="13" y="711"/>
                </a:moveTo>
                <a:cubicBezTo>
                  <a:pt x="17" y="730"/>
                  <a:pt x="11" y="775"/>
                  <a:pt x="6" y="814"/>
                </a:cubicBezTo>
                <a:cubicBezTo>
                  <a:pt x="-9" y="927"/>
                  <a:pt x="-7" y="1059"/>
                  <a:pt x="68" y="1152"/>
                </a:cubicBezTo>
                <a:cubicBezTo>
                  <a:pt x="114" y="1209"/>
                  <a:pt x="181" y="1236"/>
                  <a:pt x="253" y="1238"/>
                </a:cubicBezTo>
                <a:cubicBezTo>
                  <a:pt x="340" y="1241"/>
                  <a:pt x="412" y="1196"/>
                  <a:pt x="448" y="1116"/>
                </a:cubicBezTo>
                <a:cubicBezTo>
                  <a:pt x="498" y="1006"/>
                  <a:pt x="476" y="872"/>
                  <a:pt x="450" y="760"/>
                </a:cubicBezTo>
                <a:cubicBezTo>
                  <a:pt x="439" y="714"/>
                  <a:pt x="422" y="672"/>
                  <a:pt x="409" y="627"/>
                </a:cubicBezTo>
                <a:cubicBezTo>
                  <a:pt x="408" y="623"/>
                  <a:pt x="408" y="619"/>
                  <a:pt x="407" y="615"/>
                </a:cubicBezTo>
              </a:path>
              <a:path w="2559" h="1539" extrusionOk="0">
                <a:moveTo>
                  <a:pt x="825" y="743"/>
                </a:moveTo>
                <a:cubicBezTo>
                  <a:pt x="850" y="756"/>
                  <a:pt x="785" y="736"/>
                  <a:pt x="773" y="735"/>
                </a:cubicBezTo>
                <a:cubicBezTo>
                  <a:pt x="739" y="731"/>
                  <a:pt x="688" y="723"/>
                  <a:pt x="662" y="751"/>
                </a:cubicBezTo>
                <a:cubicBezTo>
                  <a:pt x="629" y="786"/>
                  <a:pt x="673" y="849"/>
                  <a:pt x="691" y="878"/>
                </a:cubicBezTo>
                <a:cubicBezTo>
                  <a:pt x="729" y="940"/>
                  <a:pt x="778" y="995"/>
                  <a:pt x="816" y="1057"/>
                </a:cubicBezTo>
                <a:cubicBezTo>
                  <a:pt x="837" y="1092"/>
                  <a:pt x="863" y="1142"/>
                  <a:pt x="828" y="1178"/>
                </a:cubicBezTo>
                <a:cubicBezTo>
                  <a:pt x="793" y="1213"/>
                  <a:pt x="736" y="1206"/>
                  <a:pt x="693" y="1202"/>
                </a:cubicBezTo>
                <a:cubicBezTo>
                  <a:pt x="646" y="1197"/>
                  <a:pt x="597" y="1179"/>
                  <a:pt x="575" y="1133"/>
                </a:cubicBezTo>
                <a:cubicBezTo>
                  <a:pt x="572" y="1123"/>
                  <a:pt x="570" y="1112"/>
                  <a:pt x="567" y="1102"/>
                </a:cubicBezTo>
              </a:path>
              <a:path w="2559" h="1539" extrusionOk="0">
                <a:moveTo>
                  <a:pt x="887" y="931"/>
                </a:moveTo>
                <a:cubicBezTo>
                  <a:pt x="937" y="945"/>
                  <a:pt x="985" y="956"/>
                  <a:pt x="1037" y="946"/>
                </a:cubicBezTo>
                <a:cubicBezTo>
                  <a:pt x="1076" y="938"/>
                  <a:pt x="1119" y="914"/>
                  <a:pt x="1138" y="878"/>
                </a:cubicBezTo>
                <a:cubicBezTo>
                  <a:pt x="1154" y="849"/>
                  <a:pt x="1152" y="810"/>
                  <a:pt x="1122" y="791"/>
                </a:cubicBezTo>
                <a:cubicBezTo>
                  <a:pt x="1082" y="765"/>
                  <a:pt x="1030" y="797"/>
                  <a:pt x="1000" y="823"/>
                </a:cubicBezTo>
                <a:cubicBezTo>
                  <a:pt x="948" y="867"/>
                  <a:pt x="916" y="929"/>
                  <a:pt x="901" y="995"/>
                </a:cubicBezTo>
                <a:cubicBezTo>
                  <a:pt x="890" y="1044"/>
                  <a:pt x="885" y="1114"/>
                  <a:pt x="906" y="1161"/>
                </a:cubicBezTo>
                <a:cubicBezTo>
                  <a:pt x="920" y="1192"/>
                  <a:pt x="939" y="1195"/>
                  <a:pt x="967" y="1202"/>
                </a:cubicBezTo>
              </a:path>
              <a:path w="2559" h="1539" extrusionOk="0">
                <a:moveTo>
                  <a:pt x="1293" y="915"/>
                </a:moveTo>
                <a:cubicBezTo>
                  <a:pt x="1270" y="960"/>
                  <a:pt x="1256" y="1006"/>
                  <a:pt x="1251" y="1057"/>
                </a:cubicBezTo>
                <a:cubicBezTo>
                  <a:pt x="1247" y="1098"/>
                  <a:pt x="1247" y="1146"/>
                  <a:pt x="1261" y="1186"/>
                </a:cubicBezTo>
                <a:cubicBezTo>
                  <a:pt x="1271" y="1215"/>
                  <a:pt x="1295" y="1233"/>
                  <a:pt x="1325" y="1218"/>
                </a:cubicBezTo>
                <a:cubicBezTo>
                  <a:pt x="1347" y="1202"/>
                  <a:pt x="1356" y="1196"/>
                  <a:pt x="1368" y="1181"/>
                </a:cubicBezTo>
              </a:path>
              <a:path w="2559" h="1539" extrusionOk="0">
                <a:moveTo>
                  <a:pt x="1435" y="697"/>
                </a:moveTo>
                <a:cubicBezTo>
                  <a:pt x="1426" y="679"/>
                  <a:pt x="1403" y="654"/>
                  <a:pt x="1400" y="635"/>
                </a:cubicBezTo>
                <a:cubicBezTo>
                  <a:pt x="1396" y="611"/>
                  <a:pt x="1414" y="593"/>
                  <a:pt x="1432" y="576"/>
                </a:cubicBezTo>
                <a:cubicBezTo>
                  <a:pt x="1454" y="555"/>
                  <a:pt x="1479" y="540"/>
                  <a:pt x="1504" y="523"/>
                </a:cubicBezTo>
              </a:path>
              <a:path w="2559" h="1539" extrusionOk="0">
                <a:moveTo>
                  <a:pt x="1807" y="400"/>
                </a:moveTo>
                <a:cubicBezTo>
                  <a:pt x="1799" y="438"/>
                  <a:pt x="1784" y="474"/>
                  <a:pt x="1774" y="513"/>
                </a:cubicBezTo>
                <a:cubicBezTo>
                  <a:pt x="1749" y="609"/>
                  <a:pt x="1724" y="705"/>
                  <a:pt x="1705" y="802"/>
                </a:cubicBezTo>
                <a:cubicBezTo>
                  <a:pt x="1685" y="902"/>
                  <a:pt x="1669" y="1004"/>
                  <a:pt x="1662" y="1106"/>
                </a:cubicBezTo>
                <a:cubicBezTo>
                  <a:pt x="1661" y="1121"/>
                  <a:pt x="1650" y="1217"/>
                  <a:pt x="1679" y="1226"/>
                </a:cubicBezTo>
                <a:cubicBezTo>
                  <a:pt x="1700" y="1233"/>
                  <a:pt x="1713" y="1200"/>
                  <a:pt x="1721" y="1188"/>
                </a:cubicBezTo>
              </a:path>
              <a:path w="2559" h="1539" extrusionOk="0">
                <a:moveTo>
                  <a:pt x="1554" y="813"/>
                </a:moveTo>
                <a:cubicBezTo>
                  <a:pt x="1529" y="833"/>
                  <a:pt x="1588" y="846"/>
                  <a:pt x="1604" y="850"/>
                </a:cubicBezTo>
                <a:cubicBezTo>
                  <a:pt x="1673" y="869"/>
                  <a:pt x="1755" y="871"/>
                  <a:pt x="1825" y="857"/>
                </a:cubicBezTo>
                <a:cubicBezTo>
                  <a:pt x="1893" y="844"/>
                  <a:pt x="1946" y="814"/>
                  <a:pt x="2006" y="782"/>
                </a:cubicBezTo>
              </a:path>
              <a:path w="2559" h="1539" extrusionOk="0">
                <a:moveTo>
                  <a:pt x="2352" y="2"/>
                </a:moveTo>
                <a:cubicBezTo>
                  <a:pt x="2417" y="30"/>
                  <a:pt x="2441" y="44"/>
                  <a:pt x="2480" y="120"/>
                </a:cubicBezTo>
                <a:cubicBezTo>
                  <a:pt x="2584" y="324"/>
                  <a:pt x="2573" y="580"/>
                  <a:pt x="2526" y="798"/>
                </a:cubicBezTo>
                <a:cubicBezTo>
                  <a:pt x="2492" y="958"/>
                  <a:pt x="2427" y="1120"/>
                  <a:pt x="2328" y="1251"/>
                </a:cubicBezTo>
                <a:cubicBezTo>
                  <a:pt x="2290" y="1302"/>
                  <a:pt x="2234" y="1337"/>
                  <a:pt x="2202" y="1391"/>
                </a:cubicBezTo>
                <a:cubicBezTo>
                  <a:pt x="2175" y="1438"/>
                  <a:pt x="2177" y="1487"/>
                  <a:pt x="2178" y="1538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82" name="Ink 6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772150" y="911225"/>
            <a:ext cx="841375" cy="471488"/>
          </a:xfrm>
          <a:custGeom>
            <a:avLst/>
            <a:gdLst>
              <a:gd name="T0" fmla="*/ 0 w 2341"/>
              <a:gd name="T1" fmla="*/ 2147483647 h 1311"/>
              <a:gd name="T2" fmla="*/ 1532007020 w 2341"/>
              <a:gd name="T3" fmla="*/ 2147483647 h 1311"/>
              <a:gd name="T4" fmla="*/ 1532007020 w 2341"/>
              <a:gd name="T5" fmla="*/ 2147483647 h 1311"/>
              <a:gd name="T6" fmla="*/ 1299881423 w 2341"/>
              <a:gd name="T7" fmla="*/ 2147483647 h 1311"/>
              <a:gd name="T8" fmla="*/ 2147483647 w 2341"/>
              <a:gd name="T9" fmla="*/ 2147483647 h 1311"/>
              <a:gd name="T10" fmla="*/ 2147483647 w 2341"/>
              <a:gd name="T11" fmla="*/ 2147483647 h 1311"/>
              <a:gd name="T12" fmla="*/ 2147483647 w 2341"/>
              <a:gd name="T13" fmla="*/ 2147483647 h 1311"/>
              <a:gd name="T14" fmla="*/ 2147483647 w 2341"/>
              <a:gd name="T15" fmla="*/ 2147483647 h 1311"/>
              <a:gd name="T16" fmla="*/ 2147483647 w 2341"/>
              <a:gd name="T17" fmla="*/ 2147483647 h 1311"/>
              <a:gd name="T18" fmla="*/ 2147483647 w 2341"/>
              <a:gd name="T19" fmla="*/ 2147483647 h 1311"/>
              <a:gd name="T20" fmla="*/ 2147483647 w 2341"/>
              <a:gd name="T21" fmla="*/ 2147483647 h 1311"/>
              <a:gd name="T22" fmla="*/ 2147483647 w 2341"/>
              <a:gd name="T23" fmla="*/ 2147483647 h 1311"/>
              <a:gd name="T24" fmla="*/ 2147483647 w 2341"/>
              <a:gd name="T25" fmla="*/ 2147483647 h 1311"/>
              <a:gd name="T26" fmla="*/ 2147483647 w 2341"/>
              <a:gd name="T27" fmla="*/ 2147483647 h 1311"/>
              <a:gd name="T28" fmla="*/ 2147483647 w 2341"/>
              <a:gd name="T29" fmla="*/ 2147483647 h 1311"/>
              <a:gd name="T30" fmla="*/ 2147483647 w 2341"/>
              <a:gd name="T31" fmla="*/ 2147483647 h 1311"/>
              <a:gd name="T32" fmla="*/ 2147483647 w 2341"/>
              <a:gd name="T33" fmla="*/ 2147483647 h 1311"/>
              <a:gd name="T34" fmla="*/ 2147483647 w 2341"/>
              <a:gd name="T35" fmla="*/ 2147483647 h 1311"/>
              <a:gd name="T36" fmla="*/ 2147483647 w 2341"/>
              <a:gd name="T37" fmla="*/ 2147483647 h 1311"/>
              <a:gd name="T38" fmla="*/ 2147483647 w 2341"/>
              <a:gd name="T39" fmla="*/ 2147483647 h 1311"/>
              <a:gd name="T40" fmla="*/ 2147483647 w 2341"/>
              <a:gd name="T41" fmla="*/ 2147483647 h 1311"/>
              <a:gd name="T42" fmla="*/ 2147483647 w 2341"/>
              <a:gd name="T43" fmla="*/ 2147483647 h 1311"/>
              <a:gd name="T44" fmla="*/ 2147483647 w 2341"/>
              <a:gd name="T45" fmla="*/ 2147483647 h 1311"/>
              <a:gd name="T46" fmla="*/ 2147483647 w 2341"/>
              <a:gd name="T47" fmla="*/ 2147483647 h 1311"/>
              <a:gd name="T48" fmla="*/ 2147483647 w 2341"/>
              <a:gd name="T49" fmla="*/ 2147483647 h 1311"/>
              <a:gd name="T50" fmla="*/ 2147483647 w 2341"/>
              <a:gd name="T51" fmla="*/ 2147483647 h 1311"/>
              <a:gd name="T52" fmla="*/ 2147483647 w 2341"/>
              <a:gd name="T53" fmla="*/ 2147483647 h 1311"/>
              <a:gd name="T54" fmla="*/ 2147483647 w 2341"/>
              <a:gd name="T55" fmla="*/ 2147483647 h 1311"/>
              <a:gd name="T56" fmla="*/ 2147483647 w 2341"/>
              <a:gd name="T57" fmla="*/ 2147483647 h 1311"/>
              <a:gd name="T58" fmla="*/ 2147483647 w 2341"/>
              <a:gd name="T59" fmla="*/ 2147483647 h 1311"/>
              <a:gd name="T60" fmla="*/ 2147483647 w 2341"/>
              <a:gd name="T61" fmla="*/ 2147483647 h 1311"/>
              <a:gd name="T62" fmla="*/ 2147483647 w 2341"/>
              <a:gd name="T63" fmla="*/ 2147483647 h 1311"/>
              <a:gd name="T64" fmla="*/ 2147483647 w 2341"/>
              <a:gd name="T65" fmla="*/ 2147483647 h 1311"/>
              <a:gd name="T66" fmla="*/ 2147483647 w 2341"/>
              <a:gd name="T67" fmla="*/ 2147483647 h 1311"/>
              <a:gd name="T68" fmla="*/ 2147483647 w 2341"/>
              <a:gd name="T69" fmla="*/ 2147483647 h 1311"/>
              <a:gd name="T70" fmla="*/ 2147483647 w 2341"/>
              <a:gd name="T71" fmla="*/ 2147483647 h 1311"/>
              <a:gd name="T72" fmla="*/ 2147483647 w 2341"/>
              <a:gd name="T73" fmla="*/ 2147483647 h 1311"/>
              <a:gd name="T74" fmla="*/ 2147483647 w 2341"/>
              <a:gd name="T75" fmla="*/ 2147483647 h 1311"/>
              <a:gd name="T76" fmla="*/ 2147483647 w 2341"/>
              <a:gd name="T77" fmla="*/ 2147483647 h 1311"/>
              <a:gd name="T78" fmla="*/ 2147483647 w 2341"/>
              <a:gd name="T79" fmla="*/ 2147483647 h 1311"/>
              <a:gd name="T80" fmla="*/ 2147483647 w 2341"/>
              <a:gd name="T81" fmla="*/ 2147483647 h 131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341"/>
              <a:gd name="T124" fmla="*/ 0 h 1311"/>
              <a:gd name="T125" fmla="*/ 2341 w 2341"/>
              <a:gd name="T126" fmla="*/ 1311 h 131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341" h="1311" extrusionOk="0">
                <a:moveTo>
                  <a:pt x="0" y="219"/>
                </a:moveTo>
                <a:cubicBezTo>
                  <a:pt x="30" y="248"/>
                  <a:pt x="30" y="284"/>
                  <a:pt x="33" y="325"/>
                </a:cubicBezTo>
                <a:cubicBezTo>
                  <a:pt x="38" y="410"/>
                  <a:pt x="38" y="496"/>
                  <a:pt x="33" y="581"/>
                </a:cubicBezTo>
                <a:cubicBezTo>
                  <a:pt x="30" y="634"/>
                  <a:pt x="10" y="711"/>
                  <a:pt x="28" y="763"/>
                </a:cubicBezTo>
                <a:cubicBezTo>
                  <a:pt x="38" y="775"/>
                  <a:pt x="42" y="778"/>
                  <a:pt x="54" y="770"/>
                </a:cubicBezTo>
              </a:path>
              <a:path w="2341" h="1311" extrusionOk="0">
                <a:moveTo>
                  <a:pt x="513" y="193"/>
                </a:moveTo>
                <a:cubicBezTo>
                  <a:pt x="509" y="169"/>
                  <a:pt x="510" y="163"/>
                  <a:pt x="496" y="155"/>
                </a:cubicBezTo>
                <a:cubicBezTo>
                  <a:pt x="454" y="213"/>
                  <a:pt x="425" y="266"/>
                  <a:pt x="397" y="336"/>
                </a:cubicBezTo>
                <a:cubicBezTo>
                  <a:pt x="336" y="486"/>
                  <a:pt x="289" y="639"/>
                  <a:pt x="250" y="796"/>
                </a:cubicBezTo>
                <a:cubicBezTo>
                  <a:pt x="220" y="919"/>
                  <a:pt x="175" y="1070"/>
                  <a:pt x="187" y="1199"/>
                </a:cubicBezTo>
                <a:cubicBezTo>
                  <a:pt x="194" y="1276"/>
                  <a:pt x="223" y="1304"/>
                  <a:pt x="291" y="1306"/>
                </a:cubicBezTo>
              </a:path>
              <a:path w="2341" h="1311" extrusionOk="0">
                <a:moveTo>
                  <a:pt x="651" y="701"/>
                </a:moveTo>
                <a:cubicBezTo>
                  <a:pt x="674" y="691"/>
                  <a:pt x="691" y="676"/>
                  <a:pt x="712" y="663"/>
                </a:cubicBezTo>
                <a:cubicBezTo>
                  <a:pt x="732" y="651"/>
                  <a:pt x="751" y="639"/>
                  <a:pt x="772" y="656"/>
                </a:cubicBezTo>
                <a:cubicBezTo>
                  <a:pt x="811" y="687"/>
                  <a:pt x="821" y="777"/>
                  <a:pt x="830" y="822"/>
                </a:cubicBezTo>
                <a:cubicBezTo>
                  <a:pt x="840" y="872"/>
                  <a:pt x="848" y="925"/>
                  <a:pt x="851" y="976"/>
                </a:cubicBezTo>
                <a:cubicBezTo>
                  <a:pt x="851" y="994"/>
                  <a:pt x="851" y="999"/>
                  <a:pt x="852" y="1011"/>
                </a:cubicBezTo>
                <a:cubicBezTo>
                  <a:pt x="821" y="1013"/>
                  <a:pt x="799" y="997"/>
                  <a:pt x="770" y="982"/>
                </a:cubicBezTo>
                <a:cubicBezTo>
                  <a:pt x="730" y="962"/>
                  <a:pt x="685" y="939"/>
                  <a:pt x="639" y="945"/>
                </a:cubicBezTo>
                <a:cubicBezTo>
                  <a:pt x="579" y="953"/>
                  <a:pt x="564" y="1015"/>
                  <a:pt x="570" y="1066"/>
                </a:cubicBezTo>
                <a:cubicBezTo>
                  <a:pt x="576" y="1119"/>
                  <a:pt x="601" y="1164"/>
                  <a:pt x="650" y="1188"/>
                </a:cubicBezTo>
                <a:cubicBezTo>
                  <a:pt x="714" y="1220"/>
                  <a:pt x="802" y="1202"/>
                  <a:pt x="862" y="1170"/>
                </a:cubicBezTo>
                <a:cubicBezTo>
                  <a:pt x="923" y="1138"/>
                  <a:pt x="969" y="1084"/>
                  <a:pt x="1015" y="1034"/>
                </a:cubicBezTo>
              </a:path>
              <a:path w="2341" h="1311" extrusionOk="0">
                <a:moveTo>
                  <a:pt x="1576" y="237"/>
                </a:moveTo>
                <a:cubicBezTo>
                  <a:pt x="1593" y="264"/>
                  <a:pt x="1581" y="276"/>
                  <a:pt x="1581" y="308"/>
                </a:cubicBezTo>
                <a:cubicBezTo>
                  <a:pt x="1581" y="410"/>
                  <a:pt x="1572" y="512"/>
                  <a:pt x="1568" y="614"/>
                </a:cubicBezTo>
                <a:cubicBezTo>
                  <a:pt x="1565" y="710"/>
                  <a:pt x="1557" y="807"/>
                  <a:pt x="1555" y="903"/>
                </a:cubicBezTo>
                <a:cubicBezTo>
                  <a:pt x="1554" y="939"/>
                  <a:pt x="1559" y="963"/>
                  <a:pt x="1570" y="988"/>
                </a:cubicBezTo>
                <a:cubicBezTo>
                  <a:pt x="1592" y="966"/>
                  <a:pt x="1612" y="944"/>
                  <a:pt x="1638" y="927"/>
                </a:cubicBezTo>
                <a:cubicBezTo>
                  <a:pt x="1674" y="904"/>
                  <a:pt x="1715" y="889"/>
                  <a:pt x="1759" y="897"/>
                </a:cubicBezTo>
                <a:cubicBezTo>
                  <a:pt x="1810" y="906"/>
                  <a:pt x="1876" y="957"/>
                  <a:pt x="1872" y="1015"/>
                </a:cubicBezTo>
                <a:cubicBezTo>
                  <a:pt x="1869" y="1053"/>
                  <a:pt x="1825" y="1073"/>
                  <a:pt x="1795" y="1086"/>
                </a:cubicBezTo>
                <a:cubicBezTo>
                  <a:pt x="1752" y="1104"/>
                  <a:pt x="1699" y="1111"/>
                  <a:pt x="1653" y="1102"/>
                </a:cubicBezTo>
                <a:cubicBezTo>
                  <a:pt x="1589" y="1089"/>
                  <a:pt x="1569" y="1035"/>
                  <a:pt x="1574" y="976"/>
                </a:cubicBezTo>
                <a:cubicBezTo>
                  <a:pt x="1576" y="960"/>
                  <a:pt x="1579" y="945"/>
                  <a:pt x="1581" y="929"/>
                </a:cubicBezTo>
              </a:path>
              <a:path w="2341" h="1311" extrusionOk="0">
                <a:moveTo>
                  <a:pt x="2097" y="0"/>
                </a:moveTo>
                <a:cubicBezTo>
                  <a:pt x="2194" y="41"/>
                  <a:pt x="2220" y="106"/>
                  <a:pt x="2256" y="207"/>
                </a:cubicBezTo>
                <a:cubicBezTo>
                  <a:pt x="2314" y="369"/>
                  <a:pt x="2336" y="536"/>
                  <a:pt x="2340" y="707"/>
                </a:cubicBezTo>
                <a:cubicBezTo>
                  <a:pt x="2343" y="838"/>
                  <a:pt x="2333" y="971"/>
                  <a:pt x="2295" y="1097"/>
                </a:cubicBezTo>
                <a:cubicBezTo>
                  <a:pt x="2289" y="1119"/>
                  <a:pt x="2263" y="1207"/>
                  <a:pt x="2240" y="1222"/>
                </a:cubicBezTo>
                <a:cubicBezTo>
                  <a:pt x="2219" y="1236"/>
                  <a:pt x="2236" y="1190"/>
                  <a:pt x="2249" y="1168"/>
                </a:cubicBezTo>
              </a:path>
            </a:pathLst>
          </a:custGeom>
          <a:noFill/>
          <a:ln w="19050" cap="rnd">
            <a:solidFill>
              <a:srgbClr val="5063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83" name="Ink 6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986588" y="1452563"/>
            <a:ext cx="1098550" cy="720725"/>
          </a:xfrm>
          <a:custGeom>
            <a:avLst/>
            <a:gdLst>
              <a:gd name="T0" fmla="*/ 2147483647 w 3051"/>
              <a:gd name="T1" fmla="*/ 2147483647 h 2000"/>
              <a:gd name="T2" fmla="*/ 2147483647 w 3051"/>
              <a:gd name="T3" fmla="*/ 2147483647 h 2000"/>
              <a:gd name="T4" fmla="*/ 2147483647 w 3051"/>
              <a:gd name="T5" fmla="*/ 2147483647 h 2000"/>
              <a:gd name="T6" fmla="*/ 2147483647 w 3051"/>
              <a:gd name="T7" fmla="*/ 2147483647 h 2000"/>
              <a:gd name="T8" fmla="*/ 2147483647 w 3051"/>
              <a:gd name="T9" fmla="*/ 2147483647 h 2000"/>
              <a:gd name="T10" fmla="*/ 2147483647 w 3051"/>
              <a:gd name="T11" fmla="*/ 2147483647 h 2000"/>
              <a:gd name="T12" fmla="*/ 2147483647 w 3051"/>
              <a:gd name="T13" fmla="*/ 2147483647 h 2000"/>
              <a:gd name="T14" fmla="*/ 2147483647 w 3051"/>
              <a:gd name="T15" fmla="*/ 2147483647 h 2000"/>
              <a:gd name="T16" fmla="*/ 2147483647 w 3051"/>
              <a:gd name="T17" fmla="*/ 2147483647 h 2000"/>
              <a:gd name="T18" fmla="*/ 2147483647 w 3051"/>
              <a:gd name="T19" fmla="*/ 2147483647 h 2000"/>
              <a:gd name="T20" fmla="*/ 466851015 w 3051"/>
              <a:gd name="T21" fmla="*/ 2147483647 h 2000"/>
              <a:gd name="T22" fmla="*/ 2147483647 w 3051"/>
              <a:gd name="T23" fmla="*/ 2147483647 h 2000"/>
              <a:gd name="T24" fmla="*/ 2147483647 w 3051"/>
              <a:gd name="T25" fmla="*/ 2147483647 h 2000"/>
              <a:gd name="T26" fmla="*/ 2147483647 w 3051"/>
              <a:gd name="T27" fmla="*/ 2147483647 h 2000"/>
              <a:gd name="T28" fmla="*/ 2147483647 w 3051"/>
              <a:gd name="T29" fmla="*/ 2147483647 h 2000"/>
              <a:gd name="T30" fmla="*/ 2147483647 w 3051"/>
              <a:gd name="T31" fmla="*/ 2147483647 h 2000"/>
              <a:gd name="T32" fmla="*/ 2147483647 w 3051"/>
              <a:gd name="T33" fmla="*/ 2147483647 h 2000"/>
              <a:gd name="T34" fmla="*/ 2147483647 w 3051"/>
              <a:gd name="T35" fmla="*/ 2147483647 h 2000"/>
              <a:gd name="T36" fmla="*/ 2147483647 w 3051"/>
              <a:gd name="T37" fmla="*/ 2147483647 h 2000"/>
              <a:gd name="T38" fmla="*/ 2147483647 w 3051"/>
              <a:gd name="T39" fmla="*/ 2147483647 h 2000"/>
              <a:gd name="T40" fmla="*/ 2147483647 w 3051"/>
              <a:gd name="T41" fmla="*/ 2147483647 h 2000"/>
              <a:gd name="T42" fmla="*/ 2147483647 w 3051"/>
              <a:gd name="T43" fmla="*/ 2147483647 h 2000"/>
              <a:gd name="T44" fmla="*/ 2147483647 w 3051"/>
              <a:gd name="T45" fmla="*/ 2147483647 h 2000"/>
              <a:gd name="T46" fmla="*/ 2147483647 w 3051"/>
              <a:gd name="T47" fmla="*/ 2147483647 h 2000"/>
              <a:gd name="T48" fmla="*/ 2147483647 w 3051"/>
              <a:gd name="T49" fmla="*/ 2147483647 h 2000"/>
              <a:gd name="T50" fmla="*/ 2147483647 w 3051"/>
              <a:gd name="T51" fmla="*/ 2147483647 h 2000"/>
              <a:gd name="T52" fmla="*/ 2147483647 w 3051"/>
              <a:gd name="T53" fmla="*/ 2147483647 h 2000"/>
              <a:gd name="T54" fmla="*/ 2147483647 w 3051"/>
              <a:gd name="T55" fmla="*/ 2147483647 h 2000"/>
              <a:gd name="T56" fmla="*/ 2147483647 w 3051"/>
              <a:gd name="T57" fmla="*/ 2147483647 h 2000"/>
              <a:gd name="T58" fmla="*/ 2147483647 w 3051"/>
              <a:gd name="T59" fmla="*/ 2147483647 h 2000"/>
              <a:gd name="T60" fmla="*/ 2147483647 w 3051"/>
              <a:gd name="T61" fmla="*/ 2147483647 h 2000"/>
              <a:gd name="T62" fmla="*/ 2147483647 w 3051"/>
              <a:gd name="T63" fmla="*/ 2147483647 h 2000"/>
              <a:gd name="T64" fmla="*/ 2147483647 w 3051"/>
              <a:gd name="T65" fmla="*/ 2147483647 h 2000"/>
              <a:gd name="T66" fmla="*/ 2147483647 w 3051"/>
              <a:gd name="T67" fmla="*/ 2147483647 h 2000"/>
              <a:gd name="T68" fmla="*/ 2147483647 w 3051"/>
              <a:gd name="T69" fmla="*/ 2147483647 h 2000"/>
              <a:gd name="T70" fmla="*/ 2147483647 w 3051"/>
              <a:gd name="T71" fmla="*/ 2147483647 h 2000"/>
              <a:gd name="T72" fmla="*/ 2147483647 w 3051"/>
              <a:gd name="T73" fmla="*/ 2147483647 h 2000"/>
              <a:gd name="T74" fmla="*/ 2147483647 w 3051"/>
              <a:gd name="T75" fmla="*/ 2147483647 h 2000"/>
              <a:gd name="T76" fmla="*/ 2147483647 w 3051"/>
              <a:gd name="T77" fmla="*/ 2147483647 h 2000"/>
              <a:gd name="T78" fmla="*/ 2147483647 w 3051"/>
              <a:gd name="T79" fmla="*/ 2147483647 h 200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3051"/>
              <a:gd name="T121" fmla="*/ 0 h 2000"/>
              <a:gd name="T122" fmla="*/ 3051 w 3051"/>
              <a:gd name="T123" fmla="*/ 2000 h 200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3051" h="2000" extrusionOk="0">
                <a:moveTo>
                  <a:pt x="629" y="1088"/>
                </a:moveTo>
                <a:cubicBezTo>
                  <a:pt x="614" y="1065"/>
                  <a:pt x="601" y="1052"/>
                  <a:pt x="582" y="1033"/>
                </a:cubicBezTo>
                <a:cubicBezTo>
                  <a:pt x="577" y="1089"/>
                  <a:pt x="584" y="1143"/>
                  <a:pt x="587" y="1199"/>
                </a:cubicBezTo>
                <a:cubicBezTo>
                  <a:pt x="599" y="1394"/>
                  <a:pt x="615" y="1588"/>
                  <a:pt x="600" y="1784"/>
                </a:cubicBezTo>
                <a:cubicBezTo>
                  <a:pt x="598" y="1805"/>
                  <a:pt x="598" y="1825"/>
                  <a:pt x="598" y="1846"/>
                </a:cubicBezTo>
                <a:cubicBezTo>
                  <a:pt x="598" y="1849"/>
                  <a:pt x="598" y="1853"/>
                  <a:pt x="598" y="1856"/>
                </a:cubicBezTo>
                <a:cubicBezTo>
                  <a:pt x="587" y="1830"/>
                  <a:pt x="576" y="1804"/>
                  <a:pt x="566" y="1778"/>
                </a:cubicBezTo>
                <a:cubicBezTo>
                  <a:pt x="553" y="1744"/>
                  <a:pt x="540" y="1711"/>
                  <a:pt x="526" y="1677"/>
                </a:cubicBezTo>
                <a:cubicBezTo>
                  <a:pt x="516" y="1653"/>
                  <a:pt x="507" y="1627"/>
                  <a:pt x="495" y="1604"/>
                </a:cubicBezTo>
                <a:cubicBezTo>
                  <a:pt x="492" y="1599"/>
                  <a:pt x="488" y="1594"/>
                  <a:pt x="485" y="1589"/>
                </a:cubicBezTo>
                <a:cubicBezTo>
                  <a:pt x="492" y="1617"/>
                  <a:pt x="501" y="1645"/>
                  <a:pt x="508" y="1673"/>
                </a:cubicBezTo>
                <a:cubicBezTo>
                  <a:pt x="528" y="1752"/>
                  <a:pt x="539" y="1832"/>
                  <a:pt x="554" y="1911"/>
                </a:cubicBezTo>
                <a:cubicBezTo>
                  <a:pt x="555" y="1915"/>
                  <a:pt x="555" y="1918"/>
                  <a:pt x="556" y="1922"/>
                </a:cubicBezTo>
                <a:cubicBezTo>
                  <a:pt x="575" y="1907"/>
                  <a:pt x="588" y="1894"/>
                  <a:pt x="603" y="1869"/>
                </a:cubicBezTo>
                <a:cubicBezTo>
                  <a:pt x="629" y="1827"/>
                  <a:pt x="655" y="1785"/>
                  <a:pt x="682" y="1743"/>
                </a:cubicBezTo>
                <a:cubicBezTo>
                  <a:pt x="706" y="1707"/>
                  <a:pt x="729" y="1668"/>
                  <a:pt x="760" y="1637"/>
                </a:cubicBezTo>
                <a:cubicBezTo>
                  <a:pt x="775" y="1622"/>
                  <a:pt x="793" y="1613"/>
                  <a:pt x="809" y="1600"/>
                </a:cubicBezTo>
                <a:cubicBezTo>
                  <a:pt x="817" y="1593"/>
                  <a:pt x="815" y="1599"/>
                  <a:pt x="825" y="1596"/>
                </a:cubicBezTo>
              </a:path>
              <a:path w="3051" h="2000" extrusionOk="0">
                <a:moveTo>
                  <a:pt x="460" y="352"/>
                </a:moveTo>
                <a:cubicBezTo>
                  <a:pt x="415" y="329"/>
                  <a:pt x="367" y="304"/>
                  <a:pt x="319" y="286"/>
                </a:cubicBezTo>
                <a:cubicBezTo>
                  <a:pt x="266" y="266"/>
                  <a:pt x="206" y="250"/>
                  <a:pt x="149" y="267"/>
                </a:cubicBezTo>
                <a:cubicBezTo>
                  <a:pt x="80" y="287"/>
                  <a:pt x="31" y="340"/>
                  <a:pt x="10" y="407"/>
                </a:cubicBezTo>
                <a:cubicBezTo>
                  <a:pt x="-13" y="480"/>
                  <a:pt x="-2" y="569"/>
                  <a:pt x="41" y="632"/>
                </a:cubicBezTo>
                <a:cubicBezTo>
                  <a:pt x="85" y="697"/>
                  <a:pt x="165" y="716"/>
                  <a:pt x="238" y="698"/>
                </a:cubicBezTo>
                <a:cubicBezTo>
                  <a:pt x="316" y="679"/>
                  <a:pt x="388" y="625"/>
                  <a:pt x="440" y="567"/>
                </a:cubicBezTo>
                <a:cubicBezTo>
                  <a:pt x="469" y="535"/>
                  <a:pt x="511" y="476"/>
                  <a:pt x="471" y="435"/>
                </a:cubicBezTo>
                <a:cubicBezTo>
                  <a:pt x="441" y="404"/>
                  <a:pt x="380" y="402"/>
                  <a:pt x="341" y="405"/>
                </a:cubicBezTo>
                <a:cubicBezTo>
                  <a:pt x="286" y="410"/>
                  <a:pt x="309" y="407"/>
                  <a:pt x="337" y="426"/>
                </a:cubicBezTo>
              </a:path>
              <a:path w="3051" h="2000" extrusionOk="0">
                <a:moveTo>
                  <a:pt x="1487" y="1110"/>
                </a:moveTo>
                <a:cubicBezTo>
                  <a:pt x="1462" y="1124"/>
                  <a:pt x="1461" y="1122"/>
                  <a:pt x="1464" y="1151"/>
                </a:cubicBezTo>
                <a:cubicBezTo>
                  <a:pt x="1468" y="1189"/>
                  <a:pt x="1474" y="1227"/>
                  <a:pt x="1478" y="1265"/>
                </a:cubicBezTo>
                <a:cubicBezTo>
                  <a:pt x="1488" y="1366"/>
                  <a:pt x="1490" y="1468"/>
                  <a:pt x="1495" y="1570"/>
                </a:cubicBezTo>
                <a:cubicBezTo>
                  <a:pt x="1496" y="1589"/>
                  <a:pt x="1527" y="1854"/>
                  <a:pt x="1528" y="1853"/>
                </a:cubicBezTo>
                <a:cubicBezTo>
                  <a:pt x="1529" y="1846"/>
                  <a:pt x="1530" y="1840"/>
                  <a:pt x="1531" y="1833"/>
                </a:cubicBezTo>
              </a:path>
              <a:path w="3051" h="2000" extrusionOk="0">
                <a:moveTo>
                  <a:pt x="1421" y="1748"/>
                </a:moveTo>
                <a:cubicBezTo>
                  <a:pt x="1427" y="1790"/>
                  <a:pt x="1438" y="1829"/>
                  <a:pt x="1448" y="1870"/>
                </a:cubicBezTo>
                <a:cubicBezTo>
                  <a:pt x="1457" y="1908"/>
                  <a:pt x="1464" y="1947"/>
                  <a:pt x="1481" y="1982"/>
                </a:cubicBezTo>
                <a:cubicBezTo>
                  <a:pt x="1488" y="1995"/>
                  <a:pt x="1490" y="1999"/>
                  <a:pt x="1501" y="1999"/>
                </a:cubicBezTo>
                <a:cubicBezTo>
                  <a:pt x="1539" y="1969"/>
                  <a:pt x="1565" y="1932"/>
                  <a:pt x="1595" y="1894"/>
                </a:cubicBezTo>
                <a:cubicBezTo>
                  <a:pt x="1654" y="1818"/>
                  <a:pt x="1710" y="1738"/>
                  <a:pt x="1776" y="1668"/>
                </a:cubicBezTo>
                <a:cubicBezTo>
                  <a:pt x="1802" y="1640"/>
                  <a:pt x="1829" y="1614"/>
                  <a:pt x="1858" y="1589"/>
                </a:cubicBezTo>
              </a:path>
              <a:path w="3051" h="2000" extrusionOk="0">
                <a:moveTo>
                  <a:pt x="2895" y="924"/>
                </a:moveTo>
                <a:cubicBezTo>
                  <a:pt x="2911" y="960"/>
                  <a:pt x="2902" y="1000"/>
                  <a:pt x="2901" y="1040"/>
                </a:cubicBezTo>
                <a:cubicBezTo>
                  <a:pt x="2898" y="1131"/>
                  <a:pt x="2894" y="1223"/>
                  <a:pt x="2891" y="1314"/>
                </a:cubicBezTo>
                <a:cubicBezTo>
                  <a:pt x="2888" y="1400"/>
                  <a:pt x="2887" y="1487"/>
                  <a:pt x="2879" y="1573"/>
                </a:cubicBezTo>
                <a:cubicBezTo>
                  <a:pt x="2875" y="1614"/>
                  <a:pt x="2879" y="1663"/>
                  <a:pt x="2861" y="1701"/>
                </a:cubicBezTo>
                <a:cubicBezTo>
                  <a:pt x="2854" y="1712"/>
                  <a:pt x="2852" y="1716"/>
                  <a:pt x="2843" y="1715"/>
                </a:cubicBezTo>
              </a:path>
              <a:path w="3051" h="2000" extrusionOk="0">
                <a:moveTo>
                  <a:pt x="2722" y="1616"/>
                </a:moveTo>
                <a:cubicBezTo>
                  <a:pt x="2688" y="1628"/>
                  <a:pt x="2690" y="1652"/>
                  <a:pt x="2691" y="1689"/>
                </a:cubicBezTo>
                <a:cubicBezTo>
                  <a:pt x="2692" y="1740"/>
                  <a:pt x="2696" y="1794"/>
                  <a:pt x="2710" y="1843"/>
                </a:cubicBezTo>
                <a:cubicBezTo>
                  <a:pt x="2720" y="1880"/>
                  <a:pt x="2741" y="1917"/>
                  <a:pt x="2786" y="1903"/>
                </a:cubicBezTo>
                <a:cubicBezTo>
                  <a:pt x="2874" y="1876"/>
                  <a:pt x="2949" y="1779"/>
                  <a:pt x="3003" y="1711"/>
                </a:cubicBezTo>
                <a:cubicBezTo>
                  <a:pt x="3032" y="1675"/>
                  <a:pt x="3059" y="1628"/>
                  <a:pt x="3045" y="1580"/>
                </a:cubicBezTo>
                <a:cubicBezTo>
                  <a:pt x="3031" y="1550"/>
                  <a:pt x="3025" y="1539"/>
                  <a:pt x="3009" y="1523"/>
                </a:cubicBezTo>
              </a:path>
              <a:path w="3051" h="2000" extrusionOk="0">
                <a:moveTo>
                  <a:pt x="1254" y="691"/>
                </a:moveTo>
                <a:cubicBezTo>
                  <a:pt x="1260" y="709"/>
                  <a:pt x="1262" y="715"/>
                  <a:pt x="1277" y="715"/>
                </a:cubicBezTo>
                <a:cubicBezTo>
                  <a:pt x="1301" y="691"/>
                  <a:pt x="1309" y="659"/>
                  <a:pt x="1319" y="626"/>
                </a:cubicBezTo>
                <a:cubicBezTo>
                  <a:pt x="1335" y="575"/>
                  <a:pt x="1342" y="523"/>
                  <a:pt x="1345" y="470"/>
                </a:cubicBezTo>
                <a:cubicBezTo>
                  <a:pt x="1346" y="449"/>
                  <a:pt x="1345" y="428"/>
                  <a:pt x="1345" y="407"/>
                </a:cubicBezTo>
                <a:cubicBezTo>
                  <a:pt x="1353" y="449"/>
                  <a:pt x="1364" y="491"/>
                  <a:pt x="1376" y="532"/>
                </a:cubicBezTo>
                <a:cubicBezTo>
                  <a:pt x="1395" y="596"/>
                  <a:pt x="1415" y="660"/>
                  <a:pt x="1439" y="722"/>
                </a:cubicBezTo>
                <a:cubicBezTo>
                  <a:pt x="1453" y="759"/>
                  <a:pt x="1468" y="795"/>
                  <a:pt x="1486" y="830"/>
                </a:cubicBezTo>
                <a:cubicBezTo>
                  <a:pt x="1491" y="841"/>
                  <a:pt x="1493" y="844"/>
                  <a:pt x="1489" y="852"/>
                </a:cubicBezTo>
              </a:path>
              <a:path w="3051" h="2000" extrusionOk="0">
                <a:moveTo>
                  <a:pt x="1402" y="918"/>
                </a:moveTo>
                <a:cubicBezTo>
                  <a:pt x="1394" y="932"/>
                  <a:pt x="1391" y="936"/>
                  <a:pt x="1391" y="947"/>
                </a:cubicBezTo>
                <a:cubicBezTo>
                  <a:pt x="1414" y="970"/>
                  <a:pt x="1443" y="957"/>
                  <a:pt x="1474" y="941"/>
                </a:cubicBezTo>
                <a:cubicBezTo>
                  <a:pt x="1528" y="913"/>
                  <a:pt x="1568" y="874"/>
                  <a:pt x="1611" y="832"/>
                </a:cubicBezTo>
                <a:cubicBezTo>
                  <a:pt x="1672" y="773"/>
                  <a:pt x="1728" y="711"/>
                  <a:pt x="1786" y="649"/>
                </a:cubicBezTo>
              </a:path>
              <a:path w="3051" h="2000" extrusionOk="0">
                <a:moveTo>
                  <a:pt x="2534" y="394"/>
                </a:moveTo>
                <a:cubicBezTo>
                  <a:pt x="2555" y="361"/>
                  <a:pt x="2573" y="328"/>
                  <a:pt x="2591" y="293"/>
                </a:cubicBezTo>
                <a:cubicBezTo>
                  <a:pt x="2632" y="213"/>
                  <a:pt x="2662" y="131"/>
                  <a:pt x="2686" y="44"/>
                </a:cubicBezTo>
                <a:cubicBezTo>
                  <a:pt x="2692" y="20"/>
                  <a:pt x="2694" y="15"/>
                  <a:pt x="2696" y="0"/>
                </a:cubicBezTo>
                <a:cubicBezTo>
                  <a:pt x="2711" y="42"/>
                  <a:pt x="2717" y="84"/>
                  <a:pt x="2725" y="128"/>
                </a:cubicBezTo>
                <a:cubicBezTo>
                  <a:pt x="2736" y="191"/>
                  <a:pt x="2749" y="254"/>
                  <a:pt x="2763" y="316"/>
                </a:cubicBezTo>
                <a:cubicBezTo>
                  <a:pt x="2772" y="355"/>
                  <a:pt x="2784" y="395"/>
                  <a:pt x="2791" y="435"/>
                </a:cubicBezTo>
                <a:cubicBezTo>
                  <a:pt x="2796" y="460"/>
                  <a:pt x="2789" y="460"/>
                  <a:pt x="2773" y="477"/>
                </a:cubicBezTo>
              </a:path>
              <a:path w="3051" h="2000" extrusionOk="0">
                <a:moveTo>
                  <a:pt x="2665" y="574"/>
                </a:moveTo>
                <a:cubicBezTo>
                  <a:pt x="2651" y="610"/>
                  <a:pt x="2641" y="640"/>
                  <a:pt x="2689" y="656"/>
                </a:cubicBezTo>
                <a:cubicBezTo>
                  <a:pt x="2718" y="666"/>
                  <a:pt x="2767" y="646"/>
                  <a:pt x="2793" y="634"/>
                </a:cubicBezTo>
                <a:cubicBezTo>
                  <a:pt x="2833" y="616"/>
                  <a:pt x="2873" y="584"/>
                  <a:pt x="2904" y="553"/>
                </a:cubicBezTo>
                <a:cubicBezTo>
                  <a:pt x="2931" y="522"/>
                  <a:pt x="2941" y="510"/>
                  <a:pt x="2962" y="491"/>
                </a:cubicBezTo>
              </a:path>
            </a:pathLst>
          </a:custGeom>
          <a:noFill/>
          <a:ln w="19050" cap="rnd">
            <a:solidFill>
              <a:srgbClr val="5063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84" name="Ink 6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367713" y="1500188"/>
            <a:ext cx="212725" cy="649287"/>
          </a:xfrm>
          <a:custGeom>
            <a:avLst/>
            <a:gdLst>
              <a:gd name="T0" fmla="*/ 2147483647 w 592"/>
              <a:gd name="T1" fmla="*/ 2147483647 h 1801"/>
              <a:gd name="T2" fmla="*/ 2147483647 w 592"/>
              <a:gd name="T3" fmla="*/ 2147483647 h 1801"/>
              <a:gd name="T4" fmla="*/ 2147483647 w 592"/>
              <a:gd name="T5" fmla="*/ 2147483647 h 1801"/>
              <a:gd name="T6" fmla="*/ 2147483647 w 592"/>
              <a:gd name="T7" fmla="*/ 2147483647 h 1801"/>
              <a:gd name="T8" fmla="*/ 2147483647 w 592"/>
              <a:gd name="T9" fmla="*/ 2147483647 h 1801"/>
              <a:gd name="T10" fmla="*/ 2147483647 w 592"/>
              <a:gd name="T11" fmla="*/ 2147483647 h 1801"/>
              <a:gd name="T12" fmla="*/ 2147483647 w 592"/>
              <a:gd name="T13" fmla="*/ 2147483647 h 1801"/>
              <a:gd name="T14" fmla="*/ 2147483647 w 592"/>
              <a:gd name="T15" fmla="*/ 2147483647 h 1801"/>
              <a:gd name="T16" fmla="*/ 2147483647 w 592"/>
              <a:gd name="T17" fmla="*/ 2147483647 h 1801"/>
              <a:gd name="T18" fmla="*/ 2147483647 w 592"/>
              <a:gd name="T19" fmla="*/ 2147483647 h 1801"/>
              <a:gd name="T20" fmla="*/ 2147483647 w 592"/>
              <a:gd name="T21" fmla="*/ 2147483647 h 1801"/>
              <a:gd name="T22" fmla="*/ 2147483647 w 592"/>
              <a:gd name="T23" fmla="*/ 2147483647 h 1801"/>
              <a:gd name="T24" fmla="*/ 371220154 w 592"/>
              <a:gd name="T25" fmla="*/ 2147483647 h 1801"/>
              <a:gd name="T26" fmla="*/ 556765596 w 592"/>
              <a:gd name="T27" fmla="*/ 2147483647 h 1801"/>
              <a:gd name="T28" fmla="*/ 1855841600 w 592"/>
              <a:gd name="T29" fmla="*/ 2147483647 h 1801"/>
              <a:gd name="T30" fmla="*/ 2147483647 w 592"/>
              <a:gd name="T31" fmla="*/ 2147483647 h 1801"/>
              <a:gd name="T32" fmla="*/ 2147483647 w 592"/>
              <a:gd name="T33" fmla="*/ 2147483647 h 1801"/>
              <a:gd name="T34" fmla="*/ 2147483647 w 592"/>
              <a:gd name="T35" fmla="*/ 2147483647 h 1801"/>
              <a:gd name="T36" fmla="*/ 2147483647 w 592"/>
              <a:gd name="T37" fmla="*/ 2147483647 h 1801"/>
              <a:gd name="T38" fmla="*/ 2147483647 w 592"/>
              <a:gd name="T39" fmla="*/ 2147483647 h 1801"/>
              <a:gd name="T40" fmla="*/ 2147483647 w 592"/>
              <a:gd name="T41" fmla="*/ 2147483647 h 1801"/>
              <a:gd name="T42" fmla="*/ 2147483647 w 592"/>
              <a:gd name="T43" fmla="*/ 2147483647 h 1801"/>
              <a:gd name="T44" fmla="*/ 2147483647 w 592"/>
              <a:gd name="T45" fmla="*/ 2147483647 h 1801"/>
              <a:gd name="T46" fmla="*/ 2147483647 w 592"/>
              <a:gd name="T47" fmla="*/ 2147483647 h 1801"/>
              <a:gd name="T48" fmla="*/ 2147483647 w 592"/>
              <a:gd name="T49" fmla="*/ 2147483647 h 1801"/>
              <a:gd name="T50" fmla="*/ 2147483647 w 592"/>
              <a:gd name="T51" fmla="*/ 2147483647 h 1801"/>
              <a:gd name="T52" fmla="*/ 2147483647 w 592"/>
              <a:gd name="T53" fmla="*/ 2147483647 h 1801"/>
              <a:gd name="T54" fmla="*/ 2147483647 w 592"/>
              <a:gd name="T55" fmla="*/ 2147483647 h 1801"/>
              <a:gd name="T56" fmla="*/ 2147483647 w 592"/>
              <a:gd name="T57" fmla="*/ 2147483647 h 1801"/>
              <a:gd name="T58" fmla="*/ 2147483647 w 592"/>
              <a:gd name="T59" fmla="*/ 2147483647 h 1801"/>
              <a:gd name="T60" fmla="*/ 2147483647 w 592"/>
              <a:gd name="T61" fmla="*/ 2147483647 h 1801"/>
              <a:gd name="T62" fmla="*/ 2147483647 w 592"/>
              <a:gd name="T63" fmla="*/ 2147483647 h 18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92"/>
              <a:gd name="T97" fmla="*/ 0 h 1801"/>
              <a:gd name="T98" fmla="*/ 592 w 592"/>
              <a:gd name="T99" fmla="*/ 1801 h 180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92" h="1801" extrusionOk="0">
                <a:moveTo>
                  <a:pt x="92" y="843"/>
                </a:moveTo>
                <a:cubicBezTo>
                  <a:pt x="101" y="836"/>
                  <a:pt x="124" y="827"/>
                  <a:pt x="138" y="813"/>
                </a:cubicBezTo>
                <a:cubicBezTo>
                  <a:pt x="159" y="791"/>
                  <a:pt x="179" y="771"/>
                  <a:pt x="203" y="752"/>
                </a:cubicBezTo>
                <a:cubicBezTo>
                  <a:pt x="215" y="743"/>
                  <a:pt x="219" y="740"/>
                  <a:pt x="227" y="733"/>
                </a:cubicBezTo>
                <a:cubicBezTo>
                  <a:pt x="219" y="751"/>
                  <a:pt x="210" y="752"/>
                  <a:pt x="207" y="775"/>
                </a:cubicBezTo>
                <a:cubicBezTo>
                  <a:pt x="198" y="834"/>
                  <a:pt x="200" y="898"/>
                  <a:pt x="196" y="957"/>
                </a:cubicBezTo>
                <a:cubicBezTo>
                  <a:pt x="188" y="1075"/>
                  <a:pt x="185" y="1194"/>
                  <a:pt x="180" y="1313"/>
                </a:cubicBezTo>
                <a:cubicBezTo>
                  <a:pt x="176" y="1419"/>
                  <a:pt x="170" y="1524"/>
                  <a:pt x="163" y="1630"/>
                </a:cubicBezTo>
                <a:cubicBezTo>
                  <a:pt x="160" y="1682"/>
                  <a:pt x="158" y="1734"/>
                  <a:pt x="152" y="1786"/>
                </a:cubicBezTo>
                <a:cubicBezTo>
                  <a:pt x="151" y="1791"/>
                  <a:pt x="150" y="1795"/>
                  <a:pt x="149" y="1800"/>
                </a:cubicBezTo>
                <a:cubicBezTo>
                  <a:pt x="150" y="1767"/>
                  <a:pt x="152" y="1733"/>
                  <a:pt x="150" y="1700"/>
                </a:cubicBezTo>
                <a:cubicBezTo>
                  <a:pt x="147" y="1650"/>
                  <a:pt x="140" y="1598"/>
                  <a:pt x="120" y="1552"/>
                </a:cubicBezTo>
                <a:cubicBezTo>
                  <a:pt x="96" y="1498"/>
                  <a:pt x="58" y="1468"/>
                  <a:pt x="8" y="1445"/>
                </a:cubicBezTo>
                <a:cubicBezTo>
                  <a:pt x="3" y="1483"/>
                  <a:pt x="4" y="1506"/>
                  <a:pt x="12" y="1546"/>
                </a:cubicBezTo>
                <a:cubicBezTo>
                  <a:pt x="23" y="1597"/>
                  <a:pt x="31" y="1649"/>
                  <a:pt x="40" y="1700"/>
                </a:cubicBezTo>
                <a:cubicBezTo>
                  <a:pt x="46" y="1735"/>
                  <a:pt x="52" y="1752"/>
                  <a:pt x="69" y="1776"/>
                </a:cubicBezTo>
                <a:cubicBezTo>
                  <a:pt x="103" y="1764"/>
                  <a:pt x="130" y="1747"/>
                  <a:pt x="162" y="1730"/>
                </a:cubicBezTo>
                <a:cubicBezTo>
                  <a:pt x="221" y="1698"/>
                  <a:pt x="280" y="1663"/>
                  <a:pt x="342" y="1637"/>
                </a:cubicBezTo>
                <a:cubicBezTo>
                  <a:pt x="370" y="1625"/>
                  <a:pt x="394" y="1622"/>
                  <a:pt x="409" y="1597"/>
                </a:cubicBezTo>
                <a:cubicBezTo>
                  <a:pt x="423" y="1574"/>
                  <a:pt x="412" y="1540"/>
                  <a:pt x="410" y="1514"/>
                </a:cubicBezTo>
              </a:path>
              <a:path w="592" h="1801" extrusionOk="0">
                <a:moveTo>
                  <a:pt x="112" y="202"/>
                </a:moveTo>
                <a:cubicBezTo>
                  <a:pt x="112" y="185"/>
                  <a:pt x="108" y="168"/>
                  <a:pt x="119" y="147"/>
                </a:cubicBezTo>
                <a:cubicBezTo>
                  <a:pt x="139" y="110"/>
                  <a:pt x="170" y="78"/>
                  <a:pt x="200" y="49"/>
                </a:cubicBezTo>
                <a:cubicBezTo>
                  <a:pt x="228" y="23"/>
                  <a:pt x="270" y="-9"/>
                  <a:pt x="311" y="2"/>
                </a:cubicBezTo>
                <a:cubicBezTo>
                  <a:pt x="366" y="16"/>
                  <a:pt x="368" y="90"/>
                  <a:pt x="367" y="134"/>
                </a:cubicBezTo>
                <a:cubicBezTo>
                  <a:pt x="365" y="219"/>
                  <a:pt x="337" y="307"/>
                  <a:pt x="308" y="386"/>
                </a:cubicBezTo>
                <a:cubicBezTo>
                  <a:pt x="292" y="430"/>
                  <a:pt x="246" y="496"/>
                  <a:pt x="249" y="544"/>
                </a:cubicBezTo>
                <a:cubicBezTo>
                  <a:pt x="251" y="548"/>
                  <a:pt x="254" y="553"/>
                  <a:pt x="256" y="557"/>
                </a:cubicBezTo>
                <a:cubicBezTo>
                  <a:pt x="292" y="560"/>
                  <a:pt x="319" y="549"/>
                  <a:pt x="352" y="536"/>
                </a:cubicBezTo>
                <a:cubicBezTo>
                  <a:pt x="402" y="516"/>
                  <a:pt x="451" y="495"/>
                  <a:pt x="500" y="473"/>
                </a:cubicBezTo>
                <a:cubicBezTo>
                  <a:pt x="517" y="465"/>
                  <a:pt x="543" y="454"/>
                  <a:pt x="562" y="463"/>
                </a:cubicBezTo>
                <a:cubicBezTo>
                  <a:pt x="577" y="470"/>
                  <a:pt x="579" y="479"/>
                  <a:pt x="591" y="489"/>
                </a:cubicBezTo>
              </a:path>
            </a:pathLst>
          </a:custGeom>
          <a:noFill/>
          <a:ln w="19050" cap="rnd">
            <a:solidFill>
              <a:srgbClr val="5063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15"/>
          <p:cNvGrpSpPr>
            <a:grpSpLocks/>
          </p:cNvGrpSpPr>
          <p:nvPr/>
        </p:nvGrpSpPr>
        <p:grpSpPr bwMode="auto">
          <a:xfrm>
            <a:off x="468313" y="1038225"/>
            <a:ext cx="8218487" cy="180975"/>
            <a:chOff x="295" y="1311"/>
            <a:chExt cx="5177" cy="114"/>
          </a:xfrm>
        </p:grpSpPr>
        <p:sp>
          <p:nvSpPr>
            <p:cNvPr id="49179" name="Rectangle 1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9180" name="Rectangle 1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49155" name="Text Box 45"/>
          <p:cNvSpPr txBox="1">
            <a:spLocks noChangeArrowheads="1"/>
          </p:cNvSpPr>
          <p:nvPr/>
        </p:nvSpPr>
        <p:spPr bwMode="auto">
          <a:xfrm>
            <a:off x="608013" y="257175"/>
            <a:ext cx="8002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3200" b="0">
                <a:solidFill>
                  <a:srgbClr val="000000"/>
                </a:solidFill>
              </a:rPr>
              <a:t>Graph-reachability: </a:t>
            </a:r>
            <a:r>
              <a:rPr lang="en-US" altLang="en-US" sz="3200" b="0" i="1">
                <a:solidFill>
                  <a:srgbClr val="000000"/>
                </a:solidFill>
              </a:rPr>
              <a:t>can you get from A to B?</a:t>
            </a:r>
          </a:p>
        </p:txBody>
      </p:sp>
      <p:sp>
        <p:nvSpPr>
          <p:cNvPr id="49156" name="Rectangle 53"/>
          <p:cNvSpPr>
            <a:spLocks noChangeArrowheads="1"/>
          </p:cNvSpPr>
          <p:nvPr/>
        </p:nvSpPr>
        <p:spPr bwMode="auto">
          <a:xfrm>
            <a:off x="457200" y="1443038"/>
            <a:ext cx="7794625" cy="497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altLang="en-US" sz="2100">
                <a:solidFill>
                  <a:srgbClr val="000000"/>
                </a:solidFill>
                <a:latin typeface="Courier New" pitchFamily="49" charset="0"/>
              </a:rPr>
              <a:t>(define (</a:t>
            </a:r>
            <a:r>
              <a:rPr lang="en-US" altLang="en-US" sz="2100">
                <a:solidFill>
                  <a:srgbClr val="090BF3"/>
                </a:solidFill>
                <a:latin typeface="Courier New" pitchFamily="49" charset="0"/>
              </a:rPr>
              <a:t>reach? </a:t>
            </a:r>
            <a:r>
              <a:rPr lang="en-US" altLang="en-US" sz="2100">
                <a:solidFill>
                  <a:srgbClr val="000000"/>
                </a:solidFill>
                <a:latin typeface="Courier New" pitchFamily="49" charset="0"/>
              </a:rPr>
              <a:t>a b G)</a:t>
            </a:r>
          </a:p>
          <a:p>
            <a:pPr algn="l">
              <a:lnSpc>
                <a:spcPct val="80000"/>
              </a:lnSpc>
            </a:pPr>
            <a:r>
              <a:rPr lang="en-US" altLang="en-US" sz="2100">
                <a:solidFill>
                  <a:srgbClr val="000000"/>
                </a:solidFill>
                <a:latin typeface="Courier New" pitchFamily="49" charset="0"/>
              </a:rPr>
              <a:t> (cond </a:t>
            </a:r>
          </a:p>
          <a:p>
            <a:pPr algn="l">
              <a:lnSpc>
                <a:spcPct val="80000"/>
              </a:lnSpc>
            </a:pPr>
            <a:r>
              <a:rPr lang="en-US" altLang="en-US" sz="2100">
                <a:solidFill>
                  <a:srgbClr val="000000"/>
                </a:solidFill>
                <a:latin typeface="Courier New" pitchFamily="49" charset="0"/>
              </a:rPr>
              <a:t>  ((equal? a b) #t)</a:t>
            </a:r>
          </a:p>
          <a:p>
            <a:pPr algn="l">
              <a:lnSpc>
                <a:spcPct val="80000"/>
              </a:lnSpc>
            </a:pPr>
            <a:r>
              <a:rPr lang="en-US" altLang="en-US" sz="2100">
                <a:solidFill>
                  <a:srgbClr val="000000"/>
                </a:solidFill>
                <a:latin typeface="Courier New" pitchFamily="49" charset="0"/>
              </a:rPr>
              <a:t>  ((null? G) #f)</a:t>
            </a:r>
          </a:p>
          <a:p>
            <a:pPr algn="l">
              <a:lnSpc>
                <a:spcPct val="80000"/>
              </a:lnSpc>
            </a:pPr>
            <a:r>
              <a:rPr lang="en-US" altLang="en-US" sz="2100">
                <a:solidFill>
                  <a:srgbClr val="000000"/>
                </a:solidFill>
                <a:latin typeface="Courier New" pitchFamily="49" charset="0"/>
              </a:rPr>
              <a:t>  ( else (let* ((</a:t>
            </a:r>
            <a:r>
              <a:rPr lang="en-US" altLang="en-US" sz="2100">
                <a:solidFill>
                  <a:srgbClr val="7D06AA"/>
                </a:solidFill>
                <a:latin typeface="Courier New" pitchFamily="49" charset="0"/>
              </a:rPr>
              <a:t>EDGE   </a:t>
            </a:r>
            <a:r>
              <a:rPr lang="en-US" altLang="en-US" sz="2100">
                <a:solidFill>
                  <a:srgbClr val="000000"/>
                </a:solidFill>
                <a:latin typeface="Courier New" pitchFamily="49" charset="0"/>
              </a:rPr>
              <a:t>(first G))</a:t>
            </a:r>
          </a:p>
          <a:p>
            <a:pPr algn="l">
              <a:lnSpc>
                <a:spcPct val="80000"/>
              </a:lnSpc>
            </a:pPr>
            <a:r>
              <a:rPr lang="en-US" altLang="en-US" sz="2100">
                <a:solidFill>
                  <a:srgbClr val="000000"/>
                </a:solidFill>
                <a:latin typeface="Courier New" pitchFamily="49" charset="0"/>
              </a:rPr>
              <a:t>                (R      (rest G))</a:t>
            </a:r>
          </a:p>
          <a:p>
            <a:pPr algn="l">
              <a:lnSpc>
                <a:spcPct val="80000"/>
              </a:lnSpc>
            </a:pPr>
            <a:r>
              <a:rPr lang="en-US" altLang="en-US" sz="2100">
                <a:solidFill>
                  <a:srgbClr val="000000"/>
                </a:solidFill>
                <a:latin typeface="Courier New" pitchFamily="49" charset="0"/>
              </a:rPr>
              <a:t>                (loseit (</a:t>
            </a:r>
            <a:r>
              <a:rPr lang="en-US" altLang="en-US" sz="2100">
                <a:solidFill>
                  <a:srgbClr val="090BF3"/>
                </a:solidFill>
                <a:latin typeface="Courier New" pitchFamily="49" charset="0"/>
              </a:rPr>
              <a:t>reach? </a:t>
            </a:r>
            <a:r>
              <a:rPr lang="en-US" altLang="en-US" sz="2100">
                <a:solidFill>
                  <a:srgbClr val="000000"/>
                </a:solidFill>
                <a:latin typeface="Courier New" pitchFamily="49" charset="0"/>
              </a:rPr>
              <a:t>a b R))</a:t>
            </a:r>
            <a:r>
              <a:rPr lang="en-US" altLang="en-US" sz="2100" b="0">
                <a:solidFill>
                  <a:srgbClr val="000000"/>
                </a:solidFill>
              </a:rPr>
              <a:t> </a:t>
            </a:r>
            <a:endParaRPr lang="en-US" altLang="en-US" sz="2100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lnSpc>
                <a:spcPct val="80000"/>
              </a:lnSpc>
            </a:pPr>
            <a:r>
              <a:rPr lang="en-US" altLang="en-US" sz="2100">
                <a:solidFill>
                  <a:srgbClr val="000000"/>
                </a:solidFill>
                <a:latin typeface="Courier New" pitchFamily="49" charset="0"/>
              </a:rPr>
              <a:t>                (c      (first </a:t>
            </a:r>
            <a:r>
              <a:rPr lang="en-US" altLang="en-US" sz="2100">
                <a:solidFill>
                  <a:srgbClr val="7D06AA"/>
                </a:solidFill>
                <a:latin typeface="Courier New" pitchFamily="49" charset="0"/>
              </a:rPr>
              <a:t>EDGE</a:t>
            </a:r>
            <a:r>
              <a:rPr lang="en-US" altLang="en-US" sz="2100">
                <a:solidFill>
                  <a:srgbClr val="000000"/>
                </a:solidFill>
                <a:latin typeface="Courier New" pitchFamily="49" charset="0"/>
              </a:rPr>
              <a:t>))</a:t>
            </a:r>
          </a:p>
          <a:p>
            <a:pPr algn="l">
              <a:lnSpc>
                <a:spcPct val="80000"/>
              </a:lnSpc>
            </a:pPr>
            <a:r>
              <a:rPr lang="en-US" altLang="en-US" sz="2100">
                <a:solidFill>
                  <a:srgbClr val="000000"/>
                </a:solidFill>
                <a:latin typeface="Courier New" pitchFamily="49" charset="0"/>
              </a:rPr>
              <a:t>                (d      (second </a:t>
            </a:r>
            <a:r>
              <a:rPr lang="en-US" altLang="en-US" sz="2100">
                <a:solidFill>
                  <a:srgbClr val="7D06AA"/>
                </a:solidFill>
                <a:latin typeface="Courier New" pitchFamily="49" charset="0"/>
              </a:rPr>
              <a:t>EDGE</a:t>
            </a:r>
            <a:r>
              <a:rPr lang="en-US" altLang="en-US" sz="2100">
                <a:solidFill>
                  <a:srgbClr val="000000"/>
                </a:solidFill>
                <a:latin typeface="Courier New" pitchFamily="49" charset="0"/>
              </a:rPr>
              <a:t>))</a:t>
            </a:r>
          </a:p>
          <a:p>
            <a:pPr algn="l">
              <a:lnSpc>
                <a:spcPct val="80000"/>
              </a:lnSpc>
            </a:pPr>
            <a:r>
              <a:rPr lang="en-US" altLang="en-US" sz="2100">
                <a:solidFill>
                  <a:srgbClr val="000000"/>
                </a:solidFill>
                <a:latin typeface="Courier New" pitchFamily="49" charset="0"/>
              </a:rPr>
              <a:t>                (useit  (and (</a:t>
            </a:r>
            <a:r>
              <a:rPr lang="en-US" altLang="en-US" sz="2100">
                <a:solidFill>
                  <a:srgbClr val="090BF3"/>
                </a:solidFill>
                <a:latin typeface="Courier New" pitchFamily="49" charset="0"/>
              </a:rPr>
              <a:t>reach? </a:t>
            </a:r>
            <a:r>
              <a:rPr lang="en-US" altLang="en-US" sz="2100">
                <a:solidFill>
                  <a:srgbClr val="000000"/>
                </a:solidFill>
                <a:latin typeface="Courier New" pitchFamily="49" charset="0"/>
              </a:rPr>
              <a:t>a c R)</a:t>
            </a:r>
          </a:p>
          <a:p>
            <a:pPr algn="l">
              <a:lnSpc>
                <a:spcPct val="80000"/>
              </a:lnSpc>
            </a:pPr>
            <a:r>
              <a:rPr lang="en-US" altLang="en-US" sz="2100">
                <a:solidFill>
                  <a:srgbClr val="000000"/>
                </a:solidFill>
                <a:latin typeface="Courier New" pitchFamily="49" charset="0"/>
              </a:rPr>
              <a:t>                             (</a:t>
            </a:r>
            <a:r>
              <a:rPr lang="en-US" altLang="en-US" sz="2100">
                <a:solidFill>
                  <a:srgbClr val="090BF3"/>
                </a:solidFill>
                <a:latin typeface="Courier New" pitchFamily="49" charset="0"/>
              </a:rPr>
              <a:t>reach? </a:t>
            </a:r>
            <a:r>
              <a:rPr lang="en-US" altLang="en-US" sz="2100">
                <a:solidFill>
                  <a:srgbClr val="000000"/>
                </a:solidFill>
                <a:latin typeface="Courier New" pitchFamily="49" charset="0"/>
              </a:rPr>
              <a:t>d b R))...</a:t>
            </a:r>
          </a:p>
          <a:p>
            <a:pPr algn="l">
              <a:lnSpc>
                <a:spcPct val="80000"/>
              </a:lnSpc>
            </a:pPr>
            <a:r>
              <a:rPr lang="en-US" altLang="en-US" sz="2100">
                <a:solidFill>
                  <a:srgbClr val="000000"/>
                </a:solidFill>
                <a:latin typeface="Courier New" pitchFamily="49" charset="0"/>
              </a:rPr>
              <a:t>           (or useit loseit))))...</a:t>
            </a:r>
          </a:p>
        </p:txBody>
      </p:sp>
      <p:sp>
        <p:nvSpPr>
          <p:cNvPr id="49157" name="Text Box 57"/>
          <p:cNvSpPr txBox="1">
            <a:spLocks noChangeArrowheads="1"/>
          </p:cNvSpPr>
          <p:nvPr/>
        </p:nvSpPr>
        <p:spPr bwMode="auto">
          <a:xfrm>
            <a:off x="5276850" y="1922463"/>
            <a:ext cx="16113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500" b="0">
                <a:solidFill>
                  <a:srgbClr val="000000"/>
                </a:solidFill>
              </a:rPr>
              <a:t>what are the base cases saying?</a:t>
            </a:r>
          </a:p>
        </p:txBody>
      </p:sp>
      <p:sp>
        <p:nvSpPr>
          <p:cNvPr id="49158" name="Text Box 59"/>
          <p:cNvSpPr txBox="1">
            <a:spLocks noChangeArrowheads="1"/>
          </p:cNvSpPr>
          <p:nvPr/>
        </p:nvSpPr>
        <p:spPr bwMode="auto">
          <a:xfrm>
            <a:off x="7483475" y="3730625"/>
            <a:ext cx="12477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500" b="0">
                <a:solidFill>
                  <a:srgbClr val="000000"/>
                </a:solidFill>
              </a:rPr>
              <a:t>solve the problem without "it"</a:t>
            </a:r>
          </a:p>
        </p:txBody>
      </p:sp>
      <p:sp>
        <p:nvSpPr>
          <p:cNvPr id="49159" name="Text Box 51"/>
          <p:cNvSpPr txBox="1">
            <a:spLocks noChangeArrowheads="1"/>
          </p:cNvSpPr>
          <p:nvPr/>
        </p:nvSpPr>
        <p:spPr bwMode="auto">
          <a:xfrm>
            <a:off x="514350" y="5916613"/>
            <a:ext cx="1285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000" b="0">
                <a:solidFill>
                  <a:srgbClr val="008000"/>
                </a:solidFill>
                <a:latin typeface="Calibri" pitchFamily="34" charset="0"/>
                <a:cs typeface="Courier New" pitchFamily="49" charset="0"/>
              </a:rPr>
              <a:t>I see why it's called use it or lose it!</a:t>
            </a:r>
          </a:p>
        </p:txBody>
      </p:sp>
      <p:grpSp>
        <p:nvGrpSpPr>
          <p:cNvPr id="49160" name="Group 49"/>
          <p:cNvGrpSpPr>
            <a:grpSpLocks/>
          </p:cNvGrpSpPr>
          <p:nvPr/>
        </p:nvGrpSpPr>
        <p:grpSpPr bwMode="auto">
          <a:xfrm>
            <a:off x="134938" y="6215063"/>
            <a:ext cx="409575" cy="434975"/>
            <a:chOff x="2928" y="1051"/>
            <a:chExt cx="840" cy="957"/>
          </a:xfrm>
        </p:grpSpPr>
        <p:sp>
          <p:nvSpPr>
            <p:cNvPr id="49166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3 w 1048"/>
                <a:gd name="T1" fmla="*/ 21 h 250"/>
                <a:gd name="T2" fmla="*/ 5 w 1048"/>
                <a:gd name="T3" fmla="*/ 83 h 250"/>
                <a:gd name="T4" fmla="*/ 5 w 1048"/>
                <a:gd name="T5" fmla="*/ 111 h 250"/>
                <a:gd name="T6" fmla="*/ 6 w 1048"/>
                <a:gd name="T7" fmla="*/ 125 h 250"/>
                <a:gd name="T8" fmla="*/ 6 w 1048"/>
                <a:gd name="T9" fmla="*/ 159 h 250"/>
                <a:gd name="T10" fmla="*/ 4 w 1048"/>
                <a:gd name="T11" fmla="*/ 228 h 250"/>
                <a:gd name="T12" fmla="*/ 2 w 1048"/>
                <a:gd name="T13" fmla="*/ 208 h 250"/>
                <a:gd name="T14" fmla="*/ 0 w 1048"/>
                <a:gd name="T15" fmla="*/ 187 h 250"/>
                <a:gd name="T16" fmla="*/ 2 w 1048"/>
                <a:gd name="T17" fmla="*/ 153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3 w 1048"/>
                <a:gd name="T29" fmla="*/ 28 h 250"/>
                <a:gd name="T30" fmla="*/ 3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7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9168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9169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9170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9171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9172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9173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9174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9175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6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7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8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161" name="Text Box 59"/>
          <p:cNvSpPr txBox="1">
            <a:spLocks noChangeArrowheads="1"/>
          </p:cNvSpPr>
          <p:nvPr/>
        </p:nvSpPr>
        <p:spPr bwMode="auto">
          <a:xfrm>
            <a:off x="8088313" y="4953000"/>
            <a:ext cx="10096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500" b="0">
                <a:solidFill>
                  <a:srgbClr val="000000"/>
                </a:solidFill>
              </a:rPr>
              <a:t>solve the problem with "it"</a:t>
            </a:r>
          </a:p>
        </p:txBody>
      </p:sp>
      <p:sp>
        <p:nvSpPr>
          <p:cNvPr id="49162" name="Rectangle 32"/>
          <p:cNvSpPr>
            <a:spLocks noChangeArrowheads="1"/>
          </p:cNvSpPr>
          <p:nvPr/>
        </p:nvSpPr>
        <p:spPr bwMode="auto">
          <a:xfrm>
            <a:off x="7556500" y="6392863"/>
            <a:ext cx="1511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solidFill>
                  <a:srgbClr val="7F7F7F"/>
                </a:solidFill>
                <a:cs typeface="Courier New" pitchFamily="49" charset="0"/>
              </a:rPr>
              <a:t>big-O(      )</a:t>
            </a:r>
          </a:p>
        </p:txBody>
      </p:sp>
      <p:sp>
        <p:nvSpPr>
          <p:cNvPr id="49163" name="Ink 2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916488" y="1608138"/>
            <a:ext cx="241300" cy="80962"/>
          </a:xfrm>
          <a:custGeom>
            <a:avLst/>
            <a:gdLst>
              <a:gd name="T0" fmla="*/ 2147483647 w 667"/>
              <a:gd name="T1" fmla="*/ 2147483647 h 222"/>
              <a:gd name="T2" fmla="*/ 1704540405 w 667"/>
              <a:gd name="T3" fmla="*/ 2147483647 h 222"/>
              <a:gd name="T4" fmla="*/ 2147483647 w 667"/>
              <a:gd name="T5" fmla="*/ 2147483647 h 222"/>
              <a:gd name="T6" fmla="*/ 2147483647 w 667"/>
              <a:gd name="T7" fmla="*/ 2147483647 h 222"/>
              <a:gd name="T8" fmla="*/ 2147483647 w 667"/>
              <a:gd name="T9" fmla="*/ 2147483647 h 2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67"/>
              <a:gd name="T16" fmla="*/ 0 h 222"/>
              <a:gd name="T17" fmla="*/ 667 w 667"/>
              <a:gd name="T18" fmla="*/ 222 h 2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67" h="222" extrusionOk="0">
                <a:moveTo>
                  <a:pt x="52" y="33"/>
                </a:moveTo>
                <a:cubicBezTo>
                  <a:pt x="22" y="83"/>
                  <a:pt x="-38" y="152"/>
                  <a:pt x="36" y="196"/>
                </a:cubicBezTo>
                <a:cubicBezTo>
                  <a:pt x="112" y="241"/>
                  <a:pt x="228" y="226"/>
                  <a:pt x="309" y="205"/>
                </a:cubicBezTo>
                <a:cubicBezTo>
                  <a:pt x="417" y="177"/>
                  <a:pt x="524" y="123"/>
                  <a:pt x="611" y="52"/>
                </a:cubicBezTo>
                <a:cubicBezTo>
                  <a:pt x="629" y="35"/>
                  <a:pt x="648" y="17"/>
                  <a:pt x="666" y="0"/>
                </a:cubicBezTo>
              </a:path>
            </a:pathLst>
          </a:custGeom>
          <a:noFill/>
          <a:ln w="19050" cap="rnd">
            <a:solidFill>
              <a:srgbClr val="5063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4" name="Ink 2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848100" y="1301750"/>
            <a:ext cx="2586038" cy="661988"/>
          </a:xfrm>
          <a:custGeom>
            <a:avLst/>
            <a:gdLst>
              <a:gd name="T0" fmla="*/ 2147483647 w 7184"/>
              <a:gd name="T1" fmla="*/ 2147483647 h 1838"/>
              <a:gd name="T2" fmla="*/ 2147483647 w 7184"/>
              <a:gd name="T3" fmla="*/ 2147483647 h 1838"/>
              <a:gd name="T4" fmla="*/ 2147483647 w 7184"/>
              <a:gd name="T5" fmla="*/ 2147483647 h 1838"/>
              <a:gd name="T6" fmla="*/ 2147483647 w 7184"/>
              <a:gd name="T7" fmla="*/ 2147483647 h 1838"/>
              <a:gd name="T8" fmla="*/ 2147483647 w 7184"/>
              <a:gd name="T9" fmla="*/ 2147483647 h 1838"/>
              <a:gd name="T10" fmla="*/ 2147483647 w 7184"/>
              <a:gd name="T11" fmla="*/ 2147483647 h 1838"/>
              <a:gd name="T12" fmla="*/ 2147483647 w 7184"/>
              <a:gd name="T13" fmla="*/ 2147483647 h 1838"/>
              <a:gd name="T14" fmla="*/ 2147483647 w 7184"/>
              <a:gd name="T15" fmla="*/ 2147483647 h 1838"/>
              <a:gd name="T16" fmla="*/ 2147483647 w 7184"/>
              <a:gd name="T17" fmla="*/ 2147483647 h 1838"/>
              <a:gd name="T18" fmla="*/ 2147483647 w 7184"/>
              <a:gd name="T19" fmla="*/ 2147483647 h 1838"/>
              <a:gd name="T20" fmla="*/ 2147483647 w 7184"/>
              <a:gd name="T21" fmla="*/ 2147483647 h 1838"/>
              <a:gd name="T22" fmla="*/ 2147483647 w 7184"/>
              <a:gd name="T23" fmla="*/ 2147483647 h 1838"/>
              <a:gd name="T24" fmla="*/ 2147483647 w 7184"/>
              <a:gd name="T25" fmla="*/ 2147483647 h 1838"/>
              <a:gd name="T26" fmla="*/ 2147483647 w 7184"/>
              <a:gd name="T27" fmla="*/ 2147483647 h 1838"/>
              <a:gd name="T28" fmla="*/ 2147483647 w 7184"/>
              <a:gd name="T29" fmla="*/ 2147483647 h 1838"/>
              <a:gd name="T30" fmla="*/ 2147483647 w 7184"/>
              <a:gd name="T31" fmla="*/ 2147483647 h 1838"/>
              <a:gd name="T32" fmla="*/ 2147483647 w 7184"/>
              <a:gd name="T33" fmla="*/ 2147483647 h 1838"/>
              <a:gd name="T34" fmla="*/ 2147483647 w 7184"/>
              <a:gd name="T35" fmla="*/ 2147483647 h 1838"/>
              <a:gd name="T36" fmla="*/ 2147483647 w 7184"/>
              <a:gd name="T37" fmla="*/ 2147483647 h 1838"/>
              <a:gd name="T38" fmla="*/ 2147483647 w 7184"/>
              <a:gd name="T39" fmla="*/ 2147483647 h 1838"/>
              <a:gd name="T40" fmla="*/ 2147483647 w 7184"/>
              <a:gd name="T41" fmla="*/ 2147483647 h 1838"/>
              <a:gd name="T42" fmla="*/ 2147483647 w 7184"/>
              <a:gd name="T43" fmla="*/ 2147483647 h 1838"/>
              <a:gd name="T44" fmla="*/ 2147483647 w 7184"/>
              <a:gd name="T45" fmla="*/ 2147483647 h 1838"/>
              <a:gd name="T46" fmla="*/ 2147483647 w 7184"/>
              <a:gd name="T47" fmla="*/ 2147483647 h 1838"/>
              <a:gd name="T48" fmla="*/ 2147483647 w 7184"/>
              <a:gd name="T49" fmla="*/ 2147483647 h 1838"/>
              <a:gd name="T50" fmla="*/ 2147483647 w 7184"/>
              <a:gd name="T51" fmla="*/ 2147483647 h 1838"/>
              <a:gd name="T52" fmla="*/ 2147483647 w 7184"/>
              <a:gd name="T53" fmla="*/ 2147483647 h 1838"/>
              <a:gd name="T54" fmla="*/ 2147483647 w 7184"/>
              <a:gd name="T55" fmla="*/ 2147483647 h 1838"/>
              <a:gd name="T56" fmla="*/ 2147483647 w 7184"/>
              <a:gd name="T57" fmla="*/ 2147483647 h 1838"/>
              <a:gd name="T58" fmla="*/ 2147483647 w 7184"/>
              <a:gd name="T59" fmla="*/ 2147483647 h 1838"/>
              <a:gd name="T60" fmla="*/ 2147483647 w 7184"/>
              <a:gd name="T61" fmla="*/ 2147483647 h 1838"/>
              <a:gd name="T62" fmla="*/ 2147483647 w 7184"/>
              <a:gd name="T63" fmla="*/ 2147483647 h 1838"/>
              <a:gd name="T64" fmla="*/ 2147483647 w 7184"/>
              <a:gd name="T65" fmla="*/ 2147483647 h 1838"/>
              <a:gd name="T66" fmla="*/ 2147483647 w 7184"/>
              <a:gd name="T67" fmla="*/ 2147483647 h 1838"/>
              <a:gd name="T68" fmla="*/ 2147483647 w 7184"/>
              <a:gd name="T69" fmla="*/ 2147483647 h 1838"/>
              <a:gd name="T70" fmla="*/ 2147483647 w 7184"/>
              <a:gd name="T71" fmla="*/ 2147483647 h 1838"/>
              <a:gd name="T72" fmla="*/ 2147483647 w 7184"/>
              <a:gd name="T73" fmla="*/ 2147483647 h 1838"/>
              <a:gd name="T74" fmla="*/ 2147483647 w 7184"/>
              <a:gd name="T75" fmla="*/ 2147483647 h 1838"/>
              <a:gd name="T76" fmla="*/ 2147483647 w 7184"/>
              <a:gd name="T77" fmla="*/ 2147483647 h 1838"/>
              <a:gd name="T78" fmla="*/ 2147483647 w 7184"/>
              <a:gd name="T79" fmla="*/ 2147483647 h 1838"/>
              <a:gd name="T80" fmla="*/ 2147483647 w 7184"/>
              <a:gd name="T81" fmla="*/ 2147483647 h 1838"/>
              <a:gd name="T82" fmla="*/ 2147483647 w 7184"/>
              <a:gd name="T83" fmla="*/ 2147483647 h 1838"/>
              <a:gd name="T84" fmla="*/ 2147483647 w 7184"/>
              <a:gd name="T85" fmla="*/ 2147483647 h 1838"/>
              <a:gd name="T86" fmla="*/ 2147483647 w 7184"/>
              <a:gd name="T87" fmla="*/ 2147483647 h 1838"/>
              <a:gd name="T88" fmla="*/ 2147483647 w 7184"/>
              <a:gd name="T89" fmla="*/ 2147483647 h 1838"/>
              <a:gd name="T90" fmla="*/ 2147483647 w 7184"/>
              <a:gd name="T91" fmla="*/ 2147483647 h 183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7184"/>
              <a:gd name="T139" fmla="*/ 0 h 1838"/>
              <a:gd name="T140" fmla="*/ 7184 w 7184"/>
              <a:gd name="T141" fmla="*/ 1838 h 183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7184" h="1838" extrusionOk="0">
                <a:moveTo>
                  <a:pt x="3" y="1363"/>
                </a:moveTo>
                <a:cubicBezTo>
                  <a:pt x="4" y="1471"/>
                  <a:pt x="7" y="1574"/>
                  <a:pt x="68" y="1669"/>
                </a:cubicBezTo>
                <a:cubicBezTo>
                  <a:pt x="138" y="1778"/>
                  <a:pt x="246" y="1826"/>
                  <a:pt x="373" y="1837"/>
                </a:cubicBezTo>
                <a:cubicBezTo>
                  <a:pt x="659" y="1861"/>
                  <a:pt x="991" y="1721"/>
                  <a:pt x="1250" y="1620"/>
                </a:cubicBezTo>
                <a:cubicBezTo>
                  <a:pt x="1738" y="1430"/>
                  <a:pt x="2222" y="1216"/>
                  <a:pt x="2694" y="990"/>
                </a:cubicBezTo>
                <a:cubicBezTo>
                  <a:pt x="2748" y="964"/>
                  <a:pt x="2799" y="933"/>
                  <a:pt x="2849" y="903"/>
                </a:cubicBezTo>
                <a:cubicBezTo>
                  <a:pt x="2830" y="889"/>
                  <a:pt x="2818" y="867"/>
                  <a:pt x="2789" y="853"/>
                </a:cubicBezTo>
                <a:cubicBezTo>
                  <a:pt x="2647" y="782"/>
                  <a:pt x="2489" y="771"/>
                  <a:pt x="2334" y="756"/>
                </a:cubicBezTo>
                <a:cubicBezTo>
                  <a:pt x="2330" y="755"/>
                  <a:pt x="2326" y="755"/>
                  <a:pt x="2322" y="754"/>
                </a:cubicBezTo>
                <a:cubicBezTo>
                  <a:pt x="2371" y="734"/>
                  <a:pt x="2417" y="714"/>
                  <a:pt x="2472" y="700"/>
                </a:cubicBezTo>
                <a:cubicBezTo>
                  <a:pt x="2548" y="681"/>
                  <a:pt x="2646" y="657"/>
                  <a:pt x="2698" y="736"/>
                </a:cubicBezTo>
                <a:cubicBezTo>
                  <a:pt x="2731" y="787"/>
                  <a:pt x="2724" y="863"/>
                  <a:pt x="2721" y="920"/>
                </a:cubicBezTo>
                <a:cubicBezTo>
                  <a:pt x="2716" y="1019"/>
                  <a:pt x="2684" y="1118"/>
                  <a:pt x="2660" y="1214"/>
                </a:cubicBezTo>
                <a:cubicBezTo>
                  <a:pt x="2677" y="1169"/>
                  <a:pt x="2692" y="1128"/>
                  <a:pt x="2715" y="1082"/>
                </a:cubicBezTo>
              </a:path>
              <a:path w="7184" h="1838" extrusionOk="0">
                <a:moveTo>
                  <a:pt x="3162" y="460"/>
                </a:moveTo>
                <a:cubicBezTo>
                  <a:pt x="3167" y="492"/>
                  <a:pt x="3170" y="503"/>
                  <a:pt x="3173" y="535"/>
                </a:cubicBezTo>
                <a:cubicBezTo>
                  <a:pt x="3183" y="624"/>
                  <a:pt x="3193" y="715"/>
                  <a:pt x="3200" y="804"/>
                </a:cubicBezTo>
                <a:cubicBezTo>
                  <a:pt x="3209" y="918"/>
                  <a:pt x="3212" y="1034"/>
                  <a:pt x="3212" y="1148"/>
                </a:cubicBezTo>
                <a:cubicBezTo>
                  <a:pt x="3211" y="1183"/>
                  <a:pt x="3210" y="1193"/>
                  <a:pt x="3216" y="1215"/>
                </a:cubicBezTo>
                <a:cubicBezTo>
                  <a:pt x="3247" y="1200"/>
                  <a:pt x="3248" y="1181"/>
                  <a:pt x="3265" y="1145"/>
                </a:cubicBezTo>
              </a:path>
              <a:path w="7184" h="1838" extrusionOk="0">
                <a:moveTo>
                  <a:pt x="3478" y="455"/>
                </a:moveTo>
                <a:cubicBezTo>
                  <a:pt x="3480" y="447"/>
                  <a:pt x="3481" y="439"/>
                  <a:pt x="3483" y="431"/>
                </a:cubicBezTo>
                <a:cubicBezTo>
                  <a:pt x="3488" y="499"/>
                  <a:pt x="3482" y="564"/>
                  <a:pt x="3477" y="632"/>
                </a:cubicBezTo>
                <a:cubicBezTo>
                  <a:pt x="3469" y="755"/>
                  <a:pt x="3462" y="879"/>
                  <a:pt x="3461" y="1003"/>
                </a:cubicBezTo>
                <a:cubicBezTo>
                  <a:pt x="3460" y="1086"/>
                  <a:pt x="3467" y="1166"/>
                  <a:pt x="3472" y="1248"/>
                </a:cubicBezTo>
                <a:cubicBezTo>
                  <a:pt x="3471" y="1266"/>
                  <a:pt x="3469" y="1267"/>
                  <a:pt x="3465" y="1237"/>
                </a:cubicBezTo>
              </a:path>
              <a:path w="7184" h="1838" extrusionOk="0">
                <a:moveTo>
                  <a:pt x="2968" y="750"/>
                </a:moveTo>
                <a:cubicBezTo>
                  <a:pt x="2970" y="751"/>
                  <a:pt x="3052" y="762"/>
                  <a:pt x="3084" y="760"/>
                </a:cubicBezTo>
                <a:cubicBezTo>
                  <a:pt x="3201" y="751"/>
                  <a:pt x="3314" y="729"/>
                  <a:pt x="3427" y="700"/>
                </a:cubicBezTo>
                <a:cubicBezTo>
                  <a:pt x="3503" y="681"/>
                  <a:pt x="3597" y="657"/>
                  <a:pt x="3656" y="601"/>
                </a:cubicBezTo>
                <a:cubicBezTo>
                  <a:pt x="3659" y="595"/>
                  <a:pt x="3663" y="590"/>
                  <a:pt x="3666" y="584"/>
                </a:cubicBezTo>
              </a:path>
              <a:path w="7184" h="1838" extrusionOk="0">
                <a:moveTo>
                  <a:pt x="3823" y="902"/>
                </a:moveTo>
                <a:cubicBezTo>
                  <a:pt x="3811" y="910"/>
                  <a:pt x="3808" y="913"/>
                  <a:pt x="3800" y="917"/>
                </a:cubicBezTo>
                <a:cubicBezTo>
                  <a:pt x="3833" y="896"/>
                  <a:pt x="3866" y="877"/>
                  <a:pt x="3896" y="851"/>
                </a:cubicBezTo>
                <a:cubicBezTo>
                  <a:pt x="3938" y="815"/>
                  <a:pt x="3985" y="775"/>
                  <a:pt x="4019" y="731"/>
                </a:cubicBezTo>
                <a:cubicBezTo>
                  <a:pt x="4038" y="706"/>
                  <a:pt x="4040" y="693"/>
                  <a:pt x="4038" y="665"/>
                </a:cubicBezTo>
                <a:cubicBezTo>
                  <a:pt x="3991" y="656"/>
                  <a:pt x="3961" y="676"/>
                  <a:pt x="3921" y="702"/>
                </a:cubicBezTo>
                <a:cubicBezTo>
                  <a:pt x="3834" y="760"/>
                  <a:pt x="3758" y="847"/>
                  <a:pt x="3720" y="946"/>
                </a:cubicBezTo>
                <a:cubicBezTo>
                  <a:pt x="3699" y="1001"/>
                  <a:pt x="3686" y="1080"/>
                  <a:pt x="3721" y="1133"/>
                </a:cubicBezTo>
                <a:cubicBezTo>
                  <a:pt x="3750" y="1176"/>
                  <a:pt x="3814" y="1186"/>
                  <a:pt x="3861" y="1179"/>
                </a:cubicBezTo>
                <a:cubicBezTo>
                  <a:pt x="3914" y="1172"/>
                  <a:pt x="3956" y="1146"/>
                  <a:pt x="4002" y="1122"/>
                </a:cubicBezTo>
              </a:path>
              <a:path w="7184" h="1838" extrusionOk="0">
                <a:moveTo>
                  <a:pt x="4340" y="797"/>
                </a:moveTo>
                <a:cubicBezTo>
                  <a:pt x="4346" y="789"/>
                  <a:pt x="4380" y="759"/>
                  <a:pt x="4337" y="776"/>
                </a:cubicBezTo>
                <a:cubicBezTo>
                  <a:pt x="4306" y="788"/>
                  <a:pt x="4273" y="812"/>
                  <a:pt x="4248" y="834"/>
                </a:cubicBezTo>
                <a:cubicBezTo>
                  <a:pt x="4222" y="858"/>
                  <a:pt x="4145" y="938"/>
                  <a:pt x="4166" y="981"/>
                </a:cubicBezTo>
                <a:cubicBezTo>
                  <a:pt x="4172" y="997"/>
                  <a:pt x="4175" y="1002"/>
                  <a:pt x="4190" y="1002"/>
                </a:cubicBezTo>
                <a:cubicBezTo>
                  <a:pt x="4250" y="976"/>
                  <a:pt x="4287" y="935"/>
                  <a:pt x="4323" y="879"/>
                </a:cubicBezTo>
                <a:cubicBezTo>
                  <a:pt x="4385" y="784"/>
                  <a:pt x="4427" y="676"/>
                  <a:pt x="4438" y="563"/>
                </a:cubicBezTo>
                <a:cubicBezTo>
                  <a:pt x="4451" y="431"/>
                  <a:pt x="4422" y="78"/>
                  <a:pt x="4275" y="4"/>
                </a:cubicBezTo>
                <a:cubicBezTo>
                  <a:pt x="4241" y="-13"/>
                  <a:pt x="4271" y="67"/>
                  <a:pt x="4273" y="73"/>
                </a:cubicBezTo>
              </a:path>
              <a:path w="7184" h="1838" extrusionOk="0">
                <a:moveTo>
                  <a:pt x="4501" y="680"/>
                </a:moveTo>
                <a:cubicBezTo>
                  <a:pt x="4495" y="737"/>
                  <a:pt x="4481" y="786"/>
                  <a:pt x="4467" y="841"/>
                </a:cubicBezTo>
                <a:cubicBezTo>
                  <a:pt x="4455" y="888"/>
                  <a:pt x="4437" y="947"/>
                  <a:pt x="4440" y="996"/>
                </a:cubicBezTo>
                <a:cubicBezTo>
                  <a:pt x="4445" y="1017"/>
                  <a:pt x="4446" y="1022"/>
                  <a:pt x="4453" y="1033"/>
                </a:cubicBezTo>
                <a:cubicBezTo>
                  <a:pt x="4494" y="1024"/>
                  <a:pt x="4500" y="1032"/>
                  <a:pt x="4539" y="995"/>
                </a:cubicBezTo>
                <a:cubicBezTo>
                  <a:pt x="4587" y="950"/>
                  <a:pt x="4616" y="891"/>
                  <a:pt x="4644" y="833"/>
                </a:cubicBezTo>
                <a:cubicBezTo>
                  <a:pt x="4665" y="790"/>
                  <a:pt x="4680" y="747"/>
                  <a:pt x="4695" y="702"/>
                </a:cubicBezTo>
                <a:cubicBezTo>
                  <a:pt x="4718" y="771"/>
                  <a:pt x="4733" y="840"/>
                  <a:pt x="4746" y="914"/>
                </a:cubicBezTo>
                <a:cubicBezTo>
                  <a:pt x="4786" y="1139"/>
                  <a:pt x="4838" y="1372"/>
                  <a:pt x="4829" y="1602"/>
                </a:cubicBezTo>
                <a:cubicBezTo>
                  <a:pt x="4827" y="1655"/>
                  <a:pt x="4814" y="1671"/>
                  <a:pt x="4798" y="1714"/>
                </a:cubicBezTo>
                <a:cubicBezTo>
                  <a:pt x="4763" y="1681"/>
                  <a:pt x="4754" y="1667"/>
                  <a:pt x="4756" y="1605"/>
                </a:cubicBezTo>
                <a:cubicBezTo>
                  <a:pt x="4763" y="1331"/>
                  <a:pt x="4906" y="1080"/>
                  <a:pt x="4979" y="821"/>
                </a:cubicBezTo>
                <a:cubicBezTo>
                  <a:pt x="4998" y="755"/>
                  <a:pt x="5000" y="709"/>
                  <a:pt x="4995" y="646"/>
                </a:cubicBezTo>
                <a:cubicBezTo>
                  <a:pt x="4954" y="672"/>
                  <a:pt x="4932" y="689"/>
                  <a:pt x="4907" y="744"/>
                </a:cubicBezTo>
                <a:cubicBezTo>
                  <a:pt x="4883" y="797"/>
                  <a:pt x="4861" y="872"/>
                  <a:pt x="4886" y="929"/>
                </a:cubicBezTo>
                <a:cubicBezTo>
                  <a:pt x="4909" y="980"/>
                  <a:pt x="4967" y="981"/>
                  <a:pt x="5014" y="973"/>
                </a:cubicBezTo>
                <a:cubicBezTo>
                  <a:pt x="5131" y="952"/>
                  <a:pt x="5216" y="873"/>
                  <a:pt x="5309" y="808"/>
                </a:cubicBezTo>
                <a:cubicBezTo>
                  <a:pt x="5314" y="805"/>
                  <a:pt x="5319" y="803"/>
                  <a:pt x="5324" y="800"/>
                </a:cubicBezTo>
                <a:cubicBezTo>
                  <a:pt x="5325" y="834"/>
                  <a:pt x="5327" y="847"/>
                  <a:pt x="5311" y="889"/>
                </a:cubicBezTo>
                <a:cubicBezTo>
                  <a:pt x="5291" y="942"/>
                  <a:pt x="5248" y="979"/>
                  <a:pt x="5209" y="1017"/>
                </a:cubicBezTo>
                <a:cubicBezTo>
                  <a:pt x="5235" y="1019"/>
                  <a:pt x="5267" y="1023"/>
                  <a:pt x="5298" y="1022"/>
                </a:cubicBezTo>
                <a:cubicBezTo>
                  <a:pt x="5361" y="1020"/>
                  <a:pt x="5418" y="1003"/>
                  <a:pt x="5477" y="983"/>
                </a:cubicBezTo>
                <a:cubicBezTo>
                  <a:pt x="5549" y="958"/>
                  <a:pt x="5610" y="925"/>
                  <a:pt x="5673" y="883"/>
                </a:cubicBezTo>
              </a:path>
              <a:path w="7184" h="1838" extrusionOk="0">
                <a:moveTo>
                  <a:pt x="6454" y="743"/>
                </a:moveTo>
                <a:cubicBezTo>
                  <a:pt x="6467" y="764"/>
                  <a:pt x="6478" y="785"/>
                  <a:pt x="6489" y="806"/>
                </a:cubicBezTo>
                <a:cubicBezTo>
                  <a:pt x="6457" y="767"/>
                  <a:pt x="6426" y="729"/>
                  <a:pt x="6397" y="688"/>
                </a:cubicBezTo>
                <a:cubicBezTo>
                  <a:pt x="6323" y="585"/>
                  <a:pt x="6235" y="469"/>
                  <a:pt x="6196" y="347"/>
                </a:cubicBezTo>
                <a:cubicBezTo>
                  <a:pt x="6178" y="289"/>
                  <a:pt x="6174" y="230"/>
                  <a:pt x="6233" y="197"/>
                </a:cubicBezTo>
                <a:cubicBezTo>
                  <a:pt x="6370" y="119"/>
                  <a:pt x="6578" y="151"/>
                  <a:pt x="6729" y="145"/>
                </a:cubicBezTo>
                <a:cubicBezTo>
                  <a:pt x="6796" y="142"/>
                  <a:pt x="6864" y="132"/>
                  <a:pt x="6931" y="130"/>
                </a:cubicBezTo>
                <a:cubicBezTo>
                  <a:pt x="6962" y="129"/>
                  <a:pt x="6981" y="127"/>
                  <a:pt x="7011" y="121"/>
                </a:cubicBezTo>
              </a:path>
              <a:path w="7184" h="1838" extrusionOk="0">
                <a:moveTo>
                  <a:pt x="6417" y="418"/>
                </a:moveTo>
                <a:cubicBezTo>
                  <a:pt x="6470" y="449"/>
                  <a:pt x="6519" y="450"/>
                  <a:pt x="6581" y="449"/>
                </a:cubicBezTo>
                <a:cubicBezTo>
                  <a:pt x="6662" y="447"/>
                  <a:pt x="6744" y="437"/>
                  <a:pt x="6824" y="425"/>
                </a:cubicBezTo>
                <a:cubicBezTo>
                  <a:pt x="6843" y="422"/>
                  <a:pt x="6941" y="416"/>
                  <a:pt x="6950" y="391"/>
                </a:cubicBezTo>
                <a:cubicBezTo>
                  <a:pt x="6934" y="396"/>
                  <a:pt x="6926" y="399"/>
                  <a:pt x="6914" y="404"/>
                </a:cubicBezTo>
              </a:path>
              <a:path w="7184" h="1838" extrusionOk="0">
                <a:moveTo>
                  <a:pt x="6429" y="855"/>
                </a:moveTo>
                <a:cubicBezTo>
                  <a:pt x="6456" y="878"/>
                  <a:pt x="6479" y="865"/>
                  <a:pt x="6513" y="863"/>
                </a:cubicBezTo>
                <a:cubicBezTo>
                  <a:pt x="6602" y="859"/>
                  <a:pt x="6692" y="855"/>
                  <a:pt x="6782" y="854"/>
                </a:cubicBezTo>
                <a:cubicBezTo>
                  <a:pt x="6890" y="853"/>
                  <a:pt x="6999" y="852"/>
                  <a:pt x="7106" y="861"/>
                </a:cubicBezTo>
                <a:cubicBezTo>
                  <a:pt x="7122" y="862"/>
                  <a:pt x="7168" y="860"/>
                  <a:pt x="7183" y="872"/>
                </a:cubicBezTo>
                <a:cubicBezTo>
                  <a:pt x="7183" y="875"/>
                  <a:pt x="7182" y="879"/>
                  <a:pt x="7182" y="882"/>
                </a:cubicBezTo>
              </a:path>
            </a:pathLst>
          </a:custGeom>
          <a:noFill/>
          <a:ln w="19050" cap="rnd">
            <a:solidFill>
              <a:srgbClr val="5063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5" name="Ink 2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364538" y="6203950"/>
            <a:ext cx="366712" cy="452438"/>
          </a:xfrm>
          <a:custGeom>
            <a:avLst/>
            <a:gdLst>
              <a:gd name="T0" fmla="*/ 2147483647 w 1015"/>
              <a:gd name="T1" fmla="*/ 2147483647 h 1259"/>
              <a:gd name="T2" fmla="*/ 2147483647 w 1015"/>
              <a:gd name="T3" fmla="*/ 2147483647 h 1259"/>
              <a:gd name="T4" fmla="*/ 2147483647 w 1015"/>
              <a:gd name="T5" fmla="*/ 2147483647 h 1259"/>
              <a:gd name="T6" fmla="*/ 2147483647 w 1015"/>
              <a:gd name="T7" fmla="*/ 2147483647 h 1259"/>
              <a:gd name="T8" fmla="*/ 2147483647 w 1015"/>
              <a:gd name="T9" fmla="*/ 2147483647 h 1259"/>
              <a:gd name="T10" fmla="*/ 2147483647 w 1015"/>
              <a:gd name="T11" fmla="*/ 2147483647 h 1259"/>
              <a:gd name="T12" fmla="*/ 2147483647 w 1015"/>
              <a:gd name="T13" fmla="*/ 2147483647 h 1259"/>
              <a:gd name="T14" fmla="*/ 2147483647 w 1015"/>
              <a:gd name="T15" fmla="*/ 2147483647 h 1259"/>
              <a:gd name="T16" fmla="*/ 2147483647 w 1015"/>
              <a:gd name="T17" fmla="*/ 2147483647 h 1259"/>
              <a:gd name="T18" fmla="*/ 0 w 1015"/>
              <a:gd name="T19" fmla="*/ 2147483647 h 1259"/>
              <a:gd name="T20" fmla="*/ 2147483647 w 1015"/>
              <a:gd name="T21" fmla="*/ 2147483647 h 1259"/>
              <a:gd name="T22" fmla="*/ 2147483647 w 1015"/>
              <a:gd name="T23" fmla="*/ 2147483647 h 1259"/>
              <a:gd name="T24" fmla="*/ 2147483647 w 1015"/>
              <a:gd name="T25" fmla="*/ 2147483647 h 1259"/>
              <a:gd name="T26" fmla="*/ 2147483647 w 1015"/>
              <a:gd name="T27" fmla="*/ 2147483647 h 1259"/>
              <a:gd name="T28" fmla="*/ 2147483647 w 1015"/>
              <a:gd name="T29" fmla="*/ 2147483647 h 1259"/>
              <a:gd name="T30" fmla="*/ 2147483647 w 1015"/>
              <a:gd name="T31" fmla="*/ 2147483647 h 1259"/>
              <a:gd name="T32" fmla="*/ 2147483647 w 1015"/>
              <a:gd name="T33" fmla="*/ 2147483647 h 1259"/>
              <a:gd name="T34" fmla="*/ 2147483647 w 1015"/>
              <a:gd name="T35" fmla="*/ 2147483647 h 1259"/>
              <a:gd name="T36" fmla="*/ 2147483647 w 1015"/>
              <a:gd name="T37" fmla="*/ 2147483647 h 1259"/>
              <a:gd name="T38" fmla="*/ 2147483647 w 1015"/>
              <a:gd name="T39" fmla="*/ 2147483647 h 1259"/>
              <a:gd name="T40" fmla="*/ 2147483647 w 1015"/>
              <a:gd name="T41" fmla="*/ 2147483647 h 1259"/>
              <a:gd name="T42" fmla="*/ 2147483647 w 1015"/>
              <a:gd name="T43" fmla="*/ 2147483647 h 1259"/>
              <a:gd name="T44" fmla="*/ 2147483647 w 1015"/>
              <a:gd name="T45" fmla="*/ 2147483647 h 1259"/>
              <a:gd name="T46" fmla="*/ 2147483647 w 1015"/>
              <a:gd name="T47" fmla="*/ 2147483647 h 1259"/>
              <a:gd name="T48" fmla="*/ 2147483647 w 1015"/>
              <a:gd name="T49" fmla="*/ 2147483647 h 1259"/>
              <a:gd name="T50" fmla="*/ 2147483647 w 1015"/>
              <a:gd name="T51" fmla="*/ 2147483647 h 1259"/>
              <a:gd name="T52" fmla="*/ 2147483647 w 1015"/>
              <a:gd name="T53" fmla="*/ 2147483647 h 1259"/>
              <a:gd name="T54" fmla="*/ 2147483647 w 1015"/>
              <a:gd name="T55" fmla="*/ 2147483647 h 1259"/>
              <a:gd name="T56" fmla="*/ 2147483647 w 1015"/>
              <a:gd name="T57" fmla="*/ 2147483647 h 125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015"/>
              <a:gd name="T88" fmla="*/ 0 h 1259"/>
              <a:gd name="T89" fmla="*/ 1015 w 1015"/>
              <a:gd name="T90" fmla="*/ 1259 h 125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015" h="1259" extrusionOk="0">
                <a:moveTo>
                  <a:pt x="63" y="458"/>
                </a:moveTo>
                <a:cubicBezTo>
                  <a:pt x="75" y="443"/>
                  <a:pt x="92" y="414"/>
                  <a:pt x="106" y="403"/>
                </a:cubicBezTo>
                <a:cubicBezTo>
                  <a:pt x="134" y="380"/>
                  <a:pt x="181" y="363"/>
                  <a:pt x="217" y="359"/>
                </a:cubicBezTo>
                <a:cubicBezTo>
                  <a:pt x="255" y="355"/>
                  <a:pt x="297" y="367"/>
                  <a:pt x="297" y="412"/>
                </a:cubicBezTo>
                <a:cubicBezTo>
                  <a:pt x="298" y="487"/>
                  <a:pt x="243" y="562"/>
                  <a:pt x="211" y="626"/>
                </a:cubicBezTo>
                <a:cubicBezTo>
                  <a:pt x="175" y="698"/>
                  <a:pt x="124" y="776"/>
                  <a:pt x="133" y="861"/>
                </a:cubicBezTo>
                <a:cubicBezTo>
                  <a:pt x="143" y="953"/>
                  <a:pt x="256" y="1005"/>
                  <a:pt x="326" y="1048"/>
                </a:cubicBezTo>
                <a:cubicBezTo>
                  <a:pt x="388" y="1086"/>
                  <a:pt x="418" y="1109"/>
                  <a:pt x="446" y="1170"/>
                </a:cubicBezTo>
                <a:cubicBezTo>
                  <a:pt x="366" y="1209"/>
                  <a:pt x="295" y="1234"/>
                  <a:pt x="207" y="1248"/>
                </a:cubicBezTo>
                <a:cubicBezTo>
                  <a:pt x="168" y="1254"/>
                  <a:pt x="23" y="1284"/>
                  <a:pt x="0" y="1228"/>
                </a:cubicBezTo>
                <a:cubicBezTo>
                  <a:pt x="8" y="1155"/>
                  <a:pt x="20" y="1122"/>
                  <a:pt x="67" y="1083"/>
                </a:cubicBezTo>
              </a:path>
              <a:path w="1015" h="1259" extrusionOk="0">
                <a:moveTo>
                  <a:pt x="461" y="297"/>
                </a:moveTo>
                <a:cubicBezTo>
                  <a:pt x="468" y="342"/>
                  <a:pt x="479" y="385"/>
                  <a:pt x="494" y="428"/>
                </a:cubicBezTo>
                <a:cubicBezTo>
                  <a:pt x="500" y="445"/>
                  <a:pt x="508" y="458"/>
                  <a:pt x="516" y="474"/>
                </a:cubicBezTo>
                <a:cubicBezTo>
                  <a:pt x="523" y="451"/>
                  <a:pt x="522" y="442"/>
                  <a:pt x="512" y="411"/>
                </a:cubicBezTo>
                <a:cubicBezTo>
                  <a:pt x="487" y="333"/>
                  <a:pt x="452" y="256"/>
                  <a:pt x="436" y="176"/>
                </a:cubicBezTo>
                <a:cubicBezTo>
                  <a:pt x="428" y="135"/>
                  <a:pt x="431" y="94"/>
                  <a:pt x="465" y="66"/>
                </a:cubicBezTo>
                <a:cubicBezTo>
                  <a:pt x="501" y="37"/>
                  <a:pt x="553" y="26"/>
                  <a:pt x="597" y="16"/>
                </a:cubicBezTo>
                <a:cubicBezTo>
                  <a:pt x="638" y="7"/>
                  <a:pt x="677" y="3"/>
                  <a:pt x="719" y="1"/>
                </a:cubicBezTo>
                <a:cubicBezTo>
                  <a:pt x="751" y="-1"/>
                  <a:pt x="737" y="4"/>
                  <a:pt x="750" y="13"/>
                </a:cubicBezTo>
              </a:path>
              <a:path w="1015" h="1259" extrusionOk="0">
                <a:moveTo>
                  <a:pt x="500" y="223"/>
                </a:moveTo>
                <a:cubicBezTo>
                  <a:pt x="536" y="241"/>
                  <a:pt x="566" y="228"/>
                  <a:pt x="605" y="215"/>
                </a:cubicBezTo>
                <a:cubicBezTo>
                  <a:pt x="654" y="198"/>
                  <a:pt x="703" y="177"/>
                  <a:pt x="753" y="164"/>
                </a:cubicBezTo>
                <a:cubicBezTo>
                  <a:pt x="758" y="163"/>
                  <a:pt x="827" y="142"/>
                  <a:pt x="813" y="166"/>
                </a:cubicBezTo>
                <a:cubicBezTo>
                  <a:pt x="809" y="170"/>
                  <a:pt x="804" y="175"/>
                  <a:pt x="800" y="179"/>
                </a:cubicBezTo>
              </a:path>
              <a:path w="1015" h="1259" extrusionOk="0">
                <a:moveTo>
                  <a:pt x="531" y="360"/>
                </a:moveTo>
                <a:cubicBezTo>
                  <a:pt x="588" y="368"/>
                  <a:pt x="643" y="360"/>
                  <a:pt x="700" y="351"/>
                </a:cubicBezTo>
                <a:cubicBezTo>
                  <a:pt x="776" y="339"/>
                  <a:pt x="855" y="327"/>
                  <a:pt x="929" y="307"/>
                </a:cubicBezTo>
                <a:cubicBezTo>
                  <a:pt x="995" y="289"/>
                  <a:pt x="998" y="264"/>
                  <a:pt x="1014" y="208"/>
                </a:cubicBezTo>
              </a:path>
            </a:pathLst>
          </a:custGeom>
          <a:noFill/>
          <a:ln w="19050" cap="rnd">
            <a:solidFill>
              <a:srgbClr val="5063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0"/>
          <p:cNvSpPr>
            <a:spLocks noChangeArrowheads="1"/>
          </p:cNvSpPr>
          <p:nvPr/>
        </p:nvSpPr>
        <p:spPr bwMode="auto">
          <a:xfrm>
            <a:off x="176213" y="511175"/>
            <a:ext cx="24542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500" b="0" i="1">
                <a:solidFill>
                  <a:srgbClr val="000000"/>
                </a:solidFill>
              </a:rPr>
              <a:t>Name(s) ________________</a:t>
            </a:r>
            <a:endParaRPr lang="en-US" altLang="en-US" sz="1500" b="0">
              <a:solidFill>
                <a:srgbClr val="000000"/>
              </a:solidFill>
            </a:endParaRPr>
          </a:p>
        </p:txBody>
      </p:sp>
      <p:sp>
        <p:nvSpPr>
          <p:cNvPr id="50179" name="Text Box 45"/>
          <p:cNvSpPr txBox="1">
            <a:spLocks noChangeArrowheads="1"/>
          </p:cNvSpPr>
          <p:nvPr/>
        </p:nvSpPr>
        <p:spPr bwMode="auto">
          <a:xfrm>
            <a:off x="339725" y="1117600"/>
            <a:ext cx="4256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0">
                <a:solidFill>
                  <a:srgbClr val="090BF3"/>
                </a:solidFill>
                <a:latin typeface="Calibri" pitchFamily="34" charset="0"/>
              </a:rPr>
              <a:t>Write these functions for directed graphs.</a:t>
            </a:r>
          </a:p>
        </p:txBody>
      </p:sp>
      <p:sp>
        <p:nvSpPr>
          <p:cNvPr id="50180" name="Text Box 53"/>
          <p:cNvSpPr txBox="1">
            <a:spLocks noChangeArrowheads="1"/>
          </p:cNvSpPr>
          <p:nvPr/>
        </p:nvSpPr>
        <p:spPr bwMode="auto">
          <a:xfrm>
            <a:off x="4800600" y="3362325"/>
            <a:ext cx="4146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400">
                <a:solidFill>
                  <a:srgbClr val="000000"/>
                </a:solidFill>
                <a:latin typeface="Courier New" pitchFamily="49" charset="0"/>
              </a:rPr>
              <a:t>(gkids n G) </a:t>
            </a:r>
            <a:r>
              <a:rPr lang="en-US" altLang="en-US" sz="1400" b="0">
                <a:solidFill>
                  <a:srgbClr val="000000"/>
                </a:solidFill>
              </a:rPr>
              <a:t>should compute the list of grandchildren of 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</a:rPr>
              <a:t>n</a:t>
            </a:r>
            <a:r>
              <a:rPr lang="en-US" altLang="en-US" sz="1400" b="0">
                <a:solidFill>
                  <a:srgbClr val="000000"/>
                </a:solidFill>
              </a:rPr>
              <a:t> in 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</a:rPr>
              <a:t>G</a:t>
            </a:r>
            <a:r>
              <a:rPr lang="en-US" altLang="en-US" sz="1400" b="0">
                <a:solidFill>
                  <a:srgbClr val="000000"/>
                </a:solidFill>
              </a:rPr>
              <a:t>: all nodes </a:t>
            </a:r>
            <a:r>
              <a:rPr lang="en-US" altLang="en-US" sz="1400" b="0" i="1">
                <a:solidFill>
                  <a:srgbClr val="000000"/>
                </a:solidFill>
              </a:rPr>
              <a:t>two edges </a:t>
            </a:r>
            <a:r>
              <a:rPr lang="en-US" altLang="en-US" sz="1400" b="0">
                <a:solidFill>
                  <a:srgbClr val="000000"/>
                </a:solidFill>
              </a:rPr>
              <a:t>away. </a:t>
            </a:r>
          </a:p>
        </p:txBody>
      </p:sp>
      <p:sp>
        <p:nvSpPr>
          <p:cNvPr id="50181" name="Rectangle 78"/>
          <p:cNvSpPr>
            <a:spLocks noChangeArrowheads="1"/>
          </p:cNvSpPr>
          <p:nvPr/>
        </p:nvSpPr>
        <p:spPr bwMode="auto">
          <a:xfrm>
            <a:off x="2892425" y="301625"/>
            <a:ext cx="45878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500" b="0">
                <a:latin typeface="Calibri" pitchFamily="34" charset="0"/>
              </a:rPr>
              <a:t>Feel free to use available functions: </a:t>
            </a:r>
            <a:r>
              <a:rPr lang="en-US" altLang="en-US" sz="1500">
                <a:latin typeface="Courier New" pitchFamily="49" charset="0"/>
                <a:cs typeface="Courier New" pitchFamily="49" charset="0"/>
              </a:rPr>
              <a:t>uniq</a:t>
            </a:r>
            <a:r>
              <a:rPr lang="en-US" altLang="en-US" sz="1500">
                <a:latin typeface="Comic Sans MS" pitchFamily="66" charset="0"/>
                <a:cs typeface="Courier New" pitchFamily="49" charset="0"/>
              </a:rPr>
              <a:t>, </a:t>
            </a:r>
            <a:r>
              <a:rPr lang="en-US" altLang="en-US" sz="1500">
                <a:latin typeface="Courier New" pitchFamily="49" charset="0"/>
                <a:cs typeface="Courier New" pitchFamily="49" charset="0"/>
              </a:rPr>
              <a:t>nodes</a:t>
            </a:r>
            <a:r>
              <a:rPr lang="en-US" altLang="en-US" sz="1500">
                <a:latin typeface="Comic Sans MS" pitchFamily="66" charset="0"/>
                <a:cs typeface="Courier New" pitchFamily="49" charset="0"/>
              </a:rPr>
              <a:t>, </a:t>
            </a:r>
            <a:r>
              <a:rPr lang="en-US" altLang="en-US" sz="1500">
                <a:latin typeface="Courier New" pitchFamily="49" charset="0"/>
                <a:cs typeface="Courier New" pitchFamily="49" charset="0"/>
              </a:rPr>
              <a:t>kids</a:t>
            </a:r>
            <a:r>
              <a:rPr lang="en-US" altLang="en-US" sz="1500">
                <a:latin typeface="Comic Sans MS" pitchFamily="66" charset="0"/>
                <a:cs typeface="Courier New" pitchFamily="49" charset="0"/>
              </a:rPr>
              <a:t>, </a:t>
            </a:r>
            <a:r>
              <a:rPr lang="en-US" altLang="en-US" sz="1500">
                <a:latin typeface="Courier New" pitchFamily="49" charset="0"/>
                <a:cs typeface="Courier New" pitchFamily="49" charset="0"/>
              </a:rPr>
              <a:t>parents</a:t>
            </a:r>
            <a:r>
              <a:rPr lang="en-US" altLang="en-US" sz="1500">
                <a:latin typeface="Comic Sans MS" pitchFamily="66" charset="0"/>
                <a:cs typeface="Courier New" pitchFamily="49" charset="0"/>
              </a:rPr>
              <a:t>, </a:t>
            </a:r>
            <a:r>
              <a:rPr lang="en-US" altLang="en-US" sz="1500" b="0">
                <a:latin typeface="Calibri" pitchFamily="34" charset="0"/>
              </a:rPr>
              <a:t>and higher-order functions...</a:t>
            </a:r>
          </a:p>
        </p:txBody>
      </p:sp>
      <p:sp>
        <p:nvSpPr>
          <p:cNvPr id="50182" name="Text Box 19"/>
          <p:cNvSpPr txBox="1">
            <a:spLocks noChangeArrowheads="1"/>
          </p:cNvSpPr>
          <p:nvPr/>
        </p:nvSpPr>
        <p:spPr bwMode="auto">
          <a:xfrm>
            <a:off x="152400" y="3352800"/>
            <a:ext cx="294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8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(define (gkids n G)</a:t>
            </a:r>
            <a:endParaRPr lang="en-US" altLang="en-US" sz="1800" b="0">
              <a:solidFill>
                <a:srgbClr val="090BF3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0183" name="Text Box 19"/>
          <p:cNvSpPr txBox="1">
            <a:spLocks noChangeArrowheads="1"/>
          </p:cNvSpPr>
          <p:nvPr/>
        </p:nvSpPr>
        <p:spPr bwMode="auto">
          <a:xfrm>
            <a:off x="152400" y="5338763"/>
            <a:ext cx="3814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8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(define (reach? a b G)</a:t>
            </a:r>
            <a:endParaRPr lang="en-US" altLang="en-US" sz="1800" b="0">
              <a:solidFill>
                <a:srgbClr val="090BF3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0184" name="Text Box 19"/>
          <p:cNvSpPr txBox="1">
            <a:spLocks noChangeArrowheads="1"/>
          </p:cNvSpPr>
          <p:nvPr/>
        </p:nvSpPr>
        <p:spPr bwMode="auto">
          <a:xfrm>
            <a:off x="152400" y="1676400"/>
            <a:ext cx="4103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8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(define (leaf? n G)</a:t>
            </a:r>
          </a:p>
        </p:txBody>
      </p:sp>
      <p:sp>
        <p:nvSpPr>
          <p:cNvPr id="50185" name="Text Box 53"/>
          <p:cNvSpPr txBox="1">
            <a:spLocks noChangeArrowheads="1"/>
          </p:cNvSpPr>
          <p:nvPr/>
        </p:nvSpPr>
        <p:spPr bwMode="auto">
          <a:xfrm>
            <a:off x="4800600" y="5386388"/>
            <a:ext cx="3778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400">
                <a:solidFill>
                  <a:srgbClr val="000000"/>
                </a:solidFill>
                <a:latin typeface="Courier New" pitchFamily="49" charset="0"/>
              </a:rPr>
              <a:t>(reach? a b G) </a:t>
            </a:r>
            <a:r>
              <a:rPr lang="en-US" altLang="en-US" sz="1400" b="0">
                <a:solidFill>
                  <a:srgbClr val="000000"/>
                </a:solidFill>
              </a:rPr>
              <a:t>should return 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#t</a:t>
            </a:r>
            <a:r>
              <a:rPr lang="en-US" altLang="en-US" sz="1400" b="0">
                <a:solidFill>
                  <a:srgbClr val="000000"/>
                </a:solidFill>
                <a:cs typeface="Courier New" pitchFamily="49" charset="0"/>
              </a:rPr>
              <a:t> if there is </a:t>
            </a:r>
            <a:r>
              <a:rPr lang="en-US" altLang="en-US" sz="1400" b="0" i="1">
                <a:solidFill>
                  <a:srgbClr val="000000"/>
                </a:solidFill>
                <a:cs typeface="Courier New" pitchFamily="49" charset="0"/>
              </a:rPr>
              <a:t>some </a:t>
            </a:r>
            <a:r>
              <a:rPr lang="en-US" altLang="en-US" sz="1400" b="0">
                <a:solidFill>
                  <a:srgbClr val="000000"/>
                </a:solidFill>
                <a:cs typeface="Courier New" pitchFamily="49" charset="0"/>
              </a:rPr>
              <a:t>path from 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altLang="en-US" sz="1400" b="0">
                <a:solidFill>
                  <a:srgbClr val="000000"/>
                </a:solidFill>
                <a:cs typeface="Courier New" pitchFamily="49" charset="0"/>
              </a:rPr>
              <a:t> to 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</a:t>
            </a:r>
            <a:r>
              <a:rPr lang="en-US" altLang="en-US" sz="1400" b="0">
                <a:solidFill>
                  <a:srgbClr val="000000"/>
                </a:solidFill>
                <a:cs typeface="Courier New" pitchFamily="49" charset="0"/>
              </a:rPr>
              <a:t> in 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altLang="en-US" sz="1400" b="0">
                <a:solidFill>
                  <a:srgbClr val="000000"/>
                </a:solidFill>
                <a:cs typeface="Courier New" pitchFamily="49" charset="0"/>
              </a:rPr>
              <a:t> and 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#f</a:t>
            </a:r>
            <a:r>
              <a:rPr lang="en-US" altLang="en-US" sz="1400" b="0">
                <a:solidFill>
                  <a:srgbClr val="000000"/>
                </a:solidFill>
                <a:cs typeface="Courier New" pitchFamily="49" charset="0"/>
              </a:rPr>
              <a:t> otherwise. </a:t>
            </a:r>
          </a:p>
        </p:txBody>
      </p:sp>
      <p:sp>
        <p:nvSpPr>
          <p:cNvPr id="50186" name="Text Box 53"/>
          <p:cNvSpPr txBox="1">
            <a:spLocks noChangeArrowheads="1"/>
          </p:cNvSpPr>
          <p:nvPr/>
        </p:nvSpPr>
        <p:spPr bwMode="auto">
          <a:xfrm>
            <a:off x="4800600" y="1798638"/>
            <a:ext cx="298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400">
                <a:solidFill>
                  <a:srgbClr val="000000"/>
                </a:solidFill>
                <a:latin typeface="Courier New" pitchFamily="49" charset="0"/>
              </a:rPr>
              <a:t>(leaf n G) </a:t>
            </a:r>
            <a:r>
              <a:rPr lang="en-US" altLang="en-US" sz="1400" b="0">
                <a:solidFill>
                  <a:srgbClr val="000000"/>
                </a:solidFill>
              </a:rPr>
              <a:t>should return 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#t</a:t>
            </a:r>
            <a:r>
              <a:rPr lang="en-US" altLang="en-US" sz="1400" b="0">
                <a:solidFill>
                  <a:srgbClr val="000000"/>
                </a:solidFill>
                <a:cs typeface="Courier New" pitchFamily="49" charset="0"/>
              </a:rPr>
              <a:t> if 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altLang="en-US" sz="1400" b="0">
                <a:solidFill>
                  <a:srgbClr val="000000"/>
                </a:solidFill>
                <a:cs typeface="Courier New" pitchFamily="49" charset="0"/>
              </a:rPr>
              <a:t> is a leaf in 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altLang="en-US" sz="1400" b="0">
                <a:solidFill>
                  <a:srgbClr val="000000"/>
                </a:solidFill>
                <a:cs typeface="Courier New" pitchFamily="49" charset="0"/>
              </a:rPr>
              <a:t> and 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#f</a:t>
            </a:r>
            <a:r>
              <a:rPr lang="en-US" altLang="en-US" sz="1400" b="0">
                <a:solidFill>
                  <a:srgbClr val="000000"/>
                </a:solidFill>
                <a:cs typeface="Courier New" pitchFamily="49" charset="0"/>
              </a:rPr>
              <a:t> otherwise. </a:t>
            </a:r>
          </a:p>
        </p:txBody>
      </p:sp>
      <p:sp>
        <p:nvSpPr>
          <p:cNvPr id="50187" name="Rectangle 46"/>
          <p:cNvSpPr>
            <a:spLocks noChangeArrowheads="1"/>
          </p:cNvSpPr>
          <p:nvPr/>
        </p:nvSpPr>
        <p:spPr bwMode="auto">
          <a:xfrm>
            <a:off x="371475" y="1968500"/>
            <a:ext cx="323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8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</a:p>
        </p:txBody>
      </p:sp>
      <p:sp>
        <p:nvSpPr>
          <p:cNvPr id="50188" name="Rectangle 47"/>
          <p:cNvSpPr>
            <a:spLocks noChangeArrowheads="1"/>
          </p:cNvSpPr>
          <p:nvPr/>
        </p:nvSpPr>
        <p:spPr bwMode="auto">
          <a:xfrm>
            <a:off x="365125" y="3633788"/>
            <a:ext cx="323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8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</a:p>
        </p:txBody>
      </p:sp>
      <p:sp>
        <p:nvSpPr>
          <p:cNvPr id="50189" name="Rectangle 48"/>
          <p:cNvSpPr>
            <a:spLocks noChangeArrowheads="1"/>
          </p:cNvSpPr>
          <p:nvPr/>
        </p:nvSpPr>
        <p:spPr bwMode="auto">
          <a:xfrm>
            <a:off x="357188" y="5614988"/>
            <a:ext cx="322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8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</a:p>
        </p:txBody>
      </p:sp>
      <p:pic>
        <p:nvPicPr>
          <p:cNvPr id="50190" name="Picture 49" descr="Picture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36513"/>
            <a:ext cx="1516062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1" name="Rectangle 50"/>
          <p:cNvSpPr>
            <a:spLocks noChangeArrowheads="1"/>
          </p:cNvSpPr>
          <p:nvPr/>
        </p:nvSpPr>
        <p:spPr bwMode="auto">
          <a:xfrm>
            <a:off x="8578850" y="523875"/>
            <a:ext cx="461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  <a:latin typeface="Courier New" pitchFamily="49" charset="0"/>
              </a:rPr>
              <a:t>Gu</a:t>
            </a:r>
            <a:endParaRPr lang="en-US" altLang="en-US" sz="1800"/>
          </a:p>
        </p:txBody>
      </p:sp>
      <p:sp>
        <p:nvSpPr>
          <p:cNvPr id="50192" name="Rectangle 51"/>
          <p:cNvSpPr>
            <a:spLocks noChangeArrowheads="1"/>
          </p:cNvSpPr>
          <p:nvPr/>
        </p:nvSpPr>
        <p:spPr bwMode="auto">
          <a:xfrm>
            <a:off x="6142038" y="2370138"/>
            <a:ext cx="1266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 b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(leaf?  'e  Gu)</a:t>
            </a:r>
          </a:p>
        </p:txBody>
      </p:sp>
      <p:cxnSp>
        <p:nvCxnSpPr>
          <p:cNvPr id="50193" name="Straight Arrow Connector 53"/>
          <p:cNvCxnSpPr>
            <a:cxnSpLocks noChangeShapeType="1"/>
            <a:stCxn id="50192" idx="3"/>
          </p:cNvCxnSpPr>
          <p:nvPr/>
        </p:nvCxnSpPr>
        <p:spPr bwMode="auto">
          <a:xfrm>
            <a:off x="7408863" y="2524125"/>
            <a:ext cx="481012" cy="0"/>
          </a:xfrm>
          <a:prstGeom prst="straightConnector1">
            <a:avLst/>
          </a:prstGeom>
          <a:noFill/>
          <a:ln w="1905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194" name="Rectangle 55"/>
          <p:cNvSpPr>
            <a:spLocks noChangeArrowheads="1"/>
          </p:cNvSpPr>
          <p:nvPr/>
        </p:nvSpPr>
        <p:spPr bwMode="auto">
          <a:xfrm>
            <a:off x="7913688" y="2359025"/>
            <a:ext cx="35083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 b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#f</a:t>
            </a:r>
            <a:endParaRPr lang="en-US" altLang="en-US" b="0">
              <a:cs typeface="Arial" pitchFamily="34" charset="0"/>
            </a:endParaRPr>
          </a:p>
        </p:txBody>
      </p:sp>
      <p:sp>
        <p:nvSpPr>
          <p:cNvPr id="50195" name="Rectangle 56"/>
          <p:cNvSpPr>
            <a:spLocks noChangeArrowheads="1"/>
          </p:cNvSpPr>
          <p:nvPr/>
        </p:nvSpPr>
        <p:spPr bwMode="auto">
          <a:xfrm>
            <a:off x="6145213" y="3922713"/>
            <a:ext cx="1296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 b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(gkids  'e  Gu)</a:t>
            </a:r>
          </a:p>
        </p:txBody>
      </p:sp>
      <p:cxnSp>
        <p:nvCxnSpPr>
          <p:cNvPr id="50196" name="Straight Arrow Connector 57"/>
          <p:cNvCxnSpPr>
            <a:cxnSpLocks noChangeShapeType="1"/>
            <a:stCxn id="50195" idx="3"/>
          </p:cNvCxnSpPr>
          <p:nvPr/>
        </p:nvCxnSpPr>
        <p:spPr bwMode="auto">
          <a:xfrm>
            <a:off x="7442200" y="4076700"/>
            <a:ext cx="465138" cy="0"/>
          </a:xfrm>
          <a:prstGeom prst="straightConnector1">
            <a:avLst/>
          </a:prstGeom>
          <a:noFill/>
          <a:ln w="1905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197" name="Rectangle 58"/>
          <p:cNvSpPr>
            <a:spLocks noChangeArrowheads="1"/>
          </p:cNvSpPr>
          <p:nvPr/>
        </p:nvSpPr>
        <p:spPr bwMode="auto">
          <a:xfrm>
            <a:off x="7937500" y="3922713"/>
            <a:ext cx="496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 b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'( i )</a:t>
            </a:r>
            <a:endParaRPr lang="en-US" altLang="en-US" b="0">
              <a:cs typeface="Arial" pitchFamily="34" charset="0"/>
            </a:endParaRPr>
          </a:p>
        </p:txBody>
      </p:sp>
      <p:sp>
        <p:nvSpPr>
          <p:cNvPr id="50198" name="Rectangle 59"/>
          <p:cNvSpPr>
            <a:spLocks noChangeArrowheads="1"/>
          </p:cNvSpPr>
          <p:nvPr/>
        </p:nvSpPr>
        <p:spPr bwMode="auto">
          <a:xfrm>
            <a:off x="6137275" y="4238625"/>
            <a:ext cx="138588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 b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(gkids  'c1  Gu)</a:t>
            </a:r>
          </a:p>
        </p:txBody>
      </p:sp>
      <p:cxnSp>
        <p:nvCxnSpPr>
          <p:cNvPr id="50199" name="Straight Arrow Connector 60"/>
          <p:cNvCxnSpPr>
            <a:cxnSpLocks noChangeShapeType="1"/>
            <a:stCxn id="50198" idx="3"/>
          </p:cNvCxnSpPr>
          <p:nvPr/>
        </p:nvCxnSpPr>
        <p:spPr bwMode="auto">
          <a:xfrm>
            <a:off x="7523163" y="4391025"/>
            <a:ext cx="420687" cy="1588"/>
          </a:xfrm>
          <a:prstGeom prst="straightConnector1">
            <a:avLst/>
          </a:prstGeom>
          <a:noFill/>
          <a:ln w="1905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200" name="Rectangle 61"/>
          <p:cNvSpPr>
            <a:spLocks noChangeArrowheads="1"/>
          </p:cNvSpPr>
          <p:nvPr/>
        </p:nvSpPr>
        <p:spPr bwMode="auto">
          <a:xfrm>
            <a:off x="7927975" y="4238625"/>
            <a:ext cx="746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 b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'( y  e )</a:t>
            </a:r>
            <a:endParaRPr lang="en-US" altLang="en-US" b="0">
              <a:cs typeface="Arial" pitchFamily="34" charset="0"/>
            </a:endParaRPr>
          </a:p>
        </p:txBody>
      </p:sp>
      <p:sp>
        <p:nvSpPr>
          <p:cNvPr id="50201" name="Rectangle 62"/>
          <p:cNvSpPr>
            <a:spLocks noChangeArrowheads="1"/>
          </p:cNvSpPr>
          <p:nvPr/>
        </p:nvSpPr>
        <p:spPr bwMode="auto">
          <a:xfrm>
            <a:off x="6134100" y="5967413"/>
            <a:ext cx="1609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 b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(reach?  'e 'n  Gu)</a:t>
            </a:r>
          </a:p>
        </p:txBody>
      </p:sp>
      <p:cxnSp>
        <p:nvCxnSpPr>
          <p:cNvPr id="50202" name="Straight Arrow Connector 63"/>
          <p:cNvCxnSpPr>
            <a:cxnSpLocks noChangeShapeType="1"/>
          </p:cNvCxnSpPr>
          <p:nvPr/>
        </p:nvCxnSpPr>
        <p:spPr bwMode="auto">
          <a:xfrm>
            <a:off x="7781925" y="6134100"/>
            <a:ext cx="269875" cy="0"/>
          </a:xfrm>
          <a:prstGeom prst="straightConnector1">
            <a:avLst/>
          </a:prstGeom>
          <a:noFill/>
          <a:ln w="1905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203" name="Rectangle 64"/>
          <p:cNvSpPr>
            <a:spLocks noChangeArrowheads="1"/>
          </p:cNvSpPr>
          <p:nvPr/>
        </p:nvSpPr>
        <p:spPr bwMode="auto">
          <a:xfrm>
            <a:off x="8131175" y="5969000"/>
            <a:ext cx="350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 b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#f</a:t>
            </a:r>
            <a:endParaRPr lang="en-US" altLang="en-US" b="0">
              <a:cs typeface="Arial" pitchFamily="34" charset="0"/>
            </a:endParaRPr>
          </a:p>
        </p:txBody>
      </p:sp>
      <p:sp>
        <p:nvSpPr>
          <p:cNvPr id="50204" name="Rectangle 68"/>
          <p:cNvSpPr>
            <a:spLocks noChangeArrowheads="1"/>
          </p:cNvSpPr>
          <p:nvPr/>
        </p:nvSpPr>
        <p:spPr bwMode="auto">
          <a:xfrm>
            <a:off x="6134100" y="6261100"/>
            <a:ext cx="1609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 b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(reach?  'n 'e  Gu)</a:t>
            </a:r>
          </a:p>
        </p:txBody>
      </p:sp>
      <p:cxnSp>
        <p:nvCxnSpPr>
          <p:cNvPr id="50205" name="Straight Arrow Connector 69"/>
          <p:cNvCxnSpPr>
            <a:cxnSpLocks noChangeShapeType="1"/>
          </p:cNvCxnSpPr>
          <p:nvPr/>
        </p:nvCxnSpPr>
        <p:spPr bwMode="auto">
          <a:xfrm>
            <a:off x="7781925" y="6427788"/>
            <a:ext cx="269875" cy="0"/>
          </a:xfrm>
          <a:prstGeom prst="straightConnector1">
            <a:avLst/>
          </a:prstGeom>
          <a:noFill/>
          <a:ln w="1905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206" name="Rectangle 70"/>
          <p:cNvSpPr>
            <a:spLocks noChangeArrowheads="1"/>
          </p:cNvSpPr>
          <p:nvPr/>
        </p:nvSpPr>
        <p:spPr bwMode="auto">
          <a:xfrm>
            <a:off x="8131175" y="6262688"/>
            <a:ext cx="35083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 b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#t</a:t>
            </a:r>
            <a:endParaRPr lang="en-US" altLang="en-US" b="0">
              <a:cs typeface="Arial" pitchFamily="34" charset="0"/>
            </a:endParaRPr>
          </a:p>
        </p:txBody>
      </p:sp>
      <p:cxnSp>
        <p:nvCxnSpPr>
          <p:cNvPr id="50207" name="Straight Connector 72"/>
          <p:cNvCxnSpPr>
            <a:cxnSpLocks noChangeShapeType="1"/>
          </p:cNvCxnSpPr>
          <p:nvPr/>
        </p:nvCxnSpPr>
        <p:spPr bwMode="auto">
          <a:xfrm>
            <a:off x="298450" y="3211513"/>
            <a:ext cx="8458200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208" name="Straight Connector 73"/>
          <p:cNvCxnSpPr>
            <a:cxnSpLocks noChangeShapeType="1"/>
          </p:cNvCxnSpPr>
          <p:nvPr/>
        </p:nvCxnSpPr>
        <p:spPr bwMode="auto">
          <a:xfrm>
            <a:off x="298450" y="5257800"/>
            <a:ext cx="8458200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209" name="Rectangle 74"/>
          <p:cNvSpPr>
            <a:spLocks noChangeArrowheads="1"/>
          </p:cNvSpPr>
          <p:nvPr/>
        </p:nvSpPr>
        <p:spPr bwMode="auto">
          <a:xfrm>
            <a:off x="990600" y="6172200"/>
            <a:ext cx="4195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200" b="0">
                <a:latin typeface="Calibri" pitchFamily="34" charset="0"/>
              </a:rPr>
              <a:t>there is definitely not enough room here – plus, a solution is a couple slides away: so, this one is just </a:t>
            </a:r>
            <a:r>
              <a:rPr lang="en-US" altLang="en-US" sz="1200" b="0" i="1">
                <a:latin typeface="Calibri" pitchFamily="34" charset="0"/>
              </a:rPr>
              <a:t>a thought experiment...</a:t>
            </a:r>
            <a:endParaRPr lang="en-US" altLang="en-US" sz="1200" b="0" i="1"/>
          </a:p>
        </p:txBody>
      </p:sp>
      <p:sp>
        <p:nvSpPr>
          <p:cNvPr id="50210" name="Rectangle 34"/>
          <p:cNvSpPr>
            <a:spLocks noChangeArrowheads="1"/>
          </p:cNvSpPr>
          <p:nvPr/>
        </p:nvSpPr>
        <p:spPr bwMode="auto">
          <a:xfrm>
            <a:off x="239713" y="2987675"/>
            <a:ext cx="127476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900" b="0">
                <a:latin typeface="Calibri" pitchFamily="34" charset="0"/>
              </a:rPr>
              <a:t>Hint: call (kids n G) first</a:t>
            </a:r>
            <a:endParaRPr lang="en-US" altLang="en-US" sz="900"/>
          </a:p>
        </p:txBody>
      </p:sp>
      <p:sp>
        <p:nvSpPr>
          <p:cNvPr id="50211" name="Rectangle 35"/>
          <p:cNvSpPr>
            <a:spLocks noChangeArrowheads="1"/>
          </p:cNvSpPr>
          <p:nvPr/>
        </p:nvSpPr>
        <p:spPr bwMode="auto">
          <a:xfrm>
            <a:off x="239713" y="5035550"/>
            <a:ext cx="20574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900" b="0">
                <a:latin typeface="Calibri" pitchFamily="34" charset="0"/>
              </a:rPr>
              <a:t>Hint: call (kids n G) first – then use map!</a:t>
            </a:r>
            <a:endParaRPr lang="en-US" altLang="en-US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4786313" y="1143000"/>
            <a:ext cx="2903537" cy="5484543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029" name="Oval 2"/>
          <p:cNvSpPr>
            <a:spLocks noChangeArrowheads="1"/>
          </p:cNvSpPr>
          <p:nvPr/>
        </p:nvSpPr>
        <p:spPr bwMode="auto">
          <a:xfrm>
            <a:off x="1371600" y="2068513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30" name="Oval 3"/>
          <p:cNvSpPr>
            <a:spLocks noChangeArrowheads="1"/>
          </p:cNvSpPr>
          <p:nvPr/>
        </p:nvSpPr>
        <p:spPr bwMode="auto">
          <a:xfrm>
            <a:off x="1981200" y="2525713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31" name="Oval 4"/>
          <p:cNvSpPr>
            <a:spLocks noChangeArrowheads="1"/>
          </p:cNvSpPr>
          <p:nvPr/>
        </p:nvSpPr>
        <p:spPr bwMode="auto">
          <a:xfrm>
            <a:off x="685800" y="2601913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32" name="Line 5"/>
          <p:cNvSpPr>
            <a:spLocks noChangeShapeType="1"/>
          </p:cNvSpPr>
          <p:nvPr/>
        </p:nvSpPr>
        <p:spPr bwMode="auto">
          <a:xfrm flipH="1">
            <a:off x="1066800" y="2449513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Line 6"/>
          <p:cNvSpPr>
            <a:spLocks noChangeShapeType="1"/>
          </p:cNvSpPr>
          <p:nvPr/>
        </p:nvSpPr>
        <p:spPr bwMode="auto">
          <a:xfrm>
            <a:off x="1828800" y="2449513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Line 7"/>
          <p:cNvSpPr>
            <a:spLocks noChangeShapeType="1"/>
          </p:cNvSpPr>
          <p:nvPr/>
        </p:nvSpPr>
        <p:spPr bwMode="auto">
          <a:xfrm>
            <a:off x="1066800" y="3059113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Text Box 8"/>
          <p:cNvSpPr txBox="1">
            <a:spLocks noChangeArrowheads="1"/>
          </p:cNvSpPr>
          <p:nvPr/>
        </p:nvSpPr>
        <p:spPr bwMode="auto">
          <a:xfrm>
            <a:off x="704850" y="2671763"/>
            <a:ext cx="427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0"/>
              <a:t>20</a:t>
            </a:r>
          </a:p>
        </p:txBody>
      </p:sp>
      <p:sp>
        <p:nvSpPr>
          <p:cNvPr id="1036" name="Line 9"/>
          <p:cNvSpPr>
            <a:spLocks noChangeShapeType="1"/>
          </p:cNvSpPr>
          <p:nvPr/>
        </p:nvSpPr>
        <p:spPr bwMode="auto">
          <a:xfrm flipH="1">
            <a:off x="609600" y="3059113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7" name="Line 10"/>
          <p:cNvSpPr>
            <a:spLocks noChangeShapeType="1"/>
          </p:cNvSpPr>
          <p:nvPr/>
        </p:nvSpPr>
        <p:spPr bwMode="auto">
          <a:xfrm flipH="1">
            <a:off x="1981200" y="2982913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" name="Line 11"/>
          <p:cNvSpPr>
            <a:spLocks noChangeShapeType="1"/>
          </p:cNvSpPr>
          <p:nvPr/>
        </p:nvSpPr>
        <p:spPr bwMode="auto">
          <a:xfrm>
            <a:off x="2362200" y="2982913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9" name="Text Box 12"/>
          <p:cNvSpPr txBox="1">
            <a:spLocks noChangeArrowheads="1"/>
          </p:cNvSpPr>
          <p:nvPr/>
        </p:nvSpPr>
        <p:spPr bwMode="auto">
          <a:xfrm>
            <a:off x="1390650" y="2144713"/>
            <a:ext cx="427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0"/>
              <a:t>42</a:t>
            </a:r>
          </a:p>
        </p:txBody>
      </p:sp>
      <p:sp>
        <p:nvSpPr>
          <p:cNvPr id="1040" name="Text Box 13"/>
          <p:cNvSpPr txBox="1">
            <a:spLocks noChangeArrowheads="1"/>
          </p:cNvSpPr>
          <p:nvPr/>
        </p:nvSpPr>
        <p:spPr bwMode="auto">
          <a:xfrm>
            <a:off x="1971675" y="2601913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0"/>
              <a:t>100</a:t>
            </a:r>
          </a:p>
        </p:txBody>
      </p:sp>
      <p:grpSp>
        <p:nvGrpSpPr>
          <p:cNvPr id="1041" name="Group 14"/>
          <p:cNvGrpSpPr>
            <a:grpSpLocks/>
          </p:cNvGrpSpPr>
          <p:nvPr/>
        </p:nvGrpSpPr>
        <p:grpSpPr bwMode="auto">
          <a:xfrm>
            <a:off x="990600" y="3363913"/>
            <a:ext cx="609600" cy="685800"/>
            <a:chOff x="1008" y="1968"/>
            <a:chExt cx="384" cy="432"/>
          </a:xfrm>
        </p:grpSpPr>
        <p:sp>
          <p:nvSpPr>
            <p:cNvPr id="1100" name="Oval 15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01" name="Line 16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2" name="Line 17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3" name="Text Box 18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 altLang="en-US" sz="1600" b="0"/>
                <a:t>21</a:t>
              </a:r>
            </a:p>
          </p:txBody>
        </p:sp>
      </p:grpSp>
      <p:grpSp>
        <p:nvGrpSpPr>
          <p:cNvPr id="1042" name="Group 19"/>
          <p:cNvGrpSpPr>
            <a:grpSpLocks/>
          </p:cNvGrpSpPr>
          <p:nvPr/>
        </p:nvGrpSpPr>
        <p:grpSpPr bwMode="auto">
          <a:xfrm>
            <a:off x="1371600" y="4049713"/>
            <a:ext cx="609600" cy="685800"/>
            <a:chOff x="1008" y="1968"/>
            <a:chExt cx="384" cy="432"/>
          </a:xfrm>
        </p:grpSpPr>
        <p:sp>
          <p:nvSpPr>
            <p:cNvPr id="1096" name="Oval 20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7" name="Line 21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8" name="Line 22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9" name="Text Box 23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 altLang="en-US" sz="1600" b="0"/>
                <a:t>35</a:t>
              </a:r>
            </a:p>
          </p:txBody>
        </p:sp>
      </p:grpSp>
      <p:sp>
        <p:nvSpPr>
          <p:cNvPr id="1043" name="Oval 24"/>
          <p:cNvSpPr>
            <a:spLocks noChangeArrowheads="1"/>
          </p:cNvSpPr>
          <p:nvPr/>
        </p:nvSpPr>
        <p:spPr bwMode="auto">
          <a:xfrm>
            <a:off x="2362200" y="3287713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44" name="Line 25"/>
          <p:cNvSpPr>
            <a:spLocks noChangeShapeType="1"/>
          </p:cNvSpPr>
          <p:nvPr/>
        </p:nvSpPr>
        <p:spPr bwMode="auto">
          <a:xfrm>
            <a:off x="2743200" y="3668713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5" name="Line 26"/>
          <p:cNvSpPr>
            <a:spLocks noChangeShapeType="1"/>
          </p:cNvSpPr>
          <p:nvPr/>
        </p:nvSpPr>
        <p:spPr bwMode="auto">
          <a:xfrm flipH="1">
            <a:off x="2286000" y="3668713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6" name="Text Box 27"/>
          <p:cNvSpPr txBox="1">
            <a:spLocks noChangeArrowheads="1"/>
          </p:cNvSpPr>
          <p:nvPr/>
        </p:nvSpPr>
        <p:spPr bwMode="auto">
          <a:xfrm>
            <a:off x="2371725" y="3373438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0"/>
              <a:t>211</a:t>
            </a:r>
          </a:p>
        </p:txBody>
      </p:sp>
      <p:grpSp>
        <p:nvGrpSpPr>
          <p:cNvPr id="1047" name="Group 28"/>
          <p:cNvGrpSpPr>
            <a:grpSpLocks/>
          </p:cNvGrpSpPr>
          <p:nvPr/>
        </p:nvGrpSpPr>
        <p:grpSpPr bwMode="auto">
          <a:xfrm>
            <a:off x="990600" y="4735513"/>
            <a:ext cx="609600" cy="685800"/>
            <a:chOff x="1008" y="1968"/>
            <a:chExt cx="384" cy="432"/>
          </a:xfrm>
        </p:grpSpPr>
        <p:sp>
          <p:nvSpPr>
            <p:cNvPr id="1092" name="Oval 29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3" name="Line 30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4" name="Line 31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" name="Text Box 32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 altLang="en-US" sz="1600" b="0"/>
                <a:t>25</a:t>
              </a:r>
            </a:p>
          </p:txBody>
        </p:sp>
      </p:grpSp>
      <p:grpSp>
        <p:nvGrpSpPr>
          <p:cNvPr id="1048" name="Group 34"/>
          <p:cNvGrpSpPr>
            <a:grpSpLocks/>
          </p:cNvGrpSpPr>
          <p:nvPr/>
        </p:nvGrpSpPr>
        <p:grpSpPr bwMode="auto">
          <a:xfrm>
            <a:off x="1752600" y="4735513"/>
            <a:ext cx="609600" cy="685800"/>
            <a:chOff x="1008" y="1968"/>
            <a:chExt cx="384" cy="432"/>
          </a:xfrm>
        </p:grpSpPr>
        <p:sp>
          <p:nvSpPr>
            <p:cNvPr id="1088" name="Oval 35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9" name="Line 36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0" name="Line 37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1" name="Text Box 38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 altLang="en-US" sz="1600" b="0"/>
                <a:t>39</a:t>
              </a:r>
            </a:p>
          </p:txBody>
        </p:sp>
      </p:grpSp>
      <p:grpSp>
        <p:nvGrpSpPr>
          <p:cNvPr id="1049" name="Group 39"/>
          <p:cNvGrpSpPr>
            <a:grpSpLocks/>
          </p:cNvGrpSpPr>
          <p:nvPr/>
        </p:nvGrpSpPr>
        <p:grpSpPr bwMode="auto">
          <a:xfrm>
            <a:off x="228600" y="3363913"/>
            <a:ext cx="609600" cy="685800"/>
            <a:chOff x="1008" y="1968"/>
            <a:chExt cx="384" cy="432"/>
          </a:xfrm>
        </p:grpSpPr>
        <p:sp>
          <p:nvSpPr>
            <p:cNvPr id="1084" name="Oval 40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5" name="Line 41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" name="Line 42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7" name="Text Box 43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 altLang="en-US" sz="1600" b="0"/>
                <a:t>12</a:t>
              </a:r>
            </a:p>
          </p:txBody>
        </p:sp>
      </p:grpSp>
      <p:sp>
        <p:nvSpPr>
          <p:cNvPr id="1050" name="Rectangle 46"/>
          <p:cNvSpPr>
            <a:spLocks noChangeArrowheads="1"/>
          </p:cNvSpPr>
          <p:nvPr/>
        </p:nvSpPr>
        <p:spPr bwMode="auto">
          <a:xfrm>
            <a:off x="2027238" y="222250"/>
            <a:ext cx="532923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4200" b="0" dirty="0">
                <a:latin typeface="Cambria" panose="02040503050406030204" pitchFamily="18" charset="0"/>
              </a:rPr>
              <a:t>Not so fast… ?</a:t>
            </a:r>
          </a:p>
        </p:txBody>
      </p:sp>
      <p:sp>
        <p:nvSpPr>
          <p:cNvPr id="1052" name="Text Box 48"/>
          <p:cNvSpPr txBox="1">
            <a:spLocks noChangeArrowheads="1"/>
          </p:cNvSpPr>
          <p:nvPr/>
        </p:nvSpPr>
        <p:spPr bwMode="auto">
          <a:xfrm>
            <a:off x="6102350" y="1143000"/>
            <a:ext cx="14525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0" dirty="0">
                <a:solidFill>
                  <a:srgbClr val="090BF3"/>
                </a:solidFill>
              </a:rPr>
              <a:t>Worst </a:t>
            </a:r>
            <a:r>
              <a:rPr lang="en-US" altLang="en-US" i="1" dirty="0">
                <a:solidFill>
                  <a:srgbClr val="090BF3"/>
                </a:solidFill>
              </a:rPr>
              <a:t>balanced </a:t>
            </a:r>
            <a:r>
              <a:rPr lang="en-US" altLang="en-US" b="0" dirty="0">
                <a:solidFill>
                  <a:srgbClr val="090BF3"/>
                </a:solidFill>
              </a:rPr>
              <a:t>case</a:t>
            </a:r>
            <a:r>
              <a:rPr lang="en-US" altLang="en-US" b="0" dirty="0" smtClean="0">
                <a:solidFill>
                  <a:srgbClr val="090BF3"/>
                </a:solidFill>
              </a:rPr>
              <a:t>!!</a:t>
            </a:r>
            <a:endParaRPr lang="en-US" altLang="en-US" b="0" dirty="0">
              <a:solidFill>
                <a:srgbClr val="090BF3"/>
              </a:solidFill>
            </a:endParaRPr>
          </a:p>
        </p:txBody>
      </p:sp>
      <p:sp>
        <p:nvSpPr>
          <p:cNvPr id="1053" name="Text Box 49"/>
          <p:cNvSpPr txBox="1">
            <a:spLocks noChangeArrowheads="1"/>
          </p:cNvSpPr>
          <p:nvPr/>
        </p:nvSpPr>
        <p:spPr bwMode="auto">
          <a:xfrm>
            <a:off x="3687763" y="2544762"/>
            <a:ext cx="915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latin typeface="Courier New" pitchFamily="49" charset="0"/>
              </a:rPr>
              <a:t>find</a:t>
            </a:r>
          </a:p>
        </p:txBody>
      </p:sp>
      <p:sp>
        <p:nvSpPr>
          <p:cNvPr id="1054" name="Text Box 50"/>
          <p:cNvSpPr txBox="1">
            <a:spLocks noChangeArrowheads="1"/>
          </p:cNvSpPr>
          <p:nvPr/>
        </p:nvSpPr>
        <p:spPr bwMode="auto">
          <a:xfrm>
            <a:off x="3505200" y="3743325"/>
            <a:ext cx="1281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latin typeface="Courier New" pitchFamily="49" charset="0"/>
              </a:rPr>
              <a:t>insert</a:t>
            </a:r>
          </a:p>
        </p:txBody>
      </p:sp>
      <p:sp>
        <p:nvSpPr>
          <p:cNvPr id="1055" name="Text Box 51"/>
          <p:cNvSpPr txBox="1">
            <a:spLocks noChangeArrowheads="1"/>
          </p:cNvSpPr>
          <p:nvPr/>
        </p:nvSpPr>
        <p:spPr bwMode="auto">
          <a:xfrm>
            <a:off x="3505200" y="5038725"/>
            <a:ext cx="1281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latin typeface="Courier New" pitchFamily="49" charset="0"/>
              </a:rPr>
              <a:t>delete</a:t>
            </a:r>
          </a:p>
        </p:txBody>
      </p:sp>
      <p:sp>
        <p:nvSpPr>
          <p:cNvPr id="52" name="Text Box 47"/>
          <p:cNvSpPr txBox="1">
            <a:spLocks noChangeArrowheads="1"/>
          </p:cNvSpPr>
          <p:nvPr/>
        </p:nvSpPr>
        <p:spPr bwMode="auto">
          <a:xfrm>
            <a:off x="4835525" y="1327150"/>
            <a:ext cx="1149350" cy="8318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chemeClr val="bg1">
                    <a:lumMod val="50000"/>
                  </a:schemeClr>
                </a:solidFill>
                <a:latin typeface="Times New Roman" pitchFamily="-112" charset="0"/>
                <a:ea typeface="+mn-ea"/>
              </a:rPr>
              <a:t>Best-case?</a:t>
            </a:r>
          </a:p>
        </p:txBody>
      </p:sp>
      <p:sp>
        <p:nvSpPr>
          <p:cNvPr id="1057" name="Text Box 49"/>
          <p:cNvSpPr txBox="1">
            <a:spLocks noChangeArrowheads="1"/>
          </p:cNvSpPr>
          <p:nvPr/>
        </p:nvSpPr>
        <p:spPr bwMode="auto">
          <a:xfrm>
            <a:off x="4914900" y="2481262"/>
            <a:ext cx="992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3200" b="0">
                <a:solidFill>
                  <a:srgbClr val="7F7F7F"/>
                </a:solidFill>
                <a:latin typeface="Cambria" pitchFamily="18" charset="0"/>
              </a:rPr>
              <a:t>O(1)</a:t>
            </a:r>
          </a:p>
        </p:txBody>
      </p:sp>
      <p:sp>
        <p:nvSpPr>
          <p:cNvPr id="1058" name="Text Box 49"/>
          <p:cNvSpPr txBox="1">
            <a:spLocks noChangeArrowheads="1"/>
          </p:cNvSpPr>
          <p:nvPr/>
        </p:nvSpPr>
        <p:spPr bwMode="auto">
          <a:xfrm>
            <a:off x="4914900" y="3679825"/>
            <a:ext cx="9921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3200" b="0">
                <a:solidFill>
                  <a:srgbClr val="7F7F7F"/>
                </a:solidFill>
                <a:latin typeface="Cambria" pitchFamily="18" charset="0"/>
              </a:rPr>
              <a:t>O(1)</a:t>
            </a:r>
          </a:p>
        </p:txBody>
      </p:sp>
      <p:sp>
        <p:nvSpPr>
          <p:cNvPr id="1059" name="Text Box 49"/>
          <p:cNvSpPr txBox="1">
            <a:spLocks noChangeArrowheads="1"/>
          </p:cNvSpPr>
          <p:nvPr/>
        </p:nvSpPr>
        <p:spPr bwMode="auto">
          <a:xfrm>
            <a:off x="4914900" y="4975225"/>
            <a:ext cx="9921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3200" b="0" dirty="0">
                <a:solidFill>
                  <a:srgbClr val="7F7F7F"/>
                </a:solidFill>
                <a:latin typeface="Cambria" pitchFamily="18" charset="0"/>
              </a:rPr>
              <a:t>O(1)</a:t>
            </a:r>
          </a:p>
        </p:txBody>
      </p:sp>
      <p:sp>
        <p:nvSpPr>
          <p:cNvPr id="1060" name="Text Box 49"/>
          <p:cNvSpPr txBox="1">
            <a:spLocks noChangeArrowheads="1"/>
          </p:cNvSpPr>
          <p:nvPr/>
        </p:nvSpPr>
        <p:spPr bwMode="auto">
          <a:xfrm>
            <a:off x="6096000" y="2541587"/>
            <a:ext cx="1463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0">
                <a:solidFill>
                  <a:srgbClr val="090BF3"/>
                </a:solidFill>
                <a:latin typeface="Cambria" pitchFamily="18" charset="0"/>
              </a:rPr>
              <a:t>O(log(N))</a:t>
            </a:r>
          </a:p>
        </p:txBody>
      </p:sp>
      <p:sp>
        <p:nvSpPr>
          <p:cNvPr id="1061" name="Text Box 49"/>
          <p:cNvSpPr txBox="1">
            <a:spLocks noChangeArrowheads="1"/>
          </p:cNvSpPr>
          <p:nvPr/>
        </p:nvSpPr>
        <p:spPr bwMode="auto">
          <a:xfrm>
            <a:off x="6096000" y="3741737"/>
            <a:ext cx="1463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0">
                <a:solidFill>
                  <a:srgbClr val="090BF3"/>
                </a:solidFill>
                <a:latin typeface="Cambria" pitchFamily="18" charset="0"/>
              </a:rPr>
              <a:t>O(log(N))</a:t>
            </a:r>
          </a:p>
        </p:txBody>
      </p:sp>
      <p:sp>
        <p:nvSpPr>
          <p:cNvPr id="1062" name="Text Box 49"/>
          <p:cNvSpPr txBox="1">
            <a:spLocks noChangeArrowheads="1"/>
          </p:cNvSpPr>
          <p:nvPr/>
        </p:nvSpPr>
        <p:spPr bwMode="auto">
          <a:xfrm>
            <a:off x="6096000" y="5037137"/>
            <a:ext cx="1463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0" dirty="0">
                <a:solidFill>
                  <a:srgbClr val="090BF3"/>
                </a:solidFill>
                <a:latin typeface="Cambria" pitchFamily="18" charset="0"/>
              </a:rPr>
              <a:t>O(log(N))</a:t>
            </a:r>
          </a:p>
        </p:txBody>
      </p:sp>
      <p:sp>
        <p:nvSpPr>
          <p:cNvPr id="62" name="Text Box 47"/>
          <p:cNvSpPr txBox="1">
            <a:spLocks noChangeArrowheads="1"/>
          </p:cNvSpPr>
          <p:nvPr/>
        </p:nvSpPr>
        <p:spPr bwMode="auto">
          <a:xfrm>
            <a:off x="7689850" y="1327150"/>
            <a:ext cx="1149350" cy="8318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chemeClr val="bg1">
                    <a:lumMod val="50000"/>
                  </a:schemeClr>
                </a:solidFill>
                <a:latin typeface="Times New Roman" pitchFamily="-112" charset="0"/>
                <a:ea typeface="+mn-ea"/>
              </a:rPr>
              <a:t>Worst-case?</a:t>
            </a:r>
          </a:p>
        </p:txBody>
      </p:sp>
      <p:sp>
        <p:nvSpPr>
          <p:cNvPr id="1064" name="Text Box 49"/>
          <p:cNvSpPr txBox="1">
            <a:spLocks noChangeArrowheads="1"/>
          </p:cNvSpPr>
          <p:nvPr/>
        </p:nvSpPr>
        <p:spPr bwMode="auto">
          <a:xfrm>
            <a:off x="7742238" y="2481262"/>
            <a:ext cx="1044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3200" b="0">
                <a:solidFill>
                  <a:srgbClr val="7F7F7F"/>
                </a:solidFill>
                <a:latin typeface="Cambria" pitchFamily="18" charset="0"/>
              </a:rPr>
              <a:t>O(N)</a:t>
            </a:r>
          </a:p>
        </p:txBody>
      </p:sp>
      <p:sp>
        <p:nvSpPr>
          <p:cNvPr id="1065" name="Text Box 49"/>
          <p:cNvSpPr txBox="1">
            <a:spLocks noChangeArrowheads="1"/>
          </p:cNvSpPr>
          <p:nvPr/>
        </p:nvSpPr>
        <p:spPr bwMode="auto">
          <a:xfrm>
            <a:off x="7742238" y="3679825"/>
            <a:ext cx="10445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3200" b="0">
                <a:solidFill>
                  <a:srgbClr val="7F7F7F"/>
                </a:solidFill>
                <a:latin typeface="Cambria" pitchFamily="18" charset="0"/>
              </a:rPr>
              <a:t>O(N)</a:t>
            </a:r>
          </a:p>
        </p:txBody>
      </p:sp>
      <p:sp>
        <p:nvSpPr>
          <p:cNvPr id="1066" name="Text Box 49"/>
          <p:cNvSpPr txBox="1">
            <a:spLocks noChangeArrowheads="1"/>
          </p:cNvSpPr>
          <p:nvPr/>
        </p:nvSpPr>
        <p:spPr bwMode="auto">
          <a:xfrm>
            <a:off x="7742238" y="4975225"/>
            <a:ext cx="10445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3200" b="0">
                <a:solidFill>
                  <a:srgbClr val="7F7F7F"/>
                </a:solidFill>
                <a:latin typeface="Cambria" pitchFamily="18" charset="0"/>
              </a:rPr>
              <a:t>O(N)</a:t>
            </a:r>
          </a:p>
        </p:txBody>
      </p:sp>
      <p:grpSp>
        <p:nvGrpSpPr>
          <p:cNvPr id="1067" name="Group 49"/>
          <p:cNvGrpSpPr>
            <a:grpSpLocks/>
          </p:cNvGrpSpPr>
          <p:nvPr/>
        </p:nvGrpSpPr>
        <p:grpSpPr bwMode="auto">
          <a:xfrm>
            <a:off x="6683057" y="6246543"/>
            <a:ext cx="355600" cy="381000"/>
            <a:chOff x="2928" y="1051"/>
            <a:chExt cx="840" cy="957"/>
          </a:xfrm>
        </p:grpSpPr>
        <p:sp>
          <p:nvSpPr>
            <p:cNvPr id="1069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0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1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2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3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4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5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6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7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8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9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0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1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8" name="Text Box 54"/>
          <p:cNvSpPr txBox="1">
            <a:spLocks noChangeArrowheads="1"/>
          </p:cNvSpPr>
          <p:nvPr/>
        </p:nvSpPr>
        <p:spPr bwMode="auto">
          <a:xfrm>
            <a:off x="6192520" y="5735219"/>
            <a:ext cx="1336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000" b="0" dirty="0">
                <a:solidFill>
                  <a:srgbClr val="090BF3"/>
                </a:solidFill>
                <a:latin typeface="Calibri" panose="020F0502020204030204" pitchFamily="34" charset="0"/>
              </a:rPr>
              <a:t>Which side is this column closer to?</a:t>
            </a:r>
          </a:p>
        </p:txBody>
      </p:sp>
      <p:sp>
        <p:nvSpPr>
          <p:cNvPr id="2" name="Right Arrow 1"/>
          <p:cNvSpPr/>
          <p:nvPr/>
        </p:nvSpPr>
        <p:spPr bwMode="auto">
          <a:xfrm>
            <a:off x="7459663" y="5973690"/>
            <a:ext cx="565150" cy="414641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81" name="Right Arrow 80"/>
          <p:cNvSpPr/>
          <p:nvPr/>
        </p:nvSpPr>
        <p:spPr bwMode="auto">
          <a:xfrm rot="10800000">
            <a:off x="5651351" y="5974610"/>
            <a:ext cx="565150" cy="414641"/>
          </a:xfrm>
          <a:prstGeom prst="rightArrow">
            <a:avLst/>
          </a:prstGeom>
          <a:solidFill>
            <a:srgbClr val="090BF3"/>
          </a:solidFill>
          <a:ln w="19050" cap="flat" cmpd="sng" algn="ctr">
            <a:solidFill>
              <a:srgbClr val="090BF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8121035" y="5939135"/>
            <a:ext cx="338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x</a:t>
            </a:r>
            <a:endParaRPr lang="en-US" b="0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0660757">
            <a:off x="4811289" y="4428928"/>
            <a:ext cx="2995294" cy="1292662"/>
          </a:xfrm>
          <a:prstGeom prst="rect">
            <a:avLst/>
          </a:prstGeom>
          <a:solidFill>
            <a:schemeClr val="bg1"/>
          </a:solidFill>
          <a:ln>
            <a:solidFill>
              <a:srgbClr val="090BF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90BF3"/>
                </a:solidFill>
                <a:latin typeface="Calibri" panose="020F0502020204030204" pitchFamily="34" charset="0"/>
              </a:rPr>
              <a:t>logN</a:t>
            </a:r>
            <a:r>
              <a:rPr lang="en-US" b="0" dirty="0" smtClean="0">
                <a:latin typeface="Calibri" panose="020F0502020204030204" pitchFamily="34" charset="0"/>
              </a:rPr>
              <a:t> is </a:t>
            </a:r>
            <a:r>
              <a:rPr lang="en-US" dirty="0" smtClean="0">
                <a:solidFill>
                  <a:srgbClr val="090BF3"/>
                </a:solidFill>
                <a:latin typeface="Calibri" panose="020F0502020204030204" pitchFamily="34" charset="0"/>
              </a:rPr>
              <a:t>constant</a:t>
            </a:r>
            <a:r>
              <a:rPr lang="en-US" b="0" dirty="0" smtClean="0">
                <a:solidFill>
                  <a:srgbClr val="090BF3"/>
                </a:solidFill>
                <a:latin typeface="Calibri" panose="020F0502020204030204" pitchFamily="34" charset="0"/>
              </a:rPr>
              <a:t> </a:t>
            </a:r>
            <a:r>
              <a:rPr lang="en-US" b="0" dirty="0" smtClean="0">
                <a:latin typeface="Calibri" panose="020F0502020204030204" pitchFamily="34" charset="0"/>
              </a:rPr>
              <a:t>for all intents and purposes </a:t>
            </a:r>
            <a:r>
              <a:rPr lang="en-US" sz="1500" b="0" dirty="0" smtClean="0">
                <a:latin typeface="Calibri" panose="020F0502020204030204" pitchFamily="34" charset="0"/>
              </a:rPr>
              <a:t>(don't say this in front of computer scientists, however…)</a:t>
            </a:r>
            <a:endParaRPr lang="en-US" sz="1500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93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922338" y="279400"/>
            <a:ext cx="5216525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400">
                <a:solidFill>
                  <a:srgbClr val="000000"/>
                </a:solidFill>
                <a:latin typeface="Courier New" pitchFamily="49" charset="0"/>
              </a:rPr>
              <a:t>(define </a:t>
            </a:r>
            <a:r>
              <a:rPr lang="en-US" altLang="en-US" sz="1400">
                <a:solidFill>
                  <a:srgbClr val="7D06AA"/>
                </a:solidFill>
                <a:latin typeface="Courier New" pitchFamily="49" charset="0"/>
              </a:rPr>
              <a:t>Gt '(</a:t>
            </a:r>
            <a:r>
              <a:rPr lang="en-US" altLang="en-US" sz="1400">
                <a:solidFill>
                  <a:srgbClr val="090BF3"/>
                </a:solidFill>
                <a:latin typeface="Courier New" pitchFamily="49" charset="0"/>
              </a:rPr>
              <a:t>(e b </a:t>
            </a:r>
            <a:r>
              <a:rPr lang="en-US" altLang="en-US" sz="1400">
                <a:solidFill>
                  <a:schemeClr val="bg2"/>
                </a:solidFill>
                <a:latin typeface="Courier New" pitchFamily="49" charset="0"/>
              </a:rPr>
              <a:t>100</a:t>
            </a:r>
            <a:r>
              <a:rPr lang="en-US" altLang="en-US" sz="1400">
                <a:solidFill>
                  <a:srgbClr val="090BF3"/>
                </a:solidFill>
                <a:latin typeface="Courier New" pitchFamily="49" charset="0"/>
              </a:rPr>
              <a:t>) (a b </a:t>
            </a:r>
            <a:r>
              <a:rPr lang="en-US" altLang="en-US" sz="1400">
                <a:solidFill>
                  <a:schemeClr val="bg2"/>
                </a:solidFill>
                <a:latin typeface="Courier New" pitchFamily="49" charset="0"/>
              </a:rPr>
              <a:t>25</a:t>
            </a:r>
            <a:r>
              <a:rPr lang="en-US" altLang="en-US" sz="1400">
                <a:solidFill>
                  <a:srgbClr val="090BF3"/>
                </a:solidFill>
                <a:latin typeface="Courier New" pitchFamily="49" charset="0"/>
              </a:rPr>
              <a:t>) (e a </a:t>
            </a:r>
            <a:r>
              <a:rPr lang="en-US" altLang="en-US" sz="1400">
                <a:solidFill>
                  <a:schemeClr val="bg2"/>
                </a:solidFill>
                <a:latin typeface="Courier New" pitchFamily="49" charset="0"/>
              </a:rPr>
              <a:t>42</a:t>
            </a:r>
            <a:r>
              <a:rPr lang="en-US" altLang="en-US" sz="1400">
                <a:solidFill>
                  <a:srgbClr val="090BF3"/>
                </a:solidFill>
                <a:latin typeface="Courier New" pitchFamily="49" charset="0"/>
              </a:rPr>
              <a:t>)</a:t>
            </a:r>
          </a:p>
          <a:p>
            <a:pPr algn="l"/>
            <a:r>
              <a:rPr lang="en-US" altLang="en-US" sz="1400">
                <a:solidFill>
                  <a:srgbClr val="090BF3"/>
                </a:solidFill>
                <a:latin typeface="Courier New" pitchFamily="49" charset="0"/>
              </a:rPr>
              <a:t>             (a c   </a:t>
            </a:r>
            <a:r>
              <a:rPr lang="en-US" altLang="en-US" sz="1400">
                <a:solidFill>
                  <a:schemeClr val="bg2"/>
                </a:solidFill>
                <a:latin typeface="Courier New" pitchFamily="49" charset="0"/>
              </a:rPr>
              <a:t>7</a:t>
            </a:r>
            <a:r>
              <a:rPr lang="en-US" altLang="en-US" sz="1400">
                <a:solidFill>
                  <a:srgbClr val="090BF3"/>
                </a:solidFill>
                <a:latin typeface="Courier New" pitchFamily="49" charset="0"/>
              </a:rPr>
              <a:t>) (a d </a:t>
            </a:r>
            <a:r>
              <a:rPr lang="en-US" altLang="en-US" sz="1400">
                <a:solidFill>
                  <a:schemeClr val="bg2"/>
                </a:solidFill>
                <a:latin typeface="Courier New" pitchFamily="49" charset="0"/>
              </a:rPr>
              <a:t>13</a:t>
            </a:r>
            <a:r>
              <a:rPr lang="en-US" altLang="en-US" sz="1400">
                <a:solidFill>
                  <a:srgbClr val="090BF3"/>
                </a:solidFill>
                <a:latin typeface="Courier New" pitchFamily="49" charset="0"/>
              </a:rPr>
              <a:t>) (a e </a:t>
            </a:r>
            <a:r>
              <a:rPr lang="en-US" altLang="en-US" sz="1400">
                <a:solidFill>
                  <a:schemeClr val="bg2"/>
                </a:solidFill>
                <a:latin typeface="Courier New" pitchFamily="49" charset="0"/>
              </a:rPr>
              <a:t>15</a:t>
            </a:r>
            <a:r>
              <a:rPr lang="en-US" altLang="en-US" sz="1400">
                <a:solidFill>
                  <a:srgbClr val="090BF3"/>
                </a:solidFill>
                <a:latin typeface="Courier New" pitchFamily="49" charset="0"/>
              </a:rPr>
              <a:t>)</a:t>
            </a:r>
          </a:p>
          <a:p>
            <a:pPr algn="l"/>
            <a:r>
              <a:rPr lang="en-US" altLang="en-US" sz="1400">
                <a:solidFill>
                  <a:srgbClr val="090BF3"/>
                </a:solidFill>
                <a:latin typeface="Courier New" pitchFamily="49" charset="0"/>
              </a:rPr>
              <a:t>             (b c  </a:t>
            </a:r>
            <a:r>
              <a:rPr lang="en-US" altLang="en-US" sz="1400">
                <a:solidFill>
                  <a:schemeClr val="bg2"/>
                </a:solidFill>
                <a:latin typeface="Courier New" pitchFamily="49" charset="0"/>
              </a:rPr>
              <a:t>10</a:t>
            </a:r>
            <a:r>
              <a:rPr lang="en-US" altLang="en-US" sz="1400">
                <a:solidFill>
                  <a:srgbClr val="090BF3"/>
                </a:solidFill>
                <a:latin typeface="Courier New" pitchFamily="49" charset="0"/>
              </a:rPr>
              <a:t>) (b d  </a:t>
            </a:r>
            <a:r>
              <a:rPr lang="en-US" altLang="en-US" sz="1400">
                <a:solidFill>
                  <a:schemeClr val="bg2"/>
                </a:solidFill>
                <a:latin typeface="Courier New" pitchFamily="49" charset="0"/>
              </a:rPr>
              <a:t>5</a:t>
            </a:r>
            <a:r>
              <a:rPr lang="en-US" altLang="en-US" sz="1400">
                <a:solidFill>
                  <a:srgbClr val="090BF3"/>
                </a:solidFill>
                <a:latin typeface="Courier New" pitchFamily="49" charset="0"/>
              </a:rPr>
              <a:t>) (d e  </a:t>
            </a:r>
            <a:r>
              <a:rPr lang="en-US" altLang="en-US" sz="1400">
                <a:solidFill>
                  <a:schemeClr val="bg2"/>
                </a:solidFill>
                <a:latin typeface="Courier New" pitchFamily="49" charset="0"/>
              </a:rPr>
              <a:t>2</a:t>
            </a:r>
            <a:r>
              <a:rPr lang="en-US" altLang="en-US" sz="1400">
                <a:solidFill>
                  <a:srgbClr val="090BF3"/>
                </a:solidFill>
                <a:latin typeface="Courier New" pitchFamily="49" charset="0"/>
              </a:rPr>
              <a:t>) </a:t>
            </a:r>
          </a:p>
          <a:p>
            <a:pPr algn="l"/>
            <a:r>
              <a:rPr lang="en-US" altLang="en-US" sz="1400">
                <a:solidFill>
                  <a:srgbClr val="090BF3"/>
                </a:solidFill>
                <a:latin typeface="Courier New" pitchFamily="49" charset="0"/>
              </a:rPr>
              <a:t>             (b e </a:t>
            </a:r>
            <a:r>
              <a:rPr lang="en-US" altLang="en-US" sz="1400">
                <a:solidFill>
                  <a:schemeClr val="bg2"/>
                </a:solidFill>
                <a:latin typeface="Courier New" pitchFamily="49" charset="0"/>
              </a:rPr>
              <a:t>100</a:t>
            </a:r>
            <a:r>
              <a:rPr lang="en-US" altLang="en-US" sz="1400">
                <a:solidFill>
                  <a:srgbClr val="090BF3"/>
                </a:solidFill>
                <a:latin typeface="Courier New" pitchFamily="49" charset="0"/>
              </a:rPr>
              <a:t>) (c d  </a:t>
            </a:r>
            <a:r>
              <a:rPr lang="en-US" altLang="en-US" sz="1400">
                <a:solidFill>
                  <a:schemeClr val="bg2"/>
                </a:solidFill>
                <a:latin typeface="Courier New" pitchFamily="49" charset="0"/>
              </a:rPr>
              <a:t>1</a:t>
            </a:r>
            <a:r>
              <a:rPr lang="en-US" altLang="en-US" sz="1400">
                <a:solidFill>
                  <a:srgbClr val="090BF3"/>
                </a:solidFill>
                <a:latin typeface="Courier New" pitchFamily="49" charset="0"/>
              </a:rPr>
              <a:t>) (c e  </a:t>
            </a:r>
            <a:r>
              <a:rPr lang="en-US" altLang="en-US" sz="1400">
                <a:solidFill>
                  <a:schemeClr val="bg2"/>
                </a:solidFill>
                <a:latin typeface="Courier New" pitchFamily="49" charset="0"/>
              </a:rPr>
              <a:t>7</a:t>
            </a:r>
            <a:r>
              <a:rPr lang="en-US" altLang="en-US" sz="1400">
                <a:solidFill>
                  <a:srgbClr val="090BF3"/>
                </a:solidFill>
                <a:latin typeface="Courier New" pitchFamily="49" charset="0"/>
              </a:rPr>
              <a:t>)</a:t>
            </a:r>
            <a:r>
              <a:rPr lang="en-US" altLang="en-US" sz="1400">
                <a:solidFill>
                  <a:srgbClr val="7D06AA"/>
                </a:solidFill>
                <a:latin typeface="Courier New" pitchFamily="49" charset="0"/>
              </a:rPr>
              <a:t>)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</a:rPr>
              <a:t> )</a:t>
            </a:r>
          </a:p>
        </p:txBody>
      </p:sp>
      <p:sp>
        <p:nvSpPr>
          <p:cNvPr id="51203" name="Rectangle 38"/>
          <p:cNvSpPr>
            <a:spLocks noChangeArrowheads="1"/>
          </p:cNvSpPr>
          <p:nvPr/>
        </p:nvSpPr>
        <p:spPr bwMode="auto">
          <a:xfrm>
            <a:off x="338138" y="1079500"/>
            <a:ext cx="15398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3200" i="1"/>
              <a:t>"Quiz"</a:t>
            </a:r>
            <a:endParaRPr lang="en-US" altLang="en-US" sz="3200"/>
          </a:p>
        </p:txBody>
      </p:sp>
      <p:sp>
        <p:nvSpPr>
          <p:cNvPr id="51204" name="Text Box 57"/>
          <p:cNvSpPr txBox="1">
            <a:spLocks noChangeArrowheads="1"/>
          </p:cNvSpPr>
          <p:nvPr/>
        </p:nvSpPr>
        <p:spPr bwMode="auto">
          <a:xfrm>
            <a:off x="455613" y="5049838"/>
            <a:ext cx="34766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>
                <a:latin typeface="Courier New" pitchFamily="49" charset="0"/>
              </a:rPr>
              <a:t>(define (closest-child n G)</a:t>
            </a:r>
          </a:p>
        </p:txBody>
      </p:sp>
      <p:sp>
        <p:nvSpPr>
          <p:cNvPr id="51205" name="Text Box 60"/>
          <p:cNvSpPr txBox="1">
            <a:spLocks noChangeArrowheads="1"/>
          </p:cNvSpPr>
          <p:nvPr/>
        </p:nvSpPr>
        <p:spPr bwMode="auto">
          <a:xfrm>
            <a:off x="1884363" y="1955800"/>
            <a:ext cx="40608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>
                <a:solidFill>
                  <a:srgbClr val="090BF3"/>
                </a:solidFill>
              </a:rPr>
              <a:t>Try writing these two functions for </a:t>
            </a:r>
            <a:r>
              <a:rPr lang="en-US" altLang="en-US" sz="1400" i="1">
                <a:solidFill>
                  <a:srgbClr val="090BF3"/>
                </a:solidFill>
              </a:rPr>
              <a:t>weighted </a:t>
            </a:r>
            <a:r>
              <a:rPr lang="en-US" altLang="en-US" sz="1400">
                <a:solidFill>
                  <a:srgbClr val="090BF3"/>
                </a:solidFill>
              </a:rPr>
              <a:t>graphs…</a:t>
            </a:r>
          </a:p>
        </p:txBody>
      </p:sp>
      <p:sp>
        <p:nvSpPr>
          <p:cNvPr id="51206" name="Text Box 61"/>
          <p:cNvSpPr txBox="1">
            <a:spLocks noChangeArrowheads="1"/>
          </p:cNvSpPr>
          <p:nvPr/>
        </p:nvSpPr>
        <p:spPr bwMode="auto">
          <a:xfrm>
            <a:off x="431800" y="3225800"/>
            <a:ext cx="262255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>
                <a:latin typeface="Courier New" pitchFamily="49" charset="0"/>
              </a:rPr>
              <a:t>(define (inflow a G)</a:t>
            </a:r>
          </a:p>
        </p:txBody>
      </p:sp>
      <p:sp>
        <p:nvSpPr>
          <p:cNvPr id="51207" name="Text Box 62"/>
          <p:cNvSpPr txBox="1">
            <a:spLocks noChangeArrowheads="1"/>
          </p:cNvSpPr>
          <p:nvPr/>
        </p:nvSpPr>
        <p:spPr bwMode="auto">
          <a:xfrm>
            <a:off x="304800" y="4724400"/>
            <a:ext cx="38528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400"/>
              <a:t>This should return the </a:t>
            </a:r>
            <a:r>
              <a:rPr lang="en-US" altLang="en-US" sz="1400" i="1"/>
              <a:t>child node</a:t>
            </a:r>
            <a:r>
              <a:rPr lang="en-US" altLang="en-US" sz="1400"/>
              <a:t> closest to n in G: </a:t>
            </a:r>
          </a:p>
        </p:txBody>
      </p:sp>
      <p:sp>
        <p:nvSpPr>
          <p:cNvPr id="51208" name="Text Box 63"/>
          <p:cNvSpPr txBox="1">
            <a:spLocks noChangeArrowheads="1"/>
          </p:cNvSpPr>
          <p:nvPr/>
        </p:nvSpPr>
        <p:spPr bwMode="auto">
          <a:xfrm>
            <a:off x="239713" y="2667000"/>
            <a:ext cx="50577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400"/>
              <a:t>This should return the total of the edge weights coming in to a in G: </a:t>
            </a:r>
          </a:p>
        </p:txBody>
      </p:sp>
      <p:sp>
        <p:nvSpPr>
          <p:cNvPr id="51209" name="Text Box 64"/>
          <p:cNvSpPr txBox="1">
            <a:spLocks noChangeArrowheads="1"/>
          </p:cNvSpPr>
          <p:nvPr/>
        </p:nvSpPr>
        <p:spPr bwMode="auto">
          <a:xfrm>
            <a:off x="263525" y="2895600"/>
            <a:ext cx="34115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400"/>
              <a:t>Return </a:t>
            </a:r>
            <a:r>
              <a:rPr lang="en-US" altLang="en-US" sz="1400">
                <a:latin typeface="Courier New" pitchFamily="49" charset="0"/>
              </a:rPr>
              <a:t>+inf.0</a:t>
            </a:r>
            <a:r>
              <a:rPr lang="en-US" altLang="en-US" sz="1400"/>
              <a:t> is there are no such weights.</a:t>
            </a:r>
          </a:p>
        </p:txBody>
      </p:sp>
      <p:grpSp>
        <p:nvGrpSpPr>
          <p:cNvPr id="51210" name="Group 49"/>
          <p:cNvGrpSpPr>
            <a:grpSpLocks/>
          </p:cNvGrpSpPr>
          <p:nvPr/>
        </p:nvGrpSpPr>
        <p:grpSpPr bwMode="auto">
          <a:xfrm>
            <a:off x="5903913" y="2936875"/>
            <a:ext cx="355600" cy="381000"/>
            <a:chOff x="2928" y="1051"/>
            <a:chExt cx="840" cy="957"/>
          </a:xfrm>
        </p:grpSpPr>
        <p:sp>
          <p:nvSpPr>
            <p:cNvPr id="51215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2 w 1048"/>
                <a:gd name="T1" fmla="*/ 21 h 250"/>
                <a:gd name="T2" fmla="*/ 19 w 1048"/>
                <a:gd name="T3" fmla="*/ 83 h 250"/>
                <a:gd name="T4" fmla="*/ 20 w 1048"/>
                <a:gd name="T5" fmla="*/ 111 h 250"/>
                <a:gd name="T6" fmla="*/ 22 w 1048"/>
                <a:gd name="T7" fmla="*/ 125 h 250"/>
                <a:gd name="T8" fmla="*/ 22 w 1048"/>
                <a:gd name="T9" fmla="*/ 164 h 250"/>
                <a:gd name="T10" fmla="*/ 15 w 1048"/>
                <a:gd name="T11" fmla="*/ 233 h 250"/>
                <a:gd name="T12" fmla="*/ 2 w 1048"/>
                <a:gd name="T13" fmla="*/ 213 h 250"/>
                <a:gd name="T14" fmla="*/ 0 w 1048"/>
                <a:gd name="T15" fmla="*/ 192 h 250"/>
                <a:gd name="T16" fmla="*/ 2 w 1048"/>
                <a:gd name="T17" fmla="*/ 158 h 250"/>
                <a:gd name="T18" fmla="*/ 2 w 1048"/>
                <a:gd name="T19" fmla="*/ 125 h 250"/>
                <a:gd name="T20" fmla="*/ 4 w 1048"/>
                <a:gd name="T21" fmla="*/ 76 h 250"/>
                <a:gd name="T22" fmla="*/ 6 w 1048"/>
                <a:gd name="T23" fmla="*/ 55 h 250"/>
                <a:gd name="T24" fmla="*/ 7 w 1048"/>
                <a:gd name="T25" fmla="*/ 28 h 250"/>
                <a:gd name="T26" fmla="*/ 8 w 1048"/>
                <a:gd name="T27" fmla="*/ 14 h 250"/>
                <a:gd name="T28" fmla="*/ 10 w 1048"/>
                <a:gd name="T29" fmla="*/ 28 h 250"/>
                <a:gd name="T30" fmla="*/ 1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6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217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218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219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220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221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222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223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224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25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26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27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11" name="Text Box 54"/>
          <p:cNvSpPr txBox="1">
            <a:spLocks noChangeArrowheads="1"/>
          </p:cNvSpPr>
          <p:nvPr/>
        </p:nvSpPr>
        <p:spPr bwMode="auto">
          <a:xfrm>
            <a:off x="6248400" y="2971800"/>
            <a:ext cx="14589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000">
                <a:solidFill>
                  <a:srgbClr val="008000"/>
                </a:solidFill>
                <a:latin typeface="Courier New" pitchFamily="49" charset="0"/>
              </a:rPr>
              <a:t>+inf.0</a:t>
            </a:r>
            <a:r>
              <a:rPr lang="en-US" altLang="en-US" sz="1000">
                <a:solidFill>
                  <a:srgbClr val="008000"/>
                </a:solidFill>
                <a:latin typeface="Comic Sans MS" pitchFamily="66" charset="0"/>
              </a:rPr>
              <a:t> !?</a:t>
            </a:r>
          </a:p>
        </p:txBody>
      </p:sp>
      <p:pic>
        <p:nvPicPr>
          <p:cNvPr id="51212" name="Picture 80" descr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13" y="220663"/>
            <a:ext cx="2562225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3" name="Text Box 54"/>
          <p:cNvSpPr txBox="1">
            <a:spLocks noChangeArrowheads="1"/>
          </p:cNvSpPr>
          <p:nvPr/>
        </p:nvSpPr>
        <p:spPr bwMode="auto">
          <a:xfrm>
            <a:off x="7213600" y="6342063"/>
            <a:ext cx="1733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000">
                <a:solidFill>
                  <a:srgbClr val="008000"/>
                </a:solidFill>
              </a:rPr>
              <a:t>Will this be a useful subroutine for min-path?</a:t>
            </a:r>
          </a:p>
        </p:txBody>
      </p:sp>
      <p:sp>
        <p:nvSpPr>
          <p:cNvPr id="51214" name="Ink 8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79475" y="2941638"/>
            <a:ext cx="611188" cy="261937"/>
          </a:xfrm>
          <a:custGeom>
            <a:avLst/>
            <a:gdLst>
              <a:gd name="T0" fmla="*/ 0 w 1698"/>
              <a:gd name="T1" fmla="*/ 2147483647 h 727"/>
              <a:gd name="T2" fmla="*/ 2147483647 w 1698"/>
              <a:gd name="T3" fmla="*/ 2147483647 h 727"/>
              <a:gd name="T4" fmla="*/ 2147483647 w 1698"/>
              <a:gd name="T5" fmla="*/ 2147483647 h 727"/>
              <a:gd name="T6" fmla="*/ 2147483647 w 1698"/>
              <a:gd name="T7" fmla="*/ 2147483647 h 727"/>
              <a:gd name="T8" fmla="*/ 2147483647 w 1698"/>
              <a:gd name="T9" fmla="*/ 2147483647 h 727"/>
              <a:gd name="T10" fmla="*/ 2147483647 w 1698"/>
              <a:gd name="T11" fmla="*/ 2147483647 h 727"/>
              <a:gd name="T12" fmla="*/ 2147483647 w 1698"/>
              <a:gd name="T13" fmla="*/ 2147483647 h 727"/>
              <a:gd name="T14" fmla="*/ 2147483647 w 1698"/>
              <a:gd name="T15" fmla="*/ 2147483647 h 727"/>
              <a:gd name="T16" fmla="*/ 2147483647 w 1698"/>
              <a:gd name="T17" fmla="*/ 2147483647 h 727"/>
              <a:gd name="T18" fmla="*/ 2147483647 w 1698"/>
              <a:gd name="T19" fmla="*/ 2147483647 h 727"/>
              <a:gd name="T20" fmla="*/ 2147483647 w 1698"/>
              <a:gd name="T21" fmla="*/ 2147483647 h 727"/>
              <a:gd name="T22" fmla="*/ 2147483647 w 1698"/>
              <a:gd name="T23" fmla="*/ 2147483647 h 727"/>
              <a:gd name="T24" fmla="*/ 2147483647 w 1698"/>
              <a:gd name="T25" fmla="*/ 0 h 727"/>
              <a:gd name="T26" fmla="*/ 2147483647 w 1698"/>
              <a:gd name="T27" fmla="*/ 2147483647 h 727"/>
              <a:gd name="T28" fmla="*/ 2147483647 w 1698"/>
              <a:gd name="T29" fmla="*/ 2147483647 h 727"/>
              <a:gd name="T30" fmla="*/ 2147483647 w 1698"/>
              <a:gd name="T31" fmla="*/ 2147483647 h 727"/>
              <a:gd name="T32" fmla="*/ 2147483647 w 1698"/>
              <a:gd name="T33" fmla="*/ 2147483647 h 727"/>
              <a:gd name="T34" fmla="*/ 2147483647 w 1698"/>
              <a:gd name="T35" fmla="*/ 2147483647 h 727"/>
              <a:gd name="T36" fmla="*/ 2147483647 w 1698"/>
              <a:gd name="T37" fmla="*/ 2147483647 h 727"/>
              <a:gd name="T38" fmla="*/ 2147483647 w 1698"/>
              <a:gd name="T39" fmla="*/ 2147483647 h 727"/>
              <a:gd name="T40" fmla="*/ 2147483647 w 1698"/>
              <a:gd name="T41" fmla="*/ 2147483647 h 727"/>
              <a:gd name="T42" fmla="*/ 2147483647 w 1698"/>
              <a:gd name="T43" fmla="*/ 2147483647 h 727"/>
              <a:gd name="T44" fmla="*/ 2147483647 w 1698"/>
              <a:gd name="T45" fmla="*/ 2147483647 h 727"/>
              <a:gd name="T46" fmla="*/ 2147483647 w 1698"/>
              <a:gd name="T47" fmla="*/ 2147483647 h 727"/>
              <a:gd name="T48" fmla="*/ 2147483647 w 1698"/>
              <a:gd name="T49" fmla="*/ 2147483647 h 727"/>
              <a:gd name="T50" fmla="*/ 2147483647 w 1698"/>
              <a:gd name="T51" fmla="*/ 2147483647 h 72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698"/>
              <a:gd name="T79" fmla="*/ 0 h 727"/>
              <a:gd name="T80" fmla="*/ 1698 w 1698"/>
              <a:gd name="T81" fmla="*/ 727 h 72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698" h="727" extrusionOk="0">
                <a:moveTo>
                  <a:pt x="0" y="386"/>
                </a:moveTo>
                <a:cubicBezTo>
                  <a:pt x="5" y="370"/>
                  <a:pt x="-8" y="353"/>
                  <a:pt x="4" y="342"/>
                </a:cubicBezTo>
                <a:cubicBezTo>
                  <a:pt x="22" y="326"/>
                  <a:pt x="51" y="324"/>
                  <a:pt x="74" y="317"/>
                </a:cubicBezTo>
                <a:cubicBezTo>
                  <a:pt x="99" y="309"/>
                  <a:pt x="125" y="304"/>
                  <a:pt x="150" y="296"/>
                </a:cubicBezTo>
                <a:cubicBezTo>
                  <a:pt x="190" y="284"/>
                  <a:pt x="229" y="274"/>
                  <a:pt x="271" y="267"/>
                </a:cubicBezTo>
                <a:cubicBezTo>
                  <a:pt x="383" y="250"/>
                  <a:pt x="496" y="247"/>
                  <a:pt x="609" y="237"/>
                </a:cubicBezTo>
                <a:cubicBezTo>
                  <a:pt x="681" y="231"/>
                  <a:pt x="752" y="220"/>
                  <a:pt x="823" y="209"/>
                </a:cubicBezTo>
                <a:cubicBezTo>
                  <a:pt x="908" y="195"/>
                  <a:pt x="993" y="177"/>
                  <a:pt x="1077" y="159"/>
                </a:cubicBezTo>
                <a:cubicBezTo>
                  <a:pt x="1156" y="142"/>
                  <a:pt x="1234" y="122"/>
                  <a:pt x="1313" y="103"/>
                </a:cubicBezTo>
                <a:cubicBezTo>
                  <a:pt x="1399" y="83"/>
                  <a:pt x="1485" y="64"/>
                  <a:pt x="1573" y="58"/>
                </a:cubicBezTo>
                <a:cubicBezTo>
                  <a:pt x="1595" y="57"/>
                  <a:pt x="1618" y="57"/>
                  <a:pt x="1640" y="57"/>
                </a:cubicBezTo>
                <a:cubicBezTo>
                  <a:pt x="1658" y="57"/>
                  <a:pt x="1679" y="65"/>
                  <a:pt x="1689" y="47"/>
                </a:cubicBezTo>
                <a:cubicBezTo>
                  <a:pt x="1698" y="30"/>
                  <a:pt x="1692" y="17"/>
                  <a:pt x="1697" y="0"/>
                </a:cubicBezTo>
              </a:path>
              <a:path w="1698" h="727" extrusionOk="0">
                <a:moveTo>
                  <a:pt x="1082" y="456"/>
                </a:moveTo>
                <a:cubicBezTo>
                  <a:pt x="1063" y="464"/>
                  <a:pt x="1047" y="473"/>
                  <a:pt x="1029" y="480"/>
                </a:cubicBezTo>
                <a:cubicBezTo>
                  <a:pt x="1002" y="491"/>
                  <a:pt x="978" y="503"/>
                  <a:pt x="955" y="523"/>
                </a:cubicBezTo>
                <a:cubicBezTo>
                  <a:pt x="930" y="545"/>
                  <a:pt x="911" y="571"/>
                  <a:pt x="896" y="600"/>
                </a:cubicBezTo>
                <a:cubicBezTo>
                  <a:pt x="884" y="623"/>
                  <a:pt x="876" y="651"/>
                  <a:pt x="880" y="678"/>
                </a:cubicBezTo>
                <a:cubicBezTo>
                  <a:pt x="883" y="699"/>
                  <a:pt x="898" y="717"/>
                  <a:pt x="918" y="723"/>
                </a:cubicBezTo>
                <a:cubicBezTo>
                  <a:pt x="942" y="731"/>
                  <a:pt x="975" y="723"/>
                  <a:pt x="998" y="714"/>
                </a:cubicBezTo>
                <a:cubicBezTo>
                  <a:pt x="1031" y="700"/>
                  <a:pt x="1064" y="681"/>
                  <a:pt x="1094" y="661"/>
                </a:cubicBezTo>
                <a:cubicBezTo>
                  <a:pt x="1127" y="639"/>
                  <a:pt x="1159" y="615"/>
                  <a:pt x="1187" y="587"/>
                </a:cubicBezTo>
                <a:cubicBezTo>
                  <a:pt x="1204" y="570"/>
                  <a:pt x="1216" y="551"/>
                  <a:pt x="1219" y="526"/>
                </a:cubicBezTo>
                <a:cubicBezTo>
                  <a:pt x="1223" y="492"/>
                  <a:pt x="1192" y="460"/>
                  <a:pt x="1158" y="458"/>
                </a:cubicBezTo>
                <a:cubicBezTo>
                  <a:pt x="1113" y="456"/>
                  <a:pt x="1063" y="479"/>
                  <a:pt x="1018" y="483"/>
                </a:cubicBezTo>
                <a:cubicBezTo>
                  <a:pt x="1007" y="483"/>
                  <a:pt x="996" y="483"/>
                  <a:pt x="985" y="483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8"/>
          <p:cNvSpPr>
            <a:spLocks noChangeArrowheads="1"/>
          </p:cNvSpPr>
          <p:nvPr/>
        </p:nvSpPr>
        <p:spPr bwMode="auto">
          <a:xfrm>
            <a:off x="193675" y="239713"/>
            <a:ext cx="26447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200" b="0" i="1"/>
              <a:t>Try it out…</a:t>
            </a:r>
            <a:endParaRPr lang="en-US" altLang="en-US" sz="4200" b="0"/>
          </a:p>
        </p:txBody>
      </p:sp>
      <p:sp>
        <p:nvSpPr>
          <p:cNvPr id="52227" name="Rectangle 35"/>
          <p:cNvSpPr>
            <a:spLocks noChangeArrowheads="1"/>
          </p:cNvSpPr>
          <p:nvPr/>
        </p:nvSpPr>
        <p:spPr bwMode="auto">
          <a:xfrm>
            <a:off x="3084513" y="228600"/>
            <a:ext cx="369887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n-US" altLang="en-US" sz="1200">
                <a:latin typeface="Courier New" pitchFamily="49" charset="0"/>
              </a:rPr>
              <a:t>(define </a:t>
            </a:r>
            <a:r>
              <a:rPr lang="en-US" altLang="en-US" sz="1200">
                <a:solidFill>
                  <a:srgbClr val="7D06AA"/>
                </a:solidFill>
                <a:latin typeface="Courier New" pitchFamily="49" charset="0"/>
              </a:rPr>
              <a:t>Gu '(</a:t>
            </a:r>
            <a:r>
              <a:rPr lang="en-US" altLang="en-US" sz="1200">
                <a:solidFill>
                  <a:srgbClr val="090BF3"/>
                </a:solidFill>
                <a:latin typeface="Courier New" pitchFamily="49" charset="0"/>
              </a:rPr>
              <a:t> (c1 n) (c1 y) (n  y) </a:t>
            </a:r>
          </a:p>
          <a:p>
            <a:pPr algn="l">
              <a:lnSpc>
                <a:spcPct val="70000"/>
              </a:lnSpc>
            </a:pPr>
            <a:r>
              <a:rPr lang="en-US" altLang="en-US" sz="1200">
                <a:solidFill>
                  <a:srgbClr val="090BF3"/>
                </a:solidFill>
                <a:latin typeface="Courier New" pitchFamily="49" charset="0"/>
              </a:rPr>
              <a:t>              (c2 n) (c2 y) (y  e)</a:t>
            </a:r>
          </a:p>
          <a:p>
            <a:pPr algn="l">
              <a:lnSpc>
                <a:spcPct val="70000"/>
              </a:lnSpc>
            </a:pPr>
            <a:r>
              <a:rPr lang="en-US" altLang="en-US" sz="1200">
                <a:solidFill>
                  <a:srgbClr val="090BF3"/>
                </a:solidFill>
                <a:latin typeface="Courier New" pitchFamily="49" charset="0"/>
              </a:rPr>
              <a:t>              (e  u) (u  i) (i  l)</a:t>
            </a:r>
          </a:p>
          <a:p>
            <a:pPr algn="l">
              <a:lnSpc>
                <a:spcPct val="70000"/>
              </a:lnSpc>
            </a:pPr>
            <a:r>
              <a:rPr lang="en-US" altLang="en-US" sz="1200">
                <a:solidFill>
                  <a:srgbClr val="090BF3"/>
                </a:solidFill>
                <a:latin typeface="Courier New" pitchFamily="49" charset="0"/>
              </a:rPr>
              <a:t>              (l  e)              </a:t>
            </a:r>
            <a:r>
              <a:rPr lang="en-US" altLang="en-US" sz="1200">
                <a:solidFill>
                  <a:srgbClr val="7D06AA"/>
                </a:solidFill>
                <a:latin typeface="Courier New" pitchFamily="49" charset="0"/>
              </a:rPr>
              <a:t>) </a:t>
            </a:r>
            <a:r>
              <a:rPr lang="en-US" altLang="en-US" sz="1200">
                <a:latin typeface="Courier New" pitchFamily="49" charset="0"/>
              </a:rPr>
              <a:t>)</a:t>
            </a:r>
          </a:p>
        </p:txBody>
      </p:sp>
      <p:sp>
        <p:nvSpPr>
          <p:cNvPr id="52228" name="Text Box 34"/>
          <p:cNvSpPr txBox="1">
            <a:spLocks noChangeArrowheads="1"/>
          </p:cNvSpPr>
          <p:nvPr/>
        </p:nvSpPr>
        <p:spPr bwMode="auto">
          <a:xfrm>
            <a:off x="247650" y="1928813"/>
            <a:ext cx="4292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800">
                <a:latin typeface="Courier New" pitchFamily="49" charset="0"/>
              </a:rPr>
              <a:t>(define (gkid gp gk G)</a:t>
            </a:r>
          </a:p>
        </p:txBody>
      </p:sp>
      <p:pic>
        <p:nvPicPr>
          <p:cNvPr id="52229" name="Picture 40" descr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13" y="125413"/>
            <a:ext cx="20891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Text Box 34"/>
          <p:cNvSpPr txBox="1">
            <a:spLocks noChangeArrowheads="1"/>
          </p:cNvSpPr>
          <p:nvPr/>
        </p:nvSpPr>
        <p:spPr bwMode="auto">
          <a:xfrm>
            <a:off x="276225" y="1706563"/>
            <a:ext cx="52355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sz="1200" b="0"/>
              <a:t>This function returns </a:t>
            </a:r>
            <a:r>
              <a:rPr lang="en-US" altLang="en-US" sz="1200">
                <a:latin typeface="Courier New" pitchFamily="49" charset="0"/>
              </a:rPr>
              <a:t>#t</a:t>
            </a:r>
            <a:r>
              <a:rPr lang="en-US" altLang="en-US" sz="1200" b="0"/>
              <a:t> if node </a:t>
            </a:r>
            <a:r>
              <a:rPr lang="en-US" altLang="en-US" sz="1200">
                <a:latin typeface="Courier New" pitchFamily="49" charset="0"/>
              </a:rPr>
              <a:t>gp</a:t>
            </a:r>
            <a:r>
              <a:rPr lang="en-US" altLang="en-US" sz="1200" b="0"/>
              <a:t> is a grandparent of node </a:t>
            </a:r>
            <a:r>
              <a:rPr lang="en-US" altLang="en-US" sz="1200">
                <a:latin typeface="Courier New" pitchFamily="49" charset="0"/>
              </a:rPr>
              <a:t>gk</a:t>
            </a:r>
            <a:r>
              <a:rPr lang="en-US" altLang="en-US" sz="1200" b="0"/>
              <a:t>, else </a:t>
            </a:r>
            <a:r>
              <a:rPr lang="en-US" altLang="en-US" sz="1200">
                <a:latin typeface="Courier New" pitchFamily="49" charset="0"/>
              </a:rPr>
              <a:t>#f</a:t>
            </a:r>
            <a:r>
              <a:rPr lang="en-US" altLang="en-US" sz="1200" b="0"/>
              <a:t>.</a:t>
            </a:r>
          </a:p>
        </p:txBody>
      </p:sp>
      <p:sp>
        <p:nvSpPr>
          <p:cNvPr id="52231" name="Text Box 34"/>
          <p:cNvSpPr txBox="1">
            <a:spLocks noChangeArrowheads="1"/>
          </p:cNvSpPr>
          <p:nvPr/>
        </p:nvSpPr>
        <p:spPr bwMode="auto">
          <a:xfrm>
            <a:off x="276225" y="3829050"/>
            <a:ext cx="58102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sz="1200" b="0"/>
              <a:t>This function returns </a:t>
            </a:r>
            <a:r>
              <a:rPr lang="en-US" altLang="en-US" sz="1200">
                <a:latin typeface="Courier New" pitchFamily="49" charset="0"/>
              </a:rPr>
              <a:t>#t</a:t>
            </a:r>
            <a:r>
              <a:rPr lang="en-US" altLang="en-US" sz="1200" b="0"/>
              <a:t> if node </a:t>
            </a:r>
            <a:r>
              <a:rPr lang="en-US" altLang="en-US" sz="1200">
                <a:latin typeface="Courier New" pitchFamily="49" charset="0"/>
              </a:rPr>
              <a:t>b</a:t>
            </a:r>
            <a:r>
              <a:rPr lang="en-US" altLang="en-US" sz="1200" b="0"/>
              <a:t> can be reached by any path from node </a:t>
            </a:r>
            <a:r>
              <a:rPr lang="en-US" altLang="en-US" sz="1200">
                <a:latin typeface="Courier New" pitchFamily="49" charset="0"/>
              </a:rPr>
              <a:t>a</a:t>
            </a:r>
            <a:r>
              <a:rPr lang="en-US" altLang="en-US" sz="1200" b="0"/>
              <a:t>, else </a:t>
            </a:r>
            <a:r>
              <a:rPr lang="en-US" altLang="en-US" sz="1200">
                <a:latin typeface="Courier New" pitchFamily="49" charset="0"/>
              </a:rPr>
              <a:t>#f</a:t>
            </a:r>
            <a:r>
              <a:rPr lang="en-US" altLang="en-US" sz="1200" b="0"/>
              <a:t>.</a:t>
            </a:r>
          </a:p>
        </p:txBody>
      </p:sp>
      <p:sp>
        <p:nvSpPr>
          <p:cNvPr id="52232" name="Text Box 34"/>
          <p:cNvSpPr txBox="1">
            <a:spLocks noChangeArrowheads="1"/>
          </p:cNvSpPr>
          <p:nvPr/>
        </p:nvSpPr>
        <p:spPr bwMode="auto">
          <a:xfrm>
            <a:off x="247650" y="3976688"/>
            <a:ext cx="4292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800">
                <a:latin typeface="Courier New" pitchFamily="49" charset="0"/>
              </a:rPr>
              <a:t>(define (reach a b G)</a:t>
            </a:r>
          </a:p>
        </p:txBody>
      </p:sp>
      <p:sp>
        <p:nvSpPr>
          <p:cNvPr id="52233" name="Text Box 34"/>
          <p:cNvSpPr txBox="1">
            <a:spLocks noChangeArrowheads="1"/>
          </p:cNvSpPr>
          <p:nvPr/>
        </p:nvSpPr>
        <p:spPr bwMode="auto">
          <a:xfrm>
            <a:off x="276225" y="6343650"/>
            <a:ext cx="58102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sz="1200"/>
              <a:t>Thought experiment: </a:t>
            </a:r>
            <a:r>
              <a:rPr lang="en-US" altLang="en-US" sz="1200" b="0"/>
              <a:t>How could you determine if a graph contains a cycle or not? 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8"/>
          <p:cNvSpPr>
            <a:spLocks noChangeArrowheads="1"/>
          </p:cNvSpPr>
          <p:nvPr/>
        </p:nvSpPr>
        <p:spPr bwMode="auto">
          <a:xfrm>
            <a:off x="647700" y="333375"/>
            <a:ext cx="11017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200" b="0" i="1"/>
              <a:t>gkid</a:t>
            </a:r>
            <a:endParaRPr lang="en-US" altLang="en-US" sz="4200" b="0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3084513" y="228600"/>
            <a:ext cx="369887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n-US" altLang="en-US" sz="1200">
                <a:latin typeface="Courier New" pitchFamily="49" charset="0"/>
              </a:rPr>
              <a:t>(define </a:t>
            </a:r>
            <a:r>
              <a:rPr lang="en-US" altLang="en-US" sz="1200">
                <a:solidFill>
                  <a:srgbClr val="7D06AA"/>
                </a:solidFill>
                <a:latin typeface="Courier New" pitchFamily="49" charset="0"/>
              </a:rPr>
              <a:t>Gu '(</a:t>
            </a:r>
            <a:r>
              <a:rPr lang="en-US" altLang="en-US" sz="1200">
                <a:solidFill>
                  <a:srgbClr val="090BF3"/>
                </a:solidFill>
                <a:latin typeface="Courier New" pitchFamily="49" charset="0"/>
              </a:rPr>
              <a:t> (c1 n) (c1 y) (n  y) </a:t>
            </a:r>
          </a:p>
          <a:p>
            <a:pPr algn="l">
              <a:lnSpc>
                <a:spcPct val="70000"/>
              </a:lnSpc>
            </a:pPr>
            <a:r>
              <a:rPr lang="en-US" altLang="en-US" sz="1200">
                <a:solidFill>
                  <a:srgbClr val="090BF3"/>
                </a:solidFill>
                <a:latin typeface="Courier New" pitchFamily="49" charset="0"/>
              </a:rPr>
              <a:t>              (c2 n) (c2 y) (y  e)</a:t>
            </a:r>
          </a:p>
          <a:p>
            <a:pPr algn="l">
              <a:lnSpc>
                <a:spcPct val="70000"/>
              </a:lnSpc>
            </a:pPr>
            <a:r>
              <a:rPr lang="en-US" altLang="en-US" sz="1200">
                <a:solidFill>
                  <a:srgbClr val="090BF3"/>
                </a:solidFill>
                <a:latin typeface="Courier New" pitchFamily="49" charset="0"/>
              </a:rPr>
              <a:t>              (e  u) (u  i) (i  l)</a:t>
            </a:r>
          </a:p>
          <a:p>
            <a:pPr algn="l">
              <a:lnSpc>
                <a:spcPct val="70000"/>
              </a:lnSpc>
            </a:pPr>
            <a:r>
              <a:rPr lang="en-US" altLang="en-US" sz="1200">
                <a:solidFill>
                  <a:srgbClr val="090BF3"/>
                </a:solidFill>
                <a:latin typeface="Courier New" pitchFamily="49" charset="0"/>
              </a:rPr>
              <a:t>              (l  e)              </a:t>
            </a:r>
            <a:r>
              <a:rPr lang="en-US" altLang="en-US" sz="1200">
                <a:solidFill>
                  <a:srgbClr val="7D06AA"/>
                </a:solidFill>
                <a:latin typeface="Courier New" pitchFamily="49" charset="0"/>
              </a:rPr>
              <a:t>) </a:t>
            </a:r>
            <a:r>
              <a:rPr lang="en-US" altLang="en-US" sz="1200">
                <a:latin typeface="Courier New" pitchFamily="49" charset="0"/>
              </a:rPr>
              <a:t>)</a:t>
            </a:r>
          </a:p>
        </p:txBody>
      </p:sp>
      <p:sp>
        <p:nvSpPr>
          <p:cNvPr id="53252" name="Text Box 34"/>
          <p:cNvSpPr txBox="1">
            <a:spLocks noChangeArrowheads="1"/>
          </p:cNvSpPr>
          <p:nvPr/>
        </p:nvSpPr>
        <p:spPr bwMode="auto">
          <a:xfrm>
            <a:off x="247650" y="1928813"/>
            <a:ext cx="4292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800">
                <a:latin typeface="Courier New" pitchFamily="49" charset="0"/>
              </a:rPr>
              <a:t>(define (gkid gp gk G)</a:t>
            </a:r>
          </a:p>
        </p:txBody>
      </p:sp>
      <p:pic>
        <p:nvPicPr>
          <p:cNvPr id="53253" name="Picture 5" descr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13" y="125413"/>
            <a:ext cx="20891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Text Box 34"/>
          <p:cNvSpPr txBox="1">
            <a:spLocks noChangeArrowheads="1"/>
          </p:cNvSpPr>
          <p:nvPr/>
        </p:nvSpPr>
        <p:spPr bwMode="auto">
          <a:xfrm>
            <a:off x="276225" y="1706563"/>
            <a:ext cx="52355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sz="1200" b="0"/>
              <a:t>This function returns </a:t>
            </a:r>
            <a:r>
              <a:rPr lang="en-US" altLang="en-US" sz="1200">
                <a:latin typeface="Courier New" pitchFamily="49" charset="0"/>
              </a:rPr>
              <a:t>#t</a:t>
            </a:r>
            <a:r>
              <a:rPr lang="en-US" altLang="en-US" sz="1200" b="0"/>
              <a:t> if node </a:t>
            </a:r>
            <a:r>
              <a:rPr lang="en-US" altLang="en-US" sz="1200">
                <a:latin typeface="Courier New" pitchFamily="49" charset="0"/>
              </a:rPr>
              <a:t>gp</a:t>
            </a:r>
            <a:r>
              <a:rPr lang="en-US" altLang="en-US" sz="1200" b="0"/>
              <a:t> is a grandparent of node </a:t>
            </a:r>
            <a:r>
              <a:rPr lang="en-US" altLang="en-US" sz="1200">
                <a:latin typeface="Courier New" pitchFamily="49" charset="0"/>
              </a:rPr>
              <a:t>gk</a:t>
            </a:r>
            <a:r>
              <a:rPr lang="en-US" altLang="en-US" sz="1200" b="0"/>
              <a:t>, else </a:t>
            </a:r>
            <a:r>
              <a:rPr lang="en-US" altLang="en-US" sz="1200">
                <a:latin typeface="Courier New" pitchFamily="49" charset="0"/>
              </a:rPr>
              <a:t>#f</a:t>
            </a:r>
            <a:r>
              <a:rPr lang="en-US" altLang="en-US" sz="1200" b="0"/>
              <a:t>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8"/>
          <p:cNvSpPr>
            <a:spLocks noChangeArrowheads="1"/>
          </p:cNvSpPr>
          <p:nvPr/>
        </p:nvSpPr>
        <p:spPr bwMode="auto">
          <a:xfrm>
            <a:off x="647700" y="333375"/>
            <a:ext cx="139858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200" b="0" i="1"/>
              <a:t>reach</a:t>
            </a:r>
            <a:endParaRPr lang="en-US" altLang="en-US" sz="4200" b="0"/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3084513" y="228600"/>
            <a:ext cx="369887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n-US" altLang="en-US" sz="1200">
                <a:latin typeface="Courier New" pitchFamily="49" charset="0"/>
              </a:rPr>
              <a:t>(define </a:t>
            </a:r>
            <a:r>
              <a:rPr lang="en-US" altLang="en-US" sz="1200">
                <a:solidFill>
                  <a:srgbClr val="7D06AA"/>
                </a:solidFill>
                <a:latin typeface="Courier New" pitchFamily="49" charset="0"/>
              </a:rPr>
              <a:t>Gu '(</a:t>
            </a:r>
            <a:r>
              <a:rPr lang="en-US" altLang="en-US" sz="1200">
                <a:solidFill>
                  <a:srgbClr val="090BF3"/>
                </a:solidFill>
                <a:latin typeface="Courier New" pitchFamily="49" charset="0"/>
              </a:rPr>
              <a:t> (c1 n) (c1 y) (n  y) </a:t>
            </a:r>
          </a:p>
          <a:p>
            <a:pPr algn="l">
              <a:lnSpc>
                <a:spcPct val="70000"/>
              </a:lnSpc>
            </a:pPr>
            <a:r>
              <a:rPr lang="en-US" altLang="en-US" sz="1200">
                <a:solidFill>
                  <a:srgbClr val="090BF3"/>
                </a:solidFill>
                <a:latin typeface="Courier New" pitchFamily="49" charset="0"/>
              </a:rPr>
              <a:t>              (c2 n) (c2 y) (y  e)</a:t>
            </a:r>
          </a:p>
          <a:p>
            <a:pPr algn="l">
              <a:lnSpc>
                <a:spcPct val="70000"/>
              </a:lnSpc>
            </a:pPr>
            <a:r>
              <a:rPr lang="en-US" altLang="en-US" sz="1200">
                <a:solidFill>
                  <a:srgbClr val="090BF3"/>
                </a:solidFill>
                <a:latin typeface="Courier New" pitchFamily="49" charset="0"/>
              </a:rPr>
              <a:t>              (e  u) (u  i) (i  l)</a:t>
            </a:r>
          </a:p>
          <a:p>
            <a:pPr algn="l">
              <a:lnSpc>
                <a:spcPct val="70000"/>
              </a:lnSpc>
            </a:pPr>
            <a:r>
              <a:rPr lang="en-US" altLang="en-US" sz="1200">
                <a:solidFill>
                  <a:srgbClr val="090BF3"/>
                </a:solidFill>
                <a:latin typeface="Courier New" pitchFamily="49" charset="0"/>
              </a:rPr>
              <a:t>              (l  e)              </a:t>
            </a:r>
            <a:r>
              <a:rPr lang="en-US" altLang="en-US" sz="1200">
                <a:solidFill>
                  <a:srgbClr val="7D06AA"/>
                </a:solidFill>
                <a:latin typeface="Courier New" pitchFamily="49" charset="0"/>
              </a:rPr>
              <a:t>) </a:t>
            </a:r>
            <a:r>
              <a:rPr lang="en-US" altLang="en-US" sz="1200">
                <a:latin typeface="Courier New" pitchFamily="49" charset="0"/>
              </a:rPr>
              <a:t>)</a:t>
            </a:r>
          </a:p>
        </p:txBody>
      </p:sp>
      <p:pic>
        <p:nvPicPr>
          <p:cNvPr id="54276" name="Picture 5" descr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13" y="125413"/>
            <a:ext cx="20891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Text Box 34"/>
          <p:cNvSpPr txBox="1">
            <a:spLocks noChangeArrowheads="1"/>
          </p:cNvSpPr>
          <p:nvPr/>
        </p:nvSpPr>
        <p:spPr bwMode="auto">
          <a:xfrm>
            <a:off x="327025" y="1693863"/>
            <a:ext cx="58102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sz="1200" b="0"/>
              <a:t>This function returns </a:t>
            </a:r>
            <a:r>
              <a:rPr lang="en-US" altLang="en-US" sz="1200">
                <a:latin typeface="Courier New" pitchFamily="49" charset="0"/>
              </a:rPr>
              <a:t>#t</a:t>
            </a:r>
            <a:r>
              <a:rPr lang="en-US" altLang="en-US" sz="1200" b="0"/>
              <a:t> if node </a:t>
            </a:r>
            <a:r>
              <a:rPr lang="en-US" altLang="en-US" sz="1200">
                <a:latin typeface="Courier New" pitchFamily="49" charset="0"/>
              </a:rPr>
              <a:t>b</a:t>
            </a:r>
            <a:r>
              <a:rPr lang="en-US" altLang="en-US" sz="1200" b="0"/>
              <a:t> can be reached by any path from node </a:t>
            </a:r>
            <a:r>
              <a:rPr lang="en-US" altLang="en-US" sz="1200">
                <a:latin typeface="Courier New" pitchFamily="49" charset="0"/>
              </a:rPr>
              <a:t>a</a:t>
            </a:r>
            <a:r>
              <a:rPr lang="en-US" altLang="en-US" sz="1200" b="0"/>
              <a:t>, else </a:t>
            </a:r>
            <a:r>
              <a:rPr lang="en-US" altLang="en-US" sz="1200">
                <a:latin typeface="Courier New" pitchFamily="49" charset="0"/>
              </a:rPr>
              <a:t>#f</a:t>
            </a:r>
            <a:r>
              <a:rPr lang="en-US" altLang="en-US" sz="1200" b="0"/>
              <a:t>.</a:t>
            </a:r>
          </a:p>
        </p:txBody>
      </p:sp>
      <p:sp>
        <p:nvSpPr>
          <p:cNvPr id="54278" name="Text Box 34"/>
          <p:cNvSpPr txBox="1">
            <a:spLocks noChangeArrowheads="1"/>
          </p:cNvSpPr>
          <p:nvPr/>
        </p:nvSpPr>
        <p:spPr bwMode="auto">
          <a:xfrm>
            <a:off x="298450" y="1841500"/>
            <a:ext cx="429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800">
                <a:latin typeface="Courier New" pitchFamily="49" charset="0"/>
              </a:rPr>
              <a:t>(define (reach a b G)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8"/>
          <p:cNvSpPr>
            <a:spLocks noChangeArrowheads="1"/>
          </p:cNvSpPr>
          <p:nvPr/>
        </p:nvSpPr>
        <p:spPr bwMode="auto">
          <a:xfrm>
            <a:off x="314325" y="333375"/>
            <a:ext cx="2406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200" b="0" i="1"/>
              <a:t>hasCycle?</a:t>
            </a:r>
            <a:endParaRPr lang="en-US" altLang="en-US" sz="4200" b="0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084513" y="228600"/>
            <a:ext cx="369887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n-US" altLang="en-US" sz="1200">
                <a:latin typeface="Courier New" pitchFamily="49" charset="0"/>
              </a:rPr>
              <a:t>(define </a:t>
            </a:r>
            <a:r>
              <a:rPr lang="en-US" altLang="en-US" sz="1200">
                <a:solidFill>
                  <a:srgbClr val="7D06AA"/>
                </a:solidFill>
                <a:latin typeface="Courier New" pitchFamily="49" charset="0"/>
              </a:rPr>
              <a:t>Gu '(</a:t>
            </a:r>
            <a:r>
              <a:rPr lang="en-US" altLang="en-US" sz="1200">
                <a:solidFill>
                  <a:srgbClr val="090BF3"/>
                </a:solidFill>
                <a:latin typeface="Courier New" pitchFamily="49" charset="0"/>
              </a:rPr>
              <a:t> (c1 n) (c1 y) (n  y) </a:t>
            </a:r>
          </a:p>
          <a:p>
            <a:pPr algn="l">
              <a:lnSpc>
                <a:spcPct val="70000"/>
              </a:lnSpc>
            </a:pPr>
            <a:r>
              <a:rPr lang="en-US" altLang="en-US" sz="1200">
                <a:solidFill>
                  <a:srgbClr val="090BF3"/>
                </a:solidFill>
                <a:latin typeface="Courier New" pitchFamily="49" charset="0"/>
              </a:rPr>
              <a:t>              (c2 n) (c2 y) (y  e)</a:t>
            </a:r>
          </a:p>
          <a:p>
            <a:pPr algn="l">
              <a:lnSpc>
                <a:spcPct val="70000"/>
              </a:lnSpc>
            </a:pPr>
            <a:r>
              <a:rPr lang="en-US" altLang="en-US" sz="1200">
                <a:solidFill>
                  <a:srgbClr val="090BF3"/>
                </a:solidFill>
                <a:latin typeface="Courier New" pitchFamily="49" charset="0"/>
              </a:rPr>
              <a:t>              (e  u) (u  i) (i  l)</a:t>
            </a:r>
          </a:p>
          <a:p>
            <a:pPr algn="l">
              <a:lnSpc>
                <a:spcPct val="70000"/>
              </a:lnSpc>
            </a:pPr>
            <a:r>
              <a:rPr lang="en-US" altLang="en-US" sz="1200">
                <a:solidFill>
                  <a:srgbClr val="090BF3"/>
                </a:solidFill>
                <a:latin typeface="Courier New" pitchFamily="49" charset="0"/>
              </a:rPr>
              <a:t>              (l  e)              </a:t>
            </a:r>
            <a:r>
              <a:rPr lang="en-US" altLang="en-US" sz="1200">
                <a:solidFill>
                  <a:srgbClr val="7D06AA"/>
                </a:solidFill>
                <a:latin typeface="Courier New" pitchFamily="49" charset="0"/>
              </a:rPr>
              <a:t>) </a:t>
            </a:r>
            <a:r>
              <a:rPr lang="en-US" altLang="en-US" sz="1200">
                <a:latin typeface="Courier New" pitchFamily="49" charset="0"/>
              </a:rPr>
              <a:t>)</a:t>
            </a:r>
          </a:p>
        </p:txBody>
      </p:sp>
      <p:pic>
        <p:nvPicPr>
          <p:cNvPr id="55300" name="Picture 4" descr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13" y="125413"/>
            <a:ext cx="20891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Text Box 34"/>
          <p:cNvSpPr txBox="1">
            <a:spLocks noChangeArrowheads="1"/>
          </p:cNvSpPr>
          <p:nvPr/>
        </p:nvSpPr>
        <p:spPr bwMode="auto">
          <a:xfrm>
            <a:off x="609600" y="1828800"/>
            <a:ext cx="44465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800">
                <a:solidFill>
                  <a:srgbClr val="090BF3"/>
                </a:solidFill>
              </a:rPr>
              <a:t>Thought experiment: </a:t>
            </a:r>
            <a:r>
              <a:rPr lang="en-US" altLang="en-US" sz="1800" b="0"/>
              <a:t>How could you determine if a graph contains a cycle or not?</a:t>
            </a:r>
            <a:r>
              <a:rPr lang="en-US" altLang="en-US" sz="1800" b="0">
                <a:solidFill>
                  <a:srgbClr val="090BF3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Oval 2"/>
          <p:cNvSpPr>
            <a:spLocks noChangeArrowheads="1"/>
          </p:cNvSpPr>
          <p:nvPr/>
        </p:nvSpPr>
        <p:spPr bwMode="auto">
          <a:xfrm>
            <a:off x="381000" y="19812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6323" name="Oval 3"/>
          <p:cNvSpPr>
            <a:spLocks noChangeArrowheads="1"/>
          </p:cNvSpPr>
          <p:nvPr/>
        </p:nvSpPr>
        <p:spPr bwMode="auto">
          <a:xfrm>
            <a:off x="1676400" y="19812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6324" name="Oval 4"/>
          <p:cNvSpPr>
            <a:spLocks noChangeArrowheads="1"/>
          </p:cNvSpPr>
          <p:nvPr/>
        </p:nvSpPr>
        <p:spPr bwMode="auto">
          <a:xfrm>
            <a:off x="2971800" y="19812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6325" name="Oval 5"/>
          <p:cNvSpPr>
            <a:spLocks noChangeArrowheads="1"/>
          </p:cNvSpPr>
          <p:nvPr/>
        </p:nvSpPr>
        <p:spPr bwMode="auto">
          <a:xfrm>
            <a:off x="1676400" y="32004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6326" name="Oval 6"/>
          <p:cNvSpPr>
            <a:spLocks noChangeArrowheads="1"/>
          </p:cNvSpPr>
          <p:nvPr/>
        </p:nvSpPr>
        <p:spPr bwMode="auto">
          <a:xfrm>
            <a:off x="1676400" y="42672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6327" name="Oval 7"/>
          <p:cNvSpPr>
            <a:spLocks noChangeArrowheads="1"/>
          </p:cNvSpPr>
          <p:nvPr/>
        </p:nvSpPr>
        <p:spPr bwMode="auto">
          <a:xfrm>
            <a:off x="2667000" y="50292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6328" name="Oval 8"/>
          <p:cNvSpPr>
            <a:spLocks noChangeArrowheads="1"/>
          </p:cNvSpPr>
          <p:nvPr/>
        </p:nvSpPr>
        <p:spPr bwMode="auto">
          <a:xfrm>
            <a:off x="1676400" y="57912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6329" name="Oval 9"/>
          <p:cNvSpPr>
            <a:spLocks noChangeArrowheads="1"/>
          </p:cNvSpPr>
          <p:nvPr/>
        </p:nvSpPr>
        <p:spPr bwMode="auto">
          <a:xfrm>
            <a:off x="685800" y="50292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 flipH="1">
            <a:off x="2214563" y="2514600"/>
            <a:ext cx="833437" cy="701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1" name="Line 11"/>
          <p:cNvSpPr>
            <a:spLocks noChangeShapeType="1"/>
          </p:cNvSpPr>
          <p:nvPr/>
        </p:nvSpPr>
        <p:spPr bwMode="auto">
          <a:xfrm>
            <a:off x="995363" y="2514600"/>
            <a:ext cx="833437" cy="701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2" name="Line 12"/>
          <p:cNvSpPr>
            <a:spLocks noChangeShapeType="1"/>
          </p:cNvSpPr>
          <p:nvPr/>
        </p:nvSpPr>
        <p:spPr bwMode="auto">
          <a:xfrm>
            <a:off x="2009775" y="268605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3" name="Text Box 14"/>
          <p:cNvSpPr txBox="1">
            <a:spLocks noChangeArrowheads="1"/>
          </p:cNvSpPr>
          <p:nvPr/>
        </p:nvSpPr>
        <p:spPr bwMode="auto">
          <a:xfrm>
            <a:off x="5603875" y="3683000"/>
            <a:ext cx="7667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ja-JP" altLang="en-US" sz="1200" b="0">
                <a:solidFill>
                  <a:srgbClr val="090BF3"/>
                </a:solidFill>
                <a:latin typeface="Arial" pitchFamily="34" charset="0"/>
              </a:rPr>
              <a:t>“</a:t>
            </a:r>
            <a:r>
              <a:rPr lang="en-US" altLang="ja-JP" sz="1200" b="0">
                <a:solidFill>
                  <a:srgbClr val="090BF3"/>
                </a:solidFill>
                <a:latin typeface="Arial" pitchFamily="34" charset="0"/>
              </a:rPr>
              <a:t>fan-in</a:t>
            </a:r>
            <a:r>
              <a:rPr lang="ja-JP" altLang="en-US" sz="1200" b="0">
                <a:solidFill>
                  <a:srgbClr val="090BF3"/>
                </a:solidFill>
                <a:latin typeface="Arial" pitchFamily="34" charset="0"/>
              </a:rPr>
              <a:t>”</a:t>
            </a:r>
            <a:endParaRPr lang="en-US" altLang="en-US" sz="1200" b="0">
              <a:solidFill>
                <a:srgbClr val="090BF3"/>
              </a:solidFill>
              <a:latin typeface="Arial" pitchFamily="34" charset="0"/>
            </a:endParaRPr>
          </a:p>
        </p:txBody>
      </p:sp>
      <p:sp>
        <p:nvSpPr>
          <p:cNvPr id="56334" name="Line 18"/>
          <p:cNvSpPr>
            <a:spLocks noChangeShapeType="1"/>
          </p:cNvSpPr>
          <p:nvPr/>
        </p:nvSpPr>
        <p:spPr bwMode="auto">
          <a:xfrm>
            <a:off x="1123950" y="22860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5" name="Line 19"/>
          <p:cNvSpPr>
            <a:spLocks noChangeShapeType="1"/>
          </p:cNvSpPr>
          <p:nvPr/>
        </p:nvSpPr>
        <p:spPr bwMode="auto">
          <a:xfrm flipH="1">
            <a:off x="2381250" y="22860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6" name="Line 20"/>
          <p:cNvSpPr>
            <a:spLocks noChangeShapeType="1"/>
          </p:cNvSpPr>
          <p:nvPr/>
        </p:nvSpPr>
        <p:spPr bwMode="auto">
          <a:xfrm flipH="1">
            <a:off x="2019300" y="3876675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7" name="Line 21"/>
          <p:cNvSpPr>
            <a:spLocks noChangeShapeType="1"/>
          </p:cNvSpPr>
          <p:nvPr/>
        </p:nvSpPr>
        <p:spPr bwMode="auto">
          <a:xfrm>
            <a:off x="2343150" y="4743450"/>
            <a:ext cx="381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8" name="Line 22"/>
          <p:cNvSpPr>
            <a:spLocks noChangeShapeType="1"/>
          </p:cNvSpPr>
          <p:nvPr/>
        </p:nvSpPr>
        <p:spPr bwMode="auto">
          <a:xfrm rot="10800000" flipH="1">
            <a:off x="1304925" y="4705350"/>
            <a:ext cx="381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9" name="Line 23"/>
          <p:cNvSpPr>
            <a:spLocks noChangeShapeType="1"/>
          </p:cNvSpPr>
          <p:nvPr/>
        </p:nvSpPr>
        <p:spPr bwMode="auto">
          <a:xfrm flipH="1">
            <a:off x="2314575" y="5514975"/>
            <a:ext cx="381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40" name="Line 24"/>
          <p:cNvSpPr>
            <a:spLocks noChangeShapeType="1"/>
          </p:cNvSpPr>
          <p:nvPr/>
        </p:nvSpPr>
        <p:spPr bwMode="auto">
          <a:xfrm flipH="1" flipV="1">
            <a:off x="1304925" y="5553075"/>
            <a:ext cx="381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41" name="Text Box 26"/>
          <p:cNvSpPr txBox="1">
            <a:spLocks noChangeArrowheads="1"/>
          </p:cNvSpPr>
          <p:nvPr/>
        </p:nvSpPr>
        <p:spPr bwMode="auto">
          <a:xfrm>
            <a:off x="3024188" y="2057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C</a:t>
            </a:r>
          </a:p>
        </p:txBody>
      </p:sp>
      <p:sp>
        <p:nvSpPr>
          <p:cNvPr id="56342" name="Text Box 27"/>
          <p:cNvSpPr txBox="1">
            <a:spLocks noChangeArrowheads="1"/>
          </p:cNvSpPr>
          <p:nvPr/>
        </p:nvSpPr>
        <p:spPr bwMode="auto">
          <a:xfrm>
            <a:off x="404813" y="20669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C</a:t>
            </a:r>
          </a:p>
        </p:txBody>
      </p:sp>
      <p:sp>
        <p:nvSpPr>
          <p:cNvPr id="56343" name="Text Box 28"/>
          <p:cNvSpPr txBox="1">
            <a:spLocks noChangeArrowheads="1"/>
          </p:cNvSpPr>
          <p:nvPr/>
        </p:nvSpPr>
        <p:spPr bwMode="auto">
          <a:xfrm>
            <a:off x="1719263" y="32861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Y</a:t>
            </a:r>
          </a:p>
        </p:txBody>
      </p:sp>
      <p:sp>
        <p:nvSpPr>
          <p:cNvPr id="56344" name="Text Box 29"/>
          <p:cNvSpPr txBox="1">
            <a:spLocks noChangeArrowheads="1"/>
          </p:cNvSpPr>
          <p:nvPr/>
        </p:nvSpPr>
        <p:spPr bwMode="auto">
          <a:xfrm>
            <a:off x="1709738" y="2057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N</a:t>
            </a:r>
          </a:p>
        </p:txBody>
      </p:sp>
      <p:sp>
        <p:nvSpPr>
          <p:cNvPr id="56345" name="Text Box 30"/>
          <p:cNvSpPr txBox="1">
            <a:spLocks noChangeArrowheads="1"/>
          </p:cNvSpPr>
          <p:nvPr/>
        </p:nvSpPr>
        <p:spPr bwMode="auto">
          <a:xfrm>
            <a:off x="2709863" y="5105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U</a:t>
            </a:r>
          </a:p>
        </p:txBody>
      </p:sp>
      <p:sp>
        <p:nvSpPr>
          <p:cNvPr id="56346" name="Text Box 31"/>
          <p:cNvSpPr txBox="1">
            <a:spLocks noChangeArrowheads="1"/>
          </p:cNvSpPr>
          <p:nvPr/>
        </p:nvSpPr>
        <p:spPr bwMode="auto">
          <a:xfrm>
            <a:off x="738188" y="5105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L</a:t>
            </a:r>
          </a:p>
        </p:txBody>
      </p:sp>
      <p:sp>
        <p:nvSpPr>
          <p:cNvPr id="56347" name="Text Box 32"/>
          <p:cNvSpPr txBox="1">
            <a:spLocks noChangeArrowheads="1"/>
          </p:cNvSpPr>
          <p:nvPr/>
        </p:nvSpPr>
        <p:spPr bwMode="auto">
          <a:xfrm>
            <a:off x="1728788" y="58769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I</a:t>
            </a:r>
          </a:p>
        </p:txBody>
      </p:sp>
      <p:sp>
        <p:nvSpPr>
          <p:cNvPr id="56348" name="Text Box 33"/>
          <p:cNvSpPr txBox="1">
            <a:spLocks noChangeArrowheads="1"/>
          </p:cNvSpPr>
          <p:nvPr/>
        </p:nvSpPr>
        <p:spPr bwMode="auto">
          <a:xfrm>
            <a:off x="1738313" y="43561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E</a:t>
            </a:r>
          </a:p>
        </p:txBody>
      </p:sp>
      <p:sp>
        <p:nvSpPr>
          <p:cNvPr id="56349" name="Text Box 34"/>
          <p:cNvSpPr txBox="1">
            <a:spLocks noChangeArrowheads="1"/>
          </p:cNvSpPr>
          <p:nvPr/>
        </p:nvSpPr>
        <p:spPr bwMode="auto">
          <a:xfrm>
            <a:off x="4572000" y="3624263"/>
            <a:ext cx="1143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800" b="0">
                <a:solidFill>
                  <a:srgbClr val="090BF3"/>
                </a:solidFill>
                <a:latin typeface="Arial" pitchFamily="34" charset="0"/>
              </a:rPr>
              <a:t>Parent</a:t>
            </a:r>
            <a:r>
              <a:rPr lang="en-US" altLang="en-US" sz="1800" b="0" u="sng">
                <a:solidFill>
                  <a:srgbClr val="090BF3"/>
                </a:solidFill>
                <a:latin typeface="Arial" pitchFamily="34" charset="0"/>
              </a:rPr>
              <a:t>s</a:t>
            </a:r>
            <a:endParaRPr lang="en-US" altLang="en-US" sz="1800" b="0">
              <a:solidFill>
                <a:srgbClr val="090BF3"/>
              </a:solidFill>
              <a:latin typeface="Arial" pitchFamily="34" charset="0"/>
            </a:endParaRPr>
          </a:p>
        </p:txBody>
      </p:sp>
      <p:grpSp>
        <p:nvGrpSpPr>
          <p:cNvPr id="56350" name="Group 35"/>
          <p:cNvGrpSpPr>
            <a:grpSpLocks/>
          </p:cNvGrpSpPr>
          <p:nvPr/>
        </p:nvGrpSpPr>
        <p:grpSpPr bwMode="auto">
          <a:xfrm>
            <a:off x="392113" y="1066800"/>
            <a:ext cx="8218487" cy="180975"/>
            <a:chOff x="295" y="1311"/>
            <a:chExt cx="5177" cy="114"/>
          </a:xfrm>
        </p:grpSpPr>
        <p:sp>
          <p:nvSpPr>
            <p:cNvPr id="56370" name="Rectangle 3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6371" name="Rectangle 3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6351" name="Rectangle 38"/>
          <p:cNvSpPr>
            <a:spLocks noChangeArrowheads="1"/>
          </p:cNvSpPr>
          <p:nvPr/>
        </p:nvSpPr>
        <p:spPr bwMode="auto">
          <a:xfrm>
            <a:off x="1798638" y="204788"/>
            <a:ext cx="54133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200" b="0" i="1"/>
              <a:t>Graphical</a:t>
            </a:r>
            <a:r>
              <a:rPr lang="en-US" altLang="en-US" sz="4200" b="0"/>
              <a:t> programming</a:t>
            </a:r>
          </a:p>
        </p:txBody>
      </p:sp>
      <p:sp>
        <p:nvSpPr>
          <p:cNvPr id="56352" name="Text Box 34"/>
          <p:cNvSpPr txBox="1">
            <a:spLocks noChangeArrowheads="1"/>
          </p:cNvSpPr>
          <p:nvPr/>
        </p:nvSpPr>
        <p:spPr bwMode="auto">
          <a:xfrm>
            <a:off x="4572000" y="2606675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800" b="0">
                <a:solidFill>
                  <a:srgbClr val="090BF3"/>
                </a:solidFill>
                <a:latin typeface="Arial" pitchFamily="34" charset="0"/>
              </a:rPr>
              <a:t>Roots ?</a:t>
            </a:r>
          </a:p>
        </p:txBody>
      </p:sp>
      <p:sp>
        <p:nvSpPr>
          <p:cNvPr id="56353" name="Text Box 34"/>
          <p:cNvSpPr txBox="1">
            <a:spLocks noChangeArrowheads="1"/>
          </p:cNvSpPr>
          <p:nvPr/>
        </p:nvSpPr>
        <p:spPr bwMode="auto">
          <a:xfrm>
            <a:off x="4572000" y="3114675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800" b="0">
                <a:solidFill>
                  <a:srgbClr val="090BF3"/>
                </a:solidFill>
                <a:latin typeface="Arial" pitchFamily="34" charset="0"/>
              </a:rPr>
              <a:t>Leaves ?</a:t>
            </a:r>
          </a:p>
        </p:txBody>
      </p:sp>
      <p:sp>
        <p:nvSpPr>
          <p:cNvPr id="56354" name="Text Box 34"/>
          <p:cNvSpPr txBox="1">
            <a:spLocks noChangeArrowheads="1"/>
          </p:cNvSpPr>
          <p:nvPr/>
        </p:nvSpPr>
        <p:spPr bwMode="auto">
          <a:xfrm>
            <a:off x="4572000" y="4133850"/>
            <a:ext cx="1503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800" b="0">
                <a:solidFill>
                  <a:srgbClr val="090BF3"/>
                </a:solidFill>
                <a:latin typeface="Arial" pitchFamily="34" charset="0"/>
              </a:rPr>
              <a:t>Children ?</a:t>
            </a:r>
          </a:p>
        </p:txBody>
      </p:sp>
      <p:sp>
        <p:nvSpPr>
          <p:cNvPr id="56355" name="Text Box 34"/>
          <p:cNvSpPr txBox="1">
            <a:spLocks noChangeArrowheads="1"/>
          </p:cNvSpPr>
          <p:nvPr/>
        </p:nvSpPr>
        <p:spPr bwMode="auto">
          <a:xfrm>
            <a:off x="4572000" y="4643438"/>
            <a:ext cx="1143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800" b="0">
                <a:solidFill>
                  <a:srgbClr val="090BF3"/>
                </a:solidFill>
                <a:latin typeface="Arial" pitchFamily="34" charset="0"/>
              </a:rPr>
              <a:t>Cycles ?</a:t>
            </a:r>
          </a:p>
        </p:txBody>
      </p:sp>
      <p:sp>
        <p:nvSpPr>
          <p:cNvPr id="56356" name="Rectangle 38"/>
          <p:cNvSpPr>
            <a:spLocks noChangeArrowheads="1"/>
          </p:cNvSpPr>
          <p:nvPr/>
        </p:nvSpPr>
        <p:spPr bwMode="auto">
          <a:xfrm>
            <a:off x="706438" y="2244725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600" b="0">
                <a:latin typeface="Sand" charset="0"/>
              </a:rPr>
              <a:t>1</a:t>
            </a:r>
            <a:endParaRPr lang="en-US" altLang="en-US" sz="1600" b="0">
              <a:solidFill>
                <a:srgbClr val="090BF3"/>
              </a:solidFill>
              <a:latin typeface="Sand" charset="0"/>
            </a:endParaRPr>
          </a:p>
        </p:txBody>
      </p:sp>
      <p:sp>
        <p:nvSpPr>
          <p:cNvPr id="56357" name="Rectangle 39"/>
          <p:cNvSpPr>
            <a:spLocks noChangeArrowheads="1"/>
          </p:cNvSpPr>
          <p:nvPr/>
        </p:nvSpPr>
        <p:spPr bwMode="auto">
          <a:xfrm>
            <a:off x="3322638" y="2243138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600" b="0">
                <a:latin typeface="Sand" charset="0"/>
              </a:rPr>
              <a:t>2</a:t>
            </a:r>
            <a:endParaRPr lang="en-US" altLang="en-US" sz="1600" b="0">
              <a:solidFill>
                <a:srgbClr val="090BF3"/>
              </a:solidFill>
              <a:latin typeface="Sand" charset="0"/>
            </a:endParaRPr>
          </a:p>
        </p:txBody>
      </p:sp>
      <p:sp>
        <p:nvSpPr>
          <p:cNvPr id="56358" name="Text Box 34"/>
          <p:cNvSpPr txBox="1">
            <a:spLocks noChangeArrowheads="1"/>
          </p:cNvSpPr>
          <p:nvPr/>
        </p:nvSpPr>
        <p:spPr bwMode="auto">
          <a:xfrm>
            <a:off x="4572000" y="5153025"/>
            <a:ext cx="2541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800" b="0">
                <a:solidFill>
                  <a:srgbClr val="7D06AA"/>
                </a:solidFill>
                <a:latin typeface="Arial" pitchFamily="34" charset="0"/>
              </a:rPr>
              <a:t>Representation?</a:t>
            </a:r>
          </a:p>
        </p:txBody>
      </p:sp>
      <p:sp>
        <p:nvSpPr>
          <p:cNvPr id="56359" name="Text Box 34"/>
          <p:cNvSpPr txBox="1">
            <a:spLocks noChangeArrowheads="1"/>
          </p:cNvSpPr>
          <p:nvPr/>
        </p:nvSpPr>
        <p:spPr bwMode="auto">
          <a:xfrm>
            <a:off x="5867400" y="57912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800" b="0">
                <a:solidFill>
                  <a:srgbClr val="090BF3"/>
                </a:solidFill>
                <a:latin typeface="Arial" pitchFamily="34" charset="0"/>
              </a:rPr>
              <a:t>kids</a:t>
            </a:r>
          </a:p>
        </p:txBody>
      </p:sp>
      <p:sp>
        <p:nvSpPr>
          <p:cNvPr id="56360" name="Text Box 34"/>
          <p:cNvSpPr txBox="1">
            <a:spLocks noChangeArrowheads="1"/>
          </p:cNvSpPr>
          <p:nvPr/>
        </p:nvSpPr>
        <p:spPr bwMode="auto">
          <a:xfrm>
            <a:off x="7086600" y="56388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800" b="0">
                <a:solidFill>
                  <a:srgbClr val="090BF3"/>
                </a:solidFill>
                <a:latin typeface="Arial" pitchFamily="34" charset="0"/>
              </a:rPr>
              <a:t>rev</a:t>
            </a:r>
          </a:p>
        </p:txBody>
      </p:sp>
      <p:sp>
        <p:nvSpPr>
          <p:cNvPr id="56361" name="Text Box 34"/>
          <p:cNvSpPr txBox="1">
            <a:spLocks noChangeArrowheads="1"/>
          </p:cNvSpPr>
          <p:nvPr/>
        </p:nvSpPr>
        <p:spPr bwMode="auto">
          <a:xfrm>
            <a:off x="7620000" y="51054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800" b="0">
                <a:solidFill>
                  <a:srgbClr val="090BF3"/>
                </a:solidFill>
                <a:latin typeface="Arial" pitchFamily="34" charset="0"/>
              </a:rPr>
              <a:t>parents</a:t>
            </a:r>
          </a:p>
        </p:txBody>
      </p:sp>
      <p:sp>
        <p:nvSpPr>
          <p:cNvPr id="56362" name="Text Box 34"/>
          <p:cNvSpPr txBox="1">
            <a:spLocks noChangeArrowheads="1"/>
          </p:cNvSpPr>
          <p:nvPr/>
        </p:nvSpPr>
        <p:spPr bwMode="auto">
          <a:xfrm>
            <a:off x="7086600" y="60960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800" b="0">
                <a:solidFill>
                  <a:srgbClr val="090BF3"/>
                </a:solidFill>
                <a:latin typeface="Arial" pitchFamily="34" charset="0"/>
              </a:rPr>
              <a:t>nodes</a:t>
            </a:r>
          </a:p>
        </p:txBody>
      </p:sp>
      <p:sp>
        <p:nvSpPr>
          <p:cNvPr id="56363" name="Text Box 34"/>
          <p:cNvSpPr txBox="1">
            <a:spLocks noChangeArrowheads="1"/>
          </p:cNvSpPr>
          <p:nvPr/>
        </p:nvSpPr>
        <p:spPr bwMode="auto">
          <a:xfrm>
            <a:off x="4495800" y="5867400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800" b="0">
                <a:solidFill>
                  <a:srgbClr val="090BF3"/>
                </a:solidFill>
                <a:latin typeface="Arial" pitchFamily="34" charset="0"/>
              </a:rPr>
              <a:t>grandkids</a:t>
            </a:r>
          </a:p>
        </p:txBody>
      </p:sp>
      <p:sp>
        <p:nvSpPr>
          <p:cNvPr id="56364" name="Text Box 34"/>
          <p:cNvSpPr txBox="1">
            <a:spLocks noChangeArrowheads="1"/>
          </p:cNvSpPr>
          <p:nvPr/>
        </p:nvSpPr>
        <p:spPr bwMode="auto">
          <a:xfrm>
            <a:off x="4800600" y="6324600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800" b="0">
                <a:solidFill>
                  <a:srgbClr val="090BF3"/>
                </a:solidFill>
                <a:latin typeface="Arial" pitchFamily="34" charset="0"/>
              </a:rPr>
              <a:t>descendants!</a:t>
            </a:r>
          </a:p>
        </p:txBody>
      </p:sp>
      <p:sp>
        <p:nvSpPr>
          <p:cNvPr id="56365" name="Text Box 34"/>
          <p:cNvSpPr txBox="1">
            <a:spLocks noChangeArrowheads="1"/>
          </p:cNvSpPr>
          <p:nvPr/>
        </p:nvSpPr>
        <p:spPr bwMode="auto">
          <a:xfrm>
            <a:off x="6567488" y="6416675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800" b="0">
                <a:solidFill>
                  <a:srgbClr val="090BF3"/>
                </a:solidFill>
                <a:latin typeface="Arial" pitchFamily="34" charset="0"/>
              </a:rPr>
              <a:t>leaves</a:t>
            </a:r>
          </a:p>
        </p:txBody>
      </p:sp>
      <p:sp>
        <p:nvSpPr>
          <p:cNvPr id="56366" name="Rectangle 48"/>
          <p:cNvSpPr>
            <a:spLocks noChangeArrowheads="1"/>
          </p:cNvSpPr>
          <p:nvPr/>
        </p:nvSpPr>
        <p:spPr bwMode="auto">
          <a:xfrm>
            <a:off x="3436938" y="1371600"/>
            <a:ext cx="5500687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n-US" altLang="en-US" sz="1800">
                <a:latin typeface="Courier New" pitchFamily="49" charset="0"/>
              </a:rPr>
              <a:t>(define </a:t>
            </a:r>
            <a:r>
              <a:rPr lang="en-US" altLang="en-US" sz="1800">
                <a:solidFill>
                  <a:srgbClr val="7D06AA"/>
                </a:solidFill>
                <a:latin typeface="Courier New" pitchFamily="49" charset="0"/>
              </a:rPr>
              <a:t>Gu '(</a:t>
            </a:r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 (c1 n) (c1 y) (n  y) </a:t>
            </a:r>
          </a:p>
          <a:p>
            <a:pPr algn="l">
              <a:lnSpc>
                <a:spcPct val="70000"/>
              </a:lnSpc>
            </a:pPr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              (c2 n) (c2 y) (y  e)</a:t>
            </a:r>
          </a:p>
          <a:p>
            <a:pPr algn="l">
              <a:lnSpc>
                <a:spcPct val="70000"/>
              </a:lnSpc>
            </a:pPr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              (e  u) (u  i) (i  l)</a:t>
            </a:r>
          </a:p>
          <a:p>
            <a:pPr algn="l">
              <a:lnSpc>
                <a:spcPct val="70000"/>
              </a:lnSpc>
            </a:pPr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              (l  e)              </a:t>
            </a:r>
            <a:r>
              <a:rPr lang="en-US" altLang="en-US" sz="1800">
                <a:solidFill>
                  <a:srgbClr val="7D06AA"/>
                </a:solidFill>
                <a:latin typeface="Courier New" pitchFamily="49" charset="0"/>
              </a:rPr>
              <a:t>) </a:t>
            </a:r>
            <a:r>
              <a:rPr lang="en-US" altLang="en-US" sz="1800">
                <a:latin typeface="Courier New" pitchFamily="49" charset="0"/>
              </a:rPr>
              <a:t>)</a:t>
            </a:r>
          </a:p>
        </p:txBody>
      </p:sp>
      <p:sp>
        <p:nvSpPr>
          <p:cNvPr id="56367" name="Line 21"/>
          <p:cNvSpPr>
            <a:spLocks noChangeShapeType="1"/>
          </p:cNvSpPr>
          <p:nvPr/>
        </p:nvSpPr>
        <p:spPr bwMode="auto">
          <a:xfrm flipH="1">
            <a:off x="466725" y="2630488"/>
            <a:ext cx="193675" cy="5699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68" name="Oval 7"/>
          <p:cNvSpPr>
            <a:spLocks noChangeArrowheads="1"/>
          </p:cNvSpPr>
          <p:nvPr/>
        </p:nvSpPr>
        <p:spPr bwMode="auto">
          <a:xfrm>
            <a:off x="176213" y="3233738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6369" name="Text Box 30"/>
          <p:cNvSpPr txBox="1">
            <a:spLocks noChangeArrowheads="1"/>
          </p:cNvSpPr>
          <p:nvPr/>
        </p:nvSpPr>
        <p:spPr bwMode="auto">
          <a:xfrm>
            <a:off x="219075" y="3309938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S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Oval 2"/>
          <p:cNvSpPr>
            <a:spLocks noChangeArrowheads="1"/>
          </p:cNvSpPr>
          <p:nvPr/>
        </p:nvSpPr>
        <p:spPr bwMode="auto">
          <a:xfrm>
            <a:off x="457200" y="23622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7347" name="Line 3"/>
          <p:cNvSpPr>
            <a:spLocks noChangeShapeType="1"/>
          </p:cNvSpPr>
          <p:nvPr/>
        </p:nvSpPr>
        <p:spPr bwMode="auto">
          <a:xfrm flipV="1">
            <a:off x="1144588" y="2655888"/>
            <a:ext cx="593725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8" name="Oval 4"/>
          <p:cNvSpPr>
            <a:spLocks noChangeArrowheads="1"/>
          </p:cNvSpPr>
          <p:nvPr/>
        </p:nvSpPr>
        <p:spPr bwMode="auto">
          <a:xfrm>
            <a:off x="1752600" y="23622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7349" name="Oval 5"/>
          <p:cNvSpPr>
            <a:spLocks noChangeArrowheads="1"/>
          </p:cNvSpPr>
          <p:nvPr/>
        </p:nvSpPr>
        <p:spPr bwMode="auto">
          <a:xfrm>
            <a:off x="3124200" y="23622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7350" name="Oval 6"/>
          <p:cNvSpPr>
            <a:spLocks noChangeArrowheads="1"/>
          </p:cNvSpPr>
          <p:nvPr/>
        </p:nvSpPr>
        <p:spPr bwMode="auto">
          <a:xfrm>
            <a:off x="1752600" y="35052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 flipV="1">
            <a:off x="2486025" y="2657475"/>
            <a:ext cx="593725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 flipH="1">
            <a:off x="2360613" y="2895600"/>
            <a:ext cx="839787" cy="709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 flipH="1">
            <a:off x="2062163" y="2984500"/>
            <a:ext cx="1587" cy="520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4" name="Freeform 10"/>
          <p:cNvSpPr>
            <a:spLocks/>
          </p:cNvSpPr>
          <p:nvPr/>
        </p:nvSpPr>
        <p:spPr bwMode="auto">
          <a:xfrm>
            <a:off x="1822450" y="2011363"/>
            <a:ext cx="542925" cy="373062"/>
          </a:xfrm>
          <a:custGeom>
            <a:avLst/>
            <a:gdLst>
              <a:gd name="T0" fmla="*/ 2147483647 w 342"/>
              <a:gd name="T1" fmla="*/ 2147483647 h 235"/>
              <a:gd name="T2" fmla="*/ 2147483647 w 342"/>
              <a:gd name="T3" fmla="*/ 2147483647 h 235"/>
              <a:gd name="T4" fmla="*/ 2147483647 w 342"/>
              <a:gd name="T5" fmla="*/ 2147483647 h 235"/>
              <a:gd name="T6" fmla="*/ 2147483647 w 342"/>
              <a:gd name="T7" fmla="*/ 2147483647 h 235"/>
              <a:gd name="T8" fmla="*/ 2147483647 w 342"/>
              <a:gd name="T9" fmla="*/ 2147483647 h 235"/>
              <a:gd name="T10" fmla="*/ 2147483647 w 342"/>
              <a:gd name="T11" fmla="*/ 2147483647 h 235"/>
              <a:gd name="T12" fmla="*/ 2147483647 w 342"/>
              <a:gd name="T13" fmla="*/ 2147483647 h 235"/>
              <a:gd name="T14" fmla="*/ 2147483647 w 342"/>
              <a:gd name="T15" fmla="*/ 2147483647 h 235"/>
              <a:gd name="T16" fmla="*/ 0 w 342"/>
              <a:gd name="T17" fmla="*/ 2147483647 h 235"/>
              <a:gd name="T18" fmla="*/ 2147483647 w 342"/>
              <a:gd name="T19" fmla="*/ 2147483647 h 235"/>
              <a:gd name="T20" fmla="*/ 2147483647 w 342"/>
              <a:gd name="T21" fmla="*/ 2147483647 h 235"/>
              <a:gd name="T22" fmla="*/ 2147483647 w 342"/>
              <a:gd name="T23" fmla="*/ 2147483647 h 23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42"/>
              <a:gd name="T37" fmla="*/ 0 h 235"/>
              <a:gd name="T38" fmla="*/ 342 w 342"/>
              <a:gd name="T39" fmla="*/ 235 h 23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42" h="235">
                <a:moveTo>
                  <a:pt x="275" y="217"/>
                </a:moveTo>
                <a:cubicBezTo>
                  <a:pt x="293" y="204"/>
                  <a:pt x="301" y="190"/>
                  <a:pt x="317" y="174"/>
                </a:cubicBezTo>
                <a:cubicBezTo>
                  <a:pt x="324" y="154"/>
                  <a:pt x="335" y="139"/>
                  <a:pt x="342" y="119"/>
                </a:cubicBezTo>
                <a:cubicBezTo>
                  <a:pt x="341" y="113"/>
                  <a:pt x="336" y="74"/>
                  <a:pt x="330" y="64"/>
                </a:cubicBezTo>
                <a:cubicBezTo>
                  <a:pt x="304" y="22"/>
                  <a:pt x="248" y="20"/>
                  <a:pt x="208" y="16"/>
                </a:cubicBezTo>
                <a:cubicBezTo>
                  <a:pt x="152" y="0"/>
                  <a:pt x="172" y="3"/>
                  <a:pt x="73" y="16"/>
                </a:cubicBezTo>
                <a:cubicBezTo>
                  <a:pt x="60" y="17"/>
                  <a:pt x="37" y="28"/>
                  <a:pt x="37" y="28"/>
                </a:cubicBezTo>
                <a:cubicBezTo>
                  <a:pt x="25" y="38"/>
                  <a:pt x="18" y="43"/>
                  <a:pt x="12" y="58"/>
                </a:cubicBezTo>
                <a:cubicBezTo>
                  <a:pt x="6" y="69"/>
                  <a:pt x="0" y="95"/>
                  <a:pt x="0" y="95"/>
                </a:cubicBezTo>
                <a:cubicBezTo>
                  <a:pt x="7" y="134"/>
                  <a:pt x="14" y="164"/>
                  <a:pt x="43" y="193"/>
                </a:cubicBezTo>
                <a:cubicBezTo>
                  <a:pt x="45" y="199"/>
                  <a:pt x="45" y="206"/>
                  <a:pt x="49" y="211"/>
                </a:cubicBezTo>
                <a:cubicBezTo>
                  <a:pt x="68" y="235"/>
                  <a:pt x="67" y="212"/>
                  <a:pt x="67" y="229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638175" y="2438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b="0">
                <a:latin typeface="Impact" pitchFamily="34" charset="0"/>
              </a:rPr>
              <a:t>A</a:t>
            </a:r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1905000" y="2438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b="0">
                <a:latin typeface="Impact" pitchFamily="34" charset="0"/>
              </a:rPr>
              <a:t>B</a:t>
            </a: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3295650" y="2438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b="0">
                <a:latin typeface="Impact" pitchFamily="34" charset="0"/>
              </a:rPr>
              <a:t>C</a:t>
            </a:r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1933575" y="35909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b="0">
                <a:latin typeface="Impact" pitchFamily="34" charset="0"/>
              </a:rPr>
              <a:t>D</a:t>
            </a:r>
          </a:p>
        </p:txBody>
      </p:sp>
      <p:sp>
        <p:nvSpPr>
          <p:cNvPr id="57359" name="Text Box 15"/>
          <p:cNvSpPr txBox="1">
            <a:spLocks noChangeArrowheads="1"/>
          </p:cNvSpPr>
          <p:nvPr/>
        </p:nvSpPr>
        <p:spPr bwMode="auto">
          <a:xfrm>
            <a:off x="5029200" y="2590800"/>
            <a:ext cx="2514600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latin typeface="Times" charset="0"/>
              </a:rPr>
              <a:t>Representations</a:t>
            </a:r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838200" y="6096000"/>
            <a:ext cx="7543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2000" b="0">
                <a:latin typeface="Times" charset="0"/>
              </a:rPr>
              <a:t>Binary Relation:  </a:t>
            </a:r>
            <a:r>
              <a:rPr lang="en-US" altLang="en-US" sz="2000" b="0">
                <a:latin typeface="Helvetica" charset="0"/>
              </a:rPr>
              <a:t>[  [</a:t>
            </a:r>
            <a:r>
              <a:rPr lang="ja-JP" altLang="en-US" sz="2000" b="0">
                <a:latin typeface="Helvetica" charset="0"/>
              </a:rPr>
              <a:t>‘</a:t>
            </a:r>
            <a:r>
              <a:rPr lang="en-US" altLang="ja-JP" sz="2000" b="0">
                <a:latin typeface="Helvetica" charset="0"/>
              </a:rPr>
              <a:t>A</a:t>
            </a:r>
            <a:r>
              <a:rPr lang="ja-JP" altLang="en-US" sz="2000" b="0">
                <a:latin typeface="Helvetica" charset="0"/>
              </a:rPr>
              <a:t>’</a:t>
            </a:r>
            <a:r>
              <a:rPr lang="en-US" altLang="ja-JP" sz="2000" b="0">
                <a:latin typeface="Helvetica" charset="0"/>
              </a:rPr>
              <a:t>,</a:t>
            </a:r>
            <a:r>
              <a:rPr lang="ja-JP" altLang="en-US" sz="2000" b="0">
                <a:latin typeface="Helvetica" charset="0"/>
              </a:rPr>
              <a:t>‘</a:t>
            </a:r>
            <a:r>
              <a:rPr lang="en-US" altLang="ja-JP" sz="2000" b="0">
                <a:latin typeface="Helvetica" charset="0"/>
              </a:rPr>
              <a:t>B</a:t>
            </a:r>
            <a:r>
              <a:rPr lang="ja-JP" altLang="en-US" sz="2000" b="0">
                <a:latin typeface="Helvetica" charset="0"/>
              </a:rPr>
              <a:t>’</a:t>
            </a:r>
            <a:r>
              <a:rPr lang="en-US" altLang="ja-JP" sz="2000" b="0">
                <a:latin typeface="Helvetica" charset="0"/>
              </a:rPr>
              <a:t>],[</a:t>
            </a:r>
            <a:r>
              <a:rPr lang="ja-JP" altLang="en-US" sz="2000" b="0">
                <a:latin typeface="Helvetica" charset="0"/>
              </a:rPr>
              <a:t>‘</a:t>
            </a:r>
            <a:r>
              <a:rPr lang="en-US" altLang="ja-JP" sz="2000" b="0">
                <a:latin typeface="Helvetica" charset="0"/>
              </a:rPr>
              <a:t>B</a:t>
            </a:r>
            <a:r>
              <a:rPr lang="ja-JP" altLang="en-US" sz="2000" b="0">
                <a:latin typeface="Helvetica" charset="0"/>
              </a:rPr>
              <a:t>’</a:t>
            </a:r>
            <a:r>
              <a:rPr lang="en-US" altLang="ja-JP" sz="2000" b="0">
                <a:latin typeface="Helvetica" charset="0"/>
              </a:rPr>
              <a:t>,</a:t>
            </a:r>
            <a:r>
              <a:rPr lang="ja-JP" altLang="en-US" sz="2000" b="0">
                <a:latin typeface="Helvetica" charset="0"/>
              </a:rPr>
              <a:t>‘</a:t>
            </a:r>
            <a:r>
              <a:rPr lang="en-US" altLang="ja-JP" sz="2000" b="0">
                <a:latin typeface="Helvetica" charset="0"/>
              </a:rPr>
              <a:t>C</a:t>
            </a:r>
            <a:r>
              <a:rPr lang="ja-JP" altLang="en-US" sz="2000" b="0">
                <a:latin typeface="Helvetica" charset="0"/>
              </a:rPr>
              <a:t>’</a:t>
            </a:r>
            <a:r>
              <a:rPr lang="en-US" altLang="ja-JP" sz="2000" b="0">
                <a:latin typeface="Helvetica" charset="0"/>
              </a:rPr>
              <a:t>],[</a:t>
            </a:r>
            <a:r>
              <a:rPr lang="ja-JP" altLang="en-US" sz="2000" b="0">
                <a:latin typeface="Helvetica" charset="0"/>
              </a:rPr>
              <a:t>‘</a:t>
            </a:r>
            <a:r>
              <a:rPr lang="en-US" altLang="ja-JP" sz="2000" b="0">
                <a:latin typeface="Helvetica" charset="0"/>
              </a:rPr>
              <a:t>B</a:t>
            </a:r>
            <a:r>
              <a:rPr lang="ja-JP" altLang="en-US" sz="2000" b="0">
                <a:latin typeface="Helvetica" charset="0"/>
              </a:rPr>
              <a:t>’</a:t>
            </a:r>
            <a:r>
              <a:rPr lang="en-US" altLang="ja-JP" sz="2000" b="0">
                <a:latin typeface="Helvetica" charset="0"/>
              </a:rPr>
              <a:t>,</a:t>
            </a:r>
            <a:r>
              <a:rPr lang="ja-JP" altLang="en-US" sz="2000" b="0">
                <a:latin typeface="Helvetica" charset="0"/>
              </a:rPr>
              <a:t>‘</a:t>
            </a:r>
            <a:r>
              <a:rPr lang="en-US" altLang="ja-JP" sz="2000" b="0">
                <a:latin typeface="Helvetica" charset="0"/>
              </a:rPr>
              <a:t>B</a:t>
            </a:r>
            <a:r>
              <a:rPr lang="ja-JP" altLang="en-US" sz="2000" b="0">
                <a:latin typeface="Helvetica" charset="0"/>
              </a:rPr>
              <a:t>’</a:t>
            </a:r>
            <a:r>
              <a:rPr lang="en-US" altLang="ja-JP" sz="2000" b="0">
                <a:latin typeface="Helvetica" charset="0"/>
              </a:rPr>
              <a:t>],[</a:t>
            </a:r>
            <a:r>
              <a:rPr lang="ja-JP" altLang="en-US" sz="2000" b="0">
                <a:latin typeface="Helvetica" charset="0"/>
              </a:rPr>
              <a:t>‘</a:t>
            </a:r>
            <a:r>
              <a:rPr lang="en-US" altLang="ja-JP" sz="2000" b="0">
                <a:latin typeface="Helvetica" charset="0"/>
              </a:rPr>
              <a:t>B</a:t>
            </a:r>
            <a:r>
              <a:rPr lang="ja-JP" altLang="en-US" sz="2000" b="0">
                <a:latin typeface="Helvetica" charset="0"/>
              </a:rPr>
              <a:t>’</a:t>
            </a:r>
            <a:r>
              <a:rPr lang="en-US" altLang="ja-JP" sz="2000" b="0">
                <a:latin typeface="Helvetica" charset="0"/>
              </a:rPr>
              <a:t>,</a:t>
            </a:r>
            <a:r>
              <a:rPr lang="ja-JP" altLang="en-US" sz="2000" b="0">
                <a:latin typeface="Helvetica" charset="0"/>
              </a:rPr>
              <a:t>‘</a:t>
            </a:r>
            <a:r>
              <a:rPr lang="en-US" altLang="ja-JP" sz="2000" b="0">
                <a:latin typeface="Helvetica" charset="0"/>
              </a:rPr>
              <a:t>D</a:t>
            </a:r>
            <a:r>
              <a:rPr lang="ja-JP" altLang="en-US" sz="2000" b="0">
                <a:latin typeface="Helvetica" charset="0"/>
              </a:rPr>
              <a:t>’</a:t>
            </a:r>
            <a:r>
              <a:rPr lang="en-US" altLang="ja-JP" sz="2000" b="0">
                <a:latin typeface="Helvetica" charset="0"/>
              </a:rPr>
              <a:t>],[</a:t>
            </a:r>
            <a:r>
              <a:rPr lang="ja-JP" altLang="en-US" sz="2000" b="0">
                <a:latin typeface="Helvetica" charset="0"/>
              </a:rPr>
              <a:t>‘</a:t>
            </a:r>
            <a:r>
              <a:rPr lang="en-US" altLang="ja-JP" sz="2000" b="0">
                <a:latin typeface="Helvetica" charset="0"/>
              </a:rPr>
              <a:t>C</a:t>
            </a:r>
            <a:r>
              <a:rPr lang="ja-JP" altLang="en-US" sz="2000" b="0">
                <a:latin typeface="Helvetica" charset="0"/>
              </a:rPr>
              <a:t>’</a:t>
            </a:r>
            <a:r>
              <a:rPr lang="en-US" altLang="ja-JP" sz="2000" b="0">
                <a:latin typeface="Helvetica" charset="0"/>
              </a:rPr>
              <a:t>,</a:t>
            </a:r>
            <a:r>
              <a:rPr lang="ja-JP" altLang="en-US" sz="2000" b="0">
                <a:latin typeface="Helvetica" charset="0"/>
              </a:rPr>
              <a:t>‘</a:t>
            </a:r>
            <a:r>
              <a:rPr lang="en-US" altLang="ja-JP" sz="2000" b="0">
                <a:latin typeface="Helvetica" charset="0"/>
              </a:rPr>
              <a:t>D</a:t>
            </a:r>
            <a:r>
              <a:rPr lang="ja-JP" altLang="en-US" sz="2000" b="0">
                <a:latin typeface="Helvetica" charset="0"/>
              </a:rPr>
              <a:t>’</a:t>
            </a:r>
            <a:r>
              <a:rPr lang="en-US" altLang="ja-JP" sz="2000" b="0">
                <a:latin typeface="Helvetica" charset="0"/>
              </a:rPr>
              <a:t>],[</a:t>
            </a:r>
            <a:r>
              <a:rPr lang="ja-JP" altLang="en-US" sz="2000" b="0">
                <a:latin typeface="Helvetica" charset="0"/>
              </a:rPr>
              <a:t>‘</a:t>
            </a:r>
            <a:r>
              <a:rPr lang="en-US" altLang="ja-JP" sz="2000" b="0">
                <a:latin typeface="Helvetica" charset="0"/>
              </a:rPr>
              <a:t>E</a:t>
            </a:r>
            <a:r>
              <a:rPr lang="ja-JP" altLang="en-US" sz="2000" b="0">
                <a:latin typeface="Helvetica" charset="0"/>
              </a:rPr>
              <a:t>’</a:t>
            </a:r>
            <a:r>
              <a:rPr lang="en-US" altLang="ja-JP" sz="2000" b="0">
                <a:latin typeface="Helvetica" charset="0"/>
              </a:rPr>
              <a:t>,</a:t>
            </a:r>
            <a:r>
              <a:rPr lang="ja-JP" altLang="en-US" sz="2000" b="0">
                <a:latin typeface="Helvetica" charset="0"/>
              </a:rPr>
              <a:t>‘</a:t>
            </a:r>
            <a:r>
              <a:rPr lang="en-US" altLang="ja-JP" sz="2000" b="0">
                <a:latin typeface="Helvetica" charset="0"/>
              </a:rPr>
              <a:t>C</a:t>
            </a:r>
            <a:r>
              <a:rPr lang="ja-JP" altLang="en-US" sz="2000" b="0">
                <a:latin typeface="Helvetica" charset="0"/>
              </a:rPr>
              <a:t>’</a:t>
            </a:r>
            <a:r>
              <a:rPr lang="en-US" altLang="ja-JP" sz="2000" b="0">
                <a:latin typeface="Helvetica" charset="0"/>
              </a:rPr>
              <a:t>]  ]</a:t>
            </a:r>
            <a:endParaRPr lang="en-US" altLang="en-US" sz="2000" b="0">
              <a:latin typeface="Times" charset="0"/>
            </a:endParaRPr>
          </a:p>
        </p:txBody>
      </p:sp>
      <p:sp>
        <p:nvSpPr>
          <p:cNvPr id="57361" name="Text Box 17"/>
          <p:cNvSpPr txBox="1">
            <a:spLocks noChangeArrowheads="1"/>
          </p:cNvSpPr>
          <p:nvPr/>
        </p:nvSpPr>
        <p:spPr bwMode="auto">
          <a:xfrm>
            <a:off x="5257800" y="3505200"/>
            <a:ext cx="35814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b="0">
                <a:latin typeface="Helvetica" charset="0"/>
              </a:rPr>
              <a:t>	[  [0,1,0,0,0], 	      	   [0,1,1,1,0],       	   [0,0,0,1,0],	     	   [0,0,0,0,0],	     	   [0,0,1,0,0]   ]</a:t>
            </a:r>
            <a:endParaRPr lang="en-US" altLang="en-US" b="0">
              <a:latin typeface="Times" charset="0"/>
            </a:endParaRPr>
          </a:p>
        </p:txBody>
      </p:sp>
      <p:sp>
        <p:nvSpPr>
          <p:cNvPr id="57362" name="Text Box 18"/>
          <p:cNvSpPr txBox="1">
            <a:spLocks noChangeArrowheads="1"/>
          </p:cNvSpPr>
          <p:nvPr/>
        </p:nvSpPr>
        <p:spPr bwMode="auto">
          <a:xfrm>
            <a:off x="4191000" y="3429000"/>
            <a:ext cx="1676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0">
                <a:latin typeface="Times" charset="0"/>
              </a:rPr>
              <a:t>Connection Matrix:</a:t>
            </a:r>
          </a:p>
        </p:txBody>
      </p:sp>
      <p:sp>
        <p:nvSpPr>
          <p:cNvPr id="57363" name="Oval 19"/>
          <p:cNvSpPr>
            <a:spLocks noChangeArrowheads="1"/>
          </p:cNvSpPr>
          <p:nvPr/>
        </p:nvSpPr>
        <p:spPr bwMode="auto">
          <a:xfrm>
            <a:off x="4248150" y="1782763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7364" name="Text Box 20"/>
          <p:cNvSpPr txBox="1">
            <a:spLocks noChangeArrowheads="1"/>
          </p:cNvSpPr>
          <p:nvPr/>
        </p:nvSpPr>
        <p:spPr bwMode="auto">
          <a:xfrm>
            <a:off x="4419600" y="1858963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b="0">
                <a:latin typeface="Impact" pitchFamily="34" charset="0"/>
              </a:rPr>
              <a:t>E</a:t>
            </a:r>
          </a:p>
        </p:txBody>
      </p:sp>
      <p:sp>
        <p:nvSpPr>
          <p:cNvPr id="57365" name="Line 21"/>
          <p:cNvSpPr>
            <a:spLocks noChangeShapeType="1"/>
          </p:cNvSpPr>
          <p:nvPr/>
        </p:nvSpPr>
        <p:spPr bwMode="auto">
          <a:xfrm flipH="1">
            <a:off x="3749675" y="2195513"/>
            <a:ext cx="509588" cy="27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6" name="Rectangle 22"/>
          <p:cNvSpPr>
            <a:spLocks noChangeArrowheads="1"/>
          </p:cNvSpPr>
          <p:nvPr/>
        </p:nvSpPr>
        <p:spPr bwMode="auto">
          <a:xfrm>
            <a:off x="1608138" y="4495800"/>
            <a:ext cx="1152525" cy="4762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b="0">
                <a:latin typeface="Helvetica" charset="0"/>
              </a:rPr>
              <a:t>graph1</a:t>
            </a:r>
          </a:p>
        </p:txBody>
      </p:sp>
      <p:grpSp>
        <p:nvGrpSpPr>
          <p:cNvPr id="57367" name="Group 23"/>
          <p:cNvGrpSpPr>
            <a:grpSpLocks/>
          </p:cNvGrpSpPr>
          <p:nvPr/>
        </p:nvGrpSpPr>
        <p:grpSpPr bwMode="auto">
          <a:xfrm>
            <a:off x="392113" y="1112838"/>
            <a:ext cx="8218487" cy="180975"/>
            <a:chOff x="295" y="1311"/>
            <a:chExt cx="5177" cy="114"/>
          </a:xfrm>
        </p:grpSpPr>
        <p:sp>
          <p:nvSpPr>
            <p:cNvPr id="57369" name="Rectangle 2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370" name="Rectangle 2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7368" name="Rectangle 26"/>
          <p:cNvSpPr>
            <a:spLocks noChangeArrowheads="1"/>
          </p:cNvSpPr>
          <p:nvPr/>
        </p:nvSpPr>
        <p:spPr bwMode="auto">
          <a:xfrm>
            <a:off x="2979738" y="250825"/>
            <a:ext cx="326548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200" b="0">
                <a:latin typeface="Times" charset="0"/>
              </a:rPr>
              <a:t>Graphs in Rex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6"/>
          <p:cNvSpPr txBox="1">
            <a:spLocks noChangeArrowheads="1"/>
          </p:cNvSpPr>
          <p:nvPr/>
        </p:nvSpPr>
        <p:spPr bwMode="auto">
          <a:xfrm>
            <a:off x="1600200" y="198438"/>
            <a:ext cx="2895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0">
                <a:solidFill>
                  <a:srgbClr val="000000"/>
                </a:solidFill>
                <a:cs typeface="Times New Roman" pitchFamily="18" charset="0"/>
              </a:rPr>
              <a:t>Try these two techniques:</a:t>
            </a:r>
          </a:p>
        </p:txBody>
      </p:sp>
      <p:sp>
        <p:nvSpPr>
          <p:cNvPr id="58371" name="Rectangle 16"/>
          <p:cNvSpPr>
            <a:spLocks noChangeArrowheads="1"/>
          </p:cNvSpPr>
          <p:nvPr/>
        </p:nvSpPr>
        <p:spPr bwMode="auto">
          <a:xfrm>
            <a:off x="84138" y="266700"/>
            <a:ext cx="1655762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4200" b="0">
                <a:solidFill>
                  <a:srgbClr val="000000"/>
                </a:solidFill>
                <a:cs typeface="Times New Roman" pitchFamily="18" charset="0"/>
              </a:rPr>
              <a:t>"Quiz"</a:t>
            </a:r>
            <a:endParaRPr lang="en-US" altLang="en-US" sz="4200" b="0" i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58372" name="Rectangle 14"/>
          <p:cNvSpPr>
            <a:spLocks noChangeArrowheads="1"/>
          </p:cNvSpPr>
          <p:nvPr/>
        </p:nvSpPr>
        <p:spPr bwMode="auto">
          <a:xfrm>
            <a:off x="336550" y="5638800"/>
            <a:ext cx="2516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8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sublists( [] ) =&gt;</a:t>
            </a:r>
            <a:endParaRPr lang="en-US" altLang="en-US" sz="1800">
              <a:solidFill>
                <a:srgbClr val="000000"/>
              </a:solidFill>
              <a:cs typeface="Courier New" pitchFamily="49" charset="0"/>
            </a:endParaRPr>
          </a:p>
        </p:txBody>
      </p:sp>
      <p:sp>
        <p:nvSpPr>
          <p:cNvPr id="58373" name="Rectangle 17"/>
          <p:cNvSpPr>
            <a:spLocks noChangeArrowheads="1"/>
          </p:cNvSpPr>
          <p:nvPr/>
        </p:nvSpPr>
        <p:spPr bwMode="auto">
          <a:xfrm>
            <a:off x="4730750" y="609600"/>
            <a:ext cx="1279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  <a:latin typeface="Comic Sans MS" pitchFamily="66" charset="0"/>
                <a:cs typeface="Courier New" pitchFamily="49" charset="0"/>
              </a:rPr>
              <a:t>Name(s): </a:t>
            </a:r>
            <a:endParaRPr lang="en-US" altLang="en-US">
              <a:solidFill>
                <a:srgbClr val="000000"/>
              </a:solidFill>
              <a:latin typeface="Comic Sans MS" pitchFamily="66" charset="0"/>
              <a:cs typeface="Courier New" pitchFamily="49" charset="0"/>
            </a:endParaRP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1600200" y="533400"/>
            <a:ext cx="289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>
                <a:solidFill>
                  <a:srgbClr val="090BF3"/>
                </a:solidFill>
                <a:cs typeface="Times New Roman" pitchFamily="18" charset="0"/>
              </a:rPr>
              <a:t>handling </a:t>
            </a:r>
            <a:r>
              <a:rPr lang="en-US" altLang="en-US" sz="1400" i="1">
                <a:solidFill>
                  <a:srgbClr val="090BF3"/>
                </a:solidFill>
                <a:cs typeface="Times New Roman" pitchFamily="18" charset="0"/>
              </a:rPr>
              <a:t>sorted</a:t>
            </a:r>
            <a:r>
              <a:rPr lang="en-US" altLang="en-US" sz="1400">
                <a:solidFill>
                  <a:srgbClr val="090BF3"/>
                </a:solidFill>
                <a:cs typeface="Times New Roman" pitchFamily="18" charset="0"/>
              </a:rPr>
              <a:t> lists (merge)</a:t>
            </a:r>
          </a:p>
        </p:txBody>
      </p:sp>
      <p:sp>
        <p:nvSpPr>
          <p:cNvPr id="58375" name="Text Box 6"/>
          <p:cNvSpPr txBox="1">
            <a:spLocks noChangeArrowheads="1"/>
          </p:cNvSpPr>
          <p:nvPr/>
        </p:nvSpPr>
        <p:spPr bwMode="auto">
          <a:xfrm>
            <a:off x="1660525" y="777875"/>
            <a:ext cx="289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>
                <a:solidFill>
                  <a:srgbClr val="090BF3"/>
                </a:solidFill>
                <a:cs typeface="Times New Roman" pitchFamily="18" charset="0"/>
              </a:rPr>
              <a:t>use it or lose it: "weirdo analysis"</a:t>
            </a:r>
          </a:p>
        </p:txBody>
      </p:sp>
      <p:cxnSp>
        <p:nvCxnSpPr>
          <p:cNvPr id="58376" name="Straight Connector 19"/>
          <p:cNvCxnSpPr>
            <a:cxnSpLocks noChangeShapeType="1"/>
          </p:cNvCxnSpPr>
          <p:nvPr/>
        </p:nvCxnSpPr>
        <p:spPr bwMode="auto">
          <a:xfrm>
            <a:off x="6019800" y="914400"/>
            <a:ext cx="28956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377" name="Rectangle 14"/>
          <p:cNvSpPr>
            <a:spLocks noChangeArrowheads="1"/>
          </p:cNvSpPr>
          <p:nvPr/>
        </p:nvSpPr>
        <p:spPr bwMode="auto">
          <a:xfrm>
            <a:off x="336550" y="6107113"/>
            <a:ext cx="292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8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sublists( [f|R] ) =&gt;</a:t>
            </a:r>
            <a:endParaRPr lang="en-US" altLang="en-US" sz="1800">
              <a:solidFill>
                <a:srgbClr val="000000"/>
              </a:solidFill>
              <a:cs typeface="Courier New" pitchFamily="49" charset="0"/>
            </a:endParaRPr>
          </a:p>
        </p:txBody>
      </p:sp>
      <p:sp>
        <p:nvSpPr>
          <p:cNvPr id="58378" name="Rectangle 14"/>
          <p:cNvSpPr>
            <a:spLocks noChangeArrowheads="1"/>
          </p:cNvSpPr>
          <p:nvPr/>
        </p:nvSpPr>
        <p:spPr bwMode="auto">
          <a:xfrm>
            <a:off x="327025" y="2133600"/>
            <a:ext cx="23796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8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diff( [], M ) =&gt;</a:t>
            </a:r>
            <a:endParaRPr lang="en-US" altLang="en-US" sz="1800">
              <a:solidFill>
                <a:srgbClr val="000000"/>
              </a:solidFill>
              <a:cs typeface="Courier New" pitchFamily="49" charset="0"/>
            </a:endParaRPr>
          </a:p>
        </p:txBody>
      </p:sp>
      <p:sp>
        <p:nvSpPr>
          <p:cNvPr id="58379" name="Rectangle 14"/>
          <p:cNvSpPr>
            <a:spLocks noChangeArrowheads="1"/>
          </p:cNvSpPr>
          <p:nvPr/>
        </p:nvSpPr>
        <p:spPr bwMode="auto">
          <a:xfrm>
            <a:off x="320675" y="2471738"/>
            <a:ext cx="2379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8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diff( L, [] ) =&gt;</a:t>
            </a:r>
            <a:endParaRPr lang="en-US" altLang="en-US" sz="1800">
              <a:solidFill>
                <a:srgbClr val="000000"/>
              </a:solidFill>
              <a:cs typeface="Courier New" pitchFamily="49" charset="0"/>
            </a:endParaRPr>
          </a:p>
        </p:txBody>
      </p:sp>
      <p:sp>
        <p:nvSpPr>
          <p:cNvPr id="58380" name="Rectangle 14"/>
          <p:cNvSpPr>
            <a:spLocks noChangeArrowheads="1"/>
          </p:cNvSpPr>
          <p:nvPr/>
        </p:nvSpPr>
        <p:spPr bwMode="auto">
          <a:xfrm>
            <a:off x="320675" y="2820988"/>
            <a:ext cx="7451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8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diff( [f|R], [e|S] ) =&gt;   f == e ?                 </a:t>
            </a:r>
            <a:endParaRPr lang="en-US" altLang="en-US" sz="1800">
              <a:solidFill>
                <a:srgbClr val="000000"/>
              </a:solidFill>
              <a:cs typeface="Courier New" pitchFamily="49" charset="0"/>
            </a:endParaRPr>
          </a:p>
        </p:txBody>
      </p:sp>
      <p:sp>
        <p:nvSpPr>
          <p:cNvPr id="58381" name="Text Box 6"/>
          <p:cNvSpPr txBox="1">
            <a:spLocks noChangeArrowheads="1"/>
          </p:cNvSpPr>
          <p:nvPr/>
        </p:nvSpPr>
        <p:spPr bwMode="auto">
          <a:xfrm>
            <a:off x="349250" y="1219200"/>
            <a:ext cx="845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400">
                <a:solidFill>
                  <a:srgbClr val="9900CC"/>
                </a:solidFill>
                <a:latin typeface="Courier New" pitchFamily="49" charset="0"/>
                <a:cs typeface="Courier New" pitchFamily="49" charset="0"/>
              </a:rPr>
              <a:t>diff(L,M) </a:t>
            </a:r>
            <a:r>
              <a:rPr lang="en-US" altLang="en-US" sz="1400" b="0">
                <a:solidFill>
                  <a:srgbClr val="9900CC"/>
                </a:solidFill>
                <a:cs typeface="Times New Roman" pitchFamily="18" charset="0"/>
              </a:rPr>
              <a:t>should return all the elements in </a:t>
            </a:r>
            <a:r>
              <a:rPr lang="en-US" altLang="en-US" sz="1400">
                <a:solidFill>
                  <a:srgbClr val="9900CC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altLang="en-US" sz="1400" b="0">
                <a:solidFill>
                  <a:srgbClr val="9900CC"/>
                </a:solidFill>
                <a:cs typeface="Times New Roman" pitchFamily="18" charset="0"/>
              </a:rPr>
              <a:t> that are NOT in </a:t>
            </a:r>
            <a:r>
              <a:rPr lang="en-US" altLang="en-US" sz="1400">
                <a:solidFill>
                  <a:srgbClr val="9900CC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en-US" altLang="en-US" sz="1400" b="0">
                <a:solidFill>
                  <a:srgbClr val="9900CC"/>
                </a:solidFill>
                <a:cs typeface="Times New Roman" pitchFamily="18" charset="0"/>
              </a:rPr>
              <a:t>. Both lists are already sorted!</a:t>
            </a:r>
          </a:p>
        </p:txBody>
      </p:sp>
      <p:sp>
        <p:nvSpPr>
          <p:cNvPr id="58382" name="Text Box 6"/>
          <p:cNvSpPr txBox="1">
            <a:spLocks noChangeArrowheads="1"/>
          </p:cNvSpPr>
          <p:nvPr/>
        </p:nvSpPr>
        <p:spPr bwMode="auto">
          <a:xfrm>
            <a:off x="381000" y="4540250"/>
            <a:ext cx="6172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400">
                <a:solidFill>
                  <a:srgbClr val="9900CC"/>
                </a:solidFill>
                <a:latin typeface="Courier New" pitchFamily="49" charset="0"/>
                <a:cs typeface="Courier New" pitchFamily="49" charset="0"/>
              </a:rPr>
              <a:t>sublists( L ) </a:t>
            </a:r>
            <a:r>
              <a:rPr lang="en-US" altLang="en-US" sz="1400" b="0">
                <a:solidFill>
                  <a:srgbClr val="9900CC"/>
                </a:solidFill>
                <a:cs typeface="Times New Roman" pitchFamily="18" charset="0"/>
              </a:rPr>
              <a:t>should return all the sublists consisting of  elements of L</a:t>
            </a:r>
          </a:p>
        </p:txBody>
      </p:sp>
      <p:sp>
        <p:nvSpPr>
          <p:cNvPr id="58383" name="Rectangle 28"/>
          <p:cNvSpPr>
            <a:spLocks noChangeArrowheads="1"/>
          </p:cNvSpPr>
          <p:nvPr/>
        </p:nvSpPr>
        <p:spPr bwMode="auto">
          <a:xfrm>
            <a:off x="1390650" y="4845050"/>
            <a:ext cx="1890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>
                <a:solidFill>
                  <a:srgbClr val="9900CC"/>
                </a:solidFill>
                <a:latin typeface="Courier New" pitchFamily="49" charset="0"/>
                <a:cs typeface="Courier New" pitchFamily="49" charset="0"/>
              </a:rPr>
              <a:t>sublists( [1] ) </a:t>
            </a:r>
            <a:endParaRPr lang="en-US" altLang="en-US" sz="1400">
              <a:solidFill>
                <a:srgbClr val="000000"/>
              </a:solidFill>
              <a:cs typeface="Courier New" pitchFamily="49" charset="0"/>
            </a:endParaRPr>
          </a:p>
        </p:txBody>
      </p:sp>
      <p:sp>
        <p:nvSpPr>
          <p:cNvPr id="58384" name="Rectangle 29"/>
          <p:cNvSpPr>
            <a:spLocks noChangeArrowheads="1"/>
          </p:cNvSpPr>
          <p:nvPr/>
        </p:nvSpPr>
        <p:spPr bwMode="auto">
          <a:xfrm>
            <a:off x="3679825" y="4845050"/>
            <a:ext cx="13573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>
                <a:solidFill>
                  <a:srgbClr val="9900CC"/>
                </a:solidFill>
                <a:latin typeface="Courier New" pitchFamily="49" charset="0"/>
                <a:cs typeface="Courier New" pitchFamily="49" charset="0"/>
              </a:rPr>
              <a:t>[ [], [1] ]</a:t>
            </a:r>
            <a:endParaRPr lang="en-US" altLang="en-US" sz="1400">
              <a:solidFill>
                <a:srgbClr val="000000"/>
              </a:solidFill>
              <a:cs typeface="Courier New" pitchFamily="49" charset="0"/>
            </a:endParaRPr>
          </a:p>
        </p:txBody>
      </p:sp>
      <p:sp>
        <p:nvSpPr>
          <p:cNvPr id="58385" name="Rectangle 30"/>
          <p:cNvSpPr>
            <a:spLocks noChangeArrowheads="1"/>
          </p:cNvSpPr>
          <p:nvPr/>
        </p:nvSpPr>
        <p:spPr bwMode="auto">
          <a:xfrm>
            <a:off x="1312863" y="5075238"/>
            <a:ext cx="2105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>
                <a:solidFill>
                  <a:srgbClr val="9900CC"/>
                </a:solidFill>
                <a:latin typeface="Courier New" pitchFamily="49" charset="0"/>
                <a:cs typeface="Courier New" pitchFamily="49" charset="0"/>
              </a:rPr>
              <a:t>sublists( [1,2] ) </a:t>
            </a:r>
            <a:endParaRPr lang="en-US" altLang="en-US" sz="1400">
              <a:solidFill>
                <a:srgbClr val="000000"/>
              </a:solidFill>
              <a:cs typeface="Courier New" pitchFamily="49" charset="0"/>
            </a:endParaRPr>
          </a:p>
        </p:txBody>
      </p:sp>
      <p:sp>
        <p:nvSpPr>
          <p:cNvPr id="58386" name="Rectangle 31"/>
          <p:cNvSpPr>
            <a:spLocks noChangeArrowheads="1"/>
          </p:cNvSpPr>
          <p:nvPr/>
        </p:nvSpPr>
        <p:spPr bwMode="auto">
          <a:xfrm>
            <a:off x="3678238" y="5073650"/>
            <a:ext cx="2638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>
                <a:solidFill>
                  <a:srgbClr val="9900CC"/>
                </a:solidFill>
                <a:latin typeface="Courier New" pitchFamily="49" charset="0"/>
                <a:cs typeface="Courier New" pitchFamily="49" charset="0"/>
              </a:rPr>
              <a:t>[ [], [2], [1], [1,2] ]</a:t>
            </a:r>
            <a:endParaRPr lang="en-US" altLang="en-US" sz="1400">
              <a:solidFill>
                <a:srgbClr val="000000"/>
              </a:solidFill>
              <a:cs typeface="Courier New" pitchFamily="49" charset="0"/>
            </a:endParaRPr>
          </a:p>
        </p:txBody>
      </p:sp>
      <p:sp>
        <p:nvSpPr>
          <p:cNvPr id="58387" name="Rectangle 32"/>
          <p:cNvSpPr>
            <a:spLocks noChangeArrowheads="1"/>
          </p:cNvSpPr>
          <p:nvPr/>
        </p:nvSpPr>
        <p:spPr bwMode="auto">
          <a:xfrm>
            <a:off x="136525" y="4951413"/>
            <a:ext cx="993775" cy="314325"/>
          </a:xfrm>
          <a:prstGeom prst="rect">
            <a:avLst/>
          </a:prstGeom>
          <a:noFill/>
          <a:ln w="9525">
            <a:solidFill>
              <a:srgbClr val="99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>
                <a:solidFill>
                  <a:srgbClr val="9900CC"/>
                </a:solidFill>
                <a:cs typeface="Times New Roman" pitchFamily="18" charset="0"/>
              </a:rPr>
              <a:t>Examples:</a:t>
            </a:r>
            <a:endParaRPr lang="en-US" altLang="en-US" sz="1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58388" name="Rectangle 33"/>
          <p:cNvSpPr>
            <a:spLocks noChangeArrowheads="1"/>
          </p:cNvSpPr>
          <p:nvPr/>
        </p:nvSpPr>
        <p:spPr bwMode="auto">
          <a:xfrm>
            <a:off x="150813" y="1644650"/>
            <a:ext cx="993775" cy="314325"/>
          </a:xfrm>
          <a:prstGeom prst="rect">
            <a:avLst/>
          </a:prstGeom>
          <a:noFill/>
          <a:ln w="9525">
            <a:solidFill>
              <a:srgbClr val="99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>
                <a:solidFill>
                  <a:srgbClr val="9900CC"/>
                </a:solidFill>
                <a:cs typeface="Times New Roman" pitchFamily="18" charset="0"/>
              </a:rPr>
              <a:t>Examples:</a:t>
            </a:r>
            <a:endParaRPr lang="en-US" altLang="en-US" sz="1400">
              <a:solidFill>
                <a:srgbClr val="000000"/>
              </a:solidFill>
              <a:cs typeface="Times New Roman" pitchFamily="18" charset="0"/>
            </a:endParaRPr>
          </a:p>
        </p:txBody>
      </p:sp>
      <p:cxnSp>
        <p:nvCxnSpPr>
          <p:cNvPr id="58389" name="Straight Arrow Connector 35"/>
          <p:cNvCxnSpPr>
            <a:cxnSpLocks noChangeShapeType="1"/>
          </p:cNvCxnSpPr>
          <p:nvPr/>
        </p:nvCxnSpPr>
        <p:spPr bwMode="auto">
          <a:xfrm>
            <a:off x="3287713" y="5211763"/>
            <a:ext cx="381000" cy="1587"/>
          </a:xfrm>
          <a:prstGeom prst="straightConnector1">
            <a:avLst/>
          </a:prstGeom>
          <a:noFill/>
          <a:ln w="19050">
            <a:solidFill>
              <a:srgbClr val="99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390" name="Straight Arrow Connector 36"/>
          <p:cNvCxnSpPr>
            <a:cxnSpLocks noChangeShapeType="1"/>
          </p:cNvCxnSpPr>
          <p:nvPr/>
        </p:nvCxnSpPr>
        <p:spPr bwMode="auto">
          <a:xfrm>
            <a:off x="3213100" y="4983163"/>
            <a:ext cx="381000" cy="1587"/>
          </a:xfrm>
          <a:prstGeom prst="straightConnector1">
            <a:avLst/>
          </a:prstGeom>
          <a:noFill/>
          <a:ln w="19050">
            <a:solidFill>
              <a:srgbClr val="99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391" name="Rectangle 37"/>
          <p:cNvSpPr>
            <a:spLocks noChangeArrowheads="1"/>
          </p:cNvSpPr>
          <p:nvPr/>
        </p:nvSpPr>
        <p:spPr bwMode="auto">
          <a:xfrm>
            <a:off x="1169988" y="1555750"/>
            <a:ext cx="3492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>
                <a:solidFill>
                  <a:srgbClr val="9900CC"/>
                </a:solidFill>
                <a:latin typeface="Courier New" pitchFamily="49" charset="0"/>
                <a:cs typeface="Courier New" pitchFamily="49" charset="0"/>
              </a:rPr>
              <a:t>diff( [1,2,4,5], [0,1,4,7,8] ) </a:t>
            </a:r>
            <a:endParaRPr lang="en-US" altLang="en-US" sz="1400">
              <a:solidFill>
                <a:srgbClr val="000000"/>
              </a:solidFill>
              <a:cs typeface="Courier New" pitchFamily="49" charset="0"/>
            </a:endParaRPr>
          </a:p>
        </p:txBody>
      </p:sp>
      <p:sp>
        <p:nvSpPr>
          <p:cNvPr id="58392" name="Rectangle 38"/>
          <p:cNvSpPr>
            <a:spLocks noChangeArrowheads="1"/>
          </p:cNvSpPr>
          <p:nvPr/>
        </p:nvSpPr>
        <p:spPr bwMode="auto">
          <a:xfrm>
            <a:off x="5083175" y="1554163"/>
            <a:ext cx="717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>
                <a:solidFill>
                  <a:srgbClr val="9900CC"/>
                </a:solidFill>
                <a:latin typeface="Courier New" pitchFamily="49" charset="0"/>
                <a:cs typeface="Courier New" pitchFamily="49" charset="0"/>
              </a:rPr>
              <a:t>[2,5]</a:t>
            </a:r>
            <a:endParaRPr lang="en-US" altLang="en-US" sz="1400">
              <a:solidFill>
                <a:srgbClr val="000000"/>
              </a:solidFill>
              <a:cs typeface="Courier New" pitchFamily="49" charset="0"/>
            </a:endParaRPr>
          </a:p>
        </p:txBody>
      </p:sp>
      <p:cxnSp>
        <p:nvCxnSpPr>
          <p:cNvPr id="58393" name="Straight Arrow Connector 39"/>
          <p:cNvCxnSpPr>
            <a:cxnSpLocks noChangeShapeType="1"/>
          </p:cNvCxnSpPr>
          <p:nvPr/>
        </p:nvCxnSpPr>
        <p:spPr bwMode="auto">
          <a:xfrm>
            <a:off x="4616450" y="1690688"/>
            <a:ext cx="381000" cy="1587"/>
          </a:xfrm>
          <a:prstGeom prst="straightConnector1">
            <a:avLst/>
          </a:prstGeom>
          <a:noFill/>
          <a:ln w="19050">
            <a:solidFill>
              <a:srgbClr val="99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394" name="Rectangle 40"/>
          <p:cNvSpPr>
            <a:spLocks noChangeArrowheads="1"/>
          </p:cNvSpPr>
          <p:nvPr/>
        </p:nvSpPr>
        <p:spPr bwMode="auto">
          <a:xfrm>
            <a:off x="1169988" y="1784350"/>
            <a:ext cx="3492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>
                <a:solidFill>
                  <a:srgbClr val="9900CC"/>
                </a:solidFill>
                <a:latin typeface="Courier New" pitchFamily="49" charset="0"/>
                <a:cs typeface="Courier New" pitchFamily="49" charset="0"/>
              </a:rPr>
              <a:t>diff( [1,2,2,2,5], [0,1,2,5] ) </a:t>
            </a:r>
            <a:endParaRPr lang="en-US" altLang="en-US" sz="1400">
              <a:solidFill>
                <a:srgbClr val="000000"/>
              </a:solidFill>
              <a:cs typeface="Courier New" pitchFamily="49" charset="0"/>
            </a:endParaRPr>
          </a:p>
        </p:txBody>
      </p:sp>
      <p:sp>
        <p:nvSpPr>
          <p:cNvPr id="58395" name="Rectangle 41"/>
          <p:cNvSpPr>
            <a:spLocks noChangeArrowheads="1"/>
          </p:cNvSpPr>
          <p:nvPr/>
        </p:nvSpPr>
        <p:spPr bwMode="auto">
          <a:xfrm>
            <a:off x="4995863" y="1784350"/>
            <a:ext cx="717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>
                <a:solidFill>
                  <a:srgbClr val="9900CC"/>
                </a:solidFill>
                <a:latin typeface="Courier New" pitchFamily="49" charset="0"/>
                <a:cs typeface="Courier New" pitchFamily="49" charset="0"/>
              </a:rPr>
              <a:t>[2,2]</a:t>
            </a:r>
            <a:endParaRPr lang="en-US" altLang="en-US" sz="1400">
              <a:solidFill>
                <a:srgbClr val="000000"/>
              </a:solidFill>
              <a:cs typeface="Courier New" pitchFamily="49" charset="0"/>
            </a:endParaRPr>
          </a:p>
        </p:txBody>
      </p:sp>
      <p:cxnSp>
        <p:nvCxnSpPr>
          <p:cNvPr id="58396" name="Straight Arrow Connector 42"/>
          <p:cNvCxnSpPr>
            <a:cxnSpLocks noChangeShapeType="1"/>
          </p:cNvCxnSpPr>
          <p:nvPr/>
        </p:nvCxnSpPr>
        <p:spPr bwMode="auto">
          <a:xfrm>
            <a:off x="4530725" y="1920875"/>
            <a:ext cx="381000" cy="1588"/>
          </a:xfrm>
          <a:prstGeom prst="straightConnector1">
            <a:avLst/>
          </a:prstGeom>
          <a:noFill/>
          <a:ln w="19050">
            <a:solidFill>
              <a:srgbClr val="99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397" name="Rectangle 43"/>
          <p:cNvSpPr>
            <a:spLocks noChangeArrowheads="1"/>
          </p:cNvSpPr>
          <p:nvPr/>
        </p:nvSpPr>
        <p:spPr bwMode="auto">
          <a:xfrm>
            <a:off x="6172200" y="1524000"/>
            <a:ext cx="2743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 b="0">
                <a:solidFill>
                  <a:srgbClr val="9900CC"/>
                </a:solidFill>
                <a:cs typeface="Times New Roman" pitchFamily="18" charset="0"/>
              </a:rPr>
              <a:t>We only remove as many examples as appear in the second list!</a:t>
            </a:r>
            <a:endParaRPr lang="en-US" alt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58398" name="Rectangle 44"/>
          <p:cNvSpPr>
            <a:spLocks noChangeArrowheads="1"/>
          </p:cNvSpPr>
          <p:nvPr/>
        </p:nvSpPr>
        <p:spPr bwMode="auto">
          <a:xfrm>
            <a:off x="6781800" y="4724400"/>
            <a:ext cx="1905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 b="0">
                <a:solidFill>
                  <a:srgbClr val="9900CC"/>
                </a:solidFill>
                <a:cs typeface="Times New Roman" pitchFamily="18" charset="0"/>
              </a:rPr>
              <a:t>Don't worry about their order in the output!</a:t>
            </a:r>
            <a:endParaRPr lang="en-US" alt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58399" name="Rectangle 14"/>
          <p:cNvSpPr>
            <a:spLocks noChangeArrowheads="1"/>
          </p:cNvSpPr>
          <p:nvPr/>
        </p:nvSpPr>
        <p:spPr bwMode="auto">
          <a:xfrm>
            <a:off x="317500" y="3287713"/>
            <a:ext cx="7451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8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                : f &lt;= e ?                 </a:t>
            </a:r>
            <a:endParaRPr lang="en-US" altLang="en-US" sz="1800">
              <a:solidFill>
                <a:srgbClr val="000000"/>
              </a:solidFill>
              <a:cs typeface="Courier New" pitchFamily="49" charset="0"/>
            </a:endParaRPr>
          </a:p>
        </p:txBody>
      </p:sp>
      <p:sp>
        <p:nvSpPr>
          <p:cNvPr id="58400" name="Rectangle 14"/>
          <p:cNvSpPr>
            <a:spLocks noChangeArrowheads="1"/>
          </p:cNvSpPr>
          <p:nvPr/>
        </p:nvSpPr>
        <p:spPr bwMode="auto">
          <a:xfrm>
            <a:off x="317500" y="3668713"/>
            <a:ext cx="7451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8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                :                          ;                 </a:t>
            </a:r>
            <a:endParaRPr lang="en-US" altLang="en-US" sz="1800">
              <a:solidFill>
                <a:srgbClr val="000000"/>
              </a:solidFill>
              <a:cs typeface="Courier New" pitchFamily="49" charset="0"/>
            </a:endParaRPr>
          </a:p>
        </p:txBody>
      </p:sp>
      <p:cxnSp>
        <p:nvCxnSpPr>
          <p:cNvPr id="58401" name="Straight Connector 35"/>
          <p:cNvCxnSpPr>
            <a:cxnSpLocks noChangeShapeType="1"/>
          </p:cNvCxnSpPr>
          <p:nvPr/>
        </p:nvCxnSpPr>
        <p:spPr bwMode="auto">
          <a:xfrm>
            <a:off x="5257800" y="3111500"/>
            <a:ext cx="23622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402" name="Straight Connector 36"/>
          <p:cNvCxnSpPr>
            <a:cxnSpLocks noChangeShapeType="1"/>
          </p:cNvCxnSpPr>
          <p:nvPr/>
        </p:nvCxnSpPr>
        <p:spPr bwMode="auto">
          <a:xfrm>
            <a:off x="5257800" y="3563938"/>
            <a:ext cx="23622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403" name="Straight Connector 37"/>
          <p:cNvCxnSpPr>
            <a:cxnSpLocks noChangeShapeType="1"/>
          </p:cNvCxnSpPr>
          <p:nvPr/>
        </p:nvCxnSpPr>
        <p:spPr bwMode="auto">
          <a:xfrm>
            <a:off x="4013200" y="4024313"/>
            <a:ext cx="3186113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404" name="Ink 3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157413" y="1311275"/>
            <a:ext cx="241300" cy="207963"/>
          </a:xfrm>
          <a:custGeom>
            <a:avLst/>
            <a:gdLst>
              <a:gd name="T0" fmla="*/ 2147483647 w 670"/>
              <a:gd name="T1" fmla="*/ 0 h 576"/>
              <a:gd name="T2" fmla="*/ 2147483647 w 670"/>
              <a:gd name="T3" fmla="*/ 2147483647 h 576"/>
              <a:gd name="T4" fmla="*/ 2147483647 w 670"/>
              <a:gd name="T5" fmla="*/ 2147483647 h 576"/>
              <a:gd name="T6" fmla="*/ 2147483647 w 670"/>
              <a:gd name="T7" fmla="*/ 2147483647 h 576"/>
              <a:gd name="T8" fmla="*/ 2147483647 w 670"/>
              <a:gd name="T9" fmla="*/ 2147483647 h 576"/>
              <a:gd name="T10" fmla="*/ 2147483647 w 670"/>
              <a:gd name="T11" fmla="*/ 2147483647 h 576"/>
              <a:gd name="T12" fmla="*/ 2147483647 w 670"/>
              <a:gd name="T13" fmla="*/ 2147483647 h 576"/>
              <a:gd name="T14" fmla="*/ 2147483647 w 670"/>
              <a:gd name="T15" fmla="*/ 2147483647 h 576"/>
              <a:gd name="T16" fmla="*/ 2147483647 w 670"/>
              <a:gd name="T17" fmla="*/ 2147483647 h 576"/>
              <a:gd name="T18" fmla="*/ 2147483647 w 670"/>
              <a:gd name="T19" fmla="*/ 2147483647 h 576"/>
              <a:gd name="T20" fmla="*/ 2147483647 w 670"/>
              <a:gd name="T21" fmla="*/ 2147483647 h 576"/>
              <a:gd name="T22" fmla="*/ 2147483647 w 670"/>
              <a:gd name="T23" fmla="*/ 2147483647 h 57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70"/>
              <a:gd name="T37" fmla="*/ 0 h 576"/>
              <a:gd name="T38" fmla="*/ 670 w 670"/>
              <a:gd name="T39" fmla="*/ 576 h 57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70" h="576" extrusionOk="0">
                <a:moveTo>
                  <a:pt x="234" y="0"/>
                </a:moveTo>
                <a:cubicBezTo>
                  <a:pt x="245" y="11"/>
                  <a:pt x="248" y="14"/>
                  <a:pt x="257" y="19"/>
                </a:cubicBezTo>
                <a:cubicBezTo>
                  <a:pt x="244" y="42"/>
                  <a:pt x="233" y="64"/>
                  <a:pt x="221" y="88"/>
                </a:cubicBezTo>
                <a:cubicBezTo>
                  <a:pt x="161" y="209"/>
                  <a:pt x="105" y="332"/>
                  <a:pt x="44" y="452"/>
                </a:cubicBezTo>
                <a:cubicBezTo>
                  <a:pt x="31" y="477"/>
                  <a:pt x="5" y="516"/>
                  <a:pt x="3" y="546"/>
                </a:cubicBezTo>
                <a:cubicBezTo>
                  <a:pt x="0" y="559"/>
                  <a:pt x="-1" y="564"/>
                  <a:pt x="6" y="572"/>
                </a:cubicBezTo>
                <a:cubicBezTo>
                  <a:pt x="31" y="570"/>
                  <a:pt x="47" y="566"/>
                  <a:pt x="72" y="558"/>
                </a:cubicBezTo>
                <a:cubicBezTo>
                  <a:pt x="147" y="535"/>
                  <a:pt x="230" y="529"/>
                  <a:pt x="307" y="521"/>
                </a:cubicBezTo>
                <a:cubicBezTo>
                  <a:pt x="405" y="511"/>
                  <a:pt x="523" y="489"/>
                  <a:pt x="619" y="523"/>
                </a:cubicBezTo>
                <a:cubicBezTo>
                  <a:pt x="632" y="527"/>
                  <a:pt x="637" y="529"/>
                  <a:pt x="644" y="535"/>
                </a:cubicBezTo>
                <a:cubicBezTo>
                  <a:pt x="650" y="518"/>
                  <a:pt x="654" y="500"/>
                  <a:pt x="660" y="480"/>
                </a:cubicBezTo>
                <a:cubicBezTo>
                  <a:pt x="663" y="473"/>
                  <a:pt x="666" y="465"/>
                  <a:pt x="669" y="458"/>
                </a:cubicBezTo>
              </a:path>
            </a:pathLst>
          </a:custGeom>
          <a:noFill/>
          <a:ln w="19050" cap="rnd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5" name="Ink 3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536950" y="1250950"/>
            <a:ext cx="301625" cy="331788"/>
          </a:xfrm>
          <a:custGeom>
            <a:avLst/>
            <a:gdLst>
              <a:gd name="T0" fmla="*/ 2147483647 w 834"/>
              <a:gd name="T1" fmla="*/ 2147483647 h 918"/>
              <a:gd name="T2" fmla="*/ 2147483647 w 834"/>
              <a:gd name="T3" fmla="*/ 2147483647 h 918"/>
              <a:gd name="T4" fmla="*/ 2147483647 w 834"/>
              <a:gd name="T5" fmla="*/ 2147483647 h 918"/>
              <a:gd name="T6" fmla="*/ 2147483647 w 834"/>
              <a:gd name="T7" fmla="*/ 2147483647 h 918"/>
              <a:gd name="T8" fmla="*/ 2147483647 w 834"/>
              <a:gd name="T9" fmla="*/ 2147483647 h 918"/>
              <a:gd name="T10" fmla="*/ 2147483647 w 834"/>
              <a:gd name="T11" fmla="*/ 2147483647 h 918"/>
              <a:gd name="T12" fmla="*/ 2147483647 w 834"/>
              <a:gd name="T13" fmla="*/ 2147483647 h 918"/>
              <a:gd name="T14" fmla="*/ 2147483647 w 834"/>
              <a:gd name="T15" fmla="*/ 2147483647 h 918"/>
              <a:gd name="T16" fmla="*/ 2147483647 w 834"/>
              <a:gd name="T17" fmla="*/ 2147483647 h 918"/>
              <a:gd name="T18" fmla="*/ 2147483647 w 834"/>
              <a:gd name="T19" fmla="*/ 0 h 918"/>
              <a:gd name="T20" fmla="*/ 2147483647 w 834"/>
              <a:gd name="T21" fmla="*/ 2147483647 h 918"/>
              <a:gd name="T22" fmla="*/ 2147483647 w 834"/>
              <a:gd name="T23" fmla="*/ 2147483647 h 918"/>
              <a:gd name="T24" fmla="*/ 2147483647 w 834"/>
              <a:gd name="T25" fmla="*/ 2147483647 h 918"/>
              <a:gd name="T26" fmla="*/ 2147483647 w 834"/>
              <a:gd name="T27" fmla="*/ 2147483647 h 91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34"/>
              <a:gd name="T43" fmla="*/ 0 h 918"/>
              <a:gd name="T44" fmla="*/ 834 w 834"/>
              <a:gd name="T45" fmla="*/ 918 h 91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34" h="918" extrusionOk="0">
                <a:moveTo>
                  <a:pt x="32" y="867"/>
                </a:moveTo>
                <a:cubicBezTo>
                  <a:pt x="26" y="882"/>
                  <a:pt x="22" y="890"/>
                  <a:pt x="14" y="904"/>
                </a:cubicBezTo>
                <a:cubicBezTo>
                  <a:pt x="12" y="898"/>
                  <a:pt x="1" y="895"/>
                  <a:pt x="3" y="863"/>
                </a:cubicBezTo>
                <a:cubicBezTo>
                  <a:pt x="16" y="635"/>
                  <a:pt x="60" y="410"/>
                  <a:pt x="67" y="180"/>
                </a:cubicBezTo>
                <a:cubicBezTo>
                  <a:pt x="69" y="248"/>
                  <a:pt x="68" y="315"/>
                  <a:pt x="71" y="383"/>
                </a:cubicBezTo>
                <a:cubicBezTo>
                  <a:pt x="74" y="441"/>
                  <a:pt x="63" y="592"/>
                  <a:pt x="117" y="633"/>
                </a:cubicBezTo>
                <a:cubicBezTo>
                  <a:pt x="152" y="660"/>
                  <a:pt x="199" y="627"/>
                  <a:pt x="227" y="605"/>
                </a:cubicBezTo>
                <a:cubicBezTo>
                  <a:pt x="298" y="549"/>
                  <a:pt x="354" y="473"/>
                  <a:pt x="402" y="397"/>
                </a:cubicBezTo>
                <a:cubicBezTo>
                  <a:pt x="475" y="281"/>
                  <a:pt x="523" y="155"/>
                  <a:pt x="576" y="30"/>
                </a:cubicBezTo>
                <a:cubicBezTo>
                  <a:pt x="586" y="11"/>
                  <a:pt x="585" y="6"/>
                  <a:pt x="597" y="0"/>
                </a:cubicBezTo>
                <a:cubicBezTo>
                  <a:pt x="615" y="60"/>
                  <a:pt x="624" y="119"/>
                  <a:pt x="634" y="183"/>
                </a:cubicBezTo>
                <a:cubicBezTo>
                  <a:pt x="652" y="302"/>
                  <a:pt x="671" y="422"/>
                  <a:pt x="693" y="541"/>
                </a:cubicBezTo>
                <a:cubicBezTo>
                  <a:pt x="704" y="603"/>
                  <a:pt x="729" y="873"/>
                  <a:pt x="804" y="907"/>
                </a:cubicBezTo>
                <a:cubicBezTo>
                  <a:pt x="838" y="922"/>
                  <a:pt x="829" y="872"/>
                  <a:pt x="833" y="845"/>
                </a:cubicBezTo>
              </a:path>
            </a:pathLst>
          </a:custGeom>
          <a:noFill/>
          <a:ln w="19050" cap="rnd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6" name="Ink 3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082925" y="2124075"/>
            <a:ext cx="127000" cy="228600"/>
          </a:xfrm>
          <a:custGeom>
            <a:avLst/>
            <a:gdLst>
              <a:gd name="T0" fmla="*/ 2147483647 w 354"/>
              <a:gd name="T1" fmla="*/ 2147483647 h 635"/>
              <a:gd name="T2" fmla="*/ 2147483647 w 354"/>
              <a:gd name="T3" fmla="*/ 2147483647 h 635"/>
              <a:gd name="T4" fmla="*/ 2147483647 w 354"/>
              <a:gd name="T5" fmla="*/ 2147483647 h 635"/>
              <a:gd name="T6" fmla="*/ 2147483647 w 354"/>
              <a:gd name="T7" fmla="*/ 2147483647 h 635"/>
              <a:gd name="T8" fmla="*/ 2147483647 w 354"/>
              <a:gd name="T9" fmla="*/ 2147483647 h 635"/>
              <a:gd name="T10" fmla="*/ 2147483647 w 354"/>
              <a:gd name="T11" fmla="*/ 2147483647 h 635"/>
              <a:gd name="T12" fmla="*/ 2147483647 w 354"/>
              <a:gd name="T13" fmla="*/ 2147483647 h 635"/>
              <a:gd name="T14" fmla="*/ 2147483647 w 354"/>
              <a:gd name="T15" fmla="*/ 2147483647 h 635"/>
              <a:gd name="T16" fmla="*/ 2147483647 w 354"/>
              <a:gd name="T17" fmla="*/ 2147483647 h 635"/>
              <a:gd name="T18" fmla="*/ 2147483647 w 354"/>
              <a:gd name="T19" fmla="*/ 2147483647 h 6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54"/>
              <a:gd name="T31" fmla="*/ 0 h 635"/>
              <a:gd name="T32" fmla="*/ 354 w 354"/>
              <a:gd name="T33" fmla="*/ 635 h 63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54" h="635" extrusionOk="0">
                <a:moveTo>
                  <a:pt x="6" y="114"/>
                </a:moveTo>
                <a:cubicBezTo>
                  <a:pt x="33" y="101"/>
                  <a:pt x="36" y="94"/>
                  <a:pt x="63" y="80"/>
                </a:cubicBezTo>
                <a:cubicBezTo>
                  <a:pt x="108" y="56"/>
                  <a:pt x="157" y="32"/>
                  <a:pt x="206" y="16"/>
                </a:cubicBezTo>
                <a:cubicBezTo>
                  <a:pt x="243" y="4"/>
                  <a:pt x="288" y="-12"/>
                  <a:pt x="319" y="22"/>
                </a:cubicBezTo>
                <a:cubicBezTo>
                  <a:pt x="352" y="58"/>
                  <a:pt x="348" y="130"/>
                  <a:pt x="350" y="174"/>
                </a:cubicBezTo>
                <a:cubicBezTo>
                  <a:pt x="354" y="249"/>
                  <a:pt x="353" y="325"/>
                  <a:pt x="347" y="400"/>
                </a:cubicBezTo>
                <a:cubicBezTo>
                  <a:pt x="342" y="461"/>
                  <a:pt x="339" y="533"/>
                  <a:pt x="297" y="581"/>
                </a:cubicBezTo>
                <a:cubicBezTo>
                  <a:pt x="270" y="612"/>
                  <a:pt x="225" y="624"/>
                  <a:pt x="186" y="630"/>
                </a:cubicBezTo>
                <a:cubicBezTo>
                  <a:pt x="145" y="636"/>
                  <a:pt x="46" y="649"/>
                  <a:pt x="10" y="620"/>
                </a:cubicBezTo>
                <a:cubicBezTo>
                  <a:pt x="-18" y="598"/>
                  <a:pt x="33" y="565"/>
                  <a:pt x="47" y="551"/>
                </a:cubicBezTo>
              </a:path>
            </a:pathLst>
          </a:custGeom>
          <a:noFill/>
          <a:ln w="19050" cap="rnd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7" name="Ink 3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843213" y="2141538"/>
            <a:ext cx="536575" cy="647700"/>
          </a:xfrm>
          <a:custGeom>
            <a:avLst/>
            <a:gdLst>
              <a:gd name="T0" fmla="*/ 2147483647 w 1492"/>
              <a:gd name="T1" fmla="*/ 2147483647 h 1800"/>
              <a:gd name="T2" fmla="*/ 2147483647 w 1492"/>
              <a:gd name="T3" fmla="*/ 2147483647 h 1800"/>
              <a:gd name="T4" fmla="*/ 2147483647 w 1492"/>
              <a:gd name="T5" fmla="*/ 2147483647 h 1800"/>
              <a:gd name="T6" fmla="*/ 2147483647 w 1492"/>
              <a:gd name="T7" fmla="*/ 2147483647 h 1800"/>
              <a:gd name="T8" fmla="*/ 2147483647 w 1492"/>
              <a:gd name="T9" fmla="*/ 2147483647 h 1800"/>
              <a:gd name="T10" fmla="*/ 2147483647 w 1492"/>
              <a:gd name="T11" fmla="*/ 2147483647 h 1800"/>
              <a:gd name="T12" fmla="*/ 2147483647 w 1492"/>
              <a:gd name="T13" fmla="*/ 2147483647 h 1800"/>
              <a:gd name="T14" fmla="*/ 2147483647 w 1492"/>
              <a:gd name="T15" fmla="*/ 2147483647 h 1800"/>
              <a:gd name="T16" fmla="*/ 2147483647 w 1492"/>
              <a:gd name="T17" fmla="*/ 0 h 1800"/>
              <a:gd name="T18" fmla="*/ 2147483647 w 1492"/>
              <a:gd name="T19" fmla="*/ 2147483647 h 1800"/>
              <a:gd name="T20" fmla="*/ 2147483647 w 1492"/>
              <a:gd name="T21" fmla="*/ 2147483647 h 1800"/>
              <a:gd name="T22" fmla="*/ 2147483647 w 1492"/>
              <a:gd name="T23" fmla="*/ 0 h 1800"/>
              <a:gd name="T24" fmla="*/ 2147483647 w 1492"/>
              <a:gd name="T25" fmla="*/ 2147483647 h 1800"/>
              <a:gd name="T26" fmla="*/ 2147483647 w 1492"/>
              <a:gd name="T27" fmla="*/ 2147483647 h 1800"/>
              <a:gd name="T28" fmla="*/ 2147483647 w 1492"/>
              <a:gd name="T29" fmla="*/ 2147483647 h 1800"/>
              <a:gd name="T30" fmla="*/ 2147483647 w 1492"/>
              <a:gd name="T31" fmla="*/ 2147483647 h 1800"/>
              <a:gd name="T32" fmla="*/ 2147483647 w 1492"/>
              <a:gd name="T33" fmla="*/ 2147483647 h 1800"/>
              <a:gd name="T34" fmla="*/ 2147483647 w 1492"/>
              <a:gd name="T35" fmla="*/ 2147483647 h 1800"/>
              <a:gd name="T36" fmla="*/ 2147483647 w 1492"/>
              <a:gd name="T37" fmla="*/ 2147483647 h 1800"/>
              <a:gd name="T38" fmla="*/ 2147483647 w 1492"/>
              <a:gd name="T39" fmla="*/ 2147483647 h 1800"/>
              <a:gd name="T40" fmla="*/ 2147483647 w 1492"/>
              <a:gd name="T41" fmla="*/ 2147483647 h 1800"/>
              <a:gd name="T42" fmla="*/ 2147483647 w 1492"/>
              <a:gd name="T43" fmla="*/ 2147483647 h 1800"/>
              <a:gd name="T44" fmla="*/ 2147483647 w 1492"/>
              <a:gd name="T45" fmla="*/ 2147483647 h 1800"/>
              <a:gd name="T46" fmla="*/ 2147483647 w 1492"/>
              <a:gd name="T47" fmla="*/ 2147483647 h 1800"/>
              <a:gd name="T48" fmla="*/ 2147483647 w 1492"/>
              <a:gd name="T49" fmla="*/ 2147483647 h 1800"/>
              <a:gd name="T50" fmla="*/ 2147483647 w 1492"/>
              <a:gd name="T51" fmla="*/ 2147483647 h 1800"/>
              <a:gd name="T52" fmla="*/ 2147483647 w 1492"/>
              <a:gd name="T53" fmla="*/ 2147483647 h 1800"/>
              <a:gd name="T54" fmla="*/ 2147483647 w 1492"/>
              <a:gd name="T55" fmla="*/ 2147483647 h 1800"/>
              <a:gd name="T56" fmla="*/ 2147483647 w 1492"/>
              <a:gd name="T57" fmla="*/ 2147483647 h 1800"/>
              <a:gd name="T58" fmla="*/ 2147483647 w 1492"/>
              <a:gd name="T59" fmla="*/ 2147483647 h 1800"/>
              <a:gd name="T60" fmla="*/ 2147483647 w 1492"/>
              <a:gd name="T61" fmla="*/ 2147483647 h 18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492"/>
              <a:gd name="T94" fmla="*/ 0 h 1800"/>
              <a:gd name="T95" fmla="*/ 1492 w 1492"/>
              <a:gd name="T96" fmla="*/ 1800 h 1800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492" h="1800" extrusionOk="0">
                <a:moveTo>
                  <a:pt x="219" y="1297"/>
                </a:moveTo>
                <a:cubicBezTo>
                  <a:pt x="217" y="1323"/>
                  <a:pt x="210" y="1345"/>
                  <a:pt x="200" y="1369"/>
                </a:cubicBezTo>
                <a:cubicBezTo>
                  <a:pt x="184" y="1405"/>
                  <a:pt x="165" y="1441"/>
                  <a:pt x="142" y="1473"/>
                </a:cubicBezTo>
                <a:cubicBezTo>
                  <a:pt x="119" y="1504"/>
                  <a:pt x="89" y="1530"/>
                  <a:pt x="60" y="1555"/>
                </a:cubicBezTo>
                <a:cubicBezTo>
                  <a:pt x="112" y="1567"/>
                  <a:pt x="165" y="1565"/>
                  <a:pt x="219" y="1564"/>
                </a:cubicBezTo>
                <a:cubicBezTo>
                  <a:pt x="311" y="1561"/>
                  <a:pt x="404" y="1552"/>
                  <a:pt x="493" y="1531"/>
                </a:cubicBezTo>
                <a:cubicBezTo>
                  <a:pt x="540" y="1520"/>
                  <a:pt x="587" y="1504"/>
                  <a:pt x="634" y="1490"/>
                </a:cubicBezTo>
                <a:cubicBezTo>
                  <a:pt x="652" y="1484"/>
                  <a:pt x="670" y="1478"/>
                  <a:pt x="687" y="1472"/>
                </a:cubicBezTo>
              </a:path>
              <a:path w="1492" h="1800" extrusionOk="0">
                <a:moveTo>
                  <a:pt x="403" y="0"/>
                </a:moveTo>
                <a:cubicBezTo>
                  <a:pt x="381" y="11"/>
                  <a:pt x="372" y="21"/>
                  <a:pt x="345" y="22"/>
                </a:cubicBezTo>
                <a:cubicBezTo>
                  <a:pt x="313" y="23"/>
                  <a:pt x="282" y="16"/>
                  <a:pt x="251" y="11"/>
                </a:cubicBezTo>
                <a:cubicBezTo>
                  <a:pt x="218" y="6"/>
                  <a:pt x="182" y="-1"/>
                  <a:pt x="148" y="0"/>
                </a:cubicBezTo>
                <a:cubicBezTo>
                  <a:pt x="123" y="1"/>
                  <a:pt x="100" y="11"/>
                  <a:pt x="87" y="33"/>
                </a:cubicBezTo>
                <a:cubicBezTo>
                  <a:pt x="67" y="67"/>
                  <a:pt x="72" y="129"/>
                  <a:pt x="68" y="166"/>
                </a:cubicBezTo>
                <a:cubicBezTo>
                  <a:pt x="55" y="282"/>
                  <a:pt x="37" y="397"/>
                  <a:pt x="14" y="511"/>
                </a:cubicBezTo>
                <a:cubicBezTo>
                  <a:pt x="5" y="555"/>
                  <a:pt x="-14" y="616"/>
                  <a:pt x="7" y="660"/>
                </a:cubicBezTo>
                <a:cubicBezTo>
                  <a:pt x="31" y="709"/>
                  <a:pt x="103" y="711"/>
                  <a:pt x="148" y="716"/>
                </a:cubicBezTo>
                <a:cubicBezTo>
                  <a:pt x="199" y="721"/>
                  <a:pt x="267" y="730"/>
                  <a:pt x="316" y="711"/>
                </a:cubicBezTo>
                <a:cubicBezTo>
                  <a:pt x="337" y="703"/>
                  <a:pt x="349" y="690"/>
                  <a:pt x="363" y="674"/>
                </a:cubicBezTo>
              </a:path>
              <a:path w="1492" h="1800" extrusionOk="0">
                <a:moveTo>
                  <a:pt x="1474" y="506"/>
                </a:moveTo>
                <a:cubicBezTo>
                  <a:pt x="1484" y="539"/>
                  <a:pt x="1490" y="564"/>
                  <a:pt x="1487" y="598"/>
                </a:cubicBezTo>
                <a:cubicBezTo>
                  <a:pt x="1484" y="640"/>
                  <a:pt x="1465" y="669"/>
                  <a:pt x="1436" y="700"/>
                </a:cubicBezTo>
                <a:cubicBezTo>
                  <a:pt x="1411" y="727"/>
                  <a:pt x="1384" y="747"/>
                  <a:pt x="1349" y="759"/>
                </a:cubicBezTo>
                <a:cubicBezTo>
                  <a:pt x="1334" y="763"/>
                  <a:pt x="1331" y="764"/>
                  <a:pt x="1321" y="762"/>
                </a:cubicBezTo>
              </a:path>
              <a:path w="1492" h="1800" extrusionOk="0">
                <a:moveTo>
                  <a:pt x="1175" y="1219"/>
                </a:moveTo>
                <a:cubicBezTo>
                  <a:pt x="1169" y="1233"/>
                  <a:pt x="1155" y="1246"/>
                  <a:pt x="1138" y="1252"/>
                </a:cubicBezTo>
                <a:cubicBezTo>
                  <a:pt x="1135" y="1252"/>
                  <a:pt x="1131" y="1253"/>
                  <a:pt x="1128" y="1253"/>
                </a:cubicBezTo>
              </a:path>
              <a:path w="1492" h="1800" extrusionOk="0">
                <a:moveTo>
                  <a:pt x="1201" y="1514"/>
                </a:moveTo>
                <a:cubicBezTo>
                  <a:pt x="1219" y="1548"/>
                  <a:pt x="1226" y="1577"/>
                  <a:pt x="1209" y="1616"/>
                </a:cubicBezTo>
                <a:cubicBezTo>
                  <a:pt x="1185" y="1670"/>
                  <a:pt x="1127" y="1727"/>
                  <a:pt x="1078" y="1758"/>
                </a:cubicBezTo>
                <a:cubicBezTo>
                  <a:pt x="1032" y="1780"/>
                  <a:pt x="1017" y="1787"/>
                  <a:pt x="986" y="1799"/>
                </a:cubicBezTo>
              </a:path>
            </a:pathLst>
          </a:custGeom>
          <a:noFill/>
          <a:ln w="19050" cap="rnd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8" name="Ink 4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459413" y="2498725"/>
            <a:ext cx="2082800" cy="679450"/>
          </a:xfrm>
          <a:custGeom>
            <a:avLst/>
            <a:gdLst>
              <a:gd name="T0" fmla="*/ 2147483647 w 5785"/>
              <a:gd name="T1" fmla="*/ 2147483647 h 1889"/>
              <a:gd name="T2" fmla="*/ 2147483647 w 5785"/>
              <a:gd name="T3" fmla="*/ 2147483647 h 1889"/>
              <a:gd name="T4" fmla="*/ 2147483647 w 5785"/>
              <a:gd name="T5" fmla="*/ 2147483647 h 1889"/>
              <a:gd name="T6" fmla="*/ 2147483647 w 5785"/>
              <a:gd name="T7" fmla="*/ 2147483647 h 1889"/>
              <a:gd name="T8" fmla="*/ 2147483647 w 5785"/>
              <a:gd name="T9" fmla="*/ 2147483647 h 1889"/>
              <a:gd name="T10" fmla="*/ 2147483647 w 5785"/>
              <a:gd name="T11" fmla="*/ 2147483647 h 1889"/>
              <a:gd name="T12" fmla="*/ 2147483647 w 5785"/>
              <a:gd name="T13" fmla="*/ 2147483647 h 1889"/>
              <a:gd name="T14" fmla="*/ 2147483647 w 5785"/>
              <a:gd name="T15" fmla="*/ 2147483647 h 1889"/>
              <a:gd name="T16" fmla="*/ 2147483647 w 5785"/>
              <a:gd name="T17" fmla="*/ 2147483647 h 1889"/>
              <a:gd name="T18" fmla="*/ 2147483647 w 5785"/>
              <a:gd name="T19" fmla="*/ 2147483647 h 1889"/>
              <a:gd name="T20" fmla="*/ 2147483647 w 5785"/>
              <a:gd name="T21" fmla="*/ 2147483647 h 1889"/>
              <a:gd name="T22" fmla="*/ 2147483647 w 5785"/>
              <a:gd name="T23" fmla="*/ 0 h 1889"/>
              <a:gd name="T24" fmla="*/ 2147483647 w 5785"/>
              <a:gd name="T25" fmla="*/ 2147483647 h 1889"/>
              <a:gd name="T26" fmla="*/ 2147483647 w 5785"/>
              <a:gd name="T27" fmla="*/ 2147483647 h 1889"/>
              <a:gd name="T28" fmla="*/ 2147483647 w 5785"/>
              <a:gd name="T29" fmla="*/ 2147483647 h 1889"/>
              <a:gd name="T30" fmla="*/ 2147483647 w 5785"/>
              <a:gd name="T31" fmla="*/ 2147483647 h 1889"/>
              <a:gd name="T32" fmla="*/ 2147483647 w 5785"/>
              <a:gd name="T33" fmla="*/ 2147483647 h 1889"/>
              <a:gd name="T34" fmla="*/ 2147483647 w 5785"/>
              <a:gd name="T35" fmla="*/ 2147483647 h 1889"/>
              <a:gd name="T36" fmla="*/ 2147483647 w 5785"/>
              <a:gd name="T37" fmla="*/ 2147483647 h 1889"/>
              <a:gd name="T38" fmla="*/ 2147483647 w 5785"/>
              <a:gd name="T39" fmla="*/ 2147483647 h 1889"/>
              <a:gd name="T40" fmla="*/ 2147483647 w 5785"/>
              <a:gd name="T41" fmla="*/ 2147483647 h 1889"/>
              <a:gd name="T42" fmla="*/ 2147483647 w 5785"/>
              <a:gd name="T43" fmla="*/ 2147483647 h 1889"/>
              <a:gd name="T44" fmla="*/ 2147483647 w 5785"/>
              <a:gd name="T45" fmla="*/ 2147483647 h 1889"/>
              <a:gd name="T46" fmla="*/ 2147483647 w 5785"/>
              <a:gd name="T47" fmla="*/ 2147483647 h 1889"/>
              <a:gd name="T48" fmla="*/ 2147483647 w 5785"/>
              <a:gd name="T49" fmla="*/ 2147483647 h 1889"/>
              <a:gd name="T50" fmla="*/ 2147483647 w 5785"/>
              <a:gd name="T51" fmla="*/ 2147483647 h 1889"/>
              <a:gd name="T52" fmla="*/ 2147483647 w 5785"/>
              <a:gd name="T53" fmla="*/ 2147483647 h 1889"/>
              <a:gd name="T54" fmla="*/ 2147483647 w 5785"/>
              <a:gd name="T55" fmla="*/ 2147483647 h 1889"/>
              <a:gd name="T56" fmla="*/ 2147483647 w 5785"/>
              <a:gd name="T57" fmla="*/ 2147483647 h 1889"/>
              <a:gd name="T58" fmla="*/ 2147483647 w 5785"/>
              <a:gd name="T59" fmla="*/ 2147483647 h 1889"/>
              <a:gd name="T60" fmla="*/ 2147483647 w 5785"/>
              <a:gd name="T61" fmla="*/ 2147483647 h 1889"/>
              <a:gd name="T62" fmla="*/ 2147483647 w 5785"/>
              <a:gd name="T63" fmla="*/ 2147483647 h 1889"/>
              <a:gd name="T64" fmla="*/ 2147483647 w 5785"/>
              <a:gd name="T65" fmla="*/ 2147483647 h 1889"/>
              <a:gd name="T66" fmla="*/ 2147483647 w 5785"/>
              <a:gd name="T67" fmla="*/ 2147483647 h 1889"/>
              <a:gd name="T68" fmla="*/ 2147483647 w 5785"/>
              <a:gd name="T69" fmla="*/ 2147483647 h 1889"/>
              <a:gd name="T70" fmla="*/ 2147483647 w 5785"/>
              <a:gd name="T71" fmla="*/ 2147483647 h 1889"/>
              <a:gd name="T72" fmla="*/ 2147483647 w 5785"/>
              <a:gd name="T73" fmla="*/ 2147483647 h 1889"/>
              <a:gd name="T74" fmla="*/ 2147483647 w 5785"/>
              <a:gd name="T75" fmla="*/ 2147483647 h 1889"/>
              <a:gd name="T76" fmla="*/ 2147483647 w 5785"/>
              <a:gd name="T77" fmla="*/ 2147483647 h 1889"/>
              <a:gd name="T78" fmla="*/ 2147483647 w 5785"/>
              <a:gd name="T79" fmla="*/ 2147483647 h 1889"/>
              <a:gd name="T80" fmla="*/ 2147483647 w 5785"/>
              <a:gd name="T81" fmla="*/ 2147483647 h 1889"/>
              <a:gd name="T82" fmla="*/ 2147483647 w 5785"/>
              <a:gd name="T83" fmla="*/ 2147483647 h 1889"/>
              <a:gd name="T84" fmla="*/ 2147483647 w 5785"/>
              <a:gd name="T85" fmla="*/ 2147483647 h 1889"/>
              <a:gd name="T86" fmla="*/ 2147483647 w 5785"/>
              <a:gd name="T87" fmla="*/ 2147483647 h 1889"/>
              <a:gd name="T88" fmla="*/ 2147483647 w 5785"/>
              <a:gd name="T89" fmla="*/ 2147483647 h 1889"/>
              <a:gd name="T90" fmla="*/ 2147483647 w 5785"/>
              <a:gd name="T91" fmla="*/ 2147483647 h 188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785"/>
              <a:gd name="T139" fmla="*/ 0 h 1889"/>
              <a:gd name="T140" fmla="*/ 5785 w 5785"/>
              <a:gd name="T141" fmla="*/ 1889 h 188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785" h="1889" extrusionOk="0">
                <a:moveTo>
                  <a:pt x="685" y="305"/>
                </a:moveTo>
                <a:cubicBezTo>
                  <a:pt x="689" y="252"/>
                  <a:pt x="689" y="203"/>
                  <a:pt x="679" y="151"/>
                </a:cubicBezTo>
                <a:cubicBezTo>
                  <a:pt x="677" y="145"/>
                  <a:pt x="674" y="138"/>
                  <a:pt x="672" y="132"/>
                </a:cubicBezTo>
                <a:cubicBezTo>
                  <a:pt x="662" y="185"/>
                  <a:pt x="660" y="234"/>
                  <a:pt x="661" y="292"/>
                </a:cubicBezTo>
                <a:cubicBezTo>
                  <a:pt x="664" y="464"/>
                  <a:pt x="672" y="635"/>
                  <a:pt x="676" y="807"/>
                </a:cubicBezTo>
                <a:cubicBezTo>
                  <a:pt x="679" y="914"/>
                  <a:pt x="680" y="1022"/>
                  <a:pt x="685" y="1129"/>
                </a:cubicBezTo>
                <a:cubicBezTo>
                  <a:pt x="653" y="1053"/>
                  <a:pt x="622" y="979"/>
                  <a:pt x="568" y="916"/>
                </a:cubicBezTo>
                <a:cubicBezTo>
                  <a:pt x="517" y="857"/>
                  <a:pt x="452" y="826"/>
                  <a:pt x="373" y="827"/>
                </a:cubicBezTo>
                <a:cubicBezTo>
                  <a:pt x="256" y="829"/>
                  <a:pt x="145" y="912"/>
                  <a:pt x="74" y="999"/>
                </a:cubicBezTo>
                <a:cubicBezTo>
                  <a:pt x="10" y="1078"/>
                  <a:pt x="-34" y="1193"/>
                  <a:pt x="38" y="1282"/>
                </a:cubicBezTo>
                <a:cubicBezTo>
                  <a:pt x="129" y="1395"/>
                  <a:pt x="320" y="1413"/>
                  <a:pt x="453" y="1419"/>
                </a:cubicBezTo>
                <a:cubicBezTo>
                  <a:pt x="544" y="1423"/>
                  <a:pt x="634" y="1420"/>
                  <a:pt x="718" y="1386"/>
                </a:cubicBezTo>
                <a:cubicBezTo>
                  <a:pt x="777" y="1362"/>
                  <a:pt x="796" y="1316"/>
                  <a:pt x="821" y="1261"/>
                </a:cubicBezTo>
              </a:path>
              <a:path w="5785" h="1889" extrusionOk="0">
                <a:moveTo>
                  <a:pt x="1032" y="874"/>
                </a:moveTo>
                <a:cubicBezTo>
                  <a:pt x="1032" y="898"/>
                  <a:pt x="1027" y="922"/>
                  <a:pt x="1025" y="946"/>
                </a:cubicBezTo>
                <a:cubicBezTo>
                  <a:pt x="1020" y="998"/>
                  <a:pt x="1018" y="1051"/>
                  <a:pt x="1015" y="1103"/>
                </a:cubicBezTo>
                <a:cubicBezTo>
                  <a:pt x="1012" y="1155"/>
                  <a:pt x="1010" y="1207"/>
                  <a:pt x="1009" y="1259"/>
                </a:cubicBezTo>
                <a:cubicBezTo>
                  <a:pt x="1008" y="1280"/>
                  <a:pt x="1007" y="1297"/>
                  <a:pt x="1010" y="1317"/>
                </a:cubicBezTo>
                <a:cubicBezTo>
                  <a:pt x="1015" y="1289"/>
                  <a:pt x="1017" y="1279"/>
                  <a:pt x="1019" y="1259"/>
                </a:cubicBezTo>
              </a:path>
              <a:path w="5785" h="1889" extrusionOk="0">
                <a:moveTo>
                  <a:pt x="1024" y="573"/>
                </a:moveTo>
                <a:cubicBezTo>
                  <a:pt x="1002" y="570"/>
                  <a:pt x="977" y="597"/>
                  <a:pt x="1022" y="558"/>
                </a:cubicBezTo>
              </a:path>
              <a:path w="5785" h="1889" extrusionOk="0">
                <a:moveTo>
                  <a:pt x="1389" y="306"/>
                </a:moveTo>
                <a:cubicBezTo>
                  <a:pt x="1521" y="221"/>
                  <a:pt x="1661" y="146"/>
                  <a:pt x="1793" y="62"/>
                </a:cubicBezTo>
                <a:cubicBezTo>
                  <a:pt x="1821" y="44"/>
                  <a:pt x="1851" y="18"/>
                  <a:pt x="1875" y="0"/>
                </a:cubicBezTo>
                <a:cubicBezTo>
                  <a:pt x="1831" y="26"/>
                  <a:pt x="1790" y="52"/>
                  <a:pt x="1750" y="86"/>
                </a:cubicBezTo>
                <a:cubicBezTo>
                  <a:pt x="1676" y="150"/>
                  <a:pt x="1624" y="230"/>
                  <a:pt x="1589" y="321"/>
                </a:cubicBezTo>
                <a:cubicBezTo>
                  <a:pt x="1455" y="670"/>
                  <a:pt x="1538" y="1048"/>
                  <a:pt x="1579" y="1406"/>
                </a:cubicBezTo>
                <a:cubicBezTo>
                  <a:pt x="1594" y="1534"/>
                  <a:pt x="1603" y="1662"/>
                  <a:pt x="1592" y="1791"/>
                </a:cubicBezTo>
                <a:cubicBezTo>
                  <a:pt x="1591" y="1798"/>
                  <a:pt x="1589" y="1804"/>
                  <a:pt x="1588" y="1811"/>
                </a:cubicBezTo>
              </a:path>
              <a:path w="5785" h="1889" extrusionOk="0">
                <a:moveTo>
                  <a:pt x="1540" y="1005"/>
                </a:moveTo>
                <a:cubicBezTo>
                  <a:pt x="1625" y="997"/>
                  <a:pt x="1699" y="972"/>
                  <a:pt x="1775" y="930"/>
                </a:cubicBezTo>
                <a:cubicBezTo>
                  <a:pt x="1895" y="864"/>
                  <a:pt x="2004" y="772"/>
                  <a:pt x="2090" y="665"/>
                </a:cubicBezTo>
                <a:cubicBezTo>
                  <a:pt x="2174" y="560"/>
                  <a:pt x="2252" y="437"/>
                  <a:pt x="2300" y="311"/>
                </a:cubicBezTo>
                <a:cubicBezTo>
                  <a:pt x="2325" y="245"/>
                  <a:pt x="2328" y="192"/>
                  <a:pt x="2327" y="126"/>
                </a:cubicBezTo>
                <a:cubicBezTo>
                  <a:pt x="2286" y="159"/>
                  <a:pt x="2267" y="187"/>
                  <a:pt x="2243" y="243"/>
                </a:cubicBezTo>
                <a:cubicBezTo>
                  <a:pt x="2166" y="419"/>
                  <a:pt x="2127" y="614"/>
                  <a:pt x="2101" y="803"/>
                </a:cubicBezTo>
                <a:cubicBezTo>
                  <a:pt x="2078" y="971"/>
                  <a:pt x="2069" y="1140"/>
                  <a:pt x="2073" y="1310"/>
                </a:cubicBezTo>
                <a:cubicBezTo>
                  <a:pt x="2076" y="1413"/>
                  <a:pt x="2090" y="1515"/>
                  <a:pt x="2102" y="1617"/>
                </a:cubicBezTo>
                <a:cubicBezTo>
                  <a:pt x="2106" y="1651"/>
                  <a:pt x="2105" y="1646"/>
                  <a:pt x="2112" y="1680"/>
                </a:cubicBezTo>
              </a:path>
              <a:path w="5785" h="1889" extrusionOk="0">
                <a:moveTo>
                  <a:pt x="2020" y="1315"/>
                </a:moveTo>
                <a:cubicBezTo>
                  <a:pt x="2011" y="1278"/>
                  <a:pt x="1975" y="1204"/>
                  <a:pt x="1994" y="1167"/>
                </a:cubicBezTo>
                <a:cubicBezTo>
                  <a:pt x="2005" y="1145"/>
                  <a:pt x="2068" y="1155"/>
                  <a:pt x="2088" y="1152"/>
                </a:cubicBezTo>
                <a:cubicBezTo>
                  <a:pt x="2154" y="1143"/>
                  <a:pt x="2216" y="1118"/>
                  <a:pt x="2269" y="1077"/>
                </a:cubicBezTo>
                <a:cubicBezTo>
                  <a:pt x="2314" y="1036"/>
                  <a:pt x="2330" y="1022"/>
                  <a:pt x="2354" y="988"/>
                </a:cubicBezTo>
              </a:path>
              <a:path w="5785" h="1889" extrusionOk="0">
                <a:moveTo>
                  <a:pt x="3063" y="133"/>
                </a:moveTo>
                <a:cubicBezTo>
                  <a:pt x="2992" y="194"/>
                  <a:pt x="2931" y="260"/>
                  <a:pt x="2878" y="339"/>
                </a:cubicBezTo>
                <a:cubicBezTo>
                  <a:pt x="2794" y="463"/>
                  <a:pt x="2725" y="598"/>
                  <a:pt x="2682" y="742"/>
                </a:cubicBezTo>
                <a:cubicBezTo>
                  <a:pt x="2646" y="862"/>
                  <a:pt x="2625" y="998"/>
                  <a:pt x="2651" y="1123"/>
                </a:cubicBezTo>
                <a:cubicBezTo>
                  <a:pt x="2666" y="1195"/>
                  <a:pt x="2700" y="1270"/>
                  <a:pt x="2774" y="1296"/>
                </a:cubicBezTo>
                <a:cubicBezTo>
                  <a:pt x="2821" y="1303"/>
                  <a:pt x="2838" y="1305"/>
                  <a:pt x="2869" y="1292"/>
                </a:cubicBezTo>
              </a:path>
              <a:path w="5785" h="1889" extrusionOk="0">
                <a:moveTo>
                  <a:pt x="3265" y="502"/>
                </a:moveTo>
                <a:cubicBezTo>
                  <a:pt x="3258" y="550"/>
                  <a:pt x="3252" y="600"/>
                  <a:pt x="3248" y="648"/>
                </a:cubicBezTo>
                <a:cubicBezTo>
                  <a:pt x="3240" y="746"/>
                  <a:pt x="3231" y="843"/>
                  <a:pt x="3220" y="940"/>
                </a:cubicBezTo>
                <a:cubicBezTo>
                  <a:pt x="3213" y="1001"/>
                  <a:pt x="3199" y="1066"/>
                  <a:pt x="3196" y="1127"/>
                </a:cubicBezTo>
                <a:cubicBezTo>
                  <a:pt x="3195" y="1142"/>
                  <a:pt x="3200" y="1115"/>
                  <a:pt x="3203" y="1100"/>
                </a:cubicBezTo>
              </a:path>
              <a:path w="5785" h="1889" extrusionOk="0">
                <a:moveTo>
                  <a:pt x="3178" y="348"/>
                </a:moveTo>
                <a:cubicBezTo>
                  <a:pt x="3192" y="306"/>
                  <a:pt x="3203" y="301"/>
                  <a:pt x="3249" y="299"/>
                </a:cubicBezTo>
                <a:cubicBezTo>
                  <a:pt x="3327" y="296"/>
                  <a:pt x="3418" y="322"/>
                  <a:pt x="3479" y="371"/>
                </a:cubicBezTo>
                <a:cubicBezTo>
                  <a:pt x="3516" y="401"/>
                  <a:pt x="3532" y="441"/>
                  <a:pt x="3526" y="488"/>
                </a:cubicBezTo>
                <a:cubicBezTo>
                  <a:pt x="3516" y="568"/>
                  <a:pt x="3453" y="637"/>
                  <a:pt x="3432" y="715"/>
                </a:cubicBezTo>
                <a:cubicBezTo>
                  <a:pt x="3415" y="777"/>
                  <a:pt x="3415" y="839"/>
                  <a:pt x="3428" y="902"/>
                </a:cubicBezTo>
                <a:cubicBezTo>
                  <a:pt x="3444" y="978"/>
                  <a:pt x="3491" y="1049"/>
                  <a:pt x="3575" y="1050"/>
                </a:cubicBezTo>
                <a:cubicBezTo>
                  <a:pt x="3625" y="1050"/>
                  <a:pt x="3664" y="1022"/>
                  <a:pt x="3701" y="991"/>
                </a:cubicBezTo>
                <a:cubicBezTo>
                  <a:pt x="3710" y="982"/>
                  <a:pt x="3720" y="974"/>
                  <a:pt x="3729" y="965"/>
                </a:cubicBezTo>
              </a:path>
              <a:path w="5785" h="1889" extrusionOk="0">
                <a:moveTo>
                  <a:pt x="3915" y="1038"/>
                </a:moveTo>
                <a:cubicBezTo>
                  <a:pt x="3918" y="1109"/>
                  <a:pt x="3918" y="1177"/>
                  <a:pt x="3917" y="1248"/>
                </a:cubicBezTo>
                <a:cubicBezTo>
                  <a:pt x="3916" y="1298"/>
                  <a:pt x="3913" y="1350"/>
                  <a:pt x="3915" y="1400"/>
                </a:cubicBezTo>
                <a:cubicBezTo>
                  <a:pt x="3917" y="1439"/>
                  <a:pt x="3945" y="1366"/>
                  <a:pt x="3945" y="1366"/>
                </a:cubicBezTo>
              </a:path>
              <a:path w="5785" h="1889" extrusionOk="0">
                <a:moveTo>
                  <a:pt x="4740" y="513"/>
                </a:moveTo>
                <a:cubicBezTo>
                  <a:pt x="4731" y="503"/>
                  <a:pt x="4717" y="493"/>
                  <a:pt x="4661" y="501"/>
                </a:cubicBezTo>
                <a:cubicBezTo>
                  <a:pt x="4589" y="511"/>
                  <a:pt x="4513" y="526"/>
                  <a:pt x="4449" y="562"/>
                </a:cubicBezTo>
                <a:cubicBezTo>
                  <a:pt x="4397" y="592"/>
                  <a:pt x="4350" y="641"/>
                  <a:pt x="4363" y="706"/>
                </a:cubicBezTo>
                <a:cubicBezTo>
                  <a:pt x="4378" y="784"/>
                  <a:pt x="4457" y="860"/>
                  <a:pt x="4509" y="914"/>
                </a:cubicBezTo>
                <a:cubicBezTo>
                  <a:pt x="4578" y="985"/>
                  <a:pt x="4683" y="1050"/>
                  <a:pt x="4724" y="1144"/>
                </a:cubicBezTo>
                <a:cubicBezTo>
                  <a:pt x="4754" y="1212"/>
                  <a:pt x="4706" y="1264"/>
                  <a:pt x="4648" y="1292"/>
                </a:cubicBezTo>
                <a:cubicBezTo>
                  <a:pt x="4592" y="1319"/>
                  <a:pt x="4480" y="1349"/>
                  <a:pt x="4421" y="1314"/>
                </a:cubicBezTo>
                <a:cubicBezTo>
                  <a:pt x="4389" y="1295"/>
                  <a:pt x="4400" y="1282"/>
                  <a:pt x="4421" y="1255"/>
                </a:cubicBezTo>
                <a:cubicBezTo>
                  <a:pt x="4430" y="1246"/>
                  <a:pt x="4438" y="1238"/>
                  <a:pt x="4447" y="1229"/>
                </a:cubicBezTo>
              </a:path>
              <a:path w="5785" h="1889" extrusionOk="0">
                <a:moveTo>
                  <a:pt x="5033" y="112"/>
                </a:moveTo>
                <a:cubicBezTo>
                  <a:pt x="5022" y="95"/>
                  <a:pt x="5020" y="90"/>
                  <a:pt x="5010" y="82"/>
                </a:cubicBezTo>
                <a:cubicBezTo>
                  <a:pt x="5037" y="126"/>
                  <a:pt x="5068" y="171"/>
                  <a:pt x="5093" y="217"/>
                </a:cubicBezTo>
                <a:cubicBezTo>
                  <a:pt x="5154" y="331"/>
                  <a:pt x="5199" y="453"/>
                  <a:pt x="5234" y="577"/>
                </a:cubicBezTo>
                <a:cubicBezTo>
                  <a:pt x="5269" y="702"/>
                  <a:pt x="5286" y="829"/>
                  <a:pt x="5284" y="959"/>
                </a:cubicBezTo>
                <a:cubicBezTo>
                  <a:pt x="5283" y="1037"/>
                  <a:pt x="5278" y="1125"/>
                  <a:pt x="5250" y="1199"/>
                </a:cubicBezTo>
                <a:cubicBezTo>
                  <a:pt x="5248" y="1203"/>
                  <a:pt x="5245" y="1206"/>
                  <a:pt x="5243" y="1210"/>
                </a:cubicBezTo>
                <a:cubicBezTo>
                  <a:pt x="5266" y="1163"/>
                  <a:pt x="5290" y="1123"/>
                  <a:pt x="5323" y="1082"/>
                </a:cubicBezTo>
              </a:path>
              <a:path w="5785" h="1889" extrusionOk="0">
                <a:moveTo>
                  <a:pt x="5686" y="576"/>
                </a:moveTo>
                <a:cubicBezTo>
                  <a:pt x="5707" y="575"/>
                  <a:pt x="5715" y="573"/>
                  <a:pt x="5729" y="588"/>
                </a:cubicBezTo>
                <a:cubicBezTo>
                  <a:pt x="5733" y="572"/>
                  <a:pt x="5734" y="567"/>
                  <a:pt x="5737" y="557"/>
                </a:cubicBezTo>
              </a:path>
              <a:path w="5785" h="1889" extrusionOk="0">
                <a:moveTo>
                  <a:pt x="5784" y="805"/>
                </a:moveTo>
                <a:cubicBezTo>
                  <a:pt x="5777" y="932"/>
                  <a:pt x="5775" y="1065"/>
                  <a:pt x="5748" y="1190"/>
                </a:cubicBezTo>
                <a:cubicBezTo>
                  <a:pt x="5709" y="1372"/>
                  <a:pt x="5634" y="1553"/>
                  <a:pt x="5528" y="1706"/>
                </a:cubicBezTo>
                <a:cubicBezTo>
                  <a:pt x="5477" y="1780"/>
                  <a:pt x="5417" y="1831"/>
                  <a:pt x="5349" y="1888"/>
                </a:cubicBezTo>
              </a:path>
            </a:pathLst>
          </a:custGeom>
          <a:noFill/>
          <a:ln w="19050" cap="rnd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9" name="Ink 4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355975" y="2181225"/>
            <a:ext cx="11113" cy="46038"/>
          </a:xfrm>
          <a:custGeom>
            <a:avLst/>
            <a:gdLst>
              <a:gd name="T0" fmla="*/ 0 w 34"/>
              <a:gd name="T1" fmla="*/ 0 h 130"/>
              <a:gd name="T2" fmla="*/ 2147483647 w 34"/>
              <a:gd name="T3" fmla="*/ 2147483647 h 130"/>
              <a:gd name="T4" fmla="*/ 2147483647 w 34"/>
              <a:gd name="T5" fmla="*/ 2147483647 h 130"/>
              <a:gd name="T6" fmla="*/ 0 60000 65536"/>
              <a:gd name="T7" fmla="*/ 0 60000 65536"/>
              <a:gd name="T8" fmla="*/ 0 60000 65536"/>
              <a:gd name="T9" fmla="*/ 0 w 34"/>
              <a:gd name="T10" fmla="*/ 0 h 130"/>
              <a:gd name="T11" fmla="*/ 34 w 34"/>
              <a:gd name="T12" fmla="*/ 130 h 1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" h="130" extrusionOk="0">
                <a:moveTo>
                  <a:pt x="0" y="0"/>
                </a:moveTo>
                <a:cubicBezTo>
                  <a:pt x="22" y="30"/>
                  <a:pt x="30" y="49"/>
                  <a:pt x="32" y="86"/>
                </a:cubicBezTo>
                <a:cubicBezTo>
                  <a:pt x="32" y="89"/>
                  <a:pt x="28" y="150"/>
                  <a:pt x="32" y="117"/>
                </a:cubicBezTo>
              </a:path>
            </a:pathLst>
          </a:custGeom>
          <a:noFill/>
          <a:ln w="19050" cap="rnd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10" name="Ink 4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364163" y="3167063"/>
            <a:ext cx="365125" cy="382587"/>
          </a:xfrm>
          <a:custGeom>
            <a:avLst/>
            <a:gdLst>
              <a:gd name="T0" fmla="*/ 2147483647 w 1012"/>
              <a:gd name="T1" fmla="*/ 2147483647 h 1063"/>
              <a:gd name="T2" fmla="*/ 2147483647 w 1012"/>
              <a:gd name="T3" fmla="*/ 2147483647 h 1063"/>
              <a:gd name="T4" fmla="*/ 2147483647 w 1012"/>
              <a:gd name="T5" fmla="*/ 2147483647 h 1063"/>
              <a:gd name="T6" fmla="*/ 2147483647 w 1012"/>
              <a:gd name="T7" fmla="*/ 2147483647 h 1063"/>
              <a:gd name="T8" fmla="*/ 2147483647 w 1012"/>
              <a:gd name="T9" fmla="*/ 2147483647 h 1063"/>
              <a:gd name="T10" fmla="*/ 2147483647 w 1012"/>
              <a:gd name="T11" fmla="*/ 2147483647 h 1063"/>
              <a:gd name="T12" fmla="*/ 2147483647 w 1012"/>
              <a:gd name="T13" fmla="*/ 2147483647 h 1063"/>
              <a:gd name="T14" fmla="*/ 2147483647 w 1012"/>
              <a:gd name="T15" fmla="*/ 2147483647 h 1063"/>
              <a:gd name="T16" fmla="*/ 2147483647 w 1012"/>
              <a:gd name="T17" fmla="*/ 2147483647 h 1063"/>
              <a:gd name="T18" fmla="*/ 2147483647 w 1012"/>
              <a:gd name="T19" fmla="*/ 2147483647 h 1063"/>
              <a:gd name="T20" fmla="*/ 2147483647 w 1012"/>
              <a:gd name="T21" fmla="*/ 2147483647 h 1063"/>
              <a:gd name="T22" fmla="*/ 2147483647 w 1012"/>
              <a:gd name="T23" fmla="*/ 2147483647 h 1063"/>
              <a:gd name="T24" fmla="*/ 2147483647 w 1012"/>
              <a:gd name="T25" fmla="*/ 2147483647 h 1063"/>
              <a:gd name="T26" fmla="*/ 2147483647 w 1012"/>
              <a:gd name="T27" fmla="*/ 2147483647 h 1063"/>
              <a:gd name="T28" fmla="*/ 2147483647 w 1012"/>
              <a:gd name="T29" fmla="*/ 2147483647 h 1063"/>
              <a:gd name="T30" fmla="*/ 2147483647 w 1012"/>
              <a:gd name="T31" fmla="*/ 2147483647 h 1063"/>
              <a:gd name="T32" fmla="*/ 2147483647 w 1012"/>
              <a:gd name="T33" fmla="*/ 2147483647 h 1063"/>
              <a:gd name="T34" fmla="*/ 2147483647 w 1012"/>
              <a:gd name="T35" fmla="*/ 2147483647 h 1063"/>
              <a:gd name="T36" fmla="*/ 2147483647 w 1012"/>
              <a:gd name="T37" fmla="*/ 2147483647 h 1063"/>
              <a:gd name="T38" fmla="*/ 2147483647 w 1012"/>
              <a:gd name="T39" fmla="*/ 2147483647 h 1063"/>
              <a:gd name="T40" fmla="*/ 2147483647 w 1012"/>
              <a:gd name="T41" fmla="*/ 2147483647 h 1063"/>
              <a:gd name="T42" fmla="*/ 2147483647 w 1012"/>
              <a:gd name="T43" fmla="*/ 2147483647 h 1063"/>
              <a:gd name="T44" fmla="*/ 2147483647 w 1012"/>
              <a:gd name="T45" fmla="*/ 2147483647 h 1063"/>
              <a:gd name="T46" fmla="*/ 2147483647 w 1012"/>
              <a:gd name="T47" fmla="*/ 2147483647 h 1063"/>
              <a:gd name="T48" fmla="*/ 2147483647 w 1012"/>
              <a:gd name="T49" fmla="*/ 2147483647 h 1063"/>
              <a:gd name="T50" fmla="*/ 2147483647 w 1012"/>
              <a:gd name="T51" fmla="*/ 2147483647 h 1063"/>
              <a:gd name="T52" fmla="*/ 2147483647 w 1012"/>
              <a:gd name="T53" fmla="*/ 2147483647 h 1063"/>
              <a:gd name="T54" fmla="*/ 2147483647 w 1012"/>
              <a:gd name="T55" fmla="*/ 2147483647 h 1063"/>
              <a:gd name="T56" fmla="*/ 2147483647 w 1012"/>
              <a:gd name="T57" fmla="*/ 2147483647 h 1063"/>
              <a:gd name="T58" fmla="*/ 2147483647 w 1012"/>
              <a:gd name="T59" fmla="*/ 2147483647 h 1063"/>
              <a:gd name="T60" fmla="*/ 2147483647 w 1012"/>
              <a:gd name="T61" fmla="*/ 2147483647 h 1063"/>
              <a:gd name="T62" fmla="*/ 2147483647 w 1012"/>
              <a:gd name="T63" fmla="*/ 2147483647 h 1063"/>
              <a:gd name="T64" fmla="*/ 2147483647 w 1012"/>
              <a:gd name="T65" fmla="*/ 2147483647 h 1063"/>
              <a:gd name="T66" fmla="*/ 2147483647 w 1012"/>
              <a:gd name="T67" fmla="*/ 2147483647 h 1063"/>
              <a:gd name="T68" fmla="*/ 2147483647 w 1012"/>
              <a:gd name="T69" fmla="*/ 2147483647 h 106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012"/>
              <a:gd name="T106" fmla="*/ 0 h 1063"/>
              <a:gd name="T107" fmla="*/ 1012 w 1012"/>
              <a:gd name="T108" fmla="*/ 1063 h 1063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012" h="1063" extrusionOk="0">
                <a:moveTo>
                  <a:pt x="942" y="114"/>
                </a:moveTo>
                <a:cubicBezTo>
                  <a:pt x="948" y="94"/>
                  <a:pt x="953" y="88"/>
                  <a:pt x="947" y="64"/>
                </a:cubicBezTo>
                <a:cubicBezTo>
                  <a:pt x="942" y="43"/>
                  <a:pt x="928" y="22"/>
                  <a:pt x="910" y="11"/>
                </a:cubicBezTo>
                <a:cubicBezTo>
                  <a:pt x="892" y="0"/>
                  <a:pt x="871" y="-1"/>
                  <a:pt x="851" y="1"/>
                </a:cubicBezTo>
                <a:cubicBezTo>
                  <a:pt x="779" y="9"/>
                  <a:pt x="725" y="85"/>
                  <a:pt x="699" y="144"/>
                </a:cubicBezTo>
                <a:cubicBezTo>
                  <a:pt x="662" y="227"/>
                  <a:pt x="661" y="331"/>
                  <a:pt x="679" y="419"/>
                </a:cubicBezTo>
                <a:cubicBezTo>
                  <a:pt x="692" y="482"/>
                  <a:pt x="716" y="539"/>
                  <a:pt x="745" y="596"/>
                </a:cubicBezTo>
                <a:cubicBezTo>
                  <a:pt x="772" y="649"/>
                  <a:pt x="807" y="699"/>
                  <a:pt x="838" y="750"/>
                </a:cubicBezTo>
                <a:cubicBezTo>
                  <a:pt x="863" y="790"/>
                  <a:pt x="890" y="831"/>
                  <a:pt x="902" y="877"/>
                </a:cubicBezTo>
                <a:cubicBezTo>
                  <a:pt x="911" y="909"/>
                  <a:pt x="914" y="944"/>
                  <a:pt x="901" y="975"/>
                </a:cubicBezTo>
                <a:cubicBezTo>
                  <a:pt x="890" y="1003"/>
                  <a:pt x="869" y="1021"/>
                  <a:pt x="845" y="1038"/>
                </a:cubicBezTo>
                <a:cubicBezTo>
                  <a:pt x="823" y="1053"/>
                  <a:pt x="789" y="1064"/>
                  <a:pt x="762" y="1062"/>
                </a:cubicBezTo>
                <a:cubicBezTo>
                  <a:pt x="741" y="1061"/>
                  <a:pt x="709" y="1061"/>
                  <a:pt x="697" y="1038"/>
                </a:cubicBezTo>
                <a:cubicBezTo>
                  <a:pt x="682" y="1011"/>
                  <a:pt x="691" y="975"/>
                  <a:pt x="697" y="947"/>
                </a:cubicBezTo>
                <a:cubicBezTo>
                  <a:pt x="700" y="935"/>
                  <a:pt x="703" y="924"/>
                  <a:pt x="706" y="912"/>
                </a:cubicBezTo>
              </a:path>
              <a:path w="1012" h="1063" extrusionOk="0">
                <a:moveTo>
                  <a:pt x="692" y="504"/>
                </a:moveTo>
                <a:cubicBezTo>
                  <a:pt x="682" y="513"/>
                  <a:pt x="679" y="515"/>
                  <a:pt x="681" y="525"/>
                </a:cubicBezTo>
                <a:cubicBezTo>
                  <a:pt x="715" y="531"/>
                  <a:pt x="747" y="531"/>
                  <a:pt x="781" y="531"/>
                </a:cubicBezTo>
                <a:cubicBezTo>
                  <a:pt x="838" y="531"/>
                  <a:pt x="895" y="532"/>
                  <a:pt x="951" y="535"/>
                </a:cubicBezTo>
                <a:cubicBezTo>
                  <a:pt x="972" y="536"/>
                  <a:pt x="990" y="542"/>
                  <a:pt x="1011" y="537"/>
                </a:cubicBezTo>
                <a:cubicBezTo>
                  <a:pt x="1005" y="513"/>
                  <a:pt x="998" y="501"/>
                  <a:pt x="982" y="482"/>
                </a:cubicBezTo>
                <a:cubicBezTo>
                  <a:pt x="977" y="476"/>
                  <a:pt x="972" y="471"/>
                  <a:pt x="967" y="465"/>
                </a:cubicBezTo>
              </a:path>
              <a:path w="1012" h="1063" extrusionOk="0">
                <a:moveTo>
                  <a:pt x="414" y="110"/>
                </a:moveTo>
                <a:cubicBezTo>
                  <a:pt x="427" y="109"/>
                  <a:pt x="431" y="109"/>
                  <a:pt x="439" y="113"/>
                </a:cubicBezTo>
                <a:cubicBezTo>
                  <a:pt x="416" y="110"/>
                  <a:pt x="392" y="106"/>
                  <a:pt x="369" y="102"/>
                </a:cubicBezTo>
                <a:cubicBezTo>
                  <a:pt x="331" y="95"/>
                  <a:pt x="294" y="90"/>
                  <a:pt x="256" y="84"/>
                </a:cubicBezTo>
                <a:cubicBezTo>
                  <a:pt x="237" y="81"/>
                  <a:pt x="212" y="76"/>
                  <a:pt x="193" y="79"/>
                </a:cubicBezTo>
                <a:cubicBezTo>
                  <a:pt x="169" y="82"/>
                  <a:pt x="167" y="90"/>
                  <a:pt x="159" y="111"/>
                </a:cubicBezTo>
                <a:cubicBezTo>
                  <a:pt x="136" y="170"/>
                  <a:pt x="132" y="242"/>
                  <a:pt x="118" y="303"/>
                </a:cubicBezTo>
                <a:cubicBezTo>
                  <a:pt x="96" y="402"/>
                  <a:pt x="71" y="499"/>
                  <a:pt x="45" y="597"/>
                </a:cubicBezTo>
                <a:cubicBezTo>
                  <a:pt x="29" y="659"/>
                  <a:pt x="-12" y="750"/>
                  <a:pt x="1" y="815"/>
                </a:cubicBezTo>
                <a:cubicBezTo>
                  <a:pt x="6" y="842"/>
                  <a:pt x="28" y="862"/>
                  <a:pt x="52" y="873"/>
                </a:cubicBezTo>
                <a:cubicBezTo>
                  <a:pt x="111" y="901"/>
                  <a:pt x="179" y="899"/>
                  <a:pt x="243" y="900"/>
                </a:cubicBezTo>
                <a:cubicBezTo>
                  <a:pt x="274" y="900"/>
                  <a:pt x="305" y="899"/>
                  <a:pt x="334" y="895"/>
                </a:cubicBezTo>
                <a:cubicBezTo>
                  <a:pt x="362" y="891"/>
                  <a:pt x="355" y="887"/>
                  <a:pt x="373" y="868"/>
                </a:cubicBezTo>
              </a:path>
            </a:pathLst>
          </a:custGeom>
          <a:noFill/>
          <a:ln w="19050" cap="rnd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11" name="Ink 4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880100" y="3205163"/>
            <a:ext cx="30163" cy="327025"/>
          </a:xfrm>
          <a:custGeom>
            <a:avLst/>
            <a:gdLst>
              <a:gd name="T0" fmla="*/ 0 w 82"/>
              <a:gd name="T1" fmla="*/ 2147483647 h 908"/>
              <a:gd name="T2" fmla="*/ 2147483647 w 82"/>
              <a:gd name="T3" fmla="*/ 2147483647 h 908"/>
              <a:gd name="T4" fmla="*/ 2147483647 w 82"/>
              <a:gd name="T5" fmla="*/ 2147483647 h 908"/>
              <a:gd name="T6" fmla="*/ 2147483647 w 82"/>
              <a:gd name="T7" fmla="*/ 2147483647 h 908"/>
              <a:gd name="T8" fmla="*/ 2147483647 w 82"/>
              <a:gd name="T9" fmla="*/ 2147483647 h 908"/>
              <a:gd name="T10" fmla="*/ 2147483647 w 82"/>
              <a:gd name="T11" fmla="*/ 2147483647 h 908"/>
              <a:gd name="T12" fmla="*/ 2147483647 w 82"/>
              <a:gd name="T13" fmla="*/ 2147483647 h 9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2"/>
              <a:gd name="T22" fmla="*/ 0 h 908"/>
              <a:gd name="T23" fmla="*/ 82 w 82"/>
              <a:gd name="T24" fmla="*/ 908 h 9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2" h="908" extrusionOk="0">
                <a:moveTo>
                  <a:pt x="0" y="4"/>
                </a:moveTo>
                <a:cubicBezTo>
                  <a:pt x="26" y="9"/>
                  <a:pt x="24" y="-8"/>
                  <a:pt x="31" y="26"/>
                </a:cubicBezTo>
                <a:cubicBezTo>
                  <a:pt x="42" y="80"/>
                  <a:pt x="44" y="138"/>
                  <a:pt x="50" y="193"/>
                </a:cubicBezTo>
                <a:cubicBezTo>
                  <a:pt x="62" y="295"/>
                  <a:pt x="66" y="398"/>
                  <a:pt x="71" y="501"/>
                </a:cubicBezTo>
                <a:cubicBezTo>
                  <a:pt x="75" y="594"/>
                  <a:pt x="74" y="685"/>
                  <a:pt x="68" y="778"/>
                </a:cubicBezTo>
                <a:cubicBezTo>
                  <a:pt x="65" y="821"/>
                  <a:pt x="22" y="929"/>
                  <a:pt x="59" y="907"/>
                </a:cubicBezTo>
                <a:cubicBezTo>
                  <a:pt x="73" y="898"/>
                  <a:pt x="78" y="891"/>
                  <a:pt x="81" y="878"/>
                </a:cubicBezTo>
              </a:path>
            </a:pathLst>
          </a:custGeom>
          <a:noFill/>
          <a:ln w="19050" cap="rnd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12" name="Ink 4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148388" y="3163888"/>
            <a:ext cx="495300" cy="558800"/>
          </a:xfrm>
          <a:custGeom>
            <a:avLst/>
            <a:gdLst>
              <a:gd name="T0" fmla="*/ 2147483647 w 1377"/>
              <a:gd name="T1" fmla="*/ 2147483647 h 1553"/>
              <a:gd name="T2" fmla="*/ 2147483647 w 1377"/>
              <a:gd name="T3" fmla="*/ 2147483647 h 1553"/>
              <a:gd name="T4" fmla="*/ 2147483647 w 1377"/>
              <a:gd name="T5" fmla="*/ 2147483647 h 1553"/>
              <a:gd name="T6" fmla="*/ 2147483647 w 1377"/>
              <a:gd name="T7" fmla="*/ 2147483647 h 1553"/>
              <a:gd name="T8" fmla="*/ 2147483647 w 1377"/>
              <a:gd name="T9" fmla="*/ 2147483647 h 1553"/>
              <a:gd name="T10" fmla="*/ 0 w 1377"/>
              <a:gd name="T11" fmla="*/ 2147483647 h 1553"/>
              <a:gd name="T12" fmla="*/ 2147483647 w 1377"/>
              <a:gd name="T13" fmla="*/ 2147483647 h 1553"/>
              <a:gd name="T14" fmla="*/ 2147483647 w 1377"/>
              <a:gd name="T15" fmla="*/ 2147483647 h 1553"/>
              <a:gd name="T16" fmla="*/ 2147483647 w 1377"/>
              <a:gd name="T17" fmla="*/ 2147483647 h 1553"/>
              <a:gd name="T18" fmla="*/ 2147483647 w 1377"/>
              <a:gd name="T19" fmla="*/ 2147483647 h 1553"/>
              <a:gd name="T20" fmla="*/ 2147483647 w 1377"/>
              <a:gd name="T21" fmla="*/ 2147483647 h 1553"/>
              <a:gd name="T22" fmla="*/ 2147483647 w 1377"/>
              <a:gd name="T23" fmla="*/ 2147483647 h 1553"/>
              <a:gd name="T24" fmla="*/ 2147483647 w 1377"/>
              <a:gd name="T25" fmla="*/ 2147483647 h 1553"/>
              <a:gd name="T26" fmla="*/ 2147483647 w 1377"/>
              <a:gd name="T27" fmla="*/ 2147483647 h 1553"/>
              <a:gd name="T28" fmla="*/ 2147483647 w 1377"/>
              <a:gd name="T29" fmla="*/ 2147483647 h 1553"/>
              <a:gd name="T30" fmla="*/ 2147483647 w 1377"/>
              <a:gd name="T31" fmla="*/ 2147483647 h 1553"/>
              <a:gd name="T32" fmla="*/ 2147483647 w 1377"/>
              <a:gd name="T33" fmla="*/ 2147483647 h 1553"/>
              <a:gd name="T34" fmla="*/ 2147483647 w 1377"/>
              <a:gd name="T35" fmla="*/ 2147483647 h 1553"/>
              <a:gd name="T36" fmla="*/ 2147483647 w 1377"/>
              <a:gd name="T37" fmla="*/ 2147483647 h 1553"/>
              <a:gd name="T38" fmla="*/ 2147483647 w 1377"/>
              <a:gd name="T39" fmla="*/ 2147483647 h 1553"/>
              <a:gd name="T40" fmla="*/ 2147483647 w 1377"/>
              <a:gd name="T41" fmla="*/ 2147483647 h 1553"/>
              <a:gd name="T42" fmla="*/ 2147483647 w 1377"/>
              <a:gd name="T43" fmla="*/ 2147483647 h 1553"/>
              <a:gd name="T44" fmla="*/ 2147483647 w 1377"/>
              <a:gd name="T45" fmla="*/ 2147483647 h 1553"/>
              <a:gd name="T46" fmla="*/ 2147483647 w 1377"/>
              <a:gd name="T47" fmla="*/ 2147483647 h 1553"/>
              <a:gd name="T48" fmla="*/ 2147483647 w 1377"/>
              <a:gd name="T49" fmla="*/ 2147483647 h 1553"/>
              <a:gd name="T50" fmla="*/ 2147483647 w 1377"/>
              <a:gd name="T51" fmla="*/ 2147483647 h 1553"/>
              <a:gd name="T52" fmla="*/ 2147483647 w 1377"/>
              <a:gd name="T53" fmla="*/ 2147483647 h 1553"/>
              <a:gd name="T54" fmla="*/ 2147483647 w 1377"/>
              <a:gd name="T55" fmla="*/ 2147483647 h 1553"/>
              <a:gd name="T56" fmla="*/ 2147483647 w 1377"/>
              <a:gd name="T57" fmla="*/ 2147483647 h 1553"/>
              <a:gd name="T58" fmla="*/ 2147483647 w 1377"/>
              <a:gd name="T59" fmla="*/ 2147483647 h 1553"/>
              <a:gd name="T60" fmla="*/ 2147483647 w 1377"/>
              <a:gd name="T61" fmla="*/ 2147483647 h 1553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377"/>
              <a:gd name="T94" fmla="*/ 0 h 1553"/>
              <a:gd name="T95" fmla="*/ 1377 w 1377"/>
              <a:gd name="T96" fmla="*/ 1553 h 1553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377" h="1553" extrusionOk="0">
                <a:moveTo>
                  <a:pt x="373" y="75"/>
                </a:moveTo>
                <a:cubicBezTo>
                  <a:pt x="369" y="75"/>
                  <a:pt x="347" y="31"/>
                  <a:pt x="334" y="52"/>
                </a:cubicBezTo>
                <a:cubicBezTo>
                  <a:pt x="322" y="72"/>
                  <a:pt x="325" y="100"/>
                  <a:pt x="323" y="122"/>
                </a:cubicBezTo>
                <a:cubicBezTo>
                  <a:pt x="303" y="313"/>
                  <a:pt x="321" y="509"/>
                  <a:pt x="308" y="701"/>
                </a:cubicBezTo>
                <a:cubicBezTo>
                  <a:pt x="286" y="669"/>
                  <a:pt x="269" y="634"/>
                  <a:pt x="238" y="609"/>
                </a:cubicBezTo>
                <a:cubicBezTo>
                  <a:pt x="150" y="539"/>
                  <a:pt x="64" y="548"/>
                  <a:pt x="0" y="626"/>
                </a:cubicBezTo>
                <a:cubicBezTo>
                  <a:pt x="33" y="662"/>
                  <a:pt x="35" y="679"/>
                  <a:pt x="95" y="694"/>
                </a:cubicBezTo>
                <a:cubicBezTo>
                  <a:pt x="266" y="737"/>
                  <a:pt x="460" y="678"/>
                  <a:pt x="624" y="633"/>
                </a:cubicBezTo>
                <a:cubicBezTo>
                  <a:pt x="629" y="632"/>
                  <a:pt x="633" y="631"/>
                  <a:pt x="638" y="630"/>
                </a:cubicBezTo>
                <a:cubicBezTo>
                  <a:pt x="635" y="652"/>
                  <a:pt x="631" y="674"/>
                  <a:pt x="627" y="697"/>
                </a:cubicBezTo>
                <a:cubicBezTo>
                  <a:pt x="619" y="749"/>
                  <a:pt x="621" y="801"/>
                  <a:pt x="672" y="827"/>
                </a:cubicBezTo>
                <a:cubicBezTo>
                  <a:pt x="716" y="849"/>
                  <a:pt x="773" y="809"/>
                  <a:pt x="807" y="787"/>
                </a:cubicBezTo>
                <a:cubicBezTo>
                  <a:pt x="908" y="721"/>
                  <a:pt x="985" y="593"/>
                  <a:pt x="1042" y="491"/>
                </a:cubicBezTo>
                <a:cubicBezTo>
                  <a:pt x="1120" y="352"/>
                  <a:pt x="1197" y="188"/>
                  <a:pt x="1204" y="27"/>
                </a:cubicBezTo>
                <a:cubicBezTo>
                  <a:pt x="1202" y="19"/>
                  <a:pt x="1200" y="10"/>
                  <a:pt x="1198" y="2"/>
                </a:cubicBezTo>
                <a:cubicBezTo>
                  <a:pt x="1170" y="34"/>
                  <a:pt x="1134" y="65"/>
                  <a:pt x="1109" y="119"/>
                </a:cubicBezTo>
                <a:cubicBezTo>
                  <a:pt x="1032" y="288"/>
                  <a:pt x="980" y="469"/>
                  <a:pt x="937" y="649"/>
                </a:cubicBezTo>
                <a:cubicBezTo>
                  <a:pt x="901" y="801"/>
                  <a:pt x="775" y="1200"/>
                  <a:pt x="891" y="1347"/>
                </a:cubicBezTo>
                <a:cubicBezTo>
                  <a:pt x="911" y="1372"/>
                  <a:pt x="918" y="1381"/>
                  <a:pt x="940" y="1386"/>
                </a:cubicBezTo>
                <a:cubicBezTo>
                  <a:pt x="1006" y="1356"/>
                  <a:pt x="1042" y="1338"/>
                  <a:pt x="1088" y="1272"/>
                </a:cubicBezTo>
                <a:cubicBezTo>
                  <a:pt x="1243" y="1052"/>
                  <a:pt x="1318" y="764"/>
                  <a:pt x="1358" y="502"/>
                </a:cubicBezTo>
                <a:cubicBezTo>
                  <a:pt x="1369" y="433"/>
                  <a:pt x="1375" y="365"/>
                  <a:pt x="1376" y="295"/>
                </a:cubicBezTo>
                <a:cubicBezTo>
                  <a:pt x="1375" y="290"/>
                  <a:pt x="1375" y="284"/>
                  <a:pt x="1374" y="279"/>
                </a:cubicBezTo>
                <a:cubicBezTo>
                  <a:pt x="1349" y="333"/>
                  <a:pt x="1331" y="384"/>
                  <a:pt x="1317" y="446"/>
                </a:cubicBezTo>
                <a:cubicBezTo>
                  <a:pt x="1245" y="757"/>
                  <a:pt x="1203" y="1081"/>
                  <a:pt x="1210" y="1401"/>
                </a:cubicBezTo>
                <a:cubicBezTo>
                  <a:pt x="1210" y="1408"/>
                  <a:pt x="1214" y="1551"/>
                  <a:pt x="1225" y="1552"/>
                </a:cubicBezTo>
                <a:cubicBezTo>
                  <a:pt x="1246" y="1545"/>
                  <a:pt x="1253" y="1539"/>
                  <a:pt x="1253" y="1517"/>
                </a:cubicBezTo>
              </a:path>
              <a:path w="1377" h="1553" extrusionOk="0">
                <a:moveTo>
                  <a:pt x="921" y="451"/>
                </a:moveTo>
                <a:cubicBezTo>
                  <a:pt x="894" y="437"/>
                  <a:pt x="872" y="423"/>
                  <a:pt x="841" y="425"/>
                </a:cubicBezTo>
                <a:cubicBezTo>
                  <a:pt x="837" y="426"/>
                  <a:pt x="834" y="426"/>
                  <a:pt x="830" y="427"/>
                </a:cubicBezTo>
                <a:cubicBezTo>
                  <a:pt x="858" y="422"/>
                  <a:pt x="886" y="414"/>
                  <a:pt x="914" y="407"/>
                </a:cubicBezTo>
              </a:path>
            </a:pathLst>
          </a:custGeom>
          <a:noFill/>
          <a:ln w="19050" cap="rnd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13" name="Ink 4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92913" y="2659063"/>
            <a:ext cx="1677987" cy="957262"/>
          </a:xfrm>
          <a:custGeom>
            <a:avLst/>
            <a:gdLst>
              <a:gd name="T0" fmla="*/ 2147483647 w 4662"/>
              <a:gd name="T1" fmla="*/ 2147483647 h 2661"/>
              <a:gd name="T2" fmla="*/ 2147483647 w 4662"/>
              <a:gd name="T3" fmla="*/ 2147483647 h 2661"/>
              <a:gd name="T4" fmla="*/ 2147483647 w 4662"/>
              <a:gd name="T5" fmla="*/ 2147483647 h 2661"/>
              <a:gd name="T6" fmla="*/ 2147483647 w 4662"/>
              <a:gd name="T7" fmla="*/ 2147483647 h 2661"/>
              <a:gd name="T8" fmla="*/ 2147483647 w 4662"/>
              <a:gd name="T9" fmla="*/ 2147483647 h 2661"/>
              <a:gd name="T10" fmla="*/ 2147483647 w 4662"/>
              <a:gd name="T11" fmla="*/ 2147483647 h 2661"/>
              <a:gd name="T12" fmla="*/ 2147483647 w 4662"/>
              <a:gd name="T13" fmla="*/ 2147483647 h 2661"/>
              <a:gd name="T14" fmla="*/ 2147483647 w 4662"/>
              <a:gd name="T15" fmla="*/ 2147483647 h 2661"/>
              <a:gd name="T16" fmla="*/ 2147483647 w 4662"/>
              <a:gd name="T17" fmla="*/ 2147483647 h 2661"/>
              <a:gd name="T18" fmla="*/ 2147483647 w 4662"/>
              <a:gd name="T19" fmla="*/ 2147483647 h 2661"/>
              <a:gd name="T20" fmla="*/ 2147483647 w 4662"/>
              <a:gd name="T21" fmla="*/ 2147483647 h 2661"/>
              <a:gd name="T22" fmla="*/ 2147483647 w 4662"/>
              <a:gd name="T23" fmla="*/ 2147483647 h 2661"/>
              <a:gd name="T24" fmla="*/ 2147483647 w 4662"/>
              <a:gd name="T25" fmla="*/ 2147483647 h 2661"/>
              <a:gd name="T26" fmla="*/ 2147483647 w 4662"/>
              <a:gd name="T27" fmla="*/ 2147483647 h 2661"/>
              <a:gd name="T28" fmla="*/ 2147483647 w 4662"/>
              <a:gd name="T29" fmla="*/ 2147483647 h 2661"/>
              <a:gd name="T30" fmla="*/ 2147483647 w 4662"/>
              <a:gd name="T31" fmla="*/ 2147483647 h 2661"/>
              <a:gd name="T32" fmla="*/ 2147483647 w 4662"/>
              <a:gd name="T33" fmla="*/ 2147483647 h 2661"/>
              <a:gd name="T34" fmla="*/ 2147483647 w 4662"/>
              <a:gd name="T35" fmla="*/ 2147483647 h 2661"/>
              <a:gd name="T36" fmla="*/ 2147483647 w 4662"/>
              <a:gd name="T37" fmla="*/ 2147483647 h 2661"/>
              <a:gd name="T38" fmla="*/ 2147483647 w 4662"/>
              <a:gd name="T39" fmla="*/ 2147483647 h 2661"/>
              <a:gd name="T40" fmla="*/ 2147483647 w 4662"/>
              <a:gd name="T41" fmla="*/ 2147483647 h 2661"/>
              <a:gd name="T42" fmla="*/ 2147483647 w 4662"/>
              <a:gd name="T43" fmla="*/ 2147483647 h 2661"/>
              <a:gd name="T44" fmla="*/ 2147483647 w 4662"/>
              <a:gd name="T45" fmla="*/ 2147483647 h 2661"/>
              <a:gd name="T46" fmla="*/ 2147483647 w 4662"/>
              <a:gd name="T47" fmla="*/ 2147483647 h 2661"/>
              <a:gd name="T48" fmla="*/ 2147483647 w 4662"/>
              <a:gd name="T49" fmla="*/ 2147483647 h 2661"/>
              <a:gd name="T50" fmla="*/ 2147483647 w 4662"/>
              <a:gd name="T51" fmla="*/ 2147483647 h 2661"/>
              <a:gd name="T52" fmla="*/ 2147483647 w 4662"/>
              <a:gd name="T53" fmla="*/ 2147483647 h 2661"/>
              <a:gd name="T54" fmla="*/ 2147483647 w 4662"/>
              <a:gd name="T55" fmla="*/ 2147483647 h 2661"/>
              <a:gd name="T56" fmla="*/ 2147483647 w 4662"/>
              <a:gd name="T57" fmla="*/ 2147483647 h 2661"/>
              <a:gd name="T58" fmla="*/ 2147483647 w 4662"/>
              <a:gd name="T59" fmla="*/ 2147483647 h 2661"/>
              <a:gd name="T60" fmla="*/ 2147483647 w 4662"/>
              <a:gd name="T61" fmla="*/ 2147483647 h 2661"/>
              <a:gd name="T62" fmla="*/ 2147483647 w 4662"/>
              <a:gd name="T63" fmla="*/ 2147483647 h 2661"/>
              <a:gd name="T64" fmla="*/ 2147483647 w 4662"/>
              <a:gd name="T65" fmla="*/ 2147483647 h 2661"/>
              <a:gd name="T66" fmla="*/ 2147483647 w 4662"/>
              <a:gd name="T67" fmla="*/ 2147483647 h 2661"/>
              <a:gd name="T68" fmla="*/ 2147483647 w 4662"/>
              <a:gd name="T69" fmla="*/ 2147483647 h 2661"/>
              <a:gd name="T70" fmla="*/ 2147483647 w 4662"/>
              <a:gd name="T71" fmla="*/ 2147483647 h 2661"/>
              <a:gd name="T72" fmla="*/ 2147483647 w 4662"/>
              <a:gd name="T73" fmla="*/ 2147483647 h 2661"/>
              <a:gd name="T74" fmla="*/ 2147483647 w 4662"/>
              <a:gd name="T75" fmla="*/ 2147483647 h 2661"/>
              <a:gd name="T76" fmla="*/ 2147483647 w 4662"/>
              <a:gd name="T77" fmla="*/ 2147483647 h 2661"/>
              <a:gd name="T78" fmla="*/ 2147483647 w 4662"/>
              <a:gd name="T79" fmla="*/ 2147483647 h 2661"/>
              <a:gd name="T80" fmla="*/ 2147483647 w 4662"/>
              <a:gd name="T81" fmla="*/ 2147483647 h 2661"/>
              <a:gd name="T82" fmla="*/ 2147483647 w 4662"/>
              <a:gd name="T83" fmla="*/ 2147483647 h 2661"/>
              <a:gd name="T84" fmla="*/ 2147483647 w 4662"/>
              <a:gd name="T85" fmla="*/ 2147483647 h 2661"/>
              <a:gd name="T86" fmla="*/ 2147483647 w 4662"/>
              <a:gd name="T87" fmla="*/ 2147483647 h 2661"/>
              <a:gd name="T88" fmla="*/ 2147483647 w 4662"/>
              <a:gd name="T89" fmla="*/ 2147483647 h 2661"/>
              <a:gd name="T90" fmla="*/ 2147483647 w 4662"/>
              <a:gd name="T91" fmla="*/ 2147483647 h 2661"/>
              <a:gd name="T92" fmla="*/ 2147483647 w 4662"/>
              <a:gd name="T93" fmla="*/ 2147483647 h 2661"/>
              <a:gd name="T94" fmla="*/ 2147483647 w 4662"/>
              <a:gd name="T95" fmla="*/ 2147483647 h 2661"/>
              <a:gd name="T96" fmla="*/ 2147483647 w 4662"/>
              <a:gd name="T97" fmla="*/ 2147483647 h 2661"/>
              <a:gd name="T98" fmla="*/ 2147483647 w 4662"/>
              <a:gd name="T99" fmla="*/ 2147483647 h 2661"/>
              <a:gd name="T100" fmla="*/ 2147483647 w 4662"/>
              <a:gd name="T101" fmla="*/ 2147483647 h 2661"/>
              <a:gd name="T102" fmla="*/ 2147483647 w 4662"/>
              <a:gd name="T103" fmla="*/ 2147483647 h 2661"/>
              <a:gd name="T104" fmla="*/ 2147483647 w 4662"/>
              <a:gd name="T105" fmla="*/ 2147483647 h 2661"/>
              <a:gd name="T106" fmla="*/ 2147483647 w 4662"/>
              <a:gd name="T107" fmla="*/ 2147483647 h 2661"/>
              <a:gd name="T108" fmla="*/ 2147483647 w 4662"/>
              <a:gd name="T109" fmla="*/ 2147483647 h 266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662"/>
              <a:gd name="T166" fmla="*/ 0 h 2661"/>
              <a:gd name="T167" fmla="*/ 4662 w 4662"/>
              <a:gd name="T168" fmla="*/ 2661 h 266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662" h="2661" extrusionOk="0">
                <a:moveTo>
                  <a:pt x="240" y="1554"/>
                </a:moveTo>
                <a:cubicBezTo>
                  <a:pt x="210" y="1603"/>
                  <a:pt x="186" y="1654"/>
                  <a:pt x="162" y="1706"/>
                </a:cubicBezTo>
                <a:cubicBezTo>
                  <a:pt x="115" y="1806"/>
                  <a:pt x="79" y="1909"/>
                  <a:pt x="48" y="2015"/>
                </a:cubicBezTo>
                <a:cubicBezTo>
                  <a:pt x="20" y="2109"/>
                  <a:pt x="-3" y="2202"/>
                  <a:pt x="1" y="2300"/>
                </a:cubicBezTo>
                <a:cubicBezTo>
                  <a:pt x="3" y="2339"/>
                  <a:pt x="10" y="2407"/>
                  <a:pt x="63" y="2409"/>
                </a:cubicBezTo>
                <a:cubicBezTo>
                  <a:pt x="118" y="2411"/>
                  <a:pt x="167" y="2361"/>
                  <a:pt x="207" y="2331"/>
                </a:cubicBezTo>
              </a:path>
              <a:path w="4662" h="2661" extrusionOk="0">
                <a:moveTo>
                  <a:pt x="485" y="1987"/>
                </a:moveTo>
                <a:cubicBezTo>
                  <a:pt x="476" y="2022"/>
                  <a:pt x="466" y="2059"/>
                  <a:pt x="462" y="2095"/>
                </a:cubicBezTo>
                <a:cubicBezTo>
                  <a:pt x="457" y="2136"/>
                  <a:pt x="449" y="2175"/>
                  <a:pt x="442" y="2215"/>
                </a:cubicBezTo>
                <a:cubicBezTo>
                  <a:pt x="441" y="2221"/>
                  <a:pt x="441" y="2228"/>
                  <a:pt x="440" y="2234"/>
                </a:cubicBezTo>
                <a:cubicBezTo>
                  <a:pt x="435" y="2181"/>
                  <a:pt x="442" y="2133"/>
                  <a:pt x="447" y="2080"/>
                </a:cubicBezTo>
                <a:cubicBezTo>
                  <a:pt x="455" y="1996"/>
                  <a:pt x="464" y="1913"/>
                  <a:pt x="481" y="1830"/>
                </a:cubicBezTo>
                <a:cubicBezTo>
                  <a:pt x="495" y="1766"/>
                  <a:pt x="512" y="1693"/>
                  <a:pt x="562" y="1646"/>
                </a:cubicBezTo>
                <a:cubicBezTo>
                  <a:pt x="600" y="1610"/>
                  <a:pt x="656" y="1611"/>
                  <a:pt x="702" y="1627"/>
                </a:cubicBezTo>
                <a:cubicBezTo>
                  <a:pt x="757" y="1646"/>
                  <a:pt x="802" y="1698"/>
                  <a:pt x="783" y="1759"/>
                </a:cubicBezTo>
                <a:cubicBezTo>
                  <a:pt x="747" y="1876"/>
                  <a:pt x="606" y="1933"/>
                  <a:pt x="581" y="2058"/>
                </a:cubicBezTo>
                <a:cubicBezTo>
                  <a:pt x="573" y="2097"/>
                  <a:pt x="590" y="2133"/>
                  <a:pt x="625" y="2152"/>
                </a:cubicBezTo>
                <a:cubicBezTo>
                  <a:pt x="662" y="2172"/>
                  <a:pt x="715" y="2164"/>
                  <a:pt x="753" y="2151"/>
                </a:cubicBezTo>
                <a:cubicBezTo>
                  <a:pt x="788" y="2139"/>
                  <a:pt x="817" y="2117"/>
                  <a:pt x="848" y="2098"/>
                </a:cubicBezTo>
              </a:path>
              <a:path w="4662" h="2661" extrusionOk="0">
                <a:moveTo>
                  <a:pt x="1037" y="2183"/>
                </a:moveTo>
                <a:cubicBezTo>
                  <a:pt x="1044" y="2237"/>
                  <a:pt x="1050" y="2288"/>
                  <a:pt x="1051" y="2342"/>
                </a:cubicBezTo>
                <a:cubicBezTo>
                  <a:pt x="1051" y="2368"/>
                  <a:pt x="1051" y="2393"/>
                  <a:pt x="1050" y="2419"/>
                </a:cubicBezTo>
              </a:path>
              <a:path w="4662" h="2661" extrusionOk="0">
                <a:moveTo>
                  <a:pt x="1658" y="1675"/>
                </a:moveTo>
                <a:cubicBezTo>
                  <a:pt x="1666" y="1665"/>
                  <a:pt x="1668" y="1662"/>
                  <a:pt x="1669" y="1653"/>
                </a:cubicBezTo>
                <a:cubicBezTo>
                  <a:pt x="1645" y="1662"/>
                  <a:pt x="1622" y="1672"/>
                  <a:pt x="1598" y="1688"/>
                </a:cubicBezTo>
                <a:cubicBezTo>
                  <a:pt x="1524" y="1739"/>
                  <a:pt x="1463" y="1800"/>
                  <a:pt x="1421" y="1880"/>
                </a:cubicBezTo>
                <a:cubicBezTo>
                  <a:pt x="1364" y="1989"/>
                  <a:pt x="1326" y="2159"/>
                  <a:pt x="1386" y="2275"/>
                </a:cubicBezTo>
                <a:cubicBezTo>
                  <a:pt x="1413" y="2327"/>
                  <a:pt x="1466" y="2357"/>
                  <a:pt x="1523" y="2356"/>
                </a:cubicBezTo>
                <a:cubicBezTo>
                  <a:pt x="1582" y="2355"/>
                  <a:pt x="1612" y="2330"/>
                  <a:pt x="1654" y="2293"/>
                </a:cubicBezTo>
              </a:path>
              <a:path w="4662" h="2661" extrusionOk="0">
                <a:moveTo>
                  <a:pt x="1729" y="1951"/>
                </a:moveTo>
                <a:cubicBezTo>
                  <a:pt x="1754" y="1969"/>
                  <a:pt x="1775" y="1979"/>
                  <a:pt x="1806" y="1984"/>
                </a:cubicBezTo>
                <a:cubicBezTo>
                  <a:pt x="1853" y="1991"/>
                  <a:pt x="1893" y="1978"/>
                  <a:pt x="1931" y="1950"/>
                </a:cubicBezTo>
                <a:cubicBezTo>
                  <a:pt x="1974" y="1918"/>
                  <a:pt x="1998" y="1874"/>
                  <a:pt x="2010" y="1823"/>
                </a:cubicBezTo>
                <a:cubicBezTo>
                  <a:pt x="2018" y="1789"/>
                  <a:pt x="2021" y="1737"/>
                  <a:pt x="1978" y="1725"/>
                </a:cubicBezTo>
                <a:cubicBezTo>
                  <a:pt x="1925" y="1710"/>
                  <a:pt x="1876" y="1770"/>
                  <a:pt x="1850" y="1806"/>
                </a:cubicBezTo>
                <a:cubicBezTo>
                  <a:pt x="1804" y="1870"/>
                  <a:pt x="1774" y="1948"/>
                  <a:pt x="1767" y="2027"/>
                </a:cubicBezTo>
                <a:cubicBezTo>
                  <a:pt x="1761" y="2093"/>
                  <a:pt x="1776" y="2163"/>
                  <a:pt x="1818" y="2215"/>
                </a:cubicBezTo>
                <a:cubicBezTo>
                  <a:pt x="1850" y="2256"/>
                  <a:pt x="1905" y="2277"/>
                  <a:pt x="1957" y="2273"/>
                </a:cubicBezTo>
                <a:cubicBezTo>
                  <a:pt x="2015" y="2269"/>
                  <a:pt x="2066" y="2232"/>
                  <a:pt x="2112" y="2201"/>
                </a:cubicBezTo>
              </a:path>
              <a:path w="4662" h="2661" extrusionOk="0">
                <a:moveTo>
                  <a:pt x="2414" y="1567"/>
                </a:moveTo>
                <a:cubicBezTo>
                  <a:pt x="2430" y="1615"/>
                  <a:pt x="2420" y="1648"/>
                  <a:pt x="2413" y="1699"/>
                </a:cubicBezTo>
                <a:cubicBezTo>
                  <a:pt x="2402" y="1777"/>
                  <a:pt x="2392" y="1856"/>
                  <a:pt x="2379" y="1934"/>
                </a:cubicBezTo>
                <a:cubicBezTo>
                  <a:pt x="2369" y="1996"/>
                  <a:pt x="2358" y="2059"/>
                  <a:pt x="2355" y="2122"/>
                </a:cubicBezTo>
                <a:cubicBezTo>
                  <a:pt x="2354" y="2147"/>
                  <a:pt x="2347" y="2184"/>
                  <a:pt x="2380" y="2162"/>
                </a:cubicBezTo>
                <a:cubicBezTo>
                  <a:pt x="2387" y="2157"/>
                  <a:pt x="2393" y="2152"/>
                  <a:pt x="2400" y="2147"/>
                </a:cubicBezTo>
              </a:path>
              <a:path w="4662" h="2661" extrusionOk="0">
                <a:moveTo>
                  <a:pt x="2958" y="1673"/>
                </a:moveTo>
                <a:cubicBezTo>
                  <a:pt x="2945" y="1643"/>
                  <a:pt x="2937" y="1629"/>
                  <a:pt x="2906" y="1617"/>
                </a:cubicBezTo>
                <a:cubicBezTo>
                  <a:pt x="2869" y="1602"/>
                  <a:pt x="2832" y="1605"/>
                  <a:pt x="2793" y="1608"/>
                </a:cubicBezTo>
                <a:cubicBezTo>
                  <a:pt x="2746" y="1611"/>
                  <a:pt x="2696" y="1623"/>
                  <a:pt x="2654" y="1647"/>
                </a:cubicBezTo>
                <a:cubicBezTo>
                  <a:pt x="2622" y="1666"/>
                  <a:pt x="2594" y="1699"/>
                  <a:pt x="2616" y="1737"/>
                </a:cubicBezTo>
                <a:cubicBezTo>
                  <a:pt x="2647" y="1791"/>
                  <a:pt x="2720" y="1828"/>
                  <a:pt x="2770" y="1858"/>
                </a:cubicBezTo>
                <a:cubicBezTo>
                  <a:pt x="2837" y="1899"/>
                  <a:pt x="2932" y="1932"/>
                  <a:pt x="2983" y="1995"/>
                </a:cubicBezTo>
                <a:cubicBezTo>
                  <a:pt x="3007" y="2024"/>
                  <a:pt x="2987" y="2045"/>
                  <a:pt x="2958" y="2056"/>
                </a:cubicBezTo>
                <a:cubicBezTo>
                  <a:pt x="2924" y="2069"/>
                  <a:pt x="2877" y="2078"/>
                  <a:pt x="2841" y="2077"/>
                </a:cubicBezTo>
                <a:cubicBezTo>
                  <a:pt x="2813" y="2076"/>
                  <a:pt x="2784" y="2071"/>
                  <a:pt x="2765" y="2052"/>
                </a:cubicBezTo>
              </a:path>
              <a:path w="4662" h="2661" extrusionOk="0">
                <a:moveTo>
                  <a:pt x="3106" y="1611"/>
                </a:moveTo>
                <a:cubicBezTo>
                  <a:pt x="3137" y="1578"/>
                  <a:pt x="3161" y="1560"/>
                  <a:pt x="3207" y="1553"/>
                </a:cubicBezTo>
                <a:cubicBezTo>
                  <a:pt x="3270" y="1543"/>
                  <a:pt x="3356" y="1535"/>
                  <a:pt x="3410" y="1575"/>
                </a:cubicBezTo>
                <a:cubicBezTo>
                  <a:pt x="3438" y="1596"/>
                  <a:pt x="3442" y="1632"/>
                  <a:pt x="3451" y="1663"/>
                </a:cubicBezTo>
                <a:cubicBezTo>
                  <a:pt x="3470" y="1731"/>
                  <a:pt x="3492" y="1799"/>
                  <a:pt x="3507" y="1868"/>
                </a:cubicBezTo>
                <a:cubicBezTo>
                  <a:pt x="3523" y="1938"/>
                  <a:pt x="3535" y="2009"/>
                  <a:pt x="3539" y="2081"/>
                </a:cubicBezTo>
                <a:cubicBezTo>
                  <a:pt x="3542" y="2140"/>
                  <a:pt x="3538" y="2200"/>
                  <a:pt x="3519" y="2256"/>
                </a:cubicBezTo>
                <a:cubicBezTo>
                  <a:pt x="3507" y="2290"/>
                  <a:pt x="3484" y="2324"/>
                  <a:pt x="3450" y="2340"/>
                </a:cubicBezTo>
                <a:cubicBezTo>
                  <a:pt x="3392" y="2366"/>
                  <a:pt x="3305" y="2349"/>
                  <a:pt x="3250" y="2322"/>
                </a:cubicBezTo>
                <a:cubicBezTo>
                  <a:pt x="3222" y="2308"/>
                  <a:pt x="3216" y="2290"/>
                  <a:pt x="3219" y="2262"/>
                </a:cubicBezTo>
                <a:cubicBezTo>
                  <a:pt x="3223" y="2256"/>
                  <a:pt x="3226" y="2251"/>
                  <a:pt x="3230" y="2245"/>
                </a:cubicBezTo>
              </a:path>
              <a:path w="4662" h="2661" extrusionOk="0">
                <a:moveTo>
                  <a:pt x="3735" y="1485"/>
                </a:moveTo>
                <a:cubicBezTo>
                  <a:pt x="3725" y="1467"/>
                  <a:pt x="3719" y="1457"/>
                  <a:pt x="3705" y="1443"/>
                </a:cubicBezTo>
                <a:cubicBezTo>
                  <a:pt x="3723" y="1485"/>
                  <a:pt x="3735" y="1530"/>
                  <a:pt x="3747" y="1574"/>
                </a:cubicBezTo>
                <a:cubicBezTo>
                  <a:pt x="3788" y="1719"/>
                  <a:pt x="3822" y="1868"/>
                  <a:pt x="3829" y="2019"/>
                </a:cubicBezTo>
                <a:cubicBezTo>
                  <a:pt x="3832" y="2092"/>
                  <a:pt x="3821" y="2151"/>
                  <a:pt x="3798" y="2218"/>
                </a:cubicBezTo>
                <a:cubicBezTo>
                  <a:pt x="3785" y="2255"/>
                  <a:pt x="3807" y="2186"/>
                  <a:pt x="3811" y="2178"/>
                </a:cubicBezTo>
              </a:path>
              <a:path w="4662" h="2661" extrusionOk="0">
                <a:moveTo>
                  <a:pt x="4241" y="1713"/>
                </a:moveTo>
                <a:cubicBezTo>
                  <a:pt x="4255" y="1739"/>
                  <a:pt x="4259" y="1755"/>
                  <a:pt x="4263" y="1785"/>
                </a:cubicBezTo>
                <a:cubicBezTo>
                  <a:pt x="4263" y="1792"/>
                  <a:pt x="4264" y="1798"/>
                  <a:pt x="4264" y="1805"/>
                </a:cubicBezTo>
              </a:path>
              <a:path w="4662" h="2661" extrusionOk="0">
                <a:moveTo>
                  <a:pt x="4309" y="2053"/>
                </a:moveTo>
                <a:cubicBezTo>
                  <a:pt x="4297" y="2147"/>
                  <a:pt x="4277" y="2233"/>
                  <a:pt x="4235" y="2319"/>
                </a:cubicBezTo>
                <a:cubicBezTo>
                  <a:pt x="4174" y="2443"/>
                  <a:pt x="4091" y="2551"/>
                  <a:pt x="4007" y="2660"/>
                </a:cubicBezTo>
              </a:path>
              <a:path w="4662" h="2661" extrusionOk="0">
                <a:moveTo>
                  <a:pt x="4331" y="1334"/>
                </a:moveTo>
                <a:cubicBezTo>
                  <a:pt x="4331" y="1339"/>
                  <a:pt x="4316" y="1347"/>
                  <a:pt x="4329" y="1376"/>
                </a:cubicBezTo>
                <a:cubicBezTo>
                  <a:pt x="4346" y="1413"/>
                  <a:pt x="4383" y="1446"/>
                  <a:pt x="4407" y="1478"/>
                </a:cubicBezTo>
                <a:cubicBezTo>
                  <a:pt x="4441" y="1524"/>
                  <a:pt x="4464" y="1570"/>
                  <a:pt x="4428" y="1623"/>
                </a:cubicBezTo>
                <a:cubicBezTo>
                  <a:pt x="4398" y="1668"/>
                  <a:pt x="4345" y="1692"/>
                  <a:pt x="4318" y="1739"/>
                </a:cubicBezTo>
                <a:cubicBezTo>
                  <a:pt x="4318" y="1744"/>
                  <a:pt x="4318" y="1750"/>
                  <a:pt x="4318" y="1755"/>
                </a:cubicBezTo>
                <a:cubicBezTo>
                  <a:pt x="4354" y="1774"/>
                  <a:pt x="4393" y="1792"/>
                  <a:pt x="4426" y="1816"/>
                </a:cubicBezTo>
                <a:cubicBezTo>
                  <a:pt x="4469" y="1847"/>
                  <a:pt x="4482" y="1880"/>
                  <a:pt x="4444" y="1923"/>
                </a:cubicBezTo>
                <a:cubicBezTo>
                  <a:pt x="4396" y="1978"/>
                  <a:pt x="4321" y="2010"/>
                  <a:pt x="4270" y="2061"/>
                </a:cubicBezTo>
                <a:cubicBezTo>
                  <a:pt x="4307" y="2082"/>
                  <a:pt x="4350" y="2101"/>
                  <a:pt x="4388" y="2123"/>
                </a:cubicBezTo>
                <a:cubicBezTo>
                  <a:pt x="4459" y="2164"/>
                  <a:pt x="4492" y="2225"/>
                  <a:pt x="4471" y="2306"/>
                </a:cubicBezTo>
                <a:cubicBezTo>
                  <a:pt x="4454" y="2370"/>
                  <a:pt x="4408" y="2421"/>
                  <a:pt x="4387" y="2482"/>
                </a:cubicBezTo>
                <a:cubicBezTo>
                  <a:pt x="4371" y="2527"/>
                  <a:pt x="4382" y="2556"/>
                  <a:pt x="4423" y="2577"/>
                </a:cubicBezTo>
                <a:cubicBezTo>
                  <a:pt x="4477" y="2605"/>
                  <a:pt x="4543" y="2613"/>
                  <a:pt x="4602" y="2626"/>
                </a:cubicBezTo>
                <a:cubicBezTo>
                  <a:pt x="4622" y="2630"/>
                  <a:pt x="4642" y="2635"/>
                  <a:pt x="4661" y="2639"/>
                </a:cubicBezTo>
              </a:path>
              <a:path w="4662" h="2661" extrusionOk="0">
                <a:moveTo>
                  <a:pt x="2022" y="50"/>
                </a:moveTo>
                <a:cubicBezTo>
                  <a:pt x="2031" y="35"/>
                  <a:pt x="2036" y="25"/>
                  <a:pt x="2042" y="9"/>
                </a:cubicBezTo>
                <a:cubicBezTo>
                  <a:pt x="2015" y="6"/>
                  <a:pt x="2003" y="1"/>
                  <a:pt x="1973" y="9"/>
                </a:cubicBezTo>
                <a:cubicBezTo>
                  <a:pt x="1959" y="15"/>
                  <a:pt x="1955" y="16"/>
                  <a:pt x="1947" y="21"/>
                </a:cubicBezTo>
                <a:cubicBezTo>
                  <a:pt x="1976" y="31"/>
                  <a:pt x="2005" y="37"/>
                  <a:pt x="2039" y="42"/>
                </a:cubicBezTo>
                <a:cubicBezTo>
                  <a:pt x="2063" y="46"/>
                  <a:pt x="2129" y="50"/>
                  <a:pt x="2136" y="83"/>
                </a:cubicBezTo>
                <a:cubicBezTo>
                  <a:pt x="2143" y="119"/>
                  <a:pt x="2100" y="155"/>
                  <a:pt x="2081" y="180"/>
                </a:cubicBezTo>
                <a:cubicBezTo>
                  <a:pt x="2047" y="227"/>
                  <a:pt x="2014" y="272"/>
                  <a:pt x="2043" y="330"/>
                </a:cubicBezTo>
                <a:cubicBezTo>
                  <a:pt x="2065" y="374"/>
                  <a:pt x="2104" y="408"/>
                  <a:pt x="2126" y="453"/>
                </a:cubicBezTo>
                <a:cubicBezTo>
                  <a:pt x="2158" y="520"/>
                  <a:pt x="2131" y="579"/>
                  <a:pt x="2087" y="632"/>
                </a:cubicBezTo>
                <a:cubicBezTo>
                  <a:pt x="2054" y="671"/>
                  <a:pt x="2017" y="701"/>
                  <a:pt x="1992" y="743"/>
                </a:cubicBezTo>
                <a:cubicBezTo>
                  <a:pt x="2030" y="760"/>
                  <a:pt x="2070" y="768"/>
                  <a:pt x="2109" y="784"/>
                </a:cubicBezTo>
                <a:cubicBezTo>
                  <a:pt x="2160" y="804"/>
                  <a:pt x="2160" y="828"/>
                  <a:pt x="2150" y="874"/>
                </a:cubicBezTo>
                <a:cubicBezTo>
                  <a:pt x="2144" y="904"/>
                  <a:pt x="2105" y="937"/>
                  <a:pt x="2128" y="970"/>
                </a:cubicBezTo>
                <a:cubicBezTo>
                  <a:pt x="2158" y="1013"/>
                  <a:pt x="2245" y="1025"/>
                  <a:pt x="2288" y="1052"/>
                </a:cubicBezTo>
                <a:cubicBezTo>
                  <a:pt x="2327" y="1076"/>
                  <a:pt x="2361" y="1116"/>
                  <a:pt x="2352" y="1163"/>
                </a:cubicBezTo>
                <a:cubicBezTo>
                  <a:pt x="2349" y="1165"/>
                  <a:pt x="2345" y="1168"/>
                  <a:pt x="2342" y="1170"/>
                </a:cubicBezTo>
              </a:path>
            </a:pathLst>
          </a:custGeom>
          <a:noFill/>
          <a:ln w="19050" cap="rnd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14" name="Ink 4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533900" y="3587750"/>
            <a:ext cx="1835150" cy="685800"/>
          </a:xfrm>
          <a:custGeom>
            <a:avLst/>
            <a:gdLst>
              <a:gd name="T0" fmla="*/ 2147483647 w 5098"/>
              <a:gd name="T1" fmla="*/ 2147483647 h 1905"/>
              <a:gd name="T2" fmla="*/ 2147483647 w 5098"/>
              <a:gd name="T3" fmla="*/ 2147483647 h 1905"/>
              <a:gd name="T4" fmla="*/ 2147483647 w 5098"/>
              <a:gd name="T5" fmla="*/ 2147483647 h 1905"/>
              <a:gd name="T6" fmla="*/ 2147483647 w 5098"/>
              <a:gd name="T7" fmla="*/ 2147483647 h 1905"/>
              <a:gd name="T8" fmla="*/ 2147483647 w 5098"/>
              <a:gd name="T9" fmla="*/ 2147483647 h 1905"/>
              <a:gd name="T10" fmla="*/ 2147483647 w 5098"/>
              <a:gd name="T11" fmla="*/ 2147483647 h 1905"/>
              <a:gd name="T12" fmla="*/ 2147483647 w 5098"/>
              <a:gd name="T13" fmla="*/ 2147483647 h 1905"/>
              <a:gd name="T14" fmla="*/ 2147483647 w 5098"/>
              <a:gd name="T15" fmla="*/ 2147483647 h 1905"/>
              <a:gd name="T16" fmla="*/ 2147483647 w 5098"/>
              <a:gd name="T17" fmla="*/ 2147483647 h 1905"/>
              <a:gd name="T18" fmla="*/ 2147483647 w 5098"/>
              <a:gd name="T19" fmla="*/ 2147483647 h 1905"/>
              <a:gd name="T20" fmla="*/ 2147483647 w 5098"/>
              <a:gd name="T21" fmla="*/ 2147483647 h 1905"/>
              <a:gd name="T22" fmla="*/ 2147483647 w 5098"/>
              <a:gd name="T23" fmla="*/ 2147483647 h 1905"/>
              <a:gd name="T24" fmla="*/ 2147483647 w 5098"/>
              <a:gd name="T25" fmla="*/ 2147483647 h 1905"/>
              <a:gd name="T26" fmla="*/ 2147483647 w 5098"/>
              <a:gd name="T27" fmla="*/ 2147483647 h 1905"/>
              <a:gd name="T28" fmla="*/ 2147483647 w 5098"/>
              <a:gd name="T29" fmla="*/ 2147483647 h 1905"/>
              <a:gd name="T30" fmla="*/ 2147483647 w 5098"/>
              <a:gd name="T31" fmla="*/ 2147483647 h 1905"/>
              <a:gd name="T32" fmla="*/ 2147483647 w 5098"/>
              <a:gd name="T33" fmla="*/ 2147483647 h 1905"/>
              <a:gd name="T34" fmla="*/ 2147483647 w 5098"/>
              <a:gd name="T35" fmla="*/ 2147483647 h 1905"/>
              <a:gd name="T36" fmla="*/ 2147483647 w 5098"/>
              <a:gd name="T37" fmla="*/ 2147483647 h 1905"/>
              <a:gd name="T38" fmla="*/ 2147483647 w 5098"/>
              <a:gd name="T39" fmla="*/ 2147483647 h 1905"/>
              <a:gd name="T40" fmla="*/ 2147483647 w 5098"/>
              <a:gd name="T41" fmla="*/ 2147483647 h 1905"/>
              <a:gd name="T42" fmla="*/ 2147483647 w 5098"/>
              <a:gd name="T43" fmla="*/ 2147483647 h 1905"/>
              <a:gd name="T44" fmla="*/ 2147483647 w 5098"/>
              <a:gd name="T45" fmla="*/ 2147483647 h 1905"/>
              <a:gd name="T46" fmla="*/ 2147483647 w 5098"/>
              <a:gd name="T47" fmla="*/ 2147483647 h 1905"/>
              <a:gd name="T48" fmla="*/ 2147483647 w 5098"/>
              <a:gd name="T49" fmla="*/ 2147483647 h 1905"/>
              <a:gd name="T50" fmla="*/ 2147483647 w 5098"/>
              <a:gd name="T51" fmla="*/ 2147483647 h 1905"/>
              <a:gd name="T52" fmla="*/ 2147483647 w 5098"/>
              <a:gd name="T53" fmla="*/ 2147483647 h 1905"/>
              <a:gd name="T54" fmla="*/ 2147483647 w 5098"/>
              <a:gd name="T55" fmla="*/ 2147483647 h 1905"/>
              <a:gd name="T56" fmla="*/ 2147483647 w 5098"/>
              <a:gd name="T57" fmla="*/ 2147483647 h 1905"/>
              <a:gd name="T58" fmla="*/ 2147483647 w 5098"/>
              <a:gd name="T59" fmla="*/ 2147483647 h 1905"/>
              <a:gd name="T60" fmla="*/ 2147483647 w 5098"/>
              <a:gd name="T61" fmla="*/ 2147483647 h 1905"/>
              <a:gd name="T62" fmla="*/ 2147483647 w 5098"/>
              <a:gd name="T63" fmla="*/ 2147483647 h 1905"/>
              <a:gd name="T64" fmla="*/ 2147483647 w 5098"/>
              <a:gd name="T65" fmla="*/ 2147483647 h 1905"/>
              <a:gd name="T66" fmla="*/ 2147483647 w 5098"/>
              <a:gd name="T67" fmla="*/ 2147483647 h 1905"/>
              <a:gd name="T68" fmla="*/ 2147483647 w 5098"/>
              <a:gd name="T69" fmla="*/ 2147483647 h 1905"/>
              <a:gd name="T70" fmla="*/ 2147483647 w 5098"/>
              <a:gd name="T71" fmla="*/ 2147483647 h 1905"/>
              <a:gd name="T72" fmla="*/ 2147483647 w 5098"/>
              <a:gd name="T73" fmla="*/ 2147483647 h 1905"/>
              <a:gd name="T74" fmla="*/ 2147483647 w 5098"/>
              <a:gd name="T75" fmla="*/ 2147483647 h 1905"/>
              <a:gd name="T76" fmla="*/ 2147483647 w 5098"/>
              <a:gd name="T77" fmla="*/ 2147483647 h 1905"/>
              <a:gd name="T78" fmla="*/ 2147483647 w 5098"/>
              <a:gd name="T79" fmla="*/ 2147483647 h 1905"/>
              <a:gd name="T80" fmla="*/ 2147483647 w 5098"/>
              <a:gd name="T81" fmla="*/ 2147483647 h 1905"/>
              <a:gd name="T82" fmla="*/ 2147483647 w 5098"/>
              <a:gd name="T83" fmla="*/ 2147483647 h 1905"/>
              <a:gd name="T84" fmla="*/ 2147483647 w 5098"/>
              <a:gd name="T85" fmla="*/ 2147483647 h 1905"/>
              <a:gd name="T86" fmla="*/ 2147483647 w 5098"/>
              <a:gd name="T87" fmla="*/ 2147483647 h 1905"/>
              <a:gd name="T88" fmla="*/ 2147483647 w 5098"/>
              <a:gd name="T89" fmla="*/ 2147483647 h 1905"/>
              <a:gd name="T90" fmla="*/ 2147483647 w 5098"/>
              <a:gd name="T91" fmla="*/ 2147483647 h 1905"/>
              <a:gd name="T92" fmla="*/ 2147483647 w 5098"/>
              <a:gd name="T93" fmla="*/ 2147483647 h 1905"/>
              <a:gd name="T94" fmla="*/ 2147483647 w 5098"/>
              <a:gd name="T95" fmla="*/ 2147483647 h 1905"/>
              <a:gd name="T96" fmla="*/ 2147483647 w 5098"/>
              <a:gd name="T97" fmla="*/ 2147483647 h 1905"/>
              <a:gd name="T98" fmla="*/ 2147483647 w 5098"/>
              <a:gd name="T99" fmla="*/ 2147483647 h 1905"/>
              <a:gd name="T100" fmla="*/ 2147483647 w 5098"/>
              <a:gd name="T101" fmla="*/ 2147483647 h 1905"/>
              <a:gd name="T102" fmla="*/ 2147483647 w 5098"/>
              <a:gd name="T103" fmla="*/ 2147483647 h 1905"/>
              <a:gd name="T104" fmla="*/ 2147483647 w 5098"/>
              <a:gd name="T105" fmla="*/ 2147483647 h 190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098"/>
              <a:gd name="T160" fmla="*/ 0 h 1905"/>
              <a:gd name="T161" fmla="*/ 5098 w 5098"/>
              <a:gd name="T162" fmla="*/ 1905 h 190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098" h="1905" extrusionOk="0">
                <a:moveTo>
                  <a:pt x="485" y="50"/>
                </a:moveTo>
                <a:cubicBezTo>
                  <a:pt x="481" y="69"/>
                  <a:pt x="477" y="105"/>
                  <a:pt x="471" y="131"/>
                </a:cubicBezTo>
                <a:cubicBezTo>
                  <a:pt x="451" y="209"/>
                  <a:pt x="430" y="287"/>
                  <a:pt x="412" y="365"/>
                </a:cubicBezTo>
                <a:cubicBezTo>
                  <a:pt x="374" y="527"/>
                  <a:pt x="350" y="692"/>
                  <a:pt x="331" y="857"/>
                </a:cubicBezTo>
                <a:cubicBezTo>
                  <a:pt x="320" y="847"/>
                  <a:pt x="295" y="826"/>
                  <a:pt x="279" y="812"/>
                </a:cubicBezTo>
                <a:cubicBezTo>
                  <a:pt x="219" y="759"/>
                  <a:pt x="106" y="659"/>
                  <a:pt x="26" y="735"/>
                </a:cubicBezTo>
                <a:cubicBezTo>
                  <a:pt x="-4" y="763"/>
                  <a:pt x="10" y="792"/>
                  <a:pt x="0" y="825"/>
                </a:cubicBezTo>
                <a:cubicBezTo>
                  <a:pt x="52" y="892"/>
                  <a:pt x="59" y="927"/>
                  <a:pt x="163" y="923"/>
                </a:cubicBezTo>
                <a:cubicBezTo>
                  <a:pt x="229" y="920"/>
                  <a:pt x="409" y="828"/>
                  <a:pt x="464" y="855"/>
                </a:cubicBezTo>
                <a:cubicBezTo>
                  <a:pt x="496" y="871"/>
                  <a:pt x="466" y="913"/>
                  <a:pt x="516" y="915"/>
                </a:cubicBezTo>
                <a:cubicBezTo>
                  <a:pt x="605" y="918"/>
                  <a:pt x="724" y="794"/>
                  <a:pt x="780" y="740"/>
                </a:cubicBezTo>
                <a:cubicBezTo>
                  <a:pt x="967" y="559"/>
                  <a:pt x="1097" y="284"/>
                  <a:pt x="1101" y="22"/>
                </a:cubicBezTo>
                <a:cubicBezTo>
                  <a:pt x="1099" y="15"/>
                  <a:pt x="1097" y="7"/>
                  <a:pt x="1095" y="0"/>
                </a:cubicBezTo>
                <a:cubicBezTo>
                  <a:pt x="1073" y="38"/>
                  <a:pt x="1042" y="86"/>
                  <a:pt x="1026" y="141"/>
                </a:cubicBezTo>
                <a:cubicBezTo>
                  <a:pt x="931" y="461"/>
                  <a:pt x="870" y="798"/>
                  <a:pt x="818" y="1127"/>
                </a:cubicBezTo>
                <a:cubicBezTo>
                  <a:pt x="801" y="1235"/>
                  <a:pt x="772" y="1362"/>
                  <a:pt x="797" y="1471"/>
                </a:cubicBezTo>
                <a:cubicBezTo>
                  <a:pt x="802" y="1476"/>
                  <a:pt x="807" y="1482"/>
                  <a:pt x="812" y="1487"/>
                </a:cubicBezTo>
                <a:cubicBezTo>
                  <a:pt x="867" y="1440"/>
                  <a:pt x="893" y="1402"/>
                  <a:pt x="924" y="1324"/>
                </a:cubicBezTo>
                <a:cubicBezTo>
                  <a:pt x="1047" y="1012"/>
                  <a:pt x="1101" y="668"/>
                  <a:pt x="1155" y="339"/>
                </a:cubicBezTo>
                <a:cubicBezTo>
                  <a:pt x="1171" y="243"/>
                  <a:pt x="1182" y="147"/>
                  <a:pt x="1192" y="50"/>
                </a:cubicBezTo>
                <a:cubicBezTo>
                  <a:pt x="1173" y="156"/>
                  <a:pt x="1153" y="263"/>
                  <a:pt x="1136" y="370"/>
                </a:cubicBezTo>
                <a:cubicBezTo>
                  <a:pt x="1071" y="780"/>
                  <a:pt x="1000" y="1198"/>
                  <a:pt x="999" y="1614"/>
                </a:cubicBezTo>
                <a:cubicBezTo>
                  <a:pt x="999" y="1623"/>
                  <a:pt x="1020" y="1908"/>
                  <a:pt x="1029" y="1904"/>
                </a:cubicBezTo>
                <a:cubicBezTo>
                  <a:pt x="1054" y="1892"/>
                  <a:pt x="1038" y="1788"/>
                  <a:pt x="1038" y="1777"/>
                </a:cubicBezTo>
              </a:path>
              <a:path w="5098" h="1905" extrusionOk="0">
                <a:moveTo>
                  <a:pt x="722" y="336"/>
                </a:moveTo>
                <a:cubicBezTo>
                  <a:pt x="701" y="319"/>
                  <a:pt x="690" y="304"/>
                  <a:pt x="663" y="306"/>
                </a:cubicBezTo>
                <a:cubicBezTo>
                  <a:pt x="690" y="291"/>
                  <a:pt x="720" y="281"/>
                  <a:pt x="749" y="270"/>
                </a:cubicBezTo>
              </a:path>
              <a:path w="5098" h="1905" extrusionOk="0">
                <a:moveTo>
                  <a:pt x="1750" y="210"/>
                </a:moveTo>
                <a:cubicBezTo>
                  <a:pt x="1743" y="174"/>
                  <a:pt x="1735" y="160"/>
                  <a:pt x="1722" y="132"/>
                </a:cubicBezTo>
                <a:cubicBezTo>
                  <a:pt x="1676" y="172"/>
                  <a:pt x="1657" y="218"/>
                  <a:pt x="1635" y="276"/>
                </a:cubicBezTo>
                <a:cubicBezTo>
                  <a:pt x="1588" y="397"/>
                  <a:pt x="1552" y="522"/>
                  <a:pt x="1527" y="649"/>
                </a:cubicBezTo>
                <a:cubicBezTo>
                  <a:pt x="1503" y="770"/>
                  <a:pt x="1450" y="966"/>
                  <a:pt x="1513" y="1083"/>
                </a:cubicBezTo>
                <a:cubicBezTo>
                  <a:pt x="1540" y="1133"/>
                  <a:pt x="1583" y="1092"/>
                  <a:pt x="1611" y="1071"/>
                </a:cubicBezTo>
              </a:path>
              <a:path w="5098" h="1905" extrusionOk="0">
                <a:moveTo>
                  <a:pt x="2209" y="277"/>
                </a:moveTo>
                <a:cubicBezTo>
                  <a:pt x="2216" y="253"/>
                  <a:pt x="2227" y="247"/>
                  <a:pt x="2201" y="230"/>
                </a:cubicBezTo>
                <a:cubicBezTo>
                  <a:pt x="2155" y="200"/>
                  <a:pt x="2051" y="231"/>
                  <a:pt x="2007" y="248"/>
                </a:cubicBezTo>
                <a:cubicBezTo>
                  <a:pt x="1961" y="266"/>
                  <a:pt x="1920" y="297"/>
                  <a:pt x="1904" y="345"/>
                </a:cubicBezTo>
                <a:cubicBezTo>
                  <a:pt x="1882" y="412"/>
                  <a:pt x="1903" y="497"/>
                  <a:pt x="1912" y="564"/>
                </a:cubicBezTo>
                <a:cubicBezTo>
                  <a:pt x="1924" y="656"/>
                  <a:pt x="1925" y="765"/>
                  <a:pt x="1968" y="849"/>
                </a:cubicBezTo>
                <a:cubicBezTo>
                  <a:pt x="1983" y="877"/>
                  <a:pt x="2006" y="902"/>
                  <a:pt x="2035" y="915"/>
                </a:cubicBezTo>
                <a:cubicBezTo>
                  <a:pt x="2063" y="928"/>
                  <a:pt x="2079" y="926"/>
                  <a:pt x="2104" y="909"/>
                </a:cubicBezTo>
                <a:cubicBezTo>
                  <a:pt x="2127" y="893"/>
                  <a:pt x="2139" y="870"/>
                  <a:pt x="2155" y="848"/>
                </a:cubicBezTo>
              </a:path>
              <a:path w="5098" h="1905" extrusionOk="0">
                <a:moveTo>
                  <a:pt x="2414" y="416"/>
                </a:moveTo>
                <a:cubicBezTo>
                  <a:pt x="2411" y="401"/>
                  <a:pt x="2412" y="387"/>
                  <a:pt x="2393" y="381"/>
                </a:cubicBezTo>
                <a:cubicBezTo>
                  <a:pt x="2367" y="373"/>
                  <a:pt x="2334" y="380"/>
                  <a:pt x="2309" y="389"/>
                </a:cubicBezTo>
                <a:cubicBezTo>
                  <a:pt x="2266" y="405"/>
                  <a:pt x="2230" y="440"/>
                  <a:pt x="2219" y="485"/>
                </a:cubicBezTo>
                <a:cubicBezTo>
                  <a:pt x="2208" y="529"/>
                  <a:pt x="2219" y="574"/>
                  <a:pt x="2236" y="615"/>
                </a:cubicBezTo>
                <a:cubicBezTo>
                  <a:pt x="2254" y="657"/>
                  <a:pt x="2281" y="695"/>
                  <a:pt x="2309" y="731"/>
                </a:cubicBezTo>
                <a:cubicBezTo>
                  <a:pt x="2329" y="756"/>
                  <a:pt x="2350" y="776"/>
                  <a:pt x="2361" y="807"/>
                </a:cubicBezTo>
                <a:cubicBezTo>
                  <a:pt x="2368" y="826"/>
                  <a:pt x="2368" y="845"/>
                  <a:pt x="2364" y="864"/>
                </a:cubicBezTo>
                <a:cubicBezTo>
                  <a:pt x="2362" y="875"/>
                  <a:pt x="2358" y="885"/>
                  <a:pt x="2355" y="895"/>
                </a:cubicBezTo>
                <a:cubicBezTo>
                  <a:pt x="2337" y="878"/>
                  <a:pt x="2332" y="862"/>
                  <a:pt x="2325" y="838"/>
                </a:cubicBezTo>
              </a:path>
              <a:path w="5098" h="1905" extrusionOk="0">
                <a:moveTo>
                  <a:pt x="2297" y="616"/>
                </a:moveTo>
                <a:cubicBezTo>
                  <a:pt x="2302" y="638"/>
                  <a:pt x="2304" y="653"/>
                  <a:pt x="2317" y="672"/>
                </a:cubicBezTo>
                <a:cubicBezTo>
                  <a:pt x="2328" y="689"/>
                  <a:pt x="2341" y="697"/>
                  <a:pt x="2359" y="684"/>
                </a:cubicBezTo>
                <a:cubicBezTo>
                  <a:pt x="2390" y="661"/>
                  <a:pt x="2413" y="630"/>
                  <a:pt x="2437" y="601"/>
                </a:cubicBezTo>
              </a:path>
              <a:path w="5098" h="1905" extrusionOk="0">
                <a:moveTo>
                  <a:pt x="2586" y="340"/>
                </a:moveTo>
                <a:cubicBezTo>
                  <a:pt x="2583" y="364"/>
                  <a:pt x="2577" y="391"/>
                  <a:pt x="2576" y="415"/>
                </a:cubicBezTo>
                <a:cubicBezTo>
                  <a:pt x="2573" y="464"/>
                  <a:pt x="2571" y="515"/>
                  <a:pt x="2571" y="565"/>
                </a:cubicBezTo>
                <a:cubicBezTo>
                  <a:pt x="2571" y="617"/>
                  <a:pt x="2573" y="669"/>
                  <a:pt x="2576" y="721"/>
                </a:cubicBezTo>
                <a:cubicBezTo>
                  <a:pt x="2576" y="724"/>
                  <a:pt x="2579" y="813"/>
                  <a:pt x="2583" y="813"/>
                </a:cubicBezTo>
                <a:cubicBezTo>
                  <a:pt x="2595" y="798"/>
                  <a:pt x="2599" y="793"/>
                  <a:pt x="2603" y="780"/>
                </a:cubicBezTo>
              </a:path>
              <a:path w="5098" h="1905" extrusionOk="0">
                <a:moveTo>
                  <a:pt x="2788" y="650"/>
                </a:moveTo>
                <a:cubicBezTo>
                  <a:pt x="2778" y="720"/>
                  <a:pt x="2775" y="791"/>
                  <a:pt x="2762" y="860"/>
                </a:cubicBezTo>
                <a:cubicBezTo>
                  <a:pt x="2754" y="878"/>
                  <a:pt x="2751" y="882"/>
                  <a:pt x="2753" y="894"/>
                </a:cubicBezTo>
                <a:cubicBezTo>
                  <a:pt x="2744" y="849"/>
                  <a:pt x="2742" y="813"/>
                  <a:pt x="2746" y="765"/>
                </a:cubicBezTo>
                <a:cubicBezTo>
                  <a:pt x="2754" y="658"/>
                  <a:pt x="2776" y="552"/>
                  <a:pt x="2815" y="452"/>
                </a:cubicBezTo>
                <a:cubicBezTo>
                  <a:pt x="2831" y="410"/>
                  <a:pt x="2878" y="285"/>
                  <a:pt x="2940" y="287"/>
                </a:cubicBezTo>
                <a:cubicBezTo>
                  <a:pt x="2959" y="288"/>
                  <a:pt x="2965" y="288"/>
                  <a:pt x="2973" y="299"/>
                </a:cubicBezTo>
                <a:cubicBezTo>
                  <a:pt x="2980" y="350"/>
                  <a:pt x="2975" y="376"/>
                  <a:pt x="2948" y="424"/>
                </a:cubicBezTo>
                <a:cubicBezTo>
                  <a:pt x="2925" y="465"/>
                  <a:pt x="2884" y="507"/>
                  <a:pt x="2884" y="557"/>
                </a:cubicBezTo>
                <a:cubicBezTo>
                  <a:pt x="2884" y="616"/>
                  <a:pt x="2951" y="654"/>
                  <a:pt x="3002" y="656"/>
                </a:cubicBezTo>
                <a:cubicBezTo>
                  <a:pt x="3039" y="657"/>
                  <a:pt x="3067" y="618"/>
                  <a:pt x="3087" y="595"/>
                </a:cubicBezTo>
                <a:cubicBezTo>
                  <a:pt x="3120" y="556"/>
                  <a:pt x="3144" y="509"/>
                  <a:pt x="3168" y="463"/>
                </a:cubicBezTo>
                <a:cubicBezTo>
                  <a:pt x="3192" y="419"/>
                  <a:pt x="3211" y="372"/>
                  <a:pt x="3231" y="326"/>
                </a:cubicBezTo>
                <a:cubicBezTo>
                  <a:pt x="3242" y="299"/>
                  <a:pt x="3254" y="274"/>
                  <a:pt x="3265" y="247"/>
                </a:cubicBezTo>
                <a:cubicBezTo>
                  <a:pt x="3306" y="258"/>
                  <a:pt x="3323" y="271"/>
                  <a:pt x="3355" y="302"/>
                </a:cubicBezTo>
                <a:cubicBezTo>
                  <a:pt x="3442" y="388"/>
                  <a:pt x="3553" y="479"/>
                  <a:pt x="3613" y="587"/>
                </a:cubicBezTo>
                <a:cubicBezTo>
                  <a:pt x="3643" y="641"/>
                  <a:pt x="3652" y="712"/>
                  <a:pt x="3598" y="755"/>
                </a:cubicBezTo>
                <a:cubicBezTo>
                  <a:pt x="3566" y="781"/>
                  <a:pt x="3523" y="792"/>
                  <a:pt x="3483" y="798"/>
                </a:cubicBezTo>
                <a:cubicBezTo>
                  <a:pt x="3442" y="804"/>
                  <a:pt x="3406" y="800"/>
                  <a:pt x="3375" y="793"/>
                </a:cubicBezTo>
                <a:cubicBezTo>
                  <a:pt x="3389" y="779"/>
                  <a:pt x="3403" y="768"/>
                  <a:pt x="3424" y="755"/>
                </a:cubicBezTo>
                <a:cubicBezTo>
                  <a:pt x="3431" y="751"/>
                  <a:pt x="3439" y="747"/>
                  <a:pt x="3446" y="743"/>
                </a:cubicBezTo>
              </a:path>
              <a:path w="5098" h="1905" extrusionOk="0">
                <a:moveTo>
                  <a:pt x="3794" y="927"/>
                </a:moveTo>
                <a:cubicBezTo>
                  <a:pt x="3791" y="964"/>
                  <a:pt x="3782" y="991"/>
                  <a:pt x="3758" y="1021"/>
                </a:cubicBezTo>
                <a:cubicBezTo>
                  <a:pt x="3738" y="1046"/>
                  <a:pt x="3717" y="1065"/>
                  <a:pt x="3693" y="1086"/>
                </a:cubicBezTo>
              </a:path>
              <a:path w="5098" h="1905" extrusionOk="0">
                <a:moveTo>
                  <a:pt x="4594" y="455"/>
                </a:moveTo>
                <a:cubicBezTo>
                  <a:pt x="4551" y="423"/>
                  <a:pt x="4511" y="403"/>
                  <a:pt x="4457" y="394"/>
                </a:cubicBezTo>
                <a:cubicBezTo>
                  <a:pt x="4402" y="385"/>
                  <a:pt x="4342" y="388"/>
                  <a:pt x="4290" y="407"/>
                </a:cubicBezTo>
                <a:cubicBezTo>
                  <a:pt x="4246" y="423"/>
                  <a:pt x="4224" y="457"/>
                  <a:pt x="4245" y="504"/>
                </a:cubicBezTo>
                <a:cubicBezTo>
                  <a:pt x="4281" y="582"/>
                  <a:pt x="4377" y="643"/>
                  <a:pt x="4443" y="693"/>
                </a:cubicBezTo>
                <a:cubicBezTo>
                  <a:pt x="4483" y="723"/>
                  <a:pt x="4549" y="757"/>
                  <a:pt x="4569" y="807"/>
                </a:cubicBezTo>
                <a:cubicBezTo>
                  <a:pt x="4583" y="843"/>
                  <a:pt x="4544" y="870"/>
                  <a:pt x="4517" y="882"/>
                </a:cubicBezTo>
                <a:cubicBezTo>
                  <a:pt x="4480" y="898"/>
                  <a:pt x="4429" y="908"/>
                  <a:pt x="4388" y="901"/>
                </a:cubicBezTo>
                <a:cubicBezTo>
                  <a:pt x="4367" y="897"/>
                  <a:pt x="4331" y="890"/>
                  <a:pt x="4330" y="863"/>
                </a:cubicBezTo>
                <a:cubicBezTo>
                  <a:pt x="4333" y="843"/>
                  <a:pt x="4336" y="836"/>
                  <a:pt x="4347" y="825"/>
                </a:cubicBezTo>
              </a:path>
              <a:path w="5098" h="1905" extrusionOk="0">
                <a:moveTo>
                  <a:pt x="4731" y="126"/>
                </a:moveTo>
                <a:cubicBezTo>
                  <a:pt x="4751" y="121"/>
                  <a:pt x="4770" y="114"/>
                  <a:pt x="4791" y="111"/>
                </a:cubicBezTo>
                <a:cubicBezTo>
                  <a:pt x="4830" y="106"/>
                  <a:pt x="4866" y="109"/>
                  <a:pt x="4903" y="123"/>
                </a:cubicBezTo>
                <a:cubicBezTo>
                  <a:pt x="4954" y="142"/>
                  <a:pt x="4995" y="180"/>
                  <a:pt x="5024" y="225"/>
                </a:cubicBezTo>
                <a:cubicBezTo>
                  <a:pt x="5086" y="322"/>
                  <a:pt x="5104" y="461"/>
                  <a:pt x="5096" y="574"/>
                </a:cubicBezTo>
                <a:cubicBezTo>
                  <a:pt x="5090" y="656"/>
                  <a:pt x="5068" y="738"/>
                  <a:pt x="5042" y="816"/>
                </a:cubicBezTo>
                <a:cubicBezTo>
                  <a:pt x="5021" y="878"/>
                  <a:pt x="4990" y="930"/>
                  <a:pt x="4957" y="985"/>
                </a:cubicBezTo>
                <a:cubicBezTo>
                  <a:pt x="4955" y="988"/>
                  <a:pt x="4953" y="992"/>
                  <a:pt x="4951" y="995"/>
                </a:cubicBezTo>
                <a:cubicBezTo>
                  <a:pt x="4965" y="962"/>
                  <a:pt x="4981" y="936"/>
                  <a:pt x="5005" y="905"/>
                </a:cubicBezTo>
                <a:cubicBezTo>
                  <a:pt x="5015" y="893"/>
                  <a:pt x="5024" y="881"/>
                  <a:pt x="5034" y="869"/>
                </a:cubicBezTo>
              </a:path>
            </a:pathLst>
          </a:custGeom>
          <a:noFill/>
          <a:ln w="19050" cap="rnd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15" name="Ink 4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356100" y="3363913"/>
            <a:ext cx="142875" cy="188912"/>
          </a:xfrm>
          <a:custGeom>
            <a:avLst/>
            <a:gdLst>
              <a:gd name="T0" fmla="*/ 2147483647 w 397"/>
              <a:gd name="T1" fmla="*/ 0 h 525"/>
              <a:gd name="T2" fmla="*/ 2147483647 w 397"/>
              <a:gd name="T3" fmla="*/ 2147483647 h 525"/>
              <a:gd name="T4" fmla="*/ 2147483647 w 397"/>
              <a:gd name="T5" fmla="*/ 2147483647 h 525"/>
              <a:gd name="T6" fmla="*/ 2147483647 w 397"/>
              <a:gd name="T7" fmla="*/ 2147483647 h 525"/>
              <a:gd name="T8" fmla="*/ 2147483647 w 397"/>
              <a:gd name="T9" fmla="*/ 2147483647 h 525"/>
              <a:gd name="T10" fmla="*/ 2147483647 w 397"/>
              <a:gd name="T11" fmla="*/ 2147483647 h 525"/>
              <a:gd name="T12" fmla="*/ 2147483647 w 397"/>
              <a:gd name="T13" fmla="*/ 2147483647 h 525"/>
              <a:gd name="T14" fmla="*/ 2147483647 w 397"/>
              <a:gd name="T15" fmla="*/ 2147483647 h 525"/>
              <a:gd name="T16" fmla="*/ 2147483647 w 397"/>
              <a:gd name="T17" fmla="*/ 2147483647 h 525"/>
              <a:gd name="T18" fmla="*/ 2147483647 w 397"/>
              <a:gd name="T19" fmla="*/ 2147483647 h 525"/>
              <a:gd name="T20" fmla="*/ 2147483647 w 397"/>
              <a:gd name="T21" fmla="*/ 2147483647 h 525"/>
              <a:gd name="T22" fmla="*/ 2147483647 w 397"/>
              <a:gd name="T23" fmla="*/ 2147483647 h 525"/>
              <a:gd name="T24" fmla="*/ 2147483647 w 397"/>
              <a:gd name="T25" fmla="*/ 2147483647 h 525"/>
              <a:gd name="T26" fmla="*/ 2147483647 w 397"/>
              <a:gd name="T27" fmla="*/ 2147483647 h 525"/>
              <a:gd name="T28" fmla="*/ 2147483647 w 397"/>
              <a:gd name="T29" fmla="*/ 2147483647 h 525"/>
              <a:gd name="T30" fmla="*/ 2147483647 w 397"/>
              <a:gd name="T31" fmla="*/ 2147483647 h 525"/>
              <a:gd name="T32" fmla="*/ 2147483647 w 397"/>
              <a:gd name="T33" fmla="*/ 2147483647 h 525"/>
              <a:gd name="T34" fmla="*/ 2147483647 w 397"/>
              <a:gd name="T35" fmla="*/ 2147483647 h 525"/>
              <a:gd name="T36" fmla="*/ 2147483647 w 397"/>
              <a:gd name="T37" fmla="*/ 2147483647 h 525"/>
              <a:gd name="T38" fmla="*/ 2147483647 w 397"/>
              <a:gd name="T39" fmla="*/ 2147483647 h 525"/>
              <a:gd name="T40" fmla="*/ 2147483647 w 397"/>
              <a:gd name="T41" fmla="*/ 2147483647 h 525"/>
              <a:gd name="T42" fmla="*/ 2147483647 w 397"/>
              <a:gd name="T43" fmla="*/ 2147483647 h 525"/>
              <a:gd name="T44" fmla="*/ 2147483647 w 397"/>
              <a:gd name="T45" fmla="*/ 2147483647 h 525"/>
              <a:gd name="T46" fmla="*/ 2147483647 w 397"/>
              <a:gd name="T47" fmla="*/ 2147483647 h 525"/>
              <a:gd name="T48" fmla="*/ 2147483647 w 397"/>
              <a:gd name="T49" fmla="*/ 2147483647 h 525"/>
              <a:gd name="T50" fmla="*/ 2147483647 w 397"/>
              <a:gd name="T51" fmla="*/ 2147483647 h 525"/>
              <a:gd name="T52" fmla="*/ 2147483647 w 397"/>
              <a:gd name="T53" fmla="*/ 2147483647 h 525"/>
              <a:gd name="T54" fmla="*/ 2147483647 w 397"/>
              <a:gd name="T55" fmla="*/ 2147483647 h 525"/>
              <a:gd name="T56" fmla="*/ 2147483647 w 397"/>
              <a:gd name="T57" fmla="*/ 2147483647 h 525"/>
              <a:gd name="T58" fmla="*/ 2147483647 w 397"/>
              <a:gd name="T59" fmla="*/ 2147483647 h 525"/>
              <a:gd name="T60" fmla="*/ 2147483647 w 397"/>
              <a:gd name="T61" fmla="*/ 2147483647 h 525"/>
              <a:gd name="T62" fmla="*/ 2147483647 w 397"/>
              <a:gd name="T63" fmla="*/ 2147483647 h 525"/>
              <a:gd name="T64" fmla="*/ 2147483647 w 397"/>
              <a:gd name="T65" fmla="*/ 2147483647 h 525"/>
              <a:gd name="T66" fmla="*/ 2147483647 w 397"/>
              <a:gd name="T67" fmla="*/ 2147483647 h 525"/>
              <a:gd name="T68" fmla="*/ 2147483647 w 397"/>
              <a:gd name="T69" fmla="*/ 2147483647 h 525"/>
              <a:gd name="T70" fmla="*/ 2147483647 w 397"/>
              <a:gd name="T71" fmla="*/ 2147483647 h 525"/>
              <a:gd name="T72" fmla="*/ 2147483647 w 397"/>
              <a:gd name="T73" fmla="*/ 2147483647 h 525"/>
              <a:gd name="T74" fmla="*/ 2147483647 w 397"/>
              <a:gd name="T75" fmla="*/ 2147483647 h 525"/>
              <a:gd name="T76" fmla="*/ 2147483647 w 397"/>
              <a:gd name="T77" fmla="*/ 2147483647 h 525"/>
              <a:gd name="T78" fmla="*/ 2147483647 w 397"/>
              <a:gd name="T79" fmla="*/ 2147483647 h 525"/>
              <a:gd name="T80" fmla="*/ 0 w 397"/>
              <a:gd name="T81" fmla="*/ 2147483647 h 525"/>
              <a:gd name="T82" fmla="*/ 2147483647 w 397"/>
              <a:gd name="T83" fmla="*/ 2147483647 h 525"/>
              <a:gd name="T84" fmla="*/ 2147483647 w 397"/>
              <a:gd name="T85" fmla="*/ 2147483647 h 525"/>
              <a:gd name="T86" fmla="*/ 2147483647 w 397"/>
              <a:gd name="T87" fmla="*/ 2147483647 h 525"/>
              <a:gd name="T88" fmla="*/ 2147483647 w 397"/>
              <a:gd name="T89" fmla="*/ 2147483647 h 525"/>
              <a:gd name="T90" fmla="*/ 2147483647 w 397"/>
              <a:gd name="T91" fmla="*/ 2147483647 h 525"/>
              <a:gd name="T92" fmla="*/ 2147483647 w 397"/>
              <a:gd name="T93" fmla="*/ 2147483647 h 525"/>
              <a:gd name="T94" fmla="*/ 2147483647 w 397"/>
              <a:gd name="T95" fmla="*/ 2147483647 h 525"/>
              <a:gd name="T96" fmla="*/ 2147483647 w 397"/>
              <a:gd name="T97" fmla="*/ 2147483647 h 52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97"/>
              <a:gd name="T148" fmla="*/ 0 h 525"/>
              <a:gd name="T149" fmla="*/ 397 w 397"/>
              <a:gd name="T150" fmla="*/ 525 h 52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97" h="525" extrusionOk="0">
                <a:moveTo>
                  <a:pt x="146" y="0"/>
                </a:moveTo>
                <a:cubicBezTo>
                  <a:pt x="141" y="27"/>
                  <a:pt x="130" y="49"/>
                  <a:pt x="118" y="74"/>
                </a:cubicBezTo>
                <a:cubicBezTo>
                  <a:pt x="100" y="113"/>
                  <a:pt x="81" y="153"/>
                  <a:pt x="68" y="195"/>
                </a:cubicBezTo>
                <a:cubicBezTo>
                  <a:pt x="62" y="215"/>
                  <a:pt x="45" y="259"/>
                  <a:pt x="68" y="275"/>
                </a:cubicBezTo>
                <a:cubicBezTo>
                  <a:pt x="87" y="288"/>
                  <a:pt x="119" y="273"/>
                  <a:pt x="137" y="266"/>
                </a:cubicBezTo>
                <a:cubicBezTo>
                  <a:pt x="161" y="256"/>
                  <a:pt x="180" y="248"/>
                  <a:pt x="205" y="242"/>
                </a:cubicBezTo>
                <a:cubicBezTo>
                  <a:pt x="217" y="288"/>
                  <a:pt x="204" y="319"/>
                  <a:pt x="185" y="365"/>
                </a:cubicBezTo>
                <a:cubicBezTo>
                  <a:pt x="163" y="420"/>
                  <a:pt x="138" y="472"/>
                  <a:pt x="110" y="524"/>
                </a:cubicBezTo>
                <a:cubicBezTo>
                  <a:pt x="136" y="498"/>
                  <a:pt x="153" y="469"/>
                  <a:pt x="174" y="439"/>
                </a:cubicBezTo>
                <a:cubicBezTo>
                  <a:pt x="196" y="408"/>
                  <a:pt x="216" y="374"/>
                  <a:pt x="238" y="344"/>
                </a:cubicBezTo>
                <a:cubicBezTo>
                  <a:pt x="247" y="332"/>
                  <a:pt x="237" y="341"/>
                  <a:pt x="263" y="305"/>
                </a:cubicBezTo>
                <a:cubicBezTo>
                  <a:pt x="275" y="288"/>
                  <a:pt x="315" y="220"/>
                  <a:pt x="339" y="221"/>
                </a:cubicBezTo>
                <a:cubicBezTo>
                  <a:pt x="346" y="221"/>
                  <a:pt x="295" y="305"/>
                  <a:pt x="292" y="309"/>
                </a:cubicBezTo>
                <a:cubicBezTo>
                  <a:pt x="279" y="329"/>
                  <a:pt x="266" y="348"/>
                  <a:pt x="251" y="366"/>
                </a:cubicBezTo>
                <a:cubicBezTo>
                  <a:pt x="266" y="335"/>
                  <a:pt x="284" y="301"/>
                  <a:pt x="304" y="271"/>
                </a:cubicBezTo>
                <a:cubicBezTo>
                  <a:pt x="332" y="229"/>
                  <a:pt x="362" y="189"/>
                  <a:pt x="396" y="154"/>
                </a:cubicBezTo>
                <a:cubicBezTo>
                  <a:pt x="380" y="205"/>
                  <a:pt x="355" y="245"/>
                  <a:pt x="329" y="292"/>
                </a:cubicBezTo>
                <a:cubicBezTo>
                  <a:pt x="321" y="307"/>
                  <a:pt x="242" y="430"/>
                  <a:pt x="276" y="379"/>
                </a:cubicBezTo>
                <a:cubicBezTo>
                  <a:pt x="280" y="372"/>
                  <a:pt x="285" y="365"/>
                  <a:pt x="289" y="358"/>
                </a:cubicBezTo>
                <a:cubicBezTo>
                  <a:pt x="310" y="327"/>
                  <a:pt x="330" y="296"/>
                  <a:pt x="351" y="266"/>
                </a:cubicBezTo>
                <a:cubicBezTo>
                  <a:pt x="361" y="252"/>
                  <a:pt x="365" y="246"/>
                  <a:pt x="357" y="264"/>
                </a:cubicBezTo>
                <a:cubicBezTo>
                  <a:pt x="349" y="277"/>
                  <a:pt x="273" y="405"/>
                  <a:pt x="262" y="400"/>
                </a:cubicBezTo>
                <a:cubicBezTo>
                  <a:pt x="240" y="390"/>
                  <a:pt x="275" y="343"/>
                  <a:pt x="283" y="326"/>
                </a:cubicBezTo>
                <a:cubicBezTo>
                  <a:pt x="297" y="296"/>
                  <a:pt x="356" y="204"/>
                  <a:pt x="345" y="171"/>
                </a:cubicBezTo>
                <a:cubicBezTo>
                  <a:pt x="336" y="144"/>
                  <a:pt x="307" y="169"/>
                  <a:pt x="290" y="182"/>
                </a:cubicBezTo>
                <a:cubicBezTo>
                  <a:pt x="254" y="209"/>
                  <a:pt x="223" y="242"/>
                  <a:pt x="188" y="271"/>
                </a:cubicBezTo>
                <a:cubicBezTo>
                  <a:pt x="174" y="282"/>
                  <a:pt x="172" y="285"/>
                  <a:pt x="161" y="287"/>
                </a:cubicBezTo>
                <a:cubicBezTo>
                  <a:pt x="164" y="247"/>
                  <a:pt x="180" y="214"/>
                  <a:pt x="200" y="178"/>
                </a:cubicBezTo>
                <a:cubicBezTo>
                  <a:pt x="222" y="139"/>
                  <a:pt x="247" y="103"/>
                  <a:pt x="273" y="67"/>
                </a:cubicBezTo>
                <a:cubicBezTo>
                  <a:pt x="248" y="121"/>
                  <a:pt x="213" y="167"/>
                  <a:pt x="180" y="217"/>
                </a:cubicBezTo>
                <a:cubicBezTo>
                  <a:pt x="168" y="235"/>
                  <a:pt x="72" y="345"/>
                  <a:pt x="78" y="367"/>
                </a:cubicBezTo>
                <a:cubicBezTo>
                  <a:pt x="95" y="429"/>
                  <a:pt x="159" y="266"/>
                  <a:pt x="202" y="218"/>
                </a:cubicBezTo>
                <a:cubicBezTo>
                  <a:pt x="211" y="208"/>
                  <a:pt x="220" y="199"/>
                  <a:pt x="229" y="189"/>
                </a:cubicBezTo>
                <a:cubicBezTo>
                  <a:pt x="247" y="171"/>
                  <a:pt x="251" y="167"/>
                  <a:pt x="262" y="156"/>
                </a:cubicBezTo>
                <a:cubicBezTo>
                  <a:pt x="230" y="197"/>
                  <a:pt x="195" y="235"/>
                  <a:pt x="157" y="271"/>
                </a:cubicBezTo>
                <a:cubicBezTo>
                  <a:pt x="146" y="282"/>
                  <a:pt x="54" y="385"/>
                  <a:pt x="37" y="378"/>
                </a:cubicBezTo>
                <a:cubicBezTo>
                  <a:pt x="14" y="369"/>
                  <a:pt x="99" y="260"/>
                  <a:pt x="103" y="254"/>
                </a:cubicBezTo>
                <a:cubicBezTo>
                  <a:pt x="130" y="216"/>
                  <a:pt x="160" y="181"/>
                  <a:pt x="189" y="145"/>
                </a:cubicBezTo>
                <a:cubicBezTo>
                  <a:pt x="204" y="127"/>
                  <a:pt x="206" y="123"/>
                  <a:pt x="218" y="116"/>
                </a:cubicBezTo>
                <a:cubicBezTo>
                  <a:pt x="187" y="166"/>
                  <a:pt x="149" y="207"/>
                  <a:pt x="110" y="251"/>
                </a:cubicBezTo>
                <a:cubicBezTo>
                  <a:pt x="75" y="291"/>
                  <a:pt x="41" y="329"/>
                  <a:pt x="0" y="362"/>
                </a:cubicBezTo>
                <a:cubicBezTo>
                  <a:pt x="10" y="318"/>
                  <a:pt x="39" y="282"/>
                  <a:pt x="65" y="245"/>
                </a:cubicBezTo>
                <a:cubicBezTo>
                  <a:pt x="96" y="201"/>
                  <a:pt x="126" y="157"/>
                  <a:pt x="158" y="113"/>
                </a:cubicBezTo>
                <a:cubicBezTo>
                  <a:pt x="162" y="108"/>
                  <a:pt x="166" y="102"/>
                  <a:pt x="170" y="97"/>
                </a:cubicBezTo>
                <a:cubicBezTo>
                  <a:pt x="169" y="99"/>
                  <a:pt x="131" y="150"/>
                  <a:pt x="130" y="149"/>
                </a:cubicBezTo>
                <a:cubicBezTo>
                  <a:pt x="119" y="135"/>
                  <a:pt x="151" y="124"/>
                  <a:pt x="165" y="153"/>
                </a:cubicBezTo>
                <a:cubicBezTo>
                  <a:pt x="192" y="208"/>
                  <a:pt x="205" y="267"/>
                  <a:pt x="251" y="310"/>
                </a:cubicBezTo>
                <a:cubicBezTo>
                  <a:pt x="270" y="327"/>
                  <a:pt x="285" y="336"/>
                  <a:pt x="310" y="337"/>
                </a:cubicBezTo>
                <a:cubicBezTo>
                  <a:pt x="329" y="337"/>
                  <a:pt x="336" y="336"/>
                  <a:pt x="343" y="322"/>
                </a:cubicBezTo>
              </a:path>
            </a:pathLst>
          </a:custGeom>
          <a:noFill/>
          <a:ln w="19050" cap="rnd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1" descr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292100"/>
            <a:ext cx="4456113" cy="616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ext Box 5"/>
          <p:cNvSpPr txBox="1">
            <a:spLocks noChangeArrowheads="1"/>
          </p:cNvSpPr>
          <p:nvPr/>
        </p:nvSpPr>
        <p:spPr bwMode="auto">
          <a:xfrm>
            <a:off x="1976438" y="119063"/>
            <a:ext cx="2287587" cy="7318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4200" b="0"/>
              <a:t>Macs, too</a:t>
            </a:r>
          </a:p>
        </p:txBody>
      </p:sp>
      <p:pic>
        <p:nvPicPr>
          <p:cNvPr id="59396" name="Picture 12" descr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13" y="422275"/>
            <a:ext cx="4446587" cy="574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457200" y="2270125"/>
            <a:ext cx="8489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b="0">
                <a:latin typeface="Helvetica" charset="0"/>
              </a:rPr>
              <a:t>twoStep(x,y,G)</a:t>
            </a:r>
            <a:r>
              <a:rPr lang="en-US" altLang="en-US" b="0">
                <a:latin typeface="Times" charset="0"/>
              </a:rPr>
              <a:t>  =  (</a:t>
            </a:r>
            <a:r>
              <a:rPr lang="en-US" altLang="en-US" b="0">
                <a:latin typeface="Techno" charset="0"/>
              </a:rPr>
              <a:t>out</a:t>
            </a:r>
            <a:r>
              <a:rPr lang="en-US" altLang="en-US" b="0">
                <a:latin typeface="Times" charset="0"/>
              </a:rPr>
              <a:t>) </a:t>
            </a:r>
            <a:r>
              <a:rPr lang="en-US" altLang="en-US" sz="1800" b="0">
                <a:latin typeface="Times" charset="0"/>
              </a:rPr>
              <a:t>1, if you can go from </a:t>
            </a:r>
            <a:r>
              <a:rPr lang="en-US" altLang="en-US" sz="1800" b="0">
                <a:latin typeface="Helvetica" charset="0"/>
              </a:rPr>
              <a:t>x</a:t>
            </a:r>
            <a:r>
              <a:rPr lang="en-US" altLang="en-US" sz="1800" b="0">
                <a:latin typeface="Times" charset="0"/>
              </a:rPr>
              <a:t>-to-</a:t>
            </a:r>
            <a:r>
              <a:rPr lang="en-US" altLang="en-US" sz="1800" b="0">
                <a:latin typeface="Helvetica" charset="0"/>
              </a:rPr>
              <a:t>y</a:t>
            </a:r>
            <a:r>
              <a:rPr lang="en-US" altLang="en-US" sz="1800" b="0">
                <a:latin typeface="Times" charset="0"/>
              </a:rPr>
              <a:t> in </a:t>
            </a:r>
            <a:r>
              <a:rPr lang="en-US" altLang="en-US" sz="1800" b="0" i="1">
                <a:latin typeface="Times" charset="0"/>
              </a:rPr>
              <a:t>exactly</a:t>
            </a:r>
            <a:r>
              <a:rPr lang="en-US" altLang="en-US" sz="1800" b="0">
                <a:latin typeface="Times" charset="0"/>
              </a:rPr>
              <a:t> two steps, else 0	</a:t>
            </a:r>
            <a:r>
              <a:rPr lang="en-US" altLang="en-US" b="0">
                <a:latin typeface="Times" charset="0"/>
              </a:rPr>
              <a:t> 	 	(</a:t>
            </a:r>
            <a:r>
              <a:rPr lang="en-US" altLang="en-US" b="0">
                <a:latin typeface="Techno" charset="0"/>
              </a:rPr>
              <a:t>in</a:t>
            </a:r>
            <a:r>
              <a:rPr lang="en-US" altLang="en-US" b="0">
                <a:latin typeface="Times" charset="0"/>
              </a:rPr>
              <a:t>) </a:t>
            </a:r>
            <a:r>
              <a:rPr lang="en-US" altLang="en-US" sz="1800" b="0">
                <a:latin typeface="Times" charset="0"/>
              </a:rPr>
              <a:t>two nodes (</a:t>
            </a:r>
            <a:r>
              <a:rPr lang="en-US" altLang="en-US" sz="1800" b="0">
                <a:latin typeface="Helvetica" charset="0"/>
              </a:rPr>
              <a:t>x</a:t>
            </a:r>
            <a:r>
              <a:rPr lang="en-US" altLang="en-US" sz="1800" b="0">
                <a:latin typeface="Times" charset="0"/>
              </a:rPr>
              <a:t> and </a:t>
            </a:r>
            <a:r>
              <a:rPr lang="en-US" altLang="en-US" sz="1800" b="0">
                <a:latin typeface="Helvetica" charset="0"/>
              </a:rPr>
              <a:t>y</a:t>
            </a:r>
            <a:r>
              <a:rPr lang="en-US" altLang="en-US" sz="1800" b="0">
                <a:latin typeface="Times" charset="0"/>
              </a:rPr>
              <a:t>) and a graph </a:t>
            </a:r>
            <a:r>
              <a:rPr lang="en-US" altLang="en-US" sz="1800" b="0">
                <a:latin typeface="Helvetica" charset="0"/>
              </a:rPr>
              <a:t>G</a:t>
            </a:r>
            <a:r>
              <a:rPr lang="en-US" altLang="en-US" sz="1800" b="0">
                <a:latin typeface="Times" charset="0"/>
              </a:rPr>
              <a:t>, as a binary relation</a:t>
            </a:r>
          </a:p>
        </p:txBody>
      </p:sp>
      <p:sp>
        <p:nvSpPr>
          <p:cNvPr id="60419" name="AutoShape 3"/>
          <p:cNvSpPr>
            <a:spLocks noChangeArrowheads="1"/>
          </p:cNvSpPr>
          <p:nvPr/>
        </p:nvSpPr>
        <p:spPr bwMode="auto">
          <a:xfrm rot="5400000" flipH="1" flipV="1">
            <a:off x="2051844" y="2648744"/>
            <a:ext cx="223838" cy="381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3922 h 21600"/>
              <a:gd name="T14" fmla="*/ 19085 w 21600"/>
              <a:gd name="T15" fmla="*/ 823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512" y="0"/>
                </a:lnTo>
                <a:lnTo>
                  <a:pt x="14512" y="3922"/>
                </a:lnTo>
                <a:lnTo>
                  <a:pt x="12427" y="3922"/>
                </a:lnTo>
                <a:cubicBezTo>
                  <a:pt x="5564" y="3922"/>
                  <a:pt x="0" y="7609"/>
                  <a:pt x="0" y="12158"/>
                </a:cubicBezTo>
                <a:lnTo>
                  <a:pt x="0" y="21600"/>
                </a:lnTo>
                <a:lnTo>
                  <a:pt x="4409" y="21600"/>
                </a:lnTo>
                <a:lnTo>
                  <a:pt x="4409" y="12158"/>
                </a:lnTo>
                <a:cubicBezTo>
                  <a:pt x="4409" y="9992"/>
                  <a:pt x="7999" y="8236"/>
                  <a:pt x="12427" y="8236"/>
                </a:cubicBezTo>
                <a:lnTo>
                  <a:pt x="14512" y="8236"/>
                </a:lnTo>
                <a:lnTo>
                  <a:pt x="14512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152400" y="5334000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3200" b="0">
                <a:latin typeface="Times" charset="0"/>
              </a:rPr>
              <a:t>Code: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196850" y="3581400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3200" b="0">
                <a:latin typeface="Times" charset="0"/>
              </a:rPr>
              <a:t>Examples: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2339975" y="3676650"/>
            <a:ext cx="5965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b="0">
                <a:latin typeface="Helvetica" charset="0"/>
              </a:rPr>
              <a:t>twoStep(</a:t>
            </a:r>
            <a:r>
              <a:rPr lang="ja-JP" altLang="en-US" sz="2000" b="0">
                <a:latin typeface="Helvetica" charset="0"/>
              </a:rPr>
              <a:t>‘</a:t>
            </a:r>
            <a:r>
              <a:rPr lang="en-US" altLang="ja-JP" sz="2000" b="0">
                <a:latin typeface="Helvetica" charset="0"/>
              </a:rPr>
              <a:t>A</a:t>
            </a:r>
            <a:r>
              <a:rPr lang="ja-JP" altLang="en-US" sz="2000" b="0">
                <a:latin typeface="Helvetica" charset="0"/>
              </a:rPr>
              <a:t>’</a:t>
            </a:r>
            <a:r>
              <a:rPr lang="en-US" altLang="ja-JP" b="0">
                <a:latin typeface="Helvetica" charset="0"/>
              </a:rPr>
              <a:t>, </a:t>
            </a:r>
            <a:r>
              <a:rPr lang="ja-JP" altLang="en-US" sz="2000" b="0">
                <a:latin typeface="Helvetica" charset="0"/>
              </a:rPr>
              <a:t>‘</a:t>
            </a:r>
            <a:r>
              <a:rPr lang="en-US" altLang="ja-JP" sz="2000" b="0">
                <a:latin typeface="Helvetica" charset="0"/>
              </a:rPr>
              <a:t>C</a:t>
            </a:r>
            <a:r>
              <a:rPr lang="ja-JP" altLang="en-US" sz="2000" b="0">
                <a:latin typeface="Helvetica" charset="0"/>
              </a:rPr>
              <a:t>’</a:t>
            </a:r>
            <a:r>
              <a:rPr lang="en-US" altLang="ja-JP" b="0">
                <a:latin typeface="Helvetica" charset="0"/>
              </a:rPr>
              <a:t>, G)</a:t>
            </a:r>
            <a:r>
              <a:rPr lang="en-US" altLang="ja-JP" b="0">
                <a:latin typeface="Times" charset="0"/>
              </a:rPr>
              <a:t>   returns </a:t>
            </a:r>
            <a:r>
              <a:rPr lang="en-US" altLang="ja-JP" b="0">
                <a:latin typeface="Helvetica" charset="0"/>
              </a:rPr>
              <a:t>   1</a:t>
            </a:r>
            <a:endParaRPr lang="en-US" altLang="en-US" b="0">
              <a:latin typeface="Helvetica" charset="0"/>
            </a:endParaRP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2339975" y="4114800"/>
            <a:ext cx="5965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b="0">
                <a:latin typeface="Helvetica" charset="0"/>
              </a:rPr>
              <a:t>twoStep(</a:t>
            </a:r>
            <a:r>
              <a:rPr lang="ja-JP" altLang="en-US" sz="2000" b="0">
                <a:latin typeface="Helvetica" charset="0"/>
              </a:rPr>
              <a:t>‘</a:t>
            </a:r>
            <a:r>
              <a:rPr lang="en-US" altLang="ja-JP" sz="2000" b="0">
                <a:latin typeface="Helvetica" charset="0"/>
              </a:rPr>
              <a:t>E</a:t>
            </a:r>
            <a:r>
              <a:rPr lang="ja-JP" altLang="en-US" sz="2000" b="0">
                <a:latin typeface="Helvetica" charset="0"/>
              </a:rPr>
              <a:t>’</a:t>
            </a:r>
            <a:r>
              <a:rPr lang="en-US" altLang="ja-JP" b="0">
                <a:latin typeface="Helvetica" charset="0"/>
              </a:rPr>
              <a:t>, </a:t>
            </a:r>
            <a:r>
              <a:rPr lang="ja-JP" altLang="en-US" sz="2000" b="0">
                <a:latin typeface="Helvetica" charset="0"/>
              </a:rPr>
              <a:t>‘</a:t>
            </a:r>
            <a:r>
              <a:rPr lang="en-US" altLang="ja-JP" sz="2000" b="0">
                <a:latin typeface="Helvetica" charset="0"/>
              </a:rPr>
              <a:t>C</a:t>
            </a:r>
            <a:r>
              <a:rPr lang="ja-JP" altLang="en-US" sz="2000" b="0">
                <a:latin typeface="Helvetica" charset="0"/>
              </a:rPr>
              <a:t>’</a:t>
            </a:r>
            <a:r>
              <a:rPr lang="en-US" altLang="ja-JP" b="0">
                <a:latin typeface="Helvetica" charset="0"/>
              </a:rPr>
              <a:t>, G)</a:t>
            </a:r>
            <a:r>
              <a:rPr lang="en-US" altLang="ja-JP" b="0">
                <a:latin typeface="Times" charset="0"/>
              </a:rPr>
              <a:t>   returns </a:t>
            </a:r>
            <a:r>
              <a:rPr lang="en-US" altLang="ja-JP" b="0">
                <a:latin typeface="Helvetica" charset="0"/>
              </a:rPr>
              <a:t>   0</a:t>
            </a:r>
            <a:endParaRPr lang="en-US" altLang="en-US" b="0">
              <a:latin typeface="Helvetica" charset="0"/>
            </a:endParaRP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204788" y="1524000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3200" b="0">
                <a:latin typeface="Times" charset="0"/>
              </a:rPr>
              <a:t>Problem:</a:t>
            </a:r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5942013" y="890588"/>
            <a:ext cx="2743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200" b="0">
                <a:solidFill>
                  <a:srgbClr val="FF9933"/>
                </a:solidFill>
                <a:latin typeface="Helvetica" charset="0"/>
              </a:rPr>
              <a:t>HW7</a:t>
            </a:r>
            <a:r>
              <a:rPr lang="ja-JP" altLang="en-US" sz="1200" b="0">
                <a:solidFill>
                  <a:srgbClr val="FF9933"/>
                </a:solidFill>
                <a:latin typeface="Helvetica" charset="0"/>
              </a:rPr>
              <a:t>’</a:t>
            </a:r>
            <a:r>
              <a:rPr lang="en-US" altLang="ja-JP" sz="1200" b="0">
                <a:solidFill>
                  <a:srgbClr val="FF9933"/>
                </a:solidFill>
                <a:latin typeface="Helvetica" charset="0"/>
              </a:rPr>
              <a:t>s </a:t>
            </a:r>
            <a:r>
              <a:rPr lang="ja-JP" altLang="en-US" sz="1200" b="0">
                <a:solidFill>
                  <a:srgbClr val="FF9933"/>
                </a:solidFill>
                <a:latin typeface="Helvetica" charset="0"/>
              </a:rPr>
              <a:t>“</a:t>
            </a:r>
            <a:r>
              <a:rPr lang="en-US" altLang="ja-JP" sz="1200" b="0">
                <a:solidFill>
                  <a:srgbClr val="FF9933"/>
                </a:solidFill>
                <a:latin typeface="Helvetica" charset="0"/>
              </a:rPr>
              <a:t>reachable</a:t>
            </a:r>
            <a:r>
              <a:rPr lang="ja-JP" altLang="en-US" sz="1200" b="0">
                <a:solidFill>
                  <a:srgbClr val="FF9933"/>
                </a:solidFill>
                <a:latin typeface="Helvetica" charset="0"/>
              </a:rPr>
              <a:t>”</a:t>
            </a:r>
            <a:endParaRPr lang="en-US" altLang="en-US" sz="1200" b="0">
              <a:solidFill>
                <a:srgbClr val="FF9933"/>
              </a:solidFill>
              <a:latin typeface="Helvetica" charset="0"/>
            </a:endParaRPr>
          </a:p>
        </p:txBody>
      </p:sp>
      <p:grpSp>
        <p:nvGrpSpPr>
          <p:cNvPr id="60426" name="Group 10"/>
          <p:cNvGrpSpPr>
            <a:grpSpLocks/>
          </p:cNvGrpSpPr>
          <p:nvPr/>
        </p:nvGrpSpPr>
        <p:grpSpPr bwMode="auto">
          <a:xfrm>
            <a:off x="392113" y="1112838"/>
            <a:ext cx="8218487" cy="180975"/>
            <a:chOff x="295" y="1311"/>
            <a:chExt cx="5177" cy="114"/>
          </a:xfrm>
        </p:grpSpPr>
        <p:sp>
          <p:nvSpPr>
            <p:cNvPr id="60430" name="Rectangle 11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0431" name="Rectangle 12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60427" name="Rectangle 13"/>
          <p:cNvSpPr>
            <a:spLocks noChangeArrowheads="1"/>
          </p:cNvSpPr>
          <p:nvPr/>
        </p:nvSpPr>
        <p:spPr bwMode="auto">
          <a:xfrm>
            <a:off x="2133600" y="228600"/>
            <a:ext cx="53530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200" b="0">
                <a:latin typeface="Times" charset="0"/>
              </a:rPr>
              <a:t>Graphical Programming</a:t>
            </a:r>
          </a:p>
        </p:txBody>
      </p:sp>
      <p:sp>
        <p:nvSpPr>
          <p:cNvPr id="60428" name="Rectangle 14"/>
          <p:cNvSpPr>
            <a:spLocks noChangeArrowheads="1"/>
          </p:cNvSpPr>
          <p:nvPr/>
        </p:nvSpPr>
        <p:spPr bwMode="auto">
          <a:xfrm>
            <a:off x="152400" y="152400"/>
            <a:ext cx="1293813" cy="7445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200" b="0">
                <a:latin typeface="Textile" charset="0"/>
              </a:rPr>
              <a:t>Quiz</a:t>
            </a:r>
          </a:p>
        </p:txBody>
      </p:sp>
      <p:sp>
        <p:nvSpPr>
          <p:cNvPr id="60429" name="Text Box 15"/>
          <p:cNvSpPr txBox="1">
            <a:spLocks noChangeArrowheads="1"/>
          </p:cNvSpPr>
          <p:nvPr/>
        </p:nvSpPr>
        <p:spPr bwMode="auto">
          <a:xfrm>
            <a:off x="1143000" y="1339850"/>
            <a:ext cx="754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800" b="0">
                <a:solidFill>
                  <a:srgbClr val="0333FF"/>
                </a:solidFill>
                <a:latin typeface="Helvetica" charset="0"/>
              </a:rPr>
              <a:t>G  =  [  [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‘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A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’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,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‘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B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’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],[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‘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B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’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,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‘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C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’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],[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‘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B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’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,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‘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B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’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],[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‘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B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’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,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‘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D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’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],[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‘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C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’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,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‘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D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’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],[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‘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E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’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,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‘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C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’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]  ]</a:t>
            </a:r>
            <a:endParaRPr lang="en-US" altLang="en-US" sz="1800" b="0">
              <a:solidFill>
                <a:srgbClr val="0333FF"/>
              </a:solidFill>
              <a:latin typeface="Times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Rounded Rectangle 30"/>
          <p:cNvSpPr>
            <a:spLocks noChangeArrowheads="1"/>
          </p:cNvSpPr>
          <p:nvPr/>
        </p:nvSpPr>
        <p:spPr bwMode="auto">
          <a:xfrm>
            <a:off x="209550" y="2163763"/>
            <a:ext cx="2427288" cy="1217612"/>
          </a:xfrm>
          <a:prstGeom prst="roundRect">
            <a:avLst>
              <a:gd name="adj" fmla="val 16667"/>
            </a:avLst>
          </a:prstGeom>
          <a:solidFill>
            <a:srgbClr val="FFDADA"/>
          </a:solidFill>
          <a:ln w="19050">
            <a:noFill/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064" name="Rectangle 46"/>
          <p:cNvSpPr>
            <a:spLocks noChangeArrowheads="1"/>
          </p:cNvSpPr>
          <p:nvPr/>
        </p:nvSpPr>
        <p:spPr bwMode="auto">
          <a:xfrm>
            <a:off x="476250" y="207963"/>
            <a:ext cx="821055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3500" b="0" dirty="0" smtClean="0">
                <a:latin typeface="Cambria" panose="02040503050406030204" pitchFamily="18" charset="0"/>
              </a:rPr>
              <a:t>First, trees </a:t>
            </a:r>
            <a:r>
              <a:rPr lang="en-US" altLang="en-US" sz="3500" b="0" dirty="0">
                <a:latin typeface="Cambria" panose="02040503050406030204" pitchFamily="18" charset="0"/>
              </a:rPr>
              <a:t>are </a:t>
            </a:r>
            <a:r>
              <a:rPr lang="en-US" altLang="en-US" sz="3500" i="1" dirty="0">
                <a:latin typeface="Cambria" panose="02040503050406030204" pitchFamily="18" charset="0"/>
              </a:rPr>
              <a:t>almost always </a:t>
            </a:r>
            <a:r>
              <a:rPr lang="en-US" altLang="en-US" sz="3500" b="0" dirty="0">
                <a:latin typeface="Cambria" panose="02040503050406030204" pitchFamily="18" charset="0"/>
              </a:rPr>
              <a:t>balanced...</a:t>
            </a:r>
          </a:p>
        </p:txBody>
      </p:sp>
      <p:sp>
        <p:nvSpPr>
          <p:cNvPr id="2066" name="Text Box 49"/>
          <p:cNvSpPr txBox="1">
            <a:spLocks noChangeArrowheads="1"/>
          </p:cNvSpPr>
          <p:nvPr/>
        </p:nvSpPr>
        <p:spPr bwMode="auto">
          <a:xfrm>
            <a:off x="106363" y="6324600"/>
            <a:ext cx="3740150" cy="36988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0" dirty="0">
                <a:latin typeface="Calibri" pitchFamily="34" charset="0"/>
              </a:rPr>
              <a:t>If the tree has N nodes, how </a:t>
            </a:r>
            <a:r>
              <a:rPr lang="en-US" altLang="en-US" sz="1800" i="1" dirty="0">
                <a:latin typeface="Calibri" pitchFamily="34" charset="0"/>
              </a:rPr>
              <a:t>tall </a:t>
            </a:r>
            <a:r>
              <a:rPr lang="en-US" altLang="en-US" sz="1800" b="0" dirty="0">
                <a:latin typeface="Calibri" pitchFamily="34" charset="0"/>
              </a:rPr>
              <a:t>is it?</a:t>
            </a:r>
          </a:p>
        </p:txBody>
      </p:sp>
      <p:sp>
        <p:nvSpPr>
          <p:cNvPr id="2067" name="Oval 2"/>
          <p:cNvSpPr>
            <a:spLocks noChangeArrowheads="1"/>
          </p:cNvSpPr>
          <p:nvPr/>
        </p:nvSpPr>
        <p:spPr bwMode="auto">
          <a:xfrm>
            <a:off x="4230688" y="2557463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068" name="Oval 3"/>
          <p:cNvSpPr>
            <a:spLocks noChangeArrowheads="1"/>
          </p:cNvSpPr>
          <p:nvPr/>
        </p:nvSpPr>
        <p:spPr bwMode="auto">
          <a:xfrm>
            <a:off x="4840288" y="31496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069" name="Oval 4"/>
          <p:cNvSpPr>
            <a:spLocks noChangeArrowheads="1"/>
          </p:cNvSpPr>
          <p:nvPr/>
        </p:nvSpPr>
        <p:spPr bwMode="auto">
          <a:xfrm>
            <a:off x="3508375" y="31623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070" name="Line 5"/>
          <p:cNvSpPr>
            <a:spLocks noChangeShapeType="1"/>
          </p:cNvSpPr>
          <p:nvPr/>
        </p:nvSpPr>
        <p:spPr bwMode="auto">
          <a:xfrm flipH="1">
            <a:off x="3925888" y="2938463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1" name="Line 6"/>
          <p:cNvSpPr>
            <a:spLocks noChangeShapeType="1"/>
          </p:cNvSpPr>
          <p:nvPr/>
        </p:nvSpPr>
        <p:spPr bwMode="auto">
          <a:xfrm>
            <a:off x="4699000" y="2938463"/>
            <a:ext cx="198438" cy="2238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3" name="Line 5"/>
          <p:cNvSpPr>
            <a:spLocks noChangeShapeType="1"/>
          </p:cNvSpPr>
          <p:nvPr/>
        </p:nvSpPr>
        <p:spPr bwMode="auto">
          <a:xfrm flipH="1">
            <a:off x="3257550" y="3592513"/>
            <a:ext cx="277813" cy="263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4" name="Line 5"/>
          <p:cNvSpPr>
            <a:spLocks noChangeShapeType="1"/>
          </p:cNvSpPr>
          <p:nvPr/>
        </p:nvSpPr>
        <p:spPr bwMode="auto">
          <a:xfrm>
            <a:off x="3913188" y="3608388"/>
            <a:ext cx="192087" cy="2492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5" name="Line 6"/>
          <p:cNvSpPr>
            <a:spLocks noChangeShapeType="1"/>
          </p:cNvSpPr>
          <p:nvPr/>
        </p:nvSpPr>
        <p:spPr bwMode="auto">
          <a:xfrm>
            <a:off x="5260975" y="3619500"/>
            <a:ext cx="198438" cy="2254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6" name="Line 5"/>
          <p:cNvSpPr>
            <a:spLocks noChangeShapeType="1"/>
          </p:cNvSpPr>
          <p:nvPr/>
        </p:nvSpPr>
        <p:spPr bwMode="auto">
          <a:xfrm flipH="1">
            <a:off x="4591050" y="36322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" name="Oval 3"/>
          <p:cNvSpPr>
            <a:spLocks noChangeArrowheads="1"/>
          </p:cNvSpPr>
          <p:nvPr/>
        </p:nvSpPr>
        <p:spPr bwMode="auto">
          <a:xfrm>
            <a:off x="5434013" y="3833813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079" name="Line 6"/>
          <p:cNvSpPr>
            <a:spLocks noChangeShapeType="1"/>
          </p:cNvSpPr>
          <p:nvPr/>
        </p:nvSpPr>
        <p:spPr bwMode="auto">
          <a:xfrm>
            <a:off x="5856288" y="4302125"/>
            <a:ext cx="198437" cy="2254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0" name="Line 5"/>
          <p:cNvSpPr>
            <a:spLocks noChangeShapeType="1"/>
          </p:cNvSpPr>
          <p:nvPr/>
        </p:nvSpPr>
        <p:spPr bwMode="auto">
          <a:xfrm flipH="1">
            <a:off x="5184775" y="4314825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1" name="Text Box 47"/>
          <p:cNvSpPr txBox="1">
            <a:spLocks noChangeArrowheads="1"/>
          </p:cNvSpPr>
          <p:nvPr/>
        </p:nvSpPr>
        <p:spPr bwMode="auto">
          <a:xfrm>
            <a:off x="1770063" y="976729"/>
            <a:ext cx="5894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0">
                <a:latin typeface="Calibri" panose="020F0502020204030204" pitchFamily="34" charset="0"/>
              </a:rPr>
              <a:t>Suppose elements are being inserted into a binary tree. </a:t>
            </a:r>
          </a:p>
        </p:txBody>
      </p:sp>
      <p:sp>
        <p:nvSpPr>
          <p:cNvPr id="2082" name="Text Box 52"/>
          <p:cNvSpPr txBox="1">
            <a:spLocks noChangeArrowheads="1"/>
          </p:cNvSpPr>
          <p:nvPr/>
        </p:nvSpPr>
        <p:spPr bwMode="auto">
          <a:xfrm>
            <a:off x="838200" y="1273591"/>
            <a:ext cx="7559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0" dirty="0">
                <a:latin typeface="Calibri" panose="020F0502020204030204" pitchFamily="34" charset="0"/>
              </a:rPr>
              <a:t>At each decision point </a:t>
            </a:r>
            <a:r>
              <a:rPr lang="en-US" altLang="en-US" sz="1800" b="0" dirty="0">
                <a:solidFill>
                  <a:srgbClr val="FF0000"/>
                </a:solidFill>
                <a:latin typeface="Calibri" panose="020F0502020204030204" pitchFamily="34" charset="0"/>
              </a:rPr>
              <a:t>90% of elements</a:t>
            </a:r>
            <a:r>
              <a:rPr lang="en-US" altLang="en-US" sz="1800" b="0" dirty="0">
                <a:latin typeface="Calibri" panose="020F0502020204030204" pitchFamily="34" charset="0"/>
              </a:rPr>
              <a:t> are larger and sort to the right.</a:t>
            </a:r>
          </a:p>
        </p:txBody>
      </p:sp>
      <p:sp>
        <p:nvSpPr>
          <p:cNvPr id="2083" name="Rectangle 23"/>
          <p:cNvSpPr>
            <a:spLocks noChangeArrowheads="1"/>
          </p:cNvSpPr>
          <p:nvPr/>
        </p:nvSpPr>
        <p:spPr bwMode="auto">
          <a:xfrm>
            <a:off x="273050" y="2257425"/>
            <a:ext cx="2336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500" b="0" dirty="0">
                <a:latin typeface="Calibri" pitchFamily="34" charset="0"/>
              </a:rPr>
              <a:t>let</a:t>
            </a:r>
            <a:r>
              <a:rPr lang="en-US" altLang="en-US" sz="1500" dirty="0">
                <a:latin typeface="Calibri" pitchFamily="34" charset="0"/>
              </a:rPr>
              <a:t> D </a:t>
            </a:r>
            <a:r>
              <a:rPr lang="en-US" altLang="en-US" sz="1500" b="0" dirty="0">
                <a:latin typeface="Calibri" pitchFamily="34" charset="0"/>
              </a:rPr>
              <a:t>= # of descendants (including oneself) at each node and let </a:t>
            </a:r>
            <a:r>
              <a:rPr lang="en-US" altLang="en-US" sz="1500" dirty="0">
                <a:latin typeface="Calibri" pitchFamily="34" charset="0"/>
              </a:rPr>
              <a:t>N</a:t>
            </a:r>
            <a:r>
              <a:rPr lang="en-US" altLang="en-US" sz="1500" b="0" dirty="0">
                <a:latin typeface="Calibri" pitchFamily="34" charset="0"/>
              </a:rPr>
              <a:t> = total # of nodes in the </a:t>
            </a:r>
            <a:r>
              <a:rPr lang="en-US" altLang="en-US" sz="1500" b="0" dirty="0" smtClean="0">
                <a:latin typeface="Calibri" pitchFamily="34" charset="0"/>
              </a:rPr>
              <a:t>entire tree</a:t>
            </a:r>
            <a:endParaRPr lang="en-US" altLang="en-US" sz="1500" b="0" dirty="0">
              <a:latin typeface="Calibri" pitchFamily="34" charset="0"/>
            </a:endParaRPr>
          </a:p>
        </p:txBody>
      </p:sp>
      <p:sp>
        <p:nvSpPr>
          <p:cNvPr id="2084" name="Rectangle 24"/>
          <p:cNvSpPr>
            <a:spLocks noChangeArrowheads="1"/>
          </p:cNvSpPr>
          <p:nvPr/>
        </p:nvSpPr>
        <p:spPr bwMode="auto">
          <a:xfrm>
            <a:off x="4038600" y="2173288"/>
            <a:ext cx="874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latin typeface="Calibri" pitchFamily="34" charset="0"/>
              </a:rPr>
              <a:t>D = N</a:t>
            </a:r>
            <a:endParaRPr lang="en-US" altLang="en-US"/>
          </a:p>
        </p:txBody>
      </p:sp>
      <p:sp>
        <p:nvSpPr>
          <p:cNvPr id="2085" name="Oval 3"/>
          <p:cNvSpPr>
            <a:spLocks noChangeArrowheads="1"/>
          </p:cNvSpPr>
          <p:nvPr/>
        </p:nvSpPr>
        <p:spPr bwMode="auto">
          <a:xfrm>
            <a:off x="7048500" y="5768975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086" name="Line 6"/>
          <p:cNvSpPr>
            <a:spLocks noChangeShapeType="1"/>
          </p:cNvSpPr>
          <p:nvPr/>
        </p:nvSpPr>
        <p:spPr bwMode="auto">
          <a:xfrm>
            <a:off x="6875463" y="5572125"/>
            <a:ext cx="198437" cy="2254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0" name="Oval 3"/>
          <p:cNvSpPr>
            <a:spLocks noChangeArrowheads="1"/>
          </p:cNvSpPr>
          <p:nvPr/>
        </p:nvSpPr>
        <p:spPr bwMode="auto">
          <a:xfrm>
            <a:off x="6019800" y="44958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544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0"/>
          <p:cNvSpPr>
            <a:spLocks noChangeArrowheads="1"/>
          </p:cNvSpPr>
          <p:nvPr/>
        </p:nvSpPr>
        <p:spPr bwMode="auto">
          <a:xfrm>
            <a:off x="220663" y="206375"/>
            <a:ext cx="163988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200" b="0" i="1">
                <a:solidFill>
                  <a:srgbClr val="000000"/>
                </a:solidFill>
              </a:rPr>
              <a:t>"Quiz"</a:t>
            </a:r>
            <a:endParaRPr lang="en-US" altLang="en-US" sz="4200" b="0">
              <a:solidFill>
                <a:srgbClr val="000000"/>
              </a:solidFill>
            </a:endParaRPr>
          </a:p>
        </p:txBody>
      </p:sp>
      <p:sp>
        <p:nvSpPr>
          <p:cNvPr id="61443" name="Text Box 45"/>
          <p:cNvSpPr txBox="1">
            <a:spLocks noChangeArrowheads="1"/>
          </p:cNvSpPr>
          <p:nvPr/>
        </p:nvSpPr>
        <p:spPr bwMode="auto">
          <a:xfrm>
            <a:off x="2057400" y="390525"/>
            <a:ext cx="2438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 b="0">
                <a:solidFill>
                  <a:srgbClr val="090BF3"/>
                </a:solidFill>
                <a:latin typeface="Arial" pitchFamily="34" charset="0"/>
              </a:rPr>
              <a:t>Write these functions for directed graphs.</a:t>
            </a:r>
          </a:p>
        </p:txBody>
      </p:sp>
      <p:sp>
        <p:nvSpPr>
          <p:cNvPr id="61444" name="Text Box 56"/>
          <p:cNvSpPr txBox="1">
            <a:spLocks noChangeArrowheads="1"/>
          </p:cNvSpPr>
          <p:nvPr/>
        </p:nvSpPr>
        <p:spPr bwMode="auto">
          <a:xfrm>
            <a:off x="4724400" y="1752600"/>
            <a:ext cx="4046538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cyc(G)</a:t>
            </a:r>
            <a:r>
              <a:rPr lang="en-US" altLang="en-US" sz="140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cs typeface="Courier New" pitchFamily="49" charset="0"/>
              </a:rPr>
              <a:t>is a predicate that returns 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altLang="en-US" sz="1400" b="0">
                <a:solidFill>
                  <a:srgbClr val="000000"/>
                </a:solidFill>
                <a:cs typeface="Courier New" pitchFamily="49" charset="0"/>
              </a:rPr>
              <a:t> if 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altLang="en-US" sz="1400" b="0">
                <a:solidFill>
                  <a:srgbClr val="000000"/>
                </a:solidFill>
                <a:cs typeface="Courier New" pitchFamily="49" charset="0"/>
              </a:rPr>
              <a:t> has a cycle and </a:t>
            </a:r>
            <a:r>
              <a:rPr lang="en-US" alt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US" altLang="en-US" sz="1400" b="0">
                <a:solidFill>
                  <a:srgbClr val="000000"/>
                </a:solidFill>
                <a:cs typeface="Courier New" pitchFamily="49" charset="0"/>
              </a:rPr>
              <a:t> if not. </a:t>
            </a:r>
          </a:p>
          <a:p>
            <a:r>
              <a:rPr lang="en-US" altLang="en-US" sz="1400" b="0" i="1">
                <a:solidFill>
                  <a:srgbClr val="000000"/>
                </a:solidFill>
                <a:cs typeface="Courier New" pitchFamily="49" charset="0"/>
              </a:rPr>
              <a:t>This is really a thought question, not a coding one -- see if you can determine a cycle-checking algorithm! </a:t>
            </a:r>
          </a:p>
        </p:txBody>
      </p:sp>
      <p:sp>
        <p:nvSpPr>
          <p:cNvPr id="61445" name="Line 59"/>
          <p:cNvSpPr>
            <a:spLocks noChangeShapeType="1"/>
          </p:cNvSpPr>
          <p:nvPr/>
        </p:nvSpPr>
        <p:spPr bwMode="auto">
          <a:xfrm>
            <a:off x="8077200" y="609600"/>
            <a:ext cx="0" cy="5105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446" name="Text Box 49"/>
          <p:cNvSpPr txBox="1">
            <a:spLocks noChangeArrowheads="1"/>
          </p:cNvSpPr>
          <p:nvPr/>
        </p:nvSpPr>
        <p:spPr bwMode="auto">
          <a:xfrm>
            <a:off x="5303838" y="2971800"/>
            <a:ext cx="1250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>
                <a:solidFill>
                  <a:srgbClr val="090BF3"/>
                </a:solidFill>
                <a:latin typeface="Courier New" pitchFamily="49" charset="0"/>
              </a:rPr>
              <a:t>cyc( G1 ) </a:t>
            </a:r>
          </a:p>
        </p:txBody>
      </p:sp>
      <p:sp>
        <p:nvSpPr>
          <p:cNvPr id="61447" name="Rectangle 51"/>
          <p:cNvSpPr>
            <a:spLocks noChangeArrowheads="1"/>
          </p:cNvSpPr>
          <p:nvPr/>
        </p:nvSpPr>
        <p:spPr bwMode="auto">
          <a:xfrm>
            <a:off x="7194550" y="2971800"/>
            <a:ext cx="2905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>
                <a:solidFill>
                  <a:srgbClr val="090BF3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61448" name="Line 52"/>
          <p:cNvSpPr>
            <a:spLocks noChangeShapeType="1"/>
          </p:cNvSpPr>
          <p:nvPr/>
        </p:nvSpPr>
        <p:spPr bwMode="auto">
          <a:xfrm>
            <a:off x="6635750" y="3119438"/>
            <a:ext cx="381000" cy="0"/>
          </a:xfrm>
          <a:prstGeom prst="line">
            <a:avLst/>
          </a:prstGeom>
          <a:noFill/>
          <a:ln w="19050">
            <a:solidFill>
              <a:srgbClr val="090BF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49" name="Text Box 49"/>
          <p:cNvSpPr txBox="1">
            <a:spLocks noChangeArrowheads="1"/>
          </p:cNvSpPr>
          <p:nvPr/>
        </p:nvSpPr>
        <p:spPr bwMode="auto">
          <a:xfrm>
            <a:off x="463550" y="1966913"/>
            <a:ext cx="19986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>
                <a:solidFill>
                  <a:srgbClr val="090BF3"/>
                </a:solidFill>
                <a:latin typeface="Courier New" pitchFamily="49" charset="0"/>
              </a:rPr>
              <a:t>gkid("N","E",G1) </a:t>
            </a:r>
          </a:p>
        </p:txBody>
      </p:sp>
      <p:sp>
        <p:nvSpPr>
          <p:cNvPr id="61450" name="Text Box 53"/>
          <p:cNvSpPr txBox="1">
            <a:spLocks noChangeArrowheads="1"/>
          </p:cNvSpPr>
          <p:nvPr/>
        </p:nvSpPr>
        <p:spPr bwMode="auto">
          <a:xfrm>
            <a:off x="457200" y="1371600"/>
            <a:ext cx="38385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400">
                <a:solidFill>
                  <a:srgbClr val="000000"/>
                </a:solidFill>
                <a:latin typeface="Courier New" pitchFamily="49" charset="0"/>
              </a:rPr>
              <a:t>gkid(a,b,G) </a:t>
            </a:r>
            <a:r>
              <a:rPr lang="en-US" altLang="en-US" sz="1400" b="0">
                <a:solidFill>
                  <a:srgbClr val="000000"/>
                </a:solidFill>
              </a:rPr>
              <a:t>should be a predicate returning 1 if b is a's grandchild in G, else 0. </a:t>
            </a:r>
          </a:p>
        </p:txBody>
      </p:sp>
      <p:pic>
        <p:nvPicPr>
          <p:cNvPr id="61451" name="Picture 5" descr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8600"/>
            <a:ext cx="11049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2" name="Rectangle 31"/>
          <p:cNvSpPr>
            <a:spLocks noChangeArrowheads="1"/>
          </p:cNvSpPr>
          <p:nvPr/>
        </p:nvSpPr>
        <p:spPr bwMode="auto">
          <a:xfrm>
            <a:off x="5334000" y="228600"/>
            <a:ext cx="4587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solidFill>
                  <a:srgbClr val="9900CC"/>
                </a:solidFill>
                <a:latin typeface="Courier New" pitchFamily="49" charset="0"/>
              </a:rPr>
              <a:t>G1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61453" name="Text Box 49"/>
          <p:cNvSpPr txBox="1">
            <a:spLocks noChangeArrowheads="1"/>
          </p:cNvSpPr>
          <p:nvPr/>
        </p:nvSpPr>
        <p:spPr bwMode="auto">
          <a:xfrm>
            <a:off x="463550" y="2238375"/>
            <a:ext cx="19986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>
                <a:solidFill>
                  <a:srgbClr val="090BF3"/>
                </a:solidFill>
                <a:latin typeface="Courier New" pitchFamily="49" charset="0"/>
              </a:rPr>
              <a:t>gkid("N","U",G1) </a:t>
            </a:r>
          </a:p>
        </p:txBody>
      </p:sp>
      <p:sp>
        <p:nvSpPr>
          <p:cNvPr id="61454" name="Rectangle 51"/>
          <p:cNvSpPr>
            <a:spLocks noChangeArrowheads="1"/>
          </p:cNvSpPr>
          <p:nvPr/>
        </p:nvSpPr>
        <p:spPr bwMode="auto">
          <a:xfrm>
            <a:off x="2751138" y="1968500"/>
            <a:ext cx="2905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>
                <a:solidFill>
                  <a:srgbClr val="090BF3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61455" name="Line 52"/>
          <p:cNvSpPr>
            <a:spLocks noChangeShapeType="1"/>
          </p:cNvSpPr>
          <p:nvPr/>
        </p:nvSpPr>
        <p:spPr bwMode="auto">
          <a:xfrm>
            <a:off x="2301875" y="2117725"/>
            <a:ext cx="381000" cy="0"/>
          </a:xfrm>
          <a:prstGeom prst="line">
            <a:avLst/>
          </a:prstGeom>
          <a:noFill/>
          <a:ln w="19050">
            <a:solidFill>
              <a:srgbClr val="090BF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56" name="Rectangle 51"/>
          <p:cNvSpPr>
            <a:spLocks noChangeArrowheads="1"/>
          </p:cNvSpPr>
          <p:nvPr/>
        </p:nvSpPr>
        <p:spPr bwMode="auto">
          <a:xfrm>
            <a:off x="2757488" y="2244725"/>
            <a:ext cx="2905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>
                <a:solidFill>
                  <a:srgbClr val="090BF3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61457" name="Line 52"/>
          <p:cNvSpPr>
            <a:spLocks noChangeShapeType="1"/>
          </p:cNvSpPr>
          <p:nvPr/>
        </p:nvSpPr>
        <p:spPr bwMode="auto">
          <a:xfrm>
            <a:off x="2322513" y="2393950"/>
            <a:ext cx="381000" cy="0"/>
          </a:xfrm>
          <a:prstGeom prst="line">
            <a:avLst/>
          </a:prstGeom>
          <a:noFill/>
          <a:ln w="19050">
            <a:solidFill>
              <a:srgbClr val="090BF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58" name="Rectangle 78"/>
          <p:cNvSpPr>
            <a:spLocks noChangeArrowheads="1"/>
          </p:cNvSpPr>
          <p:nvPr/>
        </p:nvSpPr>
        <p:spPr bwMode="auto">
          <a:xfrm>
            <a:off x="119063" y="6483350"/>
            <a:ext cx="39957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200">
                <a:latin typeface="Comic Sans MS" pitchFamily="66" charset="0"/>
              </a:rPr>
              <a:t>Feel free to use </a:t>
            </a:r>
            <a:r>
              <a:rPr lang="en-US" altLang="en-US" sz="1200">
                <a:latin typeface="Courier New" pitchFamily="49" charset="0"/>
                <a:cs typeface="Courier New" pitchFamily="49" charset="0"/>
              </a:rPr>
              <a:t>nodes</a:t>
            </a:r>
            <a:r>
              <a:rPr lang="en-US" altLang="en-US" sz="1200">
                <a:latin typeface="Comic Sans MS" pitchFamily="66" charset="0"/>
                <a:cs typeface="Courier New" pitchFamily="49" charset="0"/>
              </a:rPr>
              <a:t>, </a:t>
            </a:r>
            <a:r>
              <a:rPr lang="en-US" altLang="en-US" sz="1200">
                <a:latin typeface="Courier New" pitchFamily="49" charset="0"/>
                <a:cs typeface="Courier New" pitchFamily="49" charset="0"/>
              </a:rPr>
              <a:t>kids</a:t>
            </a:r>
            <a:r>
              <a:rPr lang="en-US" altLang="en-US" sz="1200">
                <a:latin typeface="Comic Sans MS" pitchFamily="66" charset="0"/>
                <a:cs typeface="Courier New" pitchFamily="49" charset="0"/>
              </a:rPr>
              <a:t>, </a:t>
            </a:r>
            <a:r>
              <a:rPr lang="en-US" altLang="en-US" sz="1200">
                <a:latin typeface="Courier New" pitchFamily="49" charset="0"/>
                <a:cs typeface="Courier New" pitchFamily="49" charset="0"/>
              </a:rPr>
              <a:t>parents</a:t>
            </a:r>
            <a:r>
              <a:rPr lang="en-US" altLang="en-US" sz="1200">
                <a:latin typeface="Comic Sans MS" pitchFamily="66" charset="0"/>
                <a:cs typeface="Courier New" pitchFamily="49" charset="0"/>
              </a:rPr>
              <a:t>, hofs...</a:t>
            </a:r>
          </a:p>
        </p:txBody>
      </p:sp>
      <p:sp>
        <p:nvSpPr>
          <p:cNvPr id="61459" name="Text Box 19"/>
          <p:cNvSpPr txBox="1">
            <a:spLocks noChangeArrowheads="1"/>
          </p:cNvSpPr>
          <p:nvPr/>
        </p:nvSpPr>
        <p:spPr bwMode="auto">
          <a:xfrm>
            <a:off x="533400" y="3810000"/>
            <a:ext cx="294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(gkids n G)</a:t>
            </a:r>
            <a:endParaRPr lang="en-US" altLang="en-US" b="0">
              <a:solidFill>
                <a:srgbClr val="090BF3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1460" name="Text Box 49"/>
          <p:cNvSpPr txBox="1">
            <a:spLocks noChangeArrowheads="1"/>
          </p:cNvSpPr>
          <p:nvPr/>
        </p:nvSpPr>
        <p:spPr bwMode="auto">
          <a:xfrm>
            <a:off x="5303838" y="3284538"/>
            <a:ext cx="1250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>
                <a:solidFill>
                  <a:srgbClr val="090BF3"/>
                </a:solidFill>
                <a:latin typeface="Courier New" pitchFamily="49" charset="0"/>
              </a:rPr>
              <a:t>cyc( G2 ) </a:t>
            </a:r>
          </a:p>
        </p:txBody>
      </p:sp>
      <p:sp>
        <p:nvSpPr>
          <p:cNvPr id="61461" name="Rectangle 51"/>
          <p:cNvSpPr>
            <a:spLocks noChangeArrowheads="1"/>
          </p:cNvSpPr>
          <p:nvPr/>
        </p:nvSpPr>
        <p:spPr bwMode="auto">
          <a:xfrm>
            <a:off x="7192963" y="3284538"/>
            <a:ext cx="2905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>
                <a:solidFill>
                  <a:srgbClr val="090BF3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61462" name="Line 52"/>
          <p:cNvSpPr>
            <a:spLocks noChangeShapeType="1"/>
          </p:cNvSpPr>
          <p:nvPr/>
        </p:nvSpPr>
        <p:spPr bwMode="auto">
          <a:xfrm>
            <a:off x="6634163" y="3432175"/>
            <a:ext cx="381000" cy="0"/>
          </a:xfrm>
          <a:prstGeom prst="line">
            <a:avLst/>
          </a:prstGeom>
          <a:noFill/>
          <a:ln w="19050">
            <a:solidFill>
              <a:srgbClr val="090BF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61463" name="Picture 5" descr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408"/>
          <a:stretch>
            <a:fillRect/>
          </a:stretch>
        </p:blipFill>
        <p:spPr bwMode="auto">
          <a:xfrm>
            <a:off x="7696200" y="533400"/>
            <a:ext cx="1104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4" name="Rectangle 31"/>
          <p:cNvSpPr>
            <a:spLocks noChangeArrowheads="1"/>
          </p:cNvSpPr>
          <p:nvPr/>
        </p:nvSpPr>
        <p:spPr bwMode="auto">
          <a:xfrm>
            <a:off x="7307263" y="520700"/>
            <a:ext cx="4587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solidFill>
                  <a:srgbClr val="9900CC"/>
                </a:solidFill>
                <a:latin typeface="Courier New" pitchFamily="49" charset="0"/>
              </a:rPr>
              <a:t>G2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61465" name="Text Box 51"/>
          <p:cNvSpPr txBox="1">
            <a:spLocks noChangeArrowheads="1"/>
          </p:cNvSpPr>
          <p:nvPr/>
        </p:nvSpPr>
        <p:spPr bwMode="auto">
          <a:xfrm>
            <a:off x="6869113" y="6086475"/>
            <a:ext cx="1752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200" b="0">
                <a:solidFill>
                  <a:srgbClr val="008000"/>
                </a:solidFill>
                <a:latin typeface="Comic Sans MS" pitchFamily="66" charset="0"/>
                <a:cs typeface="Courier New" pitchFamily="49" charset="0"/>
              </a:rPr>
              <a:t>This is </a:t>
            </a:r>
            <a:r>
              <a:rPr lang="en-US" altLang="en-US" sz="1200" b="0" i="1">
                <a:solidFill>
                  <a:srgbClr val="008000"/>
                </a:solidFill>
                <a:latin typeface="Comic Sans MS" pitchFamily="66" charset="0"/>
                <a:cs typeface="Courier New" pitchFamily="49" charset="0"/>
              </a:rPr>
              <a:t>graphical </a:t>
            </a:r>
            <a:r>
              <a:rPr lang="en-US" altLang="en-US" sz="1200" b="0">
                <a:solidFill>
                  <a:srgbClr val="008000"/>
                </a:solidFill>
                <a:latin typeface="Comic Sans MS" pitchFamily="66" charset="0"/>
                <a:cs typeface="Courier New" pitchFamily="49" charset="0"/>
              </a:rPr>
              <a:t>programming?</a:t>
            </a:r>
          </a:p>
        </p:txBody>
      </p:sp>
      <p:grpSp>
        <p:nvGrpSpPr>
          <p:cNvPr id="61466" name="Group 49"/>
          <p:cNvGrpSpPr>
            <a:grpSpLocks/>
          </p:cNvGrpSpPr>
          <p:nvPr/>
        </p:nvGrpSpPr>
        <p:grpSpPr bwMode="auto">
          <a:xfrm>
            <a:off x="7021513" y="6302375"/>
            <a:ext cx="411162" cy="434975"/>
            <a:chOff x="2928" y="1051"/>
            <a:chExt cx="840" cy="957"/>
          </a:xfrm>
        </p:grpSpPr>
        <p:sp>
          <p:nvSpPr>
            <p:cNvPr id="61469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3 w 1048"/>
                <a:gd name="T1" fmla="*/ 21 h 250"/>
                <a:gd name="T2" fmla="*/ 5 w 1048"/>
                <a:gd name="T3" fmla="*/ 83 h 250"/>
                <a:gd name="T4" fmla="*/ 5 w 1048"/>
                <a:gd name="T5" fmla="*/ 111 h 250"/>
                <a:gd name="T6" fmla="*/ 6 w 1048"/>
                <a:gd name="T7" fmla="*/ 125 h 250"/>
                <a:gd name="T8" fmla="*/ 6 w 1048"/>
                <a:gd name="T9" fmla="*/ 159 h 250"/>
                <a:gd name="T10" fmla="*/ 4 w 1048"/>
                <a:gd name="T11" fmla="*/ 228 h 250"/>
                <a:gd name="T12" fmla="*/ 2 w 1048"/>
                <a:gd name="T13" fmla="*/ 208 h 250"/>
                <a:gd name="T14" fmla="*/ 0 w 1048"/>
                <a:gd name="T15" fmla="*/ 187 h 250"/>
                <a:gd name="T16" fmla="*/ 2 w 1048"/>
                <a:gd name="T17" fmla="*/ 153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3 w 1048"/>
                <a:gd name="T29" fmla="*/ 28 h 250"/>
                <a:gd name="T30" fmla="*/ 3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0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1471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1472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1473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1474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1475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1476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1477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1478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79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80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81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67" name="Text Box 19"/>
          <p:cNvSpPr txBox="1">
            <a:spLocks noChangeArrowheads="1"/>
          </p:cNvSpPr>
          <p:nvPr/>
        </p:nvSpPr>
        <p:spPr bwMode="auto">
          <a:xfrm>
            <a:off x="452438" y="5249863"/>
            <a:ext cx="294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(reach? a b G)</a:t>
            </a:r>
            <a:endParaRPr lang="en-US" altLang="en-US" b="0">
              <a:solidFill>
                <a:srgbClr val="090BF3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1468" name="Text Box 19"/>
          <p:cNvSpPr txBox="1">
            <a:spLocks noChangeArrowheads="1"/>
          </p:cNvSpPr>
          <p:nvPr/>
        </p:nvSpPr>
        <p:spPr bwMode="auto">
          <a:xfrm>
            <a:off x="609600" y="2774950"/>
            <a:ext cx="294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(leaf? n G)</a:t>
            </a:r>
            <a:endParaRPr lang="en-US" altLang="en-US" b="0">
              <a:solidFill>
                <a:srgbClr val="090BF3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685800" y="2286000"/>
            <a:ext cx="7924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b="0">
                <a:latin typeface="Helvetica" charset="0"/>
              </a:rPr>
              <a:t>allRoots(G)</a:t>
            </a:r>
            <a:r>
              <a:rPr lang="en-US" altLang="en-US" b="0">
                <a:latin typeface="Times" charset="0"/>
              </a:rPr>
              <a:t>  =  (</a:t>
            </a:r>
            <a:r>
              <a:rPr lang="en-US" altLang="en-US" b="0">
                <a:latin typeface="Techno" charset="0"/>
              </a:rPr>
              <a:t>out</a:t>
            </a:r>
            <a:r>
              <a:rPr lang="en-US" altLang="en-US" b="0">
                <a:latin typeface="Times" charset="0"/>
              </a:rPr>
              <a:t>) a list of the nodes that have 0 parents 		          (</a:t>
            </a:r>
            <a:r>
              <a:rPr lang="en-US" altLang="en-US" b="0">
                <a:latin typeface="Techno" charset="0"/>
              </a:rPr>
              <a:t>in</a:t>
            </a:r>
            <a:r>
              <a:rPr lang="en-US" altLang="en-US" b="0">
                <a:latin typeface="Times" charset="0"/>
              </a:rPr>
              <a:t>)  a graph </a:t>
            </a:r>
            <a:r>
              <a:rPr lang="en-US" altLang="en-US" b="0">
                <a:latin typeface="Helvetica" charset="0"/>
              </a:rPr>
              <a:t>G</a:t>
            </a:r>
            <a:r>
              <a:rPr lang="en-US" altLang="en-US" b="0">
                <a:latin typeface="Times" charset="0"/>
              </a:rPr>
              <a:t> as a binary relation</a:t>
            </a:r>
          </a:p>
        </p:txBody>
      </p:sp>
      <p:sp>
        <p:nvSpPr>
          <p:cNvPr id="62467" name="AutoShape 3"/>
          <p:cNvSpPr>
            <a:spLocks noChangeArrowheads="1"/>
          </p:cNvSpPr>
          <p:nvPr/>
        </p:nvSpPr>
        <p:spPr bwMode="auto">
          <a:xfrm rot="5400000" flipH="1" flipV="1">
            <a:off x="2111375" y="2633663"/>
            <a:ext cx="217488" cy="4365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3922 h 21600"/>
              <a:gd name="T14" fmla="*/ 19085 w 21600"/>
              <a:gd name="T15" fmla="*/ 823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512" y="0"/>
                </a:lnTo>
                <a:lnTo>
                  <a:pt x="14512" y="3922"/>
                </a:lnTo>
                <a:lnTo>
                  <a:pt x="12427" y="3922"/>
                </a:lnTo>
                <a:cubicBezTo>
                  <a:pt x="5564" y="3922"/>
                  <a:pt x="0" y="7609"/>
                  <a:pt x="0" y="12158"/>
                </a:cubicBezTo>
                <a:lnTo>
                  <a:pt x="0" y="21600"/>
                </a:lnTo>
                <a:lnTo>
                  <a:pt x="4409" y="21600"/>
                </a:lnTo>
                <a:lnTo>
                  <a:pt x="4409" y="12158"/>
                </a:lnTo>
                <a:cubicBezTo>
                  <a:pt x="4409" y="9992"/>
                  <a:pt x="7999" y="8236"/>
                  <a:pt x="12427" y="8236"/>
                </a:cubicBezTo>
                <a:lnTo>
                  <a:pt x="14512" y="8236"/>
                </a:lnTo>
                <a:lnTo>
                  <a:pt x="14512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52400" y="5029200"/>
            <a:ext cx="137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3200" b="0">
                <a:latin typeface="Times" charset="0"/>
              </a:rPr>
              <a:t>Code: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142875" y="3429000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3200" b="0">
                <a:latin typeface="Times" charset="0"/>
              </a:rPr>
              <a:t>Example: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2339975" y="3513138"/>
            <a:ext cx="5965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b="0">
                <a:latin typeface="Helvetica" charset="0"/>
              </a:rPr>
              <a:t>allRoots(G)</a:t>
            </a:r>
            <a:r>
              <a:rPr lang="en-US" altLang="en-US" b="0">
                <a:latin typeface="Times" charset="0"/>
              </a:rPr>
              <a:t>   returns </a:t>
            </a:r>
            <a:r>
              <a:rPr lang="en-US" altLang="en-US" b="0">
                <a:latin typeface="Helvetica" charset="0"/>
              </a:rPr>
              <a:t>   [ </a:t>
            </a:r>
            <a:r>
              <a:rPr lang="ja-JP" altLang="en-US" b="0">
                <a:latin typeface="Helvetica" charset="0"/>
              </a:rPr>
              <a:t>‘</a:t>
            </a:r>
            <a:r>
              <a:rPr lang="en-US" altLang="ja-JP" b="0">
                <a:latin typeface="Helvetica" charset="0"/>
              </a:rPr>
              <a:t>A</a:t>
            </a:r>
            <a:r>
              <a:rPr lang="ja-JP" altLang="en-US" b="0">
                <a:latin typeface="Helvetica" charset="0"/>
              </a:rPr>
              <a:t>’</a:t>
            </a:r>
            <a:r>
              <a:rPr lang="en-US" altLang="ja-JP" b="0">
                <a:latin typeface="Helvetica" charset="0"/>
              </a:rPr>
              <a:t>, </a:t>
            </a:r>
            <a:r>
              <a:rPr lang="ja-JP" altLang="en-US" b="0">
                <a:latin typeface="Helvetica" charset="0"/>
              </a:rPr>
              <a:t>‘</a:t>
            </a:r>
            <a:r>
              <a:rPr lang="en-US" altLang="ja-JP" b="0">
                <a:latin typeface="Helvetica" charset="0"/>
              </a:rPr>
              <a:t>E</a:t>
            </a:r>
            <a:r>
              <a:rPr lang="ja-JP" altLang="en-US" b="0">
                <a:latin typeface="Helvetica" charset="0"/>
              </a:rPr>
              <a:t>’</a:t>
            </a:r>
            <a:r>
              <a:rPr lang="en-US" altLang="ja-JP" b="0">
                <a:latin typeface="Helvetica" charset="0"/>
              </a:rPr>
              <a:t> ]</a:t>
            </a:r>
            <a:endParaRPr lang="en-US" altLang="en-US" b="0">
              <a:latin typeface="Helvetica" charset="0"/>
            </a:endParaRP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204788" y="1524000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3200" b="0">
                <a:latin typeface="Times" charset="0"/>
              </a:rPr>
              <a:t>Problem:</a:t>
            </a: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5942013" y="874713"/>
            <a:ext cx="2743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200" b="0">
                <a:solidFill>
                  <a:srgbClr val="FF9933"/>
                </a:solidFill>
                <a:latin typeface="Helvetica" charset="0"/>
              </a:rPr>
              <a:t>HW7</a:t>
            </a:r>
            <a:r>
              <a:rPr lang="ja-JP" altLang="en-US" sz="1200" b="0">
                <a:solidFill>
                  <a:srgbClr val="FF9933"/>
                </a:solidFill>
                <a:latin typeface="Helvetica" charset="0"/>
              </a:rPr>
              <a:t>’</a:t>
            </a:r>
            <a:r>
              <a:rPr lang="en-US" altLang="ja-JP" sz="1200" b="0">
                <a:solidFill>
                  <a:srgbClr val="FF9933"/>
                </a:solidFill>
                <a:latin typeface="Helvetica" charset="0"/>
              </a:rPr>
              <a:t>s </a:t>
            </a:r>
            <a:r>
              <a:rPr lang="ja-JP" altLang="en-US" sz="1200" b="0">
                <a:solidFill>
                  <a:srgbClr val="FF9933"/>
                </a:solidFill>
                <a:latin typeface="Helvetica" charset="0"/>
              </a:rPr>
              <a:t>“</a:t>
            </a:r>
            <a:r>
              <a:rPr lang="en-US" altLang="ja-JP" sz="1200" b="0">
                <a:solidFill>
                  <a:srgbClr val="FF9933"/>
                </a:solidFill>
                <a:latin typeface="Helvetica" charset="0"/>
              </a:rPr>
              <a:t>biggestFan</a:t>
            </a:r>
            <a:r>
              <a:rPr lang="ja-JP" altLang="en-US" sz="1200" b="0">
                <a:solidFill>
                  <a:srgbClr val="FF9933"/>
                </a:solidFill>
                <a:latin typeface="Helvetica" charset="0"/>
              </a:rPr>
              <a:t>”</a:t>
            </a:r>
            <a:endParaRPr lang="en-US" altLang="en-US" sz="1200" b="0">
              <a:solidFill>
                <a:srgbClr val="FF9933"/>
              </a:solidFill>
              <a:latin typeface="Helvetica" charset="0"/>
            </a:endParaRPr>
          </a:p>
        </p:txBody>
      </p:sp>
      <p:grpSp>
        <p:nvGrpSpPr>
          <p:cNvPr id="62473" name="Group 9"/>
          <p:cNvGrpSpPr>
            <a:grpSpLocks/>
          </p:cNvGrpSpPr>
          <p:nvPr/>
        </p:nvGrpSpPr>
        <p:grpSpPr bwMode="auto">
          <a:xfrm>
            <a:off x="392113" y="1112838"/>
            <a:ext cx="8218487" cy="180975"/>
            <a:chOff x="295" y="1311"/>
            <a:chExt cx="5177" cy="114"/>
          </a:xfrm>
        </p:grpSpPr>
        <p:sp>
          <p:nvSpPr>
            <p:cNvPr id="62478" name="Rectangle 10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479" name="Rectangle 11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62474" name="Rectangle 12"/>
          <p:cNvSpPr>
            <a:spLocks noChangeArrowheads="1"/>
          </p:cNvSpPr>
          <p:nvPr/>
        </p:nvSpPr>
        <p:spPr bwMode="auto">
          <a:xfrm>
            <a:off x="2133600" y="228600"/>
            <a:ext cx="53530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200" b="0">
                <a:latin typeface="Times" charset="0"/>
              </a:rPr>
              <a:t>Graphical Programming</a:t>
            </a:r>
          </a:p>
        </p:txBody>
      </p:sp>
      <p:sp>
        <p:nvSpPr>
          <p:cNvPr id="62475" name="Rectangle 13"/>
          <p:cNvSpPr>
            <a:spLocks noChangeArrowheads="1"/>
          </p:cNvSpPr>
          <p:nvPr/>
        </p:nvSpPr>
        <p:spPr bwMode="auto">
          <a:xfrm>
            <a:off x="152400" y="152400"/>
            <a:ext cx="1293813" cy="7445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200" b="0">
                <a:latin typeface="Textile" charset="0"/>
              </a:rPr>
              <a:t>Quiz</a:t>
            </a:r>
          </a:p>
        </p:txBody>
      </p:sp>
      <p:sp>
        <p:nvSpPr>
          <p:cNvPr id="62476" name="Text Box 14"/>
          <p:cNvSpPr txBox="1">
            <a:spLocks noChangeArrowheads="1"/>
          </p:cNvSpPr>
          <p:nvPr/>
        </p:nvSpPr>
        <p:spPr bwMode="auto">
          <a:xfrm>
            <a:off x="1143000" y="1339850"/>
            <a:ext cx="754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800" b="0">
                <a:solidFill>
                  <a:srgbClr val="0333FF"/>
                </a:solidFill>
                <a:latin typeface="Helvetica" charset="0"/>
              </a:rPr>
              <a:t>G  =  [  [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‘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A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’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,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‘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B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’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],[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‘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B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’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,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‘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C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’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],[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‘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B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’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,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‘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B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’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],[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‘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B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’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,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‘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D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’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],[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‘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C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’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,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‘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D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’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],[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‘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E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’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,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‘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C</a:t>
            </a:r>
            <a:r>
              <a:rPr lang="ja-JP" altLang="en-US" sz="1800" b="0">
                <a:solidFill>
                  <a:srgbClr val="0333FF"/>
                </a:solidFill>
                <a:latin typeface="Helvetica" charset="0"/>
              </a:rPr>
              <a:t>’</a:t>
            </a:r>
            <a:r>
              <a:rPr lang="en-US" altLang="ja-JP" sz="1800" b="0">
                <a:solidFill>
                  <a:srgbClr val="0333FF"/>
                </a:solidFill>
                <a:latin typeface="Helvetica" charset="0"/>
              </a:rPr>
              <a:t>]  ]</a:t>
            </a:r>
            <a:endParaRPr lang="en-US" altLang="en-US" sz="1800" b="0">
              <a:solidFill>
                <a:srgbClr val="0333FF"/>
              </a:solidFill>
              <a:latin typeface="Times" charset="0"/>
            </a:endParaRPr>
          </a:p>
        </p:txBody>
      </p:sp>
      <p:sp>
        <p:nvSpPr>
          <p:cNvPr id="62477" name="Text Box 15"/>
          <p:cNvSpPr txBox="1">
            <a:spLocks noChangeArrowheads="1"/>
          </p:cNvSpPr>
          <p:nvPr/>
        </p:nvSpPr>
        <p:spPr bwMode="auto">
          <a:xfrm>
            <a:off x="8053388" y="2354263"/>
            <a:ext cx="1006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0">
                <a:solidFill>
                  <a:srgbClr val="0333FF"/>
                </a:solidFill>
                <a:latin typeface="Comic Sans MS" pitchFamily="66" charset="0"/>
              </a:rPr>
              <a:t>(</a:t>
            </a:r>
            <a:r>
              <a:rPr lang="ja-JP" altLang="en-US" sz="1600" b="0">
                <a:solidFill>
                  <a:srgbClr val="0333FF"/>
                </a:solidFill>
                <a:latin typeface="Comic Sans MS" pitchFamily="66" charset="0"/>
              </a:rPr>
              <a:t>“</a:t>
            </a:r>
            <a:r>
              <a:rPr lang="en-US" altLang="ja-JP" sz="1600" b="0">
                <a:solidFill>
                  <a:srgbClr val="0333FF"/>
                </a:solidFill>
                <a:latin typeface="Comic Sans MS" pitchFamily="66" charset="0"/>
              </a:rPr>
              <a:t>roots</a:t>
            </a:r>
            <a:r>
              <a:rPr lang="ja-JP" altLang="en-US" sz="1600" b="0">
                <a:solidFill>
                  <a:srgbClr val="0333FF"/>
                </a:solidFill>
                <a:latin typeface="Comic Sans MS" pitchFamily="66" charset="0"/>
              </a:rPr>
              <a:t>”</a:t>
            </a:r>
            <a:r>
              <a:rPr lang="en-US" altLang="ja-JP" sz="1600" b="0">
                <a:solidFill>
                  <a:srgbClr val="0333FF"/>
                </a:solidFill>
                <a:latin typeface="Comic Sans MS" pitchFamily="66" charset="0"/>
              </a:rPr>
              <a:t>)</a:t>
            </a:r>
            <a:endParaRPr lang="en-US" altLang="en-US" sz="1600" b="0">
              <a:solidFill>
                <a:srgbClr val="0333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762000" y="1600200"/>
            <a:ext cx="7034213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3200" b="0">
                <a:latin typeface="Times" charset="0"/>
              </a:rPr>
              <a:t>These images should be put on the big screen to complement going over the prev slide...</a:t>
            </a: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05200"/>
            <a:ext cx="3898900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33800"/>
            <a:ext cx="3835400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1219200" y="533400"/>
            <a:ext cx="6203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800">
                <a:latin typeface="Times" charset="0"/>
              </a:rPr>
              <a:t>They are p1.gif and p2.gif in CS 60 Lectures/CS 60 Misc S02 !</a:t>
            </a:r>
          </a:p>
        </p:txBody>
      </p:sp>
      <p:grpSp>
        <p:nvGrpSpPr>
          <p:cNvPr id="63494" name="Group 6"/>
          <p:cNvGrpSpPr>
            <a:grpSpLocks/>
          </p:cNvGrpSpPr>
          <p:nvPr/>
        </p:nvGrpSpPr>
        <p:grpSpPr bwMode="auto">
          <a:xfrm>
            <a:off x="392113" y="1112838"/>
            <a:ext cx="8218487" cy="180975"/>
            <a:chOff x="295" y="1311"/>
            <a:chExt cx="5177" cy="114"/>
          </a:xfrm>
        </p:grpSpPr>
        <p:sp>
          <p:nvSpPr>
            <p:cNvPr id="63495" name="Rectangle 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496" name="Rectangle 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35"/>
          <p:cNvGrpSpPr>
            <a:grpSpLocks/>
          </p:cNvGrpSpPr>
          <p:nvPr/>
        </p:nvGrpSpPr>
        <p:grpSpPr bwMode="auto">
          <a:xfrm>
            <a:off x="392113" y="1066800"/>
            <a:ext cx="8218487" cy="180975"/>
            <a:chOff x="295" y="1311"/>
            <a:chExt cx="5177" cy="114"/>
          </a:xfrm>
        </p:grpSpPr>
        <p:sp>
          <p:nvSpPr>
            <p:cNvPr id="64559" name="Rectangle 3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4560" name="Rectangle 3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64515" name="Rectangle 38"/>
          <p:cNvSpPr>
            <a:spLocks noChangeArrowheads="1"/>
          </p:cNvSpPr>
          <p:nvPr/>
        </p:nvSpPr>
        <p:spPr bwMode="auto">
          <a:xfrm>
            <a:off x="1798638" y="204788"/>
            <a:ext cx="54133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200" b="0" i="1">
                <a:solidFill>
                  <a:srgbClr val="000000"/>
                </a:solidFill>
              </a:rPr>
              <a:t>Graphical</a:t>
            </a:r>
            <a:r>
              <a:rPr lang="en-US" altLang="en-US" sz="4200" b="0">
                <a:solidFill>
                  <a:srgbClr val="000000"/>
                </a:solidFill>
              </a:rPr>
              <a:t> programming</a:t>
            </a:r>
          </a:p>
        </p:txBody>
      </p:sp>
      <p:sp>
        <p:nvSpPr>
          <p:cNvPr id="64516" name="Text Box 19"/>
          <p:cNvSpPr txBox="1">
            <a:spLocks noChangeArrowheads="1"/>
          </p:cNvSpPr>
          <p:nvPr/>
        </p:nvSpPr>
        <p:spPr bwMode="auto">
          <a:xfrm>
            <a:off x="3976688" y="1890713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>
                <a:solidFill>
                  <a:srgbClr val="000000"/>
                </a:solidFill>
              </a:rPr>
              <a:t>kids( n, G )</a:t>
            </a:r>
            <a:r>
              <a:rPr lang="en-US" altLang="en-US" b="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64517" name="AutoShape 20"/>
          <p:cNvSpPr>
            <a:spLocks noChangeArrowheads="1"/>
          </p:cNvSpPr>
          <p:nvPr/>
        </p:nvSpPr>
        <p:spPr bwMode="auto">
          <a:xfrm rot="5400000" flipV="1">
            <a:off x="5064125" y="1489075"/>
            <a:ext cx="325438" cy="5476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4269 h 21600"/>
              <a:gd name="T14" fmla="*/ 19289 w 21600"/>
              <a:gd name="T15" fmla="*/ 788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3837" y="0"/>
                </a:lnTo>
                <a:lnTo>
                  <a:pt x="13837" y="4269"/>
                </a:lnTo>
                <a:lnTo>
                  <a:pt x="12427" y="4269"/>
                </a:lnTo>
                <a:cubicBezTo>
                  <a:pt x="5564" y="4269"/>
                  <a:pt x="0" y="7801"/>
                  <a:pt x="0" y="12158"/>
                </a:cubicBezTo>
                <a:lnTo>
                  <a:pt x="0" y="21600"/>
                </a:lnTo>
                <a:lnTo>
                  <a:pt x="3700" y="21600"/>
                </a:lnTo>
                <a:lnTo>
                  <a:pt x="3700" y="12158"/>
                </a:lnTo>
                <a:cubicBezTo>
                  <a:pt x="3700" y="9800"/>
                  <a:pt x="7607" y="7889"/>
                  <a:pt x="12427" y="7889"/>
                </a:cubicBezTo>
                <a:lnTo>
                  <a:pt x="13837" y="7889"/>
                </a:lnTo>
                <a:lnTo>
                  <a:pt x="13837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8" name="Rectangle 41"/>
          <p:cNvSpPr>
            <a:spLocks noChangeArrowheads="1"/>
          </p:cNvSpPr>
          <p:nvPr/>
        </p:nvSpPr>
        <p:spPr bwMode="auto">
          <a:xfrm>
            <a:off x="6273800" y="1947863"/>
            <a:ext cx="2479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0">
                <a:solidFill>
                  <a:srgbClr val="000000"/>
                </a:solidFill>
              </a:rPr>
              <a:t>(</a:t>
            </a:r>
            <a:r>
              <a:rPr lang="en-US" altLang="en-US" sz="1800" b="0">
                <a:solidFill>
                  <a:srgbClr val="090BF3"/>
                </a:solidFill>
              </a:rPr>
              <a:t>out</a:t>
            </a:r>
            <a:r>
              <a:rPr lang="en-US" altLang="en-US" sz="1800" b="0">
                <a:solidFill>
                  <a:srgbClr val="000000"/>
                </a:solidFill>
              </a:rPr>
              <a:t>) a list of n's children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64519" name="Rectangle 42"/>
          <p:cNvSpPr>
            <a:spLocks noChangeArrowheads="1"/>
          </p:cNvSpPr>
          <p:nvPr/>
        </p:nvSpPr>
        <p:spPr bwMode="auto">
          <a:xfrm>
            <a:off x="5562600" y="1447800"/>
            <a:ext cx="3357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800" b="0">
                <a:solidFill>
                  <a:srgbClr val="000000"/>
                </a:solidFill>
              </a:rPr>
              <a:t>(</a:t>
            </a:r>
            <a:r>
              <a:rPr lang="en-US" altLang="en-US" sz="1800" b="0">
                <a:solidFill>
                  <a:srgbClr val="090BF3"/>
                </a:solidFill>
              </a:rPr>
              <a:t>in</a:t>
            </a:r>
            <a:r>
              <a:rPr lang="en-US" altLang="en-US" sz="1800" b="0">
                <a:solidFill>
                  <a:srgbClr val="000000"/>
                </a:solidFill>
              </a:rPr>
              <a:t>) a node and an edge-list graph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4520" name="Oval 2"/>
          <p:cNvSpPr>
            <a:spLocks noChangeArrowheads="1"/>
          </p:cNvSpPr>
          <p:nvPr/>
        </p:nvSpPr>
        <p:spPr bwMode="auto">
          <a:xfrm>
            <a:off x="304800" y="18288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4521" name="Oval 3"/>
          <p:cNvSpPr>
            <a:spLocks noChangeArrowheads="1"/>
          </p:cNvSpPr>
          <p:nvPr/>
        </p:nvSpPr>
        <p:spPr bwMode="auto">
          <a:xfrm>
            <a:off x="1600200" y="18288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4522" name="Oval 4"/>
          <p:cNvSpPr>
            <a:spLocks noChangeArrowheads="1"/>
          </p:cNvSpPr>
          <p:nvPr/>
        </p:nvSpPr>
        <p:spPr bwMode="auto">
          <a:xfrm>
            <a:off x="2895600" y="18288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4523" name="Oval 5"/>
          <p:cNvSpPr>
            <a:spLocks noChangeArrowheads="1"/>
          </p:cNvSpPr>
          <p:nvPr/>
        </p:nvSpPr>
        <p:spPr bwMode="auto">
          <a:xfrm>
            <a:off x="1600200" y="30480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4524" name="Oval 6"/>
          <p:cNvSpPr>
            <a:spLocks noChangeArrowheads="1"/>
          </p:cNvSpPr>
          <p:nvPr/>
        </p:nvSpPr>
        <p:spPr bwMode="auto">
          <a:xfrm>
            <a:off x="1600200" y="41148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4525" name="Oval 7"/>
          <p:cNvSpPr>
            <a:spLocks noChangeArrowheads="1"/>
          </p:cNvSpPr>
          <p:nvPr/>
        </p:nvSpPr>
        <p:spPr bwMode="auto">
          <a:xfrm>
            <a:off x="2590800" y="48768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4526" name="Oval 8"/>
          <p:cNvSpPr>
            <a:spLocks noChangeArrowheads="1"/>
          </p:cNvSpPr>
          <p:nvPr/>
        </p:nvSpPr>
        <p:spPr bwMode="auto">
          <a:xfrm>
            <a:off x="1600200" y="56388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4527" name="Oval 9"/>
          <p:cNvSpPr>
            <a:spLocks noChangeArrowheads="1"/>
          </p:cNvSpPr>
          <p:nvPr/>
        </p:nvSpPr>
        <p:spPr bwMode="auto">
          <a:xfrm>
            <a:off x="609600" y="48768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4528" name="Line 10"/>
          <p:cNvSpPr>
            <a:spLocks noChangeShapeType="1"/>
          </p:cNvSpPr>
          <p:nvPr/>
        </p:nvSpPr>
        <p:spPr bwMode="auto">
          <a:xfrm flipH="1">
            <a:off x="2138363" y="2362200"/>
            <a:ext cx="833437" cy="701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9" name="Line 11"/>
          <p:cNvSpPr>
            <a:spLocks noChangeShapeType="1"/>
          </p:cNvSpPr>
          <p:nvPr/>
        </p:nvSpPr>
        <p:spPr bwMode="auto">
          <a:xfrm>
            <a:off x="919163" y="2362200"/>
            <a:ext cx="833437" cy="701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0" name="Line 12"/>
          <p:cNvSpPr>
            <a:spLocks noChangeShapeType="1"/>
          </p:cNvSpPr>
          <p:nvPr/>
        </p:nvSpPr>
        <p:spPr bwMode="auto">
          <a:xfrm>
            <a:off x="1933575" y="253365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1" name="Line 18"/>
          <p:cNvSpPr>
            <a:spLocks noChangeShapeType="1"/>
          </p:cNvSpPr>
          <p:nvPr/>
        </p:nvSpPr>
        <p:spPr bwMode="auto">
          <a:xfrm>
            <a:off x="1047750" y="21336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2" name="Line 19"/>
          <p:cNvSpPr>
            <a:spLocks noChangeShapeType="1"/>
          </p:cNvSpPr>
          <p:nvPr/>
        </p:nvSpPr>
        <p:spPr bwMode="auto">
          <a:xfrm flipH="1">
            <a:off x="2305050" y="21336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3" name="Line 20"/>
          <p:cNvSpPr>
            <a:spLocks noChangeShapeType="1"/>
          </p:cNvSpPr>
          <p:nvPr/>
        </p:nvSpPr>
        <p:spPr bwMode="auto">
          <a:xfrm flipH="1">
            <a:off x="1943100" y="3724275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4" name="Line 21"/>
          <p:cNvSpPr>
            <a:spLocks noChangeShapeType="1"/>
          </p:cNvSpPr>
          <p:nvPr/>
        </p:nvSpPr>
        <p:spPr bwMode="auto">
          <a:xfrm>
            <a:off x="2266950" y="4591050"/>
            <a:ext cx="381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5" name="Line 22"/>
          <p:cNvSpPr>
            <a:spLocks noChangeShapeType="1"/>
          </p:cNvSpPr>
          <p:nvPr/>
        </p:nvSpPr>
        <p:spPr bwMode="auto">
          <a:xfrm rot="10800000" flipH="1">
            <a:off x="1228725" y="4552950"/>
            <a:ext cx="381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6" name="Line 23"/>
          <p:cNvSpPr>
            <a:spLocks noChangeShapeType="1"/>
          </p:cNvSpPr>
          <p:nvPr/>
        </p:nvSpPr>
        <p:spPr bwMode="auto">
          <a:xfrm flipH="1">
            <a:off x="2238375" y="5362575"/>
            <a:ext cx="381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7" name="Line 24"/>
          <p:cNvSpPr>
            <a:spLocks noChangeShapeType="1"/>
          </p:cNvSpPr>
          <p:nvPr/>
        </p:nvSpPr>
        <p:spPr bwMode="auto">
          <a:xfrm flipH="1" flipV="1">
            <a:off x="1228725" y="5400675"/>
            <a:ext cx="381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8" name="Text Box 26"/>
          <p:cNvSpPr txBox="1">
            <a:spLocks noChangeArrowheads="1"/>
          </p:cNvSpPr>
          <p:nvPr/>
        </p:nvSpPr>
        <p:spPr bwMode="auto">
          <a:xfrm>
            <a:off x="2947988" y="1905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" pitchFamily="34" charset="0"/>
              </a:rPr>
              <a:t>C</a:t>
            </a:r>
          </a:p>
        </p:txBody>
      </p:sp>
      <p:sp>
        <p:nvSpPr>
          <p:cNvPr id="64539" name="Text Box 27"/>
          <p:cNvSpPr txBox="1">
            <a:spLocks noChangeArrowheads="1"/>
          </p:cNvSpPr>
          <p:nvPr/>
        </p:nvSpPr>
        <p:spPr bwMode="auto">
          <a:xfrm>
            <a:off x="328613" y="19145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" pitchFamily="34" charset="0"/>
              </a:rPr>
              <a:t>C</a:t>
            </a:r>
          </a:p>
        </p:txBody>
      </p:sp>
      <p:sp>
        <p:nvSpPr>
          <p:cNvPr id="64540" name="Text Box 28"/>
          <p:cNvSpPr txBox="1">
            <a:spLocks noChangeArrowheads="1"/>
          </p:cNvSpPr>
          <p:nvPr/>
        </p:nvSpPr>
        <p:spPr bwMode="auto">
          <a:xfrm>
            <a:off x="1643063" y="31337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" pitchFamily="34" charset="0"/>
              </a:rPr>
              <a:t>Y</a:t>
            </a:r>
          </a:p>
        </p:txBody>
      </p:sp>
      <p:sp>
        <p:nvSpPr>
          <p:cNvPr id="64541" name="Text Box 29"/>
          <p:cNvSpPr txBox="1">
            <a:spLocks noChangeArrowheads="1"/>
          </p:cNvSpPr>
          <p:nvPr/>
        </p:nvSpPr>
        <p:spPr bwMode="auto">
          <a:xfrm>
            <a:off x="1633538" y="1905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" pitchFamily="34" charset="0"/>
              </a:rPr>
              <a:t>N</a:t>
            </a:r>
          </a:p>
        </p:txBody>
      </p:sp>
      <p:sp>
        <p:nvSpPr>
          <p:cNvPr id="64542" name="Text Box 30"/>
          <p:cNvSpPr txBox="1">
            <a:spLocks noChangeArrowheads="1"/>
          </p:cNvSpPr>
          <p:nvPr/>
        </p:nvSpPr>
        <p:spPr bwMode="auto">
          <a:xfrm>
            <a:off x="2633663" y="4953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" pitchFamily="34" charset="0"/>
              </a:rPr>
              <a:t>U</a:t>
            </a:r>
          </a:p>
        </p:txBody>
      </p:sp>
      <p:sp>
        <p:nvSpPr>
          <p:cNvPr id="64543" name="Text Box 31"/>
          <p:cNvSpPr txBox="1">
            <a:spLocks noChangeArrowheads="1"/>
          </p:cNvSpPr>
          <p:nvPr/>
        </p:nvSpPr>
        <p:spPr bwMode="auto">
          <a:xfrm>
            <a:off x="661988" y="4953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" pitchFamily="34" charset="0"/>
              </a:rPr>
              <a:t>L</a:t>
            </a:r>
          </a:p>
        </p:txBody>
      </p:sp>
      <p:sp>
        <p:nvSpPr>
          <p:cNvPr id="64544" name="Text Box 32"/>
          <p:cNvSpPr txBox="1">
            <a:spLocks noChangeArrowheads="1"/>
          </p:cNvSpPr>
          <p:nvPr/>
        </p:nvSpPr>
        <p:spPr bwMode="auto">
          <a:xfrm>
            <a:off x="1652588" y="57245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" pitchFamily="34" charset="0"/>
              </a:rPr>
              <a:t>I</a:t>
            </a:r>
          </a:p>
        </p:txBody>
      </p:sp>
      <p:sp>
        <p:nvSpPr>
          <p:cNvPr id="64545" name="Text Box 33"/>
          <p:cNvSpPr txBox="1">
            <a:spLocks noChangeArrowheads="1"/>
          </p:cNvSpPr>
          <p:nvPr/>
        </p:nvSpPr>
        <p:spPr bwMode="auto">
          <a:xfrm>
            <a:off x="1662113" y="42037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" pitchFamily="34" charset="0"/>
              </a:rPr>
              <a:t>E</a:t>
            </a:r>
          </a:p>
        </p:txBody>
      </p:sp>
      <p:sp>
        <p:nvSpPr>
          <p:cNvPr id="64546" name="Rectangle 44"/>
          <p:cNvSpPr>
            <a:spLocks noChangeArrowheads="1"/>
          </p:cNvSpPr>
          <p:nvPr/>
        </p:nvSpPr>
        <p:spPr bwMode="auto">
          <a:xfrm>
            <a:off x="587375" y="206375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600" b="0">
                <a:solidFill>
                  <a:srgbClr val="000000"/>
                </a:solidFill>
                <a:latin typeface="Sand" charset="0"/>
              </a:rPr>
              <a:t>1</a:t>
            </a:r>
            <a:endParaRPr lang="en-US" altLang="en-US" sz="1600" b="0">
              <a:solidFill>
                <a:srgbClr val="090BF3"/>
              </a:solidFill>
              <a:latin typeface="Sand" charset="0"/>
            </a:endParaRPr>
          </a:p>
        </p:txBody>
      </p:sp>
      <p:sp>
        <p:nvSpPr>
          <p:cNvPr id="64547" name="Rectangle 45"/>
          <p:cNvSpPr>
            <a:spLocks noChangeArrowheads="1"/>
          </p:cNvSpPr>
          <p:nvPr/>
        </p:nvSpPr>
        <p:spPr bwMode="auto">
          <a:xfrm>
            <a:off x="3217863" y="2076450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600" b="0">
                <a:solidFill>
                  <a:srgbClr val="000000"/>
                </a:solidFill>
                <a:latin typeface="Sand" charset="0"/>
              </a:rPr>
              <a:t>2</a:t>
            </a:r>
            <a:endParaRPr lang="en-US" altLang="en-US" sz="1600" b="0">
              <a:solidFill>
                <a:srgbClr val="090BF3"/>
              </a:solidFill>
              <a:latin typeface="Sand" charset="0"/>
            </a:endParaRPr>
          </a:p>
        </p:txBody>
      </p:sp>
      <p:sp>
        <p:nvSpPr>
          <p:cNvPr id="64548" name="Text Box 34"/>
          <p:cNvSpPr txBox="1">
            <a:spLocks noChangeArrowheads="1"/>
          </p:cNvSpPr>
          <p:nvPr/>
        </p:nvSpPr>
        <p:spPr bwMode="auto">
          <a:xfrm>
            <a:off x="171450" y="1550988"/>
            <a:ext cx="1143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200">
                <a:solidFill>
                  <a:srgbClr val="9900CC"/>
                </a:solidFill>
                <a:latin typeface="Arial" pitchFamily="34" charset="0"/>
              </a:rPr>
              <a:t>node</a:t>
            </a:r>
          </a:p>
        </p:txBody>
      </p:sp>
      <p:sp>
        <p:nvSpPr>
          <p:cNvPr id="64549" name="Text Box 34"/>
          <p:cNvSpPr txBox="1">
            <a:spLocks noChangeArrowheads="1"/>
          </p:cNvSpPr>
          <p:nvPr/>
        </p:nvSpPr>
        <p:spPr bwMode="auto">
          <a:xfrm>
            <a:off x="1397000" y="1582738"/>
            <a:ext cx="1143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200">
                <a:solidFill>
                  <a:srgbClr val="9900CC"/>
                </a:solidFill>
                <a:latin typeface="Arial" pitchFamily="34" charset="0"/>
              </a:rPr>
              <a:t>node</a:t>
            </a:r>
          </a:p>
        </p:txBody>
      </p:sp>
      <p:sp>
        <p:nvSpPr>
          <p:cNvPr id="64550" name="Text Box 34"/>
          <p:cNvSpPr txBox="1">
            <a:spLocks noChangeArrowheads="1"/>
          </p:cNvSpPr>
          <p:nvPr/>
        </p:nvSpPr>
        <p:spPr bwMode="auto">
          <a:xfrm>
            <a:off x="2587625" y="1614488"/>
            <a:ext cx="1143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200">
                <a:solidFill>
                  <a:srgbClr val="9900CC"/>
                </a:solidFill>
                <a:latin typeface="Arial" pitchFamily="34" charset="0"/>
              </a:rPr>
              <a:t>node…</a:t>
            </a:r>
          </a:p>
        </p:txBody>
      </p:sp>
      <p:sp>
        <p:nvSpPr>
          <p:cNvPr id="64551" name="Text Box 34"/>
          <p:cNvSpPr txBox="1">
            <a:spLocks noChangeArrowheads="1"/>
          </p:cNvSpPr>
          <p:nvPr/>
        </p:nvSpPr>
        <p:spPr bwMode="auto">
          <a:xfrm>
            <a:off x="663575" y="2590800"/>
            <a:ext cx="1143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200">
                <a:solidFill>
                  <a:srgbClr val="9900CC"/>
                </a:solidFill>
                <a:latin typeface="Arial" pitchFamily="34" charset="0"/>
              </a:rPr>
              <a:t>edge</a:t>
            </a:r>
          </a:p>
        </p:txBody>
      </p:sp>
      <p:sp>
        <p:nvSpPr>
          <p:cNvPr id="64552" name="Text Box 34"/>
          <p:cNvSpPr txBox="1">
            <a:spLocks noChangeArrowheads="1"/>
          </p:cNvSpPr>
          <p:nvPr/>
        </p:nvSpPr>
        <p:spPr bwMode="auto">
          <a:xfrm>
            <a:off x="1408113" y="3730625"/>
            <a:ext cx="1143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200">
                <a:solidFill>
                  <a:srgbClr val="9900CC"/>
                </a:solidFill>
                <a:latin typeface="Arial" pitchFamily="34" charset="0"/>
              </a:rPr>
              <a:t>edge</a:t>
            </a:r>
          </a:p>
        </p:txBody>
      </p:sp>
      <p:sp>
        <p:nvSpPr>
          <p:cNvPr id="64553" name="Text Box 34"/>
          <p:cNvSpPr txBox="1">
            <a:spLocks noChangeArrowheads="1"/>
          </p:cNvSpPr>
          <p:nvPr/>
        </p:nvSpPr>
        <p:spPr bwMode="auto">
          <a:xfrm>
            <a:off x="796925" y="4525963"/>
            <a:ext cx="1143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200">
                <a:solidFill>
                  <a:srgbClr val="9900CC"/>
                </a:solidFill>
                <a:latin typeface="Arial" pitchFamily="34" charset="0"/>
              </a:rPr>
              <a:t>edge…</a:t>
            </a:r>
          </a:p>
        </p:txBody>
      </p:sp>
      <p:sp>
        <p:nvSpPr>
          <p:cNvPr id="64554" name="Rectangle 78"/>
          <p:cNvSpPr>
            <a:spLocks noChangeArrowheads="1"/>
          </p:cNvSpPr>
          <p:nvPr/>
        </p:nvSpPr>
        <p:spPr bwMode="auto">
          <a:xfrm>
            <a:off x="7878763" y="6335713"/>
            <a:ext cx="1035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</a:rPr>
              <a:t>parents?</a:t>
            </a:r>
          </a:p>
        </p:txBody>
      </p:sp>
      <p:sp>
        <p:nvSpPr>
          <p:cNvPr id="64555" name="Rectangle 78"/>
          <p:cNvSpPr>
            <a:spLocks noChangeArrowheads="1"/>
          </p:cNvSpPr>
          <p:nvPr/>
        </p:nvSpPr>
        <p:spPr bwMode="auto">
          <a:xfrm>
            <a:off x="7834313" y="2438400"/>
            <a:ext cx="850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200">
                <a:solidFill>
                  <a:srgbClr val="9900CC"/>
                </a:solidFill>
                <a:latin typeface="Comic Sans MS" pitchFamily="66" charset="0"/>
              </a:rPr>
              <a:t>recursion</a:t>
            </a:r>
          </a:p>
        </p:txBody>
      </p:sp>
      <p:sp>
        <p:nvSpPr>
          <p:cNvPr id="64556" name="Text Box 19"/>
          <p:cNvSpPr txBox="1">
            <a:spLocks noChangeArrowheads="1"/>
          </p:cNvSpPr>
          <p:nvPr/>
        </p:nvSpPr>
        <p:spPr bwMode="auto">
          <a:xfrm>
            <a:off x="3733800" y="2895600"/>
            <a:ext cx="294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kids</a:t>
            </a:r>
            <a:r>
              <a:rPr lang="en-US" altLang="en-US">
                <a:solidFill>
                  <a:srgbClr val="090BF3"/>
                </a:solidFill>
                <a:latin typeface="Courier New" pitchFamily="49" charset="0"/>
                <a:cs typeface="Courier New" pitchFamily="49" charset="0"/>
              </a:rPr>
              <a:t>(n,[]) </a:t>
            </a:r>
            <a:r>
              <a:rPr lang="en-US" alt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=&gt;</a:t>
            </a:r>
            <a:r>
              <a:rPr lang="en-US" altLang="en-US" b="0">
                <a:solidFill>
                  <a:srgbClr val="090BF3"/>
                </a:solidFill>
                <a:latin typeface="Courier New" pitchFamily="49" charset="0"/>
                <a:cs typeface="Courier New" pitchFamily="49" charset="0"/>
              </a:rPr>
              <a:t>	</a:t>
            </a:r>
          </a:p>
        </p:txBody>
      </p:sp>
      <p:sp>
        <p:nvSpPr>
          <p:cNvPr id="64557" name="Text Box 19"/>
          <p:cNvSpPr txBox="1">
            <a:spLocks noChangeArrowheads="1"/>
          </p:cNvSpPr>
          <p:nvPr/>
        </p:nvSpPr>
        <p:spPr bwMode="auto">
          <a:xfrm>
            <a:off x="3733800" y="3733800"/>
            <a:ext cx="477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kids</a:t>
            </a:r>
            <a:r>
              <a:rPr lang="en-US" altLang="en-US">
                <a:solidFill>
                  <a:srgbClr val="090BF3"/>
                </a:solidFill>
                <a:latin typeface="Courier New" pitchFamily="49" charset="0"/>
                <a:cs typeface="Courier New" pitchFamily="49" charset="0"/>
              </a:rPr>
              <a:t>(n,[ </a:t>
            </a:r>
            <a:r>
              <a:rPr lang="en-US" altLang="en-US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[a,b]</a:t>
            </a:r>
            <a:r>
              <a:rPr lang="en-US" altLang="en-US">
                <a:solidFill>
                  <a:srgbClr val="090BF3"/>
                </a:solidFill>
                <a:latin typeface="Courier New" pitchFamily="49" charset="0"/>
                <a:cs typeface="Courier New" pitchFamily="49" charset="0"/>
              </a:rPr>
              <a:t>|R ]) </a:t>
            </a:r>
            <a:r>
              <a:rPr lang="en-US" altLang="en-US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=&gt;</a:t>
            </a:r>
            <a:r>
              <a:rPr lang="en-US" altLang="en-US" b="0">
                <a:solidFill>
                  <a:srgbClr val="090BF3"/>
                </a:solidFill>
                <a:latin typeface="Courier New" pitchFamily="49" charset="0"/>
                <a:cs typeface="Courier New" pitchFamily="49" charset="0"/>
              </a:rPr>
              <a:t>	</a:t>
            </a:r>
          </a:p>
        </p:txBody>
      </p:sp>
      <p:sp>
        <p:nvSpPr>
          <p:cNvPr id="64558" name="Right Arrow 43"/>
          <p:cNvSpPr>
            <a:spLocks noChangeArrowheads="1"/>
          </p:cNvSpPr>
          <p:nvPr/>
        </p:nvSpPr>
        <p:spPr bwMode="auto">
          <a:xfrm>
            <a:off x="5795963" y="2012950"/>
            <a:ext cx="203200" cy="2286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A6A6A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9"/>
          <p:cNvSpPr>
            <a:spLocks noChangeArrowheads="1"/>
          </p:cNvSpPr>
          <p:nvPr/>
        </p:nvSpPr>
        <p:spPr bwMode="auto">
          <a:xfrm>
            <a:off x="1392238" y="4144963"/>
            <a:ext cx="64357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4200" i="1">
                <a:solidFill>
                  <a:srgbClr val="008000"/>
                </a:solidFill>
                <a:latin typeface="Comic Sans MS" pitchFamily="66" charset="0"/>
                <a:cs typeface="Times New Roman" pitchFamily="18" charset="0"/>
              </a:rPr>
              <a:t>all </a:t>
            </a:r>
            <a:r>
              <a:rPr lang="en-US" altLang="en-US" sz="4200" b="0">
                <a:solidFill>
                  <a:srgbClr val="008000"/>
                </a:solidFill>
                <a:latin typeface="Comic Sans MS" pitchFamily="66" charset="0"/>
                <a:cs typeface="Times New Roman" pitchFamily="18" charset="0"/>
              </a:rPr>
              <a:t>data structures are lists at heart!</a:t>
            </a:r>
            <a:endParaRPr lang="en-US" altLang="en-US" sz="4200" i="1">
              <a:solidFill>
                <a:srgbClr val="008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65539" name="TextBox 44"/>
          <p:cNvSpPr txBox="1">
            <a:spLocks noChangeArrowheads="1"/>
          </p:cNvSpPr>
          <p:nvPr/>
        </p:nvSpPr>
        <p:spPr bwMode="auto">
          <a:xfrm>
            <a:off x="457200" y="457200"/>
            <a:ext cx="3962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0">
                <a:solidFill>
                  <a:srgbClr val="000000"/>
                </a:solidFill>
                <a:latin typeface="Comic Sans MS" pitchFamily="66" charset="0"/>
              </a:rPr>
              <a:t>Functional languages do provide a </a:t>
            </a:r>
            <a:r>
              <a:rPr lang="en-US" altLang="en-US" sz="1800" b="0" u="sng">
                <a:solidFill>
                  <a:srgbClr val="000000"/>
                </a:solidFill>
                <a:latin typeface="Comic Sans MS" pitchFamily="66" charset="0"/>
              </a:rPr>
              <a:t>menu</a:t>
            </a:r>
            <a:r>
              <a:rPr lang="en-US" altLang="en-US" sz="1800" b="0">
                <a:solidFill>
                  <a:srgbClr val="000000"/>
                </a:solidFill>
                <a:latin typeface="Comic Sans MS" pitchFamily="66" charset="0"/>
              </a:rPr>
              <a:t> of data structure options: </a:t>
            </a:r>
          </a:p>
        </p:txBody>
      </p:sp>
      <p:pic>
        <p:nvPicPr>
          <p:cNvPr id="655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7292" r="44531" b="79167"/>
          <a:stretch>
            <a:fillRect/>
          </a:stretch>
        </p:blipFill>
        <p:spPr bwMode="auto">
          <a:xfrm>
            <a:off x="1447800" y="1295400"/>
            <a:ext cx="6300788" cy="1905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15"/>
          <p:cNvGrpSpPr>
            <a:grpSpLocks/>
          </p:cNvGrpSpPr>
          <p:nvPr/>
        </p:nvGrpSpPr>
        <p:grpSpPr bwMode="auto">
          <a:xfrm>
            <a:off x="468313" y="1143000"/>
            <a:ext cx="8218487" cy="180975"/>
            <a:chOff x="295" y="1311"/>
            <a:chExt cx="5177" cy="114"/>
          </a:xfrm>
        </p:grpSpPr>
        <p:sp>
          <p:nvSpPr>
            <p:cNvPr id="66575" name="Rectangle 1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6576" name="Rectangle 1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66563" name="Text Box 45"/>
          <p:cNvSpPr txBox="1">
            <a:spLocks noChangeArrowheads="1"/>
          </p:cNvSpPr>
          <p:nvPr/>
        </p:nvSpPr>
        <p:spPr bwMode="auto">
          <a:xfrm>
            <a:off x="473075" y="257175"/>
            <a:ext cx="80025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3600" b="0" i="1"/>
              <a:t>Weirdo Analysis</a:t>
            </a:r>
            <a:r>
              <a:rPr lang="en-US" altLang="en-US" sz="3200" b="0" i="1"/>
              <a:t> </a:t>
            </a:r>
            <a:r>
              <a:rPr lang="en-US" altLang="en-US" sz="3200" b="0"/>
              <a:t>~ recursive problem solving</a:t>
            </a:r>
          </a:p>
        </p:txBody>
      </p:sp>
      <p:sp>
        <p:nvSpPr>
          <p:cNvPr id="66564" name="Rectangle 6"/>
          <p:cNvSpPr>
            <a:spLocks noChangeArrowheads="1"/>
          </p:cNvSpPr>
          <p:nvPr/>
        </p:nvSpPr>
        <p:spPr bwMode="auto">
          <a:xfrm>
            <a:off x="503238" y="1485900"/>
            <a:ext cx="5122862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en-US" altLang="en-US">
                <a:latin typeface="Courier New" pitchFamily="49" charset="0"/>
              </a:rPr>
              <a:t>(define (</a:t>
            </a:r>
            <a:r>
              <a:rPr lang="en-US" altLang="en-US">
                <a:solidFill>
                  <a:srgbClr val="090BF3"/>
                </a:solidFill>
                <a:latin typeface="Courier New" pitchFamily="49" charset="0"/>
              </a:rPr>
              <a:t>powerset</a:t>
            </a:r>
            <a:r>
              <a:rPr lang="en-US" altLang="en-US">
                <a:latin typeface="Courier New" pitchFamily="49" charset="0"/>
              </a:rPr>
              <a:t> L)</a:t>
            </a:r>
          </a:p>
          <a:p>
            <a:pPr algn="l">
              <a:lnSpc>
                <a:spcPct val="110000"/>
              </a:lnSpc>
            </a:pPr>
            <a:r>
              <a:rPr lang="en-US" altLang="en-US">
                <a:latin typeface="Courier New" pitchFamily="49" charset="0"/>
              </a:rPr>
              <a:t>  (if (null? L)</a:t>
            </a:r>
          </a:p>
          <a:p>
            <a:pPr algn="l">
              <a:lnSpc>
                <a:spcPct val="110000"/>
              </a:lnSpc>
            </a:pPr>
            <a:r>
              <a:rPr lang="en-US" altLang="en-US">
                <a:latin typeface="Courier New" pitchFamily="49" charset="0"/>
              </a:rPr>
              <a:t>      </a:t>
            </a:r>
          </a:p>
          <a:p>
            <a:pPr algn="l">
              <a:lnSpc>
                <a:spcPct val="110000"/>
              </a:lnSpc>
            </a:pPr>
            <a:r>
              <a:rPr lang="en-US" altLang="en-US">
                <a:latin typeface="Courier New" pitchFamily="49" charset="0"/>
              </a:rPr>
              <a:t>        (let* ([ </a:t>
            </a:r>
            <a:r>
              <a:rPr lang="en-US" altLang="en-US">
                <a:solidFill>
                  <a:srgbClr val="A70BE0"/>
                </a:solidFill>
                <a:latin typeface="Courier New" pitchFamily="49" charset="0"/>
              </a:rPr>
              <a:t>weirdo</a:t>
            </a:r>
            <a:r>
              <a:rPr lang="en-US" altLang="en-US">
                <a:latin typeface="Courier New" pitchFamily="49" charset="0"/>
              </a:rPr>
              <a:t>    </a:t>
            </a:r>
          </a:p>
          <a:p>
            <a:pPr algn="l">
              <a:lnSpc>
                <a:spcPct val="110000"/>
              </a:lnSpc>
            </a:pPr>
            <a:r>
              <a:rPr lang="en-US" altLang="en-US">
                <a:latin typeface="Courier New" pitchFamily="49" charset="0"/>
              </a:rPr>
              <a:t>               [ didRest</a:t>
            </a:r>
          </a:p>
          <a:p>
            <a:pPr algn="l">
              <a:lnSpc>
                <a:spcPct val="110000"/>
              </a:lnSpc>
            </a:pPr>
            <a:r>
              <a:rPr lang="en-US" altLang="en-US">
                <a:latin typeface="Courier New" pitchFamily="49" charset="0"/>
              </a:rPr>
              <a:t>        </a:t>
            </a:r>
          </a:p>
        </p:txBody>
      </p:sp>
      <p:sp>
        <p:nvSpPr>
          <p:cNvPr id="66565" name="Text Box 8"/>
          <p:cNvSpPr txBox="1">
            <a:spLocks noChangeArrowheads="1"/>
          </p:cNvSpPr>
          <p:nvPr/>
        </p:nvSpPr>
        <p:spPr bwMode="auto">
          <a:xfrm>
            <a:off x="5848350" y="1393825"/>
            <a:ext cx="27416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0"/>
              <a:t>Should return a list of all of the different subsets of L.</a:t>
            </a:r>
          </a:p>
        </p:txBody>
      </p:sp>
      <p:sp>
        <p:nvSpPr>
          <p:cNvPr id="66566" name="Text Box 10"/>
          <p:cNvSpPr txBox="1">
            <a:spLocks noChangeArrowheads="1"/>
          </p:cNvSpPr>
          <p:nvPr/>
        </p:nvSpPr>
        <p:spPr bwMode="auto">
          <a:xfrm>
            <a:off x="5992813" y="2039938"/>
            <a:ext cx="24574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200" b="0"/>
              <a:t>Assume L contains distinct elements.</a:t>
            </a:r>
          </a:p>
        </p:txBody>
      </p:sp>
      <p:sp>
        <p:nvSpPr>
          <p:cNvPr id="66567" name="Text Box 15"/>
          <p:cNvSpPr txBox="1">
            <a:spLocks noChangeArrowheads="1"/>
          </p:cNvSpPr>
          <p:nvPr/>
        </p:nvSpPr>
        <p:spPr bwMode="auto">
          <a:xfrm>
            <a:off x="155575" y="2768600"/>
            <a:ext cx="1282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0"/>
              <a:t>base case(s)</a:t>
            </a:r>
          </a:p>
        </p:txBody>
      </p:sp>
      <p:sp>
        <p:nvSpPr>
          <p:cNvPr id="66568" name="Text Box 16"/>
          <p:cNvSpPr txBox="1">
            <a:spLocks noChangeArrowheads="1"/>
          </p:cNvSpPr>
          <p:nvPr/>
        </p:nvSpPr>
        <p:spPr bwMode="auto">
          <a:xfrm>
            <a:off x="177800" y="3386138"/>
            <a:ext cx="11350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0"/>
              <a:t>choose a "weirdo"</a:t>
            </a:r>
          </a:p>
        </p:txBody>
      </p:sp>
      <p:sp>
        <p:nvSpPr>
          <p:cNvPr id="66569" name="Text Box 17"/>
          <p:cNvSpPr txBox="1">
            <a:spLocks noChangeArrowheads="1"/>
          </p:cNvSpPr>
          <p:nvPr/>
        </p:nvSpPr>
        <p:spPr bwMode="auto">
          <a:xfrm>
            <a:off x="314325" y="4284663"/>
            <a:ext cx="11350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0"/>
              <a:t>give wdo. a vacation</a:t>
            </a:r>
          </a:p>
        </p:txBody>
      </p:sp>
      <p:sp>
        <p:nvSpPr>
          <p:cNvPr id="66570" name="Text Box 18"/>
          <p:cNvSpPr txBox="1">
            <a:spLocks noChangeArrowheads="1"/>
          </p:cNvSpPr>
          <p:nvPr/>
        </p:nvSpPr>
        <p:spPr bwMode="auto">
          <a:xfrm>
            <a:off x="614363" y="5149850"/>
            <a:ext cx="14430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0"/>
              <a:t>re-include as necessary</a:t>
            </a:r>
          </a:p>
        </p:txBody>
      </p:sp>
      <p:sp>
        <p:nvSpPr>
          <p:cNvPr id="66571" name="Line 19"/>
          <p:cNvSpPr>
            <a:spLocks noChangeShapeType="1"/>
          </p:cNvSpPr>
          <p:nvPr/>
        </p:nvSpPr>
        <p:spPr bwMode="auto">
          <a:xfrm flipV="1">
            <a:off x="1527175" y="2935288"/>
            <a:ext cx="455613" cy="25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6572" name="Line 21"/>
          <p:cNvSpPr>
            <a:spLocks noChangeShapeType="1"/>
          </p:cNvSpPr>
          <p:nvPr/>
        </p:nvSpPr>
        <p:spPr bwMode="auto">
          <a:xfrm flipV="1">
            <a:off x="1295400" y="3587750"/>
            <a:ext cx="568325" cy="95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6573" name="Line 22"/>
          <p:cNvSpPr>
            <a:spLocks noChangeShapeType="1"/>
          </p:cNvSpPr>
          <p:nvPr/>
        </p:nvSpPr>
        <p:spPr bwMode="auto">
          <a:xfrm flipV="1">
            <a:off x="1524000" y="4191000"/>
            <a:ext cx="1600200" cy="400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6574" name="Line 23"/>
          <p:cNvSpPr>
            <a:spLocks noChangeShapeType="1"/>
          </p:cNvSpPr>
          <p:nvPr/>
        </p:nvSpPr>
        <p:spPr bwMode="auto">
          <a:xfrm flipV="1">
            <a:off x="2019300" y="5278438"/>
            <a:ext cx="973138" cy="2206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15"/>
          <p:cNvGrpSpPr>
            <a:grpSpLocks/>
          </p:cNvGrpSpPr>
          <p:nvPr/>
        </p:nvGrpSpPr>
        <p:grpSpPr bwMode="auto">
          <a:xfrm>
            <a:off x="468313" y="1143000"/>
            <a:ext cx="8218487" cy="180975"/>
            <a:chOff x="295" y="1311"/>
            <a:chExt cx="5177" cy="114"/>
          </a:xfrm>
        </p:grpSpPr>
        <p:sp>
          <p:nvSpPr>
            <p:cNvPr id="67589" name="Rectangle 1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7590" name="Rectangle 1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67587" name="Text Box 7"/>
          <p:cNvSpPr txBox="1">
            <a:spLocks noChangeArrowheads="1"/>
          </p:cNvSpPr>
          <p:nvPr/>
        </p:nvSpPr>
        <p:spPr bwMode="auto">
          <a:xfrm>
            <a:off x="1573213" y="239713"/>
            <a:ext cx="59896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4200" b="0"/>
              <a:t>Deleting from a binary tree</a:t>
            </a:r>
          </a:p>
        </p:txBody>
      </p:sp>
      <p:pic>
        <p:nvPicPr>
          <p:cNvPr id="67588" name="Picture 8" descr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458200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6"/>
          <p:cNvSpPr>
            <a:spLocks noChangeArrowheads="1"/>
          </p:cNvSpPr>
          <p:nvPr/>
        </p:nvSpPr>
        <p:spPr bwMode="auto">
          <a:xfrm>
            <a:off x="2027238" y="222250"/>
            <a:ext cx="532923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4200" b="0"/>
              <a:t>Trees </a:t>
            </a:r>
            <a:r>
              <a:rPr lang="en-US" altLang="en-US" sz="4200" i="1"/>
              <a:t>are </a:t>
            </a:r>
            <a:r>
              <a:rPr lang="en-US" altLang="en-US" sz="4200" b="0" i="1"/>
              <a:t>fast</a:t>
            </a:r>
            <a:endParaRPr lang="en-US" altLang="en-US" sz="4200" b="0"/>
          </a:p>
        </p:txBody>
      </p:sp>
      <p:grpSp>
        <p:nvGrpSpPr>
          <p:cNvPr id="68611" name="Group 47"/>
          <p:cNvGrpSpPr>
            <a:grpSpLocks/>
          </p:cNvGrpSpPr>
          <p:nvPr/>
        </p:nvGrpSpPr>
        <p:grpSpPr bwMode="auto">
          <a:xfrm>
            <a:off x="468313" y="1143000"/>
            <a:ext cx="8218487" cy="180975"/>
            <a:chOff x="295" y="1311"/>
            <a:chExt cx="5177" cy="114"/>
          </a:xfrm>
        </p:grpSpPr>
        <p:sp>
          <p:nvSpPr>
            <p:cNvPr id="68617" name="Rectangle 48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8618" name="Rectangle 49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68612" name="Text Box 6"/>
          <p:cNvSpPr txBox="1">
            <a:spLocks noChangeArrowheads="1"/>
          </p:cNvSpPr>
          <p:nvPr/>
        </p:nvSpPr>
        <p:spPr bwMode="auto">
          <a:xfrm>
            <a:off x="2547938" y="5934075"/>
            <a:ext cx="41529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solidFill>
                  <a:srgbClr val="090BF3"/>
                </a:solidFill>
              </a:rPr>
              <a:t>What if the data conspire against you -- and create an O(N) path?</a:t>
            </a:r>
          </a:p>
        </p:txBody>
      </p:sp>
      <p:sp>
        <p:nvSpPr>
          <p:cNvPr id="68613" name="Rectangle 9"/>
          <p:cNvSpPr>
            <a:spLocks noChangeArrowheads="1"/>
          </p:cNvSpPr>
          <p:nvPr/>
        </p:nvSpPr>
        <p:spPr bwMode="auto">
          <a:xfrm>
            <a:off x="1122363" y="1685925"/>
            <a:ext cx="4451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/>
              <a:t>For any </a:t>
            </a:r>
            <a:r>
              <a:rPr lang="en-US" altLang="en-US" sz="1800" i="1"/>
              <a:t>constant</a:t>
            </a:r>
            <a:r>
              <a:rPr lang="en-US" altLang="en-US" sz="1800"/>
              <a:t> left/right split-ratio of the data, all operations on trees are O(logN).</a:t>
            </a:r>
          </a:p>
        </p:txBody>
      </p:sp>
      <p:sp>
        <p:nvSpPr>
          <p:cNvPr id="68614" name="Rectangle 10"/>
          <p:cNvSpPr>
            <a:spLocks noChangeArrowheads="1"/>
          </p:cNvSpPr>
          <p:nvPr/>
        </p:nvSpPr>
        <p:spPr bwMode="auto">
          <a:xfrm>
            <a:off x="6680200" y="1524000"/>
            <a:ext cx="733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find</a:t>
            </a:r>
          </a:p>
        </p:txBody>
      </p:sp>
      <p:sp>
        <p:nvSpPr>
          <p:cNvPr id="68615" name="Rectangle 11"/>
          <p:cNvSpPr>
            <a:spLocks noChangeArrowheads="1"/>
          </p:cNvSpPr>
          <p:nvPr/>
        </p:nvSpPr>
        <p:spPr bwMode="auto">
          <a:xfrm>
            <a:off x="6543675" y="1831975"/>
            <a:ext cx="100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insert</a:t>
            </a:r>
          </a:p>
        </p:txBody>
      </p:sp>
      <p:sp>
        <p:nvSpPr>
          <p:cNvPr id="68616" name="Rectangle 12"/>
          <p:cNvSpPr>
            <a:spLocks noChangeArrowheads="1"/>
          </p:cNvSpPr>
          <p:nvPr/>
        </p:nvSpPr>
        <p:spPr bwMode="auto">
          <a:xfrm>
            <a:off x="6543675" y="2147888"/>
            <a:ext cx="1006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delete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Oval 2"/>
          <p:cNvSpPr>
            <a:spLocks noChangeArrowheads="1"/>
          </p:cNvSpPr>
          <p:nvPr/>
        </p:nvSpPr>
        <p:spPr bwMode="auto">
          <a:xfrm>
            <a:off x="1447800" y="29718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9635" name="Oval 3"/>
          <p:cNvSpPr>
            <a:spLocks noChangeArrowheads="1"/>
          </p:cNvSpPr>
          <p:nvPr/>
        </p:nvSpPr>
        <p:spPr bwMode="auto">
          <a:xfrm>
            <a:off x="4114800" y="16002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9636" name="Oval 4"/>
          <p:cNvSpPr>
            <a:spLocks noChangeArrowheads="1"/>
          </p:cNvSpPr>
          <p:nvPr/>
        </p:nvSpPr>
        <p:spPr bwMode="auto">
          <a:xfrm>
            <a:off x="3048000" y="29718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304800" y="62484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b="0"/>
              <a:t>DAG !</a:t>
            </a:r>
          </a:p>
        </p:txBody>
      </p:sp>
      <p:grpSp>
        <p:nvGrpSpPr>
          <p:cNvPr id="69638" name="Group 6"/>
          <p:cNvGrpSpPr>
            <a:grpSpLocks/>
          </p:cNvGrpSpPr>
          <p:nvPr/>
        </p:nvGrpSpPr>
        <p:grpSpPr bwMode="auto">
          <a:xfrm>
            <a:off x="4770438" y="2058988"/>
            <a:ext cx="1782762" cy="760412"/>
            <a:chOff x="3005" y="1297"/>
            <a:chExt cx="1123" cy="479"/>
          </a:xfrm>
        </p:grpSpPr>
        <p:sp>
          <p:nvSpPr>
            <p:cNvPr id="69663" name="Oval 7"/>
            <p:cNvSpPr>
              <a:spLocks noChangeArrowheads="1"/>
            </p:cNvSpPr>
            <p:nvPr/>
          </p:nvSpPr>
          <p:spPr bwMode="auto">
            <a:xfrm>
              <a:off x="3696" y="1392"/>
              <a:ext cx="432" cy="38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9664" name="Line 8"/>
            <p:cNvSpPr>
              <a:spLocks noChangeShapeType="1"/>
            </p:cNvSpPr>
            <p:nvPr/>
          </p:nvSpPr>
          <p:spPr bwMode="auto">
            <a:xfrm>
              <a:off x="3005" y="1297"/>
              <a:ext cx="694" cy="2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639" name="Text Box 9"/>
          <p:cNvSpPr txBox="1">
            <a:spLocks noChangeArrowheads="1"/>
          </p:cNvSpPr>
          <p:nvPr/>
        </p:nvSpPr>
        <p:spPr bwMode="auto">
          <a:xfrm>
            <a:off x="4200525" y="1736725"/>
            <a:ext cx="1295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0">
                <a:latin typeface="Impact" pitchFamily="34" charset="0"/>
              </a:rPr>
              <a:t>You</a:t>
            </a:r>
          </a:p>
        </p:txBody>
      </p:sp>
      <p:grpSp>
        <p:nvGrpSpPr>
          <p:cNvPr id="69640" name="Group 10"/>
          <p:cNvGrpSpPr>
            <a:grpSpLocks/>
          </p:cNvGrpSpPr>
          <p:nvPr/>
        </p:nvGrpSpPr>
        <p:grpSpPr bwMode="auto">
          <a:xfrm flipH="1">
            <a:off x="2332038" y="2049463"/>
            <a:ext cx="1782762" cy="760412"/>
            <a:chOff x="3005" y="1297"/>
            <a:chExt cx="1123" cy="479"/>
          </a:xfrm>
        </p:grpSpPr>
        <p:sp>
          <p:nvSpPr>
            <p:cNvPr id="69661" name="Oval 11"/>
            <p:cNvSpPr>
              <a:spLocks noChangeArrowheads="1"/>
            </p:cNvSpPr>
            <p:nvPr/>
          </p:nvSpPr>
          <p:spPr bwMode="auto">
            <a:xfrm>
              <a:off x="3696" y="1392"/>
              <a:ext cx="432" cy="38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9662" name="Line 12"/>
            <p:cNvSpPr>
              <a:spLocks noChangeShapeType="1"/>
            </p:cNvSpPr>
            <p:nvPr/>
          </p:nvSpPr>
          <p:spPr bwMode="auto">
            <a:xfrm>
              <a:off x="3005" y="1297"/>
              <a:ext cx="694" cy="2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641" name="Text Box 13"/>
          <p:cNvSpPr txBox="1">
            <a:spLocks noChangeArrowheads="1"/>
          </p:cNvSpPr>
          <p:nvPr/>
        </p:nvSpPr>
        <p:spPr bwMode="auto">
          <a:xfrm>
            <a:off x="6486525" y="2085975"/>
            <a:ext cx="1295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0">
                <a:latin typeface="Impact" pitchFamily="34" charset="0"/>
              </a:rPr>
              <a:t>Parents</a:t>
            </a:r>
          </a:p>
        </p:txBody>
      </p:sp>
      <p:sp>
        <p:nvSpPr>
          <p:cNvPr id="69642" name="Oval 14"/>
          <p:cNvSpPr>
            <a:spLocks noChangeArrowheads="1"/>
          </p:cNvSpPr>
          <p:nvPr/>
        </p:nvSpPr>
        <p:spPr bwMode="auto">
          <a:xfrm>
            <a:off x="5105400" y="29718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9643" name="Oval 15"/>
          <p:cNvSpPr>
            <a:spLocks noChangeArrowheads="1"/>
          </p:cNvSpPr>
          <p:nvPr/>
        </p:nvSpPr>
        <p:spPr bwMode="auto">
          <a:xfrm>
            <a:off x="6705600" y="29718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9644" name="Line 16"/>
          <p:cNvSpPr>
            <a:spLocks noChangeShapeType="1"/>
          </p:cNvSpPr>
          <p:nvPr/>
        </p:nvSpPr>
        <p:spPr bwMode="auto">
          <a:xfrm flipH="1">
            <a:off x="2025650" y="2716213"/>
            <a:ext cx="369888" cy="3190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5" name="Line 17"/>
          <p:cNvSpPr>
            <a:spLocks noChangeShapeType="1"/>
          </p:cNvSpPr>
          <p:nvPr/>
        </p:nvSpPr>
        <p:spPr bwMode="auto">
          <a:xfrm>
            <a:off x="2916238" y="2738438"/>
            <a:ext cx="263525" cy="298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6" name="Line 18"/>
          <p:cNvSpPr>
            <a:spLocks noChangeShapeType="1"/>
          </p:cNvSpPr>
          <p:nvPr/>
        </p:nvSpPr>
        <p:spPr bwMode="auto">
          <a:xfrm flipH="1">
            <a:off x="5668963" y="2747963"/>
            <a:ext cx="282575" cy="27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7" name="Line 19"/>
          <p:cNvSpPr>
            <a:spLocks noChangeShapeType="1"/>
          </p:cNvSpPr>
          <p:nvPr/>
        </p:nvSpPr>
        <p:spPr bwMode="auto">
          <a:xfrm>
            <a:off x="6496050" y="2714625"/>
            <a:ext cx="322263" cy="319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8" name="Text Box 20"/>
          <p:cNvSpPr txBox="1">
            <a:spLocks noChangeArrowheads="1"/>
          </p:cNvSpPr>
          <p:nvPr/>
        </p:nvSpPr>
        <p:spPr bwMode="auto">
          <a:xfrm>
            <a:off x="7315200" y="2860675"/>
            <a:ext cx="160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0">
                <a:latin typeface="Impact" pitchFamily="34" charset="0"/>
              </a:rPr>
              <a:t>Grandparents</a:t>
            </a:r>
          </a:p>
        </p:txBody>
      </p:sp>
      <p:sp>
        <p:nvSpPr>
          <p:cNvPr id="69649" name="Line 21"/>
          <p:cNvSpPr>
            <a:spLocks noChangeShapeType="1"/>
          </p:cNvSpPr>
          <p:nvPr/>
        </p:nvSpPr>
        <p:spPr bwMode="auto">
          <a:xfrm flipH="1">
            <a:off x="5019675" y="3549650"/>
            <a:ext cx="282575" cy="27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0" name="Line 22"/>
          <p:cNvSpPr>
            <a:spLocks noChangeShapeType="1"/>
          </p:cNvSpPr>
          <p:nvPr/>
        </p:nvSpPr>
        <p:spPr bwMode="auto">
          <a:xfrm>
            <a:off x="5638800" y="3530600"/>
            <a:ext cx="282575" cy="27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1" name="Line 23"/>
          <p:cNvSpPr>
            <a:spLocks noChangeShapeType="1"/>
          </p:cNvSpPr>
          <p:nvPr/>
        </p:nvSpPr>
        <p:spPr bwMode="auto">
          <a:xfrm flipH="1">
            <a:off x="6600825" y="3549650"/>
            <a:ext cx="282575" cy="27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2" name="Line 24"/>
          <p:cNvSpPr>
            <a:spLocks noChangeShapeType="1"/>
          </p:cNvSpPr>
          <p:nvPr/>
        </p:nvSpPr>
        <p:spPr bwMode="auto">
          <a:xfrm>
            <a:off x="7219950" y="3530600"/>
            <a:ext cx="282575" cy="27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3" name="Line 25"/>
          <p:cNvSpPr>
            <a:spLocks noChangeShapeType="1"/>
          </p:cNvSpPr>
          <p:nvPr/>
        </p:nvSpPr>
        <p:spPr bwMode="auto">
          <a:xfrm flipH="1">
            <a:off x="2933700" y="3562350"/>
            <a:ext cx="282575" cy="27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4" name="Line 26"/>
          <p:cNvSpPr>
            <a:spLocks noChangeShapeType="1"/>
          </p:cNvSpPr>
          <p:nvPr/>
        </p:nvSpPr>
        <p:spPr bwMode="auto">
          <a:xfrm>
            <a:off x="3552825" y="3562350"/>
            <a:ext cx="282575" cy="27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5" name="Line 27"/>
          <p:cNvSpPr>
            <a:spLocks noChangeShapeType="1"/>
          </p:cNvSpPr>
          <p:nvPr/>
        </p:nvSpPr>
        <p:spPr bwMode="auto">
          <a:xfrm flipH="1">
            <a:off x="1333500" y="3562350"/>
            <a:ext cx="282575" cy="27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6" name="Line 28"/>
          <p:cNvSpPr>
            <a:spLocks noChangeShapeType="1"/>
          </p:cNvSpPr>
          <p:nvPr/>
        </p:nvSpPr>
        <p:spPr bwMode="auto">
          <a:xfrm>
            <a:off x="1952625" y="3562350"/>
            <a:ext cx="282575" cy="27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9657" name="Group 29"/>
          <p:cNvGrpSpPr>
            <a:grpSpLocks/>
          </p:cNvGrpSpPr>
          <p:nvPr/>
        </p:nvGrpSpPr>
        <p:grpSpPr bwMode="auto">
          <a:xfrm>
            <a:off x="392113" y="1112838"/>
            <a:ext cx="8218487" cy="180975"/>
            <a:chOff x="295" y="1311"/>
            <a:chExt cx="5177" cy="114"/>
          </a:xfrm>
        </p:grpSpPr>
        <p:sp>
          <p:nvSpPr>
            <p:cNvPr id="69659" name="Rectangle 30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9660" name="Rectangle 31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69658" name="Rectangle 32"/>
          <p:cNvSpPr>
            <a:spLocks noChangeArrowheads="1"/>
          </p:cNvSpPr>
          <p:nvPr/>
        </p:nvSpPr>
        <p:spPr bwMode="auto">
          <a:xfrm>
            <a:off x="2209800" y="228600"/>
            <a:ext cx="50419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200" b="0"/>
              <a:t>Another tree example?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Oval 2"/>
          <p:cNvSpPr>
            <a:spLocks noChangeArrowheads="1"/>
          </p:cNvSpPr>
          <p:nvPr/>
        </p:nvSpPr>
        <p:spPr bwMode="auto">
          <a:xfrm>
            <a:off x="304800" y="29718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0659" name="Oval 3"/>
          <p:cNvSpPr>
            <a:spLocks noChangeArrowheads="1"/>
          </p:cNvSpPr>
          <p:nvPr/>
        </p:nvSpPr>
        <p:spPr bwMode="auto">
          <a:xfrm>
            <a:off x="1524000" y="15240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0660" name="Oval 4"/>
          <p:cNvSpPr>
            <a:spLocks noChangeArrowheads="1"/>
          </p:cNvSpPr>
          <p:nvPr/>
        </p:nvSpPr>
        <p:spPr bwMode="auto">
          <a:xfrm>
            <a:off x="2438400" y="30480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0661" name="Oval 5"/>
          <p:cNvSpPr>
            <a:spLocks noChangeArrowheads="1"/>
          </p:cNvSpPr>
          <p:nvPr/>
        </p:nvSpPr>
        <p:spPr bwMode="auto">
          <a:xfrm>
            <a:off x="5867400" y="22098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0662" name="Oval 6"/>
          <p:cNvSpPr>
            <a:spLocks noChangeArrowheads="1"/>
          </p:cNvSpPr>
          <p:nvPr/>
        </p:nvSpPr>
        <p:spPr bwMode="auto">
          <a:xfrm>
            <a:off x="1905000" y="44196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0663" name="Oval 7"/>
          <p:cNvSpPr>
            <a:spLocks noChangeArrowheads="1"/>
          </p:cNvSpPr>
          <p:nvPr/>
        </p:nvSpPr>
        <p:spPr bwMode="auto">
          <a:xfrm>
            <a:off x="685800" y="50292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5257800" y="6003925"/>
            <a:ext cx="3276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2000" b="0">
                <a:latin typeface="Times" charset="0"/>
              </a:rPr>
              <a:t>Model relationships in which all connections are two-way.</a:t>
            </a: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501650" y="6359525"/>
            <a:ext cx="3363913" cy="2873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200" b="0">
                <a:latin typeface="Times" charset="0"/>
              </a:rPr>
              <a:t>The </a:t>
            </a:r>
            <a:r>
              <a:rPr lang="ja-JP" altLang="en-US" sz="1200" b="0">
                <a:latin typeface="Times" charset="0"/>
              </a:rPr>
              <a:t>“</a:t>
            </a:r>
            <a:r>
              <a:rPr lang="en-US" altLang="ja-JP" sz="1200" b="0">
                <a:latin typeface="Times" charset="0"/>
              </a:rPr>
              <a:t>Oracle of Bacon</a:t>
            </a:r>
            <a:r>
              <a:rPr lang="ja-JP" altLang="en-US" sz="1200" b="0">
                <a:latin typeface="Times" charset="0"/>
              </a:rPr>
              <a:t>”</a:t>
            </a:r>
            <a:r>
              <a:rPr lang="en-US" altLang="ja-JP" sz="1200" b="0">
                <a:latin typeface="Times" charset="0"/>
              </a:rPr>
              <a:t>  at  </a:t>
            </a:r>
            <a:r>
              <a:rPr lang="en-US" altLang="ja-JP" sz="1200">
                <a:latin typeface="Arial" pitchFamily="34" charset="0"/>
              </a:rPr>
              <a:t>oracleofbacon.org/</a:t>
            </a:r>
            <a:endParaRPr lang="en-US" altLang="en-US"/>
          </a:p>
        </p:txBody>
      </p:sp>
      <p:sp>
        <p:nvSpPr>
          <p:cNvPr id="70666" name="Line 10"/>
          <p:cNvSpPr>
            <a:spLocks noChangeShapeType="1"/>
          </p:cNvSpPr>
          <p:nvPr/>
        </p:nvSpPr>
        <p:spPr bwMode="auto">
          <a:xfrm>
            <a:off x="2043113" y="2093913"/>
            <a:ext cx="560387" cy="1001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7" name="Line 11"/>
          <p:cNvSpPr>
            <a:spLocks noChangeShapeType="1"/>
          </p:cNvSpPr>
          <p:nvPr/>
        </p:nvSpPr>
        <p:spPr bwMode="auto">
          <a:xfrm flipH="1">
            <a:off x="874713" y="2041525"/>
            <a:ext cx="739775" cy="965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8" name="Line 12"/>
          <p:cNvSpPr>
            <a:spLocks noChangeShapeType="1"/>
          </p:cNvSpPr>
          <p:nvPr/>
        </p:nvSpPr>
        <p:spPr bwMode="auto">
          <a:xfrm flipH="1">
            <a:off x="2413000" y="3648075"/>
            <a:ext cx="315913" cy="809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9" name="Line 13"/>
          <p:cNvSpPr>
            <a:spLocks noChangeShapeType="1"/>
          </p:cNvSpPr>
          <p:nvPr/>
        </p:nvSpPr>
        <p:spPr bwMode="auto">
          <a:xfrm flipH="1">
            <a:off x="1363663" y="4914900"/>
            <a:ext cx="600075" cy="3159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3048000" y="3505200"/>
            <a:ext cx="1295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0">
                <a:latin typeface="Impact" pitchFamily="34" charset="0"/>
              </a:rPr>
              <a:t>Kevin Bacon</a:t>
            </a:r>
          </a:p>
        </p:txBody>
      </p:sp>
      <p:sp>
        <p:nvSpPr>
          <p:cNvPr id="70671" name="Text Box 15"/>
          <p:cNvSpPr txBox="1">
            <a:spLocks noChangeArrowheads="1"/>
          </p:cNvSpPr>
          <p:nvPr/>
        </p:nvSpPr>
        <p:spPr bwMode="auto">
          <a:xfrm>
            <a:off x="5715000" y="1870075"/>
            <a:ext cx="1295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0">
                <a:latin typeface="Impact" pitchFamily="34" charset="0"/>
              </a:rPr>
              <a:t>Bill Clinton</a:t>
            </a:r>
          </a:p>
        </p:txBody>
      </p:sp>
      <p:sp>
        <p:nvSpPr>
          <p:cNvPr id="70672" name="Text Box 16"/>
          <p:cNvSpPr txBox="1">
            <a:spLocks noChangeArrowheads="1"/>
          </p:cNvSpPr>
          <p:nvPr/>
        </p:nvSpPr>
        <p:spPr bwMode="auto">
          <a:xfrm>
            <a:off x="2438400" y="4953000"/>
            <a:ext cx="1295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0">
                <a:latin typeface="Impact" pitchFamily="34" charset="0"/>
              </a:rPr>
              <a:t>Chelcie Ross</a:t>
            </a:r>
          </a:p>
        </p:txBody>
      </p:sp>
      <p:sp>
        <p:nvSpPr>
          <p:cNvPr id="70673" name="Text Box 17"/>
          <p:cNvSpPr txBox="1">
            <a:spLocks noChangeArrowheads="1"/>
          </p:cNvSpPr>
          <p:nvPr/>
        </p:nvSpPr>
        <p:spPr bwMode="auto">
          <a:xfrm>
            <a:off x="295275" y="5629275"/>
            <a:ext cx="1828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0">
                <a:latin typeface="Impact" pitchFamily="34" charset="0"/>
              </a:rPr>
              <a:t>Cate Blanchett</a:t>
            </a:r>
          </a:p>
        </p:txBody>
      </p:sp>
      <p:sp>
        <p:nvSpPr>
          <p:cNvPr id="70674" name="Text Box 18"/>
          <p:cNvSpPr txBox="1">
            <a:spLocks noChangeArrowheads="1"/>
          </p:cNvSpPr>
          <p:nvPr/>
        </p:nvSpPr>
        <p:spPr bwMode="auto">
          <a:xfrm>
            <a:off x="228600" y="3600450"/>
            <a:ext cx="1504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0">
                <a:latin typeface="Impact" pitchFamily="34" charset="0"/>
              </a:rPr>
              <a:t>Edward Norton</a:t>
            </a:r>
          </a:p>
        </p:txBody>
      </p:sp>
      <p:sp>
        <p:nvSpPr>
          <p:cNvPr id="70675" name="Text Box 19"/>
          <p:cNvSpPr txBox="1">
            <a:spLocks noChangeArrowheads="1"/>
          </p:cNvSpPr>
          <p:nvPr/>
        </p:nvSpPr>
        <p:spPr bwMode="auto">
          <a:xfrm>
            <a:off x="457200" y="1447800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600" b="0">
                <a:latin typeface="Impact" pitchFamily="34" charset="0"/>
              </a:rPr>
              <a:t>Brad Pitt</a:t>
            </a:r>
          </a:p>
        </p:txBody>
      </p:sp>
      <p:sp>
        <p:nvSpPr>
          <p:cNvPr id="70676" name="Text Box 20"/>
          <p:cNvSpPr txBox="1">
            <a:spLocks noChangeArrowheads="1"/>
          </p:cNvSpPr>
          <p:nvPr/>
        </p:nvSpPr>
        <p:spPr bwMode="auto">
          <a:xfrm>
            <a:off x="2498725" y="403860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600">
                <a:solidFill>
                  <a:srgbClr val="009900"/>
                </a:solidFill>
                <a:latin typeface="Times" charset="0"/>
              </a:rPr>
              <a:t>Novocaine</a:t>
            </a:r>
          </a:p>
        </p:txBody>
      </p:sp>
      <p:sp>
        <p:nvSpPr>
          <p:cNvPr id="70677" name="Text Box 21"/>
          <p:cNvSpPr txBox="1">
            <a:spLocks noChangeArrowheads="1"/>
          </p:cNvSpPr>
          <p:nvPr/>
        </p:nvSpPr>
        <p:spPr bwMode="auto">
          <a:xfrm>
            <a:off x="801688" y="4708525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600">
                <a:solidFill>
                  <a:srgbClr val="009900"/>
                </a:solidFill>
                <a:latin typeface="Times" charset="0"/>
              </a:rPr>
              <a:t>The Gift</a:t>
            </a:r>
          </a:p>
        </p:txBody>
      </p:sp>
      <p:sp>
        <p:nvSpPr>
          <p:cNvPr id="70678" name="Text Box 22"/>
          <p:cNvSpPr txBox="1">
            <a:spLocks noChangeArrowheads="1"/>
          </p:cNvSpPr>
          <p:nvPr/>
        </p:nvSpPr>
        <p:spPr bwMode="auto">
          <a:xfrm>
            <a:off x="396875" y="2133600"/>
            <a:ext cx="11430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40000"/>
              </a:lnSpc>
            </a:pPr>
            <a:r>
              <a:rPr lang="en-US" altLang="en-US" sz="1600">
                <a:solidFill>
                  <a:srgbClr val="009900"/>
                </a:solidFill>
                <a:latin typeface="Times" charset="0"/>
              </a:rPr>
              <a:t>Fight</a:t>
            </a:r>
          </a:p>
          <a:p>
            <a:pPr>
              <a:lnSpc>
                <a:spcPct val="40000"/>
              </a:lnSpc>
            </a:pPr>
            <a:r>
              <a:rPr lang="en-US" altLang="en-US" sz="1600">
                <a:solidFill>
                  <a:srgbClr val="009900"/>
                </a:solidFill>
                <a:latin typeface="Times" charset="0"/>
              </a:rPr>
              <a:t>Club</a:t>
            </a:r>
          </a:p>
        </p:txBody>
      </p:sp>
      <p:sp>
        <p:nvSpPr>
          <p:cNvPr id="70679" name="Text Box 23"/>
          <p:cNvSpPr txBox="1">
            <a:spLocks noChangeArrowheads="1"/>
          </p:cNvSpPr>
          <p:nvPr/>
        </p:nvSpPr>
        <p:spPr bwMode="auto">
          <a:xfrm>
            <a:off x="2041525" y="2154238"/>
            <a:ext cx="11430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1600">
                <a:solidFill>
                  <a:srgbClr val="009900"/>
                </a:solidFill>
                <a:latin typeface="Times" charset="0"/>
              </a:rPr>
              <a:t>Sleepers</a:t>
            </a:r>
          </a:p>
        </p:txBody>
      </p:sp>
      <p:grpSp>
        <p:nvGrpSpPr>
          <p:cNvPr id="70680" name="Group 24"/>
          <p:cNvGrpSpPr>
            <a:grpSpLocks/>
          </p:cNvGrpSpPr>
          <p:nvPr/>
        </p:nvGrpSpPr>
        <p:grpSpPr bwMode="auto">
          <a:xfrm>
            <a:off x="392113" y="1112838"/>
            <a:ext cx="8218487" cy="180975"/>
            <a:chOff x="295" y="1311"/>
            <a:chExt cx="5177" cy="114"/>
          </a:xfrm>
        </p:grpSpPr>
        <p:sp>
          <p:nvSpPr>
            <p:cNvPr id="70682" name="Rectangle 2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0683" name="Rectangle 2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70681" name="Rectangle 27"/>
          <p:cNvSpPr>
            <a:spLocks noChangeArrowheads="1"/>
          </p:cNvSpPr>
          <p:nvPr/>
        </p:nvSpPr>
        <p:spPr bwMode="auto">
          <a:xfrm>
            <a:off x="2667000" y="228600"/>
            <a:ext cx="440531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200"/>
              <a:t>Undirected</a:t>
            </a:r>
            <a:r>
              <a:rPr lang="en-US" altLang="en-US" sz="4200" b="0"/>
              <a:t> Graphs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Rounded Rectangle 30"/>
          <p:cNvSpPr>
            <a:spLocks noChangeArrowheads="1"/>
          </p:cNvSpPr>
          <p:nvPr/>
        </p:nvSpPr>
        <p:spPr bwMode="auto">
          <a:xfrm>
            <a:off x="209550" y="2163763"/>
            <a:ext cx="2427288" cy="1217612"/>
          </a:xfrm>
          <a:prstGeom prst="roundRect">
            <a:avLst>
              <a:gd name="adj" fmla="val 16667"/>
            </a:avLst>
          </a:prstGeom>
          <a:solidFill>
            <a:srgbClr val="FFDADA"/>
          </a:solidFill>
          <a:ln w="19050">
            <a:noFill/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066" name="Text Box 49"/>
          <p:cNvSpPr txBox="1">
            <a:spLocks noChangeArrowheads="1"/>
          </p:cNvSpPr>
          <p:nvPr/>
        </p:nvSpPr>
        <p:spPr bwMode="auto">
          <a:xfrm>
            <a:off x="106363" y="6324600"/>
            <a:ext cx="3740150" cy="36988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0" dirty="0">
                <a:latin typeface="Calibri" pitchFamily="34" charset="0"/>
              </a:rPr>
              <a:t>If the tree has N nodes, how </a:t>
            </a:r>
            <a:r>
              <a:rPr lang="en-US" altLang="en-US" sz="1800" i="1" dirty="0">
                <a:latin typeface="Calibri" pitchFamily="34" charset="0"/>
              </a:rPr>
              <a:t>tall </a:t>
            </a:r>
            <a:r>
              <a:rPr lang="en-US" altLang="en-US" sz="1800" b="0" dirty="0">
                <a:latin typeface="Calibri" pitchFamily="34" charset="0"/>
              </a:rPr>
              <a:t>is it?</a:t>
            </a:r>
          </a:p>
        </p:txBody>
      </p:sp>
      <p:sp>
        <p:nvSpPr>
          <p:cNvPr id="2067" name="Oval 2"/>
          <p:cNvSpPr>
            <a:spLocks noChangeArrowheads="1"/>
          </p:cNvSpPr>
          <p:nvPr/>
        </p:nvSpPr>
        <p:spPr bwMode="auto">
          <a:xfrm>
            <a:off x="4230688" y="2557463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068" name="Oval 3"/>
          <p:cNvSpPr>
            <a:spLocks noChangeArrowheads="1"/>
          </p:cNvSpPr>
          <p:nvPr/>
        </p:nvSpPr>
        <p:spPr bwMode="auto">
          <a:xfrm>
            <a:off x="4840288" y="31496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069" name="Oval 4"/>
          <p:cNvSpPr>
            <a:spLocks noChangeArrowheads="1"/>
          </p:cNvSpPr>
          <p:nvPr/>
        </p:nvSpPr>
        <p:spPr bwMode="auto">
          <a:xfrm>
            <a:off x="3508375" y="31623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070" name="Line 5"/>
          <p:cNvSpPr>
            <a:spLocks noChangeShapeType="1"/>
          </p:cNvSpPr>
          <p:nvPr/>
        </p:nvSpPr>
        <p:spPr bwMode="auto">
          <a:xfrm flipH="1">
            <a:off x="3925888" y="2938463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1" name="Line 6"/>
          <p:cNvSpPr>
            <a:spLocks noChangeShapeType="1"/>
          </p:cNvSpPr>
          <p:nvPr/>
        </p:nvSpPr>
        <p:spPr bwMode="auto">
          <a:xfrm>
            <a:off x="4699000" y="2938463"/>
            <a:ext cx="198438" cy="2238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2" name="Rectangle 13"/>
          <p:cNvSpPr>
            <a:spLocks noChangeArrowheads="1"/>
          </p:cNvSpPr>
          <p:nvPr/>
        </p:nvSpPr>
        <p:spPr bwMode="auto">
          <a:xfrm>
            <a:off x="5943600" y="1808163"/>
            <a:ext cx="219551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500" b="0" dirty="0">
                <a:solidFill>
                  <a:srgbClr val="C00000"/>
                </a:solidFill>
                <a:latin typeface="Calibri" panose="020F0502020204030204" pitchFamily="34" charset="0"/>
              </a:rPr>
              <a:t>.9 of all elements are inserted on </a:t>
            </a:r>
            <a:r>
              <a:rPr lang="en-US" altLang="en-US" sz="1500" b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the right…</a:t>
            </a:r>
            <a:endParaRPr lang="en-US" altLang="en-US" sz="1500" b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073" name="Line 5"/>
          <p:cNvSpPr>
            <a:spLocks noChangeShapeType="1"/>
          </p:cNvSpPr>
          <p:nvPr/>
        </p:nvSpPr>
        <p:spPr bwMode="auto">
          <a:xfrm flipH="1">
            <a:off x="3257550" y="3592513"/>
            <a:ext cx="277813" cy="263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4" name="Line 5"/>
          <p:cNvSpPr>
            <a:spLocks noChangeShapeType="1"/>
          </p:cNvSpPr>
          <p:nvPr/>
        </p:nvSpPr>
        <p:spPr bwMode="auto">
          <a:xfrm>
            <a:off x="3913188" y="3608388"/>
            <a:ext cx="192087" cy="2492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5" name="Line 6"/>
          <p:cNvSpPr>
            <a:spLocks noChangeShapeType="1"/>
          </p:cNvSpPr>
          <p:nvPr/>
        </p:nvSpPr>
        <p:spPr bwMode="auto">
          <a:xfrm>
            <a:off x="5260975" y="3619500"/>
            <a:ext cx="198438" cy="2254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6" name="Line 5"/>
          <p:cNvSpPr>
            <a:spLocks noChangeShapeType="1"/>
          </p:cNvSpPr>
          <p:nvPr/>
        </p:nvSpPr>
        <p:spPr bwMode="auto">
          <a:xfrm flipH="1">
            <a:off x="4591050" y="36322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7" name="Rectangle 19"/>
          <p:cNvSpPr>
            <a:spLocks noChangeArrowheads="1"/>
          </p:cNvSpPr>
          <p:nvPr/>
        </p:nvSpPr>
        <p:spPr bwMode="auto">
          <a:xfrm>
            <a:off x="6477001" y="2438400"/>
            <a:ext cx="25447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500" b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… and suppose </a:t>
            </a:r>
            <a:r>
              <a:rPr lang="en-US" altLang="en-US" sz="1500" b="0" dirty="0">
                <a:solidFill>
                  <a:srgbClr val="C00000"/>
                </a:solidFill>
                <a:latin typeface="Calibri" panose="020F0502020204030204" pitchFamily="34" charset="0"/>
              </a:rPr>
              <a:t>this </a:t>
            </a:r>
            <a:r>
              <a:rPr lang="en-US" altLang="en-US" sz="1500" b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imbalance holds </a:t>
            </a:r>
            <a:r>
              <a:rPr lang="en-US" altLang="en-US" sz="1500" b="0" dirty="0">
                <a:solidFill>
                  <a:srgbClr val="C00000"/>
                </a:solidFill>
                <a:latin typeface="Calibri" panose="020F0502020204030204" pitchFamily="34" charset="0"/>
              </a:rPr>
              <a:t>at </a:t>
            </a:r>
            <a:r>
              <a:rPr lang="en-US" altLang="en-US" sz="1500" b="0" i="1" dirty="0">
                <a:solidFill>
                  <a:srgbClr val="C00000"/>
                </a:solidFill>
                <a:latin typeface="Calibri" panose="020F0502020204030204" pitchFamily="34" charset="0"/>
              </a:rPr>
              <a:t>every node</a:t>
            </a:r>
            <a:r>
              <a:rPr lang="en-US" altLang="en-US" sz="1500" b="0" dirty="0">
                <a:solidFill>
                  <a:srgbClr val="C00000"/>
                </a:solidFill>
                <a:latin typeface="Calibri" panose="020F0502020204030204" pitchFamily="34" charset="0"/>
              </a:rPr>
              <a:t>... !</a:t>
            </a:r>
          </a:p>
        </p:txBody>
      </p:sp>
      <p:sp>
        <p:nvSpPr>
          <p:cNvPr id="2078" name="Oval 3"/>
          <p:cNvSpPr>
            <a:spLocks noChangeArrowheads="1"/>
          </p:cNvSpPr>
          <p:nvPr/>
        </p:nvSpPr>
        <p:spPr bwMode="auto">
          <a:xfrm>
            <a:off x="5434013" y="3833813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079" name="Line 6"/>
          <p:cNvSpPr>
            <a:spLocks noChangeShapeType="1"/>
          </p:cNvSpPr>
          <p:nvPr/>
        </p:nvSpPr>
        <p:spPr bwMode="auto">
          <a:xfrm>
            <a:off x="5856288" y="4302125"/>
            <a:ext cx="198437" cy="2254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0" name="Line 5"/>
          <p:cNvSpPr>
            <a:spLocks noChangeShapeType="1"/>
          </p:cNvSpPr>
          <p:nvPr/>
        </p:nvSpPr>
        <p:spPr bwMode="auto">
          <a:xfrm flipH="1">
            <a:off x="5184775" y="4314825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1" name="Text Box 47"/>
          <p:cNvSpPr txBox="1">
            <a:spLocks noChangeArrowheads="1"/>
          </p:cNvSpPr>
          <p:nvPr/>
        </p:nvSpPr>
        <p:spPr bwMode="auto">
          <a:xfrm>
            <a:off x="1770063" y="976729"/>
            <a:ext cx="5894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0">
                <a:latin typeface="Calibri" panose="020F0502020204030204" pitchFamily="34" charset="0"/>
              </a:rPr>
              <a:t>Suppose elements are being inserted into a binary tree. </a:t>
            </a:r>
          </a:p>
        </p:txBody>
      </p:sp>
      <p:sp>
        <p:nvSpPr>
          <p:cNvPr id="2082" name="Text Box 52"/>
          <p:cNvSpPr txBox="1">
            <a:spLocks noChangeArrowheads="1"/>
          </p:cNvSpPr>
          <p:nvPr/>
        </p:nvSpPr>
        <p:spPr bwMode="auto">
          <a:xfrm>
            <a:off x="838200" y="1273591"/>
            <a:ext cx="7559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0" dirty="0">
                <a:latin typeface="Calibri" panose="020F0502020204030204" pitchFamily="34" charset="0"/>
              </a:rPr>
              <a:t>At each decision point </a:t>
            </a:r>
            <a:r>
              <a:rPr lang="en-US" altLang="en-US" sz="1800" b="0" dirty="0">
                <a:solidFill>
                  <a:srgbClr val="FF0000"/>
                </a:solidFill>
                <a:latin typeface="Calibri" panose="020F0502020204030204" pitchFamily="34" charset="0"/>
              </a:rPr>
              <a:t>90% of elements</a:t>
            </a:r>
            <a:r>
              <a:rPr lang="en-US" altLang="en-US" sz="1800" b="0" dirty="0">
                <a:latin typeface="Calibri" panose="020F0502020204030204" pitchFamily="34" charset="0"/>
              </a:rPr>
              <a:t> are larger and sort to the right.</a:t>
            </a:r>
          </a:p>
        </p:txBody>
      </p:sp>
      <p:sp>
        <p:nvSpPr>
          <p:cNvPr id="2083" name="Rectangle 23"/>
          <p:cNvSpPr>
            <a:spLocks noChangeArrowheads="1"/>
          </p:cNvSpPr>
          <p:nvPr/>
        </p:nvSpPr>
        <p:spPr bwMode="auto">
          <a:xfrm>
            <a:off x="273050" y="2257425"/>
            <a:ext cx="2336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500" b="0" dirty="0">
                <a:latin typeface="Calibri" pitchFamily="34" charset="0"/>
              </a:rPr>
              <a:t>let</a:t>
            </a:r>
            <a:r>
              <a:rPr lang="en-US" altLang="en-US" sz="1500" dirty="0">
                <a:latin typeface="Calibri" pitchFamily="34" charset="0"/>
              </a:rPr>
              <a:t> D </a:t>
            </a:r>
            <a:r>
              <a:rPr lang="en-US" altLang="en-US" sz="1500" b="0" dirty="0">
                <a:latin typeface="Calibri" pitchFamily="34" charset="0"/>
              </a:rPr>
              <a:t>= # of descendants (including oneself) at each node and let </a:t>
            </a:r>
            <a:r>
              <a:rPr lang="en-US" altLang="en-US" sz="1500" dirty="0">
                <a:latin typeface="Calibri" pitchFamily="34" charset="0"/>
              </a:rPr>
              <a:t>N</a:t>
            </a:r>
            <a:r>
              <a:rPr lang="en-US" altLang="en-US" sz="1500" b="0" dirty="0">
                <a:latin typeface="Calibri" pitchFamily="34" charset="0"/>
              </a:rPr>
              <a:t> = total # of nodes in </a:t>
            </a:r>
            <a:r>
              <a:rPr lang="en-US" altLang="en-US" sz="1500" b="0" dirty="0" smtClean="0">
                <a:latin typeface="Calibri" pitchFamily="34" charset="0"/>
              </a:rPr>
              <a:t>the entire </a:t>
            </a:r>
            <a:r>
              <a:rPr lang="en-US" altLang="en-US" sz="1500" b="0" dirty="0">
                <a:latin typeface="Calibri" pitchFamily="34" charset="0"/>
              </a:rPr>
              <a:t>tree</a:t>
            </a:r>
          </a:p>
        </p:txBody>
      </p:sp>
      <p:sp>
        <p:nvSpPr>
          <p:cNvPr id="2084" name="Rectangle 24"/>
          <p:cNvSpPr>
            <a:spLocks noChangeArrowheads="1"/>
          </p:cNvSpPr>
          <p:nvPr/>
        </p:nvSpPr>
        <p:spPr bwMode="auto">
          <a:xfrm>
            <a:off x="4038600" y="2173288"/>
            <a:ext cx="874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latin typeface="Calibri" pitchFamily="34" charset="0"/>
              </a:rPr>
              <a:t>D = N</a:t>
            </a:r>
            <a:endParaRPr lang="en-US" altLang="en-US"/>
          </a:p>
        </p:txBody>
      </p:sp>
      <p:sp>
        <p:nvSpPr>
          <p:cNvPr id="2085" name="Oval 3"/>
          <p:cNvSpPr>
            <a:spLocks noChangeArrowheads="1"/>
          </p:cNvSpPr>
          <p:nvPr/>
        </p:nvSpPr>
        <p:spPr bwMode="auto">
          <a:xfrm>
            <a:off x="7048500" y="5768975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086" name="Line 6"/>
          <p:cNvSpPr>
            <a:spLocks noChangeShapeType="1"/>
          </p:cNvSpPr>
          <p:nvPr/>
        </p:nvSpPr>
        <p:spPr bwMode="auto">
          <a:xfrm>
            <a:off x="6875463" y="5572125"/>
            <a:ext cx="198437" cy="2254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7" name="Rectangle 27"/>
          <p:cNvSpPr>
            <a:spLocks noChangeArrowheads="1"/>
          </p:cNvSpPr>
          <p:nvPr/>
        </p:nvSpPr>
        <p:spPr bwMode="auto">
          <a:xfrm>
            <a:off x="5048250" y="2854325"/>
            <a:ext cx="881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latin typeface="Calibri" pitchFamily="34" charset="0"/>
              </a:rPr>
              <a:t>D = .9N</a:t>
            </a:r>
            <a:endParaRPr lang="en-US" altLang="en-US" sz="1800"/>
          </a:p>
        </p:txBody>
      </p:sp>
      <p:sp>
        <p:nvSpPr>
          <p:cNvPr id="2088" name="Rectangle 28"/>
          <p:cNvSpPr>
            <a:spLocks noChangeArrowheads="1"/>
          </p:cNvSpPr>
          <p:nvPr/>
        </p:nvSpPr>
        <p:spPr bwMode="auto">
          <a:xfrm>
            <a:off x="5632450" y="3492500"/>
            <a:ext cx="958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latin typeface="Calibri" pitchFamily="34" charset="0"/>
              </a:rPr>
              <a:t>D = .9</a:t>
            </a:r>
            <a:r>
              <a:rPr lang="en-US" altLang="en-US" sz="1800" baseline="42000">
                <a:latin typeface="Calibri" pitchFamily="34" charset="0"/>
              </a:rPr>
              <a:t>2</a:t>
            </a:r>
            <a:r>
              <a:rPr lang="en-US" altLang="en-US" sz="1800">
                <a:latin typeface="Calibri" pitchFamily="34" charset="0"/>
              </a:rPr>
              <a:t>N</a:t>
            </a:r>
            <a:endParaRPr lang="en-US" altLang="en-US" sz="1800"/>
          </a:p>
        </p:txBody>
      </p:sp>
      <p:sp>
        <p:nvSpPr>
          <p:cNvPr id="2089" name="Rectangle 29"/>
          <p:cNvSpPr>
            <a:spLocks noChangeArrowheads="1"/>
          </p:cNvSpPr>
          <p:nvPr/>
        </p:nvSpPr>
        <p:spPr bwMode="auto">
          <a:xfrm>
            <a:off x="7542884" y="5494338"/>
            <a:ext cx="6687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dirty="0" smtClean="0">
                <a:latin typeface="Calibri" pitchFamily="34" charset="0"/>
              </a:rPr>
              <a:t>D = 1</a:t>
            </a:r>
            <a:endParaRPr lang="en-US" altLang="en-US" sz="1800" dirty="0"/>
          </a:p>
        </p:txBody>
      </p:sp>
      <p:sp>
        <p:nvSpPr>
          <p:cNvPr id="2090" name="Oval 3"/>
          <p:cNvSpPr>
            <a:spLocks noChangeArrowheads="1"/>
          </p:cNvSpPr>
          <p:nvPr/>
        </p:nvSpPr>
        <p:spPr bwMode="auto">
          <a:xfrm>
            <a:off x="6019800" y="44958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091" name="Rectangle 32"/>
          <p:cNvSpPr>
            <a:spLocks noChangeArrowheads="1"/>
          </p:cNvSpPr>
          <p:nvPr/>
        </p:nvSpPr>
        <p:spPr bwMode="auto">
          <a:xfrm>
            <a:off x="6337300" y="4252913"/>
            <a:ext cx="958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dirty="0">
                <a:latin typeface="Calibri" pitchFamily="34" charset="0"/>
              </a:rPr>
              <a:t>D = .9</a:t>
            </a:r>
            <a:r>
              <a:rPr lang="en-US" altLang="en-US" sz="1800" baseline="42000" dirty="0">
                <a:latin typeface="Calibri" pitchFamily="34" charset="0"/>
              </a:rPr>
              <a:t>3</a:t>
            </a:r>
            <a:r>
              <a:rPr lang="en-US" altLang="en-US" sz="1800" dirty="0">
                <a:latin typeface="Calibri" pitchFamily="34" charset="0"/>
              </a:rPr>
              <a:t>N</a:t>
            </a:r>
            <a:endParaRPr lang="en-US" altLang="en-US" sz="1800" dirty="0"/>
          </a:p>
        </p:txBody>
      </p:sp>
      <p:sp>
        <p:nvSpPr>
          <p:cNvPr id="2092" name="Rectangle 32"/>
          <p:cNvSpPr>
            <a:spLocks noChangeArrowheads="1"/>
          </p:cNvSpPr>
          <p:nvPr/>
        </p:nvSpPr>
        <p:spPr bwMode="auto">
          <a:xfrm>
            <a:off x="7796464" y="6565232"/>
            <a:ext cx="1242649" cy="24622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000" b="0" dirty="0" smtClean="0">
                <a:latin typeface="Calibri" panose="020F0502020204030204" pitchFamily="34" charset="0"/>
              </a:rPr>
              <a:t>What about 99.9% ?</a:t>
            </a:r>
            <a:endParaRPr lang="en-US" altLang="en-US" sz="1000" b="0" dirty="0">
              <a:latin typeface="Calibri" panose="020F0502020204030204" pitchFamily="34" charset="0"/>
            </a:endParaRP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476250" y="207963"/>
            <a:ext cx="821055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3500" b="0" dirty="0" smtClean="0">
                <a:latin typeface="Cambria" panose="02040503050406030204" pitchFamily="18" charset="0"/>
              </a:rPr>
              <a:t>First, trees </a:t>
            </a:r>
            <a:r>
              <a:rPr lang="en-US" altLang="en-US" sz="3500" b="0" dirty="0">
                <a:latin typeface="Cambria" panose="02040503050406030204" pitchFamily="18" charset="0"/>
              </a:rPr>
              <a:t>are </a:t>
            </a:r>
            <a:r>
              <a:rPr lang="en-US" altLang="en-US" sz="3500" i="1" dirty="0">
                <a:latin typeface="Cambria" panose="02040503050406030204" pitchFamily="18" charset="0"/>
              </a:rPr>
              <a:t>almost always </a:t>
            </a:r>
            <a:r>
              <a:rPr lang="en-US" altLang="en-US" sz="3500" b="0" dirty="0">
                <a:latin typeface="Cambria" panose="02040503050406030204" pitchFamily="18" charset="0"/>
              </a:rPr>
              <a:t>balanced...</a:t>
            </a:r>
          </a:p>
        </p:txBody>
      </p:sp>
    </p:spTree>
    <p:extLst>
      <p:ext uri="{BB962C8B-B14F-4D97-AF65-F5344CB8AC3E}">
        <p14:creationId xmlns:p14="http://schemas.microsoft.com/office/powerpoint/2010/main" val="88650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Oval 2"/>
          <p:cNvSpPr>
            <a:spLocks noChangeArrowheads="1"/>
          </p:cNvSpPr>
          <p:nvPr/>
        </p:nvSpPr>
        <p:spPr bwMode="auto">
          <a:xfrm>
            <a:off x="533400" y="18288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683" name="Oval 3"/>
          <p:cNvSpPr>
            <a:spLocks noChangeArrowheads="1"/>
          </p:cNvSpPr>
          <p:nvPr/>
        </p:nvSpPr>
        <p:spPr bwMode="auto">
          <a:xfrm>
            <a:off x="1828800" y="18288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684" name="Oval 4"/>
          <p:cNvSpPr>
            <a:spLocks noChangeArrowheads="1"/>
          </p:cNvSpPr>
          <p:nvPr/>
        </p:nvSpPr>
        <p:spPr bwMode="auto">
          <a:xfrm>
            <a:off x="3124200" y="18288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685" name="Oval 5"/>
          <p:cNvSpPr>
            <a:spLocks noChangeArrowheads="1"/>
          </p:cNvSpPr>
          <p:nvPr/>
        </p:nvSpPr>
        <p:spPr bwMode="auto">
          <a:xfrm>
            <a:off x="1828800" y="30480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686" name="Oval 6"/>
          <p:cNvSpPr>
            <a:spLocks noChangeArrowheads="1"/>
          </p:cNvSpPr>
          <p:nvPr/>
        </p:nvSpPr>
        <p:spPr bwMode="auto">
          <a:xfrm>
            <a:off x="1828800" y="41148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687" name="Oval 7"/>
          <p:cNvSpPr>
            <a:spLocks noChangeArrowheads="1"/>
          </p:cNvSpPr>
          <p:nvPr/>
        </p:nvSpPr>
        <p:spPr bwMode="auto">
          <a:xfrm>
            <a:off x="2819400" y="48768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688" name="Oval 8"/>
          <p:cNvSpPr>
            <a:spLocks noChangeArrowheads="1"/>
          </p:cNvSpPr>
          <p:nvPr/>
        </p:nvSpPr>
        <p:spPr bwMode="auto">
          <a:xfrm>
            <a:off x="1828800" y="56388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689" name="Oval 9"/>
          <p:cNvSpPr>
            <a:spLocks noChangeArrowheads="1"/>
          </p:cNvSpPr>
          <p:nvPr/>
        </p:nvSpPr>
        <p:spPr bwMode="auto">
          <a:xfrm>
            <a:off x="838200" y="48768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690" name="Line 10"/>
          <p:cNvSpPr>
            <a:spLocks noChangeShapeType="1"/>
          </p:cNvSpPr>
          <p:nvPr/>
        </p:nvSpPr>
        <p:spPr bwMode="auto">
          <a:xfrm flipH="1">
            <a:off x="2366963" y="2362200"/>
            <a:ext cx="833437" cy="701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1" name="Line 11"/>
          <p:cNvSpPr>
            <a:spLocks noChangeShapeType="1"/>
          </p:cNvSpPr>
          <p:nvPr/>
        </p:nvSpPr>
        <p:spPr bwMode="auto">
          <a:xfrm>
            <a:off x="1147763" y="2362200"/>
            <a:ext cx="833437" cy="701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2" name="Line 12"/>
          <p:cNvSpPr>
            <a:spLocks noChangeShapeType="1"/>
          </p:cNvSpPr>
          <p:nvPr/>
        </p:nvSpPr>
        <p:spPr bwMode="auto">
          <a:xfrm>
            <a:off x="2162175" y="253365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3" name="Text Box 14"/>
          <p:cNvSpPr txBox="1">
            <a:spLocks noChangeArrowheads="1"/>
          </p:cNvSpPr>
          <p:nvPr/>
        </p:nvSpPr>
        <p:spPr bwMode="auto">
          <a:xfrm>
            <a:off x="5746750" y="3997325"/>
            <a:ext cx="7667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ja-JP" altLang="en-US" sz="1200" b="0">
                <a:solidFill>
                  <a:srgbClr val="090BF3"/>
                </a:solidFill>
                <a:latin typeface="Arial" pitchFamily="34" charset="0"/>
              </a:rPr>
              <a:t>“</a:t>
            </a:r>
            <a:r>
              <a:rPr lang="en-US" altLang="ja-JP" sz="1200" b="0">
                <a:solidFill>
                  <a:srgbClr val="090BF3"/>
                </a:solidFill>
                <a:latin typeface="Arial" pitchFamily="34" charset="0"/>
              </a:rPr>
              <a:t>fan-in</a:t>
            </a:r>
            <a:r>
              <a:rPr lang="ja-JP" altLang="en-US" sz="1200" b="0">
                <a:solidFill>
                  <a:srgbClr val="090BF3"/>
                </a:solidFill>
                <a:latin typeface="Arial" pitchFamily="34" charset="0"/>
              </a:rPr>
              <a:t>”</a:t>
            </a:r>
            <a:endParaRPr lang="en-US" altLang="en-US" sz="1200" b="0">
              <a:solidFill>
                <a:srgbClr val="090BF3"/>
              </a:solidFill>
              <a:latin typeface="Arial" pitchFamily="34" charset="0"/>
            </a:endParaRPr>
          </a:p>
        </p:txBody>
      </p:sp>
      <p:sp>
        <p:nvSpPr>
          <p:cNvPr id="71694" name="Text Box 17"/>
          <p:cNvSpPr txBox="1">
            <a:spLocks noChangeArrowheads="1"/>
          </p:cNvSpPr>
          <p:nvPr/>
        </p:nvSpPr>
        <p:spPr bwMode="auto">
          <a:xfrm>
            <a:off x="3887788" y="1387475"/>
            <a:ext cx="44878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0">
                <a:latin typeface="Comic Sans MS" pitchFamily="66" charset="0"/>
              </a:rPr>
              <a:t>A directed graph models a general set of connection relationships.</a:t>
            </a:r>
          </a:p>
        </p:txBody>
      </p:sp>
      <p:sp>
        <p:nvSpPr>
          <p:cNvPr id="71695" name="Line 18"/>
          <p:cNvSpPr>
            <a:spLocks noChangeShapeType="1"/>
          </p:cNvSpPr>
          <p:nvPr/>
        </p:nvSpPr>
        <p:spPr bwMode="auto">
          <a:xfrm>
            <a:off x="1276350" y="21336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6" name="Line 19"/>
          <p:cNvSpPr>
            <a:spLocks noChangeShapeType="1"/>
          </p:cNvSpPr>
          <p:nvPr/>
        </p:nvSpPr>
        <p:spPr bwMode="auto">
          <a:xfrm flipH="1">
            <a:off x="2533650" y="21336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7" name="Line 20"/>
          <p:cNvSpPr>
            <a:spLocks noChangeShapeType="1"/>
          </p:cNvSpPr>
          <p:nvPr/>
        </p:nvSpPr>
        <p:spPr bwMode="auto">
          <a:xfrm flipH="1">
            <a:off x="2171700" y="3724275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8" name="Line 21"/>
          <p:cNvSpPr>
            <a:spLocks noChangeShapeType="1"/>
          </p:cNvSpPr>
          <p:nvPr/>
        </p:nvSpPr>
        <p:spPr bwMode="auto">
          <a:xfrm>
            <a:off x="2495550" y="4591050"/>
            <a:ext cx="381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9" name="Line 22"/>
          <p:cNvSpPr>
            <a:spLocks noChangeShapeType="1"/>
          </p:cNvSpPr>
          <p:nvPr/>
        </p:nvSpPr>
        <p:spPr bwMode="auto">
          <a:xfrm rot="10800000" flipH="1">
            <a:off x="1457325" y="4552950"/>
            <a:ext cx="381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0" name="Line 23"/>
          <p:cNvSpPr>
            <a:spLocks noChangeShapeType="1"/>
          </p:cNvSpPr>
          <p:nvPr/>
        </p:nvSpPr>
        <p:spPr bwMode="auto">
          <a:xfrm flipH="1">
            <a:off x="2466975" y="5362575"/>
            <a:ext cx="381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1" name="Line 24"/>
          <p:cNvSpPr>
            <a:spLocks noChangeShapeType="1"/>
          </p:cNvSpPr>
          <p:nvPr/>
        </p:nvSpPr>
        <p:spPr bwMode="auto">
          <a:xfrm flipH="1" flipV="1">
            <a:off x="1457325" y="5400675"/>
            <a:ext cx="381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2" name="Text Box 26"/>
          <p:cNvSpPr txBox="1">
            <a:spLocks noChangeArrowheads="1"/>
          </p:cNvSpPr>
          <p:nvPr/>
        </p:nvSpPr>
        <p:spPr bwMode="auto">
          <a:xfrm>
            <a:off x="3176588" y="1905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C</a:t>
            </a:r>
          </a:p>
        </p:txBody>
      </p:sp>
      <p:sp>
        <p:nvSpPr>
          <p:cNvPr id="71703" name="Text Box 27"/>
          <p:cNvSpPr txBox="1">
            <a:spLocks noChangeArrowheads="1"/>
          </p:cNvSpPr>
          <p:nvPr/>
        </p:nvSpPr>
        <p:spPr bwMode="auto">
          <a:xfrm>
            <a:off x="557213" y="19145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C</a:t>
            </a:r>
          </a:p>
        </p:txBody>
      </p:sp>
      <p:sp>
        <p:nvSpPr>
          <p:cNvPr id="71704" name="Text Box 28"/>
          <p:cNvSpPr txBox="1">
            <a:spLocks noChangeArrowheads="1"/>
          </p:cNvSpPr>
          <p:nvPr/>
        </p:nvSpPr>
        <p:spPr bwMode="auto">
          <a:xfrm>
            <a:off x="1871663" y="31337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Y</a:t>
            </a:r>
          </a:p>
        </p:txBody>
      </p:sp>
      <p:sp>
        <p:nvSpPr>
          <p:cNvPr id="71705" name="Text Box 29"/>
          <p:cNvSpPr txBox="1">
            <a:spLocks noChangeArrowheads="1"/>
          </p:cNvSpPr>
          <p:nvPr/>
        </p:nvSpPr>
        <p:spPr bwMode="auto">
          <a:xfrm>
            <a:off x="1862138" y="1905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N</a:t>
            </a:r>
          </a:p>
        </p:txBody>
      </p:sp>
      <p:sp>
        <p:nvSpPr>
          <p:cNvPr id="71706" name="Text Box 30"/>
          <p:cNvSpPr txBox="1">
            <a:spLocks noChangeArrowheads="1"/>
          </p:cNvSpPr>
          <p:nvPr/>
        </p:nvSpPr>
        <p:spPr bwMode="auto">
          <a:xfrm>
            <a:off x="2862263" y="4953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U</a:t>
            </a:r>
          </a:p>
        </p:txBody>
      </p:sp>
      <p:sp>
        <p:nvSpPr>
          <p:cNvPr id="71707" name="Text Box 31"/>
          <p:cNvSpPr txBox="1">
            <a:spLocks noChangeArrowheads="1"/>
          </p:cNvSpPr>
          <p:nvPr/>
        </p:nvSpPr>
        <p:spPr bwMode="auto">
          <a:xfrm>
            <a:off x="890588" y="4953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L</a:t>
            </a:r>
          </a:p>
        </p:txBody>
      </p:sp>
      <p:sp>
        <p:nvSpPr>
          <p:cNvPr id="71708" name="Text Box 32"/>
          <p:cNvSpPr txBox="1">
            <a:spLocks noChangeArrowheads="1"/>
          </p:cNvSpPr>
          <p:nvPr/>
        </p:nvSpPr>
        <p:spPr bwMode="auto">
          <a:xfrm>
            <a:off x="1881188" y="57245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I</a:t>
            </a:r>
          </a:p>
        </p:txBody>
      </p:sp>
      <p:sp>
        <p:nvSpPr>
          <p:cNvPr id="71709" name="Text Box 33"/>
          <p:cNvSpPr txBox="1">
            <a:spLocks noChangeArrowheads="1"/>
          </p:cNvSpPr>
          <p:nvPr/>
        </p:nvSpPr>
        <p:spPr bwMode="auto">
          <a:xfrm>
            <a:off x="1890713" y="42037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E</a:t>
            </a:r>
          </a:p>
        </p:txBody>
      </p:sp>
      <p:sp>
        <p:nvSpPr>
          <p:cNvPr id="71710" name="Text Box 34"/>
          <p:cNvSpPr txBox="1">
            <a:spLocks noChangeArrowheads="1"/>
          </p:cNvSpPr>
          <p:nvPr/>
        </p:nvSpPr>
        <p:spPr bwMode="auto">
          <a:xfrm>
            <a:off x="4714875" y="3938588"/>
            <a:ext cx="1143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800" b="0">
                <a:solidFill>
                  <a:srgbClr val="090BF3"/>
                </a:solidFill>
                <a:latin typeface="Arial" pitchFamily="34" charset="0"/>
              </a:rPr>
              <a:t>Parent</a:t>
            </a:r>
            <a:r>
              <a:rPr lang="en-US" altLang="en-US" sz="1800" b="0" u="sng">
                <a:solidFill>
                  <a:srgbClr val="090BF3"/>
                </a:solidFill>
                <a:latin typeface="Arial" pitchFamily="34" charset="0"/>
              </a:rPr>
              <a:t>s</a:t>
            </a:r>
            <a:endParaRPr lang="en-US" altLang="en-US" sz="1800" b="0">
              <a:solidFill>
                <a:srgbClr val="090BF3"/>
              </a:solidFill>
              <a:latin typeface="Arial" pitchFamily="34" charset="0"/>
            </a:endParaRPr>
          </a:p>
        </p:txBody>
      </p:sp>
      <p:grpSp>
        <p:nvGrpSpPr>
          <p:cNvPr id="71711" name="Group 35"/>
          <p:cNvGrpSpPr>
            <a:grpSpLocks/>
          </p:cNvGrpSpPr>
          <p:nvPr/>
        </p:nvGrpSpPr>
        <p:grpSpPr bwMode="auto">
          <a:xfrm>
            <a:off x="392113" y="1112838"/>
            <a:ext cx="8218487" cy="180975"/>
            <a:chOff x="295" y="1311"/>
            <a:chExt cx="5177" cy="114"/>
          </a:xfrm>
        </p:grpSpPr>
        <p:sp>
          <p:nvSpPr>
            <p:cNvPr id="71727" name="Rectangle 3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728" name="Rectangle 3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71712" name="Rectangle 38"/>
          <p:cNvSpPr>
            <a:spLocks noChangeArrowheads="1"/>
          </p:cNvSpPr>
          <p:nvPr/>
        </p:nvSpPr>
        <p:spPr bwMode="auto">
          <a:xfrm>
            <a:off x="2819400" y="212725"/>
            <a:ext cx="40211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200" b="0"/>
              <a:t>Graph</a:t>
            </a:r>
            <a:r>
              <a:rPr lang="ja-JP" altLang="en-US" sz="4200" b="0"/>
              <a:t>’</a:t>
            </a:r>
            <a:r>
              <a:rPr lang="en-US" altLang="ja-JP" sz="4200" b="0"/>
              <a:t>s Anatomy</a:t>
            </a:r>
            <a:endParaRPr lang="en-US" altLang="en-US" sz="4200" b="0"/>
          </a:p>
        </p:txBody>
      </p:sp>
      <p:sp>
        <p:nvSpPr>
          <p:cNvPr id="71713" name="Text Box 34"/>
          <p:cNvSpPr txBox="1">
            <a:spLocks noChangeArrowheads="1"/>
          </p:cNvSpPr>
          <p:nvPr/>
        </p:nvSpPr>
        <p:spPr bwMode="auto">
          <a:xfrm>
            <a:off x="4714875" y="29210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800" b="0">
                <a:solidFill>
                  <a:srgbClr val="090BF3"/>
                </a:solidFill>
                <a:latin typeface="Arial" pitchFamily="34" charset="0"/>
              </a:rPr>
              <a:t>Roots ?</a:t>
            </a:r>
          </a:p>
        </p:txBody>
      </p:sp>
      <p:sp>
        <p:nvSpPr>
          <p:cNvPr id="71714" name="Text Box 34"/>
          <p:cNvSpPr txBox="1">
            <a:spLocks noChangeArrowheads="1"/>
          </p:cNvSpPr>
          <p:nvPr/>
        </p:nvSpPr>
        <p:spPr bwMode="auto">
          <a:xfrm>
            <a:off x="4714875" y="34290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800" b="0">
                <a:solidFill>
                  <a:srgbClr val="090BF3"/>
                </a:solidFill>
                <a:latin typeface="Arial" pitchFamily="34" charset="0"/>
              </a:rPr>
              <a:t>Leaves ?</a:t>
            </a:r>
          </a:p>
        </p:txBody>
      </p:sp>
      <p:sp>
        <p:nvSpPr>
          <p:cNvPr id="71715" name="Text Box 34"/>
          <p:cNvSpPr txBox="1">
            <a:spLocks noChangeArrowheads="1"/>
          </p:cNvSpPr>
          <p:nvPr/>
        </p:nvSpPr>
        <p:spPr bwMode="auto">
          <a:xfrm>
            <a:off x="4267200" y="2514600"/>
            <a:ext cx="3629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800" b="0">
                <a:latin typeface="Arial" pitchFamily="34" charset="0"/>
              </a:rPr>
              <a:t>How </a:t>
            </a:r>
            <a:r>
              <a:rPr lang="en-US" altLang="en-US" sz="1800">
                <a:latin typeface="Arial" pitchFamily="34" charset="0"/>
              </a:rPr>
              <a:t>might</a:t>
            </a:r>
            <a:r>
              <a:rPr lang="en-US" altLang="en-US" sz="1800" b="0">
                <a:latin typeface="Arial" pitchFamily="34" charset="0"/>
              </a:rPr>
              <a:t> it differ from a tree ? </a:t>
            </a:r>
          </a:p>
        </p:txBody>
      </p:sp>
      <p:sp>
        <p:nvSpPr>
          <p:cNvPr id="71716" name="Text Box 34"/>
          <p:cNvSpPr txBox="1">
            <a:spLocks noChangeArrowheads="1"/>
          </p:cNvSpPr>
          <p:nvPr/>
        </p:nvSpPr>
        <p:spPr bwMode="auto">
          <a:xfrm>
            <a:off x="4714875" y="4448175"/>
            <a:ext cx="1503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800" b="0">
                <a:solidFill>
                  <a:srgbClr val="090BF3"/>
                </a:solidFill>
                <a:latin typeface="Arial" pitchFamily="34" charset="0"/>
              </a:rPr>
              <a:t>Children ?</a:t>
            </a:r>
          </a:p>
        </p:txBody>
      </p:sp>
      <p:sp>
        <p:nvSpPr>
          <p:cNvPr id="71717" name="Text Box 34"/>
          <p:cNvSpPr txBox="1">
            <a:spLocks noChangeArrowheads="1"/>
          </p:cNvSpPr>
          <p:nvPr/>
        </p:nvSpPr>
        <p:spPr bwMode="auto">
          <a:xfrm>
            <a:off x="4714875" y="4957763"/>
            <a:ext cx="1143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800" b="0">
                <a:solidFill>
                  <a:srgbClr val="090BF3"/>
                </a:solidFill>
                <a:latin typeface="Arial" pitchFamily="34" charset="0"/>
              </a:rPr>
              <a:t>Cycles ?</a:t>
            </a:r>
          </a:p>
        </p:txBody>
      </p:sp>
      <p:sp>
        <p:nvSpPr>
          <p:cNvPr id="71718" name="Rectangle 44"/>
          <p:cNvSpPr>
            <a:spLocks noChangeArrowheads="1"/>
          </p:cNvSpPr>
          <p:nvPr/>
        </p:nvSpPr>
        <p:spPr bwMode="auto">
          <a:xfrm>
            <a:off x="858838" y="2092325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600" b="0">
                <a:latin typeface="Sand" charset="0"/>
              </a:rPr>
              <a:t>1</a:t>
            </a:r>
            <a:endParaRPr lang="en-US" altLang="en-US" sz="1600" b="0">
              <a:solidFill>
                <a:srgbClr val="090BF3"/>
              </a:solidFill>
              <a:latin typeface="Sand" charset="0"/>
            </a:endParaRPr>
          </a:p>
        </p:txBody>
      </p:sp>
      <p:sp>
        <p:nvSpPr>
          <p:cNvPr id="71719" name="Rectangle 45"/>
          <p:cNvSpPr>
            <a:spLocks noChangeArrowheads="1"/>
          </p:cNvSpPr>
          <p:nvPr/>
        </p:nvSpPr>
        <p:spPr bwMode="auto">
          <a:xfrm>
            <a:off x="3475038" y="2090738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600" b="0">
                <a:latin typeface="Sand" charset="0"/>
              </a:rPr>
              <a:t>2</a:t>
            </a:r>
            <a:endParaRPr lang="en-US" altLang="en-US" sz="1600" b="0">
              <a:solidFill>
                <a:srgbClr val="090BF3"/>
              </a:solidFill>
              <a:latin typeface="Sand" charset="0"/>
            </a:endParaRPr>
          </a:p>
        </p:txBody>
      </p:sp>
      <p:sp>
        <p:nvSpPr>
          <p:cNvPr id="71720" name="Text Box 34"/>
          <p:cNvSpPr txBox="1">
            <a:spLocks noChangeArrowheads="1"/>
          </p:cNvSpPr>
          <p:nvPr/>
        </p:nvSpPr>
        <p:spPr bwMode="auto">
          <a:xfrm>
            <a:off x="4714875" y="5467350"/>
            <a:ext cx="2541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800" b="0">
                <a:solidFill>
                  <a:srgbClr val="7D06AA"/>
                </a:solidFill>
                <a:latin typeface="Arial" pitchFamily="34" charset="0"/>
              </a:rPr>
              <a:t>Representation?</a:t>
            </a:r>
          </a:p>
        </p:txBody>
      </p:sp>
      <p:sp>
        <p:nvSpPr>
          <p:cNvPr id="71721" name="Text Box 34"/>
          <p:cNvSpPr txBox="1">
            <a:spLocks noChangeArrowheads="1"/>
          </p:cNvSpPr>
          <p:nvPr/>
        </p:nvSpPr>
        <p:spPr bwMode="auto">
          <a:xfrm>
            <a:off x="400050" y="1550988"/>
            <a:ext cx="1143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200" b="0">
                <a:solidFill>
                  <a:srgbClr val="090BF3"/>
                </a:solidFill>
                <a:latin typeface="Arial" pitchFamily="34" charset="0"/>
              </a:rPr>
              <a:t>node</a:t>
            </a:r>
          </a:p>
        </p:txBody>
      </p:sp>
      <p:sp>
        <p:nvSpPr>
          <p:cNvPr id="71722" name="Text Box 34"/>
          <p:cNvSpPr txBox="1">
            <a:spLocks noChangeArrowheads="1"/>
          </p:cNvSpPr>
          <p:nvPr/>
        </p:nvSpPr>
        <p:spPr bwMode="auto">
          <a:xfrm>
            <a:off x="1625600" y="1582738"/>
            <a:ext cx="1143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200" b="0">
                <a:solidFill>
                  <a:srgbClr val="090BF3"/>
                </a:solidFill>
                <a:latin typeface="Arial" pitchFamily="34" charset="0"/>
              </a:rPr>
              <a:t>node</a:t>
            </a:r>
          </a:p>
        </p:txBody>
      </p:sp>
      <p:sp>
        <p:nvSpPr>
          <p:cNvPr id="71723" name="Text Box 34"/>
          <p:cNvSpPr txBox="1">
            <a:spLocks noChangeArrowheads="1"/>
          </p:cNvSpPr>
          <p:nvPr/>
        </p:nvSpPr>
        <p:spPr bwMode="auto">
          <a:xfrm>
            <a:off x="2816225" y="1614488"/>
            <a:ext cx="1143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200" b="0">
                <a:solidFill>
                  <a:srgbClr val="090BF3"/>
                </a:solidFill>
                <a:latin typeface="Arial" pitchFamily="34" charset="0"/>
              </a:rPr>
              <a:t>node…</a:t>
            </a:r>
          </a:p>
        </p:txBody>
      </p:sp>
      <p:sp>
        <p:nvSpPr>
          <p:cNvPr id="71724" name="Text Box 34"/>
          <p:cNvSpPr txBox="1">
            <a:spLocks noChangeArrowheads="1"/>
          </p:cNvSpPr>
          <p:nvPr/>
        </p:nvSpPr>
        <p:spPr bwMode="auto">
          <a:xfrm>
            <a:off x="892175" y="2590800"/>
            <a:ext cx="1143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200" b="0">
                <a:solidFill>
                  <a:srgbClr val="090BF3"/>
                </a:solidFill>
                <a:latin typeface="Arial" pitchFamily="34" charset="0"/>
              </a:rPr>
              <a:t>edge</a:t>
            </a:r>
          </a:p>
        </p:txBody>
      </p:sp>
      <p:sp>
        <p:nvSpPr>
          <p:cNvPr id="71725" name="Text Box 34"/>
          <p:cNvSpPr txBox="1">
            <a:spLocks noChangeArrowheads="1"/>
          </p:cNvSpPr>
          <p:nvPr/>
        </p:nvSpPr>
        <p:spPr bwMode="auto">
          <a:xfrm>
            <a:off x="1636713" y="3730625"/>
            <a:ext cx="1143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200" b="0">
                <a:solidFill>
                  <a:srgbClr val="090BF3"/>
                </a:solidFill>
                <a:latin typeface="Arial" pitchFamily="34" charset="0"/>
              </a:rPr>
              <a:t>edge</a:t>
            </a:r>
          </a:p>
        </p:txBody>
      </p:sp>
      <p:sp>
        <p:nvSpPr>
          <p:cNvPr id="71726" name="Text Box 34"/>
          <p:cNvSpPr txBox="1">
            <a:spLocks noChangeArrowheads="1"/>
          </p:cNvSpPr>
          <p:nvPr/>
        </p:nvSpPr>
        <p:spPr bwMode="auto">
          <a:xfrm>
            <a:off x="1025525" y="4525963"/>
            <a:ext cx="1143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200" b="0">
                <a:solidFill>
                  <a:srgbClr val="090BF3"/>
                </a:solidFill>
                <a:latin typeface="Arial" pitchFamily="34" charset="0"/>
              </a:rPr>
              <a:t>edge…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Oval 2"/>
          <p:cNvSpPr>
            <a:spLocks noChangeArrowheads="1"/>
          </p:cNvSpPr>
          <p:nvPr/>
        </p:nvSpPr>
        <p:spPr bwMode="auto">
          <a:xfrm>
            <a:off x="381000" y="19812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2707" name="Oval 3"/>
          <p:cNvSpPr>
            <a:spLocks noChangeArrowheads="1"/>
          </p:cNvSpPr>
          <p:nvPr/>
        </p:nvSpPr>
        <p:spPr bwMode="auto">
          <a:xfrm>
            <a:off x="1676400" y="19812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2708" name="Oval 4"/>
          <p:cNvSpPr>
            <a:spLocks noChangeArrowheads="1"/>
          </p:cNvSpPr>
          <p:nvPr/>
        </p:nvSpPr>
        <p:spPr bwMode="auto">
          <a:xfrm>
            <a:off x="2971800" y="19812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2709" name="Oval 5"/>
          <p:cNvSpPr>
            <a:spLocks noChangeArrowheads="1"/>
          </p:cNvSpPr>
          <p:nvPr/>
        </p:nvSpPr>
        <p:spPr bwMode="auto">
          <a:xfrm>
            <a:off x="1676400" y="32004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2710" name="Oval 6"/>
          <p:cNvSpPr>
            <a:spLocks noChangeArrowheads="1"/>
          </p:cNvSpPr>
          <p:nvPr/>
        </p:nvSpPr>
        <p:spPr bwMode="auto">
          <a:xfrm>
            <a:off x="1676400" y="42672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2711" name="Oval 7"/>
          <p:cNvSpPr>
            <a:spLocks noChangeArrowheads="1"/>
          </p:cNvSpPr>
          <p:nvPr/>
        </p:nvSpPr>
        <p:spPr bwMode="auto">
          <a:xfrm>
            <a:off x="2667000" y="50292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2712" name="Oval 8"/>
          <p:cNvSpPr>
            <a:spLocks noChangeArrowheads="1"/>
          </p:cNvSpPr>
          <p:nvPr/>
        </p:nvSpPr>
        <p:spPr bwMode="auto">
          <a:xfrm>
            <a:off x="1676400" y="57912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2713" name="Oval 9"/>
          <p:cNvSpPr>
            <a:spLocks noChangeArrowheads="1"/>
          </p:cNvSpPr>
          <p:nvPr/>
        </p:nvSpPr>
        <p:spPr bwMode="auto">
          <a:xfrm>
            <a:off x="685800" y="50292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2714" name="Line 10"/>
          <p:cNvSpPr>
            <a:spLocks noChangeShapeType="1"/>
          </p:cNvSpPr>
          <p:nvPr/>
        </p:nvSpPr>
        <p:spPr bwMode="auto">
          <a:xfrm flipH="1">
            <a:off x="2214563" y="2514600"/>
            <a:ext cx="833437" cy="701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5" name="Line 11"/>
          <p:cNvSpPr>
            <a:spLocks noChangeShapeType="1"/>
          </p:cNvSpPr>
          <p:nvPr/>
        </p:nvSpPr>
        <p:spPr bwMode="auto">
          <a:xfrm>
            <a:off x="995363" y="2514600"/>
            <a:ext cx="833437" cy="701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6" name="Line 12"/>
          <p:cNvSpPr>
            <a:spLocks noChangeShapeType="1"/>
          </p:cNvSpPr>
          <p:nvPr/>
        </p:nvSpPr>
        <p:spPr bwMode="auto">
          <a:xfrm>
            <a:off x="2009775" y="268605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7" name="Line 18"/>
          <p:cNvSpPr>
            <a:spLocks noChangeShapeType="1"/>
          </p:cNvSpPr>
          <p:nvPr/>
        </p:nvSpPr>
        <p:spPr bwMode="auto">
          <a:xfrm>
            <a:off x="1123950" y="22860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8" name="Line 19"/>
          <p:cNvSpPr>
            <a:spLocks noChangeShapeType="1"/>
          </p:cNvSpPr>
          <p:nvPr/>
        </p:nvSpPr>
        <p:spPr bwMode="auto">
          <a:xfrm flipH="1">
            <a:off x="2381250" y="22860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9" name="Line 20"/>
          <p:cNvSpPr>
            <a:spLocks noChangeShapeType="1"/>
          </p:cNvSpPr>
          <p:nvPr/>
        </p:nvSpPr>
        <p:spPr bwMode="auto">
          <a:xfrm flipH="1">
            <a:off x="2019300" y="3876675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0" name="Line 21"/>
          <p:cNvSpPr>
            <a:spLocks noChangeShapeType="1"/>
          </p:cNvSpPr>
          <p:nvPr/>
        </p:nvSpPr>
        <p:spPr bwMode="auto">
          <a:xfrm>
            <a:off x="2343150" y="4743450"/>
            <a:ext cx="381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1" name="Line 22"/>
          <p:cNvSpPr>
            <a:spLocks noChangeShapeType="1"/>
          </p:cNvSpPr>
          <p:nvPr/>
        </p:nvSpPr>
        <p:spPr bwMode="auto">
          <a:xfrm rot="10800000" flipH="1">
            <a:off x="1304925" y="4705350"/>
            <a:ext cx="381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2" name="Line 23"/>
          <p:cNvSpPr>
            <a:spLocks noChangeShapeType="1"/>
          </p:cNvSpPr>
          <p:nvPr/>
        </p:nvSpPr>
        <p:spPr bwMode="auto">
          <a:xfrm flipH="1">
            <a:off x="2314575" y="5514975"/>
            <a:ext cx="381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3" name="Line 24"/>
          <p:cNvSpPr>
            <a:spLocks noChangeShapeType="1"/>
          </p:cNvSpPr>
          <p:nvPr/>
        </p:nvSpPr>
        <p:spPr bwMode="auto">
          <a:xfrm flipH="1" flipV="1">
            <a:off x="1304925" y="5553075"/>
            <a:ext cx="381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4" name="Text Box 26"/>
          <p:cNvSpPr txBox="1">
            <a:spLocks noChangeArrowheads="1"/>
          </p:cNvSpPr>
          <p:nvPr/>
        </p:nvSpPr>
        <p:spPr bwMode="auto">
          <a:xfrm>
            <a:off x="3024188" y="2057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C</a:t>
            </a:r>
          </a:p>
        </p:txBody>
      </p:sp>
      <p:sp>
        <p:nvSpPr>
          <p:cNvPr id="72725" name="Text Box 27"/>
          <p:cNvSpPr txBox="1">
            <a:spLocks noChangeArrowheads="1"/>
          </p:cNvSpPr>
          <p:nvPr/>
        </p:nvSpPr>
        <p:spPr bwMode="auto">
          <a:xfrm>
            <a:off x="404813" y="20669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C</a:t>
            </a:r>
          </a:p>
        </p:txBody>
      </p:sp>
      <p:sp>
        <p:nvSpPr>
          <p:cNvPr id="72726" name="Text Box 28"/>
          <p:cNvSpPr txBox="1">
            <a:spLocks noChangeArrowheads="1"/>
          </p:cNvSpPr>
          <p:nvPr/>
        </p:nvSpPr>
        <p:spPr bwMode="auto">
          <a:xfrm>
            <a:off x="1719263" y="32861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Y</a:t>
            </a:r>
          </a:p>
        </p:txBody>
      </p:sp>
      <p:sp>
        <p:nvSpPr>
          <p:cNvPr id="72727" name="Text Box 29"/>
          <p:cNvSpPr txBox="1">
            <a:spLocks noChangeArrowheads="1"/>
          </p:cNvSpPr>
          <p:nvPr/>
        </p:nvSpPr>
        <p:spPr bwMode="auto">
          <a:xfrm>
            <a:off x="1709738" y="2057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N</a:t>
            </a:r>
          </a:p>
        </p:txBody>
      </p:sp>
      <p:sp>
        <p:nvSpPr>
          <p:cNvPr id="72728" name="Text Box 30"/>
          <p:cNvSpPr txBox="1">
            <a:spLocks noChangeArrowheads="1"/>
          </p:cNvSpPr>
          <p:nvPr/>
        </p:nvSpPr>
        <p:spPr bwMode="auto">
          <a:xfrm>
            <a:off x="2709863" y="5105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U</a:t>
            </a:r>
          </a:p>
        </p:txBody>
      </p:sp>
      <p:sp>
        <p:nvSpPr>
          <p:cNvPr id="72729" name="Text Box 31"/>
          <p:cNvSpPr txBox="1">
            <a:spLocks noChangeArrowheads="1"/>
          </p:cNvSpPr>
          <p:nvPr/>
        </p:nvSpPr>
        <p:spPr bwMode="auto">
          <a:xfrm>
            <a:off x="738188" y="5105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L</a:t>
            </a:r>
          </a:p>
        </p:txBody>
      </p:sp>
      <p:sp>
        <p:nvSpPr>
          <p:cNvPr id="72730" name="Text Box 32"/>
          <p:cNvSpPr txBox="1">
            <a:spLocks noChangeArrowheads="1"/>
          </p:cNvSpPr>
          <p:nvPr/>
        </p:nvSpPr>
        <p:spPr bwMode="auto">
          <a:xfrm>
            <a:off x="1728788" y="58769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I</a:t>
            </a:r>
          </a:p>
        </p:txBody>
      </p:sp>
      <p:sp>
        <p:nvSpPr>
          <p:cNvPr id="72731" name="Text Box 33"/>
          <p:cNvSpPr txBox="1">
            <a:spLocks noChangeArrowheads="1"/>
          </p:cNvSpPr>
          <p:nvPr/>
        </p:nvSpPr>
        <p:spPr bwMode="auto">
          <a:xfrm>
            <a:off x="1738313" y="43561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E</a:t>
            </a:r>
          </a:p>
        </p:txBody>
      </p:sp>
      <p:grpSp>
        <p:nvGrpSpPr>
          <p:cNvPr id="72732" name="Group 35"/>
          <p:cNvGrpSpPr>
            <a:grpSpLocks/>
          </p:cNvGrpSpPr>
          <p:nvPr/>
        </p:nvGrpSpPr>
        <p:grpSpPr bwMode="auto">
          <a:xfrm>
            <a:off x="392113" y="1066800"/>
            <a:ext cx="8218487" cy="180975"/>
            <a:chOff x="295" y="1311"/>
            <a:chExt cx="5177" cy="114"/>
          </a:xfrm>
        </p:grpSpPr>
        <p:sp>
          <p:nvSpPr>
            <p:cNvPr id="72742" name="Rectangle 3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743" name="Rectangle 3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72733" name="Rectangle 38"/>
          <p:cNvSpPr>
            <a:spLocks noChangeArrowheads="1"/>
          </p:cNvSpPr>
          <p:nvPr/>
        </p:nvSpPr>
        <p:spPr bwMode="auto">
          <a:xfrm>
            <a:off x="1798638" y="204788"/>
            <a:ext cx="54133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200" b="0" i="1"/>
              <a:t>Graphical</a:t>
            </a:r>
            <a:r>
              <a:rPr lang="en-US" altLang="en-US" sz="4200" b="0"/>
              <a:t> programming</a:t>
            </a:r>
          </a:p>
        </p:txBody>
      </p:sp>
      <p:sp>
        <p:nvSpPr>
          <p:cNvPr id="72734" name="Rectangle 40"/>
          <p:cNvSpPr>
            <a:spLocks noChangeArrowheads="1"/>
          </p:cNvSpPr>
          <p:nvPr/>
        </p:nvSpPr>
        <p:spPr bwMode="auto">
          <a:xfrm>
            <a:off x="706438" y="2244725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600" b="0">
                <a:latin typeface="Sand" charset="0"/>
              </a:rPr>
              <a:t>1</a:t>
            </a:r>
            <a:endParaRPr lang="en-US" altLang="en-US" sz="1600" b="0">
              <a:solidFill>
                <a:srgbClr val="090BF3"/>
              </a:solidFill>
              <a:latin typeface="Sand" charset="0"/>
            </a:endParaRPr>
          </a:p>
        </p:txBody>
      </p:sp>
      <p:sp>
        <p:nvSpPr>
          <p:cNvPr id="72735" name="Rectangle 41"/>
          <p:cNvSpPr>
            <a:spLocks noChangeArrowheads="1"/>
          </p:cNvSpPr>
          <p:nvPr/>
        </p:nvSpPr>
        <p:spPr bwMode="auto">
          <a:xfrm>
            <a:off x="3322638" y="2243138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600" b="0">
                <a:latin typeface="Sand" charset="0"/>
              </a:rPr>
              <a:t>2</a:t>
            </a:r>
            <a:endParaRPr lang="en-US" altLang="en-US" sz="1600" b="0">
              <a:solidFill>
                <a:srgbClr val="090BF3"/>
              </a:solidFill>
              <a:latin typeface="Sand" charset="0"/>
            </a:endParaRPr>
          </a:p>
        </p:txBody>
      </p:sp>
      <p:sp>
        <p:nvSpPr>
          <p:cNvPr id="72736" name="Rectangle 50"/>
          <p:cNvSpPr>
            <a:spLocks noChangeArrowheads="1"/>
          </p:cNvSpPr>
          <p:nvPr/>
        </p:nvSpPr>
        <p:spPr bwMode="auto">
          <a:xfrm>
            <a:off x="3436938" y="1371600"/>
            <a:ext cx="5500687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n-US" altLang="en-US" sz="1800">
                <a:latin typeface="Courier New" pitchFamily="49" charset="0"/>
              </a:rPr>
              <a:t>(define </a:t>
            </a:r>
            <a:r>
              <a:rPr lang="en-US" altLang="en-US" sz="1800">
                <a:solidFill>
                  <a:srgbClr val="7D06AA"/>
                </a:solidFill>
                <a:latin typeface="Courier New" pitchFamily="49" charset="0"/>
              </a:rPr>
              <a:t>Gu '(</a:t>
            </a:r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 (c1 n) (c1 y) (n  y) </a:t>
            </a:r>
          </a:p>
          <a:p>
            <a:pPr algn="l">
              <a:lnSpc>
                <a:spcPct val="70000"/>
              </a:lnSpc>
            </a:pPr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              (c2 n) (c2 y) (y  e)</a:t>
            </a:r>
          </a:p>
          <a:p>
            <a:pPr algn="l">
              <a:lnSpc>
                <a:spcPct val="70000"/>
              </a:lnSpc>
            </a:pPr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              (e  u) (u  i) (i  l)</a:t>
            </a:r>
          </a:p>
          <a:p>
            <a:pPr algn="l">
              <a:lnSpc>
                <a:spcPct val="70000"/>
              </a:lnSpc>
            </a:pPr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              (l  e)              </a:t>
            </a:r>
            <a:r>
              <a:rPr lang="en-US" altLang="en-US" sz="1800">
                <a:solidFill>
                  <a:srgbClr val="7D06AA"/>
                </a:solidFill>
                <a:latin typeface="Courier New" pitchFamily="49" charset="0"/>
              </a:rPr>
              <a:t>) </a:t>
            </a:r>
            <a:r>
              <a:rPr lang="en-US" altLang="en-US" sz="1800">
                <a:latin typeface="Courier New" pitchFamily="49" charset="0"/>
              </a:rPr>
              <a:t>)</a:t>
            </a:r>
          </a:p>
        </p:txBody>
      </p:sp>
      <p:sp>
        <p:nvSpPr>
          <p:cNvPr id="72737" name="Line 21"/>
          <p:cNvSpPr>
            <a:spLocks noChangeShapeType="1"/>
          </p:cNvSpPr>
          <p:nvPr/>
        </p:nvSpPr>
        <p:spPr bwMode="auto">
          <a:xfrm flipH="1">
            <a:off x="466725" y="2630488"/>
            <a:ext cx="193675" cy="5699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38" name="Oval 7"/>
          <p:cNvSpPr>
            <a:spLocks noChangeArrowheads="1"/>
          </p:cNvSpPr>
          <p:nvPr/>
        </p:nvSpPr>
        <p:spPr bwMode="auto">
          <a:xfrm>
            <a:off x="176213" y="3233738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2739" name="Text Box 30"/>
          <p:cNvSpPr txBox="1">
            <a:spLocks noChangeArrowheads="1"/>
          </p:cNvSpPr>
          <p:nvPr/>
        </p:nvSpPr>
        <p:spPr bwMode="auto">
          <a:xfrm>
            <a:off x="219075" y="3309938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S</a:t>
            </a:r>
          </a:p>
        </p:txBody>
      </p:sp>
      <p:sp>
        <p:nvSpPr>
          <p:cNvPr id="72740" name="Text Box 34"/>
          <p:cNvSpPr txBox="1">
            <a:spLocks noChangeArrowheads="1"/>
          </p:cNvSpPr>
          <p:nvPr/>
        </p:nvSpPr>
        <p:spPr bwMode="auto">
          <a:xfrm>
            <a:off x="3481388" y="3662363"/>
            <a:ext cx="2962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800">
                <a:latin typeface="Courier New" pitchFamily="49" charset="0"/>
              </a:rPr>
              <a:t>(define (nodes G)</a:t>
            </a:r>
          </a:p>
        </p:txBody>
      </p:sp>
      <p:sp>
        <p:nvSpPr>
          <p:cNvPr id="72741" name="Text Box 34"/>
          <p:cNvSpPr txBox="1">
            <a:spLocks noChangeArrowheads="1"/>
          </p:cNvSpPr>
          <p:nvPr/>
        </p:nvSpPr>
        <p:spPr bwMode="auto">
          <a:xfrm>
            <a:off x="3538538" y="3319463"/>
            <a:ext cx="4703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sz="1200" b="0"/>
              <a:t>The representation is edge-based. </a:t>
            </a:r>
          </a:p>
          <a:p>
            <a:pPr algn="l">
              <a:lnSpc>
                <a:spcPct val="50000"/>
              </a:lnSpc>
            </a:pPr>
            <a:r>
              <a:rPr lang="en-US" altLang="en-US" sz="1200" b="0"/>
              <a:t>How would we gather a list of nodes of graph </a:t>
            </a:r>
            <a:r>
              <a:rPr lang="en-US" altLang="en-US" sz="1200">
                <a:latin typeface="Courier New" pitchFamily="49" charset="0"/>
              </a:rPr>
              <a:t>G</a:t>
            </a:r>
            <a:r>
              <a:rPr lang="en-US" altLang="en-US" sz="1200" b="0"/>
              <a:t>?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0" name="Group 35"/>
          <p:cNvGrpSpPr>
            <a:grpSpLocks/>
          </p:cNvGrpSpPr>
          <p:nvPr/>
        </p:nvGrpSpPr>
        <p:grpSpPr bwMode="auto">
          <a:xfrm>
            <a:off x="2657475" y="1066800"/>
            <a:ext cx="5953125" cy="180975"/>
            <a:chOff x="295" y="1311"/>
            <a:chExt cx="5177" cy="114"/>
          </a:xfrm>
        </p:grpSpPr>
        <p:sp>
          <p:nvSpPr>
            <p:cNvPr id="73738" name="Rectangle 3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3739" name="Rectangle 3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73731" name="Rectangle 38"/>
          <p:cNvSpPr>
            <a:spLocks noChangeArrowheads="1"/>
          </p:cNvSpPr>
          <p:nvPr/>
        </p:nvSpPr>
        <p:spPr bwMode="auto">
          <a:xfrm>
            <a:off x="2990850" y="230188"/>
            <a:ext cx="53244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200" b="0"/>
              <a:t>Graphical programming</a:t>
            </a:r>
          </a:p>
        </p:txBody>
      </p:sp>
      <p:sp>
        <p:nvSpPr>
          <p:cNvPr id="73732" name="Rectangle 34"/>
          <p:cNvSpPr>
            <a:spLocks noChangeArrowheads="1"/>
          </p:cNvSpPr>
          <p:nvPr/>
        </p:nvSpPr>
        <p:spPr bwMode="auto">
          <a:xfrm>
            <a:off x="2947988" y="1423988"/>
            <a:ext cx="5500687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n-US" altLang="en-US" sz="1800">
                <a:latin typeface="Courier New" pitchFamily="49" charset="0"/>
              </a:rPr>
              <a:t>(define </a:t>
            </a:r>
            <a:r>
              <a:rPr lang="en-US" altLang="en-US" sz="1800">
                <a:solidFill>
                  <a:srgbClr val="7D06AA"/>
                </a:solidFill>
                <a:latin typeface="Courier New" pitchFamily="49" charset="0"/>
              </a:rPr>
              <a:t>Gu '(</a:t>
            </a:r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 (c1 n) (c1 y) (n  y) </a:t>
            </a:r>
          </a:p>
          <a:p>
            <a:pPr algn="l">
              <a:lnSpc>
                <a:spcPct val="70000"/>
              </a:lnSpc>
            </a:pPr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              (c2 n) (c2 y) (y  e)</a:t>
            </a:r>
          </a:p>
          <a:p>
            <a:pPr algn="l">
              <a:lnSpc>
                <a:spcPct val="70000"/>
              </a:lnSpc>
            </a:pPr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              (e  u) (u  i) (i  l)</a:t>
            </a:r>
          </a:p>
          <a:p>
            <a:pPr algn="l">
              <a:lnSpc>
                <a:spcPct val="70000"/>
              </a:lnSpc>
            </a:pPr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              (l  e) (c1 s)       </a:t>
            </a:r>
            <a:r>
              <a:rPr lang="en-US" altLang="en-US" sz="1800">
                <a:solidFill>
                  <a:srgbClr val="7D06AA"/>
                </a:solidFill>
                <a:latin typeface="Courier New" pitchFamily="49" charset="0"/>
              </a:rPr>
              <a:t>) </a:t>
            </a:r>
            <a:r>
              <a:rPr lang="en-US" altLang="en-US" sz="1800">
                <a:latin typeface="Courier New" pitchFamily="49" charset="0"/>
              </a:rPr>
              <a:t>)</a:t>
            </a:r>
          </a:p>
        </p:txBody>
      </p:sp>
      <p:sp>
        <p:nvSpPr>
          <p:cNvPr id="73733" name="Text Box 34"/>
          <p:cNvSpPr txBox="1">
            <a:spLocks noChangeArrowheads="1"/>
          </p:cNvSpPr>
          <p:nvPr/>
        </p:nvSpPr>
        <p:spPr bwMode="auto">
          <a:xfrm>
            <a:off x="460375" y="3422650"/>
            <a:ext cx="2962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800">
                <a:latin typeface="Courier New" pitchFamily="49" charset="0"/>
              </a:rPr>
              <a:t>(define (kids n G)</a:t>
            </a:r>
          </a:p>
        </p:txBody>
      </p:sp>
      <p:sp>
        <p:nvSpPr>
          <p:cNvPr id="73734" name="Text Box 34"/>
          <p:cNvSpPr txBox="1">
            <a:spLocks noChangeArrowheads="1"/>
          </p:cNvSpPr>
          <p:nvPr/>
        </p:nvSpPr>
        <p:spPr bwMode="auto">
          <a:xfrm>
            <a:off x="517525" y="3257550"/>
            <a:ext cx="47037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sz="1200" b="0"/>
              <a:t>How to extract the children of a particular node, </a:t>
            </a:r>
            <a:r>
              <a:rPr lang="en-US" altLang="en-US" sz="1200">
                <a:latin typeface="Courier New" pitchFamily="49" charset="0"/>
              </a:rPr>
              <a:t>n</a:t>
            </a:r>
            <a:r>
              <a:rPr lang="en-US" altLang="en-US" sz="1200" b="0"/>
              <a:t> in </a:t>
            </a:r>
            <a:r>
              <a:rPr lang="en-US" altLang="en-US" sz="1200">
                <a:latin typeface="Courier New" pitchFamily="49" charset="0"/>
              </a:rPr>
              <a:t>G</a:t>
            </a:r>
            <a:r>
              <a:rPr lang="en-US" altLang="en-US" sz="1200" b="0"/>
              <a:t>?</a:t>
            </a:r>
          </a:p>
        </p:txBody>
      </p:sp>
      <p:pic>
        <p:nvPicPr>
          <p:cNvPr id="73735" name="Picture 40" descr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0891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6" name="Text Box 34"/>
          <p:cNvSpPr txBox="1">
            <a:spLocks noChangeArrowheads="1"/>
          </p:cNvSpPr>
          <p:nvPr/>
        </p:nvSpPr>
        <p:spPr bwMode="auto">
          <a:xfrm>
            <a:off x="5832475" y="3246438"/>
            <a:ext cx="2962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800">
                <a:solidFill>
                  <a:srgbClr val="FF0000"/>
                </a:solidFill>
                <a:latin typeface="Courier New" pitchFamily="49" charset="0"/>
              </a:rPr>
              <a:t>nodes</a:t>
            </a:r>
          </a:p>
        </p:txBody>
      </p:sp>
      <p:sp>
        <p:nvSpPr>
          <p:cNvPr id="73737" name="Text Box 34"/>
          <p:cNvSpPr txBox="1">
            <a:spLocks noChangeArrowheads="1"/>
          </p:cNvSpPr>
          <p:nvPr/>
        </p:nvSpPr>
        <p:spPr bwMode="auto">
          <a:xfrm>
            <a:off x="7380288" y="3094038"/>
            <a:ext cx="14001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>
              <a:lnSpc>
                <a:spcPct val="50000"/>
              </a:lnSpc>
            </a:pPr>
            <a:r>
              <a:rPr lang="en-US" altLang="en-US" sz="1200" b="0">
                <a:solidFill>
                  <a:srgbClr val="FF0000"/>
                </a:solidFill>
              </a:rPr>
              <a:t>already written…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35"/>
          <p:cNvGrpSpPr>
            <a:grpSpLocks/>
          </p:cNvGrpSpPr>
          <p:nvPr/>
        </p:nvGrpSpPr>
        <p:grpSpPr bwMode="auto">
          <a:xfrm>
            <a:off x="2657475" y="1066800"/>
            <a:ext cx="5953125" cy="180975"/>
            <a:chOff x="295" y="1311"/>
            <a:chExt cx="5177" cy="114"/>
          </a:xfrm>
        </p:grpSpPr>
        <p:sp>
          <p:nvSpPr>
            <p:cNvPr id="74764" name="Rectangle 3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4765" name="Rectangle 3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74755" name="Rectangle 38"/>
          <p:cNvSpPr>
            <a:spLocks noChangeArrowheads="1"/>
          </p:cNvSpPr>
          <p:nvPr/>
        </p:nvSpPr>
        <p:spPr bwMode="auto">
          <a:xfrm>
            <a:off x="2990850" y="230188"/>
            <a:ext cx="53244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200" b="0"/>
              <a:t>Graphical programming</a:t>
            </a:r>
          </a:p>
        </p:txBody>
      </p:sp>
      <p:sp>
        <p:nvSpPr>
          <p:cNvPr id="74756" name="Rectangle 6"/>
          <p:cNvSpPr>
            <a:spLocks noChangeArrowheads="1"/>
          </p:cNvSpPr>
          <p:nvPr/>
        </p:nvSpPr>
        <p:spPr bwMode="auto">
          <a:xfrm>
            <a:off x="2947988" y="1423988"/>
            <a:ext cx="5500687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n-US" altLang="en-US" sz="1800">
                <a:latin typeface="Courier New" pitchFamily="49" charset="0"/>
              </a:rPr>
              <a:t>(define </a:t>
            </a:r>
            <a:r>
              <a:rPr lang="en-US" altLang="en-US" sz="1800">
                <a:solidFill>
                  <a:srgbClr val="7D06AA"/>
                </a:solidFill>
                <a:latin typeface="Courier New" pitchFamily="49" charset="0"/>
              </a:rPr>
              <a:t>Gu '(</a:t>
            </a:r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 (c1 n) (c1 y) (n  y) </a:t>
            </a:r>
          </a:p>
          <a:p>
            <a:pPr algn="l">
              <a:lnSpc>
                <a:spcPct val="70000"/>
              </a:lnSpc>
            </a:pPr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              (c2 n) (c2 y) (y  e)</a:t>
            </a:r>
          </a:p>
          <a:p>
            <a:pPr algn="l">
              <a:lnSpc>
                <a:spcPct val="70000"/>
              </a:lnSpc>
            </a:pPr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              (e  u) (u  i) (i  l)</a:t>
            </a:r>
          </a:p>
          <a:p>
            <a:pPr algn="l">
              <a:lnSpc>
                <a:spcPct val="70000"/>
              </a:lnSpc>
            </a:pPr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              (l  e) (c1 s)       </a:t>
            </a:r>
            <a:r>
              <a:rPr lang="en-US" altLang="en-US" sz="1800">
                <a:solidFill>
                  <a:srgbClr val="7D06AA"/>
                </a:solidFill>
                <a:latin typeface="Courier New" pitchFamily="49" charset="0"/>
              </a:rPr>
              <a:t>) </a:t>
            </a:r>
            <a:r>
              <a:rPr lang="en-US" altLang="en-US" sz="1800">
                <a:latin typeface="Courier New" pitchFamily="49" charset="0"/>
              </a:rPr>
              <a:t>)</a:t>
            </a:r>
          </a:p>
        </p:txBody>
      </p:sp>
      <p:sp>
        <p:nvSpPr>
          <p:cNvPr id="74757" name="Text Box 34"/>
          <p:cNvSpPr txBox="1">
            <a:spLocks noChangeArrowheads="1"/>
          </p:cNvSpPr>
          <p:nvPr/>
        </p:nvSpPr>
        <p:spPr bwMode="auto">
          <a:xfrm>
            <a:off x="460375" y="3422650"/>
            <a:ext cx="370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800">
                <a:latin typeface="Courier New" pitchFamily="49" charset="0"/>
              </a:rPr>
              <a:t>(define (parents n G)</a:t>
            </a:r>
          </a:p>
        </p:txBody>
      </p:sp>
      <p:sp>
        <p:nvSpPr>
          <p:cNvPr id="74758" name="Text Box 34"/>
          <p:cNvSpPr txBox="1">
            <a:spLocks noChangeArrowheads="1"/>
          </p:cNvSpPr>
          <p:nvPr/>
        </p:nvSpPr>
        <p:spPr bwMode="auto">
          <a:xfrm>
            <a:off x="517525" y="3257550"/>
            <a:ext cx="47037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sz="1200" b="0"/>
              <a:t>How about the parents?</a:t>
            </a:r>
          </a:p>
        </p:txBody>
      </p:sp>
      <p:pic>
        <p:nvPicPr>
          <p:cNvPr id="74759" name="Picture 9" descr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0891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0" name="Text Box 34"/>
          <p:cNvSpPr txBox="1">
            <a:spLocks noChangeArrowheads="1"/>
          </p:cNvSpPr>
          <p:nvPr/>
        </p:nvSpPr>
        <p:spPr bwMode="auto">
          <a:xfrm>
            <a:off x="5832475" y="3246438"/>
            <a:ext cx="2962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800">
                <a:solidFill>
                  <a:srgbClr val="FF0000"/>
                </a:solidFill>
                <a:latin typeface="Courier New" pitchFamily="49" charset="0"/>
              </a:rPr>
              <a:t>nodes</a:t>
            </a:r>
          </a:p>
        </p:txBody>
      </p:sp>
      <p:sp>
        <p:nvSpPr>
          <p:cNvPr id="74761" name="Text Box 34"/>
          <p:cNvSpPr txBox="1">
            <a:spLocks noChangeArrowheads="1"/>
          </p:cNvSpPr>
          <p:nvPr/>
        </p:nvSpPr>
        <p:spPr bwMode="auto">
          <a:xfrm>
            <a:off x="7380288" y="3094038"/>
            <a:ext cx="14001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>
              <a:lnSpc>
                <a:spcPct val="50000"/>
              </a:lnSpc>
            </a:pPr>
            <a:r>
              <a:rPr lang="en-US" altLang="en-US" sz="1200" b="0">
                <a:solidFill>
                  <a:srgbClr val="FF0000"/>
                </a:solidFill>
              </a:rPr>
              <a:t>already written…</a:t>
            </a:r>
          </a:p>
        </p:txBody>
      </p:sp>
      <p:sp>
        <p:nvSpPr>
          <p:cNvPr id="74762" name="Text Box 34"/>
          <p:cNvSpPr txBox="1">
            <a:spLocks noChangeArrowheads="1"/>
          </p:cNvSpPr>
          <p:nvPr/>
        </p:nvSpPr>
        <p:spPr bwMode="auto">
          <a:xfrm>
            <a:off x="5830888" y="3519488"/>
            <a:ext cx="2962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800">
                <a:solidFill>
                  <a:srgbClr val="FF0000"/>
                </a:solidFill>
                <a:latin typeface="Courier New" pitchFamily="49" charset="0"/>
              </a:rPr>
              <a:t>kids</a:t>
            </a:r>
          </a:p>
        </p:txBody>
      </p:sp>
      <p:sp>
        <p:nvSpPr>
          <p:cNvPr id="74763" name="Text Box 34"/>
          <p:cNvSpPr txBox="1">
            <a:spLocks noChangeArrowheads="1"/>
          </p:cNvSpPr>
          <p:nvPr/>
        </p:nvSpPr>
        <p:spPr bwMode="auto">
          <a:xfrm>
            <a:off x="4321175" y="6516688"/>
            <a:ext cx="47037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>
              <a:lnSpc>
                <a:spcPct val="50000"/>
              </a:lnSpc>
            </a:pPr>
            <a:r>
              <a:rPr lang="en-US" altLang="en-US" sz="1200" b="0"/>
              <a:t>and the </a:t>
            </a:r>
            <a:r>
              <a:rPr lang="en-US" altLang="en-US" sz="1200">
                <a:latin typeface="Courier New" pitchFamily="49" charset="0"/>
              </a:rPr>
              <a:t>roots</a:t>
            </a:r>
            <a:r>
              <a:rPr lang="en-US" altLang="en-US" sz="1200" b="0"/>
              <a:t>?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8" name="Group 15"/>
          <p:cNvGrpSpPr>
            <a:grpSpLocks/>
          </p:cNvGrpSpPr>
          <p:nvPr/>
        </p:nvGrpSpPr>
        <p:grpSpPr bwMode="auto">
          <a:xfrm>
            <a:off x="5548313" y="1066800"/>
            <a:ext cx="3138487" cy="180975"/>
            <a:chOff x="295" y="1311"/>
            <a:chExt cx="5177" cy="114"/>
          </a:xfrm>
        </p:grpSpPr>
        <p:sp>
          <p:nvSpPr>
            <p:cNvPr id="75803" name="Rectangle 1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5804" name="Rectangle 1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75779" name="Text Box 18"/>
          <p:cNvSpPr txBox="1">
            <a:spLocks noChangeArrowheads="1"/>
          </p:cNvSpPr>
          <p:nvPr/>
        </p:nvSpPr>
        <p:spPr bwMode="auto">
          <a:xfrm>
            <a:off x="5695950" y="238125"/>
            <a:ext cx="291306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4200" b="0"/>
              <a:t>Lotto!</a:t>
            </a:r>
          </a:p>
        </p:txBody>
      </p:sp>
      <p:sp>
        <p:nvSpPr>
          <p:cNvPr id="75780" name="Rectangle 20"/>
          <p:cNvSpPr>
            <a:spLocks noChangeArrowheads="1"/>
          </p:cNvSpPr>
          <p:nvPr/>
        </p:nvSpPr>
        <p:spPr bwMode="auto">
          <a:xfrm>
            <a:off x="271463" y="2727325"/>
            <a:ext cx="3663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>
                <a:latin typeface="Courier New" pitchFamily="49" charset="0"/>
              </a:rPr>
              <a:t>(define (lotto TL W)</a:t>
            </a:r>
            <a:endParaRPr lang="en-US" altLang="en-US" sz="1600">
              <a:solidFill>
                <a:srgbClr val="090BF3"/>
              </a:solidFill>
            </a:endParaRPr>
          </a:p>
        </p:txBody>
      </p:sp>
      <p:sp>
        <p:nvSpPr>
          <p:cNvPr id="75781" name="Rectangle 35"/>
          <p:cNvSpPr>
            <a:spLocks noChangeArrowheads="1"/>
          </p:cNvSpPr>
          <p:nvPr/>
        </p:nvSpPr>
        <p:spPr bwMode="auto">
          <a:xfrm>
            <a:off x="196850" y="4525963"/>
            <a:ext cx="12541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200" b="0">
                <a:solidFill>
                  <a:srgbClr val="090BF3"/>
                </a:solidFill>
              </a:rPr>
              <a:t>Helper functions!</a:t>
            </a:r>
          </a:p>
        </p:txBody>
      </p:sp>
      <p:sp>
        <p:nvSpPr>
          <p:cNvPr id="75782" name="Oval 23"/>
          <p:cNvSpPr>
            <a:spLocks noChangeArrowheads="1"/>
          </p:cNvSpPr>
          <p:nvPr/>
        </p:nvSpPr>
        <p:spPr bwMode="auto">
          <a:xfrm>
            <a:off x="307975" y="1557338"/>
            <a:ext cx="358775" cy="41275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 b="0">
                <a:solidFill>
                  <a:srgbClr val="00800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75783" name="Rectangle 35"/>
          <p:cNvSpPr>
            <a:spLocks noChangeArrowheads="1"/>
          </p:cNvSpPr>
          <p:nvPr/>
        </p:nvSpPr>
        <p:spPr bwMode="auto">
          <a:xfrm>
            <a:off x="782638" y="1517650"/>
            <a:ext cx="78136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200" b="0"/>
              <a:t>Lotto takes a list of tickets: </a:t>
            </a:r>
            <a:r>
              <a:rPr lang="en-US" altLang="en-US" sz="1200"/>
              <a:t>'( (name n1 n2 n3 n4 n5) (name n1 n2 n3 n4 n5) )</a:t>
            </a:r>
            <a:r>
              <a:rPr lang="en-US" altLang="en-US" sz="1200" b="0"/>
              <a:t> and a list of winning numbers </a:t>
            </a:r>
            <a:r>
              <a:rPr lang="en-US" altLang="en-US" sz="1200"/>
              <a:t>W</a:t>
            </a:r>
            <a:r>
              <a:rPr lang="en-US" altLang="en-US" sz="1200" b="0"/>
              <a:t> as input. Then, lotto should return a list of the name of the winner (most matches with </a:t>
            </a:r>
            <a:r>
              <a:rPr lang="en-US" altLang="en-US" sz="1200"/>
              <a:t>W</a:t>
            </a:r>
            <a:r>
              <a:rPr lang="en-US" altLang="en-US" sz="1200" b="0"/>
              <a:t>) and the number of matches made. </a:t>
            </a:r>
          </a:p>
          <a:p>
            <a:pPr algn="l"/>
            <a:r>
              <a:rPr lang="en-US" altLang="en-US" sz="1200" b="0"/>
              <a:t>You should assume that the function (</a:t>
            </a:r>
            <a:r>
              <a:rPr lang="en-US" altLang="en-US" sz="1200"/>
              <a:t>matches L1 L2) </a:t>
            </a:r>
            <a:r>
              <a:rPr lang="en-US" altLang="en-US" sz="1200" b="0"/>
              <a:t>already exists. It returns the # of elements in L1 that are in L2.</a:t>
            </a:r>
          </a:p>
        </p:txBody>
      </p:sp>
      <p:sp>
        <p:nvSpPr>
          <p:cNvPr id="75784" name="Rectangle 31"/>
          <p:cNvSpPr>
            <a:spLocks noChangeArrowheads="1"/>
          </p:cNvSpPr>
          <p:nvPr/>
        </p:nvSpPr>
        <p:spPr bwMode="auto">
          <a:xfrm>
            <a:off x="804863" y="2346325"/>
            <a:ext cx="510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000">
                <a:solidFill>
                  <a:srgbClr val="090BF3"/>
                </a:solidFill>
                <a:latin typeface="Arial" pitchFamily="34" charset="0"/>
              </a:rPr>
              <a:t>(  lotto     '( (Amy 2 3 41 42 50)  (Bea 3 40 50 51 52) )       '( 1 3 41 51 52 )   )</a:t>
            </a:r>
          </a:p>
        </p:txBody>
      </p:sp>
      <p:sp>
        <p:nvSpPr>
          <p:cNvPr id="75785" name="Rectangle 31"/>
          <p:cNvSpPr>
            <a:spLocks noChangeArrowheads="1"/>
          </p:cNvSpPr>
          <p:nvPr/>
        </p:nvSpPr>
        <p:spPr bwMode="auto">
          <a:xfrm>
            <a:off x="5778500" y="2346325"/>
            <a:ext cx="917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000">
                <a:solidFill>
                  <a:srgbClr val="090BF3"/>
                </a:solidFill>
                <a:latin typeface="Arial" pitchFamily="34" charset="0"/>
              </a:rPr>
              <a:t>'( Bea 3 )</a:t>
            </a:r>
          </a:p>
        </p:txBody>
      </p:sp>
      <p:sp>
        <p:nvSpPr>
          <p:cNvPr id="75786" name="Line 44"/>
          <p:cNvSpPr>
            <a:spLocks noChangeShapeType="1"/>
          </p:cNvSpPr>
          <p:nvPr/>
        </p:nvSpPr>
        <p:spPr bwMode="auto">
          <a:xfrm>
            <a:off x="5419725" y="2460625"/>
            <a:ext cx="304800" cy="0"/>
          </a:xfrm>
          <a:prstGeom prst="line">
            <a:avLst/>
          </a:prstGeom>
          <a:noFill/>
          <a:ln w="19050">
            <a:solidFill>
              <a:srgbClr val="090BF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5787" name="Line 61"/>
          <p:cNvSpPr>
            <a:spLocks noChangeShapeType="1"/>
          </p:cNvSpPr>
          <p:nvPr/>
        </p:nvSpPr>
        <p:spPr bwMode="auto">
          <a:xfrm>
            <a:off x="381000" y="4441825"/>
            <a:ext cx="8305800" cy="0"/>
          </a:xfrm>
          <a:prstGeom prst="line">
            <a:avLst/>
          </a:prstGeom>
          <a:noFill/>
          <a:ln w="19050">
            <a:solidFill>
              <a:srgbClr val="090B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5788" name="Text Box 62"/>
          <p:cNvSpPr txBox="1">
            <a:spLocks noChangeArrowheads="1"/>
          </p:cNvSpPr>
          <p:nvPr/>
        </p:nvSpPr>
        <p:spPr bwMode="auto">
          <a:xfrm>
            <a:off x="273050" y="652463"/>
            <a:ext cx="37576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0">
                <a:latin typeface="Arial" pitchFamily="34" charset="0"/>
              </a:rPr>
              <a:t>Use only higher-order functions and </a:t>
            </a:r>
            <a:r>
              <a:rPr lang="en-US" altLang="en-US" sz="1600">
                <a:latin typeface="Courier New" pitchFamily="49" charset="0"/>
              </a:rPr>
              <a:t>lambda</a:t>
            </a:r>
            <a:r>
              <a:rPr lang="en-US" altLang="en-US" sz="1600" b="0">
                <a:latin typeface="Arial" pitchFamily="34" charset="0"/>
              </a:rPr>
              <a:t> to compose a solution to</a:t>
            </a:r>
          </a:p>
        </p:txBody>
      </p:sp>
      <p:sp>
        <p:nvSpPr>
          <p:cNvPr id="75789" name="Ink 6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437438" y="2541588"/>
            <a:ext cx="257175" cy="187325"/>
          </a:xfrm>
          <a:custGeom>
            <a:avLst/>
            <a:gdLst>
              <a:gd name="T0" fmla="*/ 2147483647 w 717"/>
              <a:gd name="T1" fmla="*/ 2147483647 h 518"/>
              <a:gd name="T2" fmla="*/ 2147483647 w 717"/>
              <a:gd name="T3" fmla="*/ 2147483647 h 518"/>
              <a:gd name="T4" fmla="*/ 2147483647 w 717"/>
              <a:gd name="T5" fmla="*/ 2147483647 h 518"/>
              <a:gd name="T6" fmla="*/ 2147483647 w 717"/>
              <a:gd name="T7" fmla="*/ 2147483647 h 518"/>
              <a:gd name="T8" fmla="*/ 2147483647 w 717"/>
              <a:gd name="T9" fmla="*/ 2147483647 h 518"/>
              <a:gd name="T10" fmla="*/ 2147483647 w 717"/>
              <a:gd name="T11" fmla="*/ 2147483647 h 518"/>
              <a:gd name="T12" fmla="*/ 2147483647 w 717"/>
              <a:gd name="T13" fmla="*/ 2147483647 h 518"/>
              <a:gd name="T14" fmla="*/ 2147483647 w 717"/>
              <a:gd name="T15" fmla="*/ 2147483647 h 518"/>
              <a:gd name="T16" fmla="*/ 2147483647 w 717"/>
              <a:gd name="T17" fmla="*/ 2147483647 h 518"/>
              <a:gd name="T18" fmla="*/ 2147483647 w 717"/>
              <a:gd name="T19" fmla="*/ 2147483647 h 518"/>
              <a:gd name="T20" fmla="*/ 2147483647 w 717"/>
              <a:gd name="T21" fmla="*/ 2147483647 h 518"/>
              <a:gd name="T22" fmla="*/ 2147483647 w 717"/>
              <a:gd name="T23" fmla="*/ 2147483647 h 518"/>
              <a:gd name="T24" fmla="*/ 2147483647 w 717"/>
              <a:gd name="T25" fmla="*/ 0 h 518"/>
              <a:gd name="T26" fmla="*/ 2147483647 w 717"/>
              <a:gd name="T27" fmla="*/ 2147483647 h 518"/>
              <a:gd name="T28" fmla="*/ 2147483647 w 717"/>
              <a:gd name="T29" fmla="*/ 2147483647 h 518"/>
              <a:gd name="T30" fmla="*/ 2147483647 w 717"/>
              <a:gd name="T31" fmla="*/ 2147483647 h 518"/>
              <a:gd name="T32" fmla="*/ 2147483647 w 717"/>
              <a:gd name="T33" fmla="*/ 2147483647 h 5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17"/>
              <a:gd name="T52" fmla="*/ 0 h 518"/>
              <a:gd name="T53" fmla="*/ 717 w 717"/>
              <a:gd name="T54" fmla="*/ 518 h 51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17" h="518" extrusionOk="0">
                <a:moveTo>
                  <a:pt x="77" y="374"/>
                </a:moveTo>
                <a:cubicBezTo>
                  <a:pt x="60" y="390"/>
                  <a:pt x="40" y="404"/>
                  <a:pt x="23" y="418"/>
                </a:cubicBezTo>
                <a:cubicBezTo>
                  <a:pt x="11" y="419"/>
                  <a:pt x="7" y="418"/>
                  <a:pt x="10" y="428"/>
                </a:cubicBezTo>
                <a:cubicBezTo>
                  <a:pt x="5" y="412"/>
                  <a:pt x="-2" y="408"/>
                  <a:pt x="5" y="381"/>
                </a:cubicBezTo>
                <a:cubicBezTo>
                  <a:pt x="15" y="341"/>
                  <a:pt x="28" y="301"/>
                  <a:pt x="41" y="261"/>
                </a:cubicBezTo>
                <a:cubicBezTo>
                  <a:pt x="56" y="214"/>
                  <a:pt x="68" y="148"/>
                  <a:pt x="101" y="109"/>
                </a:cubicBezTo>
                <a:cubicBezTo>
                  <a:pt x="107" y="100"/>
                  <a:pt x="109" y="97"/>
                  <a:pt x="117" y="99"/>
                </a:cubicBezTo>
                <a:cubicBezTo>
                  <a:pt x="139" y="125"/>
                  <a:pt x="148" y="144"/>
                  <a:pt x="160" y="177"/>
                </a:cubicBezTo>
                <a:cubicBezTo>
                  <a:pt x="176" y="220"/>
                  <a:pt x="190" y="289"/>
                  <a:pt x="231" y="316"/>
                </a:cubicBezTo>
                <a:cubicBezTo>
                  <a:pt x="262" y="336"/>
                  <a:pt x="304" y="312"/>
                  <a:pt x="330" y="294"/>
                </a:cubicBezTo>
                <a:cubicBezTo>
                  <a:pt x="396" y="248"/>
                  <a:pt x="445" y="181"/>
                  <a:pt x="490" y="115"/>
                </a:cubicBezTo>
                <a:cubicBezTo>
                  <a:pt x="509" y="86"/>
                  <a:pt x="533" y="27"/>
                  <a:pt x="559" y="5"/>
                </a:cubicBezTo>
                <a:cubicBezTo>
                  <a:pt x="564" y="3"/>
                  <a:pt x="570" y="2"/>
                  <a:pt x="575" y="0"/>
                </a:cubicBezTo>
                <a:cubicBezTo>
                  <a:pt x="587" y="32"/>
                  <a:pt x="599" y="62"/>
                  <a:pt x="606" y="96"/>
                </a:cubicBezTo>
                <a:cubicBezTo>
                  <a:pt x="623" y="174"/>
                  <a:pt x="637" y="252"/>
                  <a:pt x="651" y="330"/>
                </a:cubicBezTo>
                <a:cubicBezTo>
                  <a:pt x="660" y="378"/>
                  <a:pt x="662" y="430"/>
                  <a:pt x="675" y="477"/>
                </a:cubicBezTo>
                <a:cubicBezTo>
                  <a:pt x="689" y="525"/>
                  <a:pt x="692" y="517"/>
                  <a:pt x="716" y="492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0" name="Ink 6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747000" y="2570163"/>
            <a:ext cx="307975" cy="363537"/>
          </a:xfrm>
          <a:custGeom>
            <a:avLst/>
            <a:gdLst>
              <a:gd name="T0" fmla="*/ 2147483647 w 854"/>
              <a:gd name="T1" fmla="*/ 2147483647 h 1008"/>
              <a:gd name="T2" fmla="*/ 2147483647 w 854"/>
              <a:gd name="T3" fmla="*/ 2147483647 h 1008"/>
              <a:gd name="T4" fmla="*/ 2147483647 w 854"/>
              <a:gd name="T5" fmla="*/ 2147483647 h 1008"/>
              <a:gd name="T6" fmla="*/ 2147483647 w 854"/>
              <a:gd name="T7" fmla="*/ 2147483647 h 1008"/>
              <a:gd name="T8" fmla="*/ 2147483647 w 854"/>
              <a:gd name="T9" fmla="*/ 2147483647 h 1008"/>
              <a:gd name="T10" fmla="*/ 2147483647 w 854"/>
              <a:gd name="T11" fmla="*/ 2147483647 h 1008"/>
              <a:gd name="T12" fmla="*/ 2147483647 w 854"/>
              <a:gd name="T13" fmla="*/ 2147483647 h 1008"/>
              <a:gd name="T14" fmla="*/ 2147483647 w 854"/>
              <a:gd name="T15" fmla="*/ 2147483647 h 1008"/>
              <a:gd name="T16" fmla="*/ 2147483647 w 854"/>
              <a:gd name="T17" fmla="*/ 2147483647 h 1008"/>
              <a:gd name="T18" fmla="*/ 2147483647 w 854"/>
              <a:gd name="T19" fmla="*/ 2147483647 h 1008"/>
              <a:gd name="T20" fmla="*/ 2147483647 w 854"/>
              <a:gd name="T21" fmla="*/ 2147483647 h 1008"/>
              <a:gd name="T22" fmla="*/ 2147483647 w 854"/>
              <a:gd name="T23" fmla="*/ 2147483647 h 1008"/>
              <a:gd name="T24" fmla="*/ 2147483647 w 854"/>
              <a:gd name="T25" fmla="*/ 2147483647 h 1008"/>
              <a:gd name="T26" fmla="*/ 2147483647 w 854"/>
              <a:gd name="T27" fmla="*/ 2147483647 h 1008"/>
              <a:gd name="T28" fmla="*/ 2147483647 w 854"/>
              <a:gd name="T29" fmla="*/ 2147483647 h 1008"/>
              <a:gd name="T30" fmla="*/ 2147483647 w 854"/>
              <a:gd name="T31" fmla="*/ 2147483647 h 1008"/>
              <a:gd name="T32" fmla="*/ 2147483647 w 854"/>
              <a:gd name="T33" fmla="*/ 2147483647 h 1008"/>
              <a:gd name="T34" fmla="*/ 2147483647 w 854"/>
              <a:gd name="T35" fmla="*/ 2147483647 h 1008"/>
              <a:gd name="T36" fmla="*/ 2147483647 w 854"/>
              <a:gd name="T37" fmla="*/ 2147483647 h 100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54"/>
              <a:gd name="T58" fmla="*/ 0 h 1008"/>
              <a:gd name="T59" fmla="*/ 854 w 854"/>
              <a:gd name="T60" fmla="*/ 1008 h 100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54" h="1008" extrusionOk="0">
                <a:moveTo>
                  <a:pt x="153" y="77"/>
                </a:moveTo>
                <a:cubicBezTo>
                  <a:pt x="192" y="101"/>
                  <a:pt x="217" y="115"/>
                  <a:pt x="246" y="152"/>
                </a:cubicBezTo>
                <a:cubicBezTo>
                  <a:pt x="290" y="208"/>
                  <a:pt x="299" y="282"/>
                  <a:pt x="339" y="340"/>
                </a:cubicBezTo>
                <a:cubicBezTo>
                  <a:pt x="356" y="365"/>
                  <a:pt x="365" y="356"/>
                  <a:pt x="381" y="367"/>
                </a:cubicBezTo>
                <a:cubicBezTo>
                  <a:pt x="368" y="327"/>
                  <a:pt x="367" y="303"/>
                  <a:pt x="324" y="275"/>
                </a:cubicBezTo>
                <a:cubicBezTo>
                  <a:pt x="255" y="231"/>
                  <a:pt x="14" y="193"/>
                  <a:pt x="2" y="328"/>
                </a:cubicBezTo>
                <a:cubicBezTo>
                  <a:pt x="-2" y="372"/>
                  <a:pt x="14" y="399"/>
                  <a:pt x="57" y="415"/>
                </a:cubicBezTo>
                <a:cubicBezTo>
                  <a:pt x="217" y="475"/>
                  <a:pt x="335" y="344"/>
                  <a:pt x="480" y="331"/>
                </a:cubicBezTo>
                <a:cubicBezTo>
                  <a:pt x="537" y="326"/>
                  <a:pt x="559" y="377"/>
                  <a:pt x="579" y="422"/>
                </a:cubicBezTo>
                <a:cubicBezTo>
                  <a:pt x="655" y="598"/>
                  <a:pt x="709" y="805"/>
                  <a:pt x="735" y="995"/>
                </a:cubicBezTo>
                <a:cubicBezTo>
                  <a:pt x="735" y="999"/>
                  <a:pt x="734" y="1003"/>
                  <a:pt x="734" y="1007"/>
                </a:cubicBezTo>
                <a:cubicBezTo>
                  <a:pt x="709" y="945"/>
                  <a:pt x="690" y="885"/>
                  <a:pt x="675" y="819"/>
                </a:cubicBezTo>
                <a:cubicBezTo>
                  <a:pt x="644" y="684"/>
                  <a:pt x="624" y="546"/>
                  <a:pt x="612" y="408"/>
                </a:cubicBezTo>
                <a:cubicBezTo>
                  <a:pt x="603" y="301"/>
                  <a:pt x="589" y="174"/>
                  <a:pt x="624" y="69"/>
                </a:cubicBezTo>
                <a:cubicBezTo>
                  <a:pt x="643" y="14"/>
                  <a:pt x="689" y="-12"/>
                  <a:pt x="744" y="6"/>
                </a:cubicBezTo>
                <a:cubicBezTo>
                  <a:pt x="812" y="28"/>
                  <a:pt x="857" y="105"/>
                  <a:pt x="853" y="174"/>
                </a:cubicBezTo>
                <a:cubicBezTo>
                  <a:pt x="848" y="260"/>
                  <a:pt x="780" y="299"/>
                  <a:pt x="716" y="337"/>
                </a:cubicBezTo>
                <a:cubicBezTo>
                  <a:pt x="667" y="366"/>
                  <a:pt x="620" y="373"/>
                  <a:pt x="563" y="379"/>
                </a:cubicBezTo>
                <a:cubicBezTo>
                  <a:pt x="555" y="380"/>
                  <a:pt x="547" y="380"/>
                  <a:pt x="539" y="381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1" name="Ink 6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419975" y="2746375"/>
            <a:ext cx="158750" cy="588963"/>
          </a:xfrm>
          <a:custGeom>
            <a:avLst/>
            <a:gdLst>
              <a:gd name="T0" fmla="*/ 2147483647 w 445"/>
              <a:gd name="T1" fmla="*/ 2147483647 h 1639"/>
              <a:gd name="T2" fmla="*/ 2147483647 w 445"/>
              <a:gd name="T3" fmla="*/ 2147483647 h 1639"/>
              <a:gd name="T4" fmla="*/ 2147483647 w 445"/>
              <a:gd name="T5" fmla="*/ 2147483647 h 1639"/>
              <a:gd name="T6" fmla="*/ 2147483647 w 445"/>
              <a:gd name="T7" fmla="*/ 2147483647 h 1639"/>
              <a:gd name="T8" fmla="*/ 2147483647 w 445"/>
              <a:gd name="T9" fmla="*/ 2147483647 h 1639"/>
              <a:gd name="T10" fmla="*/ 2147483647 w 445"/>
              <a:gd name="T11" fmla="*/ 2147483647 h 1639"/>
              <a:gd name="T12" fmla="*/ 0 w 445"/>
              <a:gd name="T13" fmla="*/ 2147483647 h 16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45"/>
              <a:gd name="T22" fmla="*/ 0 h 1639"/>
              <a:gd name="T23" fmla="*/ 445 w 445"/>
              <a:gd name="T24" fmla="*/ 1639 h 16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45" h="1639" extrusionOk="0">
                <a:moveTo>
                  <a:pt x="387" y="510"/>
                </a:moveTo>
                <a:cubicBezTo>
                  <a:pt x="413" y="402"/>
                  <a:pt x="451" y="283"/>
                  <a:pt x="444" y="170"/>
                </a:cubicBezTo>
                <a:cubicBezTo>
                  <a:pt x="441" y="113"/>
                  <a:pt x="418" y="33"/>
                  <a:pt x="361" y="7"/>
                </a:cubicBezTo>
                <a:cubicBezTo>
                  <a:pt x="299" y="-22"/>
                  <a:pt x="251" y="53"/>
                  <a:pt x="225" y="97"/>
                </a:cubicBezTo>
                <a:cubicBezTo>
                  <a:pt x="133" y="254"/>
                  <a:pt x="104" y="452"/>
                  <a:pt x="76" y="629"/>
                </a:cubicBezTo>
                <a:cubicBezTo>
                  <a:pt x="27" y="932"/>
                  <a:pt x="4" y="1258"/>
                  <a:pt x="25" y="1565"/>
                </a:cubicBezTo>
                <a:cubicBezTo>
                  <a:pt x="29" y="1629"/>
                  <a:pt x="45" y="1657"/>
                  <a:pt x="0" y="1599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2" name="Ink 6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366000" y="2847975"/>
            <a:ext cx="384175" cy="328613"/>
          </a:xfrm>
          <a:custGeom>
            <a:avLst/>
            <a:gdLst>
              <a:gd name="T0" fmla="*/ 0 w 1068"/>
              <a:gd name="T1" fmla="*/ 2147483647 h 912"/>
              <a:gd name="T2" fmla="*/ 2147483647 w 1068"/>
              <a:gd name="T3" fmla="*/ 2147483647 h 912"/>
              <a:gd name="T4" fmla="*/ 2147483647 w 1068"/>
              <a:gd name="T5" fmla="*/ 2147483647 h 912"/>
              <a:gd name="T6" fmla="*/ 2147483647 w 1068"/>
              <a:gd name="T7" fmla="*/ 2147483647 h 912"/>
              <a:gd name="T8" fmla="*/ 2147483647 w 1068"/>
              <a:gd name="T9" fmla="*/ 2147483647 h 912"/>
              <a:gd name="T10" fmla="*/ 2147483647 w 1068"/>
              <a:gd name="T11" fmla="*/ 2147483647 h 912"/>
              <a:gd name="T12" fmla="*/ 2147483647 w 1068"/>
              <a:gd name="T13" fmla="*/ 2147483647 h 912"/>
              <a:gd name="T14" fmla="*/ 2147483647 w 1068"/>
              <a:gd name="T15" fmla="*/ 2147483647 h 912"/>
              <a:gd name="T16" fmla="*/ 2147483647 w 1068"/>
              <a:gd name="T17" fmla="*/ 2147483647 h 912"/>
              <a:gd name="T18" fmla="*/ 2147483647 w 1068"/>
              <a:gd name="T19" fmla="*/ 2147483647 h 912"/>
              <a:gd name="T20" fmla="*/ 2147483647 w 1068"/>
              <a:gd name="T21" fmla="*/ 2147483647 h 912"/>
              <a:gd name="T22" fmla="*/ 2147483647 w 1068"/>
              <a:gd name="T23" fmla="*/ 0 h 912"/>
              <a:gd name="T24" fmla="*/ 2147483647 w 1068"/>
              <a:gd name="T25" fmla="*/ 2147483647 h 912"/>
              <a:gd name="T26" fmla="*/ 2147483647 w 1068"/>
              <a:gd name="T27" fmla="*/ 2147483647 h 912"/>
              <a:gd name="T28" fmla="*/ 2147483647 w 1068"/>
              <a:gd name="T29" fmla="*/ 2147483647 h 91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068"/>
              <a:gd name="T46" fmla="*/ 0 h 912"/>
              <a:gd name="T47" fmla="*/ 1068 w 1068"/>
              <a:gd name="T48" fmla="*/ 912 h 91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068" h="912" extrusionOk="0">
                <a:moveTo>
                  <a:pt x="0" y="733"/>
                </a:moveTo>
                <a:cubicBezTo>
                  <a:pt x="40" y="697"/>
                  <a:pt x="43" y="687"/>
                  <a:pt x="101" y="686"/>
                </a:cubicBezTo>
                <a:cubicBezTo>
                  <a:pt x="157" y="685"/>
                  <a:pt x="201" y="708"/>
                  <a:pt x="246" y="740"/>
                </a:cubicBezTo>
                <a:cubicBezTo>
                  <a:pt x="312" y="787"/>
                  <a:pt x="368" y="848"/>
                  <a:pt x="444" y="882"/>
                </a:cubicBezTo>
                <a:cubicBezTo>
                  <a:pt x="523" y="917"/>
                  <a:pt x="652" y="934"/>
                  <a:pt x="713" y="857"/>
                </a:cubicBezTo>
                <a:cubicBezTo>
                  <a:pt x="754" y="805"/>
                  <a:pt x="718" y="740"/>
                  <a:pt x="681" y="699"/>
                </a:cubicBezTo>
                <a:cubicBezTo>
                  <a:pt x="622" y="633"/>
                  <a:pt x="528" y="591"/>
                  <a:pt x="442" y="573"/>
                </a:cubicBezTo>
                <a:cubicBezTo>
                  <a:pt x="419" y="568"/>
                  <a:pt x="395" y="568"/>
                  <a:pt x="372" y="566"/>
                </a:cubicBezTo>
                <a:cubicBezTo>
                  <a:pt x="415" y="551"/>
                  <a:pt x="458" y="533"/>
                  <a:pt x="503" y="511"/>
                </a:cubicBezTo>
                <a:cubicBezTo>
                  <a:pt x="596" y="466"/>
                  <a:pt x="687" y="406"/>
                  <a:pt x="767" y="340"/>
                </a:cubicBezTo>
                <a:cubicBezTo>
                  <a:pt x="848" y="274"/>
                  <a:pt x="927" y="200"/>
                  <a:pt x="990" y="117"/>
                </a:cubicBezTo>
                <a:cubicBezTo>
                  <a:pt x="1019" y="79"/>
                  <a:pt x="1046" y="39"/>
                  <a:pt x="1067" y="0"/>
                </a:cubicBezTo>
                <a:cubicBezTo>
                  <a:pt x="1059" y="63"/>
                  <a:pt x="1052" y="126"/>
                  <a:pt x="1046" y="189"/>
                </a:cubicBezTo>
                <a:cubicBezTo>
                  <a:pt x="1024" y="406"/>
                  <a:pt x="1006" y="624"/>
                  <a:pt x="1000" y="842"/>
                </a:cubicBezTo>
                <a:cubicBezTo>
                  <a:pt x="998" y="903"/>
                  <a:pt x="1009" y="878"/>
                  <a:pt x="1028" y="903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3" name="Ink 6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826375" y="2781300"/>
            <a:ext cx="120650" cy="369888"/>
          </a:xfrm>
          <a:custGeom>
            <a:avLst/>
            <a:gdLst>
              <a:gd name="T0" fmla="*/ 2147483647 w 332"/>
              <a:gd name="T1" fmla="*/ 2147483647 h 1025"/>
              <a:gd name="T2" fmla="*/ 2147483647 w 332"/>
              <a:gd name="T3" fmla="*/ 2147483647 h 1025"/>
              <a:gd name="T4" fmla="*/ 2147483647 w 332"/>
              <a:gd name="T5" fmla="*/ 2147483647 h 1025"/>
              <a:gd name="T6" fmla="*/ 2147483647 w 332"/>
              <a:gd name="T7" fmla="*/ 2147483647 h 1025"/>
              <a:gd name="T8" fmla="*/ 2147483647 w 332"/>
              <a:gd name="T9" fmla="*/ 2147483647 h 1025"/>
              <a:gd name="T10" fmla="*/ 2147483647 w 332"/>
              <a:gd name="T11" fmla="*/ 2147483647 h 1025"/>
              <a:gd name="T12" fmla="*/ 2147483647 w 332"/>
              <a:gd name="T13" fmla="*/ 2147483647 h 1025"/>
              <a:gd name="T14" fmla="*/ 2147483647 w 332"/>
              <a:gd name="T15" fmla="*/ 2147483647 h 1025"/>
              <a:gd name="T16" fmla="*/ 2147483647 w 332"/>
              <a:gd name="T17" fmla="*/ 2147483647 h 10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2"/>
              <a:gd name="T28" fmla="*/ 0 h 1025"/>
              <a:gd name="T29" fmla="*/ 332 w 332"/>
              <a:gd name="T30" fmla="*/ 1025 h 10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2" h="1025" extrusionOk="0">
                <a:moveTo>
                  <a:pt x="151" y="780"/>
                </a:moveTo>
                <a:cubicBezTo>
                  <a:pt x="115" y="795"/>
                  <a:pt x="99" y="805"/>
                  <a:pt x="71" y="833"/>
                </a:cubicBezTo>
                <a:cubicBezTo>
                  <a:pt x="35" y="869"/>
                  <a:pt x="18" y="902"/>
                  <a:pt x="6" y="951"/>
                </a:cubicBezTo>
                <a:cubicBezTo>
                  <a:pt x="-10" y="1015"/>
                  <a:pt x="34" y="1030"/>
                  <a:pt x="87" y="1011"/>
                </a:cubicBezTo>
                <a:cubicBezTo>
                  <a:pt x="166" y="982"/>
                  <a:pt x="221" y="907"/>
                  <a:pt x="260" y="835"/>
                </a:cubicBezTo>
                <a:cubicBezTo>
                  <a:pt x="323" y="718"/>
                  <a:pt x="336" y="589"/>
                  <a:pt x="325" y="459"/>
                </a:cubicBezTo>
                <a:cubicBezTo>
                  <a:pt x="313" y="316"/>
                  <a:pt x="266" y="170"/>
                  <a:pt x="176" y="57"/>
                </a:cubicBezTo>
                <a:cubicBezTo>
                  <a:pt x="138" y="8"/>
                  <a:pt x="120" y="9"/>
                  <a:pt x="68" y="2"/>
                </a:cubicBezTo>
                <a:cubicBezTo>
                  <a:pt x="60" y="56"/>
                  <a:pt x="76" y="94"/>
                  <a:pt x="93" y="145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4" name="Ink 6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008938" y="2998788"/>
            <a:ext cx="112712" cy="152400"/>
          </a:xfrm>
          <a:custGeom>
            <a:avLst/>
            <a:gdLst>
              <a:gd name="T0" fmla="*/ 0 w 314"/>
              <a:gd name="T1" fmla="*/ 2147483647 h 422"/>
              <a:gd name="T2" fmla="*/ 2147483647 w 314"/>
              <a:gd name="T3" fmla="*/ 2147483647 h 422"/>
              <a:gd name="T4" fmla="*/ 2147483647 w 314"/>
              <a:gd name="T5" fmla="*/ 2147483647 h 422"/>
              <a:gd name="T6" fmla="*/ 2147483647 w 314"/>
              <a:gd name="T7" fmla="*/ 2147483647 h 422"/>
              <a:gd name="T8" fmla="*/ 2147483647 w 314"/>
              <a:gd name="T9" fmla="*/ 2147483647 h 422"/>
              <a:gd name="T10" fmla="*/ 2147483647 w 314"/>
              <a:gd name="T11" fmla="*/ 2147483647 h 422"/>
              <a:gd name="T12" fmla="*/ 2147483647 w 314"/>
              <a:gd name="T13" fmla="*/ 2147483647 h 4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14"/>
              <a:gd name="T22" fmla="*/ 0 h 422"/>
              <a:gd name="T23" fmla="*/ 314 w 314"/>
              <a:gd name="T24" fmla="*/ 422 h 4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14" h="422" extrusionOk="0">
                <a:moveTo>
                  <a:pt x="0" y="245"/>
                </a:moveTo>
                <a:cubicBezTo>
                  <a:pt x="29" y="298"/>
                  <a:pt x="58" y="346"/>
                  <a:pt x="95" y="394"/>
                </a:cubicBezTo>
                <a:cubicBezTo>
                  <a:pt x="108" y="410"/>
                  <a:pt x="112" y="415"/>
                  <a:pt x="124" y="421"/>
                </a:cubicBezTo>
                <a:cubicBezTo>
                  <a:pt x="143" y="377"/>
                  <a:pt x="127" y="339"/>
                  <a:pt x="117" y="291"/>
                </a:cubicBezTo>
                <a:cubicBezTo>
                  <a:pt x="102" y="223"/>
                  <a:pt x="85" y="156"/>
                  <a:pt x="72" y="88"/>
                </a:cubicBezTo>
                <a:cubicBezTo>
                  <a:pt x="62" y="34"/>
                  <a:pt x="60" y="16"/>
                  <a:pt x="112" y="6"/>
                </a:cubicBezTo>
                <a:cubicBezTo>
                  <a:pt x="176" y="-6"/>
                  <a:pt x="248" y="4"/>
                  <a:pt x="313" y="3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5" name="Ink 6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342188" y="3322638"/>
            <a:ext cx="85725" cy="149225"/>
          </a:xfrm>
          <a:custGeom>
            <a:avLst/>
            <a:gdLst>
              <a:gd name="T0" fmla="*/ 2147483647 w 239"/>
              <a:gd name="T1" fmla="*/ 2147483647 h 417"/>
              <a:gd name="T2" fmla="*/ 2147483647 w 239"/>
              <a:gd name="T3" fmla="*/ 2147483647 h 417"/>
              <a:gd name="T4" fmla="*/ 2147483647 w 239"/>
              <a:gd name="T5" fmla="*/ 0 h 417"/>
              <a:gd name="T6" fmla="*/ 2147483647 w 239"/>
              <a:gd name="T7" fmla="*/ 2147483647 h 417"/>
              <a:gd name="T8" fmla="*/ 2147483647 w 239"/>
              <a:gd name="T9" fmla="*/ 2147483647 h 417"/>
              <a:gd name="T10" fmla="*/ 2147483647 w 239"/>
              <a:gd name="T11" fmla="*/ 2147483647 h 417"/>
              <a:gd name="T12" fmla="*/ 2147483647 w 239"/>
              <a:gd name="T13" fmla="*/ 2147483647 h 4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9"/>
              <a:gd name="T22" fmla="*/ 0 h 417"/>
              <a:gd name="T23" fmla="*/ 239 w 239"/>
              <a:gd name="T24" fmla="*/ 417 h 4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9" h="417" extrusionOk="0">
                <a:moveTo>
                  <a:pt x="4" y="93"/>
                </a:moveTo>
                <a:cubicBezTo>
                  <a:pt x="2" y="73"/>
                  <a:pt x="-7" y="24"/>
                  <a:pt x="10" y="6"/>
                </a:cubicBezTo>
                <a:cubicBezTo>
                  <a:pt x="15" y="4"/>
                  <a:pt x="19" y="2"/>
                  <a:pt x="24" y="0"/>
                </a:cubicBezTo>
                <a:cubicBezTo>
                  <a:pt x="46" y="28"/>
                  <a:pt x="58" y="60"/>
                  <a:pt x="71" y="93"/>
                </a:cubicBezTo>
                <a:cubicBezTo>
                  <a:pt x="100" y="165"/>
                  <a:pt x="134" y="237"/>
                  <a:pt x="170" y="306"/>
                </a:cubicBezTo>
                <a:cubicBezTo>
                  <a:pt x="187" y="337"/>
                  <a:pt x="204" y="366"/>
                  <a:pt x="224" y="395"/>
                </a:cubicBezTo>
                <a:cubicBezTo>
                  <a:pt x="232" y="407"/>
                  <a:pt x="239" y="434"/>
                  <a:pt x="233" y="399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6" name="Ink 7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377113" y="3316288"/>
            <a:ext cx="111125" cy="344487"/>
          </a:xfrm>
          <a:custGeom>
            <a:avLst/>
            <a:gdLst>
              <a:gd name="T0" fmla="*/ 2147483647 w 306"/>
              <a:gd name="T1" fmla="*/ 2147483647 h 954"/>
              <a:gd name="T2" fmla="*/ 2147483647 w 306"/>
              <a:gd name="T3" fmla="*/ 2147483647 h 954"/>
              <a:gd name="T4" fmla="*/ 2147483647 w 306"/>
              <a:gd name="T5" fmla="*/ 2147483647 h 954"/>
              <a:gd name="T6" fmla="*/ 2147483647 w 306"/>
              <a:gd name="T7" fmla="*/ 2147483647 h 954"/>
              <a:gd name="T8" fmla="*/ 2147483647 w 306"/>
              <a:gd name="T9" fmla="*/ 2147483647 h 954"/>
              <a:gd name="T10" fmla="*/ 2147483647 w 306"/>
              <a:gd name="T11" fmla="*/ 2147483647 h 9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06"/>
              <a:gd name="T19" fmla="*/ 0 h 954"/>
              <a:gd name="T20" fmla="*/ 306 w 306"/>
              <a:gd name="T21" fmla="*/ 954 h 95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06" h="954" extrusionOk="0">
                <a:moveTo>
                  <a:pt x="8" y="24"/>
                </a:moveTo>
                <a:cubicBezTo>
                  <a:pt x="-9" y="-26"/>
                  <a:pt x="8" y="31"/>
                  <a:pt x="14" y="50"/>
                </a:cubicBezTo>
                <a:cubicBezTo>
                  <a:pt x="37" y="125"/>
                  <a:pt x="57" y="200"/>
                  <a:pt x="78" y="275"/>
                </a:cubicBezTo>
                <a:cubicBezTo>
                  <a:pt x="109" y="383"/>
                  <a:pt x="142" y="490"/>
                  <a:pt x="177" y="596"/>
                </a:cubicBezTo>
                <a:cubicBezTo>
                  <a:pt x="214" y="708"/>
                  <a:pt x="252" y="822"/>
                  <a:pt x="295" y="932"/>
                </a:cubicBezTo>
                <a:cubicBezTo>
                  <a:pt x="315" y="983"/>
                  <a:pt x="303" y="925"/>
                  <a:pt x="304" y="913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7" name="Ink 7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480300" y="3443288"/>
            <a:ext cx="158750" cy="174625"/>
          </a:xfrm>
          <a:custGeom>
            <a:avLst/>
            <a:gdLst>
              <a:gd name="T0" fmla="*/ 2147483647 w 440"/>
              <a:gd name="T1" fmla="*/ 2147483647 h 485"/>
              <a:gd name="T2" fmla="*/ 2147483647 w 440"/>
              <a:gd name="T3" fmla="*/ 2147483647 h 485"/>
              <a:gd name="T4" fmla="*/ 2147483647 w 440"/>
              <a:gd name="T5" fmla="*/ 2147483647 h 485"/>
              <a:gd name="T6" fmla="*/ 2147483647 w 440"/>
              <a:gd name="T7" fmla="*/ 2147483647 h 485"/>
              <a:gd name="T8" fmla="*/ 2147483647 w 440"/>
              <a:gd name="T9" fmla="*/ 2147483647 h 485"/>
              <a:gd name="T10" fmla="*/ 2147483647 w 440"/>
              <a:gd name="T11" fmla="*/ 2147483647 h 485"/>
              <a:gd name="T12" fmla="*/ 2147483647 w 440"/>
              <a:gd name="T13" fmla="*/ 2147483647 h 485"/>
              <a:gd name="T14" fmla="*/ 2147483647 w 440"/>
              <a:gd name="T15" fmla="*/ 2147483647 h 485"/>
              <a:gd name="T16" fmla="*/ 2147483647 w 440"/>
              <a:gd name="T17" fmla="*/ 2147483647 h 485"/>
              <a:gd name="T18" fmla="*/ 2147483647 w 440"/>
              <a:gd name="T19" fmla="*/ 2147483647 h 485"/>
              <a:gd name="T20" fmla="*/ 2147483647 w 440"/>
              <a:gd name="T21" fmla="*/ 2147483647 h 48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40"/>
              <a:gd name="T34" fmla="*/ 0 h 485"/>
              <a:gd name="T35" fmla="*/ 440 w 440"/>
              <a:gd name="T36" fmla="*/ 485 h 48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40" h="485" extrusionOk="0">
                <a:moveTo>
                  <a:pt x="35" y="4"/>
                </a:moveTo>
                <a:cubicBezTo>
                  <a:pt x="87" y="-1"/>
                  <a:pt x="127" y="2"/>
                  <a:pt x="173" y="30"/>
                </a:cubicBezTo>
                <a:cubicBezTo>
                  <a:pt x="245" y="73"/>
                  <a:pt x="297" y="145"/>
                  <a:pt x="346" y="212"/>
                </a:cubicBezTo>
                <a:cubicBezTo>
                  <a:pt x="370" y="245"/>
                  <a:pt x="393" y="277"/>
                  <a:pt x="419" y="308"/>
                </a:cubicBezTo>
                <a:cubicBezTo>
                  <a:pt x="428" y="320"/>
                  <a:pt x="431" y="324"/>
                  <a:pt x="439" y="329"/>
                </a:cubicBezTo>
                <a:cubicBezTo>
                  <a:pt x="400" y="271"/>
                  <a:pt x="351" y="224"/>
                  <a:pt x="287" y="194"/>
                </a:cubicBezTo>
                <a:cubicBezTo>
                  <a:pt x="196" y="151"/>
                  <a:pt x="99" y="178"/>
                  <a:pt x="39" y="260"/>
                </a:cubicBezTo>
                <a:cubicBezTo>
                  <a:pt x="1" y="312"/>
                  <a:pt x="-21" y="396"/>
                  <a:pt x="29" y="447"/>
                </a:cubicBezTo>
                <a:cubicBezTo>
                  <a:pt x="69" y="488"/>
                  <a:pt x="131" y="486"/>
                  <a:pt x="183" y="481"/>
                </a:cubicBezTo>
                <a:cubicBezTo>
                  <a:pt x="242" y="475"/>
                  <a:pt x="291" y="441"/>
                  <a:pt x="340" y="409"/>
                </a:cubicBezTo>
                <a:cubicBezTo>
                  <a:pt x="368" y="389"/>
                  <a:pt x="376" y="383"/>
                  <a:pt x="393" y="368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8" name="Ink 7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661275" y="3502025"/>
            <a:ext cx="161925" cy="96838"/>
          </a:xfrm>
          <a:custGeom>
            <a:avLst/>
            <a:gdLst>
              <a:gd name="T0" fmla="*/ 0 w 446"/>
              <a:gd name="T1" fmla="*/ 2147483647 h 271"/>
              <a:gd name="T2" fmla="*/ 2147483647 w 446"/>
              <a:gd name="T3" fmla="*/ 2147483647 h 271"/>
              <a:gd name="T4" fmla="*/ 2147483647 w 446"/>
              <a:gd name="T5" fmla="*/ 2147483647 h 271"/>
              <a:gd name="T6" fmla="*/ 2147483647 w 446"/>
              <a:gd name="T7" fmla="*/ 0 h 271"/>
              <a:gd name="T8" fmla="*/ 2147483647 w 446"/>
              <a:gd name="T9" fmla="*/ 2147483647 h 271"/>
              <a:gd name="T10" fmla="*/ 2147483647 w 446"/>
              <a:gd name="T11" fmla="*/ 2147483647 h 271"/>
              <a:gd name="T12" fmla="*/ 2147483647 w 446"/>
              <a:gd name="T13" fmla="*/ 2147483647 h 271"/>
              <a:gd name="T14" fmla="*/ 2147483647 w 446"/>
              <a:gd name="T15" fmla="*/ 2147483647 h 271"/>
              <a:gd name="T16" fmla="*/ 2147483647 w 446"/>
              <a:gd name="T17" fmla="*/ 2147483647 h 271"/>
              <a:gd name="T18" fmla="*/ 2147483647 w 446"/>
              <a:gd name="T19" fmla="*/ 2147483647 h 27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46"/>
              <a:gd name="T31" fmla="*/ 0 h 271"/>
              <a:gd name="T32" fmla="*/ 446 w 446"/>
              <a:gd name="T33" fmla="*/ 271 h 27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46" h="271" extrusionOk="0">
                <a:moveTo>
                  <a:pt x="0" y="262"/>
                </a:moveTo>
                <a:cubicBezTo>
                  <a:pt x="26" y="254"/>
                  <a:pt x="58" y="232"/>
                  <a:pt x="73" y="207"/>
                </a:cubicBezTo>
                <a:cubicBezTo>
                  <a:pt x="99" y="161"/>
                  <a:pt x="126" y="110"/>
                  <a:pt x="147" y="60"/>
                </a:cubicBezTo>
                <a:cubicBezTo>
                  <a:pt x="156" y="39"/>
                  <a:pt x="162" y="20"/>
                  <a:pt x="173" y="0"/>
                </a:cubicBezTo>
                <a:cubicBezTo>
                  <a:pt x="184" y="23"/>
                  <a:pt x="186" y="48"/>
                  <a:pt x="195" y="73"/>
                </a:cubicBezTo>
                <a:cubicBezTo>
                  <a:pt x="204" y="97"/>
                  <a:pt x="215" y="116"/>
                  <a:pt x="244" y="109"/>
                </a:cubicBezTo>
                <a:cubicBezTo>
                  <a:pt x="272" y="102"/>
                  <a:pt x="293" y="82"/>
                  <a:pt x="317" y="68"/>
                </a:cubicBezTo>
                <a:cubicBezTo>
                  <a:pt x="340" y="55"/>
                  <a:pt x="354" y="59"/>
                  <a:pt x="363" y="85"/>
                </a:cubicBezTo>
                <a:cubicBezTo>
                  <a:pt x="381" y="138"/>
                  <a:pt x="371" y="204"/>
                  <a:pt x="395" y="254"/>
                </a:cubicBezTo>
                <a:cubicBezTo>
                  <a:pt x="412" y="290"/>
                  <a:pt x="432" y="254"/>
                  <a:pt x="445" y="238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9" name="Ink 7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905750" y="3317875"/>
            <a:ext cx="109538" cy="292100"/>
          </a:xfrm>
          <a:custGeom>
            <a:avLst/>
            <a:gdLst>
              <a:gd name="T0" fmla="*/ 2147483647 w 304"/>
              <a:gd name="T1" fmla="*/ 2147483647 h 811"/>
              <a:gd name="T2" fmla="*/ 2147483647 w 304"/>
              <a:gd name="T3" fmla="*/ 2147483647 h 811"/>
              <a:gd name="T4" fmla="*/ 2147483647 w 304"/>
              <a:gd name="T5" fmla="*/ 2147483647 h 811"/>
              <a:gd name="T6" fmla="*/ 0 w 304"/>
              <a:gd name="T7" fmla="*/ 2147483647 h 811"/>
              <a:gd name="T8" fmla="*/ 2147483647 w 304"/>
              <a:gd name="T9" fmla="*/ 2147483647 h 811"/>
              <a:gd name="T10" fmla="*/ 2147483647 w 304"/>
              <a:gd name="T11" fmla="*/ 2147483647 h 811"/>
              <a:gd name="T12" fmla="*/ 2147483647 w 304"/>
              <a:gd name="T13" fmla="*/ 2147483647 h 811"/>
              <a:gd name="T14" fmla="*/ 2147483647 w 304"/>
              <a:gd name="T15" fmla="*/ 2147483647 h 811"/>
              <a:gd name="T16" fmla="*/ 2147483647 w 304"/>
              <a:gd name="T17" fmla="*/ 2147483647 h 811"/>
              <a:gd name="T18" fmla="*/ 2147483647 w 304"/>
              <a:gd name="T19" fmla="*/ 2147483647 h 811"/>
              <a:gd name="T20" fmla="*/ 2147483647 w 304"/>
              <a:gd name="T21" fmla="*/ 2147483647 h 81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04"/>
              <a:gd name="T34" fmla="*/ 0 h 811"/>
              <a:gd name="T35" fmla="*/ 304 w 304"/>
              <a:gd name="T36" fmla="*/ 811 h 81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04" h="811" extrusionOk="0">
                <a:moveTo>
                  <a:pt x="43" y="9"/>
                </a:moveTo>
                <a:cubicBezTo>
                  <a:pt x="72" y="22"/>
                  <a:pt x="80" y="24"/>
                  <a:pt x="79" y="86"/>
                </a:cubicBezTo>
                <a:cubicBezTo>
                  <a:pt x="78" y="172"/>
                  <a:pt x="66" y="262"/>
                  <a:pt x="51" y="347"/>
                </a:cubicBezTo>
                <a:cubicBezTo>
                  <a:pt x="38" y="420"/>
                  <a:pt x="-2" y="508"/>
                  <a:pt x="0" y="583"/>
                </a:cubicBezTo>
                <a:cubicBezTo>
                  <a:pt x="2" y="587"/>
                  <a:pt x="3" y="592"/>
                  <a:pt x="5" y="596"/>
                </a:cubicBezTo>
                <a:cubicBezTo>
                  <a:pt x="33" y="597"/>
                  <a:pt x="60" y="592"/>
                  <a:pt x="90" y="589"/>
                </a:cubicBezTo>
                <a:cubicBezTo>
                  <a:pt x="159" y="582"/>
                  <a:pt x="246" y="590"/>
                  <a:pt x="286" y="655"/>
                </a:cubicBezTo>
                <a:cubicBezTo>
                  <a:pt x="310" y="693"/>
                  <a:pt x="307" y="735"/>
                  <a:pt x="280" y="770"/>
                </a:cubicBezTo>
                <a:cubicBezTo>
                  <a:pt x="248" y="810"/>
                  <a:pt x="203" y="810"/>
                  <a:pt x="157" y="805"/>
                </a:cubicBezTo>
                <a:cubicBezTo>
                  <a:pt x="118" y="801"/>
                  <a:pt x="71" y="778"/>
                  <a:pt x="51" y="741"/>
                </a:cubicBezTo>
                <a:cubicBezTo>
                  <a:pt x="44" y="717"/>
                  <a:pt x="42" y="709"/>
                  <a:pt x="47" y="693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00" name="Ink 7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094663" y="3300413"/>
            <a:ext cx="80962" cy="293687"/>
          </a:xfrm>
          <a:custGeom>
            <a:avLst/>
            <a:gdLst>
              <a:gd name="T0" fmla="*/ 2147483647 w 228"/>
              <a:gd name="T1" fmla="*/ 2147483647 h 815"/>
              <a:gd name="T2" fmla="*/ 2147483647 w 228"/>
              <a:gd name="T3" fmla="*/ 2147483647 h 815"/>
              <a:gd name="T4" fmla="*/ 2147483647 w 228"/>
              <a:gd name="T5" fmla="*/ 2147483647 h 815"/>
              <a:gd name="T6" fmla="*/ 2147483647 w 228"/>
              <a:gd name="T7" fmla="*/ 2147483647 h 815"/>
              <a:gd name="T8" fmla="*/ 2147483647 w 228"/>
              <a:gd name="T9" fmla="*/ 2147483647 h 815"/>
              <a:gd name="T10" fmla="*/ 2147483647 w 228"/>
              <a:gd name="T11" fmla="*/ 2147483647 h 815"/>
              <a:gd name="T12" fmla="*/ 2147483647 w 228"/>
              <a:gd name="T13" fmla="*/ 2147483647 h 815"/>
              <a:gd name="T14" fmla="*/ 2147483647 w 228"/>
              <a:gd name="T15" fmla="*/ 2147483647 h 81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8"/>
              <a:gd name="T25" fmla="*/ 0 h 815"/>
              <a:gd name="T26" fmla="*/ 228 w 228"/>
              <a:gd name="T27" fmla="*/ 815 h 81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8" h="815" extrusionOk="0">
                <a:moveTo>
                  <a:pt x="140" y="553"/>
                </a:moveTo>
                <a:cubicBezTo>
                  <a:pt x="130" y="592"/>
                  <a:pt x="117" y="599"/>
                  <a:pt x="88" y="634"/>
                </a:cubicBezTo>
                <a:cubicBezTo>
                  <a:pt x="58" y="669"/>
                  <a:pt x="16" y="718"/>
                  <a:pt x="2" y="763"/>
                </a:cubicBezTo>
                <a:cubicBezTo>
                  <a:pt x="-9" y="799"/>
                  <a:pt x="4" y="793"/>
                  <a:pt x="19" y="814"/>
                </a:cubicBezTo>
                <a:cubicBezTo>
                  <a:pt x="63" y="796"/>
                  <a:pt x="101" y="777"/>
                  <a:pt x="132" y="739"/>
                </a:cubicBezTo>
                <a:cubicBezTo>
                  <a:pt x="192" y="666"/>
                  <a:pt x="212" y="571"/>
                  <a:pt x="222" y="480"/>
                </a:cubicBezTo>
                <a:cubicBezTo>
                  <a:pt x="235" y="365"/>
                  <a:pt x="218" y="255"/>
                  <a:pt x="205" y="142"/>
                </a:cubicBezTo>
                <a:cubicBezTo>
                  <a:pt x="199" y="87"/>
                  <a:pt x="178" y="31"/>
                  <a:pt x="161" y="6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01" name="Ink 7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174038" y="3460750"/>
            <a:ext cx="209550" cy="142875"/>
          </a:xfrm>
          <a:custGeom>
            <a:avLst/>
            <a:gdLst>
              <a:gd name="T0" fmla="*/ 0 w 581"/>
              <a:gd name="T1" fmla="*/ 2147483647 h 395"/>
              <a:gd name="T2" fmla="*/ 2147483647 w 581"/>
              <a:gd name="T3" fmla="*/ 2147483647 h 395"/>
              <a:gd name="T4" fmla="*/ 2147483647 w 581"/>
              <a:gd name="T5" fmla="*/ 2147483647 h 395"/>
              <a:gd name="T6" fmla="*/ 2147483647 w 581"/>
              <a:gd name="T7" fmla="*/ 2147483647 h 395"/>
              <a:gd name="T8" fmla="*/ 2147483647 w 581"/>
              <a:gd name="T9" fmla="*/ 2147483647 h 395"/>
              <a:gd name="T10" fmla="*/ 2147483647 w 581"/>
              <a:gd name="T11" fmla="*/ 2147483647 h 395"/>
              <a:gd name="T12" fmla="*/ 2147483647 w 581"/>
              <a:gd name="T13" fmla="*/ 2147483647 h 395"/>
              <a:gd name="T14" fmla="*/ 2147483647 w 581"/>
              <a:gd name="T15" fmla="*/ 2147483647 h 395"/>
              <a:gd name="T16" fmla="*/ 2147483647 w 581"/>
              <a:gd name="T17" fmla="*/ 2147483647 h 395"/>
              <a:gd name="T18" fmla="*/ 2147483647 w 581"/>
              <a:gd name="T19" fmla="*/ 2147483647 h 395"/>
              <a:gd name="T20" fmla="*/ 2147483647 w 581"/>
              <a:gd name="T21" fmla="*/ 2147483647 h 3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81"/>
              <a:gd name="T34" fmla="*/ 0 h 395"/>
              <a:gd name="T35" fmla="*/ 581 w 581"/>
              <a:gd name="T36" fmla="*/ 395 h 39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81" h="395" extrusionOk="0">
                <a:moveTo>
                  <a:pt x="0" y="383"/>
                </a:moveTo>
                <a:cubicBezTo>
                  <a:pt x="31" y="396"/>
                  <a:pt x="66" y="372"/>
                  <a:pt x="89" y="341"/>
                </a:cubicBezTo>
                <a:cubicBezTo>
                  <a:pt x="132" y="281"/>
                  <a:pt x="166" y="209"/>
                  <a:pt x="201" y="144"/>
                </a:cubicBezTo>
                <a:cubicBezTo>
                  <a:pt x="227" y="97"/>
                  <a:pt x="256" y="30"/>
                  <a:pt x="307" y="4"/>
                </a:cubicBezTo>
                <a:cubicBezTo>
                  <a:pt x="346" y="-16"/>
                  <a:pt x="379" y="34"/>
                  <a:pt x="399" y="58"/>
                </a:cubicBezTo>
                <a:cubicBezTo>
                  <a:pt x="436" y="103"/>
                  <a:pt x="468" y="152"/>
                  <a:pt x="502" y="199"/>
                </a:cubicBezTo>
                <a:cubicBezTo>
                  <a:pt x="526" y="232"/>
                  <a:pt x="574" y="280"/>
                  <a:pt x="580" y="323"/>
                </a:cubicBezTo>
                <a:cubicBezTo>
                  <a:pt x="579" y="327"/>
                  <a:pt x="579" y="332"/>
                  <a:pt x="578" y="336"/>
                </a:cubicBezTo>
                <a:cubicBezTo>
                  <a:pt x="546" y="337"/>
                  <a:pt x="529" y="333"/>
                  <a:pt x="496" y="322"/>
                </a:cubicBezTo>
                <a:cubicBezTo>
                  <a:pt x="454" y="308"/>
                  <a:pt x="414" y="291"/>
                  <a:pt x="373" y="273"/>
                </a:cubicBezTo>
                <a:cubicBezTo>
                  <a:pt x="358" y="267"/>
                  <a:pt x="344" y="265"/>
                  <a:pt x="329" y="262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02" name="Ink 7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127875" y="2368550"/>
            <a:ext cx="982663" cy="1484313"/>
          </a:xfrm>
          <a:custGeom>
            <a:avLst/>
            <a:gdLst>
              <a:gd name="T0" fmla="*/ 2147483647 w 2730"/>
              <a:gd name="T1" fmla="*/ 2147483647 h 4123"/>
              <a:gd name="T2" fmla="*/ 2147483647 w 2730"/>
              <a:gd name="T3" fmla="*/ 2147483647 h 4123"/>
              <a:gd name="T4" fmla="*/ 2147483647 w 2730"/>
              <a:gd name="T5" fmla="*/ 2147483647 h 4123"/>
              <a:gd name="T6" fmla="*/ 2147483647 w 2730"/>
              <a:gd name="T7" fmla="*/ 2147483647 h 4123"/>
              <a:gd name="T8" fmla="*/ 2147483647 w 2730"/>
              <a:gd name="T9" fmla="*/ 2147483647 h 4123"/>
              <a:gd name="T10" fmla="*/ 2147483647 w 2730"/>
              <a:gd name="T11" fmla="*/ 2147483647 h 4123"/>
              <a:gd name="T12" fmla="*/ 2147483647 w 2730"/>
              <a:gd name="T13" fmla="*/ 2147483647 h 4123"/>
              <a:gd name="T14" fmla="*/ 2147483647 w 2730"/>
              <a:gd name="T15" fmla="*/ 2147483647 h 4123"/>
              <a:gd name="T16" fmla="*/ 2147483647 w 2730"/>
              <a:gd name="T17" fmla="*/ 2147483647 h 4123"/>
              <a:gd name="T18" fmla="*/ 2147483647 w 2730"/>
              <a:gd name="T19" fmla="*/ 2147483647 h 4123"/>
              <a:gd name="T20" fmla="*/ 2147483647 w 2730"/>
              <a:gd name="T21" fmla="*/ 2147483647 h 4123"/>
              <a:gd name="T22" fmla="*/ 2147483647 w 2730"/>
              <a:gd name="T23" fmla="*/ 2147483647 h 412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730"/>
              <a:gd name="T37" fmla="*/ 0 h 4123"/>
              <a:gd name="T38" fmla="*/ 2730 w 2730"/>
              <a:gd name="T39" fmla="*/ 4123 h 412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730" h="4123" extrusionOk="0">
                <a:moveTo>
                  <a:pt x="2717" y="16"/>
                </a:moveTo>
                <a:cubicBezTo>
                  <a:pt x="2731" y="47"/>
                  <a:pt x="2727" y="18"/>
                  <a:pt x="2728" y="18"/>
                </a:cubicBezTo>
                <a:cubicBezTo>
                  <a:pt x="2673" y="13"/>
                  <a:pt x="2623" y="5"/>
                  <a:pt x="2560" y="9"/>
                </a:cubicBezTo>
                <a:cubicBezTo>
                  <a:pt x="2137" y="39"/>
                  <a:pt x="1716" y="41"/>
                  <a:pt x="1293" y="84"/>
                </a:cubicBezTo>
                <a:cubicBezTo>
                  <a:pt x="1048" y="109"/>
                  <a:pt x="449" y="-7"/>
                  <a:pt x="241" y="119"/>
                </a:cubicBezTo>
                <a:cubicBezTo>
                  <a:pt x="182" y="155"/>
                  <a:pt x="202" y="169"/>
                  <a:pt x="187" y="237"/>
                </a:cubicBezTo>
                <a:cubicBezTo>
                  <a:pt x="119" y="553"/>
                  <a:pt x="194" y="953"/>
                  <a:pt x="170" y="1279"/>
                </a:cubicBezTo>
                <a:cubicBezTo>
                  <a:pt x="128" y="1848"/>
                  <a:pt x="9" y="2417"/>
                  <a:pt x="1" y="2987"/>
                </a:cubicBezTo>
                <a:cubicBezTo>
                  <a:pt x="-3" y="3250"/>
                  <a:pt x="-7" y="3587"/>
                  <a:pt x="146" y="3816"/>
                </a:cubicBezTo>
                <a:cubicBezTo>
                  <a:pt x="315" y="4068"/>
                  <a:pt x="690" y="4104"/>
                  <a:pt x="963" y="4117"/>
                </a:cubicBezTo>
                <a:cubicBezTo>
                  <a:pt x="1118" y="4124"/>
                  <a:pt x="1275" y="4125"/>
                  <a:pt x="1426" y="4100"/>
                </a:cubicBezTo>
                <a:cubicBezTo>
                  <a:pt x="1432" y="4096"/>
                  <a:pt x="1438" y="4091"/>
                  <a:pt x="1444" y="4087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Group 15"/>
          <p:cNvGrpSpPr>
            <a:grpSpLocks/>
          </p:cNvGrpSpPr>
          <p:nvPr/>
        </p:nvGrpSpPr>
        <p:grpSpPr bwMode="auto">
          <a:xfrm>
            <a:off x="5548313" y="1066800"/>
            <a:ext cx="3138487" cy="180975"/>
            <a:chOff x="295" y="1311"/>
            <a:chExt cx="5177" cy="114"/>
          </a:xfrm>
        </p:grpSpPr>
        <p:sp>
          <p:nvSpPr>
            <p:cNvPr id="76824" name="Rectangle 1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25" name="Rectangle 1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76803" name="Text Box 18"/>
          <p:cNvSpPr txBox="1">
            <a:spLocks noChangeArrowheads="1"/>
          </p:cNvSpPr>
          <p:nvPr/>
        </p:nvSpPr>
        <p:spPr bwMode="auto">
          <a:xfrm>
            <a:off x="5695950" y="238125"/>
            <a:ext cx="291306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4200" b="0"/>
              <a:t>Scrabble</a:t>
            </a:r>
          </a:p>
        </p:txBody>
      </p:sp>
      <p:sp>
        <p:nvSpPr>
          <p:cNvPr id="76804" name="Rectangle 20"/>
          <p:cNvSpPr>
            <a:spLocks noChangeArrowheads="1"/>
          </p:cNvSpPr>
          <p:nvPr/>
        </p:nvSpPr>
        <p:spPr bwMode="auto">
          <a:xfrm>
            <a:off x="862013" y="2287588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>
                <a:latin typeface="Courier New" pitchFamily="49" charset="0"/>
              </a:rPr>
              <a:t>(define (bestWord rack wordList)</a:t>
            </a:r>
            <a:endParaRPr lang="en-US" altLang="en-US">
              <a:solidFill>
                <a:srgbClr val="090BF3"/>
              </a:solidFill>
            </a:endParaRPr>
          </a:p>
        </p:txBody>
      </p:sp>
      <p:sp>
        <p:nvSpPr>
          <p:cNvPr id="76805" name="Rectangle 35"/>
          <p:cNvSpPr>
            <a:spLocks noChangeArrowheads="1"/>
          </p:cNvSpPr>
          <p:nvPr/>
        </p:nvSpPr>
        <p:spPr bwMode="auto">
          <a:xfrm>
            <a:off x="5867400" y="6172200"/>
            <a:ext cx="2944813" cy="4762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b="0">
                <a:solidFill>
                  <a:srgbClr val="FF0000"/>
                </a:solidFill>
              </a:rPr>
              <a:t>Helper functions help!</a:t>
            </a:r>
          </a:p>
        </p:txBody>
      </p:sp>
      <p:sp>
        <p:nvSpPr>
          <p:cNvPr id="76806" name="Text Box 14"/>
          <p:cNvSpPr txBox="1">
            <a:spLocks noChangeArrowheads="1"/>
          </p:cNvSpPr>
          <p:nvPr/>
        </p:nvSpPr>
        <p:spPr bwMode="auto">
          <a:xfrm>
            <a:off x="350838" y="317500"/>
            <a:ext cx="36052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0">
                <a:latin typeface="Arial" pitchFamily="34" charset="0"/>
              </a:rPr>
              <a:t>Use only higher-order functions     and </a:t>
            </a:r>
            <a:r>
              <a:rPr lang="en-US" altLang="en-US" sz="1600">
                <a:latin typeface="Courier New" pitchFamily="49" charset="0"/>
              </a:rPr>
              <a:t>lambda</a:t>
            </a:r>
            <a:r>
              <a:rPr lang="en-US" altLang="en-US" sz="1600" b="0">
                <a:latin typeface="Arial" pitchFamily="34" charset="0"/>
              </a:rPr>
              <a:t> to compose solutions to</a:t>
            </a:r>
          </a:p>
        </p:txBody>
      </p:sp>
      <p:pic>
        <p:nvPicPr>
          <p:cNvPr id="7680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038" y="3451225"/>
            <a:ext cx="401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8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775" y="3451225"/>
            <a:ext cx="401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9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100" y="3451225"/>
            <a:ext cx="401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0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3451225"/>
            <a:ext cx="401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1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3451225"/>
            <a:ext cx="401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2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75" y="3451225"/>
            <a:ext cx="401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3" name="Picture 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451225"/>
            <a:ext cx="401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14" name="Line 22"/>
          <p:cNvSpPr>
            <a:spLocks noChangeShapeType="1"/>
          </p:cNvSpPr>
          <p:nvPr/>
        </p:nvSpPr>
        <p:spPr bwMode="auto">
          <a:xfrm flipV="1">
            <a:off x="4572000" y="2689225"/>
            <a:ext cx="0" cy="566738"/>
          </a:xfrm>
          <a:prstGeom prst="line">
            <a:avLst/>
          </a:prstGeom>
          <a:noFill/>
          <a:ln w="19050">
            <a:solidFill>
              <a:srgbClr val="090BF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6815" name="AutoShape 23"/>
          <p:cNvSpPr>
            <a:spLocks noChangeArrowheads="1"/>
          </p:cNvSpPr>
          <p:nvPr/>
        </p:nvSpPr>
        <p:spPr bwMode="auto">
          <a:xfrm>
            <a:off x="4627563" y="3441700"/>
            <a:ext cx="203200" cy="492125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90B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76816" name="Picture 24" descr="Scrabble_tiles_e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14800"/>
            <a:ext cx="2057400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17" name="Rectangle 25"/>
          <p:cNvSpPr>
            <a:spLocks noChangeArrowheads="1"/>
          </p:cNvSpPr>
          <p:nvPr/>
        </p:nvSpPr>
        <p:spPr bwMode="auto">
          <a:xfrm>
            <a:off x="241300" y="6127750"/>
            <a:ext cx="3294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latin typeface="Courier New" pitchFamily="49" charset="0"/>
              </a:rPr>
              <a:t>scrabble-tile-bag</a:t>
            </a:r>
          </a:p>
        </p:txBody>
      </p:sp>
      <p:sp>
        <p:nvSpPr>
          <p:cNvPr id="76818" name="Freeform 26"/>
          <p:cNvSpPr>
            <a:spLocks/>
          </p:cNvSpPr>
          <p:nvPr/>
        </p:nvSpPr>
        <p:spPr bwMode="auto">
          <a:xfrm>
            <a:off x="7183438" y="2946400"/>
            <a:ext cx="203200" cy="476250"/>
          </a:xfrm>
          <a:custGeom>
            <a:avLst/>
            <a:gdLst>
              <a:gd name="T0" fmla="*/ 2147483647 w 940"/>
              <a:gd name="T1" fmla="*/ 2147483647 h 611"/>
              <a:gd name="T2" fmla="*/ 2147483647 w 940"/>
              <a:gd name="T3" fmla="*/ 2147483647 h 611"/>
              <a:gd name="T4" fmla="*/ 0 w 940"/>
              <a:gd name="T5" fmla="*/ 0 h 611"/>
              <a:gd name="T6" fmla="*/ 0 60000 65536"/>
              <a:gd name="T7" fmla="*/ 0 60000 65536"/>
              <a:gd name="T8" fmla="*/ 0 60000 65536"/>
              <a:gd name="T9" fmla="*/ 0 w 940"/>
              <a:gd name="T10" fmla="*/ 0 h 611"/>
              <a:gd name="T11" fmla="*/ 940 w 940"/>
              <a:gd name="T12" fmla="*/ 611 h 6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40" h="611">
                <a:moveTo>
                  <a:pt x="940" y="611"/>
                </a:moveTo>
                <a:lnTo>
                  <a:pt x="935" y="292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6819" name="Text Box 27"/>
          <p:cNvSpPr txBox="1">
            <a:spLocks noChangeArrowheads="1"/>
          </p:cNvSpPr>
          <p:nvPr/>
        </p:nvSpPr>
        <p:spPr bwMode="auto">
          <a:xfrm>
            <a:off x="7227888" y="3751263"/>
            <a:ext cx="1647825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60000"/>
              </a:lnSpc>
            </a:pPr>
            <a:r>
              <a:rPr lang="en-US" altLang="en-US">
                <a:solidFill>
                  <a:srgbClr val="008000"/>
                </a:solidFill>
                <a:latin typeface="Courier New" pitchFamily="49" charset="0"/>
              </a:rPr>
              <a:t>'("got" </a:t>
            </a:r>
          </a:p>
          <a:p>
            <a:pPr>
              <a:lnSpc>
                <a:spcPct val="60000"/>
              </a:lnSpc>
            </a:pPr>
            <a:r>
              <a:rPr lang="en-US" altLang="en-US">
                <a:solidFill>
                  <a:srgbClr val="008000"/>
                </a:solidFill>
                <a:latin typeface="Courier New" pitchFamily="49" charset="0"/>
              </a:rPr>
              <a:t> "dog" </a:t>
            </a:r>
          </a:p>
          <a:p>
            <a:pPr>
              <a:lnSpc>
                <a:spcPct val="60000"/>
              </a:lnSpc>
            </a:pPr>
            <a:r>
              <a:rPr lang="en-US" altLang="en-US">
                <a:solidFill>
                  <a:srgbClr val="008000"/>
                </a:solidFill>
                <a:latin typeface="Courier New" pitchFamily="49" charset="0"/>
              </a:rPr>
              <a:t> "tax" </a:t>
            </a:r>
          </a:p>
          <a:p>
            <a:pPr>
              <a:lnSpc>
                <a:spcPct val="60000"/>
              </a:lnSpc>
            </a:pPr>
            <a:r>
              <a:rPr lang="en-US" altLang="en-US">
                <a:solidFill>
                  <a:srgbClr val="008000"/>
                </a:solidFill>
                <a:latin typeface="Courier New" pitchFamily="49" charset="0"/>
              </a:rPr>
              <a:t> "toy")</a:t>
            </a:r>
          </a:p>
        </p:txBody>
      </p:sp>
      <p:sp>
        <p:nvSpPr>
          <p:cNvPr id="76820" name="Text Box 28"/>
          <p:cNvSpPr txBox="1">
            <a:spLocks noChangeArrowheads="1"/>
          </p:cNvSpPr>
          <p:nvPr/>
        </p:nvSpPr>
        <p:spPr bwMode="auto">
          <a:xfrm>
            <a:off x="4738688" y="4587875"/>
            <a:ext cx="24463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or the Scrabble dictionary</a:t>
            </a:r>
          </a:p>
        </p:txBody>
      </p:sp>
      <p:sp>
        <p:nvSpPr>
          <p:cNvPr id="76821" name="Freeform 30"/>
          <p:cNvSpPr>
            <a:spLocks/>
          </p:cNvSpPr>
          <p:nvPr/>
        </p:nvSpPr>
        <p:spPr bwMode="auto">
          <a:xfrm>
            <a:off x="6424613" y="3406775"/>
            <a:ext cx="203200" cy="476250"/>
          </a:xfrm>
          <a:custGeom>
            <a:avLst/>
            <a:gdLst>
              <a:gd name="T0" fmla="*/ 2147483647 w 232"/>
              <a:gd name="T1" fmla="*/ 2147483647 h 1168"/>
              <a:gd name="T2" fmla="*/ 2147483647 w 232"/>
              <a:gd name="T3" fmla="*/ 2147483647 h 1168"/>
              <a:gd name="T4" fmla="*/ 0 w 232"/>
              <a:gd name="T5" fmla="*/ 0 h 1168"/>
              <a:gd name="T6" fmla="*/ 0 60000 65536"/>
              <a:gd name="T7" fmla="*/ 0 60000 65536"/>
              <a:gd name="T8" fmla="*/ 0 60000 65536"/>
              <a:gd name="T9" fmla="*/ 0 w 232"/>
              <a:gd name="T10" fmla="*/ 0 h 1168"/>
              <a:gd name="T11" fmla="*/ 232 w 232"/>
              <a:gd name="T12" fmla="*/ 1168 h 1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" h="1168">
                <a:moveTo>
                  <a:pt x="232" y="1168"/>
                </a:moveTo>
                <a:lnTo>
                  <a:pt x="232" y="308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6822" name="Rectangle 31"/>
          <p:cNvSpPr>
            <a:spLocks noChangeArrowheads="1"/>
          </p:cNvSpPr>
          <p:nvPr/>
        </p:nvSpPr>
        <p:spPr bwMode="auto">
          <a:xfrm>
            <a:off x="3922713" y="152400"/>
            <a:ext cx="915987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50000"/>
              </a:lnSpc>
            </a:pPr>
            <a:r>
              <a:rPr lang="en-US" altLang="en-US" sz="1600">
                <a:latin typeface="Courier New" pitchFamily="49" charset="0"/>
              </a:rPr>
              <a:t>map</a:t>
            </a:r>
          </a:p>
          <a:p>
            <a:pPr>
              <a:lnSpc>
                <a:spcPct val="50000"/>
              </a:lnSpc>
            </a:pPr>
            <a:r>
              <a:rPr lang="en-US" altLang="en-US" sz="1600">
                <a:latin typeface="Courier New" pitchFamily="49" charset="0"/>
              </a:rPr>
              <a:t>foldr</a:t>
            </a:r>
          </a:p>
          <a:p>
            <a:pPr>
              <a:lnSpc>
                <a:spcPct val="50000"/>
              </a:lnSpc>
            </a:pPr>
            <a:r>
              <a:rPr lang="en-US" altLang="en-US" sz="1600">
                <a:latin typeface="Courier New" pitchFamily="49" charset="0"/>
              </a:rPr>
              <a:t>sort</a:t>
            </a:r>
          </a:p>
          <a:p>
            <a:pPr>
              <a:lnSpc>
                <a:spcPct val="50000"/>
              </a:lnSpc>
            </a:pPr>
            <a:r>
              <a:rPr lang="en-US" altLang="en-US" sz="1600">
                <a:latin typeface="Courier New" pitchFamily="49" charset="0"/>
              </a:rPr>
              <a:t>filter</a:t>
            </a:r>
          </a:p>
        </p:txBody>
      </p:sp>
      <p:sp>
        <p:nvSpPr>
          <p:cNvPr id="76823" name="Line 32"/>
          <p:cNvSpPr>
            <a:spLocks noChangeShapeType="1"/>
          </p:cNvSpPr>
          <p:nvPr/>
        </p:nvSpPr>
        <p:spPr bwMode="auto">
          <a:xfrm flipV="1">
            <a:off x="3352800" y="352425"/>
            <a:ext cx="696913" cy="104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5" b="50322"/>
          <a:stretch>
            <a:fillRect/>
          </a:stretch>
        </p:blipFill>
        <p:spPr bwMode="auto">
          <a:xfrm>
            <a:off x="107950" y="1422400"/>
            <a:ext cx="4519613" cy="384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78" r="11113"/>
          <a:stretch>
            <a:fillRect/>
          </a:stretch>
        </p:blipFill>
        <p:spPr bwMode="auto">
          <a:xfrm>
            <a:off x="4795838" y="1371600"/>
            <a:ext cx="4195762" cy="394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8" name="Line 4"/>
          <p:cNvSpPr>
            <a:spLocks noChangeShapeType="1"/>
          </p:cNvSpPr>
          <p:nvPr/>
        </p:nvSpPr>
        <p:spPr bwMode="auto">
          <a:xfrm>
            <a:off x="4687888" y="1379538"/>
            <a:ext cx="0" cy="4016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3124200" y="6324600"/>
            <a:ext cx="32464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200" b="0">
                <a:latin typeface="Comic Sans MS" pitchFamily="66" charset="0"/>
              </a:rPr>
              <a:t>http://users.aol.com/s6sj7gt/scrpoem.htm</a:t>
            </a:r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2667000" y="182563"/>
            <a:ext cx="44513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200" b="0">
                <a:latin typeface="Times" charset="0"/>
              </a:rPr>
              <a:t>A Scrabble Poem…</a:t>
            </a:r>
          </a:p>
        </p:txBody>
      </p:sp>
      <p:grpSp>
        <p:nvGrpSpPr>
          <p:cNvPr id="77831" name="Group 7"/>
          <p:cNvGrpSpPr>
            <a:grpSpLocks/>
          </p:cNvGrpSpPr>
          <p:nvPr/>
        </p:nvGrpSpPr>
        <p:grpSpPr bwMode="auto">
          <a:xfrm>
            <a:off x="392113" y="990600"/>
            <a:ext cx="8218487" cy="180975"/>
            <a:chOff x="295" y="1311"/>
            <a:chExt cx="5177" cy="114"/>
          </a:xfrm>
        </p:grpSpPr>
        <p:sp>
          <p:nvSpPr>
            <p:cNvPr id="77833" name="Rectangle 8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34" name="Rectangle 9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77832" name="Rectangle 10"/>
          <p:cNvSpPr>
            <a:spLocks noChangeArrowheads="1"/>
          </p:cNvSpPr>
          <p:nvPr/>
        </p:nvSpPr>
        <p:spPr bwMode="auto">
          <a:xfrm>
            <a:off x="7824788" y="5410200"/>
            <a:ext cx="1060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200" b="0">
                <a:latin typeface="Comic Sans MS" pitchFamily="66" charset="0"/>
              </a:rPr>
              <a:t>- Mike Keith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0" name="Group 15"/>
          <p:cNvGrpSpPr>
            <a:grpSpLocks/>
          </p:cNvGrpSpPr>
          <p:nvPr/>
        </p:nvGrpSpPr>
        <p:grpSpPr bwMode="auto">
          <a:xfrm>
            <a:off x="468313" y="1143000"/>
            <a:ext cx="8039100" cy="190500"/>
            <a:chOff x="295" y="1311"/>
            <a:chExt cx="5177" cy="114"/>
          </a:xfrm>
        </p:grpSpPr>
        <p:sp>
          <p:nvSpPr>
            <p:cNvPr id="78873" name="Rectangle 1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74" name="Rectangle 1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78851" name="Text Box 18"/>
          <p:cNvSpPr txBox="1">
            <a:spLocks noChangeArrowheads="1"/>
          </p:cNvSpPr>
          <p:nvPr/>
        </p:nvSpPr>
        <p:spPr bwMode="auto">
          <a:xfrm>
            <a:off x="392113" y="271463"/>
            <a:ext cx="80216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4200">
                <a:latin typeface="Courier New" pitchFamily="49" charset="0"/>
              </a:rPr>
              <a:t>filter    sort</a:t>
            </a:r>
            <a:endParaRPr lang="en-US" altLang="en-US" sz="3600" b="0"/>
          </a:p>
        </p:txBody>
      </p:sp>
      <p:sp>
        <p:nvSpPr>
          <p:cNvPr id="78852" name="Text Box 6"/>
          <p:cNvSpPr txBox="1">
            <a:spLocks noChangeArrowheads="1"/>
          </p:cNvSpPr>
          <p:nvPr/>
        </p:nvSpPr>
        <p:spPr bwMode="auto">
          <a:xfrm>
            <a:off x="387350" y="1562100"/>
            <a:ext cx="6308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b="0"/>
              <a:t>What does the higher-order function </a:t>
            </a:r>
            <a:r>
              <a:rPr lang="en-US" altLang="en-US">
                <a:solidFill>
                  <a:srgbClr val="FF0000"/>
                </a:solidFill>
                <a:latin typeface="Courier New" pitchFamily="49" charset="0"/>
              </a:rPr>
              <a:t>filter</a:t>
            </a:r>
            <a:r>
              <a:rPr lang="en-US" altLang="en-US" b="0"/>
              <a:t> do?</a:t>
            </a:r>
          </a:p>
        </p:txBody>
      </p:sp>
      <p:sp>
        <p:nvSpPr>
          <p:cNvPr id="78853" name="Text Box 7"/>
          <p:cNvSpPr txBox="1">
            <a:spLocks noChangeArrowheads="1"/>
          </p:cNvSpPr>
          <p:nvPr/>
        </p:nvSpPr>
        <p:spPr bwMode="auto">
          <a:xfrm>
            <a:off x="96838" y="2735263"/>
            <a:ext cx="60928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>
                <a:latin typeface="Courier New" pitchFamily="49" charset="0"/>
              </a:rPr>
              <a:t>(</a:t>
            </a:r>
            <a:r>
              <a:rPr lang="en-US" altLang="en-US">
                <a:solidFill>
                  <a:srgbClr val="FF0000"/>
                </a:solidFill>
                <a:latin typeface="Courier New" pitchFamily="49" charset="0"/>
              </a:rPr>
              <a:t>filter</a:t>
            </a:r>
            <a:r>
              <a:rPr lang="en-US" altLang="en-US">
                <a:latin typeface="Courier New" pitchFamily="49" charset="0"/>
              </a:rPr>
              <a:t> </a:t>
            </a:r>
            <a:r>
              <a:rPr lang="en-US" altLang="en-US">
                <a:solidFill>
                  <a:srgbClr val="090BF3"/>
                </a:solidFill>
                <a:latin typeface="Courier New" pitchFamily="49" charset="0"/>
              </a:rPr>
              <a:t>even? </a:t>
            </a:r>
            <a:r>
              <a:rPr lang="en-US" altLang="en-US">
                <a:latin typeface="Courier New" pitchFamily="49" charset="0"/>
              </a:rPr>
              <a:t>'(1 2 3 4 5 6 8))</a:t>
            </a:r>
          </a:p>
        </p:txBody>
      </p:sp>
      <p:sp>
        <p:nvSpPr>
          <p:cNvPr id="78854" name="Line 8"/>
          <p:cNvSpPr>
            <a:spLocks noChangeShapeType="1"/>
          </p:cNvSpPr>
          <p:nvPr/>
        </p:nvSpPr>
        <p:spPr bwMode="auto">
          <a:xfrm>
            <a:off x="6038850" y="2841625"/>
            <a:ext cx="4000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8855" name="Text Box 9"/>
          <p:cNvSpPr txBox="1">
            <a:spLocks noChangeArrowheads="1"/>
          </p:cNvSpPr>
          <p:nvPr/>
        </p:nvSpPr>
        <p:spPr bwMode="auto">
          <a:xfrm>
            <a:off x="6569075" y="2717800"/>
            <a:ext cx="2284413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>
                <a:latin typeface="Courier New" pitchFamily="49" charset="0"/>
              </a:rPr>
              <a:t>'(2 4 6 8)</a:t>
            </a:r>
          </a:p>
        </p:txBody>
      </p:sp>
      <p:sp>
        <p:nvSpPr>
          <p:cNvPr id="78856" name="Text Box 16"/>
          <p:cNvSpPr txBox="1">
            <a:spLocks noChangeArrowheads="1"/>
          </p:cNvSpPr>
          <p:nvPr/>
        </p:nvSpPr>
        <p:spPr bwMode="auto">
          <a:xfrm>
            <a:off x="6075363" y="3175000"/>
            <a:ext cx="2711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000" b="0">
                <a:solidFill>
                  <a:srgbClr val="008000"/>
                </a:solidFill>
                <a:latin typeface="Comic Sans MS" pitchFamily="66" charset="0"/>
              </a:rPr>
              <a:t>You will definitely </a:t>
            </a:r>
            <a:r>
              <a:rPr lang="en-US" altLang="en-US" sz="1000" i="1">
                <a:solidFill>
                  <a:srgbClr val="008000"/>
                </a:solidFill>
                <a:latin typeface="Comic Sans MS" pitchFamily="66" charset="0"/>
              </a:rPr>
              <a:t>appreciate</a:t>
            </a:r>
            <a:r>
              <a:rPr lang="en-US" altLang="en-US" sz="1000" b="0">
                <a:solidFill>
                  <a:srgbClr val="008000"/>
                </a:solidFill>
                <a:latin typeface="Comic Sans MS" pitchFamily="66" charset="0"/>
              </a:rPr>
              <a:t> filter!</a:t>
            </a:r>
          </a:p>
        </p:txBody>
      </p:sp>
      <p:grpSp>
        <p:nvGrpSpPr>
          <p:cNvPr id="78857" name="Group 49"/>
          <p:cNvGrpSpPr>
            <a:grpSpLocks/>
          </p:cNvGrpSpPr>
          <p:nvPr/>
        </p:nvGrpSpPr>
        <p:grpSpPr bwMode="auto">
          <a:xfrm>
            <a:off x="8428038" y="3373438"/>
            <a:ext cx="466725" cy="517525"/>
            <a:chOff x="2928" y="1051"/>
            <a:chExt cx="840" cy="957"/>
          </a:xfrm>
        </p:grpSpPr>
        <p:sp>
          <p:nvSpPr>
            <p:cNvPr id="78860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1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62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63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64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65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66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67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68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69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70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71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72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8858" name="Ink 3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657350" y="2974975"/>
            <a:ext cx="719138" cy="207963"/>
          </a:xfrm>
          <a:custGeom>
            <a:avLst/>
            <a:gdLst>
              <a:gd name="T0" fmla="*/ 0 w 1997"/>
              <a:gd name="T1" fmla="*/ 2147483647 h 574"/>
              <a:gd name="T2" fmla="*/ 2147483647 w 1997"/>
              <a:gd name="T3" fmla="*/ 2147483647 h 574"/>
              <a:gd name="T4" fmla="*/ 2147483647 w 1997"/>
              <a:gd name="T5" fmla="*/ 2147483647 h 574"/>
              <a:gd name="T6" fmla="*/ 2147483647 w 1997"/>
              <a:gd name="T7" fmla="*/ 2147483647 h 574"/>
              <a:gd name="T8" fmla="*/ 2147483647 w 1997"/>
              <a:gd name="T9" fmla="*/ 2147483647 h 574"/>
              <a:gd name="T10" fmla="*/ 2147483647 w 1997"/>
              <a:gd name="T11" fmla="*/ 2147483647 h 574"/>
              <a:gd name="T12" fmla="*/ 2147483647 w 1997"/>
              <a:gd name="T13" fmla="*/ 2147483647 h 574"/>
              <a:gd name="T14" fmla="*/ 2147483647 w 1997"/>
              <a:gd name="T15" fmla="*/ 2147483647 h 574"/>
              <a:gd name="T16" fmla="*/ 2147483647 w 1997"/>
              <a:gd name="T17" fmla="*/ 2147483647 h 574"/>
              <a:gd name="T18" fmla="*/ 2147483647 w 1997"/>
              <a:gd name="T19" fmla="*/ 2147483647 h 574"/>
              <a:gd name="T20" fmla="*/ 2147483647 w 1997"/>
              <a:gd name="T21" fmla="*/ 2147483647 h 574"/>
              <a:gd name="T22" fmla="*/ 2147483647 w 1997"/>
              <a:gd name="T23" fmla="*/ 2147483647 h 57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997"/>
              <a:gd name="T37" fmla="*/ 0 h 574"/>
              <a:gd name="T38" fmla="*/ 1997 w 1997"/>
              <a:gd name="T39" fmla="*/ 574 h 57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997" h="574" extrusionOk="0">
                <a:moveTo>
                  <a:pt x="0" y="97"/>
                </a:moveTo>
                <a:cubicBezTo>
                  <a:pt x="33" y="53"/>
                  <a:pt x="61" y="29"/>
                  <a:pt x="93" y="5"/>
                </a:cubicBezTo>
                <a:cubicBezTo>
                  <a:pt x="87" y="52"/>
                  <a:pt x="81" y="98"/>
                  <a:pt x="71" y="145"/>
                </a:cubicBezTo>
                <a:cubicBezTo>
                  <a:pt x="55" y="218"/>
                  <a:pt x="39" y="290"/>
                  <a:pt x="25" y="363"/>
                </a:cubicBezTo>
                <a:cubicBezTo>
                  <a:pt x="16" y="409"/>
                  <a:pt x="-3" y="470"/>
                  <a:pt x="8" y="517"/>
                </a:cubicBezTo>
                <a:cubicBezTo>
                  <a:pt x="19" y="564"/>
                  <a:pt x="55" y="566"/>
                  <a:pt x="96" y="573"/>
                </a:cubicBezTo>
                <a:cubicBezTo>
                  <a:pt x="182" y="588"/>
                  <a:pt x="289" y="561"/>
                  <a:pt x="375" y="554"/>
                </a:cubicBezTo>
                <a:cubicBezTo>
                  <a:pt x="769" y="521"/>
                  <a:pt x="1173" y="556"/>
                  <a:pt x="1563" y="487"/>
                </a:cubicBezTo>
                <a:cubicBezTo>
                  <a:pt x="1669" y="468"/>
                  <a:pt x="1792" y="442"/>
                  <a:pt x="1884" y="383"/>
                </a:cubicBezTo>
                <a:cubicBezTo>
                  <a:pt x="1935" y="350"/>
                  <a:pt x="1970" y="302"/>
                  <a:pt x="1973" y="241"/>
                </a:cubicBezTo>
                <a:cubicBezTo>
                  <a:pt x="1975" y="195"/>
                  <a:pt x="1927" y="141"/>
                  <a:pt x="1934" y="101"/>
                </a:cubicBezTo>
                <a:cubicBezTo>
                  <a:pt x="1941" y="64"/>
                  <a:pt x="1971" y="87"/>
                  <a:pt x="1996" y="7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9" name="Ink 3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859088" y="3076575"/>
            <a:ext cx="2549525" cy="106363"/>
          </a:xfrm>
          <a:custGeom>
            <a:avLst/>
            <a:gdLst>
              <a:gd name="T0" fmla="*/ 2147483647 w 7081"/>
              <a:gd name="T1" fmla="*/ 2147483647 h 296"/>
              <a:gd name="T2" fmla="*/ 2147483647 w 7081"/>
              <a:gd name="T3" fmla="*/ 2147483647 h 296"/>
              <a:gd name="T4" fmla="*/ 2147483647 w 7081"/>
              <a:gd name="T5" fmla="*/ 2147483647 h 296"/>
              <a:gd name="T6" fmla="*/ 2147483647 w 7081"/>
              <a:gd name="T7" fmla="*/ 2147483647 h 296"/>
              <a:gd name="T8" fmla="*/ 2147483647 w 7081"/>
              <a:gd name="T9" fmla="*/ 2147483647 h 296"/>
              <a:gd name="T10" fmla="*/ 2147483647 w 7081"/>
              <a:gd name="T11" fmla="*/ 2147483647 h 296"/>
              <a:gd name="T12" fmla="*/ 2147483647 w 7081"/>
              <a:gd name="T13" fmla="*/ 2147483647 h 296"/>
              <a:gd name="T14" fmla="*/ 2147483647 w 7081"/>
              <a:gd name="T15" fmla="*/ 2147483647 h 2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081"/>
              <a:gd name="T25" fmla="*/ 0 h 296"/>
              <a:gd name="T26" fmla="*/ 7081 w 7081"/>
              <a:gd name="T27" fmla="*/ 296 h 29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081" h="296" extrusionOk="0">
                <a:moveTo>
                  <a:pt x="103" y="10"/>
                </a:moveTo>
                <a:cubicBezTo>
                  <a:pt x="72" y="36"/>
                  <a:pt x="-35" y="3"/>
                  <a:pt x="4" y="120"/>
                </a:cubicBezTo>
                <a:cubicBezTo>
                  <a:pt x="43" y="239"/>
                  <a:pt x="206" y="224"/>
                  <a:pt x="305" y="229"/>
                </a:cubicBezTo>
                <a:cubicBezTo>
                  <a:pt x="1028" y="262"/>
                  <a:pt x="1755" y="256"/>
                  <a:pt x="2479" y="274"/>
                </a:cubicBezTo>
                <a:cubicBezTo>
                  <a:pt x="3163" y="291"/>
                  <a:pt x="3831" y="279"/>
                  <a:pt x="4514" y="228"/>
                </a:cubicBezTo>
                <a:cubicBezTo>
                  <a:pt x="5238" y="174"/>
                  <a:pt x="5959" y="216"/>
                  <a:pt x="6682" y="185"/>
                </a:cubicBezTo>
                <a:cubicBezTo>
                  <a:pt x="6772" y="181"/>
                  <a:pt x="7003" y="197"/>
                  <a:pt x="7070" y="115"/>
                </a:cubicBezTo>
                <a:cubicBezTo>
                  <a:pt x="7094" y="85"/>
                  <a:pt x="7051" y="53"/>
                  <a:pt x="7058" y="42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74" name="Group 15"/>
          <p:cNvGrpSpPr>
            <a:grpSpLocks/>
          </p:cNvGrpSpPr>
          <p:nvPr/>
        </p:nvGrpSpPr>
        <p:grpSpPr bwMode="auto">
          <a:xfrm>
            <a:off x="468313" y="1143000"/>
            <a:ext cx="8039100" cy="190500"/>
            <a:chOff x="295" y="1311"/>
            <a:chExt cx="5177" cy="114"/>
          </a:xfrm>
        </p:grpSpPr>
        <p:sp>
          <p:nvSpPr>
            <p:cNvPr id="79901" name="Rectangle 1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02" name="Rectangle 1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79875" name="Text Box 18"/>
          <p:cNvSpPr txBox="1">
            <a:spLocks noChangeArrowheads="1"/>
          </p:cNvSpPr>
          <p:nvPr/>
        </p:nvSpPr>
        <p:spPr bwMode="auto">
          <a:xfrm>
            <a:off x="392113" y="271463"/>
            <a:ext cx="80216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4200">
                <a:latin typeface="Courier New" pitchFamily="49" charset="0"/>
              </a:rPr>
              <a:t>filter    sort</a:t>
            </a:r>
            <a:endParaRPr lang="en-US" altLang="en-US" sz="3600" b="0"/>
          </a:p>
        </p:txBody>
      </p:sp>
      <p:sp>
        <p:nvSpPr>
          <p:cNvPr id="79876" name="Text Box 6"/>
          <p:cNvSpPr txBox="1">
            <a:spLocks noChangeArrowheads="1"/>
          </p:cNvSpPr>
          <p:nvPr/>
        </p:nvSpPr>
        <p:spPr bwMode="auto">
          <a:xfrm>
            <a:off x="387350" y="1562100"/>
            <a:ext cx="6308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b="0"/>
              <a:t>What does the higher-order function </a:t>
            </a:r>
            <a:r>
              <a:rPr lang="en-US" altLang="en-US">
                <a:solidFill>
                  <a:srgbClr val="FF0000"/>
                </a:solidFill>
                <a:latin typeface="Courier New" pitchFamily="49" charset="0"/>
              </a:rPr>
              <a:t>filter</a:t>
            </a:r>
            <a:r>
              <a:rPr lang="en-US" altLang="en-US" b="0"/>
              <a:t> do?</a:t>
            </a:r>
          </a:p>
        </p:txBody>
      </p:sp>
      <p:sp>
        <p:nvSpPr>
          <p:cNvPr id="79877" name="Text Box 7"/>
          <p:cNvSpPr txBox="1">
            <a:spLocks noChangeArrowheads="1"/>
          </p:cNvSpPr>
          <p:nvPr/>
        </p:nvSpPr>
        <p:spPr bwMode="auto">
          <a:xfrm>
            <a:off x="96838" y="2735263"/>
            <a:ext cx="60928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>
                <a:latin typeface="Courier New" pitchFamily="49" charset="0"/>
              </a:rPr>
              <a:t>(</a:t>
            </a:r>
            <a:r>
              <a:rPr lang="en-US" altLang="en-US">
                <a:solidFill>
                  <a:srgbClr val="FF0000"/>
                </a:solidFill>
                <a:latin typeface="Courier New" pitchFamily="49" charset="0"/>
              </a:rPr>
              <a:t>filter</a:t>
            </a:r>
            <a:r>
              <a:rPr lang="en-US" altLang="en-US">
                <a:latin typeface="Courier New" pitchFamily="49" charset="0"/>
              </a:rPr>
              <a:t> </a:t>
            </a:r>
            <a:r>
              <a:rPr lang="en-US" altLang="en-US">
                <a:solidFill>
                  <a:srgbClr val="090BF3"/>
                </a:solidFill>
                <a:latin typeface="Courier New" pitchFamily="49" charset="0"/>
              </a:rPr>
              <a:t>even? </a:t>
            </a:r>
            <a:r>
              <a:rPr lang="en-US" altLang="en-US">
                <a:latin typeface="Courier New" pitchFamily="49" charset="0"/>
              </a:rPr>
              <a:t>'(1 2 3 4 5 6 8))</a:t>
            </a:r>
          </a:p>
        </p:txBody>
      </p:sp>
      <p:sp>
        <p:nvSpPr>
          <p:cNvPr id="79878" name="Line 8"/>
          <p:cNvSpPr>
            <a:spLocks noChangeShapeType="1"/>
          </p:cNvSpPr>
          <p:nvPr/>
        </p:nvSpPr>
        <p:spPr bwMode="auto">
          <a:xfrm>
            <a:off x="6038850" y="2841625"/>
            <a:ext cx="4000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9879" name="Text Box 9"/>
          <p:cNvSpPr txBox="1">
            <a:spLocks noChangeArrowheads="1"/>
          </p:cNvSpPr>
          <p:nvPr/>
        </p:nvSpPr>
        <p:spPr bwMode="auto">
          <a:xfrm>
            <a:off x="6569075" y="2717800"/>
            <a:ext cx="2284413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>
                <a:latin typeface="Courier New" pitchFamily="49" charset="0"/>
              </a:rPr>
              <a:t>'(2 4 6 8)</a:t>
            </a:r>
          </a:p>
        </p:txBody>
      </p:sp>
      <p:sp>
        <p:nvSpPr>
          <p:cNvPr id="79880" name="Text Box 14"/>
          <p:cNvSpPr txBox="1">
            <a:spLocks noChangeArrowheads="1"/>
          </p:cNvSpPr>
          <p:nvPr/>
        </p:nvSpPr>
        <p:spPr bwMode="auto">
          <a:xfrm>
            <a:off x="474663" y="4754563"/>
            <a:ext cx="3776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>
                <a:solidFill>
                  <a:srgbClr val="A70BE0"/>
                </a:solidFill>
                <a:latin typeface="Courier New" pitchFamily="49" charset="0"/>
              </a:rPr>
              <a:t>sort</a:t>
            </a:r>
            <a:r>
              <a:rPr lang="en-US" altLang="en-US" b="0"/>
              <a:t> does what you expect, </a:t>
            </a:r>
          </a:p>
        </p:txBody>
      </p:sp>
      <p:sp>
        <p:nvSpPr>
          <p:cNvPr id="79881" name="Rectangle 15"/>
          <p:cNvSpPr>
            <a:spLocks noChangeArrowheads="1"/>
          </p:cNvSpPr>
          <p:nvPr/>
        </p:nvSpPr>
        <p:spPr bwMode="auto">
          <a:xfrm>
            <a:off x="1331913" y="5138738"/>
            <a:ext cx="5822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0"/>
              <a:t>but it requires a two-argument function as its third input</a:t>
            </a:r>
          </a:p>
        </p:txBody>
      </p:sp>
      <p:sp>
        <p:nvSpPr>
          <p:cNvPr id="79882" name="Text Box 16"/>
          <p:cNvSpPr txBox="1">
            <a:spLocks noChangeArrowheads="1"/>
          </p:cNvSpPr>
          <p:nvPr/>
        </p:nvSpPr>
        <p:spPr bwMode="auto">
          <a:xfrm>
            <a:off x="6075363" y="3175000"/>
            <a:ext cx="2711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000" b="0">
                <a:solidFill>
                  <a:srgbClr val="008000"/>
                </a:solidFill>
                <a:latin typeface="Comic Sans MS" pitchFamily="66" charset="0"/>
              </a:rPr>
              <a:t>You will definitely </a:t>
            </a:r>
            <a:r>
              <a:rPr lang="en-US" altLang="en-US" sz="1000" i="1">
                <a:solidFill>
                  <a:srgbClr val="008000"/>
                </a:solidFill>
                <a:latin typeface="Comic Sans MS" pitchFamily="66" charset="0"/>
              </a:rPr>
              <a:t>appreciate</a:t>
            </a:r>
            <a:r>
              <a:rPr lang="en-US" altLang="en-US" sz="1000" b="0">
                <a:solidFill>
                  <a:srgbClr val="008000"/>
                </a:solidFill>
                <a:latin typeface="Comic Sans MS" pitchFamily="66" charset="0"/>
              </a:rPr>
              <a:t> filter!</a:t>
            </a:r>
          </a:p>
        </p:txBody>
      </p:sp>
      <p:grpSp>
        <p:nvGrpSpPr>
          <p:cNvPr id="79883" name="Group 49"/>
          <p:cNvGrpSpPr>
            <a:grpSpLocks/>
          </p:cNvGrpSpPr>
          <p:nvPr/>
        </p:nvGrpSpPr>
        <p:grpSpPr bwMode="auto">
          <a:xfrm>
            <a:off x="8428038" y="3373438"/>
            <a:ext cx="466725" cy="517525"/>
            <a:chOff x="2928" y="1051"/>
            <a:chExt cx="840" cy="957"/>
          </a:xfrm>
        </p:grpSpPr>
        <p:sp>
          <p:nvSpPr>
            <p:cNvPr id="79888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9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890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891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892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893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894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895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896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897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98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99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00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9884" name="Text Box 31"/>
          <p:cNvSpPr txBox="1">
            <a:spLocks noChangeArrowheads="1"/>
          </p:cNvSpPr>
          <p:nvPr/>
        </p:nvSpPr>
        <p:spPr bwMode="auto">
          <a:xfrm>
            <a:off x="914400" y="6013450"/>
            <a:ext cx="41116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>
                <a:latin typeface="Courier New" pitchFamily="49" charset="0"/>
              </a:rPr>
              <a:t>(</a:t>
            </a:r>
            <a:r>
              <a:rPr lang="en-US" altLang="en-US">
                <a:solidFill>
                  <a:srgbClr val="A70BE0"/>
                </a:solidFill>
                <a:latin typeface="Courier New" pitchFamily="49" charset="0"/>
              </a:rPr>
              <a:t>sort</a:t>
            </a:r>
            <a:r>
              <a:rPr lang="en-US" altLang="en-US">
                <a:latin typeface="Courier New" pitchFamily="49" charset="0"/>
              </a:rPr>
              <a:t> '(42 30 77) </a:t>
            </a:r>
            <a:r>
              <a:rPr lang="en-US" altLang="en-US">
                <a:solidFill>
                  <a:srgbClr val="A70BE0"/>
                </a:solidFill>
                <a:latin typeface="Courier New" pitchFamily="49" charset="0"/>
              </a:rPr>
              <a:t>&lt;</a:t>
            </a:r>
            <a:r>
              <a:rPr lang="en-US" altLang="en-US">
                <a:latin typeface="Courier New" pitchFamily="49" charset="0"/>
              </a:rPr>
              <a:t>)</a:t>
            </a:r>
            <a:endParaRPr lang="en-US" altLang="en-US" sz="1200">
              <a:latin typeface="Courier New" pitchFamily="49" charset="0"/>
            </a:endParaRPr>
          </a:p>
        </p:txBody>
      </p:sp>
      <p:sp>
        <p:nvSpPr>
          <p:cNvPr id="79885" name="Line 8"/>
          <p:cNvSpPr>
            <a:spLocks noChangeShapeType="1"/>
          </p:cNvSpPr>
          <p:nvPr/>
        </p:nvSpPr>
        <p:spPr bwMode="auto">
          <a:xfrm>
            <a:off x="4895850" y="6169025"/>
            <a:ext cx="4000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9886" name="Text Box 9"/>
          <p:cNvSpPr txBox="1">
            <a:spLocks noChangeArrowheads="1"/>
          </p:cNvSpPr>
          <p:nvPr/>
        </p:nvSpPr>
        <p:spPr bwMode="auto">
          <a:xfrm>
            <a:off x="5426075" y="6013450"/>
            <a:ext cx="2284413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>
                <a:latin typeface="Courier New" pitchFamily="49" charset="0"/>
              </a:rPr>
              <a:t>'(30 42 77)</a:t>
            </a:r>
          </a:p>
        </p:txBody>
      </p:sp>
      <p:sp>
        <p:nvSpPr>
          <p:cNvPr id="79887" name="Ink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349750" y="5424488"/>
            <a:ext cx="128588" cy="468312"/>
          </a:xfrm>
          <a:custGeom>
            <a:avLst/>
            <a:gdLst>
              <a:gd name="T0" fmla="*/ 2147483647 w 359"/>
              <a:gd name="T1" fmla="*/ 2147483647 h 1301"/>
              <a:gd name="T2" fmla="*/ 2147483647 w 359"/>
              <a:gd name="T3" fmla="*/ 0 h 1301"/>
              <a:gd name="T4" fmla="*/ 2147483647 w 359"/>
              <a:gd name="T5" fmla="*/ 2147483647 h 1301"/>
              <a:gd name="T6" fmla="*/ 2147483647 w 359"/>
              <a:gd name="T7" fmla="*/ 2147483647 h 1301"/>
              <a:gd name="T8" fmla="*/ 2147483647 w 359"/>
              <a:gd name="T9" fmla="*/ 2147483647 h 1301"/>
              <a:gd name="T10" fmla="*/ 2147483647 w 359"/>
              <a:gd name="T11" fmla="*/ 2147483647 h 1301"/>
              <a:gd name="T12" fmla="*/ 2147483647 w 359"/>
              <a:gd name="T13" fmla="*/ 2147483647 h 1301"/>
              <a:gd name="T14" fmla="*/ 2147483647 w 359"/>
              <a:gd name="T15" fmla="*/ 2147483647 h 1301"/>
              <a:gd name="T16" fmla="*/ 2147483647 w 359"/>
              <a:gd name="T17" fmla="*/ 2147483647 h 1301"/>
              <a:gd name="T18" fmla="*/ 2147483647 w 359"/>
              <a:gd name="T19" fmla="*/ 2147483647 h 1301"/>
              <a:gd name="T20" fmla="*/ 2147483647 w 359"/>
              <a:gd name="T21" fmla="*/ 2147483647 h 1301"/>
              <a:gd name="T22" fmla="*/ 2147483647 w 359"/>
              <a:gd name="T23" fmla="*/ 2147483647 h 1301"/>
              <a:gd name="T24" fmla="*/ 2147483647 w 359"/>
              <a:gd name="T25" fmla="*/ 2147483647 h 1301"/>
              <a:gd name="T26" fmla="*/ 2147483647 w 359"/>
              <a:gd name="T27" fmla="*/ 2147483647 h 1301"/>
              <a:gd name="T28" fmla="*/ 2147483647 w 359"/>
              <a:gd name="T29" fmla="*/ 2147483647 h 1301"/>
              <a:gd name="T30" fmla="*/ 2147483647 w 359"/>
              <a:gd name="T31" fmla="*/ 2147483647 h 130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59"/>
              <a:gd name="T49" fmla="*/ 0 h 1301"/>
              <a:gd name="T50" fmla="*/ 359 w 359"/>
              <a:gd name="T51" fmla="*/ 1301 h 130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59" h="1301" extrusionOk="0">
                <a:moveTo>
                  <a:pt x="148" y="74"/>
                </a:moveTo>
                <a:cubicBezTo>
                  <a:pt x="167" y="50"/>
                  <a:pt x="184" y="24"/>
                  <a:pt x="200" y="0"/>
                </a:cubicBezTo>
                <a:cubicBezTo>
                  <a:pt x="210" y="38"/>
                  <a:pt x="213" y="74"/>
                  <a:pt x="217" y="114"/>
                </a:cubicBezTo>
                <a:cubicBezTo>
                  <a:pt x="223" y="181"/>
                  <a:pt x="224" y="248"/>
                  <a:pt x="225" y="316"/>
                </a:cubicBezTo>
                <a:cubicBezTo>
                  <a:pt x="228" y="525"/>
                  <a:pt x="205" y="731"/>
                  <a:pt x="194" y="939"/>
                </a:cubicBezTo>
                <a:cubicBezTo>
                  <a:pt x="191" y="995"/>
                  <a:pt x="192" y="1050"/>
                  <a:pt x="190" y="1106"/>
                </a:cubicBezTo>
                <a:cubicBezTo>
                  <a:pt x="177" y="1082"/>
                  <a:pt x="166" y="1057"/>
                  <a:pt x="153" y="1033"/>
                </a:cubicBezTo>
                <a:cubicBezTo>
                  <a:pt x="119" y="966"/>
                  <a:pt x="81" y="896"/>
                  <a:pt x="21" y="848"/>
                </a:cubicBezTo>
                <a:cubicBezTo>
                  <a:pt x="16" y="845"/>
                  <a:pt x="12" y="843"/>
                  <a:pt x="7" y="840"/>
                </a:cubicBezTo>
                <a:cubicBezTo>
                  <a:pt x="5" y="868"/>
                  <a:pt x="4" y="887"/>
                  <a:pt x="9" y="918"/>
                </a:cubicBezTo>
                <a:cubicBezTo>
                  <a:pt x="17" y="973"/>
                  <a:pt x="29" y="1028"/>
                  <a:pt x="41" y="1083"/>
                </a:cubicBezTo>
                <a:cubicBezTo>
                  <a:pt x="57" y="1156"/>
                  <a:pt x="74" y="1229"/>
                  <a:pt x="98" y="1300"/>
                </a:cubicBezTo>
                <a:cubicBezTo>
                  <a:pt x="108" y="1286"/>
                  <a:pt x="122" y="1263"/>
                  <a:pt x="134" y="1242"/>
                </a:cubicBezTo>
                <a:cubicBezTo>
                  <a:pt x="160" y="1196"/>
                  <a:pt x="191" y="1152"/>
                  <a:pt x="225" y="1112"/>
                </a:cubicBezTo>
                <a:cubicBezTo>
                  <a:pt x="259" y="1073"/>
                  <a:pt x="309" y="1038"/>
                  <a:pt x="339" y="997"/>
                </a:cubicBezTo>
                <a:cubicBezTo>
                  <a:pt x="355" y="981"/>
                  <a:pt x="360" y="977"/>
                  <a:pt x="358" y="961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8" name="Group 15"/>
          <p:cNvGrpSpPr>
            <a:grpSpLocks/>
          </p:cNvGrpSpPr>
          <p:nvPr/>
        </p:nvGrpSpPr>
        <p:grpSpPr bwMode="auto">
          <a:xfrm>
            <a:off x="468313" y="1143000"/>
            <a:ext cx="8039100" cy="190500"/>
            <a:chOff x="295" y="1311"/>
            <a:chExt cx="5177" cy="114"/>
          </a:xfrm>
        </p:grpSpPr>
        <p:sp>
          <p:nvSpPr>
            <p:cNvPr id="80919" name="Rectangle 1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920" name="Rectangle 1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0899" name="Text Box 18"/>
          <p:cNvSpPr txBox="1">
            <a:spLocks noChangeArrowheads="1"/>
          </p:cNvSpPr>
          <p:nvPr/>
        </p:nvSpPr>
        <p:spPr bwMode="auto">
          <a:xfrm>
            <a:off x="469900" y="263525"/>
            <a:ext cx="80216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4200" b="0"/>
              <a:t>Try it!</a:t>
            </a:r>
            <a:endParaRPr lang="en-US" altLang="en-US" sz="3600" b="0"/>
          </a:p>
        </p:txBody>
      </p:sp>
      <p:sp>
        <p:nvSpPr>
          <p:cNvPr id="80900" name="Rectangle 13"/>
          <p:cNvSpPr>
            <a:spLocks noChangeArrowheads="1"/>
          </p:cNvSpPr>
          <p:nvPr/>
        </p:nvSpPr>
        <p:spPr bwMode="auto">
          <a:xfrm>
            <a:off x="457200" y="4175125"/>
            <a:ext cx="7458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800" b="0"/>
              <a:t>Write </a:t>
            </a:r>
            <a:r>
              <a:rPr lang="en-US" altLang="en-US" sz="1800">
                <a:latin typeface="Courier New" pitchFamily="49" charset="0"/>
              </a:rPr>
              <a:t>(drop-above k L)</a:t>
            </a:r>
            <a:r>
              <a:rPr lang="en-US" altLang="en-US" sz="1800" b="0"/>
              <a:t>, which returns L without any elements &gt; k.</a:t>
            </a:r>
          </a:p>
        </p:txBody>
      </p:sp>
      <p:sp>
        <p:nvSpPr>
          <p:cNvPr id="80901" name="Text Box 29"/>
          <p:cNvSpPr txBox="1">
            <a:spLocks noChangeArrowheads="1"/>
          </p:cNvSpPr>
          <p:nvPr/>
        </p:nvSpPr>
        <p:spPr bwMode="auto">
          <a:xfrm>
            <a:off x="357188" y="1589088"/>
            <a:ext cx="7810500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sz="1800">
                <a:latin typeface="Courier New" pitchFamily="49" charset="0"/>
              </a:rPr>
              <a:t>(</a:t>
            </a:r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sort</a:t>
            </a:r>
            <a:r>
              <a:rPr lang="en-US" altLang="en-US" sz="1800">
                <a:latin typeface="Courier New" pitchFamily="49" charset="0"/>
              </a:rPr>
              <a:t> '(</a:t>
            </a:r>
            <a:r>
              <a:rPr lang="en-US" altLang="en-US" sz="1800">
                <a:solidFill>
                  <a:srgbClr val="008000"/>
                </a:solidFill>
                <a:latin typeface="Courier New" pitchFamily="49" charset="0"/>
              </a:rPr>
              <a:t>"works" "way" "no" "this"</a:t>
            </a:r>
            <a:r>
              <a:rPr lang="en-US" altLang="en-US" sz="1800">
                <a:latin typeface="Courier New" pitchFamily="49" charset="0"/>
              </a:rPr>
              <a:t>) </a:t>
            </a:r>
          </a:p>
          <a:p>
            <a:pPr algn="l">
              <a:lnSpc>
                <a:spcPct val="50000"/>
              </a:lnSpc>
            </a:pPr>
            <a:r>
              <a:rPr lang="en-US" altLang="en-US" sz="1800">
                <a:latin typeface="Courier New" pitchFamily="49" charset="0"/>
              </a:rPr>
              <a:t>      (lambda (s1 s2) (&lt; (string-length s1)</a:t>
            </a:r>
          </a:p>
          <a:p>
            <a:pPr algn="l">
              <a:lnSpc>
                <a:spcPct val="50000"/>
              </a:lnSpc>
            </a:pPr>
            <a:r>
              <a:rPr lang="en-US" altLang="en-US" sz="1800">
                <a:latin typeface="Courier New" pitchFamily="49" charset="0"/>
              </a:rPr>
              <a:t>                         (string-length s2)))</a:t>
            </a:r>
          </a:p>
          <a:p>
            <a:pPr algn="l">
              <a:lnSpc>
                <a:spcPct val="50000"/>
              </a:lnSpc>
            </a:pPr>
            <a:r>
              <a:rPr lang="en-US" altLang="en-US" sz="1800">
                <a:latin typeface="Courier New" pitchFamily="49" charset="0"/>
              </a:rPr>
              <a:t>    ) </a:t>
            </a:r>
            <a:r>
              <a:rPr lang="en-US" altLang="en-US" sz="1800">
                <a:solidFill>
                  <a:srgbClr val="090BF3"/>
                </a:solidFill>
                <a:latin typeface="Courier New" pitchFamily="49" charset="0"/>
              </a:rPr>
              <a:t>;; end of sort</a:t>
            </a:r>
            <a:endParaRPr lang="en-US" altLang="en-US" sz="1800">
              <a:latin typeface="Courier New" pitchFamily="49" charset="0"/>
            </a:endParaRPr>
          </a:p>
        </p:txBody>
      </p:sp>
      <p:sp>
        <p:nvSpPr>
          <p:cNvPr id="80902" name="Rectangle 30"/>
          <p:cNvSpPr>
            <a:spLocks noChangeArrowheads="1"/>
          </p:cNvSpPr>
          <p:nvPr/>
        </p:nvSpPr>
        <p:spPr bwMode="auto">
          <a:xfrm>
            <a:off x="163513" y="4953000"/>
            <a:ext cx="3476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(define (drop-above k L)</a:t>
            </a:r>
            <a:endParaRPr lang="en-US" altLang="en-US" sz="1800" b="0"/>
          </a:p>
        </p:txBody>
      </p:sp>
      <p:sp>
        <p:nvSpPr>
          <p:cNvPr id="80903" name="Rectangle 31"/>
          <p:cNvSpPr>
            <a:spLocks noChangeArrowheads="1"/>
          </p:cNvSpPr>
          <p:nvPr/>
        </p:nvSpPr>
        <p:spPr bwMode="auto">
          <a:xfrm>
            <a:off x="914400" y="4575175"/>
            <a:ext cx="32940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200">
                <a:solidFill>
                  <a:srgbClr val="090BF3"/>
                </a:solidFill>
                <a:latin typeface="Courier New" pitchFamily="49" charset="0"/>
              </a:rPr>
              <a:t>(drop-more 60 '(55 60 65 101 133))</a:t>
            </a:r>
            <a:endParaRPr lang="en-US" altLang="en-US" sz="1200" b="0">
              <a:solidFill>
                <a:srgbClr val="090BF3"/>
              </a:solidFill>
            </a:endParaRPr>
          </a:p>
        </p:txBody>
      </p:sp>
      <p:sp>
        <p:nvSpPr>
          <p:cNvPr id="80904" name="Rectangle 32"/>
          <p:cNvSpPr>
            <a:spLocks noChangeArrowheads="1"/>
          </p:cNvSpPr>
          <p:nvPr/>
        </p:nvSpPr>
        <p:spPr bwMode="auto">
          <a:xfrm>
            <a:off x="4791075" y="4575175"/>
            <a:ext cx="9159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200">
                <a:solidFill>
                  <a:srgbClr val="090BF3"/>
                </a:solidFill>
                <a:latin typeface="Courier New" pitchFamily="49" charset="0"/>
              </a:rPr>
              <a:t>'(55 60)</a:t>
            </a:r>
            <a:endParaRPr lang="en-US" altLang="en-US" sz="1200" b="0">
              <a:solidFill>
                <a:srgbClr val="090BF3"/>
              </a:solidFill>
            </a:endParaRPr>
          </a:p>
        </p:txBody>
      </p:sp>
      <p:sp>
        <p:nvSpPr>
          <p:cNvPr id="80905" name="Line 33"/>
          <p:cNvSpPr>
            <a:spLocks noChangeShapeType="1"/>
          </p:cNvSpPr>
          <p:nvPr/>
        </p:nvSpPr>
        <p:spPr bwMode="auto">
          <a:xfrm>
            <a:off x="4238625" y="4713288"/>
            <a:ext cx="533400" cy="0"/>
          </a:xfrm>
          <a:prstGeom prst="line">
            <a:avLst/>
          </a:prstGeom>
          <a:noFill/>
          <a:ln w="19050">
            <a:solidFill>
              <a:srgbClr val="090BF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0906" name="Line 34"/>
          <p:cNvSpPr>
            <a:spLocks noChangeShapeType="1"/>
          </p:cNvSpPr>
          <p:nvPr/>
        </p:nvSpPr>
        <p:spPr bwMode="auto">
          <a:xfrm>
            <a:off x="228600" y="4038600"/>
            <a:ext cx="845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0907" name="Ink 1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503363" y="4468813"/>
            <a:ext cx="396875" cy="228600"/>
          </a:xfrm>
          <a:custGeom>
            <a:avLst/>
            <a:gdLst>
              <a:gd name="T0" fmla="*/ 2147483647 w 1100"/>
              <a:gd name="T1" fmla="*/ 2147483647 h 634"/>
              <a:gd name="T2" fmla="*/ 2147483647 w 1100"/>
              <a:gd name="T3" fmla="*/ 2147483647 h 634"/>
              <a:gd name="T4" fmla="*/ 2147483647 w 1100"/>
              <a:gd name="T5" fmla="*/ 2147483647 h 634"/>
              <a:gd name="T6" fmla="*/ 2147483647 w 1100"/>
              <a:gd name="T7" fmla="*/ 2147483647 h 634"/>
              <a:gd name="T8" fmla="*/ 2147483647 w 1100"/>
              <a:gd name="T9" fmla="*/ 2147483647 h 634"/>
              <a:gd name="T10" fmla="*/ 2147483647 w 1100"/>
              <a:gd name="T11" fmla="*/ 2147483647 h 634"/>
              <a:gd name="T12" fmla="*/ 2147483647 w 1100"/>
              <a:gd name="T13" fmla="*/ 2147483647 h 634"/>
              <a:gd name="T14" fmla="*/ 2147483647 w 1100"/>
              <a:gd name="T15" fmla="*/ 2147483647 h 634"/>
              <a:gd name="T16" fmla="*/ 2147483647 w 1100"/>
              <a:gd name="T17" fmla="*/ 2147483647 h 634"/>
              <a:gd name="T18" fmla="*/ 0 w 1100"/>
              <a:gd name="T19" fmla="*/ 2147483647 h 634"/>
              <a:gd name="T20" fmla="*/ 2147483647 w 1100"/>
              <a:gd name="T21" fmla="*/ 2147483647 h 634"/>
              <a:gd name="T22" fmla="*/ 2147483647 w 1100"/>
              <a:gd name="T23" fmla="*/ 2147483647 h 634"/>
              <a:gd name="T24" fmla="*/ 2147483647 w 1100"/>
              <a:gd name="T25" fmla="*/ 2147483647 h 634"/>
              <a:gd name="T26" fmla="*/ 2147483647 w 1100"/>
              <a:gd name="T27" fmla="*/ 2147483647 h 634"/>
              <a:gd name="T28" fmla="*/ 2147483647 w 1100"/>
              <a:gd name="T29" fmla="*/ 2147483647 h 634"/>
              <a:gd name="T30" fmla="*/ 2147483647 w 1100"/>
              <a:gd name="T31" fmla="*/ 2147483647 h 634"/>
              <a:gd name="T32" fmla="*/ 2147483647 w 1100"/>
              <a:gd name="T33" fmla="*/ 2147483647 h 634"/>
              <a:gd name="T34" fmla="*/ 2147483647 w 1100"/>
              <a:gd name="T35" fmla="*/ 2147483647 h 634"/>
              <a:gd name="T36" fmla="*/ 2147483647 w 1100"/>
              <a:gd name="T37" fmla="*/ 2147483647 h 634"/>
              <a:gd name="T38" fmla="*/ 2147483647 w 1100"/>
              <a:gd name="T39" fmla="*/ 2147483647 h 634"/>
              <a:gd name="T40" fmla="*/ 2147483647 w 1100"/>
              <a:gd name="T41" fmla="*/ 2147483647 h 634"/>
              <a:gd name="T42" fmla="*/ 2147483647 w 1100"/>
              <a:gd name="T43" fmla="*/ 2147483647 h 634"/>
              <a:gd name="T44" fmla="*/ 2147483647 w 1100"/>
              <a:gd name="T45" fmla="*/ 2147483647 h 634"/>
              <a:gd name="T46" fmla="*/ 2147483647 w 1100"/>
              <a:gd name="T47" fmla="*/ 2147483647 h 634"/>
              <a:gd name="T48" fmla="*/ 2147483647 w 1100"/>
              <a:gd name="T49" fmla="*/ 2147483647 h 634"/>
              <a:gd name="T50" fmla="*/ 2147483647 w 1100"/>
              <a:gd name="T51" fmla="*/ 2147483647 h 634"/>
              <a:gd name="T52" fmla="*/ 2147483647 w 1100"/>
              <a:gd name="T53" fmla="*/ 2147483647 h 634"/>
              <a:gd name="T54" fmla="*/ 2147483647 w 1100"/>
              <a:gd name="T55" fmla="*/ 2147483647 h 634"/>
              <a:gd name="T56" fmla="*/ 2147483647 w 1100"/>
              <a:gd name="T57" fmla="*/ 2147483647 h 634"/>
              <a:gd name="T58" fmla="*/ 2147483647 w 1100"/>
              <a:gd name="T59" fmla="*/ 2147483647 h 63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100"/>
              <a:gd name="T91" fmla="*/ 0 h 634"/>
              <a:gd name="T92" fmla="*/ 1100 w 1100"/>
              <a:gd name="T93" fmla="*/ 634 h 63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100" h="634" extrusionOk="0">
                <a:moveTo>
                  <a:pt x="283" y="623"/>
                </a:moveTo>
                <a:cubicBezTo>
                  <a:pt x="266" y="628"/>
                  <a:pt x="262" y="627"/>
                  <a:pt x="244" y="623"/>
                </a:cubicBezTo>
                <a:cubicBezTo>
                  <a:pt x="269" y="615"/>
                  <a:pt x="291" y="611"/>
                  <a:pt x="317" y="606"/>
                </a:cubicBezTo>
                <a:cubicBezTo>
                  <a:pt x="363" y="598"/>
                  <a:pt x="408" y="600"/>
                  <a:pt x="454" y="602"/>
                </a:cubicBezTo>
                <a:cubicBezTo>
                  <a:pt x="524" y="606"/>
                  <a:pt x="593" y="619"/>
                  <a:pt x="663" y="626"/>
                </a:cubicBezTo>
                <a:cubicBezTo>
                  <a:pt x="706" y="630"/>
                  <a:pt x="751" y="635"/>
                  <a:pt x="794" y="632"/>
                </a:cubicBezTo>
                <a:cubicBezTo>
                  <a:pt x="818" y="630"/>
                  <a:pt x="821" y="626"/>
                  <a:pt x="833" y="609"/>
                </a:cubicBezTo>
              </a:path>
              <a:path w="1100" h="634" extrusionOk="0">
                <a:moveTo>
                  <a:pt x="98" y="234"/>
                </a:moveTo>
                <a:cubicBezTo>
                  <a:pt x="74" y="237"/>
                  <a:pt x="49" y="247"/>
                  <a:pt x="32" y="264"/>
                </a:cubicBezTo>
                <a:cubicBezTo>
                  <a:pt x="24" y="272"/>
                  <a:pt x="-6" y="301"/>
                  <a:pt x="0" y="316"/>
                </a:cubicBezTo>
                <a:cubicBezTo>
                  <a:pt x="8" y="335"/>
                  <a:pt x="40" y="323"/>
                  <a:pt x="55" y="334"/>
                </a:cubicBezTo>
                <a:cubicBezTo>
                  <a:pt x="67" y="344"/>
                  <a:pt x="87" y="392"/>
                  <a:pt x="110" y="376"/>
                </a:cubicBezTo>
                <a:cubicBezTo>
                  <a:pt x="119" y="362"/>
                  <a:pt x="122" y="356"/>
                  <a:pt x="131" y="348"/>
                </a:cubicBezTo>
              </a:path>
              <a:path w="1100" h="634" extrusionOk="0">
                <a:moveTo>
                  <a:pt x="288" y="11"/>
                </a:moveTo>
                <a:cubicBezTo>
                  <a:pt x="303" y="33"/>
                  <a:pt x="297" y="40"/>
                  <a:pt x="296" y="66"/>
                </a:cubicBezTo>
                <a:cubicBezTo>
                  <a:pt x="293" y="129"/>
                  <a:pt x="285" y="194"/>
                  <a:pt x="293" y="256"/>
                </a:cubicBezTo>
                <a:cubicBezTo>
                  <a:pt x="314" y="249"/>
                  <a:pt x="335" y="239"/>
                  <a:pt x="357" y="235"/>
                </a:cubicBezTo>
                <a:cubicBezTo>
                  <a:pt x="381" y="231"/>
                  <a:pt x="417" y="230"/>
                  <a:pt x="422" y="261"/>
                </a:cubicBezTo>
                <a:cubicBezTo>
                  <a:pt x="426" y="288"/>
                  <a:pt x="384" y="310"/>
                  <a:pt x="389" y="332"/>
                </a:cubicBezTo>
                <a:cubicBezTo>
                  <a:pt x="394" y="354"/>
                  <a:pt x="441" y="358"/>
                  <a:pt x="456" y="359"/>
                </a:cubicBezTo>
                <a:cubicBezTo>
                  <a:pt x="509" y="364"/>
                  <a:pt x="572" y="325"/>
                  <a:pt x="619" y="332"/>
                </a:cubicBezTo>
                <a:cubicBezTo>
                  <a:pt x="641" y="335"/>
                  <a:pt x="645" y="358"/>
                  <a:pt x="657" y="374"/>
                </a:cubicBezTo>
                <a:cubicBezTo>
                  <a:pt x="673" y="395"/>
                  <a:pt x="676" y="400"/>
                  <a:pt x="702" y="402"/>
                </a:cubicBezTo>
                <a:cubicBezTo>
                  <a:pt x="718" y="403"/>
                  <a:pt x="732" y="401"/>
                  <a:pt x="749" y="404"/>
                </a:cubicBezTo>
                <a:cubicBezTo>
                  <a:pt x="770" y="407"/>
                  <a:pt x="789" y="411"/>
                  <a:pt x="809" y="403"/>
                </a:cubicBezTo>
                <a:cubicBezTo>
                  <a:pt x="839" y="391"/>
                  <a:pt x="871" y="349"/>
                  <a:pt x="889" y="324"/>
                </a:cubicBezTo>
                <a:cubicBezTo>
                  <a:pt x="918" y="284"/>
                  <a:pt x="945" y="240"/>
                  <a:pt x="970" y="198"/>
                </a:cubicBezTo>
                <a:cubicBezTo>
                  <a:pt x="983" y="175"/>
                  <a:pt x="998" y="155"/>
                  <a:pt x="1012" y="134"/>
                </a:cubicBezTo>
                <a:cubicBezTo>
                  <a:pt x="1036" y="155"/>
                  <a:pt x="1037" y="168"/>
                  <a:pt x="1071" y="170"/>
                </a:cubicBezTo>
                <a:cubicBezTo>
                  <a:pt x="1080" y="169"/>
                  <a:pt x="1090" y="167"/>
                  <a:pt x="1099" y="166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8" name="Ink 1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997200" y="4789488"/>
            <a:ext cx="144463" cy="225425"/>
          </a:xfrm>
          <a:custGeom>
            <a:avLst/>
            <a:gdLst>
              <a:gd name="T0" fmla="*/ 2147483647 w 400"/>
              <a:gd name="T1" fmla="*/ 2147483647 h 625"/>
              <a:gd name="T2" fmla="*/ 2147483647 w 400"/>
              <a:gd name="T3" fmla="*/ 0 h 625"/>
              <a:gd name="T4" fmla="*/ 2147483647 w 400"/>
              <a:gd name="T5" fmla="*/ 2147483647 h 625"/>
              <a:gd name="T6" fmla="*/ 2147483647 w 400"/>
              <a:gd name="T7" fmla="*/ 2147483647 h 625"/>
              <a:gd name="T8" fmla="*/ 2147483647 w 400"/>
              <a:gd name="T9" fmla="*/ 2147483647 h 625"/>
              <a:gd name="T10" fmla="*/ 2147483647 w 400"/>
              <a:gd name="T11" fmla="*/ 2147483647 h 625"/>
              <a:gd name="T12" fmla="*/ 2147483647 w 400"/>
              <a:gd name="T13" fmla="*/ 2147483647 h 625"/>
              <a:gd name="T14" fmla="*/ 2147483647 w 400"/>
              <a:gd name="T15" fmla="*/ 2147483647 h 625"/>
              <a:gd name="T16" fmla="*/ 2147483647 w 400"/>
              <a:gd name="T17" fmla="*/ 2147483647 h 625"/>
              <a:gd name="T18" fmla="*/ 2147483647 w 400"/>
              <a:gd name="T19" fmla="*/ 2147483647 h 625"/>
              <a:gd name="T20" fmla="*/ 0 w 400"/>
              <a:gd name="T21" fmla="*/ 2147483647 h 625"/>
              <a:gd name="T22" fmla="*/ 2147483647 w 400"/>
              <a:gd name="T23" fmla="*/ 2147483647 h 625"/>
              <a:gd name="T24" fmla="*/ 2147483647 w 400"/>
              <a:gd name="T25" fmla="*/ 2147483647 h 625"/>
              <a:gd name="T26" fmla="*/ 2147483647 w 400"/>
              <a:gd name="T27" fmla="*/ 2147483647 h 625"/>
              <a:gd name="T28" fmla="*/ 2147483647 w 400"/>
              <a:gd name="T29" fmla="*/ 2147483647 h 625"/>
              <a:gd name="T30" fmla="*/ 2147483647 w 400"/>
              <a:gd name="T31" fmla="*/ 2147483647 h 625"/>
              <a:gd name="T32" fmla="*/ 2147483647 w 400"/>
              <a:gd name="T33" fmla="*/ 2147483647 h 6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00"/>
              <a:gd name="T52" fmla="*/ 0 h 625"/>
              <a:gd name="T53" fmla="*/ 400 w 400"/>
              <a:gd name="T54" fmla="*/ 625 h 6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00" h="625" extrusionOk="0">
                <a:moveTo>
                  <a:pt x="277" y="37"/>
                </a:moveTo>
                <a:cubicBezTo>
                  <a:pt x="266" y="16"/>
                  <a:pt x="265" y="15"/>
                  <a:pt x="248" y="0"/>
                </a:cubicBezTo>
                <a:cubicBezTo>
                  <a:pt x="235" y="17"/>
                  <a:pt x="226" y="28"/>
                  <a:pt x="219" y="50"/>
                </a:cubicBezTo>
                <a:cubicBezTo>
                  <a:pt x="198" y="122"/>
                  <a:pt x="190" y="199"/>
                  <a:pt x="178" y="273"/>
                </a:cubicBezTo>
                <a:cubicBezTo>
                  <a:pt x="168" y="333"/>
                  <a:pt x="158" y="393"/>
                  <a:pt x="148" y="453"/>
                </a:cubicBezTo>
                <a:cubicBezTo>
                  <a:pt x="143" y="486"/>
                  <a:pt x="134" y="520"/>
                  <a:pt x="132" y="554"/>
                </a:cubicBezTo>
                <a:cubicBezTo>
                  <a:pt x="131" y="565"/>
                  <a:pt x="132" y="576"/>
                  <a:pt x="132" y="587"/>
                </a:cubicBezTo>
                <a:cubicBezTo>
                  <a:pt x="117" y="569"/>
                  <a:pt x="102" y="550"/>
                  <a:pt x="88" y="531"/>
                </a:cubicBezTo>
                <a:cubicBezTo>
                  <a:pt x="73" y="510"/>
                  <a:pt x="55" y="490"/>
                  <a:pt x="42" y="467"/>
                </a:cubicBezTo>
                <a:cubicBezTo>
                  <a:pt x="31" y="448"/>
                  <a:pt x="19" y="428"/>
                  <a:pt x="10" y="408"/>
                </a:cubicBezTo>
                <a:cubicBezTo>
                  <a:pt x="6" y="395"/>
                  <a:pt x="4" y="390"/>
                  <a:pt x="0" y="382"/>
                </a:cubicBezTo>
                <a:cubicBezTo>
                  <a:pt x="5" y="406"/>
                  <a:pt x="12" y="428"/>
                  <a:pt x="18" y="452"/>
                </a:cubicBezTo>
                <a:cubicBezTo>
                  <a:pt x="31" y="500"/>
                  <a:pt x="38" y="561"/>
                  <a:pt x="66" y="603"/>
                </a:cubicBezTo>
                <a:cubicBezTo>
                  <a:pt x="86" y="633"/>
                  <a:pt x="103" y="623"/>
                  <a:pt x="129" y="607"/>
                </a:cubicBezTo>
                <a:cubicBezTo>
                  <a:pt x="170" y="580"/>
                  <a:pt x="206" y="545"/>
                  <a:pt x="243" y="513"/>
                </a:cubicBezTo>
                <a:cubicBezTo>
                  <a:pt x="283" y="479"/>
                  <a:pt x="314" y="451"/>
                  <a:pt x="365" y="446"/>
                </a:cubicBezTo>
                <a:cubicBezTo>
                  <a:pt x="404" y="442"/>
                  <a:pt x="394" y="463"/>
                  <a:pt x="397" y="491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9" name="Ink 1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138488" y="5951538"/>
            <a:ext cx="647700" cy="315912"/>
          </a:xfrm>
          <a:custGeom>
            <a:avLst/>
            <a:gdLst>
              <a:gd name="T0" fmla="*/ 2147483647 w 1797"/>
              <a:gd name="T1" fmla="*/ 2147483647 h 881"/>
              <a:gd name="T2" fmla="*/ 0 w 1797"/>
              <a:gd name="T3" fmla="*/ 2147483647 h 881"/>
              <a:gd name="T4" fmla="*/ 2147483647 w 1797"/>
              <a:gd name="T5" fmla="*/ 2147483647 h 881"/>
              <a:gd name="T6" fmla="*/ 2147483647 w 1797"/>
              <a:gd name="T7" fmla="*/ 2147483647 h 881"/>
              <a:gd name="T8" fmla="*/ 2147483647 w 1797"/>
              <a:gd name="T9" fmla="*/ 2147483647 h 881"/>
              <a:gd name="T10" fmla="*/ 2147483647 w 1797"/>
              <a:gd name="T11" fmla="*/ 2147483647 h 881"/>
              <a:gd name="T12" fmla="*/ 2147483647 w 1797"/>
              <a:gd name="T13" fmla="*/ 2147483647 h 881"/>
              <a:gd name="T14" fmla="*/ 2147483647 w 1797"/>
              <a:gd name="T15" fmla="*/ 2147483647 h 881"/>
              <a:gd name="T16" fmla="*/ 2147483647 w 1797"/>
              <a:gd name="T17" fmla="*/ 2147483647 h 881"/>
              <a:gd name="T18" fmla="*/ 2147483647 w 1797"/>
              <a:gd name="T19" fmla="*/ 2147483647 h 881"/>
              <a:gd name="T20" fmla="*/ 2147483647 w 1797"/>
              <a:gd name="T21" fmla="*/ 2147483647 h 881"/>
              <a:gd name="T22" fmla="*/ 2147483647 w 1797"/>
              <a:gd name="T23" fmla="*/ 2147483647 h 881"/>
              <a:gd name="T24" fmla="*/ 2147483647 w 1797"/>
              <a:gd name="T25" fmla="*/ 2147483647 h 881"/>
              <a:gd name="T26" fmla="*/ 2147483647 w 1797"/>
              <a:gd name="T27" fmla="*/ 0 h 881"/>
              <a:gd name="T28" fmla="*/ 2147483647 w 1797"/>
              <a:gd name="T29" fmla="*/ 2147483647 h 881"/>
              <a:gd name="T30" fmla="*/ 2147483647 w 1797"/>
              <a:gd name="T31" fmla="*/ 2147483647 h 881"/>
              <a:gd name="T32" fmla="*/ 2147483647 w 1797"/>
              <a:gd name="T33" fmla="*/ 2147483647 h 881"/>
              <a:gd name="T34" fmla="*/ 2147483647 w 1797"/>
              <a:gd name="T35" fmla="*/ 2147483647 h 881"/>
              <a:gd name="T36" fmla="*/ 2147483647 w 1797"/>
              <a:gd name="T37" fmla="*/ 2147483647 h 881"/>
              <a:gd name="T38" fmla="*/ 2147483647 w 1797"/>
              <a:gd name="T39" fmla="*/ 2147483647 h 881"/>
              <a:gd name="T40" fmla="*/ 2147483647 w 1797"/>
              <a:gd name="T41" fmla="*/ 2147483647 h 881"/>
              <a:gd name="T42" fmla="*/ 2147483647 w 1797"/>
              <a:gd name="T43" fmla="*/ 2147483647 h 881"/>
              <a:gd name="T44" fmla="*/ 2147483647 w 1797"/>
              <a:gd name="T45" fmla="*/ 2147483647 h 881"/>
              <a:gd name="T46" fmla="*/ 2147483647 w 1797"/>
              <a:gd name="T47" fmla="*/ 2147483647 h 881"/>
              <a:gd name="T48" fmla="*/ 2147483647 w 1797"/>
              <a:gd name="T49" fmla="*/ 2147483647 h 881"/>
              <a:gd name="T50" fmla="*/ 2147483647 w 1797"/>
              <a:gd name="T51" fmla="*/ 2147483647 h 881"/>
              <a:gd name="T52" fmla="*/ 2147483647 w 1797"/>
              <a:gd name="T53" fmla="*/ 2147483647 h 88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797"/>
              <a:gd name="T82" fmla="*/ 0 h 881"/>
              <a:gd name="T83" fmla="*/ 1797 w 1797"/>
              <a:gd name="T84" fmla="*/ 881 h 881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797" h="881" extrusionOk="0">
                <a:moveTo>
                  <a:pt x="4" y="60"/>
                </a:moveTo>
                <a:cubicBezTo>
                  <a:pt x="3" y="56"/>
                  <a:pt x="1" y="51"/>
                  <a:pt x="0" y="47"/>
                </a:cubicBezTo>
                <a:cubicBezTo>
                  <a:pt x="33" y="60"/>
                  <a:pt x="65" y="74"/>
                  <a:pt x="97" y="89"/>
                </a:cubicBezTo>
                <a:cubicBezTo>
                  <a:pt x="140" y="109"/>
                  <a:pt x="184" y="128"/>
                  <a:pt x="225" y="151"/>
                </a:cubicBezTo>
                <a:cubicBezTo>
                  <a:pt x="266" y="174"/>
                  <a:pt x="306" y="198"/>
                  <a:pt x="346" y="221"/>
                </a:cubicBezTo>
                <a:cubicBezTo>
                  <a:pt x="370" y="235"/>
                  <a:pt x="392" y="251"/>
                  <a:pt x="415" y="265"/>
                </a:cubicBezTo>
                <a:cubicBezTo>
                  <a:pt x="433" y="276"/>
                  <a:pt x="451" y="288"/>
                  <a:pt x="469" y="300"/>
                </a:cubicBezTo>
                <a:cubicBezTo>
                  <a:pt x="455" y="314"/>
                  <a:pt x="442" y="327"/>
                  <a:pt x="426" y="340"/>
                </a:cubicBezTo>
                <a:cubicBezTo>
                  <a:pt x="374" y="383"/>
                  <a:pt x="321" y="425"/>
                  <a:pt x="266" y="464"/>
                </a:cubicBezTo>
                <a:cubicBezTo>
                  <a:pt x="227" y="491"/>
                  <a:pt x="189" y="524"/>
                  <a:pt x="147" y="545"/>
                </a:cubicBezTo>
                <a:cubicBezTo>
                  <a:pt x="127" y="555"/>
                  <a:pt x="136" y="555"/>
                  <a:pt x="127" y="565"/>
                </a:cubicBezTo>
                <a:cubicBezTo>
                  <a:pt x="140" y="539"/>
                  <a:pt x="150" y="514"/>
                  <a:pt x="161" y="487"/>
                </a:cubicBezTo>
              </a:path>
              <a:path w="1797" h="881" extrusionOk="0">
                <a:moveTo>
                  <a:pt x="1241" y="38"/>
                </a:moveTo>
                <a:cubicBezTo>
                  <a:pt x="1239" y="25"/>
                  <a:pt x="1236" y="13"/>
                  <a:pt x="1234" y="0"/>
                </a:cubicBezTo>
                <a:cubicBezTo>
                  <a:pt x="1227" y="33"/>
                  <a:pt x="1228" y="67"/>
                  <a:pt x="1227" y="101"/>
                </a:cubicBezTo>
                <a:cubicBezTo>
                  <a:pt x="1225" y="178"/>
                  <a:pt x="1221" y="255"/>
                  <a:pt x="1216" y="332"/>
                </a:cubicBezTo>
                <a:cubicBezTo>
                  <a:pt x="1205" y="501"/>
                  <a:pt x="1183" y="668"/>
                  <a:pt x="1146" y="833"/>
                </a:cubicBezTo>
                <a:cubicBezTo>
                  <a:pt x="1143" y="846"/>
                  <a:pt x="1139" y="919"/>
                  <a:pt x="1139" y="852"/>
                </a:cubicBezTo>
              </a:path>
              <a:path w="1797" h="881" extrusionOk="0">
                <a:moveTo>
                  <a:pt x="1596" y="151"/>
                </a:moveTo>
                <a:cubicBezTo>
                  <a:pt x="1602" y="183"/>
                  <a:pt x="1601" y="208"/>
                  <a:pt x="1597" y="240"/>
                </a:cubicBezTo>
                <a:cubicBezTo>
                  <a:pt x="1590" y="290"/>
                  <a:pt x="1568" y="330"/>
                  <a:pt x="1539" y="372"/>
                </a:cubicBezTo>
                <a:cubicBezTo>
                  <a:pt x="1502" y="426"/>
                  <a:pt x="1456" y="467"/>
                  <a:pt x="1402" y="504"/>
                </a:cubicBezTo>
                <a:cubicBezTo>
                  <a:pt x="1358" y="535"/>
                  <a:pt x="1311" y="557"/>
                  <a:pt x="1262" y="580"/>
                </a:cubicBezTo>
                <a:cubicBezTo>
                  <a:pt x="1240" y="590"/>
                  <a:pt x="1236" y="598"/>
                  <a:pt x="1230" y="605"/>
                </a:cubicBezTo>
                <a:cubicBezTo>
                  <a:pt x="1282" y="623"/>
                  <a:pt x="1333" y="640"/>
                  <a:pt x="1384" y="662"/>
                </a:cubicBezTo>
                <a:cubicBezTo>
                  <a:pt x="1505" y="714"/>
                  <a:pt x="1621" y="817"/>
                  <a:pt x="1744" y="855"/>
                </a:cubicBezTo>
                <a:cubicBezTo>
                  <a:pt x="1782" y="857"/>
                  <a:pt x="1795" y="856"/>
                  <a:pt x="1796" y="818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0" name="Ink 1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90563" y="5353050"/>
            <a:ext cx="842962" cy="512763"/>
          </a:xfrm>
          <a:custGeom>
            <a:avLst/>
            <a:gdLst>
              <a:gd name="T0" fmla="*/ 2147483647 w 2342"/>
              <a:gd name="T1" fmla="*/ 2147483647 h 1424"/>
              <a:gd name="T2" fmla="*/ 2147483647 w 2342"/>
              <a:gd name="T3" fmla="*/ 2147483647 h 1424"/>
              <a:gd name="T4" fmla="*/ 2147483647 w 2342"/>
              <a:gd name="T5" fmla="*/ 2147483647 h 1424"/>
              <a:gd name="T6" fmla="*/ 2147483647 w 2342"/>
              <a:gd name="T7" fmla="*/ 2147483647 h 1424"/>
              <a:gd name="T8" fmla="*/ 2147483647 w 2342"/>
              <a:gd name="T9" fmla="*/ 2147483647 h 1424"/>
              <a:gd name="T10" fmla="*/ 2147483647 w 2342"/>
              <a:gd name="T11" fmla="*/ 2147483647 h 1424"/>
              <a:gd name="T12" fmla="*/ 2147483647 w 2342"/>
              <a:gd name="T13" fmla="*/ 2147483647 h 1424"/>
              <a:gd name="T14" fmla="*/ 2147483647 w 2342"/>
              <a:gd name="T15" fmla="*/ 2147483647 h 1424"/>
              <a:gd name="T16" fmla="*/ 2147483647 w 2342"/>
              <a:gd name="T17" fmla="*/ 2147483647 h 1424"/>
              <a:gd name="T18" fmla="*/ 2147483647 w 2342"/>
              <a:gd name="T19" fmla="*/ 2147483647 h 1424"/>
              <a:gd name="T20" fmla="*/ 2147483647 w 2342"/>
              <a:gd name="T21" fmla="*/ 2147483647 h 1424"/>
              <a:gd name="T22" fmla="*/ 2147483647 w 2342"/>
              <a:gd name="T23" fmla="*/ 2147483647 h 1424"/>
              <a:gd name="T24" fmla="*/ 2147483647 w 2342"/>
              <a:gd name="T25" fmla="*/ 2147483647 h 1424"/>
              <a:gd name="T26" fmla="*/ 2147483647 w 2342"/>
              <a:gd name="T27" fmla="*/ 2147483647 h 1424"/>
              <a:gd name="T28" fmla="*/ 2147483647 w 2342"/>
              <a:gd name="T29" fmla="*/ 2147483647 h 1424"/>
              <a:gd name="T30" fmla="*/ 2147483647 w 2342"/>
              <a:gd name="T31" fmla="*/ 2147483647 h 1424"/>
              <a:gd name="T32" fmla="*/ 2147483647 w 2342"/>
              <a:gd name="T33" fmla="*/ 2147483647 h 1424"/>
              <a:gd name="T34" fmla="*/ 2147483647 w 2342"/>
              <a:gd name="T35" fmla="*/ 2147483647 h 1424"/>
              <a:gd name="T36" fmla="*/ 2147483647 w 2342"/>
              <a:gd name="T37" fmla="*/ 2147483647 h 1424"/>
              <a:gd name="T38" fmla="*/ 2147483647 w 2342"/>
              <a:gd name="T39" fmla="*/ 2147483647 h 1424"/>
              <a:gd name="T40" fmla="*/ 2147483647 w 2342"/>
              <a:gd name="T41" fmla="*/ 2147483647 h 1424"/>
              <a:gd name="T42" fmla="*/ 2147483647 w 2342"/>
              <a:gd name="T43" fmla="*/ 2147483647 h 1424"/>
              <a:gd name="T44" fmla="*/ 2147483647 w 2342"/>
              <a:gd name="T45" fmla="*/ 2147483647 h 1424"/>
              <a:gd name="T46" fmla="*/ 2147483647 w 2342"/>
              <a:gd name="T47" fmla="*/ 2147483647 h 1424"/>
              <a:gd name="T48" fmla="*/ 2147483647 w 2342"/>
              <a:gd name="T49" fmla="*/ 2147483647 h 1424"/>
              <a:gd name="T50" fmla="*/ 2147483647 w 2342"/>
              <a:gd name="T51" fmla="*/ 2147483647 h 1424"/>
              <a:gd name="T52" fmla="*/ 2147483647 w 2342"/>
              <a:gd name="T53" fmla="*/ 2147483647 h 1424"/>
              <a:gd name="T54" fmla="*/ 2147483647 w 2342"/>
              <a:gd name="T55" fmla="*/ 2147483647 h 1424"/>
              <a:gd name="T56" fmla="*/ 2147483647 w 2342"/>
              <a:gd name="T57" fmla="*/ 2147483647 h 1424"/>
              <a:gd name="T58" fmla="*/ 2147483647 w 2342"/>
              <a:gd name="T59" fmla="*/ 2147483647 h 1424"/>
              <a:gd name="T60" fmla="*/ 2147483647 w 2342"/>
              <a:gd name="T61" fmla="*/ 2147483647 h 1424"/>
              <a:gd name="T62" fmla="*/ 2147483647 w 2342"/>
              <a:gd name="T63" fmla="*/ 2147483647 h 1424"/>
              <a:gd name="T64" fmla="*/ 2147483647 w 2342"/>
              <a:gd name="T65" fmla="*/ 2147483647 h 1424"/>
              <a:gd name="T66" fmla="*/ 2147483647 w 2342"/>
              <a:gd name="T67" fmla="*/ 2147483647 h 1424"/>
              <a:gd name="T68" fmla="*/ 2147483647 w 2342"/>
              <a:gd name="T69" fmla="*/ 2147483647 h 1424"/>
              <a:gd name="T70" fmla="*/ 2147483647 w 2342"/>
              <a:gd name="T71" fmla="*/ 2147483647 h 1424"/>
              <a:gd name="T72" fmla="*/ 2147483647 w 2342"/>
              <a:gd name="T73" fmla="*/ 2147483647 h 1424"/>
              <a:gd name="T74" fmla="*/ 2147483647 w 2342"/>
              <a:gd name="T75" fmla="*/ 2147483647 h 1424"/>
              <a:gd name="T76" fmla="*/ 2147483647 w 2342"/>
              <a:gd name="T77" fmla="*/ 2147483647 h 1424"/>
              <a:gd name="T78" fmla="*/ 2147483647 w 2342"/>
              <a:gd name="T79" fmla="*/ 2147483647 h 1424"/>
              <a:gd name="T80" fmla="*/ 2147483647 w 2342"/>
              <a:gd name="T81" fmla="*/ 2147483647 h 1424"/>
              <a:gd name="T82" fmla="*/ 2147483647 w 2342"/>
              <a:gd name="T83" fmla="*/ 2147483647 h 1424"/>
              <a:gd name="T84" fmla="*/ 2147483647 w 2342"/>
              <a:gd name="T85" fmla="*/ 2147483647 h 1424"/>
              <a:gd name="T86" fmla="*/ 2147483647 w 2342"/>
              <a:gd name="T87" fmla="*/ 2147483647 h 1424"/>
              <a:gd name="T88" fmla="*/ 2147483647 w 2342"/>
              <a:gd name="T89" fmla="*/ 2147483647 h 1424"/>
              <a:gd name="T90" fmla="*/ 2147483647 w 2342"/>
              <a:gd name="T91" fmla="*/ 2147483647 h 1424"/>
              <a:gd name="T92" fmla="*/ 2147483647 w 2342"/>
              <a:gd name="T93" fmla="*/ 2147483647 h 1424"/>
              <a:gd name="T94" fmla="*/ 2147483647 w 2342"/>
              <a:gd name="T95" fmla="*/ 2147483647 h 1424"/>
              <a:gd name="T96" fmla="*/ 2147483647 w 2342"/>
              <a:gd name="T97" fmla="*/ 2147483647 h 1424"/>
              <a:gd name="T98" fmla="*/ 2147483647 w 2342"/>
              <a:gd name="T99" fmla="*/ 2147483647 h 1424"/>
              <a:gd name="T100" fmla="*/ 2147483647 w 2342"/>
              <a:gd name="T101" fmla="*/ 2147483647 h 142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342"/>
              <a:gd name="T154" fmla="*/ 0 h 1424"/>
              <a:gd name="T155" fmla="*/ 2342 w 2342"/>
              <a:gd name="T156" fmla="*/ 1424 h 142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342" h="1424" extrusionOk="0">
                <a:moveTo>
                  <a:pt x="116" y="235"/>
                </a:moveTo>
                <a:cubicBezTo>
                  <a:pt x="125" y="221"/>
                  <a:pt x="139" y="210"/>
                  <a:pt x="146" y="192"/>
                </a:cubicBezTo>
                <a:cubicBezTo>
                  <a:pt x="158" y="161"/>
                  <a:pt x="154" y="148"/>
                  <a:pt x="174" y="122"/>
                </a:cubicBezTo>
                <a:cubicBezTo>
                  <a:pt x="142" y="147"/>
                  <a:pt x="119" y="177"/>
                  <a:pt x="98" y="212"/>
                </a:cubicBezTo>
                <a:cubicBezTo>
                  <a:pt x="21" y="339"/>
                  <a:pt x="-11" y="494"/>
                  <a:pt x="1" y="642"/>
                </a:cubicBezTo>
                <a:cubicBezTo>
                  <a:pt x="9" y="739"/>
                  <a:pt x="37" y="831"/>
                  <a:pt x="105" y="902"/>
                </a:cubicBezTo>
                <a:cubicBezTo>
                  <a:pt x="156" y="955"/>
                  <a:pt x="225" y="978"/>
                  <a:pt x="282" y="1022"/>
                </a:cubicBezTo>
                <a:cubicBezTo>
                  <a:pt x="297" y="1034"/>
                  <a:pt x="302" y="1038"/>
                  <a:pt x="309" y="1049"/>
                </a:cubicBezTo>
              </a:path>
              <a:path w="2342" h="1424" extrusionOk="0">
                <a:moveTo>
                  <a:pt x="969" y="178"/>
                </a:moveTo>
                <a:cubicBezTo>
                  <a:pt x="971" y="129"/>
                  <a:pt x="978" y="75"/>
                  <a:pt x="942" y="35"/>
                </a:cubicBezTo>
                <a:cubicBezTo>
                  <a:pt x="901" y="-11"/>
                  <a:pt x="852" y="-4"/>
                  <a:pt x="803" y="24"/>
                </a:cubicBezTo>
                <a:cubicBezTo>
                  <a:pt x="730" y="65"/>
                  <a:pt x="672" y="139"/>
                  <a:pt x="635" y="212"/>
                </a:cubicBezTo>
                <a:cubicBezTo>
                  <a:pt x="581" y="319"/>
                  <a:pt x="567" y="437"/>
                  <a:pt x="565" y="555"/>
                </a:cubicBezTo>
                <a:cubicBezTo>
                  <a:pt x="562" y="690"/>
                  <a:pt x="582" y="823"/>
                  <a:pt x="599" y="956"/>
                </a:cubicBezTo>
                <a:cubicBezTo>
                  <a:pt x="612" y="1063"/>
                  <a:pt x="625" y="1169"/>
                  <a:pt x="627" y="1276"/>
                </a:cubicBezTo>
                <a:cubicBezTo>
                  <a:pt x="628" y="1306"/>
                  <a:pt x="627" y="1404"/>
                  <a:pt x="586" y="1419"/>
                </a:cubicBezTo>
                <a:cubicBezTo>
                  <a:pt x="565" y="1424"/>
                  <a:pt x="555" y="1423"/>
                  <a:pt x="544" y="1405"/>
                </a:cubicBezTo>
              </a:path>
              <a:path w="2342" h="1424" extrusionOk="0">
                <a:moveTo>
                  <a:pt x="343" y="985"/>
                </a:moveTo>
                <a:cubicBezTo>
                  <a:pt x="352" y="942"/>
                  <a:pt x="366" y="913"/>
                  <a:pt x="408" y="892"/>
                </a:cubicBezTo>
                <a:cubicBezTo>
                  <a:pt x="465" y="864"/>
                  <a:pt x="535" y="851"/>
                  <a:pt x="598" y="848"/>
                </a:cubicBezTo>
                <a:cubicBezTo>
                  <a:pt x="663" y="845"/>
                  <a:pt x="730" y="858"/>
                  <a:pt x="792" y="879"/>
                </a:cubicBezTo>
                <a:cubicBezTo>
                  <a:pt x="838" y="895"/>
                  <a:pt x="879" y="922"/>
                  <a:pt x="920" y="947"/>
                </a:cubicBezTo>
                <a:cubicBezTo>
                  <a:pt x="926" y="951"/>
                  <a:pt x="987" y="993"/>
                  <a:pt x="953" y="980"/>
                </a:cubicBezTo>
                <a:cubicBezTo>
                  <a:pt x="948" y="977"/>
                  <a:pt x="944" y="975"/>
                  <a:pt x="939" y="972"/>
                </a:cubicBezTo>
              </a:path>
              <a:path w="2342" h="1424" extrusionOk="0">
                <a:moveTo>
                  <a:pt x="869" y="666"/>
                </a:moveTo>
                <a:cubicBezTo>
                  <a:pt x="871" y="656"/>
                  <a:pt x="872" y="652"/>
                  <a:pt x="875" y="645"/>
                </a:cubicBezTo>
                <a:cubicBezTo>
                  <a:pt x="896" y="655"/>
                  <a:pt x="893" y="646"/>
                  <a:pt x="894" y="623"/>
                </a:cubicBezTo>
              </a:path>
              <a:path w="2342" h="1424" extrusionOk="0">
                <a:moveTo>
                  <a:pt x="1304" y="206"/>
                </a:moveTo>
                <a:cubicBezTo>
                  <a:pt x="1307" y="230"/>
                  <a:pt x="1306" y="267"/>
                  <a:pt x="1301" y="299"/>
                </a:cubicBezTo>
                <a:cubicBezTo>
                  <a:pt x="1287" y="384"/>
                  <a:pt x="1272" y="469"/>
                  <a:pt x="1261" y="555"/>
                </a:cubicBezTo>
                <a:cubicBezTo>
                  <a:pt x="1249" y="651"/>
                  <a:pt x="1236" y="750"/>
                  <a:pt x="1234" y="847"/>
                </a:cubicBezTo>
                <a:cubicBezTo>
                  <a:pt x="1233" y="894"/>
                  <a:pt x="1231" y="939"/>
                  <a:pt x="1235" y="984"/>
                </a:cubicBezTo>
              </a:path>
              <a:path w="2342" h="1424" extrusionOk="0">
                <a:moveTo>
                  <a:pt x="1654" y="109"/>
                </a:moveTo>
                <a:cubicBezTo>
                  <a:pt x="1688" y="144"/>
                  <a:pt x="1676" y="178"/>
                  <a:pt x="1676" y="225"/>
                </a:cubicBezTo>
                <a:cubicBezTo>
                  <a:pt x="1675" y="328"/>
                  <a:pt x="1673" y="432"/>
                  <a:pt x="1667" y="535"/>
                </a:cubicBezTo>
                <a:cubicBezTo>
                  <a:pt x="1660" y="655"/>
                  <a:pt x="1659" y="772"/>
                  <a:pt x="1643" y="892"/>
                </a:cubicBezTo>
                <a:cubicBezTo>
                  <a:pt x="1633" y="958"/>
                  <a:pt x="1630" y="977"/>
                  <a:pt x="1623" y="1020"/>
                </a:cubicBezTo>
              </a:path>
              <a:path w="2342" h="1424" extrusionOk="0">
                <a:moveTo>
                  <a:pt x="1549" y="821"/>
                </a:moveTo>
                <a:cubicBezTo>
                  <a:pt x="1576" y="816"/>
                  <a:pt x="1603" y="810"/>
                  <a:pt x="1630" y="803"/>
                </a:cubicBezTo>
                <a:cubicBezTo>
                  <a:pt x="1683" y="789"/>
                  <a:pt x="1729" y="768"/>
                  <a:pt x="1775" y="738"/>
                </a:cubicBezTo>
                <a:cubicBezTo>
                  <a:pt x="1822" y="707"/>
                  <a:pt x="1853" y="666"/>
                  <a:pt x="1885" y="622"/>
                </a:cubicBezTo>
                <a:cubicBezTo>
                  <a:pt x="1901" y="602"/>
                  <a:pt x="1906" y="597"/>
                  <a:pt x="1908" y="580"/>
                </a:cubicBezTo>
                <a:cubicBezTo>
                  <a:pt x="1877" y="616"/>
                  <a:pt x="1868" y="659"/>
                  <a:pt x="1857" y="706"/>
                </a:cubicBezTo>
                <a:cubicBezTo>
                  <a:pt x="1842" y="773"/>
                  <a:pt x="1818" y="881"/>
                  <a:pt x="1871" y="939"/>
                </a:cubicBezTo>
                <a:cubicBezTo>
                  <a:pt x="1897" y="968"/>
                  <a:pt x="1951" y="959"/>
                  <a:pt x="1985" y="959"/>
                </a:cubicBezTo>
                <a:cubicBezTo>
                  <a:pt x="2011" y="959"/>
                  <a:pt x="2055" y="964"/>
                  <a:pt x="2080" y="956"/>
                </a:cubicBezTo>
                <a:cubicBezTo>
                  <a:pt x="2109" y="947"/>
                  <a:pt x="2117" y="933"/>
                  <a:pt x="2116" y="902"/>
                </a:cubicBezTo>
                <a:cubicBezTo>
                  <a:pt x="2115" y="851"/>
                  <a:pt x="2095" y="800"/>
                  <a:pt x="2090" y="749"/>
                </a:cubicBezTo>
                <a:cubicBezTo>
                  <a:pt x="2084" y="685"/>
                  <a:pt x="2095" y="625"/>
                  <a:pt x="2137" y="574"/>
                </a:cubicBezTo>
                <a:cubicBezTo>
                  <a:pt x="2184" y="518"/>
                  <a:pt x="2243" y="480"/>
                  <a:pt x="2299" y="435"/>
                </a:cubicBezTo>
                <a:cubicBezTo>
                  <a:pt x="2313" y="423"/>
                  <a:pt x="2327" y="412"/>
                  <a:pt x="2341" y="40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1" name="Ink 1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985963" y="5334000"/>
            <a:ext cx="974725" cy="401638"/>
          </a:xfrm>
          <a:custGeom>
            <a:avLst/>
            <a:gdLst>
              <a:gd name="T0" fmla="*/ 2147483647 w 2707"/>
              <a:gd name="T1" fmla="*/ 2147483647 h 1114"/>
              <a:gd name="T2" fmla="*/ 0 w 2707"/>
              <a:gd name="T3" fmla="*/ 2147483647 h 1114"/>
              <a:gd name="T4" fmla="*/ 2147483647 w 2707"/>
              <a:gd name="T5" fmla="*/ 2147483647 h 1114"/>
              <a:gd name="T6" fmla="*/ 2147483647 w 2707"/>
              <a:gd name="T7" fmla="*/ 0 h 1114"/>
              <a:gd name="T8" fmla="*/ 2147483647 w 2707"/>
              <a:gd name="T9" fmla="*/ 2147483647 h 1114"/>
              <a:gd name="T10" fmla="*/ 2147483647 w 2707"/>
              <a:gd name="T11" fmla="*/ 2147483647 h 1114"/>
              <a:gd name="T12" fmla="*/ 2147483647 w 2707"/>
              <a:gd name="T13" fmla="*/ 2147483647 h 1114"/>
              <a:gd name="T14" fmla="*/ 2147483647 w 2707"/>
              <a:gd name="T15" fmla="*/ 2147483647 h 1114"/>
              <a:gd name="T16" fmla="*/ 2147483647 w 2707"/>
              <a:gd name="T17" fmla="*/ 2147483647 h 1114"/>
              <a:gd name="T18" fmla="*/ 2147483647 w 2707"/>
              <a:gd name="T19" fmla="*/ 2147483647 h 1114"/>
              <a:gd name="T20" fmla="*/ 2147483647 w 2707"/>
              <a:gd name="T21" fmla="*/ 2147483647 h 1114"/>
              <a:gd name="T22" fmla="*/ 2147483647 w 2707"/>
              <a:gd name="T23" fmla="*/ 2147483647 h 1114"/>
              <a:gd name="T24" fmla="*/ 2147483647 w 2707"/>
              <a:gd name="T25" fmla="*/ 2147483647 h 1114"/>
              <a:gd name="T26" fmla="*/ 2147483647 w 2707"/>
              <a:gd name="T27" fmla="*/ 2147483647 h 1114"/>
              <a:gd name="T28" fmla="*/ 2147483647 w 2707"/>
              <a:gd name="T29" fmla="*/ 2147483647 h 1114"/>
              <a:gd name="T30" fmla="*/ 2147483647 w 2707"/>
              <a:gd name="T31" fmla="*/ 2147483647 h 1114"/>
              <a:gd name="T32" fmla="*/ 2147483647 w 2707"/>
              <a:gd name="T33" fmla="*/ 2147483647 h 1114"/>
              <a:gd name="T34" fmla="*/ 2147483647 w 2707"/>
              <a:gd name="T35" fmla="*/ 2147483647 h 1114"/>
              <a:gd name="T36" fmla="*/ 2147483647 w 2707"/>
              <a:gd name="T37" fmla="*/ 2147483647 h 1114"/>
              <a:gd name="T38" fmla="*/ 2147483647 w 2707"/>
              <a:gd name="T39" fmla="*/ 2147483647 h 1114"/>
              <a:gd name="T40" fmla="*/ 2147483647 w 2707"/>
              <a:gd name="T41" fmla="*/ 2147483647 h 1114"/>
              <a:gd name="T42" fmla="*/ 2147483647 w 2707"/>
              <a:gd name="T43" fmla="*/ 2147483647 h 1114"/>
              <a:gd name="T44" fmla="*/ 2147483647 w 2707"/>
              <a:gd name="T45" fmla="*/ 2147483647 h 1114"/>
              <a:gd name="T46" fmla="*/ 2147483647 w 2707"/>
              <a:gd name="T47" fmla="*/ 2147483647 h 1114"/>
              <a:gd name="T48" fmla="*/ 2147483647 w 2707"/>
              <a:gd name="T49" fmla="*/ 2147483647 h 1114"/>
              <a:gd name="T50" fmla="*/ 2147483647 w 2707"/>
              <a:gd name="T51" fmla="*/ 2147483647 h 1114"/>
              <a:gd name="T52" fmla="*/ 2147483647 w 2707"/>
              <a:gd name="T53" fmla="*/ 2147483647 h 1114"/>
              <a:gd name="T54" fmla="*/ 2147483647 w 2707"/>
              <a:gd name="T55" fmla="*/ 2147483647 h 1114"/>
              <a:gd name="T56" fmla="*/ 2147483647 w 2707"/>
              <a:gd name="T57" fmla="*/ 2147483647 h 1114"/>
              <a:gd name="T58" fmla="*/ 2147483647 w 2707"/>
              <a:gd name="T59" fmla="*/ 2147483647 h 1114"/>
              <a:gd name="T60" fmla="*/ 2147483647 w 2707"/>
              <a:gd name="T61" fmla="*/ 2147483647 h 1114"/>
              <a:gd name="T62" fmla="*/ 2147483647 w 2707"/>
              <a:gd name="T63" fmla="*/ 2147483647 h 1114"/>
              <a:gd name="T64" fmla="*/ 2147483647 w 2707"/>
              <a:gd name="T65" fmla="*/ 2147483647 h 1114"/>
              <a:gd name="T66" fmla="*/ 2147483647 w 2707"/>
              <a:gd name="T67" fmla="*/ 2147483647 h 1114"/>
              <a:gd name="T68" fmla="*/ 2147483647 w 2707"/>
              <a:gd name="T69" fmla="*/ 2147483647 h 1114"/>
              <a:gd name="T70" fmla="*/ 2147483647 w 2707"/>
              <a:gd name="T71" fmla="*/ 2147483647 h 1114"/>
              <a:gd name="T72" fmla="*/ 2147483647 w 2707"/>
              <a:gd name="T73" fmla="*/ 2147483647 h 111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707"/>
              <a:gd name="T112" fmla="*/ 0 h 1114"/>
              <a:gd name="T113" fmla="*/ 2707 w 2707"/>
              <a:gd name="T114" fmla="*/ 1114 h 111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707" h="1114" extrusionOk="0">
                <a:moveTo>
                  <a:pt x="163" y="43"/>
                </a:moveTo>
                <a:cubicBezTo>
                  <a:pt x="138" y="70"/>
                  <a:pt x="129" y="89"/>
                  <a:pt x="111" y="122"/>
                </a:cubicBezTo>
                <a:cubicBezTo>
                  <a:pt x="74" y="189"/>
                  <a:pt x="56" y="256"/>
                  <a:pt x="38" y="330"/>
                </a:cubicBezTo>
                <a:cubicBezTo>
                  <a:pt x="13" y="438"/>
                  <a:pt x="1" y="546"/>
                  <a:pt x="0" y="657"/>
                </a:cubicBezTo>
                <a:cubicBezTo>
                  <a:pt x="-1" y="752"/>
                  <a:pt x="11" y="847"/>
                  <a:pt x="35" y="939"/>
                </a:cubicBezTo>
                <a:cubicBezTo>
                  <a:pt x="48" y="990"/>
                  <a:pt x="66" y="1049"/>
                  <a:pt x="99" y="1092"/>
                </a:cubicBezTo>
                <a:cubicBezTo>
                  <a:pt x="122" y="1122"/>
                  <a:pt x="121" y="1105"/>
                  <a:pt x="149" y="1109"/>
                </a:cubicBezTo>
              </a:path>
              <a:path w="2707" h="1114" extrusionOk="0">
                <a:moveTo>
                  <a:pt x="473" y="0"/>
                </a:moveTo>
                <a:cubicBezTo>
                  <a:pt x="456" y="17"/>
                  <a:pt x="450" y="28"/>
                  <a:pt x="442" y="58"/>
                </a:cubicBezTo>
                <a:cubicBezTo>
                  <a:pt x="425" y="127"/>
                  <a:pt x="422" y="199"/>
                  <a:pt x="418" y="270"/>
                </a:cubicBezTo>
                <a:cubicBezTo>
                  <a:pt x="412" y="376"/>
                  <a:pt x="412" y="482"/>
                  <a:pt x="412" y="588"/>
                </a:cubicBezTo>
                <a:cubicBezTo>
                  <a:pt x="412" y="684"/>
                  <a:pt x="415" y="782"/>
                  <a:pt x="405" y="878"/>
                </a:cubicBezTo>
                <a:cubicBezTo>
                  <a:pt x="402" y="906"/>
                  <a:pt x="403" y="932"/>
                  <a:pt x="403" y="960"/>
                </a:cubicBezTo>
              </a:path>
              <a:path w="2707" h="1114" extrusionOk="0">
                <a:moveTo>
                  <a:pt x="708" y="348"/>
                </a:moveTo>
                <a:cubicBezTo>
                  <a:pt x="715" y="339"/>
                  <a:pt x="741" y="294"/>
                  <a:pt x="750" y="290"/>
                </a:cubicBezTo>
                <a:cubicBezTo>
                  <a:pt x="782" y="277"/>
                  <a:pt x="809" y="330"/>
                  <a:pt x="819" y="348"/>
                </a:cubicBezTo>
                <a:cubicBezTo>
                  <a:pt x="849" y="402"/>
                  <a:pt x="876" y="458"/>
                  <a:pt x="899" y="516"/>
                </a:cubicBezTo>
                <a:cubicBezTo>
                  <a:pt x="917" y="562"/>
                  <a:pt x="944" y="619"/>
                  <a:pt x="952" y="668"/>
                </a:cubicBezTo>
                <a:cubicBezTo>
                  <a:pt x="952" y="672"/>
                  <a:pt x="951" y="675"/>
                  <a:pt x="951" y="679"/>
                </a:cubicBezTo>
                <a:cubicBezTo>
                  <a:pt x="915" y="652"/>
                  <a:pt x="883" y="622"/>
                  <a:pt x="841" y="604"/>
                </a:cubicBezTo>
                <a:cubicBezTo>
                  <a:pt x="794" y="584"/>
                  <a:pt x="740" y="580"/>
                  <a:pt x="693" y="602"/>
                </a:cubicBezTo>
                <a:cubicBezTo>
                  <a:pt x="644" y="625"/>
                  <a:pt x="604" y="678"/>
                  <a:pt x="588" y="730"/>
                </a:cubicBezTo>
                <a:cubicBezTo>
                  <a:pt x="573" y="779"/>
                  <a:pt x="579" y="834"/>
                  <a:pt x="616" y="872"/>
                </a:cubicBezTo>
                <a:cubicBezTo>
                  <a:pt x="650" y="908"/>
                  <a:pt x="693" y="907"/>
                  <a:pt x="738" y="905"/>
                </a:cubicBezTo>
                <a:cubicBezTo>
                  <a:pt x="787" y="903"/>
                  <a:pt x="807" y="881"/>
                  <a:pt x="843" y="851"/>
                </a:cubicBezTo>
                <a:cubicBezTo>
                  <a:pt x="851" y="845"/>
                  <a:pt x="858" y="840"/>
                  <a:pt x="866" y="834"/>
                </a:cubicBezTo>
              </a:path>
              <a:path w="2707" h="1114" extrusionOk="0">
                <a:moveTo>
                  <a:pt x="1056" y="720"/>
                </a:moveTo>
                <a:cubicBezTo>
                  <a:pt x="1084" y="677"/>
                  <a:pt x="1091" y="637"/>
                  <a:pt x="1107" y="588"/>
                </a:cubicBezTo>
                <a:cubicBezTo>
                  <a:pt x="1121" y="546"/>
                  <a:pt x="1132" y="505"/>
                  <a:pt x="1142" y="461"/>
                </a:cubicBezTo>
                <a:cubicBezTo>
                  <a:pt x="1143" y="455"/>
                  <a:pt x="1145" y="450"/>
                  <a:pt x="1146" y="444"/>
                </a:cubicBezTo>
                <a:cubicBezTo>
                  <a:pt x="1153" y="487"/>
                  <a:pt x="1154" y="529"/>
                  <a:pt x="1161" y="572"/>
                </a:cubicBezTo>
                <a:cubicBezTo>
                  <a:pt x="1168" y="616"/>
                  <a:pt x="1173" y="666"/>
                  <a:pt x="1194" y="705"/>
                </a:cubicBezTo>
                <a:cubicBezTo>
                  <a:pt x="1204" y="718"/>
                  <a:pt x="1207" y="723"/>
                  <a:pt x="1219" y="722"/>
                </a:cubicBezTo>
                <a:cubicBezTo>
                  <a:pt x="1250" y="705"/>
                  <a:pt x="1255" y="686"/>
                  <a:pt x="1268" y="653"/>
                </a:cubicBezTo>
                <a:cubicBezTo>
                  <a:pt x="1284" y="612"/>
                  <a:pt x="1288" y="569"/>
                  <a:pt x="1300" y="527"/>
                </a:cubicBezTo>
                <a:cubicBezTo>
                  <a:pt x="1309" y="502"/>
                  <a:pt x="1312" y="494"/>
                  <a:pt x="1315" y="477"/>
                </a:cubicBezTo>
              </a:path>
              <a:path w="2707" h="1114" extrusionOk="0">
                <a:moveTo>
                  <a:pt x="1309" y="469"/>
                </a:moveTo>
                <a:cubicBezTo>
                  <a:pt x="1336" y="476"/>
                  <a:pt x="1342" y="485"/>
                  <a:pt x="1348" y="514"/>
                </a:cubicBezTo>
                <a:cubicBezTo>
                  <a:pt x="1358" y="562"/>
                  <a:pt x="1365" y="611"/>
                  <a:pt x="1373" y="659"/>
                </a:cubicBezTo>
                <a:cubicBezTo>
                  <a:pt x="1381" y="706"/>
                  <a:pt x="1384" y="760"/>
                  <a:pt x="1397" y="805"/>
                </a:cubicBezTo>
                <a:cubicBezTo>
                  <a:pt x="1403" y="824"/>
                  <a:pt x="1409" y="832"/>
                  <a:pt x="1423" y="843"/>
                </a:cubicBezTo>
              </a:path>
              <a:path w="2707" h="1114" extrusionOk="0">
                <a:moveTo>
                  <a:pt x="1629" y="181"/>
                </a:moveTo>
                <a:cubicBezTo>
                  <a:pt x="1631" y="162"/>
                  <a:pt x="1633" y="142"/>
                  <a:pt x="1634" y="125"/>
                </a:cubicBezTo>
                <a:cubicBezTo>
                  <a:pt x="1630" y="158"/>
                  <a:pt x="1620" y="204"/>
                  <a:pt x="1613" y="242"/>
                </a:cubicBezTo>
                <a:cubicBezTo>
                  <a:pt x="1581" y="417"/>
                  <a:pt x="1549" y="604"/>
                  <a:pt x="1572" y="782"/>
                </a:cubicBezTo>
                <a:cubicBezTo>
                  <a:pt x="1578" y="761"/>
                  <a:pt x="1582" y="741"/>
                  <a:pt x="1589" y="721"/>
                </a:cubicBezTo>
                <a:cubicBezTo>
                  <a:pt x="1602" y="686"/>
                  <a:pt x="1613" y="655"/>
                  <a:pt x="1642" y="630"/>
                </a:cubicBezTo>
                <a:cubicBezTo>
                  <a:pt x="1666" y="609"/>
                  <a:pt x="1692" y="610"/>
                  <a:pt x="1722" y="614"/>
                </a:cubicBezTo>
                <a:cubicBezTo>
                  <a:pt x="1758" y="618"/>
                  <a:pt x="1790" y="632"/>
                  <a:pt x="1822" y="648"/>
                </a:cubicBezTo>
                <a:cubicBezTo>
                  <a:pt x="1846" y="660"/>
                  <a:pt x="1856" y="668"/>
                  <a:pt x="1871" y="687"/>
                </a:cubicBezTo>
                <a:cubicBezTo>
                  <a:pt x="1857" y="704"/>
                  <a:pt x="1851" y="711"/>
                  <a:pt x="1828" y="720"/>
                </a:cubicBezTo>
                <a:cubicBezTo>
                  <a:pt x="1797" y="732"/>
                  <a:pt x="1766" y="743"/>
                  <a:pt x="1733" y="748"/>
                </a:cubicBezTo>
                <a:cubicBezTo>
                  <a:pt x="1704" y="752"/>
                  <a:pt x="1677" y="762"/>
                  <a:pt x="1648" y="763"/>
                </a:cubicBezTo>
                <a:cubicBezTo>
                  <a:pt x="1644" y="762"/>
                  <a:pt x="1639" y="762"/>
                  <a:pt x="1635" y="761"/>
                </a:cubicBezTo>
              </a:path>
              <a:path w="2707" h="1114" extrusionOk="0">
                <a:moveTo>
                  <a:pt x="2216" y="141"/>
                </a:moveTo>
                <a:cubicBezTo>
                  <a:pt x="2228" y="173"/>
                  <a:pt x="2223" y="214"/>
                  <a:pt x="2225" y="251"/>
                </a:cubicBezTo>
                <a:cubicBezTo>
                  <a:pt x="2229" y="334"/>
                  <a:pt x="2227" y="416"/>
                  <a:pt x="2227" y="498"/>
                </a:cubicBezTo>
                <a:cubicBezTo>
                  <a:pt x="2227" y="563"/>
                  <a:pt x="2225" y="628"/>
                  <a:pt x="2223" y="693"/>
                </a:cubicBezTo>
                <a:cubicBezTo>
                  <a:pt x="2223" y="714"/>
                  <a:pt x="2223" y="718"/>
                  <a:pt x="2222" y="730"/>
                </a:cubicBezTo>
                <a:cubicBezTo>
                  <a:pt x="2203" y="706"/>
                  <a:pt x="2189" y="679"/>
                  <a:pt x="2170" y="655"/>
                </a:cubicBezTo>
                <a:cubicBezTo>
                  <a:pt x="2145" y="624"/>
                  <a:pt x="2111" y="595"/>
                  <a:pt x="2071" y="587"/>
                </a:cubicBezTo>
                <a:cubicBezTo>
                  <a:pt x="2036" y="580"/>
                  <a:pt x="1995" y="594"/>
                  <a:pt x="1977" y="626"/>
                </a:cubicBezTo>
                <a:cubicBezTo>
                  <a:pt x="1956" y="663"/>
                  <a:pt x="1965" y="707"/>
                  <a:pt x="1990" y="739"/>
                </a:cubicBezTo>
                <a:cubicBezTo>
                  <a:pt x="2023" y="781"/>
                  <a:pt x="2071" y="793"/>
                  <a:pt x="2119" y="803"/>
                </a:cubicBezTo>
                <a:cubicBezTo>
                  <a:pt x="2175" y="815"/>
                  <a:pt x="2225" y="814"/>
                  <a:pt x="2281" y="808"/>
                </a:cubicBezTo>
              </a:path>
              <a:path w="2707" h="1114" extrusionOk="0">
                <a:moveTo>
                  <a:pt x="2503" y="496"/>
                </a:moveTo>
                <a:cubicBezTo>
                  <a:pt x="2525" y="475"/>
                  <a:pt x="2540" y="462"/>
                  <a:pt x="2569" y="484"/>
                </a:cubicBezTo>
                <a:cubicBezTo>
                  <a:pt x="2614" y="518"/>
                  <a:pt x="2642" y="604"/>
                  <a:pt x="2663" y="654"/>
                </a:cubicBezTo>
                <a:cubicBezTo>
                  <a:pt x="2676" y="683"/>
                  <a:pt x="2685" y="714"/>
                  <a:pt x="2699" y="743"/>
                </a:cubicBezTo>
                <a:cubicBezTo>
                  <a:pt x="2674" y="718"/>
                  <a:pt x="2649" y="695"/>
                  <a:pt x="2618" y="677"/>
                </a:cubicBezTo>
                <a:cubicBezTo>
                  <a:pt x="2589" y="660"/>
                  <a:pt x="2556" y="653"/>
                  <a:pt x="2529" y="678"/>
                </a:cubicBezTo>
                <a:cubicBezTo>
                  <a:pt x="2504" y="701"/>
                  <a:pt x="2503" y="749"/>
                  <a:pt x="2506" y="780"/>
                </a:cubicBezTo>
                <a:cubicBezTo>
                  <a:pt x="2510" y="817"/>
                  <a:pt x="2526" y="853"/>
                  <a:pt x="2553" y="879"/>
                </a:cubicBezTo>
                <a:cubicBezTo>
                  <a:pt x="2580" y="905"/>
                  <a:pt x="2617" y="903"/>
                  <a:pt x="2650" y="890"/>
                </a:cubicBezTo>
                <a:cubicBezTo>
                  <a:pt x="2681" y="874"/>
                  <a:pt x="2692" y="867"/>
                  <a:pt x="2706" y="846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2" name="Ink 1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200400" y="5353050"/>
            <a:ext cx="342900" cy="385763"/>
          </a:xfrm>
          <a:custGeom>
            <a:avLst/>
            <a:gdLst>
              <a:gd name="T0" fmla="*/ 2147483647 w 952"/>
              <a:gd name="T1" fmla="*/ 2147483647 h 1071"/>
              <a:gd name="T2" fmla="*/ 2147483647 w 952"/>
              <a:gd name="T3" fmla="*/ 2147483647 h 1071"/>
              <a:gd name="T4" fmla="*/ 2147483647 w 952"/>
              <a:gd name="T5" fmla="*/ 2147483647 h 1071"/>
              <a:gd name="T6" fmla="*/ 2147483647 w 952"/>
              <a:gd name="T7" fmla="*/ 2147483647 h 1071"/>
              <a:gd name="T8" fmla="*/ 2147483647 w 952"/>
              <a:gd name="T9" fmla="*/ 2147483647 h 1071"/>
              <a:gd name="T10" fmla="*/ 2147483647 w 952"/>
              <a:gd name="T11" fmla="*/ 2147483647 h 1071"/>
              <a:gd name="T12" fmla="*/ 2147483647 w 952"/>
              <a:gd name="T13" fmla="*/ 2147483647 h 1071"/>
              <a:gd name="T14" fmla="*/ 2147483647 w 952"/>
              <a:gd name="T15" fmla="*/ 2147483647 h 1071"/>
              <a:gd name="T16" fmla="*/ 2147483647 w 952"/>
              <a:gd name="T17" fmla="*/ 2147483647 h 1071"/>
              <a:gd name="T18" fmla="*/ 2147483647 w 952"/>
              <a:gd name="T19" fmla="*/ 2147483647 h 1071"/>
              <a:gd name="T20" fmla="*/ 2147483647 w 952"/>
              <a:gd name="T21" fmla="*/ 2147483647 h 1071"/>
              <a:gd name="T22" fmla="*/ 2147483647 w 952"/>
              <a:gd name="T23" fmla="*/ 2147483647 h 1071"/>
              <a:gd name="T24" fmla="*/ 2147483647 w 952"/>
              <a:gd name="T25" fmla="*/ 2147483647 h 1071"/>
              <a:gd name="T26" fmla="*/ 2147483647 w 952"/>
              <a:gd name="T27" fmla="*/ 2147483647 h 1071"/>
              <a:gd name="T28" fmla="*/ 2147483647 w 952"/>
              <a:gd name="T29" fmla="*/ 2147483647 h 1071"/>
              <a:gd name="T30" fmla="*/ 2147483647 w 952"/>
              <a:gd name="T31" fmla="*/ 2147483647 h 1071"/>
              <a:gd name="T32" fmla="*/ 2147483647 w 952"/>
              <a:gd name="T33" fmla="*/ 2147483647 h 1071"/>
              <a:gd name="T34" fmla="*/ 2147483647 w 952"/>
              <a:gd name="T35" fmla="*/ 2147483647 h 1071"/>
              <a:gd name="T36" fmla="*/ 2147483647 w 952"/>
              <a:gd name="T37" fmla="*/ 2147483647 h 1071"/>
              <a:gd name="T38" fmla="*/ 2147483647 w 952"/>
              <a:gd name="T39" fmla="*/ 2147483647 h 1071"/>
              <a:gd name="T40" fmla="*/ 2147483647 w 952"/>
              <a:gd name="T41" fmla="*/ 2147483647 h 1071"/>
              <a:gd name="T42" fmla="*/ 2147483647 w 952"/>
              <a:gd name="T43" fmla="*/ 0 h 1071"/>
              <a:gd name="T44" fmla="*/ 2147483647 w 952"/>
              <a:gd name="T45" fmla="*/ 2147483647 h 1071"/>
              <a:gd name="T46" fmla="*/ 2147483647 w 952"/>
              <a:gd name="T47" fmla="*/ 2147483647 h 1071"/>
              <a:gd name="T48" fmla="*/ 2147483647 w 952"/>
              <a:gd name="T49" fmla="*/ 2147483647 h 1071"/>
              <a:gd name="T50" fmla="*/ 2147483647 w 952"/>
              <a:gd name="T51" fmla="*/ 2147483647 h 1071"/>
              <a:gd name="T52" fmla="*/ 2147483647 w 952"/>
              <a:gd name="T53" fmla="*/ 2147483647 h 107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52"/>
              <a:gd name="T82" fmla="*/ 0 h 1071"/>
              <a:gd name="T83" fmla="*/ 952 w 952"/>
              <a:gd name="T84" fmla="*/ 1071 h 1071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52" h="1071" extrusionOk="0">
                <a:moveTo>
                  <a:pt x="122" y="70"/>
                </a:moveTo>
                <a:cubicBezTo>
                  <a:pt x="99" y="112"/>
                  <a:pt x="86" y="157"/>
                  <a:pt x="72" y="203"/>
                </a:cubicBezTo>
                <a:cubicBezTo>
                  <a:pt x="43" y="297"/>
                  <a:pt x="26" y="392"/>
                  <a:pt x="13" y="489"/>
                </a:cubicBezTo>
                <a:cubicBezTo>
                  <a:pt x="0" y="588"/>
                  <a:pt x="-4" y="687"/>
                  <a:pt x="5" y="787"/>
                </a:cubicBezTo>
                <a:cubicBezTo>
                  <a:pt x="9" y="835"/>
                  <a:pt x="16" y="964"/>
                  <a:pt x="68" y="994"/>
                </a:cubicBezTo>
                <a:cubicBezTo>
                  <a:pt x="88" y="1005"/>
                  <a:pt x="95" y="987"/>
                  <a:pt x="111" y="979"/>
                </a:cubicBezTo>
              </a:path>
              <a:path w="952" h="1071" extrusionOk="0">
                <a:moveTo>
                  <a:pt x="269" y="543"/>
                </a:moveTo>
                <a:cubicBezTo>
                  <a:pt x="273" y="519"/>
                  <a:pt x="275" y="497"/>
                  <a:pt x="277" y="473"/>
                </a:cubicBezTo>
                <a:cubicBezTo>
                  <a:pt x="280" y="457"/>
                  <a:pt x="280" y="454"/>
                  <a:pt x="284" y="445"/>
                </a:cubicBezTo>
                <a:cubicBezTo>
                  <a:pt x="304" y="477"/>
                  <a:pt x="330" y="504"/>
                  <a:pt x="358" y="529"/>
                </a:cubicBezTo>
                <a:cubicBezTo>
                  <a:pt x="396" y="563"/>
                  <a:pt x="434" y="595"/>
                  <a:pt x="470" y="631"/>
                </a:cubicBezTo>
                <a:cubicBezTo>
                  <a:pt x="498" y="659"/>
                  <a:pt x="526" y="685"/>
                  <a:pt x="546" y="719"/>
                </a:cubicBezTo>
                <a:cubicBezTo>
                  <a:pt x="557" y="736"/>
                  <a:pt x="567" y="754"/>
                  <a:pt x="578" y="771"/>
                </a:cubicBezTo>
                <a:cubicBezTo>
                  <a:pt x="591" y="756"/>
                  <a:pt x="595" y="740"/>
                  <a:pt x="600" y="720"/>
                </a:cubicBezTo>
              </a:path>
              <a:path w="952" h="1071" extrusionOk="0">
                <a:moveTo>
                  <a:pt x="628" y="404"/>
                </a:moveTo>
                <a:cubicBezTo>
                  <a:pt x="629" y="400"/>
                  <a:pt x="631" y="396"/>
                  <a:pt x="632" y="392"/>
                </a:cubicBezTo>
                <a:cubicBezTo>
                  <a:pt x="614" y="399"/>
                  <a:pt x="604" y="411"/>
                  <a:pt x="589" y="428"/>
                </a:cubicBezTo>
                <a:cubicBezTo>
                  <a:pt x="551" y="470"/>
                  <a:pt x="519" y="520"/>
                  <a:pt x="490" y="568"/>
                </a:cubicBezTo>
                <a:cubicBezTo>
                  <a:pt x="464" y="610"/>
                  <a:pt x="441" y="654"/>
                  <a:pt x="416" y="697"/>
                </a:cubicBezTo>
                <a:cubicBezTo>
                  <a:pt x="402" y="722"/>
                  <a:pt x="385" y="757"/>
                  <a:pt x="366" y="778"/>
                </a:cubicBezTo>
                <a:cubicBezTo>
                  <a:pt x="337" y="809"/>
                  <a:pt x="373" y="764"/>
                  <a:pt x="382" y="750"/>
                </a:cubicBezTo>
              </a:path>
              <a:path w="952" h="1071" extrusionOk="0">
                <a:moveTo>
                  <a:pt x="801" y="0"/>
                </a:moveTo>
                <a:cubicBezTo>
                  <a:pt x="806" y="51"/>
                  <a:pt x="828" y="95"/>
                  <a:pt x="844" y="145"/>
                </a:cubicBezTo>
                <a:cubicBezTo>
                  <a:pt x="875" y="246"/>
                  <a:pt x="904" y="349"/>
                  <a:pt x="923" y="454"/>
                </a:cubicBezTo>
                <a:cubicBezTo>
                  <a:pt x="944" y="570"/>
                  <a:pt x="956" y="685"/>
                  <a:pt x="950" y="803"/>
                </a:cubicBezTo>
                <a:cubicBezTo>
                  <a:pt x="947" y="869"/>
                  <a:pt x="890" y="995"/>
                  <a:pt x="904" y="1056"/>
                </a:cubicBezTo>
                <a:cubicBezTo>
                  <a:pt x="894" y="1072"/>
                  <a:pt x="893" y="1076"/>
                  <a:pt x="918" y="1063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3" name="Ink 1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898900" y="5349875"/>
            <a:ext cx="331788" cy="341313"/>
          </a:xfrm>
          <a:custGeom>
            <a:avLst/>
            <a:gdLst>
              <a:gd name="T0" fmla="*/ 2147483647 w 920"/>
              <a:gd name="T1" fmla="*/ 2147483647 h 947"/>
              <a:gd name="T2" fmla="*/ 2147483647 w 920"/>
              <a:gd name="T3" fmla="*/ 0 h 947"/>
              <a:gd name="T4" fmla="*/ 2147483647 w 920"/>
              <a:gd name="T5" fmla="*/ 2147483647 h 947"/>
              <a:gd name="T6" fmla="*/ 2147483647 w 920"/>
              <a:gd name="T7" fmla="*/ 2147483647 h 947"/>
              <a:gd name="T8" fmla="*/ 2147483647 w 920"/>
              <a:gd name="T9" fmla="*/ 2147483647 h 947"/>
              <a:gd name="T10" fmla="*/ 2147483647 w 920"/>
              <a:gd name="T11" fmla="*/ 2147483647 h 947"/>
              <a:gd name="T12" fmla="*/ 2147483647 w 920"/>
              <a:gd name="T13" fmla="*/ 2147483647 h 947"/>
              <a:gd name="T14" fmla="*/ 2147483647 w 920"/>
              <a:gd name="T15" fmla="*/ 2147483647 h 947"/>
              <a:gd name="T16" fmla="*/ 2147483647 w 920"/>
              <a:gd name="T17" fmla="*/ 2147483647 h 947"/>
              <a:gd name="T18" fmla="*/ 2147483647 w 920"/>
              <a:gd name="T19" fmla="*/ 2147483647 h 947"/>
              <a:gd name="T20" fmla="*/ 2147483647 w 920"/>
              <a:gd name="T21" fmla="*/ 2147483647 h 947"/>
              <a:gd name="T22" fmla="*/ 2147483647 w 920"/>
              <a:gd name="T23" fmla="*/ 2147483647 h 947"/>
              <a:gd name="T24" fmla="*/ 2147483647 w 920"/>
              <a:gd name="T25" fmla="*/ 2147483647 h 947"/>
              <a:gd name="T26" fmla="*/ 2147483647 w 920"/>
              <a:gd name="T27" fmla="*/ 2147483647 h 947"/>
              <a:gd name="T28" fmla="*/ 2147483647 w 920"/>
              <a:gd name="T29" fmla="*/ 2147483647 h 947"/>
              <a:gd name="T30" fmla="*/ 2147483647 w 920"/>
              <a:gd name="T31" fmla="*/ 2147483647 h 947"/>
              <a:gd name="T32" fmla="*/ 2147483647 w 920"/>
              <a:gd name="T33" fmla="*/ 2147483647 h 947"/>
              <a:gd name="T34" fmla="*/ 2147483647 w 920"/>
              <a:gd name="T35" fmla="*/ 2147483647 h 947"/>
              <a:gd name="T36" fmla="*/ 2147483647 w 920"/>
              <a:gd name="T37" fmla="*/ 2147483647 h 947"/>
              <a:gd name="T38" fmla="*/ 2147483647 w 920"/>
              <a:gd name="T39" fmla="*/ 2147483647 h 947"/>
              <a:gd name="T40" fmla="*/ 2147483647 w 920"/>
              <a:gd name="T41" fmla="*/ 2147483647 h 947"/>
              <a:gd name="T42" fmla="*/ 2147483647 w 920"/>
              <a:gd name="T43" fmla="*/ 2147483647 h 947"/>
              <a:gd name="T44" fmla="*/ 2147483647 w 920"/>
              <a:gd name="T45" fmla="*/ 2147483647 h 947"/>
              <a:gd name="T46" fmla="*/ 2147483647 w 920"/>
              <a:gd name="T47" fmla="*/ 2147483647 h 947"/>
              <a:gd name="T48" fmla="*/ 2147483647 w 920"/>
              <a:gd name="T49" fmla="*/ 2147483647 h 947"/>
              <a:gd name="T50" fmla="*/ 2147483647 w 920"/>
              <a:gd name="T51" fmla="*/ 2147483647 h 947"/>
              <a:gd name="T52" fmla="*/ 2147483647 w 920"/>
              <a:gd name="T53" fmla="*/ 2147483647 h 947"/>
              <a:gd name="T54" fmla="*/ 2147483647 w 920"/>
              <a:gd name="T55" fmla="*/ 2147483647 h 947"/>
              <a:gd name="T56" fmla="*/ 2147483647 w 920"/>
              <a:gd name="T57" fmla="*/ 2147483647 h 947"/>
              <a:gd name="T58" fmla="*/ 2147483647 w 920"/>
              <a:gd name="T59" fmla="*/ 2147483647 h 947"/>
              <a:gd name="T60" fmla="*/ 2147483647 w 920"/>
              <a:gd name="T61" fmla="*/ 2147483647 h 947"/>
              <a:gd name="T62" fmla="*/ 2147483647 w 920"/>
              <a:gd name="T63" fmla="*/ 2147483647 h 947"/>
              <a:gd name="T64" fmla="*/ 2147483647 w 920"/>
              <a:gd name="T65" fmla="*/ 2147483647 h 947"/>
              <a:gd name="T66" fmla="*/ 2147483647 w 920"/>
              <a:gd name="T67" fmla="*/ 2147483647 h 947"/>
              <a:gd name="T68" fmla="*/ 2147483647 w 920"/>
              <a:gd name="T69" fmla="*/ 2147483647 h 94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920"/>
              <a:gd name="T106" fmla="*/ 0 h 947"/>
              <a:gd name="T107" fmla="*/ 920 w 920"/>
              <a:gd name="T108" fmla="*/ 947 h 94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920" h="947" extrusionOk="0">
                <a:moveTo>
                  <a:pt x="226" y="14"/>
                </a:moveTo>
                <a:cubicBezTo>
                  <a:pt x="216" y="7"/>
                  <a:pt x="213" y="5"/>
                  <a:pt x="206" y="0"/>
                </a:cubicBezTo>
                <a:cubicBezTo>
                  <a:pt x="188" y="21"/>
                  <a:pt x="176" y="39"/>
                  <a:pt x="161" y="63"/>
                </a:cubicBezTo>
                <a:cubicBezTo>
                  <a:pt x="108" y="149"/>
                  <a:pt x="72" y="244"/>
                  <a:pt x="45" y="341"/>
                </a:cubicBezTo>
                <a:cubicBezTo>
                  <a:pt x="21" y="428"/>
                  <a:pt x="6" y="516"/>
                  <a:pt x="1" y="606"/>
                </a:cubicBezTo>
                <a:cubicBezTo>
                  <a:pt x="-3" y="674"/>
                  <a:pt x="4" y="741"/>
                  <a:pt x="19" y="807"/>
                </a:cubicBezTo>
                <a:cubicBezTo>
                  <a:pt x="27" y="843"/>
                  <a:pt x="42" y="881"/>
                  <a:pt x="61" y="913"/>
                </a:cubicBezTo>
                <a:cubicBezTo>
                  <a:pt x="74" y="934"/>
                  <a:pt x="78" y="962"/>
                  <a:pt x="80" y="924"/>
                </a:cubicBezTo>
                <a:cubicBezTo>
                  <a:pt x="80" y="919"/>
                  <a:pt x="80" y="915"/>
                  <a:pt x="80" y="910"/>
                </a:cubicBezTo>
              </a:path>
              <a:path w="920" h="947" extrusionOk="0">
                <a:moveTo>
                  <a:pt x="625" y="267"/>
                </a:moveTo>
                <a:cubicBezTo>
                  <a:pt x="628" y="266"/>
                  <a:pt x="632" y="264"/>
                  <a:pt x="635" y="263"/>
                </a:cubicBezTo>
                <a:cubicBezTo>
                  <a:pt x="615" y="272"/>
                  <a:pt x="596" y="281"/>
                  <a:pt x="577" y="296"/>
                </a:cubicBezTo>
                <a:cubicBezTo>
                  <a:pt x="549" y="318"/>
                  <a:pt x="521" y="341"/>
                  <a:pt x="493" y="363"/>
                </a:cubicBezTo>
                <a:cubicBezTo>
                  <a:pt x="458" y="391"/>
                  <a:pt x="424" y="420"/>
                  <a:pt x="390" y="449"/>
                </a:cubicBezTo>
                <a:cubicBezTo>
                  <a:pt x="354" y="479"/>
                  <a:pt x="321" y="510"/>
                  <a:pt x="285" y="540"/>
                </a:cubicBezTo>
                <a:cubicBezTo>
                  <a:pt x="270" y="553"/>
                  <a:pt x="254" y="564"/>
                  <a:pt x="238" y="576"/>
                </a:cubicBezTo>
                <a:cubicBezTo>
                  <a:pt x="255" y="590"/>
                  <a:pt x="270" y="604"/>
                  <a:pt x="290" y="617"/>
                </a:cubicBezTo>
                <a:cubicBezTo>
                  <a:pt x="328" y="642"/>
                  <a:pt x="369" y="663"/>
                  <a:pt x="408" y="686"/>
                </a:cubicBezTo>
                <a:cubicBezTo>
                  <a:pt x="479" y="727"/>
                  <a:pt x="557" y="765"/>
                  <a:pt x="618" y="821"/>
                </a:cubicBezTo>
                <a:cubicBezTo>
                  <a:pt x="647" y="847"/>
                  <a:pt x="634" y="865"/>
                  <a:pt x="647" y="838"/>
                </a:cubicBezTo>
              </a:path>
              <a:path w="920" h="947" extrusionOk="0">
                <a:moveTo>
                  <a:pt x="754" y="509"/>
                </a:moveTo>
                <a:cubicBezTo>
                  <a:pt x="749" y="519"/>
                  <a:pt x="746" y="522"/>
                  <a:pt x="741" y="528"/>
                </a:cubicBezTo>
                <a:cubicBezTo>
                  <a:pt x="724" y="520"/>
                  <a:pt x="721" y="511"/>
                  <a:pt x="714" y="493"/>
                </a:cubicBezTo>
                <a:cubicBezTo>
                  <a:pt x="704" y="467"/>
                  <a:pt x="730" y="472"/>
                  <a:pt x="748" y="470"/>
                </a:cubicBezTo>
                <a:cubicBezTo>
                  <a:pt x="764" y="468"/>
                  <a:pt x="779" y="467"/>
                  <a:pt x="795" y="465"/>
                </a:cubicBezTo>
                <a:cubicBezTo>
                  <a:pt x="814" y="463"/>
                  <a:pt x="830" y="463"/>
                  <a:pt x="849" y="466"/>
                </a:cubicBezTo>
                <a:cubicBezTo>
                  <a:pt x="872" y="469"/>
                  <a:pt x="882" y="471"/>
                  <a:pt x="903" y="463"/>
                </a:cubicBezTo>
                <a:cubicBezTo>
                  <a:pt x="908" y="461"/>
                  <a:pt x="914" y="459"/>
                  <a:pt x="919" y="457"/>
                </a:cubicBezTo>
              </a:path>
              <a:path w="920" h="947" extrusionOk="0">
                <a:moveTo>
                  <a:pt x="804" y="585"/>
                </a:moveTo>
                <a:cubicBezTo>
                  <a:pt x="799" y="601"/>
                  <a:pt x="785" y="601"/>
                  <a:pt x="772" y="613"/>
                </a:cubicBezTo>
                <a:cubicBezTo>
                  <a:pt x="764" y="623"/>
                  <a:pt x="761" y="626"/>
                  <a:pt x="757" y="634"/>
                </a:cubicBezTo>
                <a:cubicBezTo>
                  <a:pt x="771" y="642"/>
                  <a:pt x="786" y="649"/>
                  <a:pt x="803" y="651"/>
                </a:cubicBezTo>
                <a:cubicBezTo>
                  <a:pt x="817" y="652"/>
                  <a:pt x="830" y="651"/>
                  <a:pt x="844" y="652"/>
                </a:cubicBezTo>
                <a:cubicBezTo>
                  <a:pt x="859" y="653"/>
                  <a:pt x="874" y="655"/>
                  <a:pt x="888" y="659"/>
                </a:cubicBezTo>
                <a:cubicBezTo>
                  <a:pt x="893" y="634"/>
                  <a:pt x="894" y="624"/>
                  <a:pt x="898" y="606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4" name="Ink 2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391025" y="5478463"/>
            <a:ext cx="192088" cy="182562"/>
          </a:xfrm>
          <a:custGeom>
            <a:avLst/>
            <a:gdLst>
              <a:gd name="T0" fmla="*/ 0 w 532"/>
              <a:gd name="T1" fmla="*/ 2147483647 h 507"/>
              <a:gd name="T2" fmla="*/ 2147483647 w 532"/>
              <a:gd name="T3" fmla="*/ 2147483647 h 507"/>
              <a:gd name="T4" fmla="*/ 2147483647 w 532"/>
              <a:gd name="T5" fmla="*/ 2147483647 h 507"/>
              <a:gd name="T6" fmla="*/ 2147483647 w 532"/>
              <a:gd name="T7" fmla="*/ 2147483647 h 507"/>
              <a:gd name="T8" fmla="*/ 2147483647 w 532"/>
              <a:gd name="T9" fmla="*/ 2147483647 h 507"/>
              <a:gd name="T10" fmla="*/ 2147483647 w 532"/>
              <a:gd name="T11" fmla="*/ 2147483647 h 507"/>
              <a:gd name="T12" fmla="*/ 2147483647 w 532"/>
              <a:gd name="T13" fmla="*/ 2147483647 h 507"/>
              <a:gd name="T14" fmla="*/ 2147483647 w 532"/>
              <a:gd name="T15" fmla="*/ 0 h 507"/>
              <a:gd name="T16" fmla="*/ 2147483647 w 532"/>
              <a:gd name="T17" fmla="*/ 0 h 507"/>
              <a:gd name="T18" fmla="*/ 2147483647 w 532"/>
              <a:gd name="T19" fmla="*/ 2147483647 h 507"/>
              <a:gd name="T20" fmla="*/ 2147483647 w 532"/>
              <a:gd name="T21" fmla="*/ 2147483647 h 507"/>
              <a:gd name="T22" fmla="*/ 2147483647 w 532"/>
              <a:gd name="T23" fmla="*/ 2147483647 h 507"/>
              <a:gd name="T24" fmla="*/ 2147483647 w 532"/>
              <a:gd name="T25" fmla="*/ 2147483647 h 507"/>
              <a:gd name="T26" fmla="*/ 2147483647 w 532"/>
              <a:gd name="T27" fmla="*/ 2147483647 h 507"/>
              <a:gd name="T28" fmla="*/ 2147483647 w 532"/>
              <a:gd name="T29" fmla="*/ 2147483647 h 50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32"/>
              <a:gd name="T46" fmla="*/ 0 h 507"/>
              <a:gd name="T47" fmla="*/ 532 w 532"/>
              <a:gd name="T48" fmla="*/ 507 h 50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32" h="507" extrusionOk="0">
                <a:moveTo>
                  <a:pt x="0" y="68"/>
                </a:moveTo>
                <a:cubicBezTo>
                  <a:pt x="14" y="79"/>
                  <a:pt x="28" y="90"/>
                  <a:pt x="42" y="102"/>
                </a:cubicBezTo>
                <a:cubicBezTo>
                  <a:pt x="65" y="122"/>
                  <a:pt x="88" y="144"/>
                  <a:pt x="110" y="165"/>
                </a:cubicBezTo>
                <a:cubicBezTo>
                  <a:pt x="160" y="213"/>
                  <a:pt x="211" y="261"/>
                  <a:pt x="262" y="309"/>
                </a:cubicBezTo>
                <a:cubicBezTo>
                  <a:pt x="307" y="351"/>
                  <a:pt x="349" y="395"/>
                  <a:pt x="389" y="441"/>
                </a:cubicBezTo>
                <a:cubicBezTo>
                  <a:pt x="405" y="459"/>
                  <a:pt x="421" y="477"/>
                  <a:pt x="436" y="495"/>
                </a:cubicBezTo>
                <a:cubicBezTo>
                  <a:pt x="457" y="521"/>
                  <a:pt x="443" y="486"/>
                  <a:pt x="443" y="476"/>
                </a:cubicBezTo>
              </a:path>
              <a:path w="532" h="507" extrusionOk="0">
                <a:moveTo>
                  <a:pt x="519" y="0"/>
                </a:moveTo>
                <a:cubicBezTo>
                  <a:pt x="522" y="0"/>
                  <a:pt x="525" y="0"/>
                  <a:pt x="528" y="0"/>
                </a:cubicBezTo>
                <a:cubicBezTo>
                  <a:pt x="528" y="19"/>
                  <a:pt x="519" y="32"/>
                  <a:pt x="507" y="49"/>
                </a:cubicBezTo>
                <a:cubicBezTo>
                  <a:pt x="487" y="78"/>
                  <a:pt x="468" y="106"/>
                  <a:pt x="448" y="135"/>
                </a:cubicBezTo>
                <a:cubicBezTo>
                  <a:pt x="419" y="177"/>
                  <a:pt x="389" y="217"/>
                  <a:pt x="355" y="256"/>
                </a:cubicBezTo>
                <a:cubicBezTo>
                  <a:pt x="322" y="294"/>
                  <a:pt x="288" y="330"/>
                  <a:pt x="251" y="365"/>
                </a:cubicBezTo>
                <a:cubicBezTo>
                  <a:pt x="226" y="388"/>
                  <a:pt x="205" y="413"/>
                  <a:pt x="184" y="439"/>
                </a:cubicBezTo>
                <a:cubicBezTo>
                  <a:pt x="171" y="456"/>
                  <a:pt x="166" y="483"/>
                  <a:pt x="160" y="455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5" name="Ink 2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806950" y="5338763"/>
            <a:ext cx="190500" cy="307975"/>
          </a:xfrm>
          <a:custGeom>
            <a:avLst/>
            <a:gdLst>
              <a:gd name="T0" fmla="*/ 2147483647 w 532"/>
              <a:gd name="T1" fmla="*/ 2147483647 h 858"/>
              <a:gd name="T2" fmla="*/ 2147483647 w 532"/>
              <a:gd name="T3" fmla="*/ 0 h 858"/>
              <a:gd name="T4" fmla="*/ 2147483647 w 532"/>
              <a:gd name="T5" fmla="*/ 2147483647 h 858"/>
              <a:gd name="T6" fmla="*/ 2147483647 w 532"/>
              <a:gd name="T7" fmla="*/ 2147483647 h 858"/>
              <a:gd name="T8" fmla="*/ 2147483647 w 532"/>
              <a:gd name="T9" fmla="*/ 2147483647 h 858"/>
              <a:gd name="T10" fmla="*/ 2147483647 w 532"/>
              <a:gd name="T11" fmla="*/ 2147483647 h 858"/>
              <a:gd name="T12" fmla="*/ 0 w 532"/>
              <a:gd name="T13" fmla="*/ 2147483647 h 858"/>
              <a:gd name="T14" fmla="*/ 2147483647 w 532"/>
              <a:gd name="T15" fmla="*/ 2147483647 h 858"/>
              <a:gd name="T16" fmla="*/ 2147483647 w 532"/>
              <a:gd name="T17" fmla="*/ 2147483647 h 858"/>
              <a:gd name="T18" fmla="*/ 2147483647 w 532"/>
              <a:gd name="T19" fmla="*/ 2147483647 h 858"/>
              <a:gd name="T20" fmla="*/ 2147483647 w 532"/>
              <a:gd name="T21" fmla="*/ 2147483647 h 858"/>
              <a:gd name="T22" fmla="*/ 2147483647 w 532"/>
              <a:gd name="T23" fmla="*/ 2147483647 h 858"/>
              <a:gd name="T24" fmla="*/ 2147483647 w 532"/>
              <a:gd name="T25" fmla="*/ 2147483647 h 858"/>
              <a:gd name="T26" fmla="*/ 2147483647 w 532"/>
              <a:gd name="T27" fmla="*/ 2147483647 h 858"/>
              <a:gd name="T28" fmla="*/ 2147483647 w 532"/>
              <a:gd name="T29" fmla="*/ 2147483647 h 858"/>
              <a:gd name="T30" fmla="*/ 2147483647 w 532"/>
              <a:gd name="T31" fmla="*/ 2147483647 h 858"/>
              <a:gd name="T32" fmla="*/ 2147483647 w 532"/>
              <a:gd name="T33" fmla="*/ 2147483647 h 8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32"/>
              <a:gd name="T52" fmla="*/ 0 h 858"/>
              <a:gd name="T53" fmla="*/ 532 w 532"/>
              <a:gd name="T54" fmla="*/ 858 h 8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32" h="858" extrusionOk="0">
                <a:moveTo>
                  <a:pt x="172" y="55"/>
                </a:moveTo>
                <a:cubicBezTo>
                  <a:pt x="167" y="35"/>
                  <a:pt x="160" y="19"/>
                  <a:pt x="152" y="0"/>
                </a:cubicBezTo>
                <a:cubicBezTo>
                  <a:pt x="141" y="26"/>
                  <a:pt x="136" y="48"/>
                  <a:pt x="132" y="78"/>
                </a:cubicBezTo>
                <a:cubicBezTo>
                  <a:pt x="122" y="145"/>
                  <a:pt x="117" y="213"/>
                  <a:pt x="108" y="281"/>
                </a:cubicBezTo>
                <a:cubicBezTo>
                  <a:pt x="95" y="379"/>
                  <a:pt x="82" y="477"/>
                  <a:pt x="61" y="573"/>
                </a:cubicBezTo>
                <a:cubicBezTo>
                  <a:pt x="49" y="627"/>
                  <a:pt x="35" y="680"/>
                  <a:pt x="23" y="733"/>
                </a:cubicBezTo>
                <a:cubicBezTo>
                  <a:pt x="14" y="773"/>
                  <a:pt x="-18" y="891"/>
                  <a:pt x="0" y="854"/>
                </a:cubicBezTo>
                <a:cubicBezTo>
                  <a:pt x="0" y="841"/>
                  <a:pt x="0" y="837"/>
                  <a:pt x="5" y="830"/>
                </a:cubicBezTo>
              </a:path>
              <a:path w="532" h="858" extrusionOk="0">
                <a:moveTo>
                  <a:pt x="432" y="483"/>
                </a:moveTo>
                <a:cubicBezTo>
                  <a:pt x="455" y="489"/>
                  <a:pt x="413" y="510"/>
                  <a:pt x="396" y="523"/>
                </a:cubicBezTo>
                <a:cubicBezTo>
                  <a:pt x="365" y="548"/>
                  <a:pt x="333" y="571"/>
                  <a:pt x="302" y="596"/>
                </a:cubicBezTo>
                <a:cubicBezTo>
                  <a:pt x="280" y="613"/>
                  <a:pt x="256" y="628"/>
                  <a:pt x="235" y="646"/>
                </a:cubicBezTo>
                <a:cubicBezTo>
                  <a:pt x="231" y="650"/>
                  <a:pt x="227" y="654"/>
                  <a:pt x="223" y="658"/>
                </a:cubicBezTo>
                <a:cubicBezTo>
                  <a:pt x="243" y="675"/>
                  <a:pt x="266" y="676"/>
                  <a:pt x="291" y="685"/>
                </a:cubicBezTo>
                <a:cubicBezTo>
                  <a:pt x="351" y="707"/>
                  <a:pt x="415" y="729"/>
                  <a:pt x="465" y="770"/>
                </a:cubicBezTo>
                <a:cubicBezTo>
                  <a:pt x="488" y="789"/>
                  <a:pt x="509" y="814"/>
                  <a:pt x="517" y="844"/>
                </a:cubicBezTo>
                <a:cubicBezTo>
                  <a:pt x="518" y="856"/>
                  <a:pt x="519" y="860"/>
                  <a:pt x="531" y="857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6" name="Ink 2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145088" y="5294313"/>
            <a:ext cx="285750" cy="436562"/>
          </a:xfrm>
          <a:custGeom>
            <a:avLst/>
            <a:gdLst>
              <a:gd name="T0" fmla="*/ 2147483647 w 793"/>
              <a:gd name="T1" fmla="*/ 0 h 1213"/>
              <a:gd name="T2" fmla="*/ 0 w 793"/>
              <a:gd name="T3" fmla="*/ 2147483647 h 1213"/>
              <a:gd name="T4" fmla="*/ 2147483647 w 793"/>
              <a:gd name="T5" fmla="*/ 2147483647 h 1213"/>
              <a:gd name="T6" fmla="*/ 2147483647 w 793"/>
              <a:gd name="T7" fmla="*/ 2147483647 h 1213"/>
              <a:gd name="T8" fmla="*/ 2147483647 w 793"/>
              <a:gd name="T9" fmla="*/ 2147483647 h 1213"/>
              <a:gd name="T10" fmla="*/ 2147483647 w 793"/>
              <a:gd name="T11" fmla="*/ 2147483647 h 1213"/>
              <a:gd name="T12" fmla="*/ 2147483647 w 793"/>
              <a:gd name="T13" fmla="*/ 2147483647 h 1213"/>
              <a:gd name="T14" fmla="*/ 2147483647 w 793"/>
              <a:gd name="T15" fmla="*/ 2147483647 h 1213"/>
              <a:gd name="T16" fmla="*/ 2147483647 w 793"/>
              <a:gd name="T17" fmla="*/ 2147483647 h 1213"/>
              <a:gd name="T18" fmla="*/ 2147483647 w 793"/>
              <a:gd name="T19" fmla="*/ 2147483647 h 1213"/>
              <a:gd name="T20" fmla="*/ 2147483647 w 793"/>
              <a:gd name="T21" fmla="*/ 2147483647 h 1213"/>
              <a:gd name="T22" fmla="*/ 2147483647 w 793"/>
              <a:gd name="T23" fmla="*/ 2147483647 h 1213"/>
              <a:gd name="T24" fmla="*/ 2147483647 w 793"/>
              <a:gd name="T25" fmla="*/ 2147483647 h 1213"/>
              <a:gd name="T26" fmla="*/ 2147483647 w 793"/>
              <a:gd name="T27" fmla="*/ 2147483647 h 1213"/>
              <a:gd name="T28" fmla="*/ 2147483647 w 793"/>
              <a:gd name="T29" fmla="*/ 2147483647 h 1213"/>
              <a:gd name="T30" fmla="*/ 2147483647 w 793"/>
              <a:gd name="T31" fmla="*/ 2147483647 h 1213"/>
              <a:gd name="T32" fmla="*/ 2147483647 w 793"/>
              <a:gd name="T33" fmla="*/ 2147483647 h 12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3"/>
              <a:gd name="T52" fmla="*/ 0 h 1213"/>
              <a:gd name="T53" fmla="*/ 793 w 793"/>
              <a:gd name="T54" fmla="*/ 1213 h 12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3" h="1213" extrusionOk="0">
                <a:moveTo>
                  <a:pt x="52" y="0"/>
                </a:moveTo>
                <a:cubicBezTo>
                  <a:pt x="33" y="2"/>
                  <a:pt x="17" y="4"/>
                  <a:pt x="0" y="6"/>
                </a:cubicBezTo>
                <a:cubicBezTo>
                  <a:pt x="13" y="40"/>
                  <a:pt x="16" y="47"/>
                  <a:pt x="40" y="79"/>
                </a:cubicBezTo>
                <a:cubicBezTo>
                  <a:pt x="125" y="191"/>
                  <a:pt x="219" y="301"/>
                  <a:pt x="271" y="433"/>
                </a:cubicBezTo>
                <a:cubicBezTo>
                  <a:pt x="301" y="509"/>
                  <a:pt x="309" y="583"/>
                  <a:pt x="300" y="663"/>
                </a:cubicBezTo>
                <a:cubicBezTo>
                  <a:pt x="292" y="733"/>
                  <a:pt x="264" y="794"/>
                  <a:pt x="236" y="857"/>
                </a:cubicBezTo>
                <a:cubicBezTo>
                  <a:pt x="214" y="907"/>
                  <a:pt x="188" y="955"/>
                  <a:pt x="165" y="1004"/>
                </a:cubicBezTo>
                <a:cubicBezTo>
                  <a:pt x="152" y="1032"/>
                  <a:pt x="137" y="1059"/>
                  <a:pt x="126" y="1088"/>
                </a:cubicBezTo>
                <a:cubicBezTo>
                  <a:pt x="114" y="1119"/>
                  <a:pt x="119" y="1102"/>
                  <a:pt x="103" y="1097"/>
                </a:cubicBezTo>
              </a:path>
              <a:path w="793" h="1213" extrusionOk="0">
                <a:moveTo>
                  <a:pt x="351" y="100"/>
                </a:moveTo>
                <a:cubicBezTo>
                  <a:pt x="401" y="104"/>
                  <a:pt x="451" y="111"/>
                  <a:pt x="501" y="115"/>
                </a:cubicBezTo>
                <a:cubicBezTo>
                  <a:pt x="565" y="121"/>
                  <a:pt x="626" y="127"/>
                  <a:pt x="683" y="161"/>
                </a:cubicBezTo>
                <a:cubicBezTo>
                  <a:pt x="776" y="217"/>
                  <a:pt x="797" y="340"/>
                  <a:pt x="792" y="440"/>
                </a:cubicBezTo>
                <a:cubicBezTo>
                  <a:pt x="787" y="536"/>
                  <a:pt x="763" y="636"/>
                  <a:pt x="736" y="728"/>
                </a:cubicBezTo>
                <a:cubicBezTo>
                  <a:pt x="710" y="818"/>
                  <a:pt x="674" y="905"/>
                  <a:pt x="643" y="994"/>
                </a:cubicBezTo>
                <a:cubicBezTo>
                  <a:pt x="621" y="1058"/>
                  <a:pt x="585" y="1131"/>
                  <a:pt x="582" y="1200"/>
                </a:cubicBezTo>
                <a:cubicBezTo>
                  <a:pt x="581" y="1227"/>
                  <a:pt x="590" y="1175"/>
                  <a:pt x="597" y="1149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7" name="Ink 2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010275" y="5365750"/>
            <a:ext cx="288925" cy="363538"/>
          </a:xfrm>
          <a:custGeom>
            <a:avLst/>
            <a:gdLst>
              <a:gd name="T0" fmla="*/ 2147483647 w 803"/>
              <a:gd name="T1" fmla="*/ 2147483647 h 1009"/>
              <a:gd name="T2" fmla="*/ 2147483647 w 803"/>
              <a:gd name="T3" fmla="*/ 2147483647 h 1009"/>
              <a:gd name="T4" fmla="*/ 2147483647 w 803"/>
              <a:gd name="T5" fmla="*/ 2147483647 h 1009"/>
              <a:gd name="T6" fmla="*/ 2147483647 w 803"/>
              <a:gd name="T7" fmla="*/ 2147483647 h 1009"/>
              <a:gd name="T8" fmla="*/ 2147483647 w 803"/>
              <a:gd name="T9" fmla="*/ 2147483647 h 1009"/>
              <a:gd name="T10" fmla="*/ 2147483647 w 803"/>
              <a:gd name="T11" fmla="*/ 2147483647 h 1009"/>
              <a:gd name="T12" fmla="*/ 2147483647 w 803"/>
              <a:gd name="T13" fmla="*/ 2147483647 h 1009"/>
              <a:gd name="T14" fmla="*/ 2147483647 w 803"/>
              <a:gd name="T15" fmla="*/ 2147483647 h 1009"/>
              <a:gd name="T16" fmla="*/ 2147483647 w 803"/>
              <a:gd name="T17" fmla="*/ 2147483647 h 100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03"/>
              <a:gd name="T28" fmla="*/ 0 h 1009"/>
              <a:gd name="T29" fmla="*/ 803 w 803"/>
              <a:gd name="T30" fmla="*/ 1009 h 100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03" h="1009" extrusionOk="0">
                <a:moveTo>
                  <a:pt x="298" y="87"/>
                </a:moveTo>
                <a:cubicBezTo>
                  <a:pt x="309" y="58"/>
                  <a:pt x="322" y="31"/>
                  <a:pt x="333" y="2"/>
                </a:cubicBezTo>
                <a:cubicBezTo>
                  <a:pt x="316" y="28"/>
                  <a:pt x="301" y="75"/>
                  <a:pt x="290" y="118"/>
                </a:cubicBezTo>
                <a:cubicBezTo>
                  <a:pt x="215" y="401"/>
                  <a:pt x="89" y="665"/>
                  <a:pt x="6" y="944"/>
                </a:cubicBezTo>
                <a:cubicBezTo>
                  <a:pt x="-9" y="994"/>
                  <a:pt x="12" y="1005"/>
                  <a:pt x="58" y="1008"/>
                </a:cubicBezTo>
                <a:cubicBezTo>
                  <a:pt x="164" y="1016"/>
                  <a:pt x="279" y="988"/>
                  <a:pt x="384" y="978"/>
                </a:cubicBezTo>
                <a:cubicBezTo>
                  <a:pt x="467" y="970"/>
                  <a:pt x="558" y="956"/>
                  <a:pt x="642" y="961"/>
                </a:cubicBezTo>
                <a:cubicBezTo>
                  <a:pt x="690" y="964"/>
                  <a:pt x="732" y="972"/>
                  <a:pt x="780" y="964"/>
                </a:cubicBezTo>
                <a:cubicBezTo>
                  <a:pt x="787" y="961"/>
                  <a:pt x="795" y="959"/>
                  <a:pt x="802" y="956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8" name="Ink 2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481763" y="5164138"/>
            <a:ext cx="217487" cy="703262"/>
          </a:xfrm>
          <a:custGeom>
            <a:avLst/>
            <a:gdLst>
              <a:gd name="T0" fmla="*/ 0 w 604"/>
              <a:gd name="T1" fmla="*/ 0 h 1953"/>
              <a:gd name="T2" fmla="*/ 2147483647 w 604"/>
              <a:gd name="T3" fmla="*/ 2147483647 h 1953"/>
              <a:gd name="T4" fmla="*/ 2147483647 w 604"/>
              <a:gd name="T5" fmla="*/ 2147483647 h 1953"/>
              <a:gd name="T6" fmla="*/ 2147483647 w 604"/>
              <a:gd name="T7" fmla="*/ 2147483647 h 1953"/>
              <a:gd name="T8" fmla="*/ 2147483647 w 604"/>
              <a:gd name="T9" fmla="*/ 2147483647 h 19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4"/>
              <a:gd name="T16" fmla="*/ 0 h 1953"/>
              <a:gd name="T17" fmla="*/ 604 w 604"/>
              <a:gd name="T18" fmla="*/ 1953 h 19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4" h="1953" extrusionOk="0">
                <a:moveTo>
                  <a:pt x="0" y="0"/>
                </a:moveTo>
                <a:cubicBezTo>
                  <a:pt x="59" y="61"/>
                  <a:pt x="124" y="115"/>
                  <a:pt x="188" y="173"/>
                </a:cubicBezTo>
                <a:cubicBezTo>
                  <a:pt x="439" y="400"/>
                  <a:pt x="604" y="670"/>
                  <a:pt x="603" y="1017"/>
                </a:cubicBezTo>
                <a:cubicBezTo>
                  <a:pt x="602" y="1302"/>
                  <a:pt x="491" y="1663"/>
                  <a:pt x="288" y="1871"/>
                </a:cubicBezTo>
                <a:cubicBezTo>
                  <a:pt x="251" y="1898"/>
                  <a:pt x="213" y="1925"/>
                  <a:pt x="176" y="1952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4" name="AutoShape 15"/>
          <p:cNvSpPr>
            <a:spLocks noChangeArrowheads="1"/>
          </p:cNvSpPr>
          <p:nvPr/>
        </p:nvSpPr>
        <p:spPr bwMode="auto">
          <a:xfrm>
            <a:off x="541338" y="2479675"/>
            <a:ext cx="8237537" cy="329565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19050">
            <a:solidFill>
              <a:srgbClr val="7D06AA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3554" name="Rectangle 46"/>
          <p:cNvSpPr>
            <a:spLocks noChangeArrowheads="1"/>
          </p:cNvSpPr>
          <p:nvPr/>
        </p:nvSpPr>
        <p:spPr bwMode="auto">
          <a:xfrm>
            <a:off x="944563" y="222250"/>
            <a:ext cx="74374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4200" b="0" dirty="0" smtClean="0">
                <a:latin typeface="Cambria" panose="02040503050406030204" pitchFamily="18" charset="0"/>
              </a:rPr>
              <a:t>Plus, trees can </a:t>
            </a:r>
            <a:r>
              <a:rPr lang="en-US" altLang="en-US" sz="4200" i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self-balance</a:t>
            </a:r>
            <a:r>
              <a:rPr lang="en-US" altLang="en-US" sz="4200" b="0" i="1" dirty="0" smtClean="0">
                <a:latin typeface="Cambria" panose="02040503050406030204" pitchFamily="18" charset="0"/>
              </a:rPr>
              <a:t>…</a:t>
            </a:r>
            <a:endParaRPr lang="en-US" altLang="en-US" sz="4200" b="0" dirty="0">
              <a:latin typeface="Cambria" panose="02040503050406030204" pitchFamily="18" charset="0"/>
            </a:endParaRPr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1265238" y="5954713"/>
            <a:ext cx="27733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dirty="0">
                <a:latin typeface="Cambria" panose="02040503050406030204" pitchFamily="18" charset="0"/>
              </a:rPr>
              <a:t>And if the data </a:t>
            </a:r>
            <a:r>
              <a:rPr lang="en-US" altLang="en-US" sz="1800" dirty="0">
                <a:solidFill>
                  <a:srgbClr val="C00000"/>
                </a:solidFill>
                <a:latin typeface="Cambria" panose="02040503050406030204" pitchFamily="18" charset="0"/>
              </a:rPr>
              <a:t>conspire</a:t>
            </a:r>
            <a:r>
              <a:rPr lang="en-US" altLang="en-US" sz="1800" dirty="0">
                <a:latin typeface="Cambria" panose="02040503050406030204" pitchFamily="18" charset="0"/>
              </a:rPr>
              <a:t> </a:t>
            </a:r>
            <a:r>
              <a:rPr lang="en-US" altLang="en-US" sz="1800" dirty="0" smtClean="0">
                <a:latin typeface="Cambria" panose="02040503050406030204" pitchFamily="18" charset="0"/>
              </a:rPr>
              <a:t>to </a:t>
            </a:r>
            <a:r>
              <a:rPr lang="en-US" altLang="en-US" sz="1800" dirty="0">
                <a:latin typeface="Cambria" panose="02040503050406030204" pitchFamily="18" charset="0"/>
              </a:rPr>
              <a:t>create an O(N) path...</a:t>
            </a:r>
          </a:p>
        </p:txBody>
      </p:sp>
      <p:sp>
        <p:nvSpPr>
          <p:cNvPr id="23557" name="Rectangle 8"/>
          <p:cNvSpPr>
            <a:spLocks noChangeArrowheads="1"/>
          </p:cNvSpPr>
          <p:nvPr/>
        </p:nvSpPr>
        <p:spPr bwMode="auto">
          <a:xfrm>
            <a:off x="6777038" y="1143000"/>
            <a:ext cx="733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find</a:t>
            </a:r>
          </a:p>
        </p:txBody>
      </p:sp>
      <p:sp>
        <p:nvSpPr>
          <p:cNvPr id="23558" name="Rectangle 9"/>
          <p:cNvSpPr>
            <a:spLocks noChangeArrowheads="1"/>
          </p:cNvSpPr>
          <p:nvPr/>
        </p:nvSpPr>
        <p:spPr bwMode="auto">
          <a:xfrm>
            <a:off x="6640513" y="1450975"/>
            <a:ext cx="1006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insert</a:t>
            </a:r>
          </a:p>
        </p:txBody>
      </p:sp>
      <p:sp>
        <p:nvSpPr>
          <p:cNvPr id="23559" name="Rectangle 10"/>
          <p:cNvSpPr>
            <a:spLocks noChangeArrowheads="1"/>
          </p:cNvSpPr>
          <p:nvPr/>
        </p:nvSpPr>
        <p:spPr bwMode="auto">
          <a:xfrm>
            <a:off x="6640513" y="1766887"/>
            <a:ext cx="100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delete</a:t>
            </a:r>
          </a:p>
        </p:txBody>
      </p:sp>
      <p:pic>
        <p:nvPicPr>
          <p:cNvPr id="23560" name="Picture 11" descr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25" y="2649538"/>
            <a:ext cx="5988050" cy="29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Text Box 13"/>
          <p:cNvSpPr txBox="1">
            <a:spLocks noChangeArrowheads="1"/>
          </p:cNvSpPr>
          <p:nvPr/>
        </p:nvSpPr>
        <p:spPr bwMode="auto">
          <a:xfrm>
            <a:off x="792163" y="2740968"/>
            <a:ext cx="1584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latin typeface="Cambria" panose="02040503050406030204" pitchFamily="18" charset="0"/>
              </a:rPr>
              <a:t>AVL tree</a:t>
            </a:r>
          </a:p>
        </p:txBody>
      </p:sp>
      <p:sp>
        <p:nvSpPr>
          <p:cNvPr id="23563" name="Rectangle 14"/>
          <p:cNvSpPr>
            <a:spLocks noChangeArrowheads="1"/>
          </p:cNvSpPr>
          <p:nvPr/>
        </p:nvSpPr>
        <p:spPr bwMode="auto">
          <a:xfrm>
            <a:off x="5217124" y="4994747"/>
            <a:ext cx="312617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900" b="0" dirty="0">
                <a:latin typeface="Calibri" panose="020F0502020204030204" pitchFamily="34" charset="0"/>
              </a:rPr>
              <a:t>http://www.csi.uottawa.ca/~stan/csi2514/applets/avl/BT.html</a:t>
            </a:r>
          </a:p>
        </p:txBody>
      </p:sp>
      <p:sp>
        <p:nvSpPr>
          <p:cNvPr id="23565" name="Text Box 16"/>
          <p:cNvSpPr txBox="1">
            <a:spLocks noChangeArrowheads="1"/>
          </p:cNvSpPr>
          <p:nvPr/>
        </p:nvSpPr>
        <p:spPr bwMode="auto">
          <a:xfrm>
            <a:off x="669925" y="4724400"/>
            <a:ext cx="1828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200" b="0" dirty="0" err="1">
                <a:latin typeface="Cambria" panose="02040503050406030204" pitchFamily="18" charset="0"/>
              </a:rPr>
              <a:t>Adelson-Velskii</a:t>
            </a:r>
            <a:r>
              <a:rPr lang="en-US" altLang="en-US" sz="1200" b="0" dirty="0">
                <a:latin typeface="Cambria" panose="02040503050406030204" pitchFamily="18" charset="0"/>
              </a:rPr>
              <a:t> and Landis, </a:t>
            </a:r>
            <a:r>
              <a:rPr lang="en-US" altLang="en-US" sz="1200" b="0" i="1" dirty="0">
                <a:latin typeface="Cambria" panose="02040503050406030204" pitchFamily="18" charset="0"/>
              </a:rPr>
              <a:t>An algorithm for the organization of information</a:t>
            </a:r>
            <a:r>
              <a:rPr lang="en-US" altLang="en-US" sz="1200" b="0" dirty="0">
                <a:latin typeface="Cambria" panose="02040503050406030204" pitchFamily="18" charset="0"/>
              </a:rPr>
              <a:t>, 1960</a:t>
            </a:r>
          </a:p>
        </p:txBody>
      </p:sp>
      <p:sp>
        <p:nvSpPr>
          <p:cNvPr id="23566" name="Rectangle 18"/>
          <p:cNvSpPr>
            <a:spLocks noChangeArrowheads="1"/>
          </p:cNvSpPr>
          <p:nvPr/>
        </p:nvSpPr>
        <p:spPr bwMode="auto">
          <a:xfrm>
            <a:off x="1219200" y="1302434"/>
            <a:ext cx="52784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0" dirty="0">
                <a:latin typeface="Cambria" panose="02040503050406030204" pitchFamily="18" charset="0"/>
              </a:rPr>
              <a:t>For any </a:t>
            </a:r>
            <a:r>
              <a:rPr lang="en-US" altLang="en-US" sz="1800" b="0" i="1" dirty="0">
                <a:latin typeface="Cambria" panose="02040503050406030204" pitchFamily="18" charset="0"/>
              </a:rPr>
              <a:t>constant</a:t>
            </a:r>
            <a:r>
              <a:rPr lang="en-US" altLang="en-US" sz="1800" b="0" dirty="0">
                <a:latin typeface="Cambria" panose="02040503050406030204" pitchFamily="18" charset="0"/>
              </a:rPr>
              <a:t> </a:t>
            </a:r>
            <a:r>
              <a:rPr lang="en-US" altLang="en-US" sz="1800" b="0" dirty="0" smtClean="0">
                <a:latin typeface="Cambria" panose="02040503050406030204" pitchFamily="18" charset="0"/>
              </a:rPr>
              <a:t> left/right splitting ratio of </a:t>
            </a:r>
            <a:r>
              <a:rPr lang="en-US" altLang="en-US" sz="1800" b="0" dirty="0">
                <a:latin typeface="Cambria" panose="02040503050406030204" pitchFamily="18" charset="0"/>
              </a:rPr>
              <a:t>the data, all </a:t>
            </a:r>
            <a:r>
              <a:rPr lang="en-US" altLang="en-US" sz="1800" b="0" dirty="0" smtClean="0">
                <a:latin typeface="Cambria" panose="02040503050406030204" pitchFamily="18" charset="0"/>
              </a:rPr>
              <a:t>retrieval/</a:t>
            </a:r>
            <a:r>
              <a:rPr lang="en-US" altLang="en-US" sz="1800" b="0" dirty="0" err="1" smtClean="0">
                <a:latin typeface="Cambria" panose="02040503050406030204" pitchFamily="18" charset="0"/>
              </a:rPr>
              <a:t>upadates</a:t>
            </a:r>
            <a:r>
              <a:rPr lang="en-US" altLang="en-US" sz="1800" b="0" dirty="0" smtClean="0">
                <a:latin typeface="Cambria" panose="02040503050406030204" pitchFamily="18" charset="0"/>
              </a:rPr>
              <a:t> </a:t>
            </a:r>
            <a:r>
              <a:rPr lang="en-US" altLang="en-US" sz="1800" b="0" dirty="0">
                <a:latin typeface="Cambria" panose="02040503050406030204" pitchFamily="18" charset="0"/>
              </a:rPr>
              <a:t>on trees are </a:t>
            </a:r>
            <a:r>
              <a:rPr lang="en-US" altLang="en-US" sz="1800" dirty="0">
                <a:latin typeface="Cambria" panose="02040503050406030204" pitchFamily="18" charset="0"/>
              </a:rPr>
              <a:t>O(</a:t>
            </a:r>
            <a:r>
              <a:rPr lang="en-US" altLang="en-US" sz="1800" dirty="0" err="1">
                <a:latin typeface="Cambria" panose="02040503050406030204" pitchFamily="18" charset="0"/>
              </a:rPr>
              <a:t>logN</a:t>
            </a:r>
            <a:r>
              <a:rPr lang="en-US" altLang="en-US" sz="1800" dirty="0">
                <a:latin typeface="Cambria" panose="02040503050406030204" pitchFamily="18" charset="0"/>
              </a:rPr>
              <a:t>)</a:t>
            </a:r>
            <a:r>
              <a:rPr lang="en-US" altLang="en-US" sz="1800" b="0" dirty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23567" name="Text Box 6"/>
          <p:cNvSpPr txBox="1">
            <a:spLocks noChangeArrowheads="1"/>
          </p:cNvSpPr>
          <p:nvPr/>
        </p:nvSpPr>
        <p:spPr bwMode="auto">
          <a:xfrm>
            <a:off x="4757738" y="6048375"/>
            <a:ext cx="3656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solidFill>
                  <a:srgbClr val="7030A0"/>
                </a:solidFill>
                <a:latin typeface="Cambria" panose="02040503050406030204" pitchFamily="18" charset="0"/>
              </a:rPr>
              <a:t>... </a:t>
            </a:r>
            <a:r>
              <a:rPr lang="en-US" altLang="en-US" i="1">
                <a:solidFill>
                  <a:srgbClr val="7030A0"/>
                </a:solidFill>
                <a:latin typeface="Cambria" panose="02040503050406030204" pitchFamily="18" charset="0"/>
              </a:rPr>
              <a:t>self</a:t>
            </a:r>
            <a:r>
              <a:rPr lang="en-US" altLang="en-US">
                <a:solidFill>
                  <a:srgbClr val="7030A0"/>
                </a:solidFill>
                <a:latin typeface="Cambria" panose="02040503050406030204" pitchFamily="18" charset="0"/>
              </a:rPr>
              <a:t>-balance!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465138" y="5057775"/>
            <a:ext cx="289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3200" b="0"/>
              <a:t>Representations</a:t>
            </a:r>
            <a:endParaRPr lang="en-US" altLang="en-US" sz="1600"/>
          </a:p>
        </p:txBody>
      </p:sp>
      <p:sp>
        <p:nvSpPr>
          <p:cNvPr id="81923" name="Oval 3"/>
          <p:cNvSpPr>
            <a:spLocks noChangeArrowheads="1"/>
          </p:cNvSpPr>
          <p:nvPr/>
        </p:nvSpPr>
        <p:spPr bwMode="auto">
          <a:xfrm>
            <a:off x="3962400" y="17526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1924" name="Oval 4"/>
          <p:cNvSpPr>
            <a:spLocks noChangeArrowheads="1"/>
          </p:cNvSpPr>
          <p:nvPr/>
        </p:nvSpPr>
        <p:spPr bwMode="auto">
          <a:xfrm>
            <a:off x="2743200" y="27432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1925" name="Oval 5"/>
          <p:cNvSpPr>
            <a:spLocks noChangeArrowheads="1"/>
          </p:cNvSpPr>
          <p:nvPr/>
        </p:nvSpPr>
        <p:spPr bwMode="auto">
          <a:xfrm>
            <a:off x="4030663" y="27432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1926" name="Oval 6"/>
          <p:cNvSpPr>
            <a:spLocks noChangeArrowheads="1"/>
          </p:cNvSpPr>
          <p:nvPr/>
        </p:nvSpPr>
        <p:spPr bwMode="auto">
          <a:xfrm>
            <a:off x="5334000" y="27432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1927" name="Oval 7"/>
          <p:cNvSpPr>
            <a:spLocks noChangeArrowheads="1"/>
          </p:cNvSpPr>
          <p:nvPr/>
        </p:nvSpPr>
        <p:spPr bwMode="auto">
          <a:xfrm>
            <a:off x="2209800" y="36576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1928" name="Oval 8"/>
          <p:cNvSpPr>
            <a:spLocks noChangeArrowheads="1"/>
          </p:cNvSpPr>
          <p:nvPr/>
        </p:nvSpPr>
        <p:spPr bwMode="auto">
          <a:xfrm>
            <a:off x="3124200" y="36576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1929" name="Oval 9"/>
          <p:cNvSpPr>
            <a:spLocks noChangeArrowheads="1"/>
          </p:cNvSpPr>
          <p:nvPr/>
        </p:nvSpPr>
        <p:spPr bwMode="auto">
          <a:xfrm>
            <a:off x="5715000" y="36576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1930" name="Oval 10"/>
          <p:cNvSpPr>
            <a:spLocks noChangeArrowheads="1"/>
          </p:cNvSpPr>
          <p:nvPr/>
        </p:nvSpPr>
        <p:spPr bwMode="auto">
          <a:xfrm>
            <a:off x="6019800" y="44958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1931" name="Line 11"/>
          <p:cNvSpPr>
            <a:spLocks noChangeShapeType="1"/>
          </p:cNvSpPr>
          <p:nvPr/>
        </p:nvSpPr>
        <p:spPr bwMode="auto">
          <a:xfrm flipH="1">
            <a:off x="3276600" y="2209800"/>
            <a:ext cx="6858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2" name="Line 12"/>
          <p:cNvSpPr>
            <a:spLocks noChangeShapeType="1"/>
          </p:cNvSpPr>
          <p:nvPr/>
        </p:nvSpPr>
        <p:spPr bwMode="auto">
          <a:xfrm>
            <a:off x="4648200" y="2209800"/>
            <a:ext cx="7620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3" name="Line 13"/>
          <p:cNvSpPr>
            <a:spLocks noChangeShapeType="1"/>
          </p:cNvSpPr>
          <p:nvPr/>
        </p:nvSpPr>
        <p:spPr bwMode="auto">
          <a:xfrm>
            <a:off x="4343400" y="2362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4" name="Line 14"/>
          <p:cNvSpPr>
            <a:spLocks noChangeShapeType="1"/>
          </p:cNvSpPr>
          <p:nvPr/>
        </p:nvSpPr>
        <p:spPr bwMode="auto">
          <a:xfrm flipH="1">
            <a:off x="2667000" y="3276600"/>
            <a:ext cx="2286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5" name="Line 15"/>
          <p:cNvSpPr>
            <a:spLocks noChangeShapeType="1"/>
          </p:cNvSpPr>
          <p:nvPr/>
        </p:nvSpPr>
        <p:spPr bwMode="auto">
          <a:xfrm>
            <a:off x="3200400" y="3352800"/>
            <a:ext cx="152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6" name="Line 16"/>
          <p:cNvSpPr>
            <a:spLocks noChangeShapeType="1"/>
          </p:cNvSpPr>
          <p:nvPr/>
        </p:nvSpPr>
        <p:spPr bwMode="auto">
          <a:xfrm>
            <a:off x="5791200" y="3352800"/>
            <a:ext cx="152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7" name="Line 17"/>
          <p:cNvSpPr>
            <a:spLocks noChangeShapeType="1"/>
          </p:cNvSpPr>
          <p:nvPr/>
        </p:nvSpPr>
        <p:spPr bwMode="auto">
          <a:xfrm>
            <a:off x="6172200" y="4267200"/>
            <a:ext cx="762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8" name="AutoShape 18"/>
          <p:cNvSpPr>
            <a:spLocks/>
          </p:cNvSpPr>
          <p:nvPr/>
        </p:nvSpPr>
        <p:spPr bwMode="auto">
          <a:xfrm>
            <a:off x="6934200" y="1828800"/>
            <a:ext cx="304800" cy="3124200"/>
          </a:xfrm>
          <a:prstGeom prst="rightBrace">
            <a:avLst>
              <a:gd name="adj1" fmla="val 8541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1939" name="Text Box 19"/>
          <p:cNvSpPr txBox="1">
            <a:spLocks noChangeArrowheads="1"/>
          </p:cNvSpPr>
          <p:nvPr/>
        </p:nvSpPr>
        <p:spPr bwMode="auto">
          <a:xfrm>
            <a:off x="7391400" y="3200400"/>
            <a:ext cx="16002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0">
                <a:latin typeface="Arial" pitchFamily="34" charset="0"/>
              </a:rPr>
              <a:t>Height =      </a:t>
            </a:r>
            <a:r>
              <a:rPr lang="en-US" altLang="en-US" sz="1000" b="0">
                <a:latin typeface="Arial" pitchFamily="34" charset="0"/>
              </a:rPr>
              <a:t>number of edges on longest path from root to a node</a:t>
            </a:r>
          </a:p>
        </p:txBody>
      </p:sp>
      <p:sp>
        <p:nvSpPr>
          <p:cNvPr id="81940" name="AutoShape 20"/>
          <p:cNvSpPr>
            <a:spLocks noChangeArrowheads="1"/>
          </p:cNvSpPr>
          <p:nvPr/>
        </p:nvSpPr>
        <p:spPr bwMode="auto">
          <a:xfrm>
            <a:off x="5334000" y="4683125"/>
            <a:ext cx="609600" cy="381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4590 h 21600"/>
              <a:gd name="T14" fmla="*/ 20622 w 21600"/>
              <a:gd name="T15" fmla="*/ 756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7606" y="0"/>
                </a:lnTo>
                <a:lnTo>
                  <a:pt x="17606" y="4590"/>
                </a:lnTo>
                <a:lnTo>
                  <a:pt x="12427" y="4590"/>
                </a:lnTo>
                <a:cubicBezTo>
                  <a:pt x="5564" y="4590"/>
                  <a:pt x="0" y="7978"/>
                  <a:pt x="0" y="12158"/>
                </a:cubicBezTo>
                <a:lnTo>
                  <a:pt x="0" y="21600"/>
                </a:lnTo>
                <a:lnTo>
                  <a:pt x="3044" y="21600"/>
                </a:lnTo>
                <a:lnTo>
                  <a:pt x="3044" y="12158"/>
                </a:lnTo>
                <a:cubicBezTo>
                  <a:pt x="3044" y="9623"/>
                  <a:pt x="7245" y="7568"/>
                  <a:pt x="12427" y="7568"/>
                </a:cubicBezTo>
                <a:lnTo>
                  <a:pt x="17606" y="7568"/>
                </a:lnTo>
                <a:lnTo>
                  <a:pt x="1760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1" name="Text Box 21"/>
          <p:cNvSpPr txBox="1">
            <a:spLocks noChangeArrowheads="1"/>
          </p:cNvSpPr>
          <p:nvPr/>
        </p:nvSpPr>
        <p:spPr bwMode="auto">
          <a:xfrm>
            <a:off x="5029200" y="4953000"/>
            <a:ext cx="91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0">
                <a:latin typeface="Arial" pitchFamily="34" charset="0"/>
              </a:rPr>
              <a:t>Leaf</a:t>
            </a:r>
          </a:p>
        </p:txBody>
      </p:sp>
      <p:sp>
        <p:nvSpPr>
          <p:cNvPr id="81942" name="Text Box 22"/>
          <p:cNvSpPr txBox="1">
            <a:spLocks noChangeArrowheads="1"/>
          </p:cNvSpPr>
          <p:nvPr/>
        </p:nvSpPr>
        <p:spPr bwMode="auto">
          <a:xfrm>
            <a:off x="5029200" y="1558925"/>
            <a:ext cx="83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0">
                <a:latin typeface="Arial" pitchFamily="34" charset="0"/>
              </a:rPr>
              <a:t>Root</a:t>
            </a:r>
          </a:p>
        </p:txBody>
      </p:sp>
      <p:sp>
        <p:nvSpPr>
          <p:cNvPr id="81943" name="Text Box 23"/>
          <p:cNvSpPr txBox="1">
            <a:spLocks noChangeArrowheads="1"/>
          </p:cNvSpPr>
          <p:nvPr/>
        </p:nvSpPr>
        <p:spPr bwMode="auto">
          <a:xfrm>
            <a:off x="1066800" y="5715000"/>
            <a:ext cx="792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2000" b="0">
                <a:solidFill>
                  <a:srgbClr val="090BF3"/>
                </a:solidFill>
              </a:rPr>
              <a:t>Binary Relation:</a:t>
            </a:r>
            <a:r>
              <a:rPr lang="en-US" altLang="en-US" sz="2000" b="0"/>
              <a:t>  ' ( (R E) (R A) (R U)  (E D) (E X) (U N) (N G) ) </a:t>
            </a:r>
            <a:endParaRPr lang="en-US" altLang="en-US" sz="2000"/>
          </a:p>
        </p:txBody>
      </p:sp>
      <p:sp>
        <p:nvSpPr>
          <p:cNvPr id="81944" name="Text Box 24"/>
          <p:cNvSpPr txBox="1">
            <a:spLocks noChangeArrowheads="1"/>
          </p:cNvSpPr>
          <p:nvPr/>
        </p:nvSpPr>
        <p:spPr bwMode="auto">
          <a:xfrm>
            <a:off x="4114800" y="1828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b="0">
                <a:latin typeface="Impact" pitchFamily="34" charset="0"/>
              </a:rPr>
              <a:t>R</a:t>
            </a:r>
            <a:endParaRPr lang="en-US" altLang="en-US" sz="1600" b="0">
              <a:latin typeface="Impact" pitchFamily="34" charset="0"/>
            </a:endParaRPr>
          </a:p>
        </p:txBody>
      </p:sp>
      <p:sp>
        <p:nvSpPr>
          <p:cNvPr id="81945" name="Text Box 25"/>
          <p:cNvSpPr txBox="1">
            <a:spLocks noChangeArrowheads="1"/>
          </p:cNvSpPr>
          <p:nvPr/>
        </p:nvSpPr>
        <p:spPr bwMode="auto">
          <a:xfrm>
            <a:off x="2895600" y="2819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b="0">
                <a:latin typeface="Impact" pitchFamily="34" charset="0"/>
              </a:rPr>
              <a:t>E</a:t>
            </a:r>
            <a:endParaRPr lang="en-US" altLang="en-US" sz="1600" b="0">
              <a:latin typeface="Impact" pitchFamily="34" charset="0"/>
            </a:endParaRPr>
          </a:p>
        </p:txBody>
      </p:sp>
      <p:sp>
        <p:nvSpPr>
          <p:cNvPr id="81946" name="Text Box 26"/>
          <p:cNvSpPr txBox="1">
            <a:spLocks noChangeArrowheads="1"/>
          </p:cNvSpPr>
          <p:nvPr/>
        </p:nvSpPr>
        <p:spPr bwMode="auto">
          <a:xfrm>
            <a:off x="4183063" y="2819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b="0">
                <a:latin typeface="Impact" pitchFamily="34" charset="0"/>
              </a:rPr>
              <a:t>A</a:t>
            </a:r>
            <a:endParaRPr lang="en-US" altLang="en-US" sz="1600" b="0">
              <a:latin typeface="Impact" pitchFamily="34" charset="0"/>
            </a:endParaRPr>
          </a:p>
        </p:txBody>
      </p:sp>
      <p:sp>
        <p:nvSpPr>
          <p:cNvPr id="81947" name="Text Box 27"/>
          <p:cNvSpPr txBox="1">
            <a:spLocks noChangeArrowheads="1"/>
          </p:cNvSpPr>
          <p:nvPr/>
        </p:nvSpPr>
        <p:spPr bwMode="auto">
          <a:xfrm>
            <a:off x="2362200" y="3733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b="0">
                <a:latin typeface="Impact" pitchFamily="34" charset="0"/>
              </a:rPr>
              <a:t>D</a:t>
            </a:r>
            <a:endParaRPr lang="en-US" altLang="en-US" sz="1600" b="0">
              <a:latin typeface="Impact" pitchFamily="34" charset="0"/>
            </a:endParaRPr>
          </a:p>
        </p:txBody>
      </p:sp>
      <p:sp>
        <p:nvSpPr>
          <p:cNvPr id="81948" name="Text Box 28"/>
          <p:cNvSpPr txBox="1">
            <a:spLocks noChangeArrowheads="1"/>
          </p:cNvSpPr>
          <p:nvPr/>
        </p:nvSpPr>
        <p:spPr bwMode="auto">
          <a:xfrm>
            <a:off x="3276600" y="3733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b="0">
                <a:latin typeface="Impact" pitchFamily="34" charset="0"/>
              </a:rPr>
              <a:t>X</a:t>
            </a:r>
            <a:endParaRPr lang="en-US" altLang="en-US" sz="1600" b="0">
              <a:latin typeface="Impact" pitchFamily="34" charset="0"/>
            </a:endParaRPr>
          </a:p>
        </p:txBody>
      </p:sp>
      <p:sp>
        <p:nvSpPr>
          <p:cNvPr id="81949" name="Text Box 29"/>
          <p:cNvSpPr txBox="1">
            <a:spLocks noChangeArrowheads="1"/>
          </p:cNvSpPr>
          <p:nvPr/>
        </p:nvSpPr>
        <p:spPr bwMode="auto">
          <a:xfrm>
            <a:off x="5507038" y="2843213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b="0">
                <a:latin typeface="Impact" pitchFamily="34" charset="0"/>
              </a:rPr>
              <a:t>U</a:t>
            </a:r>
            <a:endParaRPr lang="en-US" altLang="en-US" sz="1600" b="0">
              <a:latin typeface="Impact" pitchFamily="34" charset="0"/>
            </a:endParaRPr>
          </a:p>
        </p:txBody>
      </p:sp>
      <p:sp>
        <p:nvSpPr>
          <p:cNvPr id="81950" name="Text Box 30"/>
          <p:cNvSpPr txBox="1">
            <a:spLocks noChangeArrowheads="1"/>
          </p:cNvSpPr>
          <p:nvPr/>
        </p:nvSpPr>
        <p:spPr bwMode="auto">
          <a:xfrm>
            <a:off x="6180138" y="4587875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b="0">
                <a:latin typeface="Impact" pitchFamily="34" charset="0"/>
              </a:rPr>
              <a:t>G</a:t>
            </a:r>
            <a:endParaRPr lang="en-US" altLang="en-US" sz="1600" b="0">
              <a:latin typeface="Impact" pitchFamily="34" charset="0"/>
            </a:endParaRPr>
          </a:p>
        </p:txBody>
      </p:sp>
      <p:sp>
        <p:nvSpPr>
          <p:cNvPr id="81951" name="Text Box 31"/>
          <p:cNvSpPr txBox="1">
            <a:spLocks noChangeArrowheads="1"/>
          </p:cNvSpPr>
          <p:nvPr/>
        </p:nvSpPr>
        <p:spPr bwMode="auto">
          <a:xfrm>
            <a:off x="5895975" y="3733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b="0">
                <a:latin typeface="Impact" pitchFamily="34" charset="0"/>
              </a:rPr>
              <a:t>N</a:t>
            </a:r>
            <a:endParaRPr lang="en-US" altLang="en-US" sz="1600" b="0">
              <a:latin typeface="Impact" pitchFamily="34" charset="0"/>
            </a:endParaRPr>
          </a:p>
        </p:txBody>
      </p:sp>
      <p:sp>
        <p:nvSpPr>
          <p:cNvPr id="81952" name="Text Box 32"/>
          <p:cNvSpPr txBox="1">
            <a:spLocks noChangeArrowheads="1"/>
          </p:cNvSpPr>
          <p:nvPr/>
        </p:nvSpPr>
        <p:spPr bwMode="auto">
          <a:xfrm>
            <a:off x="1066800" y="6232525"/>
            <a:ext cx="7543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2000" b="0">
                <a:solidFill>
                  <a:srgbClr val="090BF3"/>
                </a:solidFill>
              </a:rPr>
              <a:t>Hierarchical List:</a:t>
            </a:r>
            <a:r>
              <a:rPr lang="en-US" altLang="en-US" sz="2000" b="0"/>
              <a:t>  '( R  (E   (D)  (X))   (A)   (U  (N  (G))) )</a:t>
            </a:r>
            <a:endParaRPr lang="en-US" altLang="en-US" sz="2000"/>
          </a:p>
        </p:txBody>
      </p:sp>
      <p:sp>
        <p:nvSpPr>
          <p:cNvPr id="81953" name="AutoShape 33"/>
          <p:cNvSpPr>
            <a:spLocks noChangeArrowheads="1"/>
          </p:cNvSpPr>
          <p:nvPr/>
        </p:nvSpPr>
        <p:spPr bwMode="auto">
          <a:xfrm rot="10800000">
            <a:off x="4724400" y="1828800"/>
            <a:ext cx="7620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3150 h 21600"/>
              <a:gd name="T14" fmla="*/ 19172 w 21600"/>
              <a:gd name="T15" fmla="*/ 900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6560" y="0"/>
                </a:lnTo>
                <a:lnTo>
                  <a:pt x="16560" y="3150"/>
                </a:lnTo>
                <a:lnTo>
                  <a:pt x="12427" y="3150"/>
                </a:lnTo>
                <a:cubicBezTo>
                  <a:pt x="5564" y="3150"/>
                  <a:pt x="0" y="7183"/>
                  <a:pt x="0" y="12158"/>
                </a:cubicBezTo>
                <a:lnTo>
                  <a:pt x="0" y="21600"/>
                </a:lnTo>
                <a:lnTo>
                  <a:pt x="5988" y="21600"/>
                </a:lnTo>
                <a:lnTo>
                  <a:pt x="5988" y="12158"/>
                </a:lnTo>
                <a:cubicBezTo>
                  <a:pt x="5988" y="10418"/>
                  <a:pt x="8871" y="9008"/>
                  <a:pt x="12427" y="9008"/>
                </a:cubicBezTo>
                <a:lnTo>
                  <a:pt x="16560" y="9008"/>
                </a:lnTo>
                <a:lnTo>
                  <a:pt x="16560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4" name="Freeform 34"/>
          <p:cNvSpPr>
            <a:spLocks/>
          </p:cNvSpPr>
          <p:nvPr/>
        </p:nvSpPr>
        <p:spPr bwMode="auto">
          <a:xfrm>
            <a:off x="1884363" y="2540000"/>
            <a:ext cx="2257425" cy="2049463"/>
          </a:xfrm>
          <a:custGeom>
            <a:avLst/>
            <a:gdLst>
              <a:gd name="T0" fmla="*/ 2147483647 w 1422"/>
              <a:gd name="T1" fmla="*/ 2147483647 h 1291"/>
              <a:gd name="T2" fmla="*/ 2147483647 w 1422"/>
              <a:gd name="T3" fmla="*/ 2147483647 h 1291"/>
              <a:gd name="T4" fmla="*/ 2147483647 w 1422"/>
              <a:gd name="T5" fmla="*/ 2147483647 h 1291"/>
              <a:gd name="T6" fmla="*/ 2147483647 w 1422"/>
              <a:gd name="T7" fmla="*/ 2147483647 h 1291"/>
              <a:gd name="T8" fmla="*/ 2147483647 w 1422"/>
              <a:gd name="T9" fmla="*/ 2147483647 h 1291"/>
              <a:gd name="T10" fmla="*/ 2147483647 w 1422"/>
              <a:gd name="T11" fmla="*/ 0 h 1291"/>
              <a:gd name="T12" fmla="*/ 2147483647 w 1422"/>
              <a:gd name="T13" fmla="*/ 2147483647 h 1291"/>
              <a:gd name="T14" fmla="*/ 2147483647 w 1422"/>
              <a:gd name="T15" fmla="*/ 2147483647 h 1291"/>
              <a:gd name="T16" fmla="*/ 2147483647 w 1422"/>
              <a:gd name="T17" fmla="*/ 2147483647 h 1291"/>
              <a:gd name="T18" fmla="*/ 2147483647 w 1422"/>
              <a:gd name="T19" fmla="*/ 2147483647 h 1291"/>
              <a:gd name="T20" fmla="*/ 2147483647 w 1422"/>
              <a:gd name="T21" fmla="*/ 2147483647 h 1291"/>
              <a:gd name="T22" fmla="*/ 2147483647 w 1422"/>
              <a:gd name="T23" fmla="*/ 2147483647 h 1291"/>
              <a:gd name="T24" fmla="*/ 2147483647 w 1422"/>
              <a:gd name="T25" fmla="*/ 2147483647 h 1291"/>
              <a:gd name="T26" fmla="*/ 2147483647 w 1422"/>
              <a:gd name="T27" fmla="*/ 2147483647 h 1291"/>
              <a:gd name="T28" fmla="*/ 2147483647 w 1422"/>
              <a:gd name="T29" fmla="*/ 2147483647 h 1291"/>
              <a:gd name="T30" fmla="*/ 2147483647 w 1422"/>
              <a:gd name="T31" fmla="*/ 2147483647 h 1291"/>
              <a:gd name="T32" fmla="*/ 2147483647 w 1422"/>
              <a:gd name="T33" fmla="*/ 2147483647 h 1291"/>
              <a:gd name="T34" fmla="*/ 2147483647 w 1422"/>
              <a:gd name="T35" fmla="*/ 2147483647 h 1291"/>
              <a:gd name="T36" fmla="*/ 2147483647 w 1422"/>
              <a:gd name="T37" fmla="*/ 2147483647 h 1291"/>
              <a:gd name="T38" fmla="*/ 2147483647 w 1422"/>
              <a:gd name="T39" fmla="*/ 2147483647 h 1291"/>
              <a:gd name="T40" fmla="*/ 2147483647 w 1422"/>
              <a:gd name="T41" fmla="*/ 2147483647 h 1291"/>
              <a:gd name="T42" fmla="*/ 2147483647 w 1422"/>
              <a:gd name="T43" fmla="*/ 2147483647 h 1291"/>
              <a:gd name="T44" fmla="*/ 2147483647 w 1422"/>
              <a:gd name="T45" fmla="*/ 2147483647 h 1291"/>
              <a:gd name="T46" fmla="*/ 2147483647 w 1422"/>
              <a:gd name="T47" fmla="*/ 2147483647 h 1291"/>
              <a:gd name="T48" fmla="*/ 2147483647 w 1422"/>
              <a:gd name="T49" fmla="*/ 2147483647 h 1291"/>
              <a:gd name="T50" fmla="*/ 2147483647 w 1422"/>
              <a:gd name="T51" fmla="*/ 2147483647 h 1291"/>
              <a:gd name="T52" fmla="*/ 2147483647 w 1422"/>
              <a:gd name="T53" fmla="*/ 2147483647 h 1291"/>
              <a:gd name="T54" fmla="*/ 2147483647 w 1422"/>
              <a:gd name="T55" fmla="*/ 2147483647 h 1291"/>
              <a:gd name="T56" fmla="*/ 2147483647 w 1422"/>
              <a:gd name="T57" fmla="*/ 2147483647 h 1291"/>
              <a:gd name="T58" fmla="*/ 2147483647 w 1422"/>
              <a:gd name="T59" fmla="*/ 2147483647 h 1291"/>
              <a:gd name="T60" fmla="*/ 2147483647 w 1422"/>
              <a:gd name="T61" fmla="*/ 2147483647 h 1291"/>
              <a:gd name="T62" fmla="*/ 2147483647 w 1422"/>
              <a:gd name="T63" fmla="*/ 2147483647 h 1291"/>
              <a:gd name="T64" fmla="*/ 2147483647 w 1422"/>
              <a:gd name="T65" fmla="*/ 2147483647 h 1291"/>
              <a:gd name="T66" fmla="*/ 2147483647 w 1422"/>
              <a:gd name="T67" fmla="*/ 2147483647 h 1291"/>
              <a:gd name="T68" fmla="*/ 2147483647 w 1422"/>
              <a:gd name="T69" fmla="*/ 2147483647 h 1291"/>
              <a:gd name="T70" fmla="*/ 0 w 1422"/>
              <a:gd name="T71" fmla="*/ 2147483647 h 1291"/>
              <a:gd name="T72" fmla="*/ 2147483647 w 1422"/>
              <a:gd name="T73" fmla="*/ 2147483647 h 1291"/>
              <a:gd name="T74" fmla="*/ 2147483647 w 1422"/>
              <a:gd name="T75" fmla="*/ 2147483647 h 1291"/>
              <a:gd name="T76" fmla="*/ 2147483647 w 1422"/>
              <a:gd name="T77" fmla="*/ 2147483647 h 1291"/>
              <a:gd name="T78" fmla="*/ 2147483647 w 1422"/>
              <a:gd name="T79" fmla="*/ 2147483647 h 1291"/>
              <a:gd name="T80" fmla="*/ 2147483647 w 1422"/>
              <a:gd name="T81" fmla="*/ 2147483647 h 129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422"/>
              <a:gd name="T124" fmla="*/ 0 h 1291"/>
              <a:gd name="T125" fmla="*/ 1422 w 1422"/>
              <a:gd name="T126" fmla="*/ 1291 h 129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422" h="1291">
                <a:moveTo>
                  <a:pt x="127" y="260"/>
                </a:moveTo>
                <a:cubicBezTo>
                  <a:pt x="240" y="133"/>
                  <a:pt x="218" y="113"/>
                  <a:pt x="368" y="102"/>
                </a:cubicBezTo>
                <a:cubicBezTo>
                  <a:pt x="382" y="94"/>
                  <a:pt x="398" y="90"/>
                  <a:pt x="413" y="83"/>
                </a:cubicBezTo>
                <a:cubicBezTo>
                  <a:pt x="478" y="46"/>
                  <a:pt x="426" y="64"/>
                  <a:pt x="470" y="51"/>
                </a:cubicBezTo>
                <a:cubicBezTo>
                  <a:pt x="482" y="42"/>
                  <a:pt x="522" y="17"/>
                  <a:pt x="534" y="13"/>
                </a:cubicBezTo>
                <a:cubicBezTo>
                  <a:pt x="552" y="5"/>
                  <a:pt x="572" y="5"/>
                  <a:pt x="591" y="0"/>
                </a:cubicBezTo>
                <a:cubicBezTo>
                  <a:pt x="633" y="2"/>
                  <a:pt x="675" y="2"/>
                  <a:pt x="718" y="6"/>
                </a:cubicBezTo>
                <a:cubicBezTo>
                  <a:pt x="758" y="9"/>
                  <a:pt x="797" y="35"/>
                  <a:pt x="838" y="38"/>
                </a:cubicBezTo>
                <a:cubicBezTo>
                  <a:pt x="895" y="41"/>
                  <a:pt x="952" y="42"/>
                  <a:pt x="1010" y="45"/>
                </a:cubicBezTo>
                <a:cubicBezTo>
                  <a:pt x="1018" y="57"/>
                  <a:pt x="1026" y="70"/>
                  <a:pt x="1035" y="83"/>
                </a:cubicBezTo>
                <a:cubicBezTo>
                  <a:pt x="1039" y="89"/>
                  <a:pt x="1048" y="102"/>
                  <a:pt x="1048" y="102"/>
                </a:cubicBezTo>
                <a:cubicBezTo>
                  <a:pt x="1057" y="131"/>
                  <a:pt x="1077" y="162"/>
                  <a:pt x="1099" y="184"/>
                </a:cubicBezTo>
                <a:cubicBezTo>
                  <a:pt x="1104" y="209"/>
                  <a:pt x="1116" y="229"/>
                  <a:pt x="1124" y="254"/>
                </a:cubicBezTo>
                <a:cubicBezTo>
                  <a:pt x="1128" y="292"/>
                  <a:pt x="1127" y="330"/>
                  <a:pt x="1137" y="368"/>
                </a:cubicBezTo>
                <a:cubicBezTo>
                  <a:pt x="1147" y="410"/>
                  <a:pt x="1210" y="446"/>
                  <a:pt x="1245" y="464"/>
                </a:cubicBezTo>
                <a:cubicBezTo>
                  <a:pt x="1287" y="531"/>
                  <a:pt x="1224" y="437"/>
                  <a:pt x="1276" y="495"/>
                </a:cubicBezTo>
                <a:cubicBezTo>
                  <a:pt x="1288" y="508"/>
                  <a:pt x="1308" y="540"/>
                  <a:pt x="1308" y="540"/>
                </a:cubicBezTo>
                <a:cubicBezTo>
                  <a:pt x="1315" y="563"/>
                  <a:pt x="1321" y="619"/>
                  <a:pt x="1333" y="635"/>
                </a:cubicBezTo>
                <a:cubicBezTo>
                  <a:pt x="1343" y="649"/>
                  <a:pt x="1365" y="679"/>
                  <a:pt x="1365" y="679"/>
                </a:cubicBezTo>
                <a:cubicBezTo>
                  <a:pt x="1376" y="732"/>
                  <a:pt x="1362" y="692"/>
                  <a:pt x="1397" y="737"/>
                </a:cubicBezTo>
                <a:cubicBezTo>
                  <a:pt x="1406" y="748"/>
                  <a:pt x="1422" y="775"/>
                  <a:pt x="1422" y="775"/>
                </a:cubicBezTo>
                <a:cubicBezTo>
                  <a:pt x="1415" y="850"/>
                  <a:pt x="1398" y="928"/>
                  <a:pt x="1422" y="1003"/>
                </a:cubicBezTo>
                <a:cubicBezTo>
                  <a:pt x="1421" y="1007"/>
                  <a:pt x="1417" y="1054"/>
                  <a:pt x="1410" y="1067"/>
                </a:cubicBezTo>
                <a:cubicBezTo>
                  <a:pt x="1400" y="1082"/>
                  <a:pt x="1378" y="1111"/>
                  <a:pt x="1378" y="1111"/>
                </a:cubicBezTo>
                <a:cubicBezTo>
                  <a:pt x="1346" y="1212"/>
                  <a:pt x="1227" y="1208"/>
                  <a:pt x="1143" y="1213"/>
                </a:cubicBezTo>
                <a:cubicBezTo>
                  <a:pt x="1096" y="1215"/>
                  <a:pt x="1049" y="1217"/>
                  <a:pt x="1003" y="1219"/>
                </a:cubicBezTo>
                <a:cubicBezTo>
                  <a:pt x="979" y="1227"/>
                  <a:pt x="958" y="1233"/>
                  <a:pt x="934" y="1238"/>
                </a:cubicBezTo>
                <a:cubicBezTo>
                  <a:pt x="882" y="1232"/>
                  <a:pt x="844" y="1215"/>
                  <a:pt x="794" y="1206"/>
                </a:cubicBezTo>
                <a:cubicBezTo>
                  <a:pt x="716" y="1216"/>
                  <a:pt x="639" y="1227"/>
                  <a:pt x="565" y="1251"/>
                </a:cubicBezTo>
                <a:cubicBezTo>
                  <a:pt x="459" y="1245"/>
                  <a:pt x="448" y="1240"/>
                  <a:pt x="349" y="1251"/>
                </a:cubicBezTo>
                <a:cubicBezTo>
                  <a:pt x="305" y="1255"/>
                  <a:pt x="259" y="1274"/>
                  <a:pt x="216" y="1283"/>
                </a:cubicBezTo>
                <a:cubicBezTo>
                  <a:pt x="178" y="1278"/>
                  <a:pt x="133" y="1291"/>
                  <a:pt x="102" y="1270"/>
                </a:cubicBezTo>
                <a:cubicBezTo>
                  <a:pt x="82" y="1256"/>
                  <a:pt x="98" y="1223"/>
                  <a:pt x="95" y="1200"/>
                </a:cubicBezTo>
                <a:cubicBezTo>
                  <a:pt x="90" y="1169"/>
                  <a:pt x="76" y="1140"/>
                  <a:pt x="70" y="1111"/>
                </a:cubicBezTo>
                <a:cubicBezTo>
                  <a:pt x="65" y="1018"/>
                  <a:pt x="75" y="819"/>
                  <a:pt x="32" y="737"/>
                </a:cubicBezTo>
                <a:cubicBezTo>
                  <a:pt x="22" y="696"/>
                  <a:pt x="11" y="656"/>
                  <a:pt x="0" y="616"/>
                </a:cubicBezTo>
                <a:cubicBezTo>
                  <a:pt x="4" y="601"/>
                  <a:pt x="2" y="582"/>
                  <a:pt x="13" y="572"/>
                </a:cubicBezTo>
                <a:cubicBezTo>
                  <a:pt x="23" y="561"/>
                  <a:pt x="51" y="546"/>
                  <a:pt x="51" y="546"/>
                </a:cubicBezTo>
                <a:cubicBezTo>
                  <a:pt x="65" y="517"/>
                  <a:pt x="84" y="494"/>
                  <a:pt x="95" y="464"/>
                </a:cubicBezTo>
                <a:cubicBezTo>
                  <a:pt x="109" y="419"/>
                  <a:pt x="113" y="368"/>
                  <a:pt x="140" y="330"/>
                </a:cubicBezTo>
                <a:cubicBezTo>
                  <a:pt x="149" y="289"/>
                  <a:pt x="149" y="312"/>
                  <a:pt x="127" y="260"/>
                </a:cubicBezTo>
                <a:close/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5" name="Text Box 35"/>
          <p:cNvSpPr txBox="1">
            <a:spLocks noChangeArrowheads="1"/>
          </p:cNvSpPr>
          <p:nvPr/>
        </p:nvSpPr>
        <p:spPr bwMode="auto">
          <a:xfrm>
            <a:off x="914400" y="3733800"/>
            <a:ext cx="1066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0">
                <a:latin typeface="Arial" pitchFamily="34" charset="0"/>
              </a:rPr>
              <a:t>Subtree</a:t>
            </a:r>
          </a:p>
        </p:txBody>
      </p:sp>
      <p:sp>
        <p:nvSpPr>
          <p:cNvPr id="81956" name="AutoShape 36"/>
          <p:cNvSpPr>
            <a:spLocks noChangeArrowheads="1"/>
          </p:cNvSpPr>
          <p:nvPr/>
        </p:nvSpPr>
        <p:spPr bwMode="auto">
          <a:xfrm flipV="1">
            <a:off x="1371600" y="4038600"/>
            <a:ext cx="609600" cy="381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4590 h 21600"/>
              <a:gd name="T14" fmla="*/ 20622 w 21600"/>
              <a:gd name="T15" fmla="*/ 756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7606" y="0"/>
                </a:lnTo>
                <a:lnTo>
                  <a:pt x="17606" y="4590"/>
                </a:lnTo>
                <a:lnTo>
                  <a:pt x="12427" y="4590"/>
                </a:lnTo>
                <a:cubicBezTo>
                  <a:pt x="5564" y="4590"/>
                  <a:pt x="0" y="7978"/>
                  <a:pt x="0" y="12158"/>
                </a:cubicBezTo>
                <a:lnTo>
                  <a:pt x="0" y="21600"/>
                </a:lnTo>
                <a:lnTo>
                  <a:pt x="3044" y="21600"/>
                </a:lnTo>
                <a:lnTo>
                  <a:pt x="3044" y="12158"/>
                </a:lnTo>
                <a:cubicBezTo>
                  <a:pt x="3044" y="9623"/>
                  <a:pt x="7245" y="7568"/>
                  <a:pt x="12427" y="7568"/>
                </a:cubicBezTo>
                <a:lnTo>
                  <a:pt x="17606" y="7568"/>
                </a:lnTo>
                <a:lnTo>
                  <a:pt x="1760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7" name="Text Box 37"/>
          <p:cNvSpPr txBox="1">
            <a:spLocks noChangeArrowheads="1"/>
          </p:cNvSpPr>
          <p:nvPr/>
        </p:nvSpPr>
        <p:spPr bwMode="auto">
          <a:xfrm>
            <a:off x="609600" y="1600200"/>
            <a:ext cx="1600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0">
                <a:latin typeface="Arial" pitchFamily="34" charset="0"/>
              </a:rPr>
              <a:t>Target Set =      </a:t>
            </a:r>
            <a:r>
              <a:rPr lang="en-US" altLang="en-US" sz="1000" b="0">
                <a:latin typeface="Arial" pitchFamily="34" charset="0"/>
              </a:rPr>
              <a:t>all the children of a node</a:t>
            </a:r>
          </a:p>
        </p:txBody>
      </p:sp>
      <p:sp>
        <p:nvSpPr>
          <p:cNvPr id="81958" name="Text Box 38"/>
          <p:cNvSpPr txBox="1">
            <a:spLocks noChangeArrowheads="1"/>
          </p:cNvSpPr>
          <p:nvPr/>
        </p:nvSpPr>
        <p:spPr bwMode="auto">
          <a:xfrm>
            <a:off x="7058025" y="3533775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2000" b="0">
                <a:latin typeface="Times" charset="0"/>
              </a:rPr>
              <a:t>1+</a:t>
            </a:r>
          </a:p>
        </p:txBody>
      </p:sp>
      <p:sp>
        <p:nvSpPr>
          <p:cNvPr id="81959" name="Rectangle 39"/>
          <p:cNvSpPr>
            <a:spLocks noChangeArrowheads="1"/>
          </p:cNvSpPr>
          <p:nvPr/>
        </p:nvSpPr>
        <p:spPr bwMode="auto">
          <a:xfrm>
            <a:off x="1600200" y="166688"/>
            <a:ext cx="613886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200" b="0"/>
              <a:t>Scheme Field Guide:  Trees</a:t>
            </a:r>
          </a:p>
        </p:txBody>
      </p:sp>
      <p:grpSp>
        <p:nvGrpSpPr>
          <p:cNvPr id="81960" name="Group 40"/>
          <p:cNvGrpSpPr>
            <a:grpSpLocks/>
          </p:cNvGrpSpPr>
          <p:nvPr/>
        </p:nvGrpSpPr>
        <p:grpSpPr bwMode="auto">
          <a:xfrm>
            <a:off x="392113" y="990600"/>
            <a:ext cx="8218487" cy="180975"/>
            <a:chOff x="295" y="1311"/>
            <a:chExt cx="5177" cy="114"/>
          </a:xfrm>
        </p:grpSpPr>
        <p:sp>
          <p:nvSpPr>
            <p:cNvPr id="81965" name="Rectangle 41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1966" name="Rectangle 42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1961" name="Text Box 44"/>
          <p:cNvSpPr txBox="1">
            <a:spLocks noChangeArrowheads="1"/>
          </p:cNvSpPr>
          <p:nvPr/>
        </p:nvSpPr>
        <p:spPr bwMode="auto">
          <a:xfrm>
            <a:off x="738188" y="2116138"/>
            <a:ext cx="16002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 sz="1200" b="0">
                <a:solidFill>
                  <a:srgbClr val="008000"/>
                </a:solidFill>
                <a:latin typeface="Arial" pitchFamily="34" charset="0"/>
              </a:rPr>
              <a:t>"child" node</a:t>
            </a:r>
          </a:p>
          <a:p>
            <a:pPr algn="l">
              <a:lnSpc>
                <a:spcPct val="60000"/>
              </a:lnSpc>
            </a:pPr>
            <a:r>
              <a:rPr lang="en-US" altLang="en-US" sz="1200" b="0">
                <a:solidFill>
                  <a:srgbClr val="008000"/>
                </a:solidFill>
                <a:latin typeface="Arial" pitchFamily="34" charset="0"/>
              </a:rPr>
              <a:t>"parent" node</a:t>
            </a:r>
          </a:p>
        </p:txBody>
      </p:sp>
      <p:sp>
        <p:nvSpPr>
          <p:cNvPr id="81962" name="Ink 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084638" y="1198563"/>
            <a:ext cx="547687" cy="469900"/>
          </a:xfrm>
          <a:custGeom>
            <a:avLst/>
            <a:gdLst>
              <a:gd name="T0" fmla="*/ 2147483647 w 1522"/>
              <a:gd name="T1" fmla="*/ 2147483647 h 1308"/>
              <a:gd name="T2" fmla="*/ 2147483647 w 1522"/>
              <a:gd name="T3" fmla="*/ 2147483647 h 1308"/>
              <a:gd name="T4" fmla="*/ 2147483647 w 1522"/>
              <a:gd name="T5" fmla="*/ 2147483647 h 1308"/>
              <a:gd name="T6" fmla="*/ 2147483647 w 1522"/>
              <a:gd name="T7" fmla="*/ 2147483647 h 1308"/>
              <a:gd name="T8" fmla="*/ 2147483647 w 1522"/>
              <a:gd name="T9" fmla="*/ 2147483647 h 1308"/>
              <a:gd name="T10" fmla="*/ 2147483647 w 1522"/>
              <a:gd name="T11" fmla="*/ 2147483647 h 1308"/>
              <a:gd name="T12" fmla="*/ 2147483647 w 1522"/>
              <a:gd name="T13" fmla="*/ 2147483647 h 1308"/>
              <a:gd name="T14" fmla="*/ 2147483647 w 1522"/>
              <a:gd name="T15" fmla="*/ 2147483647 h 1308"/>
              <a:gd name="T16" fmla="*/ 2147483647 w 1522"/>
              <a:gd name="T17" fmla="*/ 2147483647 h 1308"/>
              <a:gd name="T18" fmla="*/ 2147483647 w 1522"/>
              <a:gd name="T19" fmla="*/ 2147483647 h 1308"/>
              <a:gd name="T20" fmla="*/ 2147483647 w 1522"/>
              <a:gd name="T21" fmla="*/ 2147483647 h 1308"/>
              <a:gd name="T22" fmla="*/ 2147483647 w 1522"/>
              <a:gd name="T23" fmla="*/ 2147483647 h 1308"/>
              <a:gd name="T24" fmla="*/ 2147483647 w 1522"/>
              <a:gd name="T25" fmla="*/ 2147483647 h 1308"/>
              <a:gd name="T26" fmla="*/ 2147483647 w 1522"/>
              <a:gd name="T27" fmla="*/ 2147483647 h 1308"/>
              <a:gd name="T28" fmla="*/ 2147483647 w 1522"/>
              <a:gd name="T29" fmla="*/ 2147483647 h 1308"/>
              <a:gd name="T30" fmla="*/ 2147483647 w 1522"/>
              <a:gd name="T31" fmla="*/ 2147483647 h 1308"/>
              <a:gd name="T32" fmla="*/ 2147483647 w 1522"/>
              <a:gd name="T33" fmla="*/ 2147483647 h 1308"/>
              <a:gd name="T34" fmla="*/ 0 w 1522"/>
              <a:gd name="T35" fmla="*/ 2147483647 h 1308"/>
              <a:gd name="T36" fmla="*/ 2147483647 w 1522"/>
              <a:gd name="T37" fmla="*/ 2147483647 h 1308"/>
              <a:gd name="T38" fmla="*/ 2147483647 w 1522"/>
              <a:gd name="T39" fmla="*/ 2147483647 h 1308"/>
              <a:gd name="T40" fmla="*/ 2147483647 w 1522"/>
              <a:gd name="T41" fmla="*/ 2147483647 h 1308"/>
              <a:gd name="T42" fmla="*/ 2147483647 w 1522"/>
              <a:gd name="T43" fmla="*/ 2147483647 h 1308"/>
              <a:gd name="T44" fmla="*/ 2147483647 w 1522"/>
              <a:gd name="T45" fmla="*/ 2147483647 h 1308"/>
              <a:gd name="T46" fmla="*/ 2147483647 w 1522"/>
              <a:gd name="T47" fmla="*/ 2147483647 h 1308"/>
              <a:gd name="T48" fmla="*/ 2147483647 w 1522"/>
              <a:gd name="T49" fmla="*/ 2147483647 h 1308"/>
              <a:gd name="T50" fmla="*/ 2147483647 w 1522"/>
              <a:gd name="T51" fmla="*/ 2147483647 h 1308"/>
              <a:gd name="T52" fmla="*/ 2147483647 w 1522"/>
              <a:gd name="T53" fmla="*/ 2147483647 h 1308"/>
              <a:gd name="T54" fmla="*/ 2147483647 w 1522"/>
              <a:gd name="T55" fmla="*/ 2147483647 h 1308"/>
              <a:gd name="T56" fmla="*/ 2147483647 w 1522"/>
              <a:gd name="T57" fmla="*/ 2147483647 h 1308"/>
              <a:gd name="T58" fmla="*/ 2147483647 w 1522"/>
              <a:gd name="T59" fmla="*/ 2147483647 h 1308"/>
              <a:gd name="T60" fmla="*/ 2147483647 w 1522"/>
              <a:gd name="T61" fmla="*/ 2147483647 h 1308"/>
              <a:gd name="T62" fmla="*/ 2147483647 w 1522"/>
              <a:gd name="T63" fmla="*/ 2147483647 h 1308"/>
              <a:gd name="T64" fmla="*/ 2147483647 w 1522"/>
              <a:gd name="T65" fmla="*/ 2147483647 h 1308"/>
              <a:gd name="T66" fmla="*/ 2147483647 w 1522"/>
              <a:gd name="T67" fmla="*/ 2147483647 h 1308"/>
              <a:gd name="T68" fmla="*/ 2147483647 w 1522"/>
              <a:gd name="T69" fmla="*/ 2147483647 h 1308"/>
              <a:gd name="T70" fmla="*/ 2147483647 w 1522"/>
              <a:gd name="T71" fmla="*/ 2147483647 h 1308"/>
              <a:gd name="T72" fmla="*/ 2147483647 w 1522"/>
              <a:gd name="T73" fmla="*/ 2147483647 h 1308"/>
              <a:gd name="T74" fmla="*/ 2147483647 w 1522"/>
              <a:gd name="T75" fmla="*/ 2147483647 h 1308"/>
              <a:gd name="T76" fmla="*/ 2147483647 w 1522"/>
              <a:gd name="T77" fmla="*/ 2147483647 h 1308"/>
              <a:gd name="T78" fmla="*/ 2147483647 w 1522"/>
              <a:gd name="T79" fmla="*/ 2147483647 h 1308"/>
              <a:gd name="T80" fmla="*/ 2147483647 w 1522"/>
              <a:gd name="T81" fmla="*/ 2147483647 h 1308"/>
              <a:gd name="T82" fmla="*/ 2147483647 w 1522"/>
              <a:gd name="T83" fmla="*/ 2147483647 h 1308"/>
              <a:gd name="T84" fmla="*/ 2147483647 w 1522"/>
              <a:gd name="T85" fmla="*/ 2147483647 h 1308"/>
              <a:gd name="T86" fmla="*/ 2147483647 w 1522"/>
              <a:gd name="T87" fmla="*/ 2147483647 h 1308"/>
              <a:gd name="T88" fmla="*/ 2147483647 w 1522"/>
              <a:gd name="T89" fmla="*/ 2147483647 h 1308"/>
              <a:gd name="T90" fmla="*/ 2147483647 w 1522"/>
              <a:gd name="T91" fmla="*/ 2147483647 h 1308"/>
              <a:gd name="T92" fmla="*/ 2147483647 w 1522"/>
              <a:gd name="T93" fmla="*/ 0 h 1308"/>
              <a:gd name="T94" fmla="*/ 2147483647 w 1522"/>
              <a:gd name="T95" fmla="*/ 2147483647 h 1308"/>
              <a:gd name="T96" fmla="*/ 2147483647 w 1522"/>
              <a:gd name="T97" fmla="*/ 2147483647 h 1308"/>
              <a:gd name="T98" fmla="*/ 2147483647 w 1522"/>
              <a:gd name="T99" fmla="*/ 2147483647 h 1308"/>
              <a:gd name="T100" fmla="*/ 2147483647 w 1522"/>
              <a:gd name="T101" fmla="*/ 2147483647 h 1308"/>
              <a:gd name="T102" fmla="*/ 2147483647 w 1522"/>
              <a:gd name="T103" fmla="*/ 2147483647 h 1308"/>
              <a:gd name="T104" fmla="*/ 2147483647 w 1522"/>
              <a:gd name="T105" fmla="*/ 2147483647 h 1308"/>
              <a:gd name="T106" fmla="*/ 2147483647 w 1522"/>
              <a:gd name="T107" fmla="*/ 2147483647 h 1308"/>
              <a:gd name="T108" fmla="*/ 2147483647 w 1522"/>
              <a:gd name="T109" fmla="*/ 2147483647 h 1308"/>
              <a:gd name="T110" fmla="*/ 2147483647 w 1522"/>
              <a:gd name="T111" fmla="*/ 2147483647 h 1308"/>
              <a:gd name="T112" fmla="*/ 2147483647 w 1522"/>
              <a:gd name="T113" fmla="*/ 2147483647 h 130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522"/>
              <a:gd name="T172" fmla="*/ 0 h 1308"/>
              <a:gd name="T173" fmla="*/ 1522 w 1522"/>
              <a:gd name="T174" fmla="*/ 1308 h 130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522" h="1308" extrusionOk="0">
                <a:moveTo>
                  <a:pt x="90" y="529"/>
                </a:moveTo>
                <a:cubicBezTo>
                  <a:pt x="88" y="552"/>
                  <a:pt x="86" y="579"/>
                  <a:pt x="82" y="604"/>
                </a:cubicBezTo>
                <a:cubicBezTo>
                  <a:pt x="72" y="668"/>
                  <a:pt x="69" y="732"/>
                  <a:pt x="67" y="796"/>
                </a:cubicBezTo>
                <a:cubicBezTo>
                  <a:pt x="65" y="870"/>
                  <a:pt x="71" y="942"/>
                  <a:pt x="80" y="1016"/>
                </a:cubicBezTo>
                <a:cubicBezTo>
                  <a:pt x="85" y="1060"/>
                  <a:pt x="93" y="1101"/>
                  <a:pt x="104" y="1144"/>
                </a:cubicBezTo>
                <a:cubicBezTo>
                  <a:pt x="109" y="1118"/>
                  <a:pt x="104" y="1122"/>
                  <a:pt x="96" y="1097"/>
                </a:cubicBezTo>
                <a:cubicBezTo>
                  <a:pt x="79" y="1044"/>
                  <a:pt x="35" y="987"/>
                  <a:pt x="31" y="931"/>
                </a:cubicBezTo>
                <a:cubicBezTo>
                  <a:pt x="29" y="901"/>
                  <a:pt x="40" y="885"/>
                  <a:pt x="52" y="858"/>
                </a:cubicBezTo>
                <a:cubicBezTo>
                  <a:pt x="90" y="772"/>
                  <a:pt x="115" y="676"/>
                  <a:pt x="137" y="585"/>
                </a:cubicBezTo>
                <a:cubicBezTo>
                  <a:pt x="158" y="498"/>
                  <a:pt x="173" y="410"/>
                  <a:pt x="181" y="321"/>
                </a:cubicBezTo>
                <a:cubicBezTo>
                  <a:pt x="187" y="257"/>
                  <a:pt x="190" y="190"/>
                  <a:pt x="172" y="128"/>
                </a:cubicBezTo>
                <a:cubicBezTo>
                  <a:pt x="159" y="82"/>
                  <a:pt x="140" y="69"/>
                  <a:pt x="101" y="55"/>
                </a:cubicBezTo>
                <a:cubicBezTo>
                  <a:pt x="79" y="75"/>
                  <a:pt x="70" y="84"/>
                  <a:pt x="63" y="117"/>
                </a:cubicBezTo>
                <a:cubicBezTo>
                  <a:pt x="40" y="225"/>
                  <a:pt x="48" y="344"/>
                  <a:pt x="44" y="453"/>
                </a:cubicBezTo>
                <a:cubicBezTo>
                  <a:pt x="35" y="722"/>
                  <a:pt x="78" y="977"/>
                  <a:pt x="158" y="1234"/>
                </a:cubicBezTo>
                <a:cubicBezTo>
                  <a:pt x="166" y="1259"/>
                  <a:pt x="172" y="1281"/>
                  <a:pt x="175" y="1307"/>
                </a:cubicBezTo>
                <a:cubicBezTo>
                  <a:pt x="141" y="1275"/>
                  <a:pt x="123" y="1251"/>
                  <a:pt x="99" y="1207"/>
                </a:cubicBezTo>
              </a:path>
              <a:path w="1522" h="1308" extrusionOk="0">
                <a:moveTo>
                  <a:pt x="0" y="859"/>
                </a:moveTo>
                <a:cubicBezTo>
                  <a:pt x="16" y="821"/>
                  <a:pt x="34" y="794"/>
                  <a:pt x="82" y="794"/>
                </a:cubicBezTo>
                <a:cubicBezTo>
                  <a:pt x="139" y="793"/>
                  <a:pt x="200" y="809"/>
                  <a:pt x="254" y="828"/>
                </a:cubicBezTo>
                <a:cubicBezTo>
                  <a:pt x="304" y="846"/>
                  <a:pt x="351" y="872"/>
                  <a:pt x="390" y="909"/>
                </a:cubicBezTo>
                <a:cubicBezTo>
                  <a:pt x="413" y="931"/>
                  <a:pt x="430" y="958"/>
                  <a:pt x="447" y="984"/>
                </a:cubicBezTo>
                <a:cubicBezTo>
                  <a:pt x="450" y="988"/>
                  <a:pt x="453" y="993"/>
                  <a:pt x="456" y="997"/>
                </a:cubicBezTo>
                <a:cubicBezTo>
                  <a:pt x="451" y="964"/>
                  <a:pt x="451" y="930"/>
                  <a:pt x="449" y="897"/>
                </a:cubicBezTo>
              </a:path>
              <a:path w="1522" h="1308" extrusionOk="0">
                <a:moveTo>
                  <a:pt x="352" y="346"/>
                </a:moveTo>
                <a:cubicBezTo>
                  <a:pt x="334" y="365"/>
                  <a:pt x="340" y="381"/>
                  <a:pt x="352" y="409"/>
                </a:cubicBezTo>
                <a:cubicBezTo>
                  <a:pt x="364" y="438"/>
                  <a:pt x="384" y="465"/>
                  <a:pt x="403" y="490"/>
                </a:cubicBezTo>
                <a:cubicBezTo>
                  <a:pt x="408" y="496"/>
                  <a:pt x="413" y="502"/>
                  <a:pt x="418" y="508"/>
                </a:cubicBezTo>
              </a:path>
              <a:path w="1522" h="1308" extrusionOk="0">
                <a:moveTo>
                  <a:pt x="573" y="965"/>
                </a:moveTo>
                <a:cubicBezTo>
                  <a:pt x="568" y="983"/>
                  <a:pt x="567" y="988"/>
                  <a:pt x="561" y="998"/>
                </a:cubicBezTo>
                <a:cubicBezTo>
                  <a:pt x="522" y="986"/>
                  <a:pt x="526" y="987"/>
                  <a:pt x="506" y="944"/>
                </a:cubicBezTo>
                <a:cubicBezTo>
                  <a:pt x="487" y="904"/>
                  <a:pt x="495" y="846"/>
                  <a:pt x="501" y="804"/>
                </a:cubicBezTo>
                <a:cubicBezTo>
                  <a:pt x="514" y="717"/>
                  <a:pt x="549" y="601"/>
                  <a:pt x="634" y="560"/>
                </a:cubicBezTo>
                <a:cubicBezTo>
                  <a:pt x="640" y="560"/>
                  <a:pt x="645" y="560"/>
                  <a:pt x="651" y="560"/>
                </a:cubicBezTo>
                <a:cubicBezTo>
                  <a:pt x="670" y="590"/>
                  <a:pt x="678" y="598"/>
                  <a:pt x="684" y="639"/>
                </a:cubicBezTo>
                <a:cubicBezTo>
                  <a:pt x="690" y="680"/>
                  <a:pt x="681" y="721"/>
                  <a:pt x="678" y="761"/>
                </a:cubicBezTo>
                <a:cubicBezTo>
                  <a:pt x="676" y="786"/>
                  <a:pt x="680" y="805"/>
                  <a:pt x="681" y="828"/>
                </a:cubicBezTo>
                <a:cubicBezTo>
                  <a:pt x="708" y="829"/>
                  <a:pt x="713" y="837"/>
                  <a:pt x="741" y="820"/>
                </a:cubicBezTo>
                <a:cubicBezTo>
                  <a:pt x="823" y="768"/>
                  <a:pt x="857" y="659"/>
                  <a:pt x="913" y="587"/>
                </a:cubicBezTo>
                <a:cubicBezTo>
                  <a:pt x="930" y="600"/>
                  <a:pt x="945" y="610"/>
                  <a:pt x="959" y="627"/>
                </a:cubicBezTo>
                <a:cubicBezTo>
                  <a:pt x="974" y="645"/>
                  <a:pt x="1007" y="684"/>
                  <a:pt x="1003" y="710"/>
                </a:cubicBezTo>
                <a:cubicBezTo>
                  <a:pt x="996" y="752"/>
                  <a:pt x="956" y="759"/>
                  <a:pt x="921" y="766"/>
                </a:cubicBezTo>
                <a:cubicBezTo>
                  <a:pt x="901" y="770"/>
                  <a:pt x="885" y="776"/>
                  <a:pt x="867" y="782"/>
                </a:cubicBezTo>
                <a:cubicBezTo>
                  <a:pt x="888" y="798"/>
                  <a:pt x="892" y="815"/>
                  <a:pt x="929" y="812"/>
                </a:cubicBezTo>
                <a:cubicBezTo>
                  <a:pt x="1023" y="803"/>
                  <a:pt x="1102" y="719"/>
                  <a:pt x="1151" y="646"/>
                </a:cubicBezTo>
                <a:cubicBezTo>
                  <a:pt x="1206" y="564"/>
                  <a:pt x="1235" y="468"/>
                  <a:pt x="1255" y="372"/>
                </a:cubicBezTo>
                <a:cubicBezTo>
                  <a:pt x="1281" y="250"/>
                  <a:pt x="1291" y="124"/>
                  <a:pt x="1282" y="0"/>
                </a:cubicBezTo>
                <a:cubicBezTo>
                  <a:pt x="1274" y="74"/>
                  <a:pt x="1272" y="148"/>
                  <a:pt x="1271" y="223"/>
                </a:cubicBezTo>
                <a:cubicBezTo>
                  <a:pt x="1269" y="396"/>
                  <a:pt x="1270" y="575"/>
                  <a:pt x="1301" y="745"/>
                </a:cubicBezTo>
                <a:cubicBezTo>
                  <a:pt x="1305" y="765"/>
                  <a:pt x="1311" y="786"/>
                  <a:pt x="1316" y="806"/>
                </a:cubicBezTo>
                <a:cubicBezTo>
                  <a:pt x="1294" y="778"/>
                  <a:pt x="1273" y="748"/>
                  <a:pt x="1251" y="720"/>
                </a:cubicBezTo>
                <a:cubicBezTo>
                  <a:pt x="1199" y="653"/>
                  <a:pt x="1143" y="589"/>
                  <a:pt x="1089" y="524"/>
                </a:cubicBezTo>
                <a:cubicBezTo>
                  <a:pt x="1055" y="483"/>
                  <a:pt x="1024" y="444"/>
                  <a:pt x="995" y="400"/>
                </a:cubicBezTo>
                <a:cubicBezTo>
                  <a:pt x="1031" y="391"/>
                  <a:pt x="1056" y="389"/>
                  <a:pt x="1096" y="395"/>
                </a:cubicBezTo>
                <a:cubicBezTo>
                  <a:pt x="1160" y="404"/>
                  <a:pt x="1223" y="411"/>
                  <a:pt x="1288" y="411"/>
                </a:cubicBezTo>
                <a:cubicBezTo>
                  <a:pt x="1345" y="411"/>
                  <a:pt x="1387" y="405"/>
                  <a:pt x="1437" y="378"/>
                </a:cubicBezTo>
                <a:cubicBezTo>
                  <a:pt x="1469" y="361"/>
                  <a:pt x="1494" y="339"/>
                  <a:pt x="1521" y="315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63" name="Ink 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405063" y="1885950"/>
            <a:ext cx="4073525" cy="1214438"/>
          </a:xfrm>
          <a:custGeom>
            <a:avLst/>
            <a:gdLst>
              <a:gd name="T0" fmla="*/ 2147483647 w 11317"/>
              <a:gd name="T1" fmla="*/ 2147483647 h 3374"/>
              <a:gd name="T2" fmla="*/ 2147483647 w 11317"/>
              <a:gd name="T3" fmla="*/ 2147483647 h 3374"/>
              <a:gd name="T4" fmla="*/ 2147483647 w 11317"/>
              <a:gd name="T5" fmla="*/ 2147483647 h 3374"/>
              <a:gd name="T6" fmla="*/ 2147483647 w 11317"/>
              <a:gd name="T7" fmla="*/ 2147483647 h 3374"/>
              <a:gd name="T8" fmla="*/ 2147483647 w 11317"/>
              <a:gd name="T9" fmla="*/ 2147483647 h 3374"/>
              <a:gd name="T10" fmla="*/ 2147483647 w 11317"/>
              <a:gd name="T11" fmla="*/ 2147483647 h 3374"/>
              <a:gd name="T12" fmla="*/ 2147483647 w 11317"/>
              <a:gd name="T13" fmla="*/ 2147483647 h 3374"/>
              <a:gd name="T14" fmla="*/ 2147483647 w 11317"/>
              <a:gd name="T15" fmla="*/ 2147483647 h 3374"/>
              <a:gd name="T16" fmla="*/ 0 w 11317"/>
              <a:gd name="T17" fmla="*/ 2147483647 h 3374"/>
              <a:gd name="T18" fmla="*/ 2147483647 w 11317"/>
              <a:gd name="T19" fmla="*/ 2147483647 h 3374"/>
              <a:gd name="T20" fmla="*/ 2147483647 w 11317"/>
              <a:gd name="T21" fmla="*/ 2147483647 h 3374"/>
              <a:gd name="T22" fmla="*/ 2147483647 w 11317"/>
              <a:gd name="T23" fmla="*/ 2147483647 h 3374"/>
              <a:gd name="T24" fmla="*/ 2147483647 w 11317"/>
              <a:gd name="T25" fmla="*/ 2147483647 h 3374"/>
              <a:gd name="T26" fmla="*/ 2147483647 w 11317"/>
              <a:gd name="T27" fmla="*/ 2147483647 h 3374"/>
              <a:gd name="T28" fmla="*/ 2147483647 w 11317"/>
              <a:gd name="T29" fmla="*/ 2147483647 h 3374"/>
              <a:gd name="T30" fmla="*/ 2147483647 w 11317"/>
              <a:gd name="T31" fmla="*/ 2147483647 h 3374"/>
              <a:gd name="T32" fmla="*/ 2147483647 w 11317"/>
              <a:gd name="T33" fmla="*/ 2147483647 h 3374"/>
              <a:gd name="T34" fmla="*/ 2147483647 w 11317"/>
              <a:gd name="T35" fmla="*/ 2147483647 h 3374"/>
              <a:gd name="T36" fmla="*/ 2147483647 w 11317"/>
              <a:gd name="T37" fmla="*/ 2147483647 h 3374"/>
              <a:gd name="T38" fmla="*/ 2147483647 w 11317"/>
              <a:gd name="T39" fmla="*/ 2147483647 h 3374"/>
              <a:gd name="T40" fmla="*/ 2147483647 w 11317"/>
              <a:gd name="T41" fmla="*/ 2147483647 h 3374"/>
              <a:gd name="T42" fmla="*/ 2147483647 w 11317"/>
              <a:gd name="T43" fmla="*/ 2147483647 h 3374"/>
              <a:gd name="T44" fmla="*/ 2147483647 w 11317"/>
              <a:gd name="T45" fmla="*/ 2147483647 h 3374"/>
              <a:gd name="T46" fmla="*/ 2147483647 w 11317"/>
              <a:gd name="T47" fmla="*/ 2147483647 h 3374"/>
              <a:gd name="T48" fmla="*/ 2147483647 w 11317"/>
              <a:gd name="T49" fmla="*/ 2147483647 h 3374"/>
              <a:gd name="T50" fmla="*/ 2147483647 w 11317"/>
              <a:gd name="T51" fmla="*/ 2147483647 h 3374"/>
              <a:gd name="T52" fmla="*/ 2147483647 w 11317"/>
              <a:gd name="T53" fmla="*/ 2147483647 h 3374"/>
              <a:gd name="T54" fmla="*/ 2147483647 w 11317"/>
              <a:gd name="T55" fmla="*/ 2147483647 h 3374"/>
              <a:gd name="T56" fmla="*/ 2147483647 w 11317"/>
              <a:gd name="T57" fmla="*/ 2147483647 h 3374"/>
              <a:gd name="T58" fmla="*/ 2147483647 w 11317"/>
              <a:gd name="T59" fmla="*/ 2147483647 h 3374"/>
              <a:gd name="T60" fmla="*/ 2147483647 w 11317"/>
              <a:gd name="T61" fmla="*/ 2147483647 h 3374"/>
              <a:gd name="T62" fmla="*/ 2147483647 w 11317"/>
              <a:gd name="T63" fmla="*/ 2147483647 h 3374"/>
              <a:gd name="T64" fmla="*/ 2147483647 w 11317"/>
              <a:gd name="T65" fmla="*/ 2147483647 h 3374"/>
              <a:gd name="T66" fmla="*/ 2147483647 w 11317"/>
              <a:gd name="T67" fmla="*/ 2147483647 h 3374"/>
              <a:gd name="T68" fmla="*/ 2147483647 w 11317"/>
              <a:gd name="T69" fmla="*/ 2147483647 h 3374"/>
              <a:gd name="T70" fmla="*/ 2147483647 w 11317"/>
              <a:gd name="T71" fmla="*/ 0 h 3374"/>
              <a:gd name="T72" fmla="*/ 2147483647 w 11317"/>
              <a:gd name="T73" fmla="*/ 2147483647 h 3374"/>
              <a:gd name="T74" fmla="*/ 2147483647 w 11317"/>
              <a:gd name="T75" fmla="*/ 2147483647 h 3374"/>
              <a:gd name="T76" fmla="*/ 2147483647 w 11317"/>
              <a:gd name="T77" fmla="*/ 2147483647 h 3374"/>
              <a:gd name="T78" fmla="*/ 2147483647 w 11317"/>
              <a:gd name="T79" fmla="*/ 2147483647 h 3374"/>
              <a:gd name="T80" fmla="*/ 2147483647 w 11317"/>
              <a:gd name="T81" fmla="*/ 2147483647 h 3374"/>
              <a:gd name="T82" fmla="*/ 2147483647 w 11317"/>
              <a:gd name="T83" fmla="*/ 2147483647 h 3374"/>
              <a:gd name="T84" fmla="*/ 2147483647 w 11317"/>
              <a:gd name="T85" fmla="*/ 2147483647 h 337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1317"/>
              <a:gd name="T130" fmla="*/ 0 h 3374"/>
              <a:gd name="T131" fmla="*/ 11317 w 11317"/>
              <a:gd name="T132" fmla="*/ 3374 h 337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1317" h="3374" extrusionOk="0">
                <a:moveTo>
                  <a:pt x="2670" y="1956"/>
                </a:moveTo>
                <a:cubicBezTo>
                  <a:pt x="2644" y="1950"/>
                  <a:pt x="2620" y="1942"/>
                  <a:pt x="2595" y="1934"/>
                </a:cubicBezTo>
                <a:cubicBezTo>
                  <a:pt x="2563" y="1924"/>
                  <a:pt x="2550" y="1921"/>
                  <a:pt x="2527" y="1918"/>
                </a:cubicBezTo>
              </a:path>
              <a:path w="11317" h="3374" extrusionOk="0">
                <a:moveTo>
                  <a:pt x="2312" y="1543"/>
                </a:moveTo>
                <a:cubicBezTo>
                  <a:pt x="2298" y="1524"/>
                  <a:pt x="2293" y="1520"/>
                  <a:pt x="2270" y="1527"/>
                </a:cubicBezTo>
                <a:cubicBezTo>
                  <a:pt x="2245" y="1534"/>
                  <a:pt x="2221" y="1543"/>
                  <a:pt x="2195" y="1548"/>
                </a:cubicBezTo>
                <a:cubicBezTo>
                  <a:pt x="2146" y="1558"/>
                  <a:pt x="2097" y="1562"/>
                  <a:pt x="2048" y="1565"/>
                </a:cubicBezTo>
              </a:path>
              <a:path w="11317" h="3374" extrusionOk="0">
                <a:moveTo>
                  <a:pt x="66" y="2839"/>
                </a:moveTo>
                <a:cubicBezTo>
                  <a:pt x="47" y="3012"/>
                  <a:pt x="25" y="3183"/>
                  <a:pt x="0" y="3355"/>
                </a:cubicBezTo>
                <a:cubicBezTo>
                  <a:pt x="24" y="3313"/>
                  <a:pt x="62" y="3268"/>
                  <a:pt x="86" y="3222"/>
                </a:cubicBezTo>
                <a:cubicBezTo>
                  <a:pt x="326" y="2763"/>
                  <a:pt x="373" y="2160"/>
                  <a:pt x="745" y="1782"/>
                </a:cubicBezTo>
                <a:cubicBezTo>
                  <a:pt x="1153" y="1368"/>
                  <a:pt x="1797" y="1463"/>
                  <a:pt x="2318" y="1524"/>
                </a:cubicBezTo>
                <a:cubicBezTo>
                  <a:pt x="3411" y="1652"/>
                  <a:pt x="4472" y="1819"/>
                  <a:pt x="5577" y="1817"/>
                </a:cubicBezTo>
                <a:cubicBezTo>
                  <a:pt x="7154" y="1814"/>
                  <a:pt x="9012" y="1359"/>
                  <a:pt x="10561" y="1752"/>
                </a:cubicBezTo>
                <a:cubicBezTo>
                  <a:pt x="10817" y="1817"/>
                  <a:pt x="10936" y="1901"/>
                  <a:pt x="10974" y="2162"/>
                </a:cubicBezTo>
                <a:cubicBezTo>
                  <a:pt x="11029" y="2535"/>
                  <a:pt x="10883" y="2993"/>
                  <a:pt x="10866" y="3373"/>
                </a:cubicBezTo>
              </a:path>
              <a:path w="11317" h="3374" extrusionOk="0">
                <a:moveTo>
                  <a:pt x="9631" y="743"/>
                </a:moveTo>
                <a:cubicBezTo>
                  <a:pt x="9659" y="756"/>
                  <a:pt x="9661" y="770"/>
                  <a:pt x="9667" y="814"/>
                </a:cubicBezTo>
                <a:cubicBezTo>
                  <a:pt x="9677" y="888"/>
                  <a:pt x="9682" y="964"/>
                  <a:pt x="9687" y="1038"/>
                </a:cubicBezTo>
                <a:cubicBezTo>
                  <a:pt x="9692" y="1113"/>
                  <a:pt x="9703" y="1199"/>
                  <a:pt x="9692" y="1273"/>
                </a:cubicBezTo>
                <a:cubicBezTo>
                  <a:pt x="9681" y="1307"/>
                  <a:pt x="9678" y="1317"/>
                  <a:pt x="9672" y="1340"/>
                </a:cubicBezTo>
              </a:path>
              <a:path w="11317" h="3374" extrusionOk="0">
                <a:moveTo>
                  <a:pt x="9564" y="948"/>
                </a:moveTo>
                <a:cubicBezTo>
                  <a:pt x="9641" y="901"/>
                  <a:pt x="9711" y="862"/>
                  <a:pt x="9800" y="844"/>
                </a:cubicBezTo>
                <a:cubicBezTo>
                  <a:pt x="9864" y="831"/>
                  <a:pt x="9941" y="826"/>
                  <a:pt x="9973" y="893"/>
                </a:cubicBezTo>
                <a:cubicBezTo>
                  <a:pt x="10016" y="983"/>
                  <a:pt x="9907" y="1104"/>
                  <a:pt x="9962" y="1191"/>
                </a:cubicBezTo>
                <a:cubicBezTo>
                  <a:pt x="9983" y="1224"/>
                  <a:pt x="10033" y="1217"/>
                  <a:pt x="10064" y="1207"/>
                </a:cubicBezTo>
                <a:cubicBezTo>
                  <a:pt x="10128" y="1185"/>
                  <a:pt x="10180" y="1137"/>
                  <a:pt x="10223" y="1087"/>
                </a:cubicBezTo>
                <a:cubicBezTo>
                  <a:pt x="10287" y="1011"/>
                  <a:pt x="10308" y="937"/>
                  <a:pt x="10328" y="844"/>
                </a:cubicBezTo>
                <a:cubicBezTo>
                  <a:pt x="10320" y="849"/>
                  <a:pt x="10307" y="821"/>
                  <a:pt x="10281" y="859"/>
                </a:cubicBezTo>
                <a:cubicBezTo>
                  <a:pt x="10245" y="911"/>
                  <a:pt x="10257" y="959"/>
                  <a:pt x="10257" y="1013"/>
                </a:cubicBezTo>
                <a:cubicBezTo>
                  <a:pt x="10304" y="1006"/>
                  <a:pt x="10329" y="1004"/>
                  <a:pt x="10379" y="979"/>
                </a:cubicBezTo>
                <a:cubicBezTo>
                  <a:pt x="10448" y="944"/>
                  <a:pt x="10532" y="879"/>
                  <a:pt x="10605" y="940"/>
                </a:cubicBezTo>
                <a:cubicBezTo>
                  <a:pt x="10630" y="961"/>
                  <a:pt x="10634" y="991"/>
                  <a:pt x="10646" y="1019"/>
                </a:cubicBezTo>
                <a:cubicBezTo>
                  <a:pt x="10669" y="997"/>
                  <a:pt x="10695" y="980"/>
                  <a:pt x="10719" y="946"/>
                </a:cubicBezTo>
                <a:cubicBezTo>
                  <a:pt x="10785" y="851"/>
                  <a:pt x="10823" y="726"/>
                  <a:pt x="10848" y="615"/>
                </a:cubicBezTo>
                <a:cubicBezTo>
                  <a:pt x="10893" y="416"/>
                  <a:pt x="10915" y="203"/>
                  <a:pt x="10914" y="0"/>
                </a:cubicBezTo>
                <a:cubicBezTo>
                  <a:pt x="10907" y="164"/>
                  <a:pt x="10908" y="330"/>
                  <a:pt x="10922" y="494"/>
                </a:cubicBezTo>
                <a:cubicBezTo>
                  <a:pt x="10939" y="690"/>
                  <a:pt x="10971" y="884"/>
                  <a:pt x="11019" y="1074"/>
                </a:cubicBezTo>
                <a:cubicBezTo>
                  <a:pt x="11020" y="1078"/>
                  <a:pt x="11020" y="1082"/>
                  <a:pt x="11021" y="1086"/>
                </a:cubicBezTo>
                <a:cubicBezTo>
                  <a:pt x="10895" y="858"/>
                  <a:pt x="10739" y="660"/>
                  <a:pt x="10574" y="459"/>
                </a:cubicBezTo>
                <a:cubicBezTo>
                  <a:pt x="10643" y="463"/>
                  <a:pt x="10715" y="471"/>
                  <a:pt x="10785" y="474"/>
                </a:cubicBezTo>
                <a:cubicBezTo>
                  <a:pt x="10937" y="481"/>
                  <a:pt x="11166" y="491"/>
                  <a:pt x="11284" y="376"/>
                </a:cubicBezTo>
                <a:cubicBezTo>
                  <a:pt x="11295" y="362"/>
                  <a:pt x="11305" y="347"/>
                  <a:pt x="11316" y="333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64" name="Ink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955925" y="6149975"/>
            <a:ext cx="4533900" cy="292100"/>
          </a:xfrm>
          <a:custGeom>
            <a:avLst/>
            <a:gdLst>
              <a:gd name="T0" fmla="*/ 2147483647 w 12593"/>
              <a:gd name="T1" fmla="*/ 2147483647 h 811"/>
              <a:gd name="T2" fmla="*/ 2147483647 w 12593"/>
              <a:gd name="T3" fmla="*/ 2147483647 h 811"/>
              <a:gd name="T4" fmla="*/ 2147483647 w 12593"/>
              <a:gd name="T5" fmla="*/ 2147483647 h 811"/>
              <a:gd name="T6" fmla="*/ 2147483647 w 12593"/>
              <a:gd name="T7" fmla="*/ 2147483647 h 811"/>
              <a:gd name="T8" fmla="*/ 2147483647 w 12593"/>
              <a:gd name="T9" fmla="*/ 2147483647 h 811"/>
              <a:gd name="T10" fmla="*/ 2147483647 w 12593"/>
              <a:gd name="T11" fmla="*/ 2147483647 h 811"/>
              <a:gd name="T12" fmla="*/ 2147483647 w 12593"/>
              <a:gd name="T13" fmla="*/ 2147483647 h 811"/>
              <a:gd name="T14" fmla="*/ 2147483647 w 12593"/>
              <a:gd name="T15" fmla="*/ 2147483647 h 811"/>
              <a:gd name="T16" fmla="*/ 2147483647 w 12593"/>
              <a:gd name="T17" fmla="*/ 2147483647 h 811"/>
              <a:gd name="T18" fmla="*/ 2147483647 w 12593"/>
              <a:gd name="T19" fmla="*/ 2147483647 h 811"/>
              <a:gd name="T20" fmla="*/ 2147483647 w 12593"/>
              <a:gd name="T21" fmla="*/ 2147483647 h 811"/>
              <a:gd name="T22" fmla="*/ 2147483647 w 12593"/>
              <a:gd name="T23" fmla="*/ 2147483647 h 811"/>
              <a:gd name="T24" fmla="*/ 2147483647 w 12593"/>
              <a:gd name="T25" fmla="*/ 2147483647 h 811"/>
              <a:gd name="T26" fmla="*/ 2147483647 w 12593"/>
              <a:gd name="T27" fmla="*/ 2147483647 h 811"/>
              <a:gd name="T28" fmla="*/ 2147483647 w 12593"/>
              <a:gd name="T29" fmla="*/ 2147483647 h 811"/>
              <a:gd name="T30" fmla="*/ 2147483647 w 12593"/>
              <a:gd name="T31" fmla="*/ 2147483647 h 811"/>
              <a:gd name="T32" fmla="*/ 2147483647 w 12593"/>
              <a:gd name="T33" fmla="*/ 2147483647 h 811"/>
              <a:gd name="T34" fmla="*/ 2147483647 w 12593"/>
              <a:gd name="T35" fmla="*/ 0 h 811"/>
              <a:gd name="T36" fmla="*/ 2147483647 w 12593"/>
              <a:gd name="T37" fmla="*/ 2147483647 h 811"/>
              <a:gd name="T38" fmla="*/ 2147483647 w 12593"/>
              <a:gd name="T39" fmla="*/ 2147483647 h 811"/>
              <a:gd name="T40" fmla="*/ 2147483647 w 12593"/>
              <a:gd name="T41" fmla="*/ 2147483647 h 811"/>
              <a:gd name="T42" fmla="*/ 2147483647 w 12593"/>
              <a:gd name="T43" fmla="*/ 2147483647 h 811"/>
              <a:gd name="T44" fmla="*/ 2147483647 w 12593"/>
              <a:gd name="T45" fmla="*/ 2147483647 h 811"/>
              <a:gd name="T46" fmla="*/ 2147483647 w 12593"/>
              <a:gd name="T47" fmla="*/ 2147483647 h 811"/>
              <a:gd name="T48" fmla="*/ 2147483647 w 12593"/>
              <a:gd name="T49" fmla="*/ 2147483647 h 811"/>
              <a:gd name="T50" fmla="*/ 2147483647 w 12593"/>
              <a:gd name="T51" fmla="*/ 2147483647 h 811"/>
              <a:gd name="T52" fmla="*/ 2147483647 w 12593"/>
              <a:gd name="T53" fmla="*/ 2147483647 h 811"/>
              <a:gd name="T54" fmla="*/ 2147483647 w 12593"/>
              <a:gd name="T55" fmla="*/ 2147483647 h 811"/>
              <a:gd name="T56" fmla="*/ 2147483647 w 12593"/>
              <a:gd name="T57" fmla="*/ 2147483647 h 811"/>
              <a:gd name="T58" fmla="*/ 2147483647 w 12593"/>
              <a:gd name="T59" fmla="*/ 2147483647 h 811"/>
              <a:gd name="T60" fmla="*/ 2147483647 w 12593"/>
              <a:gd name="T61" fmla="*/ 2147483647 h 811"/>
              <a:gd name="T62" fmla="*/ 2147483647 w 12593"/>
              <a:gd name="T63" fmla="*/ 2147483647 h 81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2593"/>
              <a:gd name="T97" fmla="*/ 0 h 811"/>
              <a:gd name="T98" fmla="*/ 12593 w 12593"/>
              <a:gd name="T99" fmla="*/ 811 h 81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2593" h="811" extrusionOk="0">
                <a:moveTo>
                  <a:pt x="71" y="482"/>
                </a:moveTo>
                <a:cubicBezTo>
                  <a:pt x="62" y="430"/>
                  <a:pt x="-30" y="358"/>
                  <a:pt x="2" y="276"/>
                </a:cubicBezTo>
                <a:cubicBezTo>
                  <a:pt x="31" y="201"/>
                  <a:pt x="7" y="232"/>
                  <a:pt x="68" y="181"/>
                </a:cubicBezTo>
                <a:cubicBezTo>
                  <a:pt x="243" y="35"/>
                  <a:pt x="515" y="110"/>
                  <a:pt x="695" y="175"/>
                </a:cubicBezTo>
                <a:cubicBezTo>
                  <a:pt x="1093" y="320"/>
                  <a:pt x="1387" y="380"/>
                  <a:pt x="1813" y="298"/>
                </a:cubicBezTo>
                <a:cubicBezTo>
                  <a:pt x="2115" y="240"/>
                  <a:pt x="2393" y="190"/>
                  <a:pt x="2701" y="183"/>
                </a:cubicBezTo>
                <a:cubicBezTo>
                  <a:pt x="3171" y="173"/>
                  <a:pt x="3639" y="211"/>
                  <a:pt x="4110" y="194"/>
                </a:cubicBezTo>
                <a:cubicBezTo>
                  <a:pt x="4577" y="177"/>
                  <a:pt x="5038" y="152"/>
                  <a:pt x="5505" y="150"/>
                </a:cubicBezTo>
                <a:cubicBezTo>
                  <a:pt x="5774" y="149"/>
                  <a:pt x="6031" y="144"/>
                  <a:pt x="6298" y="112"/>
                </a:cubicBezTo>
                <a:cubicBezTo>
                  <a:pt x="6657" y="69"/>
                  <a:pt x="6990" y="115"/>
                  <a:pt x="7348" y="140"/>
                </a:cubicBezTo>
                <a:cubicBezTo>
                  <a:pt x="7795" y="171"/>
                  <a:pt x="8258" y="196"/>
                  <a:pt x="8706" y="188"/>
                </a:cubicBezTo>
                <a:cubicBezTo>
                  <a:pt x="9054" y="181"/>
                  <a:pt x="9374" y="99"/>
                  <a:pt x="9715" y="48"/>
                </a:cubicBezTo>
                <a:cubicBezTo>
                  <a:pt x="10056" y="-3"/>
                  <a:pt x="10281" y="117"/>
                  <a:pt x="10602" y="177"/>
                </a:cubicBezTo>
                <a:cubicBezTo>
                  <a:pt x="10897" y="232"/>
                  <a:pt x="11358" y="171"/>
                  <a:pt x="11621" y="269"/>
                </a:cubicBezTo>
                <a:cubicBezTo>
                  <a:pt x="11732" y="310"/>
                  <a:pt x="11702" y="274"/>
                  <a:pt x="11765" y="386"/>
                </a:cubicBezTo>
                <a:cubicBezTo>
                  <a:pt x="11806" y="458"/>
                  <a:pt x="11852" y="608"/>
                  <a:pt x="11883" y="672"/>
                </a:cubicBezTo>
              </a:path>
              <a:path w="12593" h="811" extrusionOk="0">
                <a:moveTo>
                  <a:pt x="12255" y="55"/>
                </a:moveTo>
                <a:cubicBezTo>
                  <a:pt x="12257" y="38"/>
                  <a:pt x="12265" y="2"/>
                  <a:pt x="12281" y="0"/>
                </a:cubicBezTo>
                <a:cubicBezTo>
                  <a:pt x="12285" y="2"/>
                  <a:pt x="12289" y="3"/>
                  <a:pt x="12293" y="5"/>
                </a:cubicBezTo>
                <a:cubicBezTo>
                  <a:pt x="12302" y="46"/>
                  <a:pt x="12298" y="77"/>
                  <a:pt x="12289" y="119"/>
                </a:cubicBezTo>
                <a:cubicBezTo>
                  <a:pt x="12279" y="170"/>
                  <a:pt x="12264" y="223"/>
                  <a:pt x="12246" y="272"/>
                </a:cubicBezTo>
                <a:cubicBezTo>
                  <a:pt x="12231" y="313"/>
                  <a:pt x="12217" y="352"/>
                  <a:pt x="12210" y="396"/>
                </a:cubicBezTo>
                <a:cubicBezTo>
                  <a:pt x="12205" y="428"/>
                  <a:pt x="12203" y="466"/>
                  <a:pt x="12236" y="483"/>
                </a:cubicBezTo>
                <a:cubicBezTo>
                  <a:pt x="12264" y="498"/>
                  <a:pt x="12301" y="491"/>
                  <a:pt x="12331" y="491"/>
                </a:cubicBezTo>
                <a:cubicBezTo>
                  <a:pt x="12371" y="491"/>
                  <a:pt x="12411" y="495"/>
                  <a:pt x="12451" y="491"/>
                </a:cubicBezTo>
                <a:cubicBezTo>
                  <a:pt x="12474" y="487"/>
                  <a:pt x="12481" y="486"/>
                  <a:pt x="12495" y="481"/>
                </a:cubicBezTo>
              </a:path>
              <a:path w="12593" h="811" extrusionOk="0">
                <a:moveTo>
                  <a:pt x="12578" y="60"/>
                </a:moveTo>
                <a:cubicBezTo>
                  <a:pt x="12579" y="75"/>
                  <a:pt x="12574" y="92"/>
                  <a:pt x="12575" y="106"/>
                </a:cubicBezTo>
                <a:cubicBezTo>
                  <a:pt x="12577" y="152"/>
                  <a:pt x="12583" y="199"/>
                  <a:pt x="12586" y="246"/>
                </a:cubicBezTo>
                <a:cubicBezTo>
                  <a:pt x="12590" y="324"/>
                  <a:pt x="12592" y="401"/>
                  <a:pt x="12590" y="479"/>
                </a:cubicBezTo>
                <a:cubicBezTo>
                  <a:pt x="12588" y="553"/>
                  <a:pt x="12584" y="628"/>
                  <a:pt x="12575" y="702"/>
                </a:cubicBezTo>
                <a:cubicBezTo>
                  <a:pt x="12570" y="741"/>
                  <a:pt x="12572" y="772"/>
                  <a:pt x="12574" y="81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Line 2"/>
          <p:cNvSpPr>
            <a:spLocks noChangeShapeType="1"/>
          </p:cNvSpPr>
          <p:nvPr/>
        </p:nvSpPr>
        <p:spPr bwMode="auto">
          <a:xfrm>
            <a:off x="4572000" y="1447800"/>
            <a:ext cx="0" cy="5241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457200" y="1295400"/>
            <a:ext cx="190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/>
              <a:t>Search Tree  /  Trie 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4800600" y="1371600"/>
            <a:ext cx="2057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/>
              <a:t>Binary Search Tree</a:t>
            </a:r>
          </a:p>
        </p:txBody>
      </p:sp>
      <p:sp>
        <p:nvSpPr>
          <p:cNvPr id="82949" name="Oval 5"/>
          <p:cNvSpPr>
            <a:spLocks noChangeArrowheads="1"/>
          </p:cNvSpPr>
          <p:nvPr/>
        </p:nvSpPr>
        <p:spPr bwMode="auto">
          <a:xfrm>
            <a:off x="6581775" y="21336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2950" name="Oval 6"/>
          <p:cNvSpPr>
            <a:spLocks noChangeArrowheads="1"/>
          </p:cNvSpPr>
          <p:nvPr/>
        </p:nvSpPr>
        <p:spPr bwMode="auto">
          <a:xfrm>
            <a:off x="7191375" y="25908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2951" name="Oval 7"/>
          <p:cNvSpPr>
            <a:spLocks noChangeArrowheads="1"/>
          </p:cNvSpPr>
          <p:nvPr/>
        </p:nvSpPr>
        <p:spPr bwMode="auto">
          <a:xfrm>
            <a:off x="5895975" y="26670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2952" name="Line 8"/>
          <p:cNvSpPr>
            <a:spLocks noChangeShapeType="1"/>
          </p:cNvSpPr>
          <p:nvPr/>
        </p:nvSpPr>
        <p:spPr bwMode="auto">
          <a:xfrm flipH="1">
            <a:off x="6276975" y="25146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3" name="Line 9"/>
          <p:cNvSpPr>
            <a:spLocks noChangeShapeType="1"/>
          </p:cNvSpPr>
          <p:nvPr/>
        </p:nvSpPr>
        <p:spPr bwMode="auto">
          <a:xfrm>
            <a:off x="7038975" y="25146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4" name="Line 10"/>
          <p:cNvSpPr>
            <a:spLocks noChangeShapeType="1"/>
          </p:cNvSpPr>
          <p:nvPr/>
        </p:nvSpPr>
        <p:spPr bwMode="auto">
          <a:xfrm>
            <a:off x="6276975" y="31242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5915025" y="2736850"/>
            <a:ext cx="427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0"/>
              <a:t>20</a:t>
            </a:r>
          </a:p>
        </p:txBody>
      </p:sp>
      <p:sp>
        <p:nvSpPr>
          <p:cNvPr id="82956" name="Line 12"/>
          <p:cNvSpPr>
            <a:spLocks noChangeShapeType="1"/>
          </p:cNvSpPr>
          <p:nvPr/>
        </p:nvSpPr>
        <p:spPr bwMode="auto">
          <a:xfrm flipH="1">
            <a:off x="5819775" y="31242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7" name="Line 13"/>
          <p:cNvSpPr>
            <a:spLocks noChangeShapeType="1"/>
          </p:cNvSpPr>
          <p:nvPr/>
        </p:nvSpPr>
        <p:spPr bwMode="auto">
          <a:xfrm flipH="1">
            <a:off x="7191375" y="30480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8" name="Line 14"/>
          <p:cNvSpPr>
            <a:spLocks noChangeShapeType="1"/>
          </p:cNvSpPr>
          <p:nvPr/>
        </p:nvSpPr>
        <p:spPr bwMode="auto">
          <a:xfrm>
            <a:off x="7572375" y="30480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9" name="Text Box 15"/>
          <p:cNvSpPr txBox="1">
            <a:spLocks noChangeArrowheads="1"/>
          </p:cNvSpPr>
          <p:nvPr/>
        </p:nvSpPr>
        <p:spPr bwMode="auto">
          <a:xfrm>
            <a:off x="6600825" y="2209800"/>
            <a:ext cx="427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0"/>
              <a:t>42</a:t>
            </a:r>
          </a:p>
        </p:txBody>
      </p:sp>
      <p:sp>
        <p:nvSpPr>
          <p:cNvPr id="82960" name="Text Box 16"/>
          <p:cNvSpPr txBox="1">
            <a:spLocks noChangeArrowheads="1"/>
          </p:cNvSpPr>
          <p:nvPr/>
        </p:nvSpPr>
        <p:spPr bwMode="auto">
          <a:xfrm>
            <a:off x="7181850" y="2667000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0"/>
              <a:t>100</a:t>
            </a:r>
          </a:p>
        </p:txBody>
      </p:sp>
      <p:grpSp>
        <p:nvGrpSpPr>
          <p:cNvPr id="82961" name="Group 17"/>
          <p:cNvGrpSpPr>
            <a:grpSpLocks/>
          </p:cNvGrpSpPr>
          <p:nvPr/>
        </p:nvGrpSpPr>
        <p:grpSpPr bwMode="auto">
          <a:xfrm>
            <a:off x="6200775" y="3429000"/>
            <a:ext cx="609600" cy="685800"/>
            <a:chOff x="1008" y="1968"/>
            <a:chExt cx="384" cy="432"/>
          </a:xfrm>
        </p:grpSpPr>
        <p:sp>
          <p:nvSpPr>
            <p:cNvPr id="83051" name="Oval 18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3052" name="Line 19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53" name="Line 20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54" name="Text Box 21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 altLang="en-US" sz="1600" b="0"/>
                <a:t>21</a:t>
              </a:r>
            </a:p>
          </p:txBody>
        </p:sp>
      </p:grpSp>
      <p:grpSp>
        <p:nvGrpSpPr>
          <p:cNvPr id="82962" name="Group 22"/>
          <p:cNvGrpSpPr>
            <a:grpSpLocks/>
          </p:cNvGrpSpPr>
          <p:nvPr/>
        </p:nvGrpSpPr>
        <p:grpSpPr bwMode="auto">
          <a:xfrm>
            <a:off x="6581775" y="4114800"/>
            <a:ext cx="609600" cy="685800"/>
            <a:chOff x="1008" y="1968"/>
            <a:chExt cx="384" cy="432"/>
          </a:xfrm>
        </p:grpSpPr>
        <p:sp>
          <p:nvSpPr>
            <p:cNvPr id="83047" name="Oval 23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3048" name="Line 24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49" name="Line 25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50" name="Text Box 26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 altLang="en-US" sz="1600" b="0"/>
                <a:t>35</a:t>
              </a:r>
            </a:p>
          </p:txBody>
        </p:sp>
      </p:grpSp>
      <p:sp>
        <p:nvSpPr>
          <p:cNvPr id="82963" name="Oval 27"/>
          <p:cNvSpPr>
            <a:spLocks noChangeArrowheads="1"/>
          </p:cNvSpPr>
          <p:nvPr/>
        </p:nvSpPr>
        <p:spPr bwMode="auto">
          <a:xfrm>
            <a:off x="7572375" y="33528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2964" name="Line 28"/>
          <p:cNvSpPr>
            <a:spLocks noChangeShapeType="1"/>
          </p:cNvSpPr>
          <p:nvPr/>
        </p:nvSpPr>
        <p:spPr bwMode="auto">
          <a:xfrm>
            <a:off x="7953375" y="37338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5" name="Line 29"/>
          <p:cNvSpPr>
            <a:spLocks noChangeShapeType="1"/>
          </p:cNvSpPr>
          <p:nvPr/>
        </p:nvSpPr>
        <p:spPr bwMode="auto">
          <a:xfrm flipH="1">
            <a:off x="7496175" y="37338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6" name="Text Box 30"/>
          <p:cNvSpPr txBox="1">
            <a:spLocks noChangeArrowheads="1"/>
          </p:cNvSpPr>
          <p:nvPr/>
        </p:nvSpPr>
        <p:spPr bwMode="auto">
          <a:xfrm>
            <a:off x="7581900" y="3438525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0"/>
              <a:t>211</a:t>
            </a:r>
          </a:p>
        </p:txBody>
      </p:sp>
      <p:grpSp>
        <p:nvGrpSpPr>
          <p:cNvPr id="82967" name="Group 31"/>
          <p:cNvGrpSpPr>
            <a:grpSpLocks/>
          </p:cNvGrpSpPr>
          <p:nvPr/>
        </p:nvGrpSpPr>
        <p:grpSpPr bwMode="auto">
          <a:xfrm>
            <a:off x="6200775" y="4800600"/>
            <a:ext cx="609600" cy="685800"/>
            <a:chOff x="1008" y="1968"/>
            <a:chExt cx="384" cy="432"/>
          </a:xfrm>
        </p:grpSpPr>
        <p:sp>
          <p:nvSpPr>
            <p:cNvPr id="83043" name="Oval 32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3044" name="Line 33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45" name="Line 34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46" name="Text Box 35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 altLang="en-US" sz="1600" b="0"/>
                <a:t>25</a:t>
              </a:r>
            </a:p>
          </p:txBody>
        </p:sp>
      </p:grpSp>
      <p:grpSp>
        <p:nvGrpSpPr>
          <p:cNvPr id="82968" name="Group 36"/>
          <p:cNvGrpSpPr>
            <a:grpSpLocks/>
          </p:cNvGrpSpPr>
          <p:nvPr/>
        </p:nvGrpSpPr>
        <p:grpSpPr bwMode="auto">
          <a:xfrm>
            <a:off x="6962775" y="4800600"/>
            <a:ext cx="609600" cy="685800"/>
            <a:chOff x="1008" y="1968"/>
            <a:chExt cx="384" cy="432"/>
          </a:xfrm>
        </p:grpSpPr>
        <p:sp>
          <p:nvSpPr>
            <p:cNvPr id="83039" name="Oval 37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3040" name="Line 38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41" name="Line 39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42" name="Text Box 40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 altLang="en-US" sz="1600" b="0"/>
                <a:t>39</a:t>
              </a:r>
            </a:p>
          </p:txBody>
        </p:sp>
      </p:grpSp>
      <p:grpSp>
        <p:nvGrpSpPr>
          <p:cNvPr id="82969" name="Group 41"/>
          <p:cNvGrpSpPr>
            <a:grpSpLocks/>
          </p:cNvGrpSpPr>
          <p:nvPr/>
        </p:nvGrpSpPr>
        <p:grpSpPr bwMode="auto">
          <a:xfrm>
            <a:off x="5438775" y="3429000"/>
            <a:ext cx="609600" cy="685800"/>
            <a:chOff x="1008" y="1968"/>
            <a:chExt cx="384" cy="432"/>
          </a:xfrm>
        </p:grpSpPr>
        <p:sp>
          <p:nvSpPr>
            <p:cNvPr id="83035" name="Oval 42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3036" name="Line 43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37" name="Line 44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38" name="Text Box 45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 altLang="en-US" sz="1600" b="0"/>
                <a:t>12</a:t>
              </a:r>
            </a:p>
          </p:txBody>
        </p:sp>
      </p:grpSp>
      <p:sp>
        <p:nvSpPr>
          <p:cNvPr id="82970" name="Oval 46"/>
          <p:cNvSpPr>
            <a:spLocks noChangeArrowheads="1"/>
          </p:cNvSpPr>
          <p:nvPr/>
        </p:nvSpPr>
        <p:spPr bwMode="auto">
          <a:xfrm>
            <a:off x="1981200" y="1752600"/>
            <a:ext cx="814388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2971" name="Oval 47"/>
          <p:cNvSpPr>
            <a:spLocks noChangeArrowheads="1"/>
          </p:cNvSpPr>
          <p:nvPr/>
        </p:nvSpPr>
        <p:spPr bwMode="auto">
          <a:xfrm>
            <a:off x="833438" y="2667000"/>
            <a:ext cx="766762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2972" name="Oval 48"/>
          <p:cNvSpPr>
            <a:spLocks noChangeArrowheads="1"/>
          </p:cNvSpPr>
          <p:nvPr/>
        </p:nvSpPr>
        <p:spPr bwMode="auto">
          <a:xfrm>
            <a:off x="1976438" y="2667000"/>
            <a:ext cx="766762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2973" name="Oval 49"/>
          <p:cNvSpPr>
            <a:spLocks noChangeArrowheads="1"/>
          </p:cNvSpPr>
          <p:nvPr/>
        </p:nvSpPr>
        <p:spPr bwMode="auto">
          <a:xfrm>
            <a:off x="3119438" y="2674938"/>
            <a:ext cx="766762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2974" name="Text Box 50"/>
          <p:cNvSpPr txBox="1">
            <a:spLocks noChangeArrowheads="1"/>
          </p:cNvSpPr>
          <p:nvPr/>
        </p:nvSpPr>
        <p:spPr bwMode="auto">
          <a:xfrm>
            <a:off x="533400" y="6369050"/>
            <a:ext cx="3581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600" b="0"/>
              <a:t>each node holds </a:t>
            </a:r>
            <a:r>
              <a:rPr lang="en-US" altLang="en-US" sz="1600" b="0" i="1"/>
              <a:t>part</a:t>
            </a:r>
            <a:r>
              <a:rPr lang="en-US" altLang="en-US" sz="1600" b="0"/>
              <a:t> of a piece of data </a:t>
            </a:r>
          </a:p>
        </p:txBody>
      </p:sp>
      <p:sp>
        <p:nvSpPr>
          <p:cNvPr id="82975" name="Text Box 51"/>
          <p:cNvSpPr txBox="1">
            <a:spLocks noChangeArrowheads="1"/>
          </p:cNvSpPr>
          <p:nvPr/>
        </p:nvSpPr>
        <p:spPr bwMode="auto">
          <a:xfrm>
            <a:off x="5072063" y="5965825"/>
            <a:ext cx="3581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600" b="0"/>
              <a:t>each node holds </a:t>
            </a:r>
            <a:r>
              <a:rPr lang="en-US" altLang="en-US" sz="1600" b="0" i="1"/>
              <a:t>an entire </a:t>
            </a:r>
            <a:r>
              <a:rPr lang="en-US" altLang="en-US" sz="1600" b="0"/>
              <a:t>piece of data </a:t>
            </a:r>
          </a:p>
        </p:txBody>
      </p:sp>
      <p:sp>
        <p:nvSpPr>
          <p:cNvPr id="82976" name="Text Box 52"/>
          <p:cNvSpPr txBox="1">
            <a:spLocks noChangeArrowheads="1"/>
          </p:cNvSpPr>
          <p:nvPr/>
        </p:nvSpPr>
        <p:spPr bwMode="auto">
          <a:xfrm>
            <a:off x="2057400" y="1828800"/>
            <a:ext cx="649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>
                <a:solidFill>
                  <a:srgbClr val="0000FF"/>
                </a:solidFill>
                <a:latin typeface="Courier New" pitchFamily="49" charset="0"/>
              </a:rPr>
              <a:t>/</a:t>
            </a:r>
          </a:p>
        </p:txBody>
      </p:sp>
      <p:sp>
        <p:nvSpPr>
          <p:cNvPr id="82977" name="Text Box 53"/>
          <p:cNvSpPr txBox="1">
            <a:spLocks noChangeArrowheads="1"/>
          </p:cNvSpPr>
          <p:nvPr/>
        </p:nvSpPr>
        <p:spPr bwMode="auto">
          <a:xfrm>
            <a:off x="914400" y="2743200"/>
            <a:ext cx="649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>
                <a:solidFill>
                  <a:srgbClr val="0000FF"/>
                </a:solidFill>
                <a:latin typeface="Courier New" pitchFamily="49" charset="0"/>
              </a:rPr>
              <a:t>usr/</a:t>
            </a:r>
          </a:p>
        </p:txBody>
      </p:sp>
      <p:sp>
        <p:nvSpPr>
          <p:cNvPr id="82978" name="Text Box 54"/>
          <p:cNvSpPr txBox="1">
            <a:spLocks noChangeArrowheads="1"/>
          </p:cNvSpPr>
          <p:nvPr/>
        </p:nvSpPr>
        <p:spPr bwMode="auto">
          <a:xfrm>
            <a:off x="2006600" y="2743200"/>
            <a:ext cx="765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>
                <a:solidFill>
                  <a:srgbClr val="0000FF"/>
                </a:solidFill>
                <a:latin typeface="Courier New" pitchFamily="49" charset="0"/>
              </a:rPr>
              <a:t>home/</a:t>
            </a:r>
          </a:p>
        </p:txBody>
      </p:sp>
      <p:sp>
        <p:nvSpPr>
          <p:cNvPr id="82979" name="Text Box 55"/>
          <p:cNvSpPr txBox="1">
            <a:spLocks noChangeArrowheads="1"/>
          </p:cNvSpPr>
          <p:nvPr/>
        </p:nvSpPr>
        <p:spPr bwMode="auto">
          <a:xfrm>
            <a:off x="3184525" y="2743200"/>
            <a:ext cx="649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>
                <a:solidFill>
                  <a:srgbClr val="0000FF"/>
                </a:solidFill>
                <a:latin typeface="Courier New" pitchFamily="49" charset="0"/>
              </a:rPr>
              <a:t>bin/</a:t>
            </a:r>
          </a:p>
        </p:txBody>
      </p:sp>
      <p:sp>
        <p:nvSpPr>
          <p:cNvPr id="82980" name="Line 56"/>
          <p:cNvSpPr>
            <a:spLocks noChangeShapeType="1"/>
          </p:cNvSpPr>
          <p:nvPr/>
        </p:nvSpPr>
        <p:spPr bwMode="auto">
          <a:xfrm flipH="1">
            <a:off x="1317625" y="2217738"/>
            <a:ext cx="841375" cy="41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81" name="Line 57"/>
          <p:cNvSpPr>
            <a:spLocks noChangeShapeType="1"/>
          </p:cNvSpPr>
          <p:nvPr/>
        </p:nvSpPr>
        <p:spPr bwMode="auto">
          <a:xfrm>
            <a:off x="2357438" y="2257425"/>
            <a:ext cx="0" cy="365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82" name="Line 58"/>
          <p:cNvSpPr>
            <a:spLocks noChangeShapeType="1"/>
          </p:cNvSpPr>
          <p:nvPr/>
        </p:nvSpPr>
        <p:spPr bwMode="auto">
          <a:xfrm>
            <a:off x="2603500" y="2241550"/>
            <a:ext cx="714375" cy="39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83" name="Line 59"/>
          <p:cNvSpPr>
            <a:spLocks noChangeShapeType="1"/>
          </p:cNvSpPr>
          <p:nvPr/>
        </p:nvSpPr>
        <p:spPr bwMode="auto">
          <a:xfrm>
            <a:off x="2825750" y="2114550"/>
            <a:ext cx="1404938" cy="428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84" name="Line 60"/>
          <p:cNvSpPr>
            <a:spLocks noChangeShapeType="1"/>
          </p:cNvSpPr>
          <p:nvPr/>
        </p:nvSpPr>
        <p:spPr bwMode="auto">
          <a:xfrm flipH="1">
            <a:off x="428625" y="2051050"/>
            <a:ext cx="1484313" cy="492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85" name="Oval 61"/>
          <p:cNvSpPr>
            <a:spLocks noChangeArrowheads="1"/>
          </p:cNvSpPr>
          <p:nvPr/>
        </p:nvSpPr>
        <p:spPr bwMode="auto">
          <a:xfrm>
            <a:off x="1524000" y="3733800"/>
            <a:ext cx="766763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2986" name="Text Box 62"/>
          <p:cNvSpPr txBox="1">
            <a:spLocks noChangeArrowheads="1"/>
          </p:cNvSpPr>
          <p:nvPr/>
        </p:nvSpPr>
        <p:spPr bwMode="auto">
          <a:xfrm>
            <a:off x="2430463" y="3813175"/>
            <a:ext cx="765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>
                <a:solidFill>
                  <a:srgbClr val="0000FF"/>
                </a:solidFill>
                <a:latin typeface="Courier New" pitchFamily="49" charset="0"/>
              </a:rPr>
              <a:t>mike/</a:t>
            </a:r>
          </a:p>
        </p:txBody>
      </p:sp>
      <p:sp>
        <p:nvSpPr>
          <p:cNvPr id="82987" name="Oval 63"/>
          <p:cNvSpPr>
            <a:spLocks noChangeArrowheads="1"/>
          </p:cNvSpPr>
          <p:nvPr/>
        </p:nvSpPr>
        <p:spPr bwMode="auto">
          <a:xfrm>
            <a:off x="2438400" y="3733800"/>
            <a:ext cx="766763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2988" name="Text Box 64"/>
          <p:cNvSpPr txBox="1">
            <a:spLocks noChangeArrowheads="1"/>
          </p:cNvSpPr>
          <p:nvPr/>
        </p:nvSpPr>
        <p:spPr bwMode="auto">
          <a:xfrm>
            <a:off x="1525588" y="3835400"/>
            <a:ext cx="765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>
                <a:solidFill>
                  <a:srgbClr val="0000FF"/>
                </a:solidFill>
                <a:latin typeface="Courier New" pitchFamily="49" charset="0"/>
              </a:rPr>
              <a:t>z/</a:t>
            </a:r>
          </a:p>
        </p:txBody>
      </p:sp>
      <p:sp>
        <p:nvSpPr>
          <p:cNvPr id="82989" name="Oval 65"/>
          <p:cNvSpPr>
            <a:spLocks noChangeArrowheads="1"/>
          </p:cNvSpPr>
          <p:nvPr/>
        </p:nvSpPr>
        <p:spPr bwMode="auto">
          <a:xfrm>
            <a:off x="3395663" y="3352800"/>
            <a:ext cx="766762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2990" name="Text Box 66"/>
          <p:cNvSpPr txBox="1">
            <a:spLocks noChangeArrowheads="1"/>
          </p:cNvSpPr>
          <p:nvPr/>
        </p:nvSpPr>
        <p:spPr bwMode="auto">
          <a:xfrm>
            <a:off x="3402013" y="3444875"/>
            <a:ext cx="765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>
                <a:solidFill>
                  <a:srgbClr val="0000FF"/>
                </a:solidFill>
                <a:latin typeface="Courier New" pitchFamily="49" charset="0"/>
              </a:rPr>
              <a:t>pwd</a:t>
            </a:r>
            <a:endParaRPr lang="en-US" altLang="en-US" sz="1400">
              <a:latin typeface="Courier New" pitchFamily="49" charset="0"/>
            </a:endParaRPr>
          </a:p>
        </p:txBody>
      </p:sp>
      <p:sp>
        <p:nvSpPr>
          <p:cNvPr id="82991" name="Line 67"/>
          <p:cNvSpPr>
            <a:spLocks noChangeShapeType="1"/>
          </p:cNvSpPr>
          <p:nvPr/>
        </p:nvSpPr>
        <p:spPr bwMode="auto">
          <a:xfrm flipH="1">
            <a:off x="2024063" y="3194050"/>
            <a:ext cx="269875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92" name="Line 68"/>
          <p:cNvSpPr>
            <a:spLocks noChangeShapeType="1"/>
          </p:cNvSpPr>
          <p:nvPr/>
        </p:nvSpPr>
        <p:spPr bwMode="auto">
          <a:xfrm>
            <a:off x="2452688" y="3201988"/>
            <a:ext cx="214312" cy="50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93" name="Oval 69"/>
          <p:cNvSpPr>
            <a:spLocks noChangeArrowheads="1"/>
          </p:cNvSpPr>
          <p:nvPr/>
        </p:nvSpPr>
        <p:spPr bwMode="auto">
          <a:xfrm>
            <a:off x="1512888" y="4495800"/>
            <a:ext cx="973137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2994" name="Text Box 70"/>
          <p:cNvSpPr txBox="1">
            <a:spLocks noChangeArrowheads="1"/>
          </p:cNvSpPr>
          <p:nvPr/>
        </p:nvSpPr>
        <p:spPr bwMode="auto">
          <a:xfrm>
            <a:off x="1487488" y="4579938"/>
            <a:ext cx="1087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>
                <a:solidFill>
                  <a:srgbClr val="0000FF"/>
                </a:solidFill>
                <a:latin typeface="Courier New" pitchFamily="49" charset="0"/>
              </a:rPr>
              <a:t>courses/</a:t>
            </a:r>
          </a:p>
        </p:txBody>
      </p:sp>
      <p:sp>
        <p:nvSpPr>
          <p:cNvPr id="82995" name="Line 71"/>
          <p:cNvSpPr>
            <a:spLocks noChangeShapeType="1"/>
          </p:cNvSpPr>
          <p:nvPr/>
        </p:nvSpPr>
        <p:spPr bwMode="auto">
          <a:xfrm>
            <a:off x="1897063" y="4249738"/>
            <a:ext cx="39687" cy="22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96" name="Oval 72"/>
          <p:cNvSpPr>
            <a:spLocks noChangeArrowheads="1"/>
          </p:cNvSpPr>
          <p:nvPr/>
        </p:nvSpPr>
        <p:spPr bwMode="auto">
          <a:xfrm>
            <a:off x="1403350" y="5334000"/>
            <a:ext cx="822325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2997" name="Text Box 73"/>
          <p:cNvSpPr txBox="1">
            <a:spLocks noChangeArrowheads="1"/>
          </p:cNvSpPr>
          <p:nvPr/>
        </p:nvSpPr>
        <p:spPr bwMode="auto">
          <a:xfrm>
            <a:off x="1393825" y="5418138"/>
            <a:ext cx="892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>
                <a:solidFill>
                  <a:srgbClr val="0000FF"/>
                </a:solidFill>
                <a:latin typeface="Courier New" pitchFamily="49" charset="0"/>
              </a:rPr>
              <a:t>cs60/</a:t>
            </a:r>
          </a:p>
        </p:txBody>
      </p:sp>
      <p:sp>
        <p:nvSpPr>
          <p:cNvPr id="82998" name="Oval 74"/>
          <p:cNvSpPr>
            <a:spLocks noChangeArrowheads="1"/>
          </p:cNvSpPr>
          <p:nvPr/>
        </p:nvSpPr>
        <p:spPr bwMode="auto">
          <a:xfrm>
            <a:off x="2178050" y="5867400"/>
            <a:ext cx="877888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2999" name="Text Box 75"/>
          <p:cNvSpPr txBox="1">
            <a:spLocks noChangeArrowheads="1"/>
          </p:cNvSpPr>
          <p:nvPr/>
        </p:nvSpPr>
        <p:spPr bwMode="auto">
          <a:xfrm>
            <a:off x="2138363" y="5943600"/>
            <a:ext cx="9636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>
                <a:solidFill>
                  <a:srgbClr val="0000FF"/>
                </a:solidFill>
                <a:latin typeface="Courier New" pitchFamily="49" charset="0"/>
              </a:rPr>
              <a:t>hw2.scm</a:t>
            </a:r>
          </a:p>
        </p:txBody>
      </p:sp>
      <p:sp>
        <p:nvSpPr>
          <p:cNvPr id="83000" name="Oval 76"/>
          <p:cNvSpPr>
            <a:spLocks noChangeArrowheads="1"/>
          </p:cNvSpPr>
          <p:nvPr/>
        </p:nvSpPr>
        <p:spPr bwMode="auto">
          <a:xfrm>
            <a:off x="381000" y="3429000"/>
            <a:ext cx="766763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3001" name="Text Box 77"/>
          <p:cNvSpPr txBox="1">
            <a:spLocks noChangeArrowheads="1"/>
          </p:cNvSpPr>
          <p:nvPr/>
        </p:nvSpPr>
        <p:spPr bwMode="auto">
          <a:xfrm>
            <a:off x="352425" y="3521075"/>
            <a:ext cx="847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>
                <a:solidFill>
                  <a:srgbClr val="0000FF"/>
                </a:solidFill>
                <a:latin typeface="Courier New" pitchFamily="49" charset="0"/>
              </a:rPr>
              <a:t>local/</a:t>
            </a:r>
          </a:p>
        </p:txBody>
      </p:sp>
      <p:sp>
        <p:nvSpPr>
          <p:cNvPr id="83002" name="Oval 78"/>
          <p:cNvSpPr>
            <a:spLocks noChangeArrowheads="1"/>
          </p:cNvSpPr>
          <p:nvPr/>
        </p:nvSpPr>
        <p:spPr bwMode="auto">
          <a:xfrm>
            <a:off x="323850" y="4351338"/>
            <a:ext cx="766763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3003" name="Text Box 79"/>
          <p:cNvSpPr txBox="1">
            <a:spLocks noChangeArrowheads="1"/>
          </p:cNvSpPr>
          <p:nvPr/>
        </p:nvSpPr>
        <p:spPr bwMode="auto">
          <a:xfrm>
            <a:off x="295275" y="4443413"/>
            <a:ext cx="847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>
                <a:solidFill>
                  <a:srgbClr val="0000FF"/>
                </a:solidFill>
                <a:latin typeface="Courier New" pitchFamily="49" charset="0"/>
              </a:rPr>
              <a:t>bin/</a:t>
            </a:r>
          </a:p>
        </p:txBody>
      </p:sp>
      <p:sp>
        <p:nvSpPr>
          <p:cNvPr id="83004" name="Oval 80"/>
          <p:cNvSpPr>
            <a:spLocks noChangeArrowheads="1"/>
          </p:cNvSpPr>
          <p:nvPr/>
        </p:nvSpPr>
        <p:spPr bwMode="auto">
          <a:xfrm>
            <a:off x="323850" y="5181600"/>
            <a:ext cx="766763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3005" name="Text Box 81"/>
          <p:cNvSpPr txBox="1">
            <a:spLocks noChangeArrowheads="1"/>
          </p:cNvSpPr>
          <p:nvPr/>
        </p:nvSpPr>
        <p:spPr bwMode="auto">
          <a:xfrm>
            <a:off x="295275" y="5273675"/>
            <a:ext cx="847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>
                <a:solidFill>
                  <a:srgbClr val="0000FF"/>
                </a:solidFill>
                <a:latin typeface="Courier New" pitchFamily="49" charset="0"/>
              </a:rPr>
              <a:t>spamc</a:t>
            </a:r>
          </a:p>
        </p:txBody>
      </p:sp>
      <p:sp>
        <p:nvSpPr>
          <p:cNvPr id="83006" name="Line 82"/>
          <p:cNvSpPr>
            <a:spLocks noChangeShapeType="1"/>
          </p:cNvSpPr>
          <p:nvPr/>
        </p:nvSpPr>
        <p:spPr bwMode="auto">
          <a:xfrm flipH="1">
            <a:off x="1865313" y="4967288"/>
            <a:ext cx="150812" cy="32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07" name="Line 83"/>
          <p:cNvSpPr>
            <a:spLocks noChangeShapeType="1"/>
          </p:cNvSpPr>
          <p:nvPr/>
        </p:nvSpPr>
        <p:spPr bwMode="auto">
          <a:xfrm>
            <a:off x="2119313" y="5754688"/>
            <a:ext cx="174625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08" name="Line 84"/>
          <p:cNvSpPr>
            <a:spLocks noChangeShapeType="1"/>
          </p:cNvSpPr>
          <p:nvPr/>
        </p:nvSpPr>
        <p:spPr bwMode="auto">
          <a:xfrm>
            <a:off x="3627438" y="3143250"/>
            <a:ext cx="95250" cy="206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09" name="Line 85"/>
          <p:cNvSpPr>
            <a:spLocks noChangeShapeType="1"/>
          </p:cNvSpPr>
          <p:nvPr/>
        </p:nvSpPr>
        <p:spPr bwMode="auto">
          <a:xfrm flipH="1">
            <a:off x="825500" y="3151188"/>
            <a:ext cx="198438" cy="238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10" name="Line 86"/>
          <p:cNvSpPr>
            <a:spLocks noChangeShapeType="1"/>
          </p:cNvSpPr>
          <p:nvPr/>
        </p:nvSpPr>
        <p:spPr bwMode="auto">
          <a:xfrm flipH="1">
            <a:off x="682625" y="3929063"/>
            <a:ext cx="31750" cy="404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11" name="Line 87"/>
          <p:cNvSpPr>
            <a:spLocks noChangeShapeType="1"/>
          </p:cNvSpPr>
          <p:nvPr/>
        </p:nvSpPr>
        <p:spPr bwMode="auto">
          <a:xfrm>
            <a:off x="682625" y="4833938"/>
            <a:ext cx="23813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12" name="Rectangle 88"/>
          <p:cNvSpPr>
            <a:spLocks noChangeArrowheads="1"/>
          </p:cNvSpPr>
          <p:nvPr/>
        </p:nvSpPr>
        <p:spPr bwMode="auto">
          <a:xfrm>
            <a:off x="3106738" y="122238"/>
            <a:ext cx="28352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200" b="0"/>
              <a:t>Tree species</a:t>
            </a:r>
          </a:p>
        </p:txBody>
      </p:sp>
      <p:grpSp>
        <p:nvGrpSpPr>
          <p:cNvPr id="83013" name="Group 89"/>
          <p:cNvGrpSpPr>
            <a:grpSpLocks/>
          </p:cNvGrpSpPr>
          <p:nvPr/>
        </p:nvGrpSpPr>
        <p:grpSpPr bwMode="auto">
          <a:xfrm>
            <a:off x="392113" y="990600"/>
            <a:ext cx="8218487" cy="180975"/>
            <a:chOff x="295" y="1311"/>
            <a:chExt cx="5177" cy="114"/>
          </a:xfrm>
        </p:grpSpPr>
        <p:sp>
          <p:nvSpPr>
            <p:cNvPr id="83033" name="Rectangle 90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3034" name="Rectangle 91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3014" name="Text Box 92"/>
          <p:cNvSpPr txBox="1">
            <a:spLocks noChangeArrowheads="1"/>
          </p:cNvSpPr>
          <p:nvPr/>
        </p:nvSpPr>
        <p:spPr bwMode="auto">
          <a:xfrm>
            <a:off x="5053013" y="6297613"/>
            <a:ext cx="3581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600" b="0">
                <a:solidFill>
                  <a:srgbClr val="008000"/>
                </a:solidFill>
              </a:rPr>
              <a:t>What else is special here?</a:t>
            </a:r>
          </a:p>
        </p:txBody>
      </p:sp>
      <p:sp>
        <p:nvSpPr>
          <p:cNvPr id="83015" name="Text Box 93"/>
          <p:cNvSpPr txBox="1">
            <a:spLocks noChangeArrowheads="1"/>
          </p:cNvSpPr>
          <p:nvPr/>
        </p:nvSpPr>
        <p:spPr bwMode="auto">
          <a:xfrm>
            <a:off x="8369300" y="3914775"/>
            <a:ext cx="546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200" b="0">
                <a:solidFill>
                  <a:srgbClr val="008000"/>
                </a:solidFill>
                <a:latin typeface="Comic Sans MS" pitchFamily="66" charset="0"/>
              </a:rPr>
              <a:t>I am!</a:t>
            </a:r>
          </a:p>
        </p:txBody>
      </p:sp>
      <p:grpSp>
        <p:nvGrpSpPr>
          <p:cNvPr id="83016" name="Group 49"/>
          <p:cNvGrpSpPr>
            <a:grpSpLocks/>
          </p:cNvGrpSpPr>
          <p:nvPr/>
        </p:nvGrpSpPr>
        <p:grpSpPr bwMode="auto">
          <a:xfrm>
            <a:off x="8078788" y="4067175"/>
            <a:ext cx="355600" cy="381000"/>
            <a:chOff x="2928" y="1051"/>
            <a:chExt cx="840" cy="957"/>
          </a:xfrm>
        </p:grpSpPr>
        <p:sp>
          <p:nvSpPr>
            <p:cNvPr id="83020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21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3022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3023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3024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3025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3026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3027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3028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3029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30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31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32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3017" name="Ink 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663825" y="1376363"/>
            <a:ext cx="989013" cy="446087"/>
          </a:xfrm>
          <a:custGeom>
            <a:avLst/>
            <a:gdLst>
              <a:gd name="T0" fmla="*/ 2147483647 w 2749"/>
              <a:gd name="T1" fmla="*/ 2147483647 h 1236"/>
              <a:gd name="T2" fmla="*/ 2147483647 w 2749"/>
              <a:gd name="T3" fmla="*/ 2147483647 h 1236"/>
              <a:gd name="T4" fmla="*/ 2147483647 w 2749"/>
              <a:gd name="T5" fmla="*/ 2147483647 h 1236"/>
              <a:gd name="T6" fmla="*/ 2147483647 w 2749"/>
              <a:gd name="T7" fmla="*/ 2147483647 h 1236"/>
              <a:gd name="T8" fmla="*/ 2147483647 w 2749"/>
              <a:gd name="T9" fmla="*/ 2147483647 h 1236"/>
              <a:gd name="T10" fmla="*/ 2147483647 w 2749"/>
              <a:gd name="T11" fmla="*/ 2147483647 h 1236"/>
              <a:gd name="T12" fmla="*/ 2147483647 w 2749"/>
              <a:gd name="T13" fmla="*/ 2147483647 h 1236"/>
              <a:gd name="T14" fmla="*/ 2147483647 w 2749"/>
              <a:gd name="T15" fmla="*/ 2147483647 h 1236"/>
              <a:gd name="T16" fmla="*/ 2147483647 w 2749"/>
              <a:gd name="T17" fmla="*/ 2147483647 h 1236"/>
              <a:gd name="T18" fmla="*/ 2147483647 w 2749"/>
              <a:gd name="T19" fmla="*/ 2147483647 h 1236"/>
              <a:gd name="T20" fmla="*/ 2147483647 w 2749"/>
              <a:gd name="T21" fmla="*/ 2147483647 h 1236"/>
              <a:gd name="T22" fmla="*/ 2147483647 w 2749"/>
              <a:gd name="T23" fmla="*/ 2147483647 h 1236"/>
              <a:gd name="T24" fmla="*/ 2147483647 w 2749"/>
              <a:gd name="T25" fmla="*/ 2147483647 h 1236"/>
              <a:gd name="T26" fmla="*/ 2147483647 w 2749"/>
              <a:gd name="T27" fmla="*/ 2147483647 h 1236"/>
              <a:gd name="T28" fmla="*/ 2147483647 w 2749"/>
              <a:gd name="T29" fmla="*/ 2147483647 h 1236"/>
              <a:gd name="T30" fmla="*/ 2147483647 w 2749"/>
              <a:gd name="T31" fmla="*/ 2147483647 h 1236"/>
              <a:gd name="T32" fmla="*/ 2147483647 w 2749"/>
              <a:gd name="T33" fmla="*/ 2147483647 h 1236"/>
              <a:gd name="T34" fmla="*/ 2147483647 w 2749"/>
              <a:gd name="T35" fmla="*/ 2147483647 h 1236"/>
              <a:gd name="T36" fmla="*/ 2147483647 w 2749"/>
              <a:gd name="T37" fmla="*/ 2147483647 h 1236"/>
              <a:gd name="T38" fmla="*/ 2147483647 w 2749"/>
              <a:gd name="T39" fmla="*/ 2147483647 h 1236"/>
              <a:gd name="T40" fmla="*/ 2147483647 w 2749"/>
              <a:gd name="T41" fmla="*/ 2147483647 h 1236"/>
              <a:gd name="T42" fmla="*/ 2147483647 w 2749"/>
              <a:gd name="T43" fmla="*/ 2147483647 h 1236"/>
              <a:gd name="T44" fmla="*/ 2147483647 w 2749"/>
              <a:gd name="T45" fmla="*/ 2147483647 h 1236"/>
              <a:gd name="T46" fmla="*/ 2147483647 w 2749"/>
              <a:gd name="T47" fmla="*/ 2147483647 h 1236"/>
              <a:gd name="T48" fmla="*/ 2147483647 w 2749"/>
              <a:gd name="T49" fmla="*/ 2147483647 h 1236"/>
              <a:gd name="T50" fmla="*/ 2147483647 w 2749"/>
              <a:gd name="T51" fmla="*/ 2147483647 h 1236"/>
              <a:gd name="T52" fmla="*/ 2147483647 w 2749"/>
              <a:gd name="T53" fmla="*/ 2147483647 h 1236"/>
              <a:gd name="T54" fmla="*/ 2147483647 w 2749"/>
              <a:gd name="T55" fmla="*/ 2147483647 h 1236"/>
              <a:gd name="T56" fmla="*/ 2147483647 w 2749"/>
              <a:gd name="T57" fmla="*/ 2147483647 h 1236"/>
              <a:gd name="T58" fmla="*/ 2147483647 w 2749"/>
              <a:gd name="T59" fmla="*/ 2147483647 h 1236"/>
              <a:gd name="T60" fmla="*/ 2147483647 w 2749"/>
              <a:gd name="T61" fmla="*/ 2147483647 h 1236"/>
              <a:gd name="T62" fmla="*/ 2147483647 w 2749"/>
              <a:gd name="T63" fmla="*/ 2147483647 h 1236"/>
              <a:gd name="T64" fmla="*/ 2147483647 w 2749"/>
              <a:gd name="T65" fmla="*/ 2147483647 h 1236"/>
              <a:gd name="T66" fmla="*/ 2147483647 w 2749"/>
              <a:gd name="T67" fmla="*/ 2147483647 h 1236"/>
              <a:gd name="T68" fmla="*/ 2147483647 w 2749"/>
              <a:gd name="T69" fmla="*/ 2147483647 h 12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749"/>
              <a:gd name="T106" fmla="*/ 0 h 1236"/>
              <a:gd name="T107" fmla="*/ 2749 w 2749"/>
              <a:gd name="T108" fmla="*/ 1236 h 12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749" h="1236" extrusionOk="0">
                <a:moveTo>
                  <a:pt x="0" y="539"/>
                </a:moveTo>
                <a:cubicBezTo>
                  <a:pt x="9" y="520"/>
                  <a:pt x="16" y="514"/>
                  <a:pt x="21" y="494"/>
                </a:cubicBezTo>
                <a:cubicBezTo>
                  <a:pt x="28" y="512"/>
                  <a:pt x="31" y="530"/>
                  <a:pt x="36" y="549"/>
                </a:cubicBezTo>
                <a:cubicBezTo>
                  <a:pt x="45" y="585"/>
                  <a:pt x="55" y="620"/>
                  <a:pt x="66" y="655"/>
                </a:cubicBezTo>
                <a:cubicBezTo>
                  <a:pt x="76" y="688"/>
                  <a:pt x="88" y="720"/>
                  <a:pt x="99" y="752"/>
                </a:cubicBezTo>
                <a:cubicBezTo>
                  <a:pt x="104" y="768"/>
                  <a:pt x="111" y="781"/>
                  <a:pt x="119" y="796"/>
                </a:cubicBezTo>
                <a:cubicBezTo>
                  <a:pt x="128" y="767"/>
                  <a:pt x="136" y="739"/>
                  <a:pt x="142" y="709"/>
                </a:cubicBezTo>
              </a:path>
              <a:path w="2749" h="1236" extrusionOk="0">
                <a:moveTo>
                  <a:pt x="168" y="503"/>
                </a:moveTo>
                <a:cubicBezTo>
                  <a:pt x="171" y="482"/>
                  <a:pt x="170" y="479"/>
                  <a:pt x="182" y="502"/>
                </a:cubicBezTo>
                <a:cubicBezTo>
                  <a:pt x="197" y="530"/>
                  <a:pt x="207" y="560"/>
                  <a:pt x="217" y="590"/>
                </a:cubicBezTo>
                <a:cubicBezTo>
                  <a:pt x="229" y="627"/>
                  <a:pt x="237" y="665"/>
                  <a:pt x="244" y="703"/>
                </a:cubicBezTo>
                <a:cubicBezTo>
                  <a:pt x="249" y="731"/>
                  <a:pt x="245" y="761"/>
                  <a:pt x="271" y="769"/>
                </a:cubicBezTo>
                <a:cubicBezTo>
                  <a:pt x="288" y="740"/>
                  <a:pt x="289" y="719"/>
                  <a:pt x="286" y="685"/>
                </a:cubicBezTo>
                <a:cubicBezTo>
                  <a:pt x="282" y="644"/>
                  <a:pt x="275" y="603"/>
                  <a:pt x="271" y="562"/>
                </a:cubicBezTo>
                <a:cubicBezTo>
                  <a:pt x="267" y="518"/>
                  <a:pt x="261" y="446"/>
                  <a:pt x="290" y="407"/>
                </a:cubicBezTo>
                <a:cubicBezTo>
                  <a:pt x="309" y="382"/>
                  <a:pt x="331" y="362"/>
                  <a:pt x="354" y="339"/>
                </a:cubicBezTo>
                <a:cubicBezTo>
                  <a:pt x="375" y="316"/>
                  <a:pt x="382" y="309"/>
                  <a:pt x="400" y="299"/>
                </a:cubicBezTo>
              </a:path>
              <a:path w="2749" h="1236" extrusionOk="0">
                <a:moveTo>
                  <a:pt x="597" y="647"/>
                </a:moveTo>
                <a:cubicBezTo>
                  <a:pt x="612" y="674"/>
                  <a:pt x="619" y="699"/>
                  <a:pt x="622" y="733"/>
                </a:cubicBezTo>
                <a:cubicBezTo>
                  <a:pt x="627" y="789"/>
                  <a:pt x="638" y="844"/>
                  <a:pt x="645" y="900"/>
                </a:cubicBezTo>
                <a:cubicBezTo>
                  <a:pt x="652" y="950"/>
                  <a:pt x="663" y="996"/>
                  <a:pt x="673" y="1045"/>
                </a:cubicBezTo>
                <a:cubicBezTo>
                  <a:pt x="676" y="1064"/>
                  <a:pt x="676" y="1070"/>
                  <a:pt x="682" y="1081"/>
                </a:cubicBezTo>
                <a:cubicBezTo>
                  <a:pt x="659" y="1041"/>
                  <a:pt x="651" y="1001"/>
                  <a:pt x="640" y="956"/>
                </a:cubicBezTo>
                <a:cubicBezTo>
                  <a:pt x="620" y="870"/>
                  <a:pt x="606" y="782"/>
                  <a:pt x="610" y="693"/>
                </a:cubicBezTo>
                <a:cubicBezTo>
                  <a:pt x="612" y="643"/>
                  <a:pt x="619" y="595"/>
                  <a:pt x="658" y="560"/>
                </a:cubicBezTo>
                <a:cubicBezTo>
                  <a:pt x="692" y="531"/>
                  <a:pt x="744" y="514"/>
                  <a:pt x="785" y="500"/>
                </a:cubicBezTo>
                <a:cubicBezTo>
                  <a:pt x="835" y="483"/>
                  <a:pt x="888" y="473"/>
                  <a:pt x="939" y="456"/>
                </a:cubicBezTo>
              </a:path>
              <a:path w="2749" h="1236" extrusionOk="0">
                <a:moveTo>
                  <a:pt x="999" y="624"/>
                </a:moveTo>
                <a:cubicBezTo>
                  <a:pt x="991" y="642"/>
                  <a:pt x="982" y="662"/>
                  <a:pt x="974" y="681"/>
                </a:cubicBezTo>
                <a:cubicBezTo>
                  <a:pt x="959" y="715"/>
                  <a:pt x="938" y="748"/>
                  <a:pt x="927" y="784"/>
                </a:cubicBezTo>
                <a:cubicBezTo>
                  <a:pt x="914" y="826"/>
                  <a:pt x="898" y="874"/>
                  <a:pt x="900" y="919"/>
                </a:cubicBezTo>
                <a:cubicBezTo>
                  <a:pt x="902" y="958"/>
                  <a:pt x="918" y="990"/>
                  <a:pt x="956" y="1002"/>
                </a:cubicBezTo>
                <a:cubicBezTo>
                  <a:pt x="1003" y="1016"/>
                  <a:pt x="1051" y="994"/>
                  <a:pt x="1090" y="971"/>
                </a:cubicBezTo>
                <a:cubicBezTo>
                  <a:pt x="1135" y="945"/>
                  <a:pt x="1175" y="903"/>
                  <a:pt x="1188" y="851"/>
                </a:cubicBezTo>
                <a:cubicBezTo>
                  <a:pt x="1200" y="805"/>
                  <a:pt x="1182" y="754"/>
                  <a:pt x="1158" y="715"/>
                </a:cubicBezTo>
                <a:cubicBezTo>
                  <a:pt x="1140" y="685"/>
                  <a:pt x="1113" y="664"/>
                  <a:pt x="1089" y="640"/>
                </a:cubicBezTo>
                <a:cubicBezTo>
                  <a:pt x="1119" y="662"/>
                  <a:pt x="1141" y="682"/>
                  <a:pt x="1166" y="711"/>
                </a:cubicBezTo>
                <a:cubicBezTo>
                  <a:pt x="1202" y="751"/>
                  <a:pt x="1232" y="795"/>
                  <a:pt x="1271" y="833"/>
                </a:cubicBezTo>
                <a:cubicBezTo>
                  <a:pt x="1352" y="912"/>
                  <a:pt x="1516" y="954"/>
                  <a:pt x="1615" y="882"/>
                </a:cubicBezTo>
                <a:cubicBezTo>
                  <a:pt x="1656" y="852"/>
                  <a:pt x="1651" y="807"/>
                  <a:pt x="1629" y="766"/>
                </a:cubicBezTo>
                <a:cubicBezTo>
                  <a:pt x="1563" y="643"/>
                  <a:pt x="1429" y="608"/>
                  <a:pt x="1314" y="552"/>
                </a:cubicBezTo>
                <a:cubicBezTo>
                  <a:pt x="1309" y="512"/>
                  <a:pt x="1345" y="505"/>
                  <a:pt x="1384" y="481"/>
                </a:cubicBezTo>
                <a:cubicBezTo>
                  <a:pt x="1398" y="472"/>
                  <a:pt x="1412" y="463"/>
                  <a:pt x="1426" y="454"/>
                </a:cubicBezTo>
              </a:path>
              <a:path w="2749" h="1236" extrusionOk="0">
                <a:moveTo>
                  <a:pt x="1939" y="40"/>
                </a:moveTo>
                <a:cubicBezTo>
                  <a:pt x="1953" y="19"/>
                  <a:pt x="1957" y="14"/>
                  <a:pt x="1964" y="0"/>
                </a:cubicBezTo>
                <a:cubicBezTo>
                  <a:pt x="1949" y="49"/>
                  <a:pt x="1935" y="97"/>
                  <a:pt x="1922" y="146"/>
                </a:cubicBezTo>
                <a:cubicBezTo>
                  <a:pt x="1893" y="257"/>
                  <a:pt x="1869" y="370"/>
                  <a:pt x="1852" y="484"/>
                </a:cubicBezTo>
                <a:cubicBezTo>
                  <a:pt x="1828" y="641"/>
                  <a:pt x="1800" y="815"/>
                  <a:pt x="1844" y="971"/>
                </a:cubicBezTo>
                <a:cubicBezTo>
                  <a:pt x="1861" y="1033"/>
                  <a:pt x="1901" y="1105"/>
                  <a:pt x="1974" y="1105"/>
                </a:cubicBezTo>
                <a:cubicBezTo>
                  <a:pt x="2011" y="1099"/>
                  <a:pt x="2024" y="1096"/>
                  <a:pt x="2044" y="1079"/>
                </a:cubicBezTo>
              </a:path>
              <a:path w="2749" h="1236" extrusionOk="0">
                <a:moveTo>
                  <a:pt x="1641" y="521"/>
                </a:moveTo>
                <a:cubicBezTo>
                  <a:pt x="1608" y="528"/>
                  <a:pt x="1599" y="528"/>
                  <a:pt x="1585" y="545"/>
                </a:cubicBezTo>
                <a:cubicBezTo>
                  <a:pt x="1620" y="578"/>
                  <a:pt x="1649" y="600"/>
                  <a:pt x="1707" y="611"/>
                </a:cubicBezTo>
                <a:cubicBezTo>
                  <a:pt x="1815" y="632"/>
                  <a:pt x="1960" y="617"/>
                  <a:pt x="2060" y="573"/>
                </a:cubicBezTo>
                <a:cubicBezTo>
                  <a:pt x="2147" y="535"/>
                  <a:pt x="2233" y="476"/>
                  <a:pt x="2306" y="415"/>
                </a:cubicBezTo>
                <a:cubicBezTo>
                  <a:pt x="2322" y="401"/>
                  <a:pt x="2337" y="387"/>
                  <a:pt x="2353" y="373"/>
                </a:cubicBezTo>
              </a:path>
              <a:path w="2749" h="1236" extrusionOk="0">
                <a:moveTo>
                  <a:pt x="2597" y="3"/>
                </a:moveTo>
                <a:cubicBezTo>
                  <a:pt x="2593" y="30"/>
                  <a:pt x="2580" y="50"/>
                  <a:pt x="2570" y="75"/>
                </a:cubicBezTo>
                <a:cubicBezTo>
                  <a:pt x="2556" y="111"/>
                  <a:pt x="2541" y="147"/>
                  <a:pt x="2531" y="184"/>
                </a:cubicBezTo>
                <a:cubicBezTo>
                  <a:pt x="2525" y="206"/>
                  <a:pt x="2524" y="212"/>
                  <a:pt x="2530" y="232"/>
                </a:cubicBezTo>
                <a:cubicBezTo>
                  <a:pt x="2545" y="206"/>
                  <a:pt x="2568" y="185"/>
                  <a:pt x="2586" y="160"/>
                </a:cubicBezTo>
                <a:cubicBezTo>
                  <a:pt x="2615" y="119"/>
                  <a:pt x="2645" y="78"/>
                  <a:pt x="2680" y="41"/>
                </a:cubicBezTo>
                <a:cubicBezTo>
                  <a:pt x="2700" y="20"/>
                  <a:pt x="2708" y="13"/>
                  <a:pt x="2733" y="7"/>
                </a:cubicBezTo>
                <a:cubicBezTo>
                  <a:pt x="2753" y="51"/>
                  <a:pt x="2746" y="85"/>
                  <a:pt x="2742" y="135"/>
                </a:cubicBezTo>
                <a:cubicBezTo>
                  <a:pt x="2737" y="196"/>
                  <a:pt x="2727" y="255"/>
                  <a:pt x="2713" y="315"/>
                </a:cubicBezTo>
                <a:cubicBezTo>
                  <a:pt x="2704" y="353"/>
                  <a:pt x="2699" y="387"/>
                  <a:pt x="2676" y="419"/>
                </a:cubicBezTo>
                <a:cubicBezTo>
                  <a:pt x="2663" y="435"/>
                  <a:pt x="2658" y="440"/>
                  <a:pt x="2644" y="445"/>
                </a:cubicBezTo>
              </a:path>
              <a:path w="2749" h="1236" extrusionOk="0">
                <a:moveTo>
                  <a:pt x="641" y="1234"/>
                </a:moveTo>
                <a:cubicBezTo>
                  <a:pt x="828" y="1234"/>
                  <a:pt x="1015" y="1229"/>
                  <a:pt x="1202" y="1224"/>
                </a:cubicBezTo>
                <a:cubicBezTo>
                  <a:pt x="1446" y="1217"/>
                  <a:pt x="1691" y="1208"/>
                  <a:pt x="1935" y="1192"/>
                </a:cubicBezTo>
                <a:cubicBezTo>
                  <a:pt x="2083" y="1180"/>
                  <a:pt x="2128" y="1176"/>
                  <a:pt x="2224" y="1164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18" name="Ink 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165725" y="1543050"/>
            <a:ext cx="3275013" cy="396875"/>
          </a:xfrm>
          <a:custGeom>
            <a:avLst/>
            <a:gdLst>
              <a:gd name="T0" fmla="*/ 0 w 9098"/>
              <a:gd name="T1" fmla="*/ 2147483647 h 1102"/>
              <a:gd name="T2" fmla="*/ 2147483647 w 9098"/>
              <a:gd name="T3" fmla="*/ 2147483647 h 1102"/>
              <a:gd name="T4" fmla="*/ 2147483647 w 9098"/>
              <a:gd name="T5" fmla="*/ 2147483647 h 1102"/>
              <a:gd name="T6" fmla="*/ 2147483647 w 9098"/>
              <a:gd name="T7" fmla="*/ 2147483647 h 1102"/>
              <a:gd name="T8" fmla="*/ 2147483647 w 9098"/>
              <a:gd name="T9" fmla="*/ 2147483647 h 1102"/>
              <a:gd name="T10" fmla="*/ 2147483647 w 9098"/>
              <a:gd name="T11" fmla="*/ 2147483647 h 1102"/>
              <a:gd name="T12" fmla="*/ 2147483647 w 9098"/>
              <a:gd name="T13" fmla="*/ 2147483647 h 1102"/>
              <a:gd name="T14" fmla="*/ 2147483647 w 9098"/>
              <a:gd name="T15" fmla="*/ 2147483647 h 1102"/>
              <a:gd name="T16" fmla="*/ 2147483647 w 9098"/>
              <a:gd name="T17" fmla="*/ 2147483647 h 1102"/>
              <a:gd name="T18" fmla="*/ 2147483647 w 9098"/>
              <a:gd name="T19" fmla="*/ 2147483647 h 1102"/>
              <a:gd name="T20" fmla="*/ 2147483647 w 9098"/>
              <a:gd name="T21" fmla="*/ 2147483647 h 11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098"/>
              <a:gd name="T34" fmla="*/ 0 h 1102"/>
              <a:gd name="T35" fmla="*/ 9098 w 9098"/>
              <a:gd name="T36" fmla="*/ 1102 h 110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098" h="1102" extrusionOk="0">
                <a:moveTo>
                  <a:pt x="0" y="1091"/>
                </a:moveTo>
                <a:cubicBezTo>
                  <a:pt x="11" y="1091"/>
                  <a:pt x="48" y="1099"/>
                  <a:pt x="69" y="1099"/>
                </a:cubicBezTo>
                <a:cubicBezTo>
                  <a:pt x="430" y="1102"/>
                  <a:pt x="791" y="1029"/>
                  <a:pt x="1151" y="1003"/>
                </a:cubicBezTo>
                <a:cubicBezTo>
                  <a:pt x="2003" y="941"/>
                  <a:pt x="2852" y="920"/>
                  <a:pt x="3706" y="906"/>
                </a:cubicBezTo>
                <a:cubicBezTo>
                  <a:pt x="5139" y="883"/>
                  <a:pt x="6538" y="632"/>
                  <a:pt x="7962" y="544"/>
                </a:cubicBezTo>
                <a:cubicBezTo>
                  <a:pt x="8232" y="527"/>
                  <a:pt x="8499" y="536"/>
                  <a:pt x="8769" y="542"/>
                </a:cubicBezTo>
                <a:cubicBezTo>
                  <a:pt x="8565" y="283"/>
                  <a:pt x="8380" y="121"/>
                  <a:pt x="8072" y="1"/>
                </a:cubicBezTo>
                <a:cubicBezTo>
                  <a:pt x="8411" y="144"/>
                  <a:pt x="8750" y="281"/>
                  <a:pt x="9097" y="402"/>
                </a:cubicBezTo>
                <a:cubicBezTo>
                  <a:pt x="8877" y="480"/>
                  <a:pt x="8697" y="558"/>
                  <a:pt x="8511" y="707"/>
                </a:cubicBezTo>
                <a:cubicBezTo>
                  <a:pt x="8361" y="827"/>
                  <a:pt x="8213" y="994"/>
                  <a:pt x="8040" y="1030"/>
                </a:cubicBezTo>
                <a:cubicBezTo>
                  <a:pt x="8040" y="1021"/>
                  <a:pt x="8039" y="1012"/>
                  <a:pt x="8039" y="1003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19" name="Ink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059363" y="2554288"/>
            <a:ext cx="2820987" cy="3248025"/>
          </a:xfrm>
          <a:custGeom>
            <a:avLst/>
            <a:gdLst>
              <a:gd name="T0" fmla="*/ 2147483647 w 7840"/>
              <a:gd name="T1" fmla="*/ 2147483647 h 9025"/>
              <a:gd name="T2" fmla="*/ 2147483647 w 7840"/>
              <a:gd name="T3" fmla="*/ 2147483647 h 9025"/>
              <a:gd name="T4" fmla="*/ 2147483647 w 7840"/>
              <a:gd name="T5" fmla="*/ 2147483647 h 9025"/>
              <a:gd name="T6" fmla="*/ 2147483647 w 7840"/>
              <a:gd name="T7" fmla="*/ 2147483647 h 9025"/>
              <a:gd name="T8" fmla="*/ 2147483647 w 7840"/>
              <a:gd name="T9" fmla="*/ 2147483647 h 9025"/>
              <a:gd name="T10" fmla="*/ 2147483647 w 7840"/>
              <a:gd name="T11" fmla="*/ 2147483647 h 9025"/>
              <a:gd name="T12" fmla="*/ 2147483647 w 7840"/>
              <a:gd name="T13" fmla="*/ 2147483647 h 9025"/>
              <a:gd name="T14" fmla="*/ 2147483647 w 7840"/>
              <a:gd name="T15" fmla="*/ 2147483647 h 9025"/>
              <a:gd name="T16" fmla="*/ 2147483647 w 7840"/>
              <a:gd name="T17" fmla="*/ 2147483647 h 9025"/>
              <a:gd name="T18" fmla="*/ 2147483647 w 7840"/>
              <a:gd name="T19" fmla="*/ 2147483647 h 9025"/>
              <a:gd name="T20" fmla="*/ 2147483647 w 7840"/>
              <a:gd name="T21" fmla="*/ 2147483647 h 9025"/>
              <a:gd name="T22" fmla="*/ 2147483647 w 7840"/>
              <a:gd name="T23" fmla="*/ 2147483647 h 9025"/>
              <a:gd name="T24" fmla="*/ 2147483647 w 7840"/>
              <a:gd name="T25" fmla="*/ 2147483647 h 9025"/>
              <a:gd name="T26" fmla="*/ 2147483647 w 7840"/>
              <a:gd name="T27" fmla="*/ 2147483647 h 9025"/>
              <a:gd name="T28" fmla="*/ 2147483647 w 7840"/>
              <a:gd name="T29" fmla="*/ 2147483647 h 9025"/>
              <a:gd name="T30" fmla="*/ 2147483647 w 7840"/>
              <a:gd name="T31" fmla="*/ 2147483647 h 902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840"/>
              <a:gd name="T49" fmla="*/ 0 h 9025"/>
              <a:gd name="T50" fmla="*/ 7840 w 7840"/>
              <a:gd name="T51" fmla="*/ 9025 h 902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840" h="9025" extrusionOk="0">
                <a:moveTo>
                  <a:pt x="4328" y="557"/>
                </a:moveTo>
                <a:cubicBezTo>
                  <a:pt x="4312" y="538"/>
                  <a:pt x="4305" y="533"/>
                  <a:pt x="4290" y="513"/>
                </a:cubicBezTo>
                <a:cubicBezTo>
                  <a:pt x="3993" y="131"/>
                  <a:pt x="3609" y="26"/>
                  <a:pt x="3124" y="2"/>
                </a:cubicBezTo>
                <a:cubicBezTo>
                  <a:pt x="2599" y="-24"/>
                  <a:pt x="2224" y="174"/>
                  <a:pt x="1834" y="512"/>
                </a:cubicBezTo>
                <a:cubicBezTo>
                  <a:pt x="920" y="1306"/>
                  <a:pt x="248" y="2354"/>
                  <a:pt x="88" y="3565"/>
                </a:cubicBezTo>
                <a:cubicBezTo>
                  <a:pt x="20" y="4082"/>
                  <a:pt x="-19" y="4636"/>
                  <a:pt x="3" y="5157"/>
                </a:cubicBezTo>
                <a:cubicBezTo>
                  <a:pt x="34" y="5894"/>
                  <a:pt x="240" y="6592"/>
                  <a:pt x="675" y="7190"/>
                </a:cubicBezTo>
                <a:cubicBezTo>
                  <a:pt x="996" y="7631"/>
                  <a:pt x="1468" y="8043"/>
                  <a:pt x="1949" y="8302"/>
                </a:cubicBezTo>
                <a:cubicBezTo>
                  <a:pt x="2327" y="8505"/>
                  <a:pt x="2777" y="8687"/>
                  <a:pt x="3186" y="8815"/>
                </a:cubicBezTo>
                <a:cubicBezTo>
                  <a:pt x="4305" y="9164"/>
                  <a:pt x="5713" y="9105"/>
                  <a:pt x="6838" y="8821"/>
                </a:cubicBezTo>
                <a:cubicBezTo>
                  <a:pt x="7208" y="8728"/>
                  <a:pt x="7751" y="8567"/>
                  <a:pt x="7833" y="8127"/>
                </a:cubicBezTo>
                <a:cubicBezTo>
                  <a:pt x="7900" y="7768"/>
                  <a:pt x="7655" y="7276"/>
                  <a:pt x="7520" y="6955"/>
                </a:cubicBezTo>
                <a:cubicBezTo>
                  <a:pt x="7314" y="6464"/>
                  <a:pt x="7053" y="5988"/>
                  <a:pt x="6822" y="5508"/>
                </a:cubicBezTo>
                <a:cubicBezTo>
                  <a:pt x="6574" y="4992"/>
                  <a:pt x="6364" y="4497"/>
                  <a:pt x="6187" y="3952"/>
                </a:cubicBezTo>
                <a:cubicBezTo>
                  <a:pt x="6007" y="3398"/>
                  <a:pt x="5829" y="2865"/>
                  <a:pt x="5593" y="2333"/>
                </a:cubicBezTo>
                <a:cubicBezTo>
                  <a:pt x="5246" y="1550"/>
                  <a:pt x="4900" y="825"/>
                  <a:pt x="4328" y="178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70" name="Group 15"/>
          <p:cNvGrpSpPr>
            <a:grpSpLocks/>
          </p:cNvGrpSpPr>
          <p:nvPr/>
        </p:nvGrpSpPr>
        <p:grpSpPr bwMode="auto">
          <a:xfrm>
            <a:off x="495300" y="1295400"/>
            <a:ext cx="8039100" cy="190500"/>
            <a:chOff x="295" y="1311"/>
            <a:chExt cx="5177" cy="114"/>
          </a:xfrm>
        </p:grpSpPr>
        <p:sp>
          <p:nvSpPr>
            <p:cNvPr id="83988" name="Rectangle 1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3989" name="Rectangle 1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3971" name="Text Box 18"/>
          <p:cNvSpPr txBox="1">
            <a:spLocks noChangeArrowheads="1"/>
          </p:cNvSpPr>
          <p:nvPr/>
        </p:nvSpPr>
        <p:spPr bwMode="auto">
          <a:xfrm>
            <a:off x="495300" y="306388"/>
            <a:ext cx="53276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4200" b="0"/>
              <a:t>Binary Search Trees</a:t>
            </a:r>
            <a:endParaRPr lang="en-US" altLang="en-US" sz="3600" b="0"/>
          </a:p>
        </p:txBody>
      </p:sp>
      <p:sp>
        <p:nvSpPr>
          <p:cNvPr id="83972" name="Rectangle 9"/>
          <p:cNvSpPr>
            <a:spLocks noChangeArrowheads="1"/>
          </p:cNvSpPr>
          <p:nvPr/>
        </p:nvSpPr>
        <p:spPr bwMode="auto">
          <a:xfrm>
            <a:off x="4567238" y="723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3973" name="Text Box 10"/>
          <p:cNvSpPr txBox="1">
            <a:spLocks noChangeArrowheads="1"/>
          </p:cNvSpPr>
          <p:nvPr/>
        </p:nvSpPr>
        <p:spPr bwMode="auto">
          <a:xfrm>
            <a:off x="541338" y="3449638"/>
            <a:ext cx="4208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>
                <a:latin typeface="Courier New" pitchFamily="49" charset="0"/>
              </a:rPr>
              <a:t>'( 42  (5 () ())  () )</a:t>
            </a:r>
          </a:p>
        </p:txBody>
      </p:sp>
      <p:sp>
        <p:nvSpPr>
          <p:cNvPr id="83974" name="Text Box 11"/>
          <p:cNvSpPr txBox="1">
            <a:spLocks noChangeArrowheads="1"/>
          </p:cNvSpPr>
          <p:nvPr/>
        </p:nvSpPr>
        <p:spPr bwMode="auto">
          <a:xfrm>
            <a:off x="541338" y="5875338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>
                <a:latin typeface="Courier New" pitchFamily="49" charset="0"/>
              </a:rPr>
              <a:t>'()</a:t>
            </a:r>
          </a:p>
        </p:txBody>
      </p:sp>
      <p:sp>
        <p:nvSpPr>
          <p:cNvPr id="83975" name="Text Box 12"/>
          <p:cNvSpPr txBox="1">
            <a:spLocks noChangeArrowheads="1"/>
          </p:cNvSpPr>
          <p:nvPr/>
        </p:nvSpPr>
        <p:spPr bwMode="auto">
          <a:xfrm>
            <a:off x="5856288" y="309563"/>
            <a:ext cx="26416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0"/>
              <a:t>Move over lists -- there's a new data structure in town - and it's even </a:t>
            </a:r>
            <a:r>
              <a:rPr lang="en-US" altLang="en-US" sz="1400" i="1">
                <a:solidFill>
                  <a:srgbClr val="FF0000"/>
                </a:solidFill>
              </a:rPr>
              <a:t>more</a:t>
            </a:r>
            <a:r>
              <a:rPr lang="en-US" altLang="en-US" sz="1400" i="1"/>
              <a:t> </a:t>
            </a:r>
            <a:r>
              <a:rPr lang="en-US" altLang="en-US" sz="1400" b="0"/>
              <a:t>recursive than you! </a:t>
            </a:r>
          </a:p>
        </p:txBody>
      </p:sp>
      <p:sp>
        <p:nvSpPr>
          <p:cNvPr id="83976" name="Text Box 13"/>
          <p:cNvSpPr txBox="1">
            <a:spLocks noChangeArrowheads="1"/>
          </p:cNvSpPr>
          <p:nvPr/>
        </p:nvSpPr>
        <p:spPr bwMode="auto">
          <a:xfrm>
            <a:off x="541338" y="2109788"/>
            <a:ext cx="786765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>
                <a:latin typeface="Courier New" pitchFamily="49" charset="0"/>
              </a:rPr>
              <a:t>'( 60  (42 (5 () ()) (49 () ()))  </a:t>
            </a:r>
          </a:p>
          <a:p>
            <a:pPr algn="l">
              <a:lnSpc>
                <a:spcPct val="60000"/>
              </a:lnSpc>
            </a:pPr>
            <a:r>
              <a:rPr lang="en-US" altLang="en-US">
                <a:latin typeface="Courier New" pitchFamily="49" charset="0"/>
              </a:rPr>
              <a:t>       (100 () (171 () (202 () ())) )</a:t>
            </a:r>
          </a:p>
        </p:txBody>
      </p:sp>
      <p:sp>
        <p:nvSpPr>
          <p:cNvPr id="83977" name="Text Box 14"/>
          <p:cNvSpPr txBox="1">
            <a:spLocks noChangeArrowheads="1"/>
          </p:cNvSpPr>
          <p:nvPr/>
        </p:nvSpPr>
        <p:spPr bwMode="auto">
          <a:xfrm>
            <a:off x="541338" y="4662488"/>
            <a:ext cx="2379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>
                <a:latin typeface="Courier New" pitchFamily="49" charset="0"/>
              </a:rPr>
              <a:t>'( 5 () () )</a:t>
            </a:r>
          </a:p>
        </p:txBody>
      </p:sp>
      <p:sp>
        <p:nvSpPr>
          <p:cNvPr id="83978" name="Text Box 12"/>
          <p:cNvSpPr txBox="1">
            <a:spLocks noChangeArrowheads="1"/>
          </p:cNvSpPr>
          <p:nvPr/>
        </p:nvSpPr>
        <p:spPr bwMode="auto">
          <a:xfrm>
            <a:off x="457200" y="1524000"/>
            <a:ext cx="3417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200" b="0">
                <a:solidFill>
                  <a:srgbClr val="090BF3"/>
                </a:solidFill>
              </a:rPr>
              <a:t>represented by hierarchical lists with empty leaves…</a:t>
            </a:r>
          </a:p>
        </p:txBody>
      </p:sp>
      <p:sp>
        <p:nvSpPr>
          <p:cNvPr id="83979" name="Text Box 13"/>
          <p:cNvSpPr txBox="1">
            <a:spLocks noChangeArrowheads="1"/>
          </p:cNvSpPr>
          <p:nvPr/>
        </p:nvSpPr>
        <p:spPr bwMode="auto">
          <a:xfrm>
            <a:off x="8315325" y="6494463"/>
            <a:ext cx="7858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200">
                <a:solidFill>
                  <a:srgbClr val="A70BE0"/>
                </a:solidFill>
              </a:rPr>
              <a:t>pictures?</a:t>
            </a:r>
          </a:p>
        </p:txBody>
      </p:sp>
      <p:sp>
        <p:nvSpPr>
          <p:cNvPr id="83980" name="Ink 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98463" y="5067300"/>
            <a:ext cx="2546350" cy="271463"/>
          </a:xfrm>
          <a:custGeom>
            <a:avLst/>
            <a:gdLst>
              <a:gd name="T0" fmla="*/ 2147483647 w 7071"/>
              <a:gd name="T1" fmla="*/ 2147483647 h 756"/>
              <a:gd name="T2" fmla="*/ 2147483647 w 7071"/>
              <a:gd name="T3" fmla="*/ 2147483647 h 756"/>
              <a:gd name="T4" fmla="*/ 2147483647 w 7071"/>
              <a:gd name="T5" fmla="*/ 2147483647 h 756"/>
              <a:gd name="T6" fmla="*/ 2147483647 w 7071"/>
              <a:gd name="T7" fmla="*/ 2147483647 h 756"/>
              <a:gd name="T8" fmla="*/ 2147483647 w 7071"/>
              <a:gd name="T9" fmla="*/ 2147483647 h 756"/>
              <a:gd name="T10" fmla="*/ 2147483647 w 7071"/>
              <a:gd name="T11" fmla="*/ 2147483647 h 756"/>
              <a:gd name="T12" fmla="*/ 2147483647 w 7071"/>
              <a:gd name="T13" fmla="*/ 2147483647 h 756"/>
              <a:gd name="T14" fmla="*/ 2147483647 w 7071"/>
              <a:gd name="T15" fmla="*/ 2147483647 h 756"/>
              <a:gd name="T16" fmla="*/ 2147483647 w 7071"/>
              <a:gd name="T17" fmla="*/ 2147483647 h 756"/>
              <a:gd name="T18" fmla="*/ 2147483647 w 7071"/>
              <a:gd name="T19" fmla="*/ 2147483647 h 756"/>
              <a:gd name="T20" fmla="*/ 2147483647 w 7071"/>
              <a:gd name="T21" fmla="*/ 0 h 756"/>
              <a:gd name="T22" fmla="*/ 2147483647 w 7071"/>
              <a:gd name="T23" fmla="*/ 2147483647 h 756"/>
              <a:gd name="T24" fmla="*/ 2147483647 w 7071"/>
              <a:gd name="T25" fmla="*/ 2147483647 h 756"/>
              <a:gd name="T26" fmla="*/ 2147483647 w 7071"/>
              <a:gd name="T27" fmla="*/ 2147483647 h 756"/>
              <a:gd name="T28" fmla="*/ 2147483647 w 7071"/>
              <a:gd name="T29" fmla="*/ 2147483647 h 756"/>
              <a:gd name="T30" fmla="*/ 2147483647 w 7071"/>
              <a:gd name="T31" fmla="*/ 2147483647 h 756"/>
              <a:gd name="T32" fmla="*/ 2147483647 w 7071"/>
              <a:gd name="T33" fmla="*/ 2147483647 h 756"/>
              <a:gd name="T34" fmla="*/ 2147483647 w 7071"/>
              <a:gd name="T35" fmla="*/ 2147483647 h 75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071"/>
              <a:gd name="T55" fmla="*/ 0 h 756"/>
              <a:gd name="T56" fmla="*/ 7071 w 7071"/>
              <a:gd name="T57" fmla="*/ 756 h 75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071" h="756" extrusionOk="0">
                <a:moveTo>
                  <a:pt x="110" y="400"/>
                </a:moveTo>
                <a:cubicBezTo>
                  <a:pt x="103" y="415"/>
                  <a:pt x="102" y="409"/>
                  <a:pt x="95" y="425"/>
                </a:cubicBezTo>
                <a:cubicBezTo>
                  <a:pt x="71" y="479"/>
                  <a:pt x="-42" y="685"/>
                  <a:pt x="10" y="739"/>
                </a:cubicBezTo>
                <a:cubicBezTo>
                  <a:pt x="90" y="822"/>
                  <a:pt x="440" y="717"/>
                  <a:pt x="530" y="708"/>
                </a:cubicBezTo>
                <a:cubicBezTo>
                  <a:pt x="995" y="659"/>
                  <a:pt x="1459" y="676"/>
                  <a:pt x="1924" y="616"/>
                </a:cubicBezTo>
                <a:cubicBezTo>
                  <a:pt x="2768" y="507"/>
                  <a:pt x="3563" y="363"/>
                  <a:pt x="4414" y="481"/>
                </a:cubicBezTo>
                <a:cubicBezTo>
                  <a:pt x="4903" y="549"/>
                  <a:pt x="5405" y="572"/>
                  <a:pt x="5897" y="606"/>
                </a:cubicBezTo>
                <a:cubicBezTo>
                  <a:pt x="6255" y="631"/>
                  <a:pt x="6649" y="605"/>
                  <a:pt x="7005" y="548"/>
                </a:cubicBezTo>
                <a:cubicBezTo>
                  <a:pt x="7035" y="543"/>
                  <a:pt x="7032" y="573"/>
                  <a:pt x="7060" y="562"/>
                </a:cubicBezTo>
                <a:cubicBezTo>
                  <a:pt x="7051" y="553"/>
                  <a:pt x="7041" y="543"/>
                  <a:pt x="7032" y="534"/>
                </a:cubicBezTo>
              </a:path>
              <a:path w="7071" h="756" extrusionOk="0">
                <a:moveTo>
                  <a:pt x="3565" y="0"/>
                </a:moveTo>
                <a:cubicBezTo>
                  <a:pt x="3538" y="8"/>
                  <a:pt x="3518" y="17"/>
                  <a:pt x="3493" y="9"/>
                </a:cubicBezTo>
                <a:cubicBezTo>
                  <a:pt x="3525" y="37"/>
                  <a:pt x="3559" y="34"/>
                  <a:pt x="3600" y="42"/>
                </a:cubicBezTo>
                <a:cubicBezTo>
                  <a:pt x="3694" y="60"/>
                  <a:pt x="3785" y="71"/>
                  <a:pt x="3881" y="72"/>
                </a:cubicBezTo>
                <a:cubicBezTo>
                  <a:pt x="3910" y="72"/>
                  <a:pt x="3939" y="71"/>
                  <a:pt x="3968" y="71"/>
                </a:cubicBezTo>
              </a:path>
              <a:path w="7071" h="756" extrusionOk="0">
                <a:moveTo>
                  <a:pt x="5194" y="85"/>
                </a:moveTo>
                <a:cubicBezTo>
                  <a:pt x="5213" y="111"/>
                  <a:pt x="5240" y="125"/>
                  <a:pt x="5273" y="130"/>
                </a:cubicBezTo>
                <a:cubicBezTo>
                  <a:pt x="5381" y="146"/>
                  <a:pt x="5490" y="139"/>
                  <a:pt x="5598" y="135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1" name="Ink 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567363" y="3836988"/>
            <a:ext cx="1274762" cy="1430337"/>
          </a:xfrm>
          <a:custGeom>
            <a:avLst/>
            <a:gdLst>
              <a:gd name="T0" fmla="*/ 2147483647 w 3540"/>
              <a:gd name="T1" fmla="*/ 2147483647 h 3970"/>
              <a:gd name="T2" fmla="*/ 2147483647 w 3540"/>
              <a:gd name="T3" fmla="*/ 2147483647 h 3970"/>
              <a:gd name="T4" fmla="*/ 2147483647 w 3540"/>
              <a:gd name="T5" fmla="*/ 2147483647 h 3970"/>
              <a:gd name="T6" fmla="*/ 2147483647 w 3540"/>
              <a:gd name="T7" fmla="*/ 2147483647 h 3970"/>
              <a:gd name="T8" fmla="*/ 2147483647 w 3540"/>
              <a:gd name="T9" fmla="*/ 2147483647 h 3970"/>
              <a:gd name="T10" fmla="*/ 2147483647 w 3540"/>
              <a:gd name="T11" fmla="*/ 2147483647 h 3970"/>
              <a:gd name="T12" fmla="*/ 2147483647 w 3540"/>
              <a:gd name="T13" fmla="*/ 2147483647 h 3970"/>
              <a:gd name="T14" fmla="*/ 2147483647 w 3540"/>
              <a:gd name="T15" fmla="*/ 2147483647 h 3970"/>
              <a:gd name="T16" fmla="*/ 2147483647 w 3540"/>
              <a:gd name="T17" fmla="*/ 2147483647 h 3970"/>
              <a:gd name="T18" fmla="*/ 2147483647 w 3540"/>
              <a:gd name="T19" fmla="*/ 2147483647 h 3970"/>
              <a:gd name="T20" fmla="*/ 2147483647 w 3540"/>
              <a:gd name="T21" fmla="*/ 2147483647 h 3970"/>
              <a:gd name="T22" fmla="*/ 2147483647 w 3540"/>
              <a:gd name="T23" fmla="*/ 2147483647 h 3970"/>
              <a:gd name="T24" fmla="*/ 2147483647 w 3540"/>
              <a:gd name="T25" fmla="*/ 2147483647 h 3970"/>
              <a:gd name="T26" fmla="*/ 2147483647 w 3540"/>
              <a:gd name="T27" fmla="*/ 2147483647 h 3970"/>
              <a:gd name="T28" fmla="*/ 2147483647 w 3540"/>
              <a:gd name="T29" fmla="*/ 2147483647 h 3970"/>
              <a:gd name="T30" fmla="*/ 2147483647 w 3540"/>
              <a:gd name="T31" fmla="*/ 2147483647 h 3970"/>
              <a:gd name="T32" fmla="*/ 2147483647 w 3540"/>
              <a:gd name="T33" fmla="*/ 2147483647 h 3970"/>
              <a:gd name="T34" fmla="*/ 2147483647 w 3540"/>
              <a:gd name="T35" fmla="*/ 2147483647 h 3970"/>
              <a:gd name="T36" fmla="*/ 2147483647 w 3540"/>
              <a:gd name="T37" fmla="*/ 2147483647 h 3970"/>
              <a:gd name="T38" fmla="*/ 2147483647 w 3540"/>
              <a:gd name="T39" fmla="*/ 2147483647 h 3970"/>
              <a:gd name="T40" fmla="*/ 2147483647 w 3540"/>
              <a:gd name="T41" fmla="*/ 2147483647 h 3970"/>
              <a:gd name="T42" fmla="*/ 2147483647 w 3540"/>
              <a:gd name="T43" fmla="*/ 2147483647 h 3970"/>
              <a:gd name="T44" fmla="*/ 2147483647 w 3540"/>
              <a:gd name="T45" fmla="*/ 2147483647 h 3970"/>
              <a:gd name="T46" fmla="*/ 2147483647 w 3540"/>
              <a:gd name="T47" fmla="*/ 2147483647 h 3970"/>
              <a:gd name="T48" fmla="*/ 2147483647 w 3540"/>
              <a:gd name="T49" fmla="*/ 2147483647 h 3970"/>
              <a:gd name="T50" fmla="*/ 2147483647 w 3540"/>
              <a:gd name="T51" fmla="*/ 2147483647 h 3970"/>
              <a:gd name="T52" fmla="*/ 2147483647 w 3540"/>
              <a:gd name="T53" fmla="*/ 2147483647 h 3970"/>
              <a:gd name="T54" fmla="*/ 2147483647 w 3540"/>
              <a:gd name="T55" fmla="*/ 2147483647 h 3970"/>
              <a:gd name="T56" fmla="*/ 2147483647 w 3540"/>
              <a:gd name="T57" fmla="*/ 2147483647 h 3970"/>
              <a:gd name="T58" fmla="*/ 2147483647 w 3540"/>
              <a:gd name="T59" fmla="*/ 2147483647 h 3970"/>
              <a:gd name="T60" fmla="*/ 2147483647 w 3540"/>
              <a:gd name="T61" fmla="*/ 2147483647 h 3970"/>
              <a:gd name="T62" fmla="*/ 2147483647 w 3540"/>
              <a:gd name="T63" fmla="*/ 2147483647 h 3970"/>
              <a:gd name="T64" fmla="*/ 2147483647 w 3540"/>
              <a:gd name="T65" fmla="*/ 2147483647 h 3970"/>
              <a:gd name="T66" fmla="*/ 2147483647 w 3540"/>
              <a:gd name="T67" fmla="*/ 2147483647 h 3970"/>
              <a:gd name="T68" fmla="*/ 2147483647 w 3540"/>
              <a:gd name="T69" fmla="*/ 2147483647 h 3970"/>
              <a:gd name="T70" fmla="*/ 2147483647 w 3540"/>
              <a:gd name="T71" fmla="*/ 2147483647 h 3970"/>
              <a:gd name="T72" fmla="*/ 2147483647 w 3540"/>
              <a:gd name="T73" fmla="*/ 2147483647 h 3970"/>
              <a:gd name="T74" fmla="*/ 2147483647 w 3540"/>
              <a:gd name="T75" fmla="*/ 2147483647 h 3970"/>
              <a:gd name="T76" fmla="*/ 2147483647 w 3540"/>
              <a:gd name="T77" fmla="*/ 2147483647 h 3970"/>
              <a:gd name="T78" fmla="*/ 2147483647 w 3540"/>
              <a:gd name="T79" fmla="*/ 2147483647 h 3970"/>
              <a:gd name="T80" fmla="*/ 2147483647 w 3540"/>
              <a:gd name="T81" fmla="*/ 2147483647 h 3970"/>
              <a:gd name="T82" fmla="*/ 2147483647 w 3540"/>
              <a:gd name="T83" fmla="*/ 2147483647 h 3970"/>
              <a:gd name="T84" fmla="*/ 2147483647 w 3540"/>
              <a:gd name="T85" fmla="*/ 2147483647 h 3970"/>
              <a:gd name="T86" fmla="*/ 2147483647 w 3540"/>
              <a:gd name="T87" fmla="*/ 2147483647 h 397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540"/>
              <a:gd name="T133" fmla="*/ 0 h 3970"/>
              <a:gd name="T134" fmla="*/ 3540 w 3540"/>
              <a:gd name="T135" fmla="*/ 3970 h 397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540" h="3970" extrusionOk="0">
                <a:moveTo>
                  <a:pt x="875" y="2595"/>
                </a:moveTo>
                <a:cubicBezTo>
                  <a:pt x="824" y="2528"/>
                  <a:pt x="775" y="2450"/>
                  <a:pt x="689" y="2429"/>
                </a:cubicBezTo>
                <a:cubicBezTo>
                  <a:pt x="642" y="2418"/>
                  <a:pt x="594" y="2427"/>
                  <a:pt x="549" y="2443"/>
                </a:cubicBezTo>
                <a:cubicBezTo>
                  <a:pt x="429" y="2485"/>
                  <a:pt x="331" y="2576"/>
                  <a:pt x="256" y="2676"/>
                </a:cubicBezTo>
                <a:cubicBezTo>
                  <a:pt x="141" y="2829"/>
                  <a:pt x="5" y="3041"/>
                  <a:pt x="0" y="3239"/>
                </a:cubicBezTo>
                <a:cubicBezTo>
                  <a:pt x="-5" y="3438"/>
                  <a:pt x="167" y="3588"/>
                  <a:pt x="317" y="3690"/>
                </a:cubicBezTo>
                <a:cubicBezTo>
                  <a:pt x="530" y="3835"/>
                  <a:pt x="820" y="3985"/>
                  <a:pt x="1086" y="3969"/>
                </a:cubicBezTo>
                <a:cubicBezTo>
                  <a:pt x="1298" y="3956"/>
                  <a:pt x="1457" y="3800"/>
                  <a:pt x="1551" y="3620"/>
                </a:cubicBezTo>
                <a:cubicBezTo>
                  <a:pt x="1618" y="3492"/>
                  <a:pt x="1666" y="3344"/>
                  <a:pt x="1687" y="3201"/>
                </a:cubicBezTo>
                <a:cubicBezTo>
                  <a:pt x="1707" y="3067"/>
                  <a:pt x="1706" y="2923"/>
                  <a:pt x="1678" y="2790"/>
                </a:cubicBezTo>
                <a:cubicBezTo>
                  <a:pt x="1639" y="2602"/>
                  <a:pt x="1538" y="2433"/>
                  <a:pt x="1340" y="2390"/>
                </a:cubicBezTo>
                <a:cubicBezTo>
                  <a:pt x="1226" y="2365"/>
                  <a:pt x="1102" y="2382"/>
                  <a:pt x="990" y="2405"/>
                </a:cubicBezTo>
                <a:cubicBezTo>
                  <a:pt x="906" y="2422"/>
                  <a:pt x="824" y="2447"/>
                  <a:pt x="741" y="2471"/>
                </a:cubicBezTo>
              </a:path>
              <a:path w="3540" h="3970" extrusionOk="0">
                <a:moveTo>
                  <a:pt x="1183" y="2746"/>
                </a:moveTo>
                <a:cubicBezTo>
                  <a:pt x="1190" y="2737"/>
                  <a:pt x="1211" y="2716"/>
                  <a:pt x="1214" y="2707"/>
                </a:cubicBezTo>
                <a:cubicBezTo>
                  <a:pt x="1215" y="2694"/>
                  <a:pt x="1215" y="2690"/>
                  <a:pt x="1214" y="2682"/>
                </a:cubicBezTo>
                <a:cubicBezTo>
                  <a:pt x="1176" y="2678"/>
                  <a:pt x="1148" y="2679"/>
                  <a:pt x="1108" y="2685"/>
                </a:cubicBezTo>
                <a:cubicBezTo>
                  <a:pt x="933" y="2711"/>
                  <a:pt x="743" y="2718"/>
                  <a:pt x="573" y="2766"/>
                </a:cubicBezTo>
                <a:cubicBezTo>
                  <a:pt x="542" y="2775"/>
                  <a:pt x="538" y="2777"/>
                  <a:pt x="535" y="2810"/>
                </a:cubicBezTo>
                <a:cubicBezTo>
                  <a:pt x="530" y="2862"/>
                  <a:pt x="530" y="2965"/>
                  <a:pt x="547" y="3014"/>
                </a:cubicBezTo>
                <a:cubicBezTo>
                  <a:pt x="557" y="3044"/>
                  <a:pt x="565" y="3045"/>
                  <a:pt x="594" y="3048"/>
                </a:cubicBezTo>
                <a:cubicBezTo>
                  <a:pt x="627" y="3051"/>
                  <a:pt x="677" y="3018"/>
                  <a:pt x="706" y="3006"/>
                </a:cubicBezTo>
                <a:cubicBezTo>
                  <a:pt x="809" y="2963"/>
                  <a:pt x="920" y="2922"/>
                  <a:pt x="1032" y="2952"/>
                </a:cubicBezTo>
                <a:cubicBezTo>
                  <a:pt x="1081" y="2965"/>
                  <a:pt x="1123" y="2993"/>
                  <a:pt x="1157" y="3030"/>
                </a:cubicBezTo>
                <a:cubicBezTo>
                  <a:pt x="1234" y="3116"/>
                  <a:pt x="1241" y="3246"/>
                  <a:pt x="1183" y="3343"/>
                </a:cubicBezTo>
                <a:cubicBezTo>
                  <a:pt x="1156" y="3388"/>
                  <a:pt x="1115" y="3427"/>
                  <a:pt x="1067" y="3449"/>
                </a:cubicBezTo>
                <a:cubicBezTo>
                  <a:pt x="1016" y="3473"/>
                  <a:pt x="961" y="3471"/>
                  <a:pt x="907" y="3459"/>
                </a:cubicBezTo>
                <a:cubicBezTo>
                  <a:pt x="845" y="3446"/>
                  <a:pt x="786" y="3415"/>
                  <a:pt x="730" y="3386"/>
                </a:cubicBezTo>
                <a:cubicBezTo>
                  <a:pt x="683" y="3362"/>
                  <a:pt x="637" y="3328"/>
                  <a:pt x="589" y="3308"/>
                </a:cubicBezTo>
                <a:cubicBezTo>
                  <a:pt x="564" y="3298"/>
                  <a:pt x="600" y="3316"/>
                  <a:pt x="606" y="3318"/>
                </a:cubicBezTo>
              </a:path>
              <a:path w="3540" h="3970" extrusionOk="0">
                <a:moveTo>
                  <a:pt x="2869" y="96"/>
                </a:moveTo>
                <a:cubicBezTo>
                  <a:pt x="2831" y="100"/>
                  <a:pt x="2802" y="98"/>
                  <a:pt x="2766" y="117"/>
                </a:cubicBezTo>
                <a:cubicBezTo>
                  <a:pt x="2676" y="165"/>
                  <a:pt x="2610" y="251"/>
                  <a:pt x="2556" y="335"/>
                </a:cubicBezTo>
                <a:cubicBezTo>
                  <a:pt x="2458" y="488"/>
                  <a:pt x="2395" y="667"/>
                  <a:pt x="2369" y="847"/>
                </a:cubicBezTo>
                <a:cubicBezTo>
                  <a:pt x="2343" y="1024"/>
                  <a:pt x="2365" y="1216"/>
                  <a:pt x="2466" y="1368"/>
                </a:cubicBezTo>
                <a:cubicBezTo>
                  <a:pt x="2533" y="1469"/>
                  <a:pt x="2642" y="1537"/>
                  <a:pt x="2760" y="1559"/>
                </a:cubicBezTo>
                <a:cubicBezTo>
                  <a:pt x="2893" y="1583"/>
                  <a:pt x="3019" y="1533"/>
                  <a:pt x="3129" y="1462"/>
                </a:cubicBezTo>
                <a:cubicBezTo>
                  <a:pt x="3267" y="1374"/>
                  <a:pt x="3358" y="1240"/>
                  <a:pt x="3429" y="1095"/>
                </a:cubicBezTo>
                <a:cubicBezTo>
                  <a:pt x="3507" y="937"/>
                  <a:pt x="3540" y="765"/>
                  <a:pt x="3539" y="589"/>
                </a:cubicBezTo>
                <a:cubicBezTo>
                  <a:pt x="3538" y="445"/>
                  <a:pt x="3504" y="296"/>
                  <a:pt x="3416" y="179"/>
                </a:cubicBezTo>
                <a:cubicBezTo>
                  <a:pt x="3302" y="28"/>
                  <a:pt x="3067" y="-36"/>
                  <a:pt x="2885" y="9"/>
                </a:cubicBezTo>
                <a:cubicBezTo>
                  <a:pt x="2813" y="27"/>
                  <a:pt x="2731" y="77"/>
                  <a:pt x="2688" y="138"/>
                </a:cubicBezTo>
                <a:cubicBezTo>
                  <a:pt x="2679" y="154"/>
                  <a:pt x="2671" y="171"/>
                  <a:pt x="2662" y="187"/>
                </a:cubicBezTo>
              </a:path>
              <a:path w="3540" h="3970" extrusionOk="0">
                <a:moveTo>
                  <a:pt x="2566" y="606"/>
                </a:moveTo>
                <a:cubicBezTo>
                  <a:pt x="2577" y="633"/>
                  <a:pt x="2575" y="625"/>
                  <a:pt x="2562" y="654"/>
                </a:cubicBezTo>
                <a:cubicBezTo>
                  <a:pt x="2548" y="683"/>
                  <a:pt x="2531" y="704"/>
                  <a:pt x="2510" y="729"/>
                </a:cubicBezTo>
                <a:cubicBezTo>
                  <a:pt x="2488" y="755"/>
                  <a:pt x="2462" y="777"/>
                  <a:pt x="2441" y="803"/>
                </a:cubicBezTo>
                <a:cubicBezTo>
                  <a:pt x="2433" y="815"/>
                  <a:pt x="2431" y="818"/>
                  <a:pt x="2427" y="826"/>
                </a:cubicBezTo>
                <a:cubicBezTo>
                  <a:pt x="2455" y="838"/>
                  <a:pt x="2478" y="833"/>
                  <a:pt x="2509" y="832"/>
                </a:cubicBezTo>
                <a:cubicBezTo>
                  <a:pt x="2561" y="829"/>
                  <a:pt x="2612" y="822"/>
                  <a:pt x="2664" y="812"/>
                </a:cubicBezTo>
                <a:cubicBezTo>
                  <a:pt x="2701" y="805"/>
                  <a:pt x="2741" y="800"/>
                  <a:pt x="2775" y="791"/>
                </a:cubicBezTo>
                <a:cubicBezTo>
                  <a:pt x="2793" y="786"/>
                  <a:pt x="2800" y="776"/>
                  <a:pt x="2812" y="763"/>
                </a:cubicBezTo>
              </a:path>
              <a:path w="3540" h="3970" extrusionOk="0">
                <a:moveTo>
                  <a:pt x="2825" y="451"/>
                </a:moveTo>
                <a:cubicBezTo>
                  <a:pt x="2822" y="435"/>
                  <a:pt x="2823" y="437"/>
                  <a:pt x="2821" y="421"/>
                </a:cubicBezTo>
                <a:cubicBezTo>
                  <a:pt x="2816" y="456"/>
                  <a:pt x="2818" y="491"/>
                  <a:pt x="2817" y="526"/>
                </a:cubicBezTo>
                <a:cubicBezTo>
                  <a:pt x="2815" y="601"/>
                  <a:pt x="2813" y="676"/>
                  <a:pt x="2808" y="750"/>
                </a:cubicBezTo>
                <a:cubicBezTo>
                  <a:pt x="2803" y="824"/>
                  <a:pt x="2796" y="897"/>
                  <a:pt x="2786" y="971"/>
                </a:cubicBezTo>
                <a:cubicBezTo>
                  <a:pt x="2780" y="1015"/>
                  <a:pt x="2767" y="1062"/>
                  <a:pt x="2763" y="1106"/>
                </a:cubicBezTo>
                <a:cubicBezTo>
                  <a:pt x="2762" y="1122"/>
                  <a:pt x="2752" y="1152"/>
                  <a:pt x="2761" y="1167"/>
                </a:cubicBezTo>
                <a:cubicBezTo>
                  <a:pt x="2764" y="1166"/>
                  <a:pt x="2768" y="1166"/>
                  <a:pt x="2771" y="1165"/>
                </a:cubicBezTo>
              </a:path>
              <a:path w="3540" h="3970" extrusionOk="0">
                <a:moveTo>
                  <a:pt x="2985" y="586"/>
                </a:moveTo>
                <a:cubicBezTo>
                  <a:pt x="2998" y="562"/>
                  <a:pt x="3010" y="534"/>
                  <a:pt x="3025" y="511"/>
                </a:cubicBezTo>
                <a:cubicBezTo>
                  <a:pt x="3032" y="500"/>
                  <a:pt x="3042" y="490"/>
                  <a:pt x="3051" y="481"/>
                </a:cubicBezTo>
                <a:cubicBezTo>
                  <a:pt x="3084" y="510"/>
                  <a:pt x="3098" y="545"/>
                  <a:pt x="3109" y="588"/>
                </a:cubicBezTo>
                <a:cubicBezTo>
                  <a:pt x="3122" y="640"/>
                  <a:pt x="3122" y="696"/>
                  <a:pt x="3108" y="748"/>
                </a:cubicBezTo>
                <a:cubicBezTo>
                  <a:pt x="3093" y="806"/>
                  <a:pt x="3065" y="861"/>
                  <a:pt x="3031" y="911"/>
                </a:cubicBezTo>
                <a:cubicBezTo>
                  <a:pt x="3007" y="947"/>
                  <a:pt x="2980" y="980"/>
                  <a:pt x="2951" y="1012"/>
                </a:cubicBezTo>
                <a:cubicBezTo>
                  <a:pt x="2940" y="1024"/>
                  <a:pt x="2936" y="1028"/>
                  <a:pt x="2927" y="1035"/>
                </a:cubicBezTo>
                <a:cubicBezTo>
                  <a:pt x="2954" y="1021"/>
                  <a:pt x="2982" y="1010"/>
                  <a:pt x="3011" y="999"/>
                </a:cubicBezTo>
                <a:cubicBezTo>
                  <a:pt x="3072" y="976"/>
                  <a:pt x="3134" y="957"/>
                  <a:pt x="3198" y="945"/>
                </a:cubicBezTo>
                <a:cubicBezTo>
                  <a:pt x="3242" y="937"/>
                  <a:pt x="3281" y="934"/>
                  <a:pt x="3325" y="936"/>
                </a:cubicBezTo>
                <a:cubicBezTo>
                  <a:pt x="3344" y="937"/>
                  <a:pt x="3358" y="934"/>
                  <a:pt x="3375" y="930"/>
                </a:cubicBezTo>
              </a:path>
              <a:path w="3540" h="3970" extrusionOk="0">
                <a:moveTo>
                  <a:pt x="2319" y="1394"/>
                </a:moveTo>
                <a:cubicBezTo>
                  <a:pt x="2319" y="1379"/>
                  <a:pt x="2317" y="1371"/>
                  <a:pt x="2315" y="1358"/>
                </a:cubicBezTo>
                <a:cubicBezTo>
                  <a:pt x="2300" y="1378"/>
                  <a:pt x="2284" y="1398"/>
                  <a:pt x="2269" y="1418"/>
                </a:cubicBezTo>
                <a:cubicBezTo>
                  <a:pt x="2230" y="1471"/>
                  <a:pt x="2194" y="1526"/>
                  <a:pt x="2154" y="1578"/>
                </a:cubicBezTo>
                <a:cubicBezTo>
                  <a:pt x="2093" y="1657"/>
                  <a:pt x="2028" y="1734"/>
                  <a:pt x="1963" y="1810"/>
                </a:cubicBezTo>
                <a:cubicBezTo>
                  <a:pt x="1904" y="1878"/>
                  <a:pt x="1845" y="1947"/>
                  <a:pt x="1785" y="2014"/>
                </a:cubicBezTo>
                <a:cubicBezTo>
                  <a:pt x="1753" y="2050"/>
                  <a:pt x="1724" y="2087"/>
                  <a:pt x="1695" y="2125"/>
                </a:cubicBezTo>
                <a:cubicBezTo>
                  <a:pt x="1684" y="2140"/>
                  <a:pt x="1674" y="2156"/>
                  <a:pt x="1664" y="2172"/>
                </a:cubicBezTo>
                <a:cubicBezTo>
                  <a:pt x="1655" y="2147"/>
                  <a:pt x="1649" y="2124"/>
                  <a:pt x="1645" y="2097"/>
                </a:cubicBezTo>
                <a:cubicBezTo>
                  <a:pt x="1640" y="2062"/>
                  <a:pt x="1639" y="2026"/>
                  <a:pt x="1639" y="1991"/>
                </a:cubicBezTo>
                <a:cubicBezTo>
                  <a:pt x="1639" y="1925"/>
                  <a:pt x="1644" y="1858"/>
                  <a:pt x="1654" y="1793"/>
                </a:cubicBezTo>
                <a:cubicBezTo>
                  <a:pt x="1663" y="1829"/>
                  <a:pt x="1669" y="1858"/>
                  <a:pt x="1669" y="1897"/>
                </a:cubicBezTo>
                <a:cubicBezTo>
                  <a:pt x="1670" y="1990"/>
                  <a:pt x="1636" y="2089"/>
                  <a:pt x="1645" y="2180"/>
                </a:cubicBezTo>
                <a:cubicBezTo>
                  <a:pt x="1651" y="2239"/>
                  <a:pt x="1686" y="2261"/>
                  <a:pt x="1742" y="2275"/>
                </a:cubicBezTo>
                <a:cubicBezTo>
                  <a:pt x="1787" y="2286"/>
                  <a:pt x="1849" y="2291"/>
                  <a:pt x="1895" y="2287"/>
                </a:cubicBezTo>
                <a:cubicBezTo>
                  <a:pt x="1925" y="2285"/>
                  <a:pt x="1952" y="2274"/>
                  <a:pt x="1981" y="2264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2" name="Ink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688263" y="3311525"/>
            <a:ext cx="1192212" cy="2843213"/>
          </a:xfrm>
          <a:custGeom>
            <a:avLst/>
            <a:gdLst>
              <a:gd name="T0" fmla="*/ 2147483647 w 3312"/>
              <a:gd name="T1" fmla="*/ 2147483647 h 7900"/>
              <a:gd name="T2" fmla="*/ 2147483647 w 3312"/>
              <a:gd name="T3" fmla="*/ 2147483647 h 7900"/>
              <a:gd name="T4" fmla="*/ 2147483647 w 3312"/>
              <a:gd name="T5" fmla="*/ 2147483647 h 7900"/>
              <a:gd name="T6" fmla="*/ 2147483647 w 3312"/>
              <a:gd name="T7" fmla="*/ 2147483647 h 7900"/>
              <a:gd name="T8" fmla="*/ 2147483647 w 3312"/>
              <a:gd name="T9" fmla="*/ 2147483647 h 7900"/>
              <a:gd name="T10" fmla="*/ 2147483647 w 3312"/>
              <a:gd name="T11" fmla="*/ 2147483647 h 7900"/>
              <a:gd name="T12" fmla="*/ 2147483647 w 3312"/>
              <a:gd name="T13" fmla="*/ 2147483647 h 7900"/>
              <a:gd name="T14" fmla="*/ 2147483647 w 3312"/>
              <a:gd name="T15" fmla="*/ 2147483647 h 7900"/>
              <a:gd name="T16" fmla="*/ 2147483647 w 3312"/>
              <a:gd name="T17" fmla="*/ 2147483647 h 7900"/>
              <a:gd name="T18" fmla="*/ 2147483647 w 3312"/>
              <a:gd name="T19" fmla="*/ 2147483647 h 7900"/>
              <a:gd name="T20" fmla="*/ 2147483647 w 3312"/>
              <a:gd name="T21" fmla="*/ 2147483647 h 7900"/>
              <a:gd name="T22" fmla="*/ 2147483647 w 3312"/>
              <a:gd name="T23" fmla="*/ 2147483647 h 7900"/>
              <a:gd name="T24" fmla="*/ 2147483647 w 3312"/>
              <a:gd name="T25" fmla="*/ 2147483647 h 7900"/>
              <a:gd name="T26" fmla="*/ 2147483647 w 3312"/>
              <a:gd name="T27" fmla="*/ 2147483647 h 7900"/>
              <a:gd name="T28" fmla="*/ 2147483647 w 3312"/>
              <a:gd name="T29" fmla="*/ 2147483647 h 7900"/>
              <a:gd name="T30" fmla="*/ 2147483647 w 3312"/>
              <a:gd name="T31" fmla="*/ 2147483647 h 7900"/>
              <a:gd name="T32" fmla="*/ 2147483647 w 3312"/>
              <a:gd name="T33" fmla="*/ 2147483647 h 7900"/>
              <a:gd name="T34" fmla="*/ 2147483647 w 3312"/>
              <a:gd name="T35" fmla="*/ 2147483647 h 7900"/>
              <a:gd name="T36" fmla="*/ 2147483647 w 3312"/>
              <a:gd name="T37" fmla="*/ 2147483647 h 7900"/>
              <a:gd name="T38" fmla="*/ 2147483647 w 3312"/>
              <a:gd name="T39" fmla="*/ 2147483647 h 7900"/>
              <a:gd name="T40" fmla="*/ 2147483647 w 3312"/>
              <a:gd name="T41" fmla="*/ 2147483647 h 7900"/>
              <a:gd name="T42" fmla="*/ 2147483647 w 3312"/>
              <a:gd name="T43" fmla="*/ 2147483647 h 7900"/>
              <a:gd name="T44" fmla="*/ 2147483647 w 3312"/>
              <a:gd name="T45" fmla="*/ 2147483647 h 7900"/>
              <a:gd name="T46" fmla="*/ 2147483647 w 3312"/>
              <a:gd name="T47" fmla="*/ 2147483647 h 7900"/>
              <a:gd name="T48" fmla="*/ 2147483647 w 3312"/>
              <a:gd name="T49" fmla="*/ 2147483647 h 7900"/>
              <a:gd name="T50" fmla="*/ 2147483647 w 3312"/>
              <a:gd name="T51" fmla="*/ 2147483647 h 7900"/>
              <a:gd name="T52" fmla="*/ 2147483647 w 3312"/>
              <a:gd name="T53" fmla="*/ 2147483647 h 7900"/>
              <a:gd name="T54" fmla="*/ 2147483647 w 3312"/>
              <a:gd name="T55" fmla="*/ 2147483647 h 7900"/>
              <a:gd name="T56" fmla="*/ 2147483647 w 3312"/>
              <a:gd name="T57" fmla="*/ 2147483647 h 7900"/>
              <a:gd name="T58" fmla="*/ 2147483647 w 3312"/>
              <a:gd name="T59" fmla="*/ 2147483647 h 7900"/>
              <a:gd name="T60" fmla="*/ 2147483647 w 3312"/>
              <a:gd name="T61" fmla="*/ 2147483647 h 7900"/>
              <a:gd name="T62" fmla="*/ 2147483647 w 3312"/>
              <a:gd name="T63" fmla="*/ 2147483647 h 7900"/>
              <a:gd name="T64" fmla="*/ 2147483647 w 3312"/>
              <a:gd name="T65" fmla="*/ 2147483647 h 7900"/>
              <a:gd name="T66" fmla="*/ 2147483647 w 3312"/>
              <a:gd name="T67" fmla="*/ 2147483647 h 7900"/>
              <a:gd name="T68" fmla="*/ 2147483647 w 3312"/>
              <a:gd name="T69" fmla="*/ 2147483647 h 7900"/>
              <a:gd name="T70" fmla="*/ 2147483647 w 3312"/>
              <a:gd name="T71" fmla="*/ 2147483647 h 7900"/>
              <a:gd name="T72" fmla="*/ 2147483647 w 3312"/>
              <a:gd name="T73" fmla="*/ 2147483647 h 7900"/>
              <a:gd name="T74" fmla="*/ 2147483647 w 3312"/>
              <a:gd name="T75" fmla="*/ 2147483647 h 7900"/>
              <a:gd name="T76" fmla="*/ 2147483647 w 3312"/>
              <a:gd name="T77" fmla="*/ 2147483647 h 7900"/>
              <a:gd name="T78" fmla="*/ 2147483647 w 3312"/>
              <a:gd name="T79" fmla="*/ 2147483647 h 7900"/>
              <a:gd name="T80" fmla="*/ 2147483647 w 3312"/>
              <a:gd name="T81" fmla="*/ 2147483647 h 7900"/>
              <a:gd name="T82" fmla="*/ 2147483647 w 3312"/>
              <a:gd name="T83" fmla="*/ 2147483647 h 7900"/>
              <a:gd name="T84" fmla="*/ 2147483647 w 3312"/>
              <a:gd name="T85" fmla="*/ 2147483647 h 7900"/>
              <a:gd name="T86" fmla="*/ 2147483647 w 3312"/>
              <a:gd name="T87" fmla="*/ 2147483647 h 7900"/>
              <a:gd name="T88" fmla="*/ 2147483647 w 3312"/>
              <a:gd name="T89" fmla="*/ 2147483647 h 7900"/>
              <a:gd name="T90" fmla="*/ 2147483647 w 3312"/>
              <a:gd name="T91" fmla="*/ 2147483647 h 7900"/>
              <a:gd name="T92" fmla="*/ 2147483647 w 3312"/>
              <a:gd name="T93" fmla="*/ 2147483647 h 7900"/>
              <a:gd name="T94" fmla="*/ 2147483647 w 3312"/>
              <a:gd name="T95" fmla="*/ 2147483647 h 7900"/>
              <a:gd name="T96" fmla="*/ 2147483647 w 3312"/>
              <a:gd name="T97" fmla="*/ 2147483647 h 7900"/>
              <a:gd name="T98" fmla="*/ 2147483647 w 3312"/>
              <a:gd name="T99" fmla="*/ 2147483647 h 7900"/>
              <a:gd name="T100" fmla="*/ 2147483647 w 3312"/>
              <a:gd name="T101" fmla="*/ 2147483647 h 7900"/>
              <a:gd name="T102" fmla="*/ 2147483647 w 3312"/>
              <a:gd name="T103" fmla="*/ 2147483647 h 7900"/>
              <a:gd name="T104" fmla="*/ 2147483647 w 3312"/>
              <a:gd name="T105" fmla="*/ 2147483647 h 7900"/>
              <a:gd name="T106" fmla="*/ 2147483647 w 3312"/>
              <a:gd name="T107" fmla="*/ 2147483647 h 7900"/>
              <a:gd name="T108" fmla="*/ 2147483647 w 3312"/>
              <a:gd name="T109" fmla="*/ 2147483647 h 7900"/>
              <a:gd name="T110" fmla="*/ 2147483647 w 3312"/>
              <a:gd name="T111" fmla="*/ 2147483647 h 790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312"/>
              <a:gd name="T169" fmla="*/ 0 h 7900"/>
              <a:gd name="T170" fmla="*/ 3312 w 3312"/>
              <a:gd name="T171" fmla="*/ 7900 h 790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312" h="7900" extrusionOk="0">
                <a:moveTo>
                  <a:pt x="0" y="0"/>
                </a:moveTo>
                <a:cubicBezTo>
                  <a:pt x="38" y="11"/>
                  <a:pt x="49" y="18"/>
                  <a:pt x="80" y="48"/>
                </a:cubicBezTo>
                <a:cubicBezTo>
                  <a:pt x="135" y="103"/>
                  <a:pt x="182" y="164"/>
                  <a:pt x="233" y="223"/>
                </a:cubicBezTo>
                <a:cubicBezTo>
                  <a:pt x="323" y="328"/>
                  <a:pt x="419" y="427"/>
                  <a:pt x="525" y="517"/>
                </a:cubicBezTo>
                <a:cubicBezTo>
                  <a:pt x="588" y="571"/>
                  <a:pt x="662" y="619"/>
                  <a:pt x="719" y="679"/>
                </a:cubicBezTo>
                <a:cubicBezTo>
                  <a:pt x="735" y="696"/>
                  <a:pt x="751" y="719"/>
                  <a:pt x="766" y="738"/>
                </a:cubicBezTo>
              </a:path>
              <a:path w="3312" h="7900" extrusionOk="0">
                <a:moveTo>
                  <a:pt x="833" y="576"/>
                </a:moveTo>
                <a:cubicBezTo>
                  <a:pt x="827" y="561"/>
                  <a:pt x="822" y="548"/>
                  <a:pt x="815" y="534"/>
                </a:cubicBezTo>
                <a:cubicBezTo>
                  <a:pt x="803" y="510"/>
                  <a:pt x="791" y="486"/>
                  <a:pt x="779" y="462"/>
                </a:cubicBezTo>
                <a:cubicBezTo>
                  <a:pt x="768" y="439"/>
                  <a:pt x="757" y="417"/>
                  <a:pt x="746" y="394"/>
                </a:cubicBezTo>
                <a:cubicBezTo>
                  <a:pt x="741" y="384"/>
                  <a:pt x="737" y="375"/>
                  <a:pt x="732" y="365"/>
                </a:cubicBezTo>
                <a:cubicBezTo>
                  <a:pt x="739" y="388"/>
                  <a:pt x="747" y="409"/>
                  <a:pt x="757" y="431"/>
                </a:cubicBezTo>
                <a:cubicBezTo>
                  <a:pt x="790" y="501"/>
                  <a:pt x="827" y="569"/>
                  <a:pt x="863" y="637"/>
                </a:cubicBezTo>
                <a:cubicBezTo>
                  <a:pt x="893" y="693"/>
                  <a:pt x="923" y="749"/>
                  <a:pt x="949" y="807"/>
                </a:cubicBezTo>
                <a:cubicBezTo>
                  <a:pt x="964" y="840"/>
                  <a:pt x="981" y="877"/>
                  <a:pt x="988" y="913"/>
                </a:cubicBezTo>
                <a:cubicBezTo>
                  <a:pt x="992" y="931"/>
                  <a:pt x="1000" y="955"/>
                  <a:pt x="973" y="959"/>
                </a:cubicBezTo>
                <a:cubicBezTo>
                  <a:pt x="942" y="964"/>
                  <a:pt x="905" y="950"/>
                  <a:pt x="875" y="943"/>
                </a:cubicBezTo>
                <a:cubicBezTo>
                  <a:pt x="810" y="927"/>
                  <a:pt x="746" y="911"/>
                  <a:pt x="680" y="900"/>
                </a:cubicBezTo>
                <a:cubicBezTo>
                  <a:pt x="614" y="889"/>
                  <a:pt x="537" y="874"/>
                  <a:pt x="469" y="879"/>
                </a:cubicBezTo>
                <a:cubicBezTo>
                  <a:pt x="436" y="881"/>
                  <a:pt x="402" y="888"/>
                  <a:pt x="368" y="891"/>
                </a:cubicBezTo>
              </a:path>
              <a:path w="3312" h="7900" extrusionOk="0">
                <a:moveTo>
                  <a:pt x="1199" y="1302"/>
                </a:moveTo>
                <a:cubicBezTo>
                  <a:pt x="1156" y="1211"/>
                  <a:pt x="1107" y="1185"/>
                  <a:pt x="998" y="1189"/>
                </a:cubicBezTo>
                <a:cubicBezTo>
                  <a:pt x="747" y="1198"/>
                  <a:pt x="547" y="1393"/>
                  <a:pt x="430" y="1599"/>
                </a:cubicBezTo>
                <a:cubicBezTo>
                  <a:pt x="273" y="1874"/>
                  <a:pt x="252" y="2254"/>
                  <a:pt x="510" y="2476"/>
                </a:cubicBezTo>
                <a:cubicBezTo>
                  <a:pt x="761" y="2691"/>
                  <a:pt x="1161" y="2671"/>
                  <a:pt x="1436" y="2519"/>
                </a:cubicBezTo>
                <a:cubicBezTo>
                  <a:pt x="1606" y="2425"/>
                  <a:pt x="1745" y="2282"/>
                  <a:pt x="1830" y="2107"/>
                </a:cubicBezTo>
                <a:cubicBezTo>
                  <a:pt x="1909" y="1945"/>
                  <a:pt x="1943" y="1752"/>
                  <a:pt x="1905" y="1574"/>
                </a:cubicBezTo>
                <a:cubicBezTo>
                  <a:pt x="1864" y="1384"/>
                  <a:pt x="1736" y="1224"/>
                  <a:pt x="1557" y="1150"/>
                </a:cubicBezTo>
                <a:cubicBezTo>
                  <a:pt x="1425" y="1095"/>
                  <a:pt x="1269" y="1095"/>
                  <a:pt x="1131" y="1121"/>
                </a:cubicBezTo>
                <a:cubicBezTo>
                  <a:pt x="1032" y="1139"/>
                  <a:pt x="956" y="1179"/>
                  <a:pt x="869" y="1225"/>
                </a:cubicBezTo>
              </a:path>
              <a:path w="3312" h="7900" extrusionOk="0">
                <a:moveTo>
                  <a:pt x="532" y="1636"/>
                </a:moveTo>
                <a:cubicBezTo>
                  <a:pt x="527" y="1635"/>
                  <a:pt x="522" y="1633"/>
                  <a:pt x="517" y="1632"/>
                </a:cubicBezTo>
                <a:cubicBezTo>
                  <a:pt x="522" y="1669"/>
                  <a:pt x="535" y="1707"/>
                  <a:pt x="541" y="1745"/>
                </a:cubicBezTo>
                <a:cubicBezTo>
                  <a:pt x="553" y="1815"/>
                  <a:pt x="562" y="1887"/>
                  <a:pt x="565" y="1958"/>
                </a:cubicBezTo>
                <a:cubicBezTo>
                  <a:pt x="567" y="2023"/>
                  <a:pt x="567" y="2087"/>
                  <a:pt x="565" y="2152"/>
                </a:cubicBezTo>
                <a:cubicBezTo>
                  <a:pt x="564" y="2186"/>
                  <a:pt x="560" y="2218"/>
                  <a:pt x="562" y="2252"/>
                </a:cubicBezTo>
                <a:cubicBezTo>
                  <a:pt x="572" y="2231"/>
                  <a:pt x="582" y="2210"/>
                  <a:pt x="591" y="2188"/>
                </a:cubicBezTo>
              </a:path>
              <a:path w="3312" h="7900" extrusionOk="0">
                <a:moveTo>
                  <a:pt x="880" y="1759"/>
                </a:moveTo>
                <a:cubicBezTo>
                  <a:pt x="868" y="1732"/>
                  <a:pt x="861" y="1722"/>
                  <a:pt x="836" y="1705"/>
                </a:cubicBezTo>
                <a:cubicBezTo>
                  <a:pt x="797" y="1718"/>
                  <a:pt x="781" y="1740"/>
                  <a:pt x="763" y="1778"/>
                </a:cubicBezTo>
                <a:cubicBezTo>
                  <a:pt x="735" y="1837"/>
                  <a:pt x="724" y="1904"/>
                  <a:pt x="730" y="1969"/>
                </a:cubicBezTo>
                <a:cubicBezTo>
                  <a:pt x="735" y="2023"/>
                  <a:pt x="758" y="2080"/>
                  <a:pt x="816" y="2096"/>
                </a:cubicBezTo>
                <a:cubicBezTo>
                  <a:pt x="876" y="2112"/>
                  <a:pt x="939" y="2074"/>
                  <a:pt x="983" y="2038"/>
                </a:cubicBezTo>
                <a:cubicBezTo>
                  <a:pt x="1043" y="1990"/>
                  <a:pt x="1079" y="1925"/>
                  <a:pt x="1092" y="1850"/>
                </a:cubicBezTo>
                <a:cubicBezTo>
                  <a:pt x="1103" y="1786"/>
                  <a:pt x="1091" y="1714"/>
                  <a:pt x="1057" y="1659"/>
                </a:cubicBezTo>
                <a:cubicBezTo>
                  <a:pt x="1034" y="1623"/>
                  <a:pt x="997" y="1590"/>
                  <a:pt x="954" y="1593"/>
                </a:cubicBezTo>
                <a:cubicBezTo>
                  <a:pt x="917" y="1595"/>
                  <a:pt x="919" y="1602"/>
                  <a:pt x="909" y="1627"/>
                </a:cubicBezTo>
              </a:path>
              <a:path w="3312" h="7900" extrusionOk="0">
                <a:moveTo>
                  <a:pt x="1414" y="1620"/>
                </a:moveTo>
                <a:cubicBezTo>
                  <a:pt x="1386" y="1607"/>
                  <a:pt x="1384" y="1600"/>
                  <a:pt x="1353" y="1629"/>
                </a:cubicBezTo>
                <a:cubicBezTo>
                  <a:pt x="1314" y="1666"/>
                  <a:pt x="1297" y="1718"/>
                  <a:pt x="1287" y="1770"/>
                </a:cubicBezTo>
                <a:cubicBezTo>
                  <a:pt x="1273" y="1838"/>
                  <a:pt x="1278" y="1910"/>
                  <a:pt x="1307" y="1974"/>
                </a:cubicBezTo>
                <a:cubicBezTo>
                  <a:pt x="1334" y="2033"/>
                  <a:pt x="1385" y="2069"/>
                  <a:pt x="1450" y="2071"/>
                </a:cubicBezTo>
                <a:cubicBezTo>
                  <a:pt x="1518" y="2073"/>
                  <a:pt x="1585" y="2037"/>
                  <a:pt x="1629" y="1986"/>
                </a:cubicBezTo>
                <a:cubicBezTo>
                  <a:pt x="1674" y="1933"/>
                  <a:pt x="1707" y="1855"/>
                  <a:pt x="1692" y="1785"/>
                </a:cubicBezTo>
                <a:cubicBezTo>
                  <a:pt x="1677" y="1711"/>
                  <a:pt x="1623" y="1643"/>
                  <a:pt x="1559" y="1605"/>
                </a:cubicBezTo>
                <a:cubicBezTo>
                  <a:pt x="1489" y="1563"/>
                  <a:pt x="1411" y="1557"/>
                  <a:pt x="1339" y="1587"/>
                </a:cubicBezTo>
              </a:path>
              <a:path w="3312" h="7900" extrusionOk="0">
                <a:moveTo>
                  <a:pt x="652" y="2653"/>
                </a:moveTo>
                <a:cubicBezTo>
                  <a:pt x="644" y="2648"/>
                  <a:pt x="645" y="2637"/>
                  <a:pt x="625" y="2677"/>
                </a:cubicBezTo>
                <a:cubicBezTo>
                  <a:pt x="595" y="2737"/>
                  <a:pt x="572" y="2799"/>
                  <a:pt x="547" y="2862"/>
                </a:cubicBezTo>
                <a:cubicBezTo>
                  <a:pt x="511" y="2953"/>
                  <a:pt x="479" y="3044"/>
                  <a:pt x="446" y="3136"/>
                </a:cubicBezTo>
                <a:cubicBezTo>
                  <a:pt x="422" y="3203"/>
                  <a:pt x="396" y="3271"/>
                  <a:pt x="377" y="3340"/>
                </a:cubicBezTo>
                <a:cubicBezTo>
                  <a:pt x="373" y="3353"/>
                  <a:pt x="367" y="3426"/>
                  <a:pt x="355" y="3387"/>
                </a:cubicBezTo>
                <a:cubicBezTo>
                  <a:pt x="354" y="3381"/>
                  <a:pt x="354" y="3375"/>
                  <a:pt x="353" y="3369"/>
                </a:cubicBezTo>
              </a:path>
              <a:path w="3312" h="7900" extrusionOk="0">
                <a:moveTo>
                  <a:pt x="276" y="3159"/>
                </a:moveTo>
                <a:cubicBezTo>
                  <a:pt x="264" y="3156"/>
                  <a:pt x="236" y="3144"/>
                  <a:pt x="228" y="3167"/>
                </a:cubicBezTo>
                <a:cubicBezTo>
                  <a:pt x="213" y="3208"/>
                  <a:pt x="213" y="3261"/>
                  <a:pt x="208" y="3304"/>
                </a:cubicBezTo>
                <a:cubicBezTo>
                  <a:pt x="201" y="3369"/>
                  <a:pt x="187" y="3446"/>
                  <a:pt x="200" y="3511"/>
                </a:cubicBezTo>
                <a:cubicBezTo>
                  <a:pt x="207" y="3546"/>
                  <a:pt x="231" y="3554"/>
                  <a:pt x="263" y="3544"/>
                </a:cubicBezTo>
                <a:cubicBezTo>
                  <a:pt x="316" y="3527"/>
                  <a:pt x="359" y="3493"/>
                  <a:pt x="408" y="3469"/>
                </a:cubicBezTo>
                <a:cubicBezTo>
                  <a:pt x="452" y="3447"/>
                  <a:pt x="501" y="3427"/>
                  <a:pt x="548" y="3412"/>
                </a:cubicBezTo>
                <a:cubicBezTo>
                  <a:pt x="555" y="3410"/>
                  <a:pt x="563" y="3408"/>
                  <a:pt x="570" y="3406"/>
                </a:cubicBezTo>
              </a:path>
              <a:path w="3312" h="7900" extrusionOk="0">
                <a:moveTo>
                  <a:pt x="1696" y="2773"/>
                </a:moveTo>
                <a:cubicBezTo>
                  <a:pt x="1599" y="2810"/>
                  <a:pt x="1501" y="2836"/>
                  <a:pt x="1399" y="2860"/>
                </a:cubicBezTo>
                <a:cubicBezTo>
                  <a:pt x="1317" y="2879"/>
                  <a:pt x="1229" y="2898"/>
                  <a:pt x="1144" y="2893"/>
                </a:cubicBezTo>
                <a:cubicBezTo>
                  <a:pt x="1093" y="2890"/>
                  <a:pt x="1070" y="2881"/>
                  <a:pt x="1028" y="2858"/>
                </a:cubicBezTo>
              </a:path>
              <a:path w="3312" h="7900" extrusionOk="0">
                <a:moveTo>
                  <a:pt x="1540" y="2388"/>
                </a:moveTo>
                <a:cubicBezTo>
                  <a:pt x="1546" y="2411"/>
                  <a:pt x="1551" y="2435"/>
                  <a:pt x="1558" y="2458"/>
                </a:cubicBezTo>
                <a:cubicBezTo>
                  <a:pt x="1577" y="2520"/>
                  <a:pt x="1600" y="2581"/>
                  <a:pt x="1621" y="2642"/>
                </a:cubicBezTo>
                <a:cubicBezTo>
                  <a:pt x="1658" y="2747"/>
                  <a:pt x="1699" y="2852"/>
                  <a:pt x="1745" y="2953"/>
                </a:cubicBezTo>
                <a:cubicBezTo>
                  <a:pt x="1762" y="2990"/>
                  <a:pt x="1780" y="3027"/>
                  <a:pt x="1799" y="3063"/>
                </a:cubicBezTo>
                <a:cubicBezTo>
                  <a:pt x="1781" y="3043"/>
                  <a:pt x="1766" y="3025"/>
                  <a:pt x="1744" y="3009"/>
                </a:cubicBezTo>
                <a:cubicBezTo>
                  <a:pt x="1725" y="2995"/>
                  <a:pt x="1705" y="2983"/>
                  <a:pt x="1683" y="2974"/>
                </a:cubicBezTo>
                <a:cubicBezTo>
                  <a:pt x="1658" y="2964"/>
                  <a:pt x="1630" y="2958"/>
                  <a:pt x="1604" y="2951"/>
                </a:cubicBezTo>
                <a:cubicBezTo>
                  <a:pt x="1572" y="2943"/>
                  <a:pt x="1540" y="2938"/>
                  <a:pt x="1510" y="2925"/>
                </a:cubicBezTo>
                <a:cubicBezTo>
                  <a:pt x="1488" y="2916"/>
                  <a:pt x="1467" y="2904"/>
                  <a:pt x="1446" y="2892"/>
                </a:cubicBezTo>
                <a:cubicBezTo>
                  <a:pt x="1443" y="2890"/>
                  <a:pt x="1439" y="2888"/>
                  <a:pt x="1436" y="2886"/>
                </a:cubicBezTo>
                <a:cubicBezTo>
                  <a:pt x="1452" y="2920"/>
                  <a:pt x="1472" y="2947"/>
                  <a:pt x="1495" y="2978"/>
                </a:cubicBezTo>
                <a:cubicBezTo>
                  <a:pt x="1547" y="3048"/>
                  <a:pt x="1618" y="3172"/>
                  <a:pt x="1702" y="3208"/>
                </a:cubicBezTo>
                <a:cubicBezTo>
                  <a:pt x="1739" y="3224"/>
                  <a:pt x="1772" y="3190"/>
                  <a:pt x="1795" y="3165"/>
                </a:cubicBezTo>
                <a:cubicBezTo>
                  <a:pt x="1837" y="3119"/>
                  <a:pt x="1865" y="3062"/>
                  <a:pt x="1892" y="3007"/>
                </a:cubicBezTo>
                <a:cubicBezTo>
                  <a:pt x="1911" y="2969"/>
                  <a:pt x="1922" y="2912"/>
                  <a:pt x="1950" y="2879"/>
                </a:cubicBezTo>
                <a:cubicBezTo>
                  <a:pt x="1971" y="2854"/>
                  <a:pt x="1967" y="2859"/>
                  <a:pt x="1972" y="2892"/>
                </a:cubicBezTo>
                <a:cubicBezTo>
                  <a:pt x="1972" y="2900"/>
                  <a:pt x="1973" y="2907"/>
                  <a:pt x="1973" y="2915"/>
                </a:cubicBezTo>
              </a:path>
              <a:path w="3312" h="7900" extrusionOk="0">
                <a:moveTo>
                  <a:pt x="2145" y="3524"/>
                </a:moveTo>
                <a:cubicBezTo>
                  <a:pt x="2137" y="3477"/>
                  <a:pt x="2143" y="3446"/>
                  <a:pt x="2112" y="3404"/>
                </a:cubicBezTo>
                <a:cubicBezTo>
                  <a:pt x="2050" y="3318"/>
                  <a:pt x="1939" y="3293"/>
                  <a:pt x="1838" y="3311"/>
                </a:cubicBezTo>
                <a:cubicBezTo>
                  <a:pt x="1631" y="3348"/>
                  <a:pt x="1508" y="3549"/>
                  <a:pt x="1432" y="3727"/>
                </a:cubicBezTo>
                <a:cubicBezTo>
                  <a:pt x="1345" y="3930"/>
                  <a:pt x="1296" y="4185"/>
                  <a:pt x="1376" y="4399"/>
                </a:cubicBezTo>
                <a:cubicBezTo>
                  <a:pt x="1464" y="4634"/>
                  <a:pt x="1709" y="4750"/>
                  <a:pt x="1944" y="4776"/>
                </a:cubicBezTo>
                <a:cubicBezTo>
                  <a:pt x="2206" y="4805"/>
                  <a:pt x="2487" y="4702"/>
                  <a:pt x="2642" y="4484"/>
                </a:cubicBezTo>
                <a:cubicBezTo>
                  <a:pt x="2806" y="4253"/>
                  <a:pt x="2793" y="3937"/>
                  <a:pt x="2716" y="3676"/>
                </a:cubicBezTo>
                <a:cubicBezTo>
                  <a:pt x="2685" y="3570"/>
                  <a:pt x="2629" y="3456"/>
                  <a:pt x="2538" y="3389"/>
                </a:cubicBezTo>
                <a:cubicBezTo>
                  <a:pt x="2432" y="3311"/>
                  <a:pt x="2300" y="3327"/>
                  <a:pt x="2180" y="3344"/>
                </a:cubicBezTo>
                <a:cubicBezTo>
                  <a:pt x="2077" y="3358"/>
                  <a:pt x="1985" y="3389"/>
                  <a:pt x="1892" y="3435"/>
                </a:cubicBezTo>
                <a:cubicBezTo>
                  <a:pt x="1873" y="3445"/>
                  <a:pt x="1853" y="3456"/>
                  <a:pt x="1834" y="3466"/>
                </a:cubicBezTo>
              </a:path>
              <a:path w="3312" h="7900" extrusionOk="0">
                <a:moveTo>
                  <a:pt x="1616" y="3716"/>
                </a:moveTo>
                <a:cubicBezTo>
                  <a:pt x="1628" y="3763"/>
                  <a:pt x="1622" y="3813"/>
                  <a:pt x="1620" y="3862"/>
                </a:cubicBezTo>
                <a:cubicBezTo>
                  <a:pt x="1616" y="3948"/>
                  <a:pt x="1612" y="4035"/>
                  <a:pt x="1604" y="4121"/>
                </a:cubicBezTo>
                <a:cubicBezTo>
                  <a:pt x="1596" y="4201"/>
                  <a:pt x="1582" y="4280"/>
                  <a:pt x="1578" y="4360"/>
                </a:cubicBezTo>
                <a:cubicBezTo>
                  <a:pt x="1577" y="4370"/>
                  <a:pt x="1562" y="4467"/>
                  <a:pt x="1588" y="4471"/>
                </a:cubicBezTo>
                <a:cubicBezTo>
                  <a:pt x="1607" y="4462"/>
                  <a:pt x="1613" y="4458"/>
                  <a:pt x="1615" y="4441"/>
                </a:cubicBezTo>
              </a:path>
              <a:path w="3312" h="7900" extrusionOk="0">
                <a:moveTo>
                  <a:pt x="1720" y="3935"/>
                </a:moveTo>
                <a:cubicBezTo>
                  <a:pt x="1747" y="3889"/>
                  <a:pt x="1780" y="3855"/>
                  <a:pt x="1832" y="3841"/>
                </a:cubicBezTo>
                <a:cubicBezTo>
                  <a:pt x="1926" y="3815"/>
                  <a:pt x="2001" y="3875"/>
                  <a:pt x="2031" y="3961"/>
                </a:cubicBezTo>
                <a:cubicBezTo>
                  <a:pt x="2054" y="4027"/>
                  <a:pt x="2051" y="4101"/>
                  <a:pt x="2050" y="4170"/>
                </a:cubicBezTo>
                <a:cubicBezTo>
                  <a:pt x="2049" y="4234"/>
                  <a:pt x="2044" y="4301"/>
                  <a:pt x="2035" y="4364"/>
                </a:cubicBezTo>
                <a:cubicBezTo>
                  <a:pt x="2031" y="4394"/>
                  <a:pt x="2027" y="4421"/>
                  <a:pt x="2020" y="4444"/>
                </a:cubicBezTo>
                <a:cubicBezTo>
                  <a:pt x="2004" y="4426"/>
                  <a:pt x="1994" y="4408"/>
                  <a:pt x="1981" y="4387"/>
                </a:cubicBezTo>
              </a:path>
              <a:path w="3312" h="7900" extrusionOk="0">
                <a:moveTo>
                  <a:pt x="1892" y="4253"/>
                </a:moveTo>
                <a:cubicBezTo>
                  <a:pt x="1872" y="4223"/>
                  <a:pt x="1863" y="4203"/>
                  <a:pt x="1854" y="4170"/>
                </a:cubicBezTo>
                <a:cubicBezTo>
                  <a:pt x="1884" y="4170"/>
                  <a:pt x="1911" y="4167"/>
                  <a:pt x="1943" y="4169"/>
                </a:cubicBezTo>
                <a:cubicBezTo>
                  <a:pt x="1986" y="4171"/>
                  <a:pt x="2041" y="4174"/>
                  <a:pt x="2082" y="4159"/>
                </a:cubicBezTo>
                <a:cubicBezTo>
                  <a:pt x="2127" y="4142"/>
                  <a:pt x="2174" y="4112"/>
                  <a:pt x="2206" y="4076"/>
                </a:cubicBezTo>
                <a:cubicBezTo>
                  <a:pt x="2244" y="4033"/>
                  <a:pt x="2282" y="3980"/>
                  <a:pt x="2311" y="3930"/>
                </a:cubicBezTo>
                <a:cubicBezTo>
                  <a:pt x="2339" y="3881"/>
                  <a:pt x="2357" y="3830"/>
                  <a:pt x="2376" y="3778"/>
                </a:cubicBezTo>
                <a:cubicBezTo>
                  <a:pt x="2383" y="3758"/>
                  <a:pt x="2390" y="3737"/>
                  <a:pt x="2396" y="3719"/>
                </a:cubicBezTo>
                <a:cubicBezTo>
                  <a:pt x="2395" y="3745"/>
                  <a:pt x="2393" y="3744"/>
                  <a:pt x="2391" y="3770"/>
                </a:cubicBezTo>
                <a:cubicBezTo>
                  <a:pt x="2386" y="3847"/>
                  <a:pt x="2381" y="3926"/>
                  <a:pt x="2372" y="4003"/>
                </a:cubicBezTo>
                <a:cubicBezTo>
                  <a:pt x="2362" y="4093"/>
                  <a:pt x="2349" y="4184"/>
                  <a:pt x="2346" y="4275"/>
                </a:cubicBezTo>
                <a:cubicBezTo>
                  <a:pt x="2344" y="4324"/>
                  <a:pt x="2346" y="4390"/>
                  <a:pt x="2360" y="4400"/>
                </a:cubicBezTo>
              </a:path>
              <a:path w="3312" h="7900" extrusionOk="0">
                <a:moveTo>
                  <a:pt x="1660" y="4927"/>
                </a:moveTo>
                <a:cubicBezTo>
                  <a:pt x="1670" y="4915"/>
                  <a:pt x="1672" y="4912"/>
                  <a:pt x="1677" y="4903"/>
                </a:cubicBezTo>
                <a:cubicBezTo>
                  <a:pt x="1662" y="4914"/>
                  <a:pt x="1657" y="4916"/>
                  <a:pt x="1643" y="4944"/>
                </a:cubicBezTo>
                <a:cubicBezTo>
                  <a:pt x="1560" y="5112"/>
                  <a:pt x="1500" y="5297"/>
                  <a:pt x="1434" y="5472"/>
                </a:cubicBezTo>
                <a:cubicBezTo>
                  <a:pt x="1401" y="5560"/>
                  <a:pt x="1369" y="5649"/>
                  <a:pt x="1339" y="5739"/>
                </a:cubicBezTo>
                <a:cubicBezTo>
                  <a:pt x="1325" y="5781"/>
                  <a:pt x="1311" y="5826"/>
                  <a:pt x="1308" y="5870"/>
                </a:cubicBezTo>
                <a:cubicBezTo>
                  <a:pt x="1309" y="5873"/>
                  <a:pt x="1311" y="5876"/>
                  <a:pt x="1312" y="5879"/>
                </a:cubicBezTo>
                <a:cubicBezTo>
                  <a:pt x="1314" y="5856"/>
                  <a:pt x="1317" y="5828"/>
                  <a:pt x="1314" y="5801"/>
                </a:cubicBezTo>
                <a:cubicBezTo>
                  <a:pt x="1307" y="5746"/>
                  <a:pt x="1294" y="5695"/>
                  <a:pt x="1280" y="5641"/>
                </a:cubicBezTo>
                <a:cubicBezTo>
                  <a:pt x="1266" y="5589"/>
                  <a:pt x="1243" y="5544"/>
                  <a:pt x="1226" y="5494"/>
                </a:cubicBezTo>
                <a:cubicBezTo>
                  <a:pt x="1215" y="5462"/>
                  <a:pt x="1204" y="5432"/>
                  <a:pt x="1193" y="5400"/>
                </a:cubicBezTo>
                <a:cubicBezTo>
                  <a:pt x="1192" y="5396"/>
                  <a:pt x="1190" y="5393"/>
                  <a:pt x="1189" y="5389"/>
                </a:cubicBezTo>
                <a:cubicBezTo>
                  <a:pt x="1186" y="5429"/>
                  <a:pt x="1186" y="5468"/>
                  <a:pt x="1186" y="5509"/>
                </a:cubicBezTo>
                <a:cubicBezTo>
                  <a:pt x="1186" y="5605"/>
                  <a:pt x="1171" y="5714"/>
                  <a:pt x="1200" y="5807"/>
                </a:cubicBezTo>
                <a:cubicBezTo>
                  <a:pt x="1216" y="5858"/>
                  <a:pt x="1256" y="5867"/>
                  <a:pt x="1305" y="5860"/>
                </a:cubicBezTo>
                <a:cubicBezTo>
                  <a:pt x="1374" y="5850"/>
                  <a:pt x="1432" y="5814"/>
                  <a:pt x="1496" y="5791"/>
                </a:cubicBezTo>
                <a:cubicBezTo>
                  <a:pt x="1559" y="5769"/>
                  <a:pt x="1614" y="5746"/>
                  <a:pt x="1672" y="5710"/>
                </a:cubicBezTo>
                <a:cubicBezTo>
                  <a:pt x="1683" y="5703"/>
                  <a:pt x="1694" y="5695"/>
                  <a:pt x="1705" y="5688"/>
                </a:cubicBezTo>
              </a:path>
              <a:path w="3312" h="7900" extrusionOk="0">
                <a:moveTo>
                  <a:pt x="2367" y="4812"/>
                </a:moveTo>
                <a:cubicBezTo>
                  <a:pt x="2358" y="4800"/>
                  <a:pt x="2356" y="4797"/>
                  <a:pt x="2349" y="4790"/>
                </a:cubicBezTo>
                <a:cubicBezTo>
                  <a:pt x="2333" y="4817"/>
                  <a:pt x="2341" y="4857"/>
                  <a:pt x="2342" y="4890"/>
                </a:cubicBezTo>
                <a:cubicBezTo>
                  <a:pt x="2346" y="5004"/>
                  <a:pt x="2346" y="5119"/>
                  <a:pt x="2355" y="5233"/>
                </a:cubicBezTo>
                <a:cubicBezTo>
                  <a:pt x="2361" y="5318"/>
                  <a:pt x="2370" y="5405"/>
                  <a:pt x="2388" y="5489"/>
                </a:cubicBezTo>
                <a:cubicBezTo>
                  <a:pt x="2395" y="5523"/>
                  <a:pt x="2419" y="5620"/>
                  <a:pt x="2427" y="5586"/>
                </a:cubicBezTo>
                <a:cubicBezTo>
                  <a:pt x="2428" y="5572"/>
                  <a:pt x="2428" y="5565"/>
                  <a:pt x="2426" y="5555"/>
                </a:cubicBezTo>
              </a:path>
              <a:path w="3312" h="7900" extrusionOk="0">
                <a:moveTo>
                  <a:pt x="2235" y="5316"/>
                </a:moveTo>
                <a:cubicBezTo>
                  <a:pt x="2201" y="5340"/>
                  <a:pt x="2213" y="5348"/>
                  <a:pt x="2222" y="5387"/>
                </a:cubicBezTo>
                <a:cubicBezTo>
                  <a:pt x="2232" y="5434"/>
                  <a:pt x="2257" y="5474"/>
                  <a:pt x="2286" y="5513"/>
                </a:cubicBezTo>
                <a:cubicBezTo>
                  <a:pt x="2311" y="5546"/>
                  <a:pt x="2348" y="5592"/>
                  <a:pt x="2390" y="5603"/>
                </a:cubicBezTo>
                <a:cubicBezTo>
                  <a:pt x="2434" y="5615"/>
                  <a:pt x="2481" y="5588"/>
                  <a:pt x="2516" y="5564"/>
                </a:cubicBezTo>
                <a:cubicBezTo>
                  <a:pt x="2561" y="5533"/>
                  <a:pt x="2600" y="5492"/>
                  <a:pt x="2638" y="5453"/>
                </a:cubicBezTo>
                <a:cubicBezTo>
                  <a:pt x="2656" y="5434"/>
                  <a:pt x="2674" y="5405"/>
                  <a:pt x="2697" y="5391"/>
                </a:cubicBezTo>
                <a:cubicBezTo>
                  <a:pt x="2712" y="5382"/>
                  <a:pt x="2719" y="5394"/>
                  <a:pt x="2732" y="5402"/>
                </a:cubicBezTo>
              </a:path>
              <a:path w="3312" h="7900" extrusionOk="0">
                <a:moveTo>
                  <a:pt x="2460" y="6101"/>
                </a:moveTo>
                <a:cubicBezTo>
                  <a:pt x="2447" y="6066"/>
                  <a:pt x="2449" y="6020"/>
                  <a:pt x="2396" y="6018"/>
                </a:cubicBezTo>
                <a:cubicBezTo>
                  <a:pt x="2313" y="6015"/>
                  <a:pt x="2249" y="6115"/>
                  <a:pt x="2212" y="6175"/>
                </a:cubicBezTo>
                <a:cubicBezTo>
                  <a:pt x="2102" y="6354"/>
                  <a:pt x="2052" y="6569"/>
                  <a:pt x="2066" y="6777"/>
                </a:cubicBezTo>
                <a:cubicBezTo>
                  <a:pt x="2074" y="6896"/>
                  <a:pt x="2112" y="7023"/>
                  <a:pt x="2200" y="7108"/>
                </a:cubicBezTo>
                <a:cubicBezTo>
                  <a:pt x="2271" y="7177"/>
                  <a:pt x="2374" y="7201"/>
                  <a:pt x="2470" y="7188"/>
                </a:cubicBezTo>
                <a:cubicBezTo>
                  <a:pt x="2583" y="7173"/>
                  <a:pt x="2682" y="7102"/>
                  <a:pt x="2760" y="7023"/>
                </a:cubicBezTo>
                <a:cubicBezTo>
                  <a:pt x="2863" y="6919"/>
                  <a:pt x="2927" y="6787"/>
                  <a:pt x="2966" y="6648"/>
                </a:cubicBezTo>
                <a:cubicBezTo>
                  <a:pt x="3009" y="6494"/>
                  <a:pt x="3009" y="6338"/>
                  <a:pt x="2967" y="6184"/>
                </a:cubicBezTo>
                <a:cubicBezTo>
                  <a:pt x="2935" y="6066"/>
                  <a:pt x="2869" y="5954"/>
                  <a:pt x="2758" y="5895"/>
                </a:cubicBezTo>
                <a:cubicBezTo>
                  <a:pt x="2665" y="5845"/>
                  <a:pt x="2571" y="5856"/>
                  <a:pt x="2475" y="5882"/>
                </a:cubicBezTo>
                <a:cubicBezTo>
                  <a:pt x="2397" y="5903"/>
                  <a:pt x="2336" y="5946"/>
                  <a:pt x="2298" y="6020"/>
                </a:cubicBezTo>
                <a:cubicBezTo>
                  <a:pt x="2292" y="6036"/>
                  <a:pt x="2287" y="6051"/>
                  <a:pt x="2281" y="6067"/>
                </a:cubicBezTo>
              </a:path>
              <a:path w="3312" h="7900" extrusionOk="0">
                <a:moveTo>
                  <a:pt x="2323" y="6512"/>
                </a:moveTo>
                <a:cubicBezTo>
                  <a:pt x="2341" y="6497"/>
                  <a:pt x="2362" y="6473"/>
                  <a:pt x="2381" y="6462"/>
                </a:cubicBezTo>
                <a:cubicBezTo>
                  <a:pt x="2409" y="6445"/>
                  <a:pt x="2423" y="6452"/>
                  <a:pt x="2449" y="6452"/>
                </a:cubicBezTo>
                <a:cubicBezTo>
                  <a:pt x="2452" y="6489"/>
                  <a:pt x="2451" y="6508"/>
                  <a:pt x="2433" y="6547"/>
                </a:cubicBezTo>
                <a:cubicBezTo>
                  <a:pt x="2403" y="6613"/>
                  <a:pt x="2365" y="6676"/>
                  <a:pt x="2336" y="6743"/>
                </a:cubicBezTo>
                <a:cubicBezTo>
                  <a:pt x="2318" y="6785"/>
                  <a:pt x="2241" y="6935"/>
                  <a:pt x="2306" y="6973"/>
                </a:cubicBezTo>
                <a:cubicBezTo>
                  <a:pt x="2337" y="6991"/>
                  <a:pt x="2378" y="6991"/>
                  <a:pt x="2411" y="6976"/>
                </a:cubicBezTo>
                <a:cubicBezTo>
                  <a:pt x="2451" y="6958"/>
                  <a:pt x="2507" y="6923"/>
                  <a:pt x="2534" y="6889"/>
                </a:cubicBezTo>
                <a:cubicBezTo>
                  <a:pt x="2565" y="6850"/>
                  <a:pt x="2601" y="6799"/>
                  <a:pt x="2619" y="6752"/>
                </a:cubicBezTo>
                <a:cubicBezTo>
                  <a:pt x="2639" y="6700"/>
                  <a:pt x="2651" y="6647"/>
                  <a:pt x="2664" y="6592"/>
                </a:cubicBezTo>
                <a:cubicBezTo>
                  <a:pt x="2674" y="6551"/>
                  <a:pt x="2680" y="6499"/>
                  <a:pt x="2669" y="6458"/>
                </a:cubicBezTo>
                <a:cubicBezTo>
                  <a:pt x="2667" y="6443"/>
                  <a:pt x="2665" y="6437"/>
                  <a:pt x="2657" y="6428"/>
                </a:cubicBezTo>
                <a:cubicBezTo>
                  <a:pt x="2628" y="6456"/>
                  <a:pt x="2615" y="6468"/>
                  <a:pt x="2599" y="6514"/>
                </a:cubicBezTo>
                <a:cubicBezTo>
                  <a:pt x="2582" y="6562"/>
                  <a:pt x="2570" y="6617"/>
                  <a:pt x="2580" y="6668"/>
                </a:cubicBezTo>
                <a:cubicBezTo>
                  <a:pt x="2588" y="6710"/>
                  <a:pt x="2618" y="6739"/>
                  <a:pt x="2662" y="6740"/>
                </a:cubicBezTo>
                <a:cubicBezTo>
                  <a:pt x="2709" y="6741"/>
                  <a:pt x="2757" y="6716"/>
                  <a:pt x="2790" y="6684"/>
                </a:cubicBezTo>
                <a:cubicBezTo>
                  <a:pt x="2828" y="6647"/>
                  <a:pt x="2836" y="6608"/>
                  <a:pt x="2823" y="6557"/>
                </a:cubicBezTo>
                <a:cubicBezTo>
                  <a:pt x="2811" y="6509"/>
                  <a:pt x="2776" y="6464"/>
                  <a:pt x="2741" y="6431"/>
                </a:cubicBezTo>
                <a:cubicBezTo>
                  <a:pt x="2718" y="6408"/>
                  <a:pt x="2675" y="6389"/>
                  <a:pt x="2662" y="6357"/>
                </a:cubicBezTo>
                <a:cubicBezTo>
                  <a:pt x="2663" y="6349"/>
                  <a:pt x="2664" y="6342"/>
                  <a:pt x="2665" y="6334"/>
                </a:cubicBezTo>
                <a:cubicBezTo>
                  <a:pt x="2689" y="6323"/>
                  <a:pt x="2713" y="6312"/>
                  <a:pt x="2740" y="6303"/>
                </a:cubicBezTo>
                <a:cubicBezTo>
                  <a:pt x="2760" y="6296"/>
                  <a:pt x="2785" y="6289"/>
                  <a:pt x="2800" y="6281"/>
                </a:cubicBezTo>
                <a:cubicBezTo>
                  <a:pt x="2835" y="6261"/>
                  <a:pt x="2871" y="6225"/>
                  <a:pt x="2915" y="6209"/>
                </a:cubicBezTo>
                <a:cubicBezTo>
                  <a:pt x="3033" y="6166"/>
                  <a:pt x="3020" y="6275"/>
                  <a:pt x="3002" y="6350"/>
                </a:cubicBezTo>
                <a:cubicBezTo>
                  <a:pt x="2980" y="6439"/>
                  <a:pt x="2857" y="6602"/>
                  <a:pt x="2944" y="6688"/>
                </a:cubicBezTo>
                <a:cubicBezTo>
                  <a:pt x="2989" y="6733"/>
                  <a:pt x="3068" y="6714"/>
                  <a:pt x="3122" y="6711"/>
                </a:cubicBezTo>
              </a:path>
              <a:path w="3312" h="7900" extrusionOk="0">
                <a:moveTo>
                  <a:pt x="2365" y="7157"/>
                </a:moveTo>
                <a:cubicBezTo>
                  <a:pt x="2339" y="7164"/>
                  <a:pt x="2310" y="7189"/>
                  <a:pt x="2295" y="7213"/>
                </a:cubicBezTo>
                <a:cubicBezTo>
                  <a:pt x="2256" y="7276"/>
                  <a:pt x="2235" y="7355"/>
                  <a:pt x="2214" y="7425"/>
                </a:cubicBezTo>
                <a:cubicBezTo>
                  <a:pt x="2188" y="7514"/>
                  <a:pt x="2163" y="7604"/>
                  <a:pt x="2146" y="7695"/>
                </a:cubicBezTo>
                <a:cubicBezTo>
                  <a:pt x="2137" y="7741"/>
                  <a:pt x="2140" y="7809"/>
                  <a:pt x="2124" y="7852"/>
                </a:cubicBezTo>
                <a:cubicBezTo>
                  <a:pt x="2114" y="7880"/>
                  <a:pt x="2100" y="7850"/>
                  <a:pt x="2094" y="7846"/>
                </a:cubicBezTo>
              </a:path>
              <a:path w="3312" h="7900" extrusionOk="0">
                <a:moveTo>
                  <a:pt x="2029" y="7550"/>
                </a:moveTo>
                <a:cubicBezTo>
                  <a:pt x="2012" y="7550"/>
                  <a:pt x="1995" y="7585"/>
                  <a:pt x="1990" y="7608"/>
                </a:cubicBezTo>
                <a:cubicBezTo>
                  <a:pt x="1981" y="7654"/>
                  <a:pt x="1977" y="7708"/>
                  <a:pt x="1977" y="7756"/>
                </a:cubicBezTo>
                <a:cubicBezTo>
                  <a:pt x="1977" y="7784"/>
                  <a:pt x="1979" y="7833"/>
                  <a:pt x="2017" y="7836"/>
                </a:cubicBezTo>
                <a:cubicBezTo>
                  <a:pt x="2058" y="7839"/>
                  <a:pt x="2107" y="7795"/>
                  <a:pt x="2135" y="7771"/>
                </a:cubicBezTo>
                <a:cubicBezTo>
                  <a:pt x="2191" y="7723"/>
                  <a:pt x="2240" y="7671"/>
                  <a:pt x="2294" y="7621"/>
                </a:cubicBezTo>
                <a:cubicBezTo>
                  <a:pt x="2327" y="7590"/>
                  <a:pt x="2360" y="7562"/>
                  <a:pt x="2396" y="7534"/>
                </a:cubicBezTo>
              </a:path>
              <a:path w="3312" h="7900" extrusionOk="0">
                <a:moveTo>
                  <a:pt x="2753" y="7082"/>
                </a:moveTo>
                <a:cubicBezTo>
                  <a:pt x="2767" y="7067"/>
                  <a:pt x="2770" y="7063"/>
                  <a:pt x="2782" y="7057"/>
                </a:cubicBezTo>
                <a:cubicBezTo>
                  <a:pt x="2833" y="7086"/>
                  <a:pt x="2839" y="7155"/>
                  <a:pt x="2852" y="7210"/>
                </a:cubicBezTo>
                <a:cubicBezTo>
                  <a:pt x="2873" y="7297"/>
                  <a:pt x="2889" y="7385"/>
                  <a:pt x="2906" y="7473"/>
                </a:cubicBezTo>
                <a:cubicBezTo>
                  <a:pt x="2923" y="7559"/>
                  <a:pt x="2948" y="7634"/>
                  <a:pt x="2974" y="7717"/>
                </a:cubicBezTo>
              </a:path>
              <a:path w="3312" h="7900" extrusionOk="0">
                <a:moveTo>
                  <a:pt x="2833" y="7646"/>
                </a:moveTo>
                <a:cubicBezTo>
                  <a:pt x="2846" y="7684"/>
                  <a:pt x="2858" y="7726"/>
                  <a:pt x="2877" y="7761"/>
                </a:cubicBezTo>
                <a:cubicBezTo>
                  <a:pt x="2916" y="7835"/>
                  <a:pt x="2985" y="7938"/>
                  <a:pt x="3081" y="7880"/>
                </a:cubicBezTo>
                <a:cubicBezTo>
                  <a:pt x="3156" y="7834"/>
                  <a:pt x="3210" y="7736"/>
                  <a:pt x="3250" y="7660"/>
                </a:cubicBezTo>
                <a:cubicBezTo>
                  <a:pt x="3285" y="7592"/>
                  <a:pt x="3302" y="7530"/>
                  <a:pt x="3311" y="7455"/>
                </a:cubicBezTo>
              </a:path>
            </a:pathLst>
          </a:custGeom>
          <a:noFill/>
          <a:ln w="19050" cap="rnd">
            <a:solidFill>
              <a:srgbClr val="7894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3" name="Ink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348288" y="5205413"/>
            <a:ext cx="285750" cy="452437"/>
          </a:xfrm>
          <a:custGeom>
            <a:avLst/>
            <a:gdLst>
              <a:gd name="T0" fmla="*/ 2147483647 w 791"/>
              <a:gd name="T1" fmla="*/ 2147483647 h 1255"/>
              <a:gd name="T2" fmla="*/ 2147483647 w 791"/>
              <a:gd name="T3" fmla="*/ 2147483647 h 1255"/>
              <a:gd name="T4" fmla="*/ 2147483647 w 791"/>
              <a:gd name="T5" fmla="*/ 2147483647 h 1255"/>
              <a:gd name="T6" fmla="*/ 2147483647 w 791"/>
              <a:gd name="T7" fmla="*/ 2147483647 h 1255"/>
              <a:gd name="T8" fmla="*/ 2147483647 w 791"/>
              <a:gd name="T9" fmla="*/ 2147483647 h 1255"/>
              <a:gd name="T10" fmla="*/ 2147483647 w 791"/>
              <a:gd name="T11" fmla="*/ 2147483647 h 1255"/>
              <a:gd name="T12" fmla="*/ 2147483647 w 791"/>
              <a:gd name="T13" fmla="*/ 2147483647 h 1255"/>
              <a:gd name="T14" fmla="*/ 2147483647 w 791"/>
              <a:gd name="T15" fmla="*/ 2147483647 h 1255"/>
              <a:gd name="T16" fmla="*/ 2147483647 w 791"/>
              <a:gd name="T17" fmla="*/ 2147483647 h 1255"/>
              <a:gd name="T18" fmla="*/ 2147483647 w 791"/>
              <a:gd name="T19" fmla="*/ 2147483647 h 1255"/>
              <a:gd name="T20" fmla="*/ 2147483647 w 791"/>
              <a:gd name="T21" fmla="*/ 2147483647 h 1255"/>
              <a:gd name="T22" fmla="*/ 2147483647 w 791"/>
              <a:gd name="T23" fmla="*/ 2147483647 h 1255"/>
              <a:gd name="T24" fmla="*/ 2147483647 w 791"/>
              <a:gd name="T25" fmla="*/ 2147483647 h 1255"/>
              <a:gd name="T26" fmla="*/ 2147483647 w 791"/>
              <a:gd name="T27" fmla="*/ 2147483647 h 1255"/>
              <a:gd name="T28" fmla="*/ 2147483647 w 791"/>
              <a:gd name="T29" fmla="*/ 2147483647 h 125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91"/>
              <a:gd name="T46" fmla="*/ 0 h 1255"/>
              <a:gd name="T47" fmla="*/ 791 w 791"/>
              <a:gd name="T48" fmla="*/ 1255 h 125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91" h="1255" extrusionOk="0">
                <a:moveTo>
                  <a:pt x="761" y="7"/>
                </a:moveTo>
                <a:cubicBezTo>
                  <a:pt x="775" y="0"/>
                  <a:pt x="779" y="-2"/>
                  <a:pt x="790" y="2"/>
                </a:cubicBezTo>
                <a:cubicBezTo>
                  <a:pt x="779" y="24"/>
                  <a:pt x="766" y="49"/>
                  <a:pt x="756" y="75"/>
                </a:cubicBezTo>
                <a:cubicBezTo>
                  <a:pt x="694" y="230"/>
                  <a:pt x="612" y="378"/>
                  <a:pt x="528" y="522"/>
                </a:cubicBezTo>
                <a:cubicBezTo>
                  <a:pt x="439" y="674"/>
                  <a:pt x="343" y="885"/>
                  <a:pt x="220" y="1012"/>
                </a:cubicBezTo>
                <a:cubicBezTo>
                  <a:pt x="202" y="1031"/>
                  <a:pt x="226" y="1021"/>
                  <a:pt x="208" y="1001"/>
                </a:cubicBezTo>
              </a:path>
              <a:path w="791" h="1255" extrusionOk="0">
                <a:moveTo>
                  <a:pt x="97" y="715"/>
                </a:moveTo>
                <a:cubicBezTo>
                  <a:pt x="92" y="753"/>
                  <a:pt x="90" y="791"/>
                  <a:pt x="85" y="829"/>
                </a:cubicBezTo>
                <a:cubicBezTo>
                  <a:pt x="76" y="893"/>
                  <a:pt x="64" y="958"/>
                  <a:pt x="49" y="1021"/>
                </a:cubicBezTo>
                <a:cubicBezTo>
                  <a:pt x="35" y="1077"/>
                  <a:pt x="22" y="1134"/>
                  <a:pt x="8" y="1190"/>
                </a:cubicBezTo>
                <a:cubicBezTo>
                  <a:pt x="2" y="1213"/>
                  <a:pt x="3" y="1224"/>
                  <a:pt x="3" y="1247"/>
                </a:cubicBezTo>
                <a:cubicBezTo>
                  <a:pt x="34" y="1251"/>
                  <a:pt x="52" y="1243"/>
                  <a:pt x="85" y="1232"/>
                </a:cubicBezTo>
                <a:cubicBezTo>
                  <a:pt x="139" y="1214"/>
                  <a:pt x="193" y="1196"/>
                  <a:pt x="247" y="1178"/>
                </a:cubicBezTo>
                <a:cubicBezTo>
                  <a:pt x="298" y="1161"/>
                  <a:pt x="350" y="1155"/>
                  <a:pt x="401" y="1139"/>
                </a:cubicBezTo>
                <a:cubicBezTo>
                  <a:pt x="435" y="1128"/>
                  <a:pt x="446" y="1124"/>
                  <a:pt x="467" y="1112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4" name="Ink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121400" y="5259388"/>
            <a:ext cx="379413" cy="369887"/>
          </a:xfrm>
          <a:custGeom>
            <a:avLst/>
            <a:gdLst>
              <a:gd name="T0" fmla="*/ 2147483647 w 1054"/>
              <a:gd name="T1" fmla="*/ 2147483647 h 1028"/>
              <a:gd name="T2" fmla="*/ 2147483647 w 1054"/>
              <a:gd name="T3" fmla="*/ 0 h 1028"/>
              <a:gd name="T4" fmla="*/ 2147483647 w 1054"/>
              <a:gd name="T5" fmla="*/ 2147483647 h 1028"/>
              <a:gd name="T6" fmla="*/ 2147483647 w 1054"/>
              <a:gd name="T7" fmla="*/ 2147483647 h 1028"/>
              <a:gd name="T8" fmla="*/ 2147483647 w 1054"/>
              <a:gd name="T9" fmla="*/ 2147483647 h 1028"/>
              <a:gd name="T10" fmla="*/ 2147483647 w 1054"/>
              <a:gd name="T11" fmla="*/ 2147483647 h 1028"/>
              <a:gd name="T12" fmla="*/ 2147483647 w 1054"/>
              <a:gd name="T13" fmla="*/ 2147483647 h 1028"/>
              <a:gd name="T14" fmla="*/ 2147483647 w 1054"/>
              <a:gd name="T15" fmla="*/ 2147483647 h 1028"/>
              <a:gd name="T16" fmla="*/ 2147483647 w 1054"/>
              <a:gd name="T17" fmla="*/ 2147483647 h 1028"/>
              <a:gd name="T18" fmla="*/ 2147483647 w 1054"/>
              <a:gd name="T19" fmla="*/ 2147483647 h 1028"/>
              <a:gd name="T20" fmla="*/ 2147483647 w 1054"/>
              <a:gd name="T21" fmla="*/ 2147483647 h 1028"/>
              <a:gd name="T22" fmla="*/ 2147483647 w 1054"/>
              <a:gd name="T23" fmla="*/ 2147483647 h 1028"/>
              <a:gd name="T24" fmla="*/ 2147483647 w 1054"/>
              <a:gd name="T25" fmla="*/ 2147483647 h 1028"/>
              <a:gd name="T26" fmla="*/ 2147483647 w 1054"/>
              <a:gd name="T27" fmla="*/ 2147483647 h 1028"/>
              <a:gd name="T28" fmla="*/ 2147483647 w 1054"/>
              <a:gd name="T29" fmla="*/ 2147483647 h 1028"/>
              <a:gd name="T30" fmla="*/ 2147483647 w 1054"/>
              <a:gd name="T31" fmla="*/ 2147483647 h 1028"/>
              <a:gd name="T32" fmla="*/ 2147483647 w 1054"/>
              <a:gd name="T33" fmla="*/ 2147483647 h 10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54"/>
              <a:gd name="T52" fmla="*/ 0 h 1028"/>
              <a:gd name="T53" fmla="*/ 1054 w 1054"/>
              <a:gd name="T54" fmla="*/ 1028 h 10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54" h="1028" extrusionOk="0">
                <a:moveTo>
                  <a:pt x="82" y="29"/>
                </a:moveTo>
                <a:cubicBezTo>
                  <a:pt x="65" y="19"/>
                  <a:pt x="46" y="4"/>
                  <a:pt x="26" y="0"/>
                </a:cubicBezTo>
                <a:cubicBezTo>
                  <a:pt x="20" y="1"/>
                  <a:pt x="13" y="1"/>
                  <a:pt x="7" y="2"/>
                </a:cubicBezTo>
                <a:cubicBezTo>
                  <a:pt x="3" y="31"/>
                  <a:pt x="0" y="55"/>
                  <a:pt x="9" y="85"/>
                </a:cubicBezTo>
                <a:cubicBezTo>
                  <a:pt x="31" y="161"/>
                  <a:pt x="64" y="234"/>
                  <a:pt x="104" y="303"/>
                </a:cubicBezTo>
                <a:cubicBezTo>
                  <a:pt x="209" y="484"/>
                  <a:pt x="346" y="643"/>
                  <a:pt x="510" y="774"/>
                </a:cubicBezTo>
                <a:cubicBezTo>
                  <a:pt x="528" y="788"/>
                  <a:pt x="576" y="833"/>
                  <a:pt x="601" y="835"/>
                </a:cubicBezTo>
                <a:cubicBezTo>
                  <a:pt x="604" y="833"/>
                  <a:pt x="608" y="830"/>
                  <a:pt x="611" y="828"/>
                </a:cubicBezTo>
              </a:path>
              <a:path w="1054" h="1028" extrusionOk="0">
                <a:moveTo>
                  <a:pt x="860" y="480"/>
                </a:moveTo>
                <a:cubicBezTo>
                  <a:pt x="847" y="508"/>
                  <a:pt x="840" y="525"/>
                  <a:pt x="847" y="560"/>
                </a:cubicBezTo>
                <a:cubicBezTo>
                  <a:pt x="858" y="613"/>
                  <a:pt x="882" y="665"/>
                  <a:pt x="904" y="714"/>
                </a:cubicBezTo>
                <a:cubicBezTo>
                  <a:pt x="938" y="789"/>
                  <a:pt x="983" y="858"/>
                  <a:pt x="1025" y="929"/>
                </a:cubicBezTo>
                <a:cubicBezTo>
                  <a:pt x="1034" y="944"/>
                  <a:pt x="1043" y="958"/>
                  <a:pt x="1053" y="973"/>
                </a:cubicBezTo>
                <a:cubicBezTo>
                  <a:pt x="1028" y="969"/>
                  <a:pt x="1001" y="962"/>
                  <a:pt x="975" y="958"/>
                </a:cubicBezTo>
                <a:cubicBezTo>
                  <a:pt x="906" y="948"/>
                  <a:pt x="835" y="947"/>
                  <a:pt x="766" y="952"/>
                </a:cubicBezTo>
                <a:cubicBezTo>
                  <a:pt x="679" y="959"/>
                  <a:pt x="592" y="980"/>
                  <a:pt x="509" y="1004"/>
                </a:cubicBezTo>
                <a:cubicBezTo>
                  <a:pt x="466" y="1018"/>
                  <a:pt x="454" y="1022"/>
                  <a:pt x="426" y="1027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5" name="Ink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851650" y="4702175"/>
            <a:ext cx="668338" cy="831850"/>
          </a:xfrm>
          <a:custGeom>
            <a:avLst/>
            <a:gdLst>
              <a:gd name="T0" fmla="*/ 2147483647 w 1857"/>
              <a:gd name="T1" fmla="*/ 2147483647 h 2310"/>
              <a:gd name="T2" fmla="*/ 2147483647 w 1857"/>
              <a:gd name="T3" fmla="*/ 2147483647 h 2310"/>
              <a:gd name="T4" fmla="*/ 2147483647 w 1857"/>
              <a:gd name="T5" fmla="*/ 2147483647 h 2310"/>
              <a:gd name="T6" fmla="*/ 2147483647 w 1857"/>
              <a:gd name="T7" fmla="*/ 2147483647 h 2310"/>
              <a:gd name="T8" fmla="*/ 2147483647 w 1857"/>
              <a:gd name="T9" fmla="*/ 2147483647 h 2310"/>
              <a:gd name="T10" fmla="*/ 2147483647 w 1857"/>
              <a:gd name="T11" fmla="*/ 2147483647 h 2310"/>
              <a:gd name="T12" fmla="*/ 2147483647 w 1857"/>
              <a:gd name="T13" fmla="*/ 2147483647 h 2310"/>
              <a:gd name="T14" fmla="*/ 2147483647 w 1857"/>
              <a:gd name="T15" fmla="*/ 2147483647 h 2310"/>
              <a:gd name="T16" fmla="*/ 2147483647 w 1857"/>
              <a:gd name="T17" fmla="*/ 2147483647 h 2310"/>
              <a:gd name="T18" fmla="*/ 2147483647 w 1857"/>
              <a:gd name="T19" fmla="*/ 2147483647 h 2310"/>
              <a:gd name="T20" fmla="*/ 2147483647 w 1857"/>
              <a:gd name="T21" fmla="*/ 2147483647 h 2310"/>
              <a:gd name="T22" fmla="*/ 2147483647 w 1857"/>
              <a:gd name="T23" fmla="*/ 2147483647 h 2310"/>
              <a:gd name="T24" fmla="*/ 2147483647 w 1857"/>
              <a:gd name="T25" fmla="*/ 2147483647 h 2310"/>
              <a:gd name="T26" fmla="*/ 2147483647 w 1857"/>
              <a:gd name="T27" fmla="*/ 2147483647 h 2310"/>
              <a:gd name="T28" fmla="*/ 2147483647 w 1857"/>
              <a:gd name="T29" fmla="*/ 2147483647 h 2310"/>
              <a:gd name="T30" fmla="*/ 2147483647 w 1857"/>
              <a:gd name="T31" fmla="*/ 2147483647 h 2310"/>
              <a:gd name="T32" fmla="*/ 2147483647 w 1857"/>
              <a:gd name="T33" fmla="*/ 2147483647 h 2310"/>
              <a:gd name="T34" fmla="*/ 2147483647 w 1857"/>
              <a:gd name="T35" fmla="*/ 2147483647 h 2310"/>
              <a:gd name="T36" fmla="*/ 2147483647 w 1857"/>
              <a:gd name="T37" fmla="*/ 2147483647 h 2310"/>
              <a:gd name="T38" fmla="*/ 2147483647 w 1857"/>
              <a:gd name="T39" fmla="*/ 2147483647 h 2310"/>
              <a:gd name="T40" fmla="*/ 2147483647 w 1857"/>
              <a:gd name="T41" fmla="*/ 2147483647 h 2310"/>
              <a:gd name="T42" fmla="*/ 2147483647 w 1857"/>
              <a:gd name="T43" fmla="*/ 2147483647 h 2310"/>
              <a:gd name="T44" fmla="*/ 2147483647 w 1857"/>
              <a:gd name="T45" fmla="*/ 2147483647 h 2310"/>
              <a:gd name="T46" fmla="*/ 2147483647 w 1857"/>
              <a:gd name="T47" fmla="*/ 2147483647 h 2310"/>
              <a:gd name="T48" fmla="*/ 2147483647 w 1857"/>
              <a:gd name="T49" fmla="*/ 2147483647 h 2310"/>
              <a:gd name="T50" fmla="*/ 2147483647 w 1857"/>
              <a:gd name="T51" fmla="*/ 2147483647 h 2310"/>
              <a:gd name="T52" fmla="*/ 2147483647 w 1857"/>
              <a:gd name="T53" fmla="*/ 2147483647 h 2310"/>
              <a:gd name="T54" fmla="*/ 2147483647 w 1857"/>
              <a:gd name="T55" fmla="*/ 2147483647 h 2310"/>
              <a:gd name="T56" fmla="*/ 2147483647 w 1857"/>
              <a:gd name="T57" fmla="*/ 2147483647 h 2310"/>
              <a:gd name="T58" fmla="*/ 2147483647 w 1857"/>
              <a:gd name="T59" fmla="*/ 2147483647 h 2310"/>
              <a:gd name="T60" fmla="*/ 2147483647 w 1857"/>
              <a:gd name="T61" fmla="*/ 2147483647 h 2310"/>
              <a:gd name="T62" fmla="*/ 2147483647 w 1857"/>
              <a:gd name="T63" fmla="*/ 2147483647 h 2310"/>
              <a:gd name="T64" fmla="*/ 2147483647 w 1857"/>
              <a:gd name="T65" fmla="*/ 2147483647 h 2310"/>
              <a:gd name="T66" fmla="*/ 2147483647 w 1857"/>
              <a:gd name="T67" fmla="*/ 2147483647 h 231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857"/>
              <a:gd name="T103" fmla="*/ 0 h 2310"/>
              <a:gd name="T104" fmla="*/ 1857 w 1857"/>
              <a:gd name="T105" fmla="*/ 2310 h 231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857" h="2310" extrusionOk="0">
                <a:moveTo>
                  <a:pt x="754" y="321"/>
                </a:moveTo>
                <a:cubicBezTo>
                  <a:pt x="728" y="254"/>
                  <a:pt x="703" y="193"/>
                  <a:pt x="664" y="132"/>
                </a:cubicBezTo>
                <a:cubicBezTo>
                  <a:pt x="611" y="49"/>
                  <a:pt x="532" y="-19"/>
                  <a:pt x="428" y="6"/>
                </a:cubicBezTo>
                <a:cubicBezTo>
                  <a:pt x="290" y="39"/>
                  <a:pt x="208" y="195"/>
                  <a:pt x="165" y="317"/>
                </a:cubicBezTo>
                <a:cubicBezTo>
                  <a:pt x="81" y="554"/>
                  <a:pt x="81" y="848"/>
                  <a:pt x="198" y="1074"/>
                </a:cubicBezTo>
                <a:cubicBezTo>
                  <a:pt x="288" y="1246"/>
                  <a:pt x="458" y="1340"/>
                  <a:pt x="651" y="1310"/>
                </a:cubicBezTo>
                <a:cubicBezTo>
                  <a:pt x="801" y="1287"/>
                  <a:pt x="939" y="1202"/>
                  <a:pt x="1053" y="1107"/>
                </a:cubicBezTo>
                <a:cubicBezTo>
                  <a:pt x="1264" y="933"/>
                  <a:pt x="1415" y="661"/>
                  <a:pt x="1388" y="382"/>
                </a:cubicBezTo>
                <a:cubicBezTo>
                  <a:pt x="1377" y="268"/>
                  <a:pt x="1334" y="153"/>
                  <a:pt x="1243" y="78"/>
                </a:cubicBezTo>
                <a:cubicBezTo>
                  <a:pt x="1173" y="21"/>
                  <a:pt x="1066" y="0"/>
                  <a:pt x="978" y="16"/>
                </a:cubicBezTo>
                <a:cubicBezTo>
                  <a:pt x="901" y="30"/>
                  <a:pt x="814" y="72"/>
                  <a:pt x="747" y="111"/>
                </a:cubicBezTo>
                <a:cubicBezTo>
                  <a:pt x="732" y="121"/>
                  <a:pt x="716" y="131"/>
                  <a:pt x="701" y="141"/>
                </a:cubicBezTo>
              </a:path>
              <a:path w="1857" h="2310" extrusionOk="0">
                <a:moveTo>
                  <a:pt x="386" y="367"/>
                </a:moveTo>
                <a:cubicBezTo>
                  <a:pt x="398" y="367"/>
                  <a:pt x="403" y="367"/>
                  <a:pt x="411" y="366"/>
                </a:cubicBezTo>
                <a:cubicBezTo>
                  <a:pt x="400" y="389"/>
                  <a:pt x="383" y="405"/>
                  <a:pt x="369" y="427"/>
                </a:cubicBezTo>
                <a:cubicBezTo>
                  <a:pt x="344" y="464"/>
                  <a:pt x="318" y="503"/>
                  <a:pt x="299" y="544"/>
                </a:cubicBezTo>
                <a:cubicBezTo>
                  <a:pt x="282" y="581"/>
                  <a:pt x="264" y="621"/>
                  <a:pt x="283" y="661"/>
                </a:cubicBezTo>
                <a:cubicBezTo>
                  <a:pt x="301" y="698"/>
                  <a:pt x="342" y="714"/>
                  <a:pt x="379" y="723"/>
                </a:cubicBezTo>
                <a:cubicBezTo>
                  <a:pt x="417" y="733"/>
                  <a:pt x="471" y="739"/>
                  <a:pt x="510" y="734"/>
                </a:cubicBezTo>
                <a:cubicBezTo>
                  <a:pt x="547" y="729"/>
                  <a:pt x="563" y="703"/>
                  <a:pt x="582" y="675"/>
                </a:cubicBezTo>
              </a:path>
              <a:path w="1857" h="2310" extrusionOk="0">
                <a:moveTo>
                  <a:pt x="622" y="277"/>
                </a:moveTo>
                <a:cubicBezTo>
                  <a:pt x="618" y="304"/>
                  <a:pt x="613" y="333"/>
                  <a:pt x="611" y="360"/>
                </a:cubicBezTo>
                <a:cubicBezTo>
                  <a:pt x="608" y="423"/>
                  <a:pt x="603" y="486"/>
                  <a:pt x="601" y="549"/>
                </a:cubicBezTo>
                <a:cubicBezTo>
                  <a:pt x="599" y="617"/>
                  <a:pt x="598" y="684"/>
                  <a:pt x="599" y="752"/>
                </a:cubicBezTo>
                <a:cubicBezTo>
                  <a:pt x="600" y="788"/>
                  <a:pt x="597" y="839"/>
                  <a:pt x="615" y="871"/>
                </a:cubicBezTo>
                <a:cubicBezTo>
                  <a:pt x="624" y="886"/>
                  <a:pt x="633" y="898"/>
                  <a:pt x="654" y="888"/>
                </a:cubicBezTo>
                <a:cubicBezTo>
                  <a:pt x="658" y="884"/>
                  <a:pt x="662" y="880"/>
                  <a:pt x="666" y="876"/>
                </a:cubicBezTo>
              </a:path>
              <a:path w="1857" h="2310" extrusionOk="0">
                <a:moveTo>
                  <a:pt x="1037" y="380"/>
                </a:moveTo>
                <a:cubicBezTo>
                  <a:pt x="1042" y="354"/>
                  <a:pt x="1043" y="335"/>
                  <a:pt x="1027" y="312"/>
                </a:cubicBezTo>
                <a:cubicBezTo>
                  <a:pt x="1008" y="284"/>
                  <a:pt x="979" y="289"/>
                  <a:pt x="953" y="303"/>
                </a:cubicBezTo>
                <a:cubicBezTo>
                  <a:pt x="909" y="327"/>
                  <a:pt x="870" y="378"/>
                  <a:pt x="849" y="423"/>
                </a:cubicBezTo>
                <a:cubicBezTo>
                  <a:pt x="833" y="458"/>
                  <a:pt x="810" y="520"/>
                  <a:pt x="840" y="554"/>
                </a:cubicBezTo>
                <a:cubicBezTo>
                  <a:pt x="865" y="582"/>
                  <a:pt x="918" y="558"/>
                  <a:pt x="944" y="546"/>
                </a:cubicBezTo>
                <a:cubicBezTo>
                  <a:pt x="975" y="532"/>
                  <a:pt x="1001" y="500"/>
                  <a:pt x="1031" y="488"/>
                </a:cubicBezTo>
                <a:cubicBezTo>
                  <a:pt x="1034" y="488"/>
                  <a:pt x="1038" y="489"/>
                  <a:pt x="1041" y="489"/>
                </a:cubicBezTo>
                <a:cubicBezTo>
                  <a:pt x="1043" y="524"/>
                  <a:pt x="1043" y="556"/>
                  <a:pt x="1040" y="591"/>
                </a:cubicBezTo>
                <a:cubicBezTo>
                  <a:pt x="1034" y="655"/>
                  <a:pt x="1028" y="719"/>
                  <a:pt x="1025" y="783"/>
                </a:cubicBezTo>
                <a:cubicBezTo>
                  <a:pt x="1023" y="830"/>
                  <a:pt x="1020" y="882"/>
                  <a:pt x="1026" y="929"/>
                </a:cubicBezTo>
                <a:cubicBezTo>
                  <a:pt x="1030" y="964"/>
                  <a:pt x="1030" y="995"/>
                  <a:pt x="1025" y="1031"/>
                </a:cubicBezTo>
                <a:cubicBezTo>
                  <a:pt x="1024" y="1039"/>
                  <a:pt x="1022" y="1047"/>
                  <a:pt x="1021" y="1055"/>
                </a:cubicBezTo>
              </a:path>
              <a:path w="1857" h="2310" extrusionOk="0">
                <a:moveTo>
                  <a:pt x="508" y="1540"/>
                </a:moveTo>
                <a:cubicBezTo>
                  <a:pt x="513" y="1517"/>
                  <a:pt x="514" y="1498"/>
                  <a:pt x="516" y="1475"/>
                </a:cubicBezTo>
                <a:cubicBezTo>
                  <a:pt x="482" y="1473"/>
                  <a:pt x="473" y="1507"/>
                  <a:pt x="455" y="1539"/>
                </a:cubicBezTo>
                <a:cubicBezTo>
                  <a:pt x="415" y="1610"/>
                  <a:pt x="382" y="1682"/>
                  <a:pt x="350" y="1756"/>
                </a:cubicBezTo>
                <a:cubicBezTo>
                  <a:pt x="312" y="1844"/>
                  <a:pt x="285" y="1945"/>
                  <a:pt x="241" y="2029"/>
                </a:cubicBezTo>
                <a:cubicBezTo>
                  <a:pt x="228" y="2054"/>
                  <a:pt x="211" y="2087"/>
                  <a:pt x="186" y="2102"/>
                </a:cubicBezTo>
                <a:cubicBezTo>
                  <a:pt x="182" y="2102"/>
                  <a:pt x="178" y="2101"/>
                  <a:pt x="174" y="2101"/>
                </a:cubicBezTo>
              </a:path>
              <a:path w="1857" h="2310" extrusionOk="0">
                <a:moveTo>
                  <a:pt x="69" y="1904"/>
                </a:moveTo>
                <a:cubicBezTo>
                  <a:pt x="53" y="1878"/>
                  <a:pt x="56" y="1898"/>
                  <a:pt x="48" y="1931"/>
                </a:cubicBezTo>
                <a:cubicBezTo>
                  <a:pt x="28" y="2015"/>
                  <a:pt x="12" y="2104"/>
                  <a:pt x="3" y="2190"/>
                </a:cubicBezTo>
                <a:cubicBezTo>
                  <a:pt x="-1" y="2224"/>
                  <a:pt x="-9" y="2276"/>
                  <a:pt x="24" y="2300"/>
                </a:cubicBezTo>
                <a:cubicBezTo>
                  <a:pt x="54" y="2322"/>
                  <a:pt x="123" y="2305"/>
                  <a:pt x="153" y="2293"/>
                </a:cubicBezTo>
                <a:cubicBezTo>
                  <a:pt x="216" y="2267"/>
                  <a:pt x="282" y="2233"/>
                  <a:pt x="340" y="2196"/>
                </a:cubicBezTo>
                <a:cubicBezTo>
                  <a:pt x="355" y="2185"/>
                  <a:pt x="371" y="2175"/>
                  <a:pt x="386" y="2164"/>
                </a:cubicBezTo>
              </a:path>
              <a:path w="1857" h="2310" extrusionOk="0">
                <a:moveTo>
                  <a:pt x="1424" y="1243"/>
                </a:moveTo>
                <a:cubicBezTo>
                  <a:pt x="1405" y="1218"/>
                  <a:pt x="1396" y="1209"/>
                  <a:pt x="1368" y="1204"/>
                </a:cubicBezTo>
                <a:cubicBezTo>
                  <a:pt x="1340" y="1198"/>
                  <a:pt x="1318" y="1221"/>
                  <a:pt x="1306" y="1243"/>
                </a:cubicBezTo>
                <a:cubicBezTo>
                  <a:pt x="1283" y="1284"/>
                  <a:pt x="1299" y="1334"/>
                  <a:pt x="1309" y="1376"/>
                </a:cubicBezTo>
                <a:cubicBezTo>
                  <a:pt x="1329" y="1461"/>
                  <a:pt x="1367" y="1538"/>
                  <a:pt x="1403" y="1617"/>
                </a:cubicBezTo>
                <a:cubicBezTo>
                  <a:pt x="1449" y="1717"/>
                  <a:pt x="1507" y="1812"/>
                  <a:pt x="1547" y="1915"/>
                </a:cubicBezTo>
                <a:cubicBezTo>
                  <a:pt x="1556" y="1938"/>
                  <a:pt x="1559" y="1956"/>
                  <a:pt x="1564" y="1979"/>
                </a:cubicBezTo>
              </a:path>
              <a:path w="1857" h="2310" extrusionOk="0">
                <a:moveTo>
                  <a:pt x="1346" y="1844"/>
                </a:moveTo>
                <a:cubicBezTo>
                  <a:pt x="1344" y="1873"/>
                  <a:pt x="1347" y="1892"/>
                  <a:pt x="1354" y="1921"/>
                </a:cubicBezTo>
                <a:cubicBezTo>
                  <a:pt x="1367" y="1972"/>
                  <a:pt x="1382" y="2021"/>
                  <a:pt x="1402" y="2070"/>
                </a:cubicBezTo>
                <a:cubicBezTo>
                  <a:pt x="1416" y="2104"/>
                  <a:pt x="1434" y="2153"/>
                  <a:pt x="1469" y="2171"/>
                </a:cubicBezTo>
                <a:cubicBezTo>
                  <a:pt x="1503" y="2189"/>
                  <a:pt x="1541" y="2144"/>
                  <a:pt x="1561" y="2124"/>
                </a:cubicBezTo>
                <a:cubicBezTo>
                  <a:pt x="1612" y="2072"/>
                  <a:pt x="1654" y="2011"/>
                  <a:pt x="1699" y="1954"/>
                </a:cubicBezTo>
                <a:cubicBezTo>
                  <a:pt x="1735" y="1909"/>
                  <a:pt x="1771" y="1860"/>
                  <a:pt x="1811" y="1821"/>
                </a:cubicBezTo>
                <a:cubicBezTo>
                  <a:pt x="1826" y="1807"/>
                  <a:pt x="1840" y="1803"/>
                  <a:pt x="1856" y="1795"/>
                </a:cubicBezTo>
              </a:path>
            </a:pathLst>
          </a:custGeom>
          <a:noFill/>
          <a:ln w="19050" cap="rnd">
            <a:solidFill>
              <a:srgbClr val="7894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6" name="Ink 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78625" y="4379913"/>
            <a:ext cx="236538" cy="323850"/>
          </a:xfrm>
          <a:custGeom>
            <a:avLst/>
            <a:gdLst>
              <a:gd name="T0" fmla="*/ 2147483647 w 657"/>
              <a:gd name="T1" fmla="*/ 2147483647 h 901"/>
              <a:gd name="T2" fmla="*/ 2147483647 w 657"/>
              <a:gd name="T3" fmla="*/ 2147483647 h 901"/>
              <a:gd name="T4" fmla="*/ 2147483647 w 657"/>
              <a:gd name="T5" fmla="*/ 2147483647 h 901"/>
              <a:gd name="T6" fmla="*/ 2147483647 w 657"/>
              <a:gd name="T7" fmla="*/ 2147483647 h 901"/>
              <a:gd name="T8" fmla="*/ 2147483647 w 657"/>
              <a:gd name="T9" fmla="*/ 2147483647 h 901"/>
              <a:gd name="T10" fmla="*/ 2147483647 w 657"/>
              <a:gd name="T11" fmla="*/ 2147483647 h 901"/>
              <a:gd name="T12" fmla="*/ 2147483647 w 657"/>
              <a:gd name="T13" fmla="*/ 2147483647 h 901"/>
              <a:gd name="T14" fmla="*/ 2147483647 w 657"/>
              <a:gd name="T15" fmla="*/ 2147483647 h 901"/>
              <a:gd name="T16" fmla="*/ 2147483647 w 657"/>
              <a:gd name="T17" fmla="*/ 2147483647 h 901"/>
              <a:gd name="T18" fmla="*/ 2147483647 w 657"/>
              <a:gd name="T19" fmla="*/ 2147483647 h 901"/>
              <a:gd name="T20" fmla="*/ 2147483647 w 657"/>
              <a:gd name="T21" fmla="*/ 2147483647 h 901"/>
              <a:gd name="T22" fmla="*/ 2147483647 w 657"/>
              <a:gd name="T23" fmla="*/ 2147483647 h 901"/>
              <a:gd name="T24" fmla="*/ 2147483647 w 657"/>
              <a:gd name="T25" fmla="*/ 2147483647 h 901"/>
              <a:gd name="T26" fmla="*/ 2147483647 w 657"/>
              <a:gd name="T27" fmla="*/ 2147483647 h 901"/>
              <a:gd name="T28" fmla="*/ 2147483647 w 657"/>
              <a:gd name="T29" fmla="*/ 2147483647 h 901"/>
              <a:gd name="T30" fmla="*/ 2147483647 w 657"/>
              <a:gd name="T31" fmla="*/ 2147483647 h 901"/>
              <a:gd name="T32" fmla="*/ 2147483647 w 657"/>
              <a:gd name="T33" fmla="*/ 2147483647 h 901"/>
              <a:gd name="T34" fmla="*/ 2147483647 w 657"/>
              <a:gd name="T35" fmla="*/ 2147483647 h 901"/>
              <a:gd name="T36" fmla="*/ 2147483647 w 657"/>
              <a:gd name="T37" fmla="*/ 2147483647 h 901"/>
              <a:gd name="T38" fmla="*/ 2147483647 w 657"/>
              <a:gd name="T39" fmla="*/ 2147483647 h 90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657"/>
              <a:gd name="T61" fmla="*/ 0 h 901"/>
              <a:gd name="T62" fmla="*/ 657 w 657"/>
              <a:gd name="T63" fmla="*/ 901 h 90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657" h="901" extrusionOk="0">
                <a:moveTo>
                  <a:pt x="70" y="126"/>
                </a:moveTo>
                <a:cubicBezTo>
                  <a:pt x="53" y="103"/>
                  <a:pt x="38" y="80"/>
                  <a:pt x="24" y="55"/>
                </a:cubicBezTo>
                <a:cubicBezTo>
                  <a:pt x="12" y="34"/>
                  <a:pt x="13" y="34"/>
                  <a:pt x="3" y="12"/>
                </a:cubicBezTo>
                <a:cubicBezTo>
                  <a:pt x="75" y="170"/>
                  <a:pt x="167" y="316"/>
                  <a:pt x="258" y="464"/>
                </a:cubicBezTo>
                <a:cubicBezTo>
                  <a:pt x="298" y="528"/>
                  <a:pt x="339" y="591"/>
                  <a:pt x="380" y="654"/>
                </a:cubicBezTo>
                <a:cubicBezTo>
                  <a:pt x="405" y="692"/>
                  <a:pt x="432" y="732"/>
                  <a:pt x="461" y="767"/>
                </a:cubicBezTo>
                <a:cubicBezTo>
                  <a:pt x="470" y="778"/>
                  <a:pt x="463" y="768"/>
                  <a:pt x="474" y="776"/>
                </a:cubicBezTo>
                <a:cubicBezTo>
                  <a:pt x="443" y="738"/>
                  <a:pt x="421" y="726"/>
                  <a:pt x="378" y="706"/>
                </a:cubicBezTo>
                <a:cubicBezTo>
                  <a:pt x="344" y="690"/>
                  <a:pt x="310" y="672"/>
                  <a:pt x="278" y="652"/>
                </a:cubicBezTo>
                <a:cubicBezTo>
                  <a:pt x="245" y="631"/>
                  <a:pt x="212" y="609"/>
                  <a:pt x="179" y="587"/>
                </a:cubicBezTo>
                <a:cubicBezTo>
                  <a:pt x="149" y="567"/>
                  <a:pt x="119" y="548"/>
                  <a:pt x="90" y="528"/>
                </a:cubicBezTo>
                <a:cubicBezTo>
                  <a:pt x="72" y="516"/>
                  <a:pt x="55" y="505"/>
                  <a:pt x="37" y="494"/>
                </a:cubicBezTo>
                <a:cubicBezTo>
                  <a:pt x="56" y="519"/>
                  <a:pt x="71" y="541"/>
                  <a:pt x="96" y="564"/>
                </a:cubicBezTo>
                <a:cubicBezTo>
                  <a:pt x="137" y="602"/>
                  <a:pt x="178" y="638"/>
                  <a:pt x="221" y="673"/>
                </a:cubicBezTo>
                <a:cubicBezTo>
                  <a:pt x="292" y="731"/>
                  <a:pt x="368" y="786"/>
                  <a:pt x="447" y="833"/>
                </a:cubicBezTo>
                <a:cubicBezTo>
                  <a:pt x="482" y="854"/>
                  <a:pt x="528" y="888"/>
                  <a:pt x="569" y="896"/>
                </a:cubicBezTo>
                <a:cubicBezTo>
                  <a:pt x="605" y="903"/>
                  <a:pt x="611" y="899"/>
                  <a:pt x="631" y="870"/>
                </a:cubicBezTo>
                <a:cubicBezTo>
                  <a:pt x="653" y="838"/>
                  <a:pt x="642" y="768"/>
                  <a:pt x="641" y="732"/>
                </a:cubicBezTo>
                <a:cubicBezTo>
                  <a:pt x="639" y="645"/>
                  <a:pt x="625" y="556"/>
                  <a:pt x="630" y="469"/>
                </a:cubicBezTo>
                <a:cubicBezTo>
                  <a:pt x="632" y="434"/>
                  <a:pt x="645" y="397"/>
                  <a:pt x="656" y="364"/>
                </a:cubicBezTo>
              </a:path>
            </a:pathLst>
          </a:custGeom>
          <a:noFill/>
          <a:ln w="19050" cap="rnd">
            <a:solidFill>
              <a:srgbClr val="5F4B7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7" name="Ink 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878638" y="2844800"/>
            <a:ext cx="919162" cy="981075"/>
          </a:xfrm>
          <a:custGeom>
            <a:avLst/>
            <a:gdLst>
              <a:gd name="T0" fmla="*/ 2147483647 w 2551"/>
              <a:gd name="T1" fmla="*/ 2147483647 h 2725"/>
              <a:gd name="T2" fmla="*/ 2147483647 w 2551"/>
              <a:gd name="T3" fmla="*/ 2147483647 h 2725"/>
              <a:gd name="T4" fmla="*/ 2147483647 w 2551"/>
              <a:gd name="T5" fmla="*/ 2147483647 h 2725"/>
              <a:gd name="T6" fmla="*/ 2147483647 w 2551"/>
              <a:gd name="T7" fmla="*/ 2147483647 h 2725"/>
              <a:gd name="T8" fmla="*/ 2147483647 w 2551"/>
              <a:gd name="T9" fmla="*/ 2147483647 h 2725"/>
              <a:gd name="T10" fmla="*/ 2147483647 w 2551"/>
              <a:gd name="T11" fmla="*/ 2147483647 h 2725"/>
              <a:gd name="T12" fmla="*/ 2147483647 w 2551"/>
              <a:gd name="T13" fmla="*/ 2147483647 h 2725"/>
              <a:gd name="T14" fmla="*/ 2147483647 w 2551"/>
              <a:gd name="T15" fmla="*/ 2147483647 h 2725"/>
              <a:gd name="T16" fmla="*/ 2147483647 w 2551"/>
              <a:gd name="T17" fmla="*/ 2147483647 h 2725"/>
              <a:gd name="T18" fmla="*/ 2147483647 w 2551"/>
              <a:gd name="T19" fmla="*/ 2147483647 h 2725"/>
              <a:gd name="T20" fmla="*/ 2147483647 w 2551"/>
              <a:gd name="T21" fmla="*/ 2147483647 h 2725"/>
              <a:gd name="T22" fmla="*/ 2147483647 w 2551"/>
              <a:gd name="T23" fmla="*/ 2147483647 h 2725"/>
              <a:gd name="T24" fmla="*/ 2147483647 w 2551"/>
              <a:gd name="T25" fmla="*/ 2147483647 h 2725"/>
              <a:gd name="T26" fmla="*/ 2147483647 w 2551"/>
              <a:gd name="T27" fmla="*/ 2147483647 h 2725"/>
              <a:gd name="T28" fmla="*/ 2147483647 w 2551"/>
              <a:gd name="T29" fmla="*/ 2147483647 h 2725"/>
              <a:gd name="T30" fmla="*/ 2147483647 w 2551"/>
              <a:gd name="T31" fmla="*/ 2147483647 h 2725"/>
              <a:gd name="T32" fmla="*/ 2147483647 w 2551"/>
              <a:gd name="T33" fmla="*/ 2147483647 h 2725"/>
              <a:gd name="T34" fmla="*/ 2147483647 w 2551"/>
              <a:gd name="T35" fmla="*/ 2147483647 h 2725"/>
              <a:gd name="T36" fmla="*/ 2147483647 w 2551"/>
              <a:gd name="T37" fmla="*/ 2147483647 h 2725"/>
              <a:gd name="T38" fmla="*/ 2147483647 w 2551"/>
              <a:gd name="T39" fmla="*/ 2147483647 h 2725"/>
              <a:gd name="T40" fmla="*/ 2147483647 w 2551"/>
              <a:gd name="T41" fmla="*/ 2147483647 h 2725"/>
              <a:gd name="T42" fmla="*/ 2147483647 w 2551"/>
              <a:gd name="T43" fmla="*/ 2147483647 h 2725"/>
              <a:gd name="T44" fmla="*/ 2147483647 w 2551"/>
              <a:gd name="T45" fmla="*/ 2147483647 h 2725"/>
              <a:gd name="T46" fmla="*/ 2147483647 w 2551"/>
              <a:gd name="T47" fmla="*/ 2147483647 h 2725"/>
              <a:gd name="T48" fmla="*/ 2147483647 w 2551"/>
              <a:gd name="T49" fmla="*/ 2147483647 h 2725"/>
              <a:gd name="T50" fmla="*/ 2147483647 w 2551"/>
              <a:gd name="T51" fmla="*/ 2147483647 h 2725"/>
              <a:gd name="T52" fmla="*/ 2147483647 w 2551"/>
              <a:gd name="T53" fmla="*/ 2147483647 h 2725"/>
              <a:gd name="T54" fmla="*/ 2147483647 w 2551"/>
              <a:gd name="T55" fmla="*/ 2147483647 h 2725"/>
              <a:gd name="T56" fmla="*/ 2147483647 w 2551"/>
              <a:gd name="T57" fmla="*/ 2147483647 h 2725"/>
              <a:gd name="T58" fmla="*/ 2147483647 w 2551"/>
              <a:gd name="T59" fmla="*/ 2147483647 h 2725"/>
              <a:gd name="T60" fmla="*/ 2147483647 w 2551"/>
              <a:gd name="T61" fmla="*/ 2147483647 h 2725"/>
              <a:gd name="T62" fmla="*/ 2147483647 w 2551"/>
              <a:gd name="T63" fmla="*/ 2147483647 h 2725"/>
              <a:gd name="T64" fmla="*/ 2147483647 w 2551"/>
              <a:gd name="T65" fmla="*/ 2147483647 h 2725"/>
              <a:gd name="T66" fmla="*/ 2147483647 w 2551"/>
              <a:gd name="T67" fmla="*/ 2147483647 h 2725"/>
              <a:gd name="T68" fmla="*/ 2147483647 w 2551"/>
              <a:gd name="T69" fmla="*/ 2147483647 h 2725"/>
              <a:gd name="T70" fmla="*/ 2147483647 w 2551"/>
              <a:gd name="T71" fmla="*/ 2147483647 h 2725"/>
              <a:gd name="T72" fmla="*/ 2147483647 w 2551"/>
              <a:gd name="T73" fmla="*/ 2147483647 h 2725"/>
              <a:gd name="T74" fmla="*/ 2147483647 w 2551"/>
              <a:gd name="T75" fmla="*/ 2147483647 h 2725"/>
              <a:gd name="T76" fmla="*/ 2147483647 w 2551"/>
              <a:gd name="T77" fmla="*/ 2147483647 h 2725"/>
              <a:gd name="T78" fmla="*/ 2147483647 w 2551"/>
              <a:gd name="T79" fmla="*/ 2147483647 h 2725"/>
              <a:gd name="T80" fmla="*/ 2147483647 w 2551"/>
              <a:gd name="T81" fmla="*/ 2147483647 h 2725"/>
              <a:gd name="T82" fmla="*/ 2147483647 w 2551"/>
              <a:gd name="T83" fmla="*/ 2147483647 h 2725"/>
              <a:gd name="T84" fmla="*/ 2147483647 w 2551"/>
              <a:gd name="T85" fmla="*/ 2147483647 h 2725"/>
              <a:gd name="T86" fmla="*/ 2147483647 w 2551"/>
              <a:gd name="T87" fmla="*/ 2147483647 h 2725"/>
              <a:gd name="T88" fmla="*/ 2147483647 w 2551"/>
              <a:gd name="T89" fmla="*/ 2147483647 h 2725"/>
              <a:gd name="T90" fmla="*/ 2147483647 w 2551"/>
              <a:gd name="T91" fmla="*/ 2147483647 h 2725"/>
              <a:gd name="T92" fmla="*/ 0 w 2551"/>
              <a:gd name="T93" fmla="*/ 2147483647 h 2725"/>
              <a:gd name="T94" fmla="*/ 2147483647 w 2551"/>
              <a:gd name="T95" fmla="*/ 2147483647 h 2725"/>
              <a:gd name="T96" fmla="*/ 2147483647 w 2551"/>
              <a:gd name="T97" fmla="*/ 2147483647 h 2725"/>
              <a:gd name="T98" fmla="*/ 2147483647 w 2551"/>
              <a:gd name="T99" fmla="*/ 2147483647 h 2725"/>
              <a:gd name="T100" fmla="*/ 2147483647 w 2551"/>
              <a:gd name="T101" fmla="*/ 2147483647 h 272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551"/>
              <a:gd name="T154" fmla="*/ 0 h 2725"/>
              <a:gd name="T155" fmla="*/ 2551 w 2551"/>
              <a:gd name="T156" fmla="*/ 2725 h 272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551" h="2725" extrusionOk="0">
                <a:moveTo>
                  <a:pt x="1430" y="100"/>
                </a:moveTo>
                <a:cubicBezTo>
                  <a:pt x="1342" y="99"/>
                  <a:pt x="1297" y="95"/>
                  <a:pt x="1218" y="155"/>
                </a:cubicBezTo>
                <a:cubicBezTo>
                  <a:pt x="1115" y="233"/>
                  <a:pt x="1039" y="344"/>
                  <a:pt x="969" y="452"/>
                </a:cubicBezTo>
                <a:cubicBezTo>
                  <a:pt x="872" y="602"/>
                  <a:pt x="803" y="770"/>
                  <a:pt x="755" y="943"/>
                </a:cubicBezTo>
                <a:cubicBezTo>
                  <a:pt x="696" y="1156"/>
                  <a:pt x="674" y="1421"/>
                  <a:pt x="851" y="1587"/>
                </a:cubicBezTo>
                <a:cubicBezTo>
                  <a:pt x="1045" y="1770"/>
                  <a:pt x="1376" y="1723"/>
                  <a:pt x="1606" y="1653"/>
                </a:cubicBezTo>
                <a:cubicBezTo>
                  <a:pt x="1825" y="1587"/>
                  <a:pt x="2038" y="1474"/>
                  <a:pt x="2211" y="1323"/>
                </a:cubicBezTo>
                <a:cubicBezTo>
                  <a:pt x="2363" y="1191"/>
                  <a:pt x="2489" y="1017"/>
                  <a:pt x="2535" y="819"/>
                </a:cubicBezTo>
                <a:cubicBezTo>
                  <a:pt x="2606" y="513"/>
                  <a:pt x="2442" y="212"/>
                  <a:pt x="2161" y="85"/>
                </a:cubicBezTo>
                <a:cubicBezTo>
                  <a:pt x="1929" y="-20"/>
                  <a:pt x="1671" y="-6"/>
                  <a:pt x="1426" y="22"/>
                </a:cubicBezTo>
                <a:cubicBezTo>
                  <a:pt x="1323" y="34"/>
                  <a:pt x="1220" y="48"/>
                  <a:pt x="1136" y="115"/>
                </a:cubicBezTo>
                <a:cubicBezTo>
                  <a:pt x="1125" y="127"/>
                  <a:pt x="1113" y="138"/>
                  <a:pt x="1102" y="150"/>
                </a:cubicBezTo>
              </a:path>
              <a:path w="2551" h="2725" extrusionOk="0">
                <a:moveTo>
                  <a:pt x="1175" y="616"/>
                </a:moveTo>
                <a:cubicBezTo>
                  <a:pt x="1165" y="638"/>
                  <a:pt x="1162" y="644"/>
                  <a:pt x="1155" y="667"/>
                </a:cubicBezTo>
                <a:cubicBezTo>
                  <a:pt x="1135" y="732"/>
                  <a:pt x="1125" y="800"/>
                  <a:pt x="1116" y="867"/>
                </a:cubicBezTo>
                <a:cubicBezTo>
                  <a:pt x="1105" y="950"/>
                  <a:pt x="1098" y="1039"/>
                  <a:pt x="1112" y="1123"/>
                </a:cubicBezTo>
                <a:cubicBezTo>
                  <a:pt x="1121" y="1179"/>
                  <a:pt x="1146" y="1243"/>
                  <a:pt x="1203" y="1267"/>
                </a:cubicBezTo>
                <a:cubicBezTo>
                  <a:pt x="1257" y="1289"/>
                  <a:pt x="1325" y="1264"/>
                  <a:pt x="1371" y="1234"/>
                </a:cubicBezTo>
                <a:cubicBezTo>
                  <a:pt x="1430" y="1195"/>
                  <a:pt x="1482" y="1135"/>
                  <a:pt x="1515" y="1073"/>
                </a:cubicBezTo>
                <a:cubicBezTo>
                  <a:pt x="1539" y="1028"/>
                  <a:pt x="1556" y="968"/>
                  <a:pt x="1545" y="917"/>
                </a:cubicBezTo>
                <a:cubicBezTo>
                  <a:pt x="1538" y="882"/>
                  <a:pt x="1506" y="862"/>
                  <a:pt x="1471" y="865"/>
                </a:cubicBezTo>
                <a:cubicBezTo>
                  <a:pt x="1431" y="869"/>
                  <a:pt x="1387" y="901"/>
                  <a:pt x="1361" y="930"/>
                </a:cubicBezTo>
                <a:cubicBezTo>
                  <a:pt x="1331" y="963"/>
                  <a:pt x="1305" y="1011"/>
                  <a:pt x="1290" y="1052"/>
                </a:cubicBezTo>
                <a:cubicBezTo>
                  <a:pt x="1276" y="1090"/>
                  <a:pt x="1291" y="1079"/>
                  <a:pt x="1298" y="1095"/>
                </a:cubicBezTo>
              </a:path>
              <a:path w="2551" h="2725" extrusionOk="0">
                <a:moveTo>
                  <a:pt x="1755" y="571"/>
                </a:moveTo>
                <a:cubicBezTo>
                  <a:pt x="1723" y="585"/>
                  <a:pt x="1684" y="595"/>
                  <a:pt x="1659" y="623"/>
                </a:cubicBezTo>
                <a:cubicBezTo>
                  <a:pt x="1618" y="667"/>
                  <a:pt x="1583" y="731"/>
                  <a:pt x="1570" y="790"/>
                </a:cubicBezTo>
                <a:cubicBezTo>
                  <a:pt x="1554" y="861"/>
                  <a:pt x="1557" y="944"/>
                  <a:pt x="1589" y="1010"/>
                </a:cubicBezTo>
                <a:cubicBezTo>
                  <a:pt x="1630" y="1096"/>
                  <a:pt x="1719" y="1145"/>
                  <a:pt x="1813" y="1142"/>
                </a:cubicBezTo>
                <a:cubicBezTo>
                  <a:pt x="1903" y="1139"/>
                  <a:pt x="1995" y="1093"/>
                  <a:pt x="2065" y="1039"/>
                </a:cubicBezTo>
                <a:cubicBezTo>
                  <a:pt x="2148" y="975"/>
                  <a:pt x="2216" y="887"/>
                  <a:pt x="2252" y="788"/>
                </a:cubicBezTo>
                <a:cubicBezTo>
                  <a:pt x="2288" y="689"/>
                  <a:pt x="2285" y="578"/>
                  <a:pt x="2249" y="479"/>
                </a:cubicBezTo>
                <a:cubicBezTo>
                  <a:pt x="2222" y="404"/>
                  <a:pt x="2163" y="327"/>
                  <a:pt x="2079" y="312"/>
                </a:cubicBezTo>
                <a:cubicBezTo>
                  <a:pt x="2007" y="299"/>
                  <a:pt x="1933" y="333"/>
                  <a:pt x="1878" y="377"/>
                </a:cubicBezTo>
                <a:cubicBezTo>
                  <a:pt x="1842" y="411"/>
                  <a:pt x="1830" y="422"/>
                  <a:pt x="1813" y="450"/>
                </a:cubicBezTo>
              </a:path>
              <a:path w="2551" h="2725" extrusionOk="0">
                <a:moveTo>
                  <a:pt x="770" y="1780"/>
                </a:moveTo>
                <a:cubicBezTo>
                  <a:pt x="760" y="1801"/>
                  <a:pt x="764" y="1790"/>
                  <a:pt x="750" y="1808"/>
                </a:cubicBezTo>
                <a:cubicBezTo>
                  <a:pt x="717" y="1851"/>
                  <a:pt x="688" y="1896"/>
                  <a:pt x="654" y="1939"/>
                </a:cubicBezTo>
                <a:cubicBezTo>
                  <a:pt x="578" y="2036"/>
                  <a:pt x="500" y="2132"/>
                  <a:pt x="420" y="2225"/>
                </a:cubicBezTo>
                <a:cubicBezTo>
                  <a:pt x="349" y="2307"/>
                  <a:pt x="278" y="2389"/>
                  <a:pt x="209" y="2472"/>
                </a:cubicBezTo>
                <a:cubicBezTo>
                  <a:pt x="162" y="2529"/>
                  <a:pt x="93" y="2590"/>
                  <a:pt x="87" y="2669"/>
                </a:cubicBezTo>
                <a:cubicBezTo>
                  <a:pt x="85" y="2690"/>
                  <a:pt x="95" y="2703"/>
                  <a:pt x="108" y="2718"/>
                </a:cubicBezTo>
                <a:cubicBezTo>
                  <a:pt x="111" y="2720"/>
                  <a:pt x="115" y="2722"/>
                  <a:pt x="118" y="2724"/>
                </a:cubicBezTo>
                <a:cubicBezTo>
                  <a:pt x="111" y="2698"/>
                  <a:pt x="106" y="2674"/>
                  <a:pt x="102" y="2647"/>
                </a:cubicBezTo>
                <a:cubicBezTo>
                  <a:pt x="86" y="2527"/>
                  <a:pt x="99" y="2402"/>
                  <a:pt x="106" y="2282"/>
                </a:cubicBezTo>
                <a:cubicBezTo>
                  <a:pt x="79" y="2332"/>
                  <a:pt x="60" y="2386"/>
                  <a:pt x="40" y="2439"/>
                </a:cubicBezTo>
                <a:cubicBezTo>
                  <a:pt x="25" y="2479"/>
                  <a:pt x="11" y="2517"/>
                  <a:pt x="0" y="2558"/>
                </a:cubicBezTo>
                <a:cubicBezTo>
                  <a:pt x="29" y="2556"/>
                  <a:pt x="54" y="2553"/>
                  <a:pt x="87" y="2543"/>
                </a:cubicBezTo>
                <a:cubicBezTo>
                  <a:pt x="136" y="2529"/>
                  <a:pt x="183" y="2511"/>
                  <a:pt x="232" y="2498"/>
                </a:cubicBezTo>
                <a:cubicBezTo>
                  <a:pt x="277" y="2486"/>
                  <a:pt x="331" y="2486"/>
                  <a:pt x="374" y="2474"/>
                </a:cubicBezTo>
                <a:cubicBezTo>
                  <a:pt x="402" y="2466"/>
                  <a:pt x="420" y="2447"/>
                  <a:pt x="443" y="2432"/>
                </a:cubicBezTo>
              </a:path>
            </a:pathLst>
          </a:custGeom>
          <a:noFill/>
          <a:ln w="19050" cap="rnd">
            <a:solidFill>
              <a:srgbClr val="7894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Oval 2"/>
          <p:cNvSpPr>
            <a:spLocks noChangeArrowheads="1"/>
          </p:cNvSpPr>
          <p:nvPr/>
        </p:nvSpPr>
        <p:spPr bwMode="auto">
          <a:xfrm>
            <a:off x="1981200" y="18288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4995" name="Oval 3"/>
          <p:cNvSpPr>
            <a:spLocks noChangeArrowheads="1"/>
          </p:cNvSpPr>
          <p:nvPr/>
        </p:nvSpPr>
        <p:spPr bwMode="auto">
          <a:xfrm>
            <a:off x="2590800" y="22860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4996" name="Oval 4"/>
          <p:cNvSpPr>
            <a:spLocks noChangeArrowheads="1"/>
          </p:cNvSpPr>
          <p:nvPr/>
        </p:nvSpPr>
        <p:spPr bwMode="auto">
          <a:xfrm>
            <a:off x="1295400" y="23622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 flipH="1">
            <a:off x="1676400" y="22098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8" name="Line 6"/>
          <p:cNvSpPr>
            <a:spLocks noChangeShapeType="1"/>
          </p:cNvSpPr>
          <p:nvPr/>
        </p:nvSpPr>
        <p:spPr bwMode="auto">
          <a:xfrm>
            <a:off x="2438400" y="22098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9" name="Line 7"/>
          <p:cNvSpPr>
            <a:spLocks noChangeShapeType="1"/>
          </p:cNvSpPr>
          <p:nvPr/>
        </p:nvSpPr>
        <p:spPr bwMode="auto">
          <a:xfrm>
            <a:off x="1676400" y="28194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1314450" y="2432050"/>
            <a:ext cx="427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0"/>
              <a:t>20</a:t>
            </a:r>
          </a:p>
        </p:txBody>
      </p:sp>
      <p:sp>
        <p:nvSpPr>
          <p:cNvPr id="85001" name="Line 9"/>
          <p:cNvSpPr>
            <a:spLocks noChangeShapeType="1"/>
          </p:cNvSpPr>
          <p:nvPr/>
        </p:nvSpPr>
        <p:spPr bwMode="auto">
          <a:xfrm flipH="1">
            <a:off x="1219200" y="28194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2" name="Line 10"/>
          <p:cNvSpPr>
            <a:spLocks noChangeShapeType="1"/>
          </p:cNvSpPr>
          <p:nvPr/>
        </p:nvSpPr>
        <p:spPr bwMode="auto">
          <a:xfrm flipH="1">
            <a:off x="2590800" y="27432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3" name="Line 11"/>
          <p:cNvSpPr>
            <a:spLocks noChangeShapeType="1"/>
          </p:cNvSpPr>
          <p:nvPr/>
        </p:nvSpPr>
        <p:spPr bwMode="auto">
          <a:xfrm>
            <a:off x="2971800" y="27432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4" name="Text Box 12"/>
          <p:cNvSpPr txBox="1">
            <a:spLocks noChangeArrowheads="1"/>
          </p:cNvSpPr>
          <p:nvPr/>
        </p:nvSpPr>
        <p:spPr bwMode="auto">
          <a:xfrm>
            <a:off x="2000250" y="1905000"/>
            <a:ext cx="427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0"/>
              <a:t>42</a:t>
            </a:r>
          </a:p>
        </p:txBody>
      </p:sp>
      <p:sp>
        <p:nvSpPr>
          <p:cNvPr id="85005" name="Text Box 13"/>
          <p:cNvSpPr txBox="1">
            <a:spLocks noChangeArrowheads="1"/>
          </p:cNvSpPr>
          <p:nvPr/>
        </p:nvSpPr>
        <p:spPr bwMode="auto">
          <a:xfrm>
            <a:off x="2581275" y="2362200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0"/>
              <a:t>100</a:t>
            </a:r>
          </a:p>
        </p:txBody>
      </p:sp>
      <p:grpSp>
        <p:nvGrpSpPr>
          <p:cNvPr id="85006" name="Group 14"/>
          <p:cNvGrpSpPr>
            <a:grpSpLocks/>
          </p:cNvGrpSpPr>
          <p:nvPr/>
        </p:nvGrpSpPr>
        <p:grpSpPr bwMode="auto">
          <a:xfrm>
            <a:off x="1600200" y="3124200"/>
            <a:ext cx="609600" cy="685800"/>
            <a:chOff x="1008" y="1968"/>
            <a:chExt cx="384" cy="432"/>
          </a:xfrm>
        </p:grpSpPr>
        <p:sp>
          <p:nvSpPr>
            <p:cNvPr id="85053" name="Oval 15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54" name="Line 16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55" name="Line 17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56" name="Text Box 18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 altLang="en-US" sz="1600" b="0"/>
                <a:t>21</a:t>
              </a:r>
            </a:p>
          </p:txBody>
        </p:sp>
      </p:grpSp>
      <p:grpSp>
        <p:nvGrpSpPr>
          <p:cNvPr id="85007" name="Group 19"/>
          <p:cNvGrpSpPr>
            <a:grpSpLocks/>
          </p:cNvGrpSpPr>
          <p:nvPr/>
        </p:nvGrpSpPr>
        <p:grpSpPr bwMode="auto">
          <a:xfrm>
            <a:off x="1981200" y="3810000"/>
            <a:ext cx="609600" cy="685800"/>
            <a:chOff x="1008" y="1968"/>
            <a:chExt cx="384" cy="432"/>
          </a:xfrm>
        </p:grpSpPr>
        <p:sp>
          <p:nvSpPr>
            <p:cNvPr id="85049" name="Oval 20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50" name="Line 21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51" name="Line 22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52" name="Text Box 23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 altLang="en-US" sz="1600" b="0"/>
                <a:t>35</a:t>
              </a:r>
            </a:p>
          </p:txBody>
        </p:sp>
      </p:grpSp>
      <p:sp>
        <p:nvSpPr>
          <p:cNvPr id="85008" name="Oval 24"/>
          <p:cNvSpPr>
            <a:spLocks noChangeArrowheads="1"/>
          </p:cNvSpPr>
          <p:nvPr/>
        </p:nvSpPr>
        <p:spPr bwMode="auto">
          <a:xfrm>
            <a:off x="2971800" y="30480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5009" name="Line 25"/>
          <p:cNvSpPr>
            <a:spLocks noChangeShapeType="1"/>
          </p:cNvSpPr>
          <p:nvPr/>
        </p:nvSpPr>
        <p:spPr bwMode="auto">
          <a:xfrm>
            <a:off x="3352800" y="34290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0" name="Line 26"/>
          <p:cNvSpPr>
            <a:spLocks noChangeShapeType="1"/>
          </p:cNvSpPr>
          <p:nvPr/>
        </p:nvSpPr>
        <p:spPr bwMode="auto">
          <a:xfrm flipH="1">
            <a:off x="2895600" y="34290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1" name="Text Box 27"/>
          <p:cNvSpPr txBox="1">
            <a:spLocks noChangeArrowheads="1"/>
          </p:cNvSpPr>
          <p:nvPr/>
        </p:nvSpPr>
        <p:spPr bwMode="auto">
          <a:xfrm>
            <a:off x="2981325" y="3133725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0"/>
              <a:t>211</a:t>
            </a:r>
          </a:p>
        </p:txBody>
      </p:sp>
      <p:grpSp>
        <p:nvGrpSpPr>
          <p:cNvPr id="85012" name="Group 28"/>
          <p:cNvGrpSpPr>
            <a:grpSpLocks/>
          </p:cNvGrpSpPr>
          <p:nvPr/>
        </p:nvGrpSpPr>
        <p:grpSpPr bwMode="auto">
          <a:xfrm>
            <a:off x="1600200" y="4495800"/>
            <a:ext cx="609600" cy="685800"/>
            <a:chOff x="1008" y="1968"/>
            <a:chExt cx="384" cy="432"/>
          </a:xfrm>
        </p:grpSpPr>
        <p:sp>
          <p:nvSpPr>
            <p:cNvPr id="85045" name="Oval 29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46" name="Line 30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47" name="Line 31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48" name="Text Box 32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 altLang="en-US" sz="1600" b="0"/>
                <a:t>25</a:t>
              </a:r>
            </a:p>
          </p:txBody>
        </p:sp>
      </p:grpSp>
      <p:sp>
        <p:nvSpPr>
          <p:cNvPr id="85013" name="Text Box 33"/>
          <p:cNvSpPr txBox="1">
            <a:spLocks noChangeArrowheads="1"/>
          </p:cNvSpPr>
          <p:nvPr/>
        </p:nvSpPr>
        <p:spPr bwMode="auto">
          <a:xfrm>
            <a:off x="125413" y="5772150"/>
            <a:ext cx="883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800">
                <a:latin typeface="Arial" pitchFamily="34" charset="0"/>
              </a:rPr>
              <a:t>BT =</a:t>
            </a:r>
            <a:r>
              <a:rPr lang="en-US" altLang="en-US" sz="1800" b="0">
                <a:latin typeface="Arial" pitchFamily="34" charset="0"/>
              </a:rPr>
              <a:t>   '(  42   ( 20  (12 () ())   (21  ()   (35  (25 () ())  (39 () ()))  )) (100 ()  (211 ()  ()) )  )</a:t>
            </a:r>
          </a:p>
        </p:txBody>
      </p:sp>
      <p:grpSp>
        <p:nvGrpSpPr>
          <p:cNvPr id="85014" name="Group 34"/>
          <p:cNvGrpSpPr>
            <a:grpSpLocks/>
          </p:cNvGrpSpPr>
          <p:nvPr/>
        </p:nvGrpSpPr>
        <p:grpSpPr bwMode="auto">
          <a:xfrm>
            <a:off x="2362200" y="4495800"/>
            <a:ext cx="609600" cy="685800"/>
            <a:chOff x="1008" y="1968"/>
            <a:chExt cx="384" cy="432"/>
          </a:xfrm>
        </p:grpSpPr>
        <p:sp>
          <p:nvSpPr>
            <p:cNvPr id="85041" name="Oval 35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42" name="Line 36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43" name="Line 37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44" name="Text Box 38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 altLang="en-US" sz="1600" b="0"/>
                <a:t>39</a:t>
              </a:r>
            </a:p>
          </p:txBody>
        </p:sp>
      </p:grpSp>
      <p:grpSp>
        <p:nvGrpSpPr>
          <p:cNvPr id="85015" name="Group 39"/>
          <p:cNvGrpSpPr>
            <a:grpSpLocks/>
          </p:cNvGrpSpPr>
          <p:nvPr/>
        </p:nvGrpSpPr>
        <p:grpSpPr bwMode="auto">
          <a:xfrm>
            <a:off x="838200" y="3124200"/>
            <a:ext cx="609600" cy="685800"/>
            <a:chOff x="1008" y="1968"/>
            <a:chExt cx="384" cy="432"/>
          </a:xfrm>
        </p:grpSpPr>
        <p:sp>
          <p:nvSpPr>
            <p:cNvPr id="85037" name="Oval 40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38" name="Line 41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9" name="Line 42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40" name="Text Box 43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 altLang="en-US" sz="1600" b="0"/>
                <a:t>12</a:t>
              </a:r>
            </a:p>
          </p:txBody>
        </p:sp>
      </p:grpSp>
      <p:sp>
        <p:nvSpPr>
          <p:cNvPr id="85016" name="Text Box 44"/>
          <p:cNvSpPr txBox="1">
            <a:spLocks noChangeArrowheads="1"/>
          </p:cNvSpPr>
          <p:nvPr/>
        </p:nvSpPr>
        <p:spPr bwMode="auto">
          <a:xfrm>
            <a:off x="4876800" y="2173288"/>
            <a:ext cx="3581400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b="0"/>
              <a:t>Identifying features:</a:t>
            </a:r>
          </a:p>
          <a:p>
            <a:pPr algn="l">
              <a:buFontTx/>
              <a:buChar char="•"/>
            </a:pPr>
            <a:r>
              <a:rPr lang="en-US" altLang="en-US" sz="1600" b="0"/>
              <a:t> Every node has two subtrees</a:t>
            </a:r>
          </a:p>
          <a:p>
            <a:pPr algn="l">
              <a:buFontTx/>
              <a:buChar char="•"/>
            </a:pPr>
            <a:r>
              <a:rPr lang="en-US" altLang="en-US" sz="1600" b="0"/>
              <a:t> Each node has a value or </a:t>
            </a:r>
            <a:r>
              <a:rPr lang="ja-JP" altLang="en-US" sz="1600" b="0"/>
              <a:t>“</a:t>
            </a:r>
            <a:r>
              <a:rPr lang="en-US" altLang="ja-JP" sz="1600" b="0"/>
              <a:t>key</a:t>
            </a:r>
            <a:r>
              <a:rPr lang="ja-JP" altLang="en-US" sz="1600" b="0"/>
              <a:t>”</a:t>
            </a:r>
            <a:endParaRPr lang="en-US" altLang="ja-JP" sz="1600" b="0"/>
          </a:p>
          <a:p>
            <a:pPr algn="l">
              <a:buFontTx/>
              <a:buChar char="•"/>
            </a:pPr>
            <a:r>
              <a:rPr lang="en-US" altLang="en-US" sz="1600" b="0"/>
              <a:t> The root value is always </a:t>
            </a:r>
            <a:r>
              <a:rPr lang="en-US" altLang="en-US" sz="1600"/>
              <a:t>greater than</a:t>
            </a:r>
            <a:r>
              <a:rPr lang="en-US" altLang="en-US" sz="1600" b="0"/>
              <a:t> all nodes in a left subtree (or empty)</a:t>
            </a:r>
          </a:p>
          <a:p>
            <a:pPr algn="l">
              <a:buFontTx/>
              <a:buChar char="•"/>
            </a:pPr>
            <a:r>
              <a:rPr lang="en-US" altLang="en-US" sz="1600" b="0"/>
              <a:t> The root value is always </a:t>
            </a:r>
            <a:r>
              <a:rPr lang="en-US" altLang="en-US" sz="1600"/>
              <a:t>less than</a:t>
            </a:r>
            <a:r>
              <a:rPr lang="en-US" altLang="en-US" sz="1600" b="0"/>
              <a:t>          all nodes in a right subtree (or empty)</a:t>
            </a:r>
          </a:p>
          <a:p>
            <a:pPr algn="l">
              <a:buFontTx/>
              <a:buChar char="•"/>
            </a:pPr>
            <a:r>
              <a:rPr lang="en-US" altLang="en-US" sz="1600" b="0"/>
              <a:t> Each node has a distinct value</a:t>
            </a:r>
          </a:p>
        </p:txBody>
      </p:sp>
      <p:sp>
        <p:nvSpPr>
          <p:cNvPr id="85017" name="Rectangle 45"/>
          <p:cNvSpPr>
            <a:spLocks noChangeArrowheads="1"/>
          </p:cNvSpPr>
          <p:nvPr/>
        </p:nvSpPr>
        <p:spPr bwMode="auto">
          <a:xfrm>
            <a:off x="4495800" y="1752600"/>
            <a:ext cx="4191000" cy="3657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5018" name="Rectangle 46"/>
          <p:cNvSpPr>
            <a:spLocks noChangeArrowheads="1"/>
          </p:cNvSpPr>
          <p:nvPr/>
        </p:nvSpPr>
        <p:spPr bwMode="auto">
          <a:xfrm>
            <a:off x="2319338" y="212725"/>
            <a:ext cx="4538662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200" b="0"/>
              <a:t>Binary Search Trees</a:t>
            </a:r>
          </a:p>
        </p:txBody>
      </p:sp>
      <p:grpSp>
        <p:nvGrpSpPr>
          <p:cNvPr id="85019" name="Group 47"/>
          <p:cNvGrpSpPr>
            <a:grpSpLocks/>
          </p:cNvGrpSpPr>
          <p:nvPr/>
        </p:nvGrpSpPr>
        <p:grpSpPr bwMode="auto">
          <a:xfrm>
            <a:off x="468313" y="1143000"/>
            <a:ext cx="8218487" cy="180975"/>
            <a:chOff x="295" y="1311"/>
            <a:chExt cx="5177" cy="114"/>
          </a:xfrm>
        </p:grpSpPr>
        <p:sp>
          <p:nvSpPr>
            <p:cNvPr id="85035" name="Rectangle 48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36" name="Rectangle 49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5020" name="Text Box 51"/>
          <p:cNvSpPr txBox="1">
            <a:spLocks noChangeArrowheads="1"/>
          </p:cNvSpPr>
          <p:nvPr/>
        </p:nvSpPr>
        <p:spPr bwMode="auto">
          <a:xfrm>
            <a:off x="6443663" y="6256338"/>
            <a:ext cx="22113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200" b="0">
                <a:solidFill>
                  <a:srgbClr val="008000"/>
                </a:solidFill>
              </a:rPr>
              <a:t>All these parens </a:t>
            </a:r>
            <a:r>
              <a:rPr lang="en-US" altLang="en-US" sz="1200" i="1">
                <a:solidFill>
                  <a:srgbClr val="008000"/>
                </a:solidFill>
              </a:rPr>
              <a:t>look</a:t>
            </a:r>
            <a:r>
              <a:rPr lang="en-US" altLang="en-US" sz="1200" b="0">
                <a:solidFill>
                  <a:srgbClr val="008000"/>
                </a:solidFill>
              </a:rPr>
              <a:t> like leaves!</a:t>
            </a:r>
          </a:p>
        </p:txBody>
      </p:sp>
      <p:grpSp>
        <p:nvGrpSpPr>
          <p:cNvPr id="85021" name="Group 49"/>
          <p:cNvGrpSpPr>
            <a:grpSpLocks/>
          </p:cNvGrpSpPr>
          <p:nvPr/>
        </p:nvGrpSpPr>
        <p:grpSpPr bwMode="auto">
          <a:xfrm>
            <a:off x="8645525" y="6332538"/>
            <a:ext cx="355600" cy="381000"/>
            <a:chOff x="2928" y="1051"/>
            <a:chExt cx="840" cy="957"/>
          </a:xfrm>
        </p:grpSpPr>
        <p:sp>
          <p:nvSpPr>
            <p:cNvPr id="85022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3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24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25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26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27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28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29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30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31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32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33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34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Oval 2"/>
          <p:cNvSpPr>
            <a:spLocks noChangeArrowheads="1"/>
          </p:cNvSpPr>
          <p:nvPr/>
        </p:nvSpPr>
        <p:spPr bwMode="auto">
          <a:xfrm>
            <a:off x="1504950" y="22860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6019" name="Oval 3"/>
          <p:cNvSpPr>
            <a:spLocks noChangeArrowheads="1"/>
          </p:cNvSpPr>
          <p:nvPr/>
        </p:nvSpPr>
        <p:spPr bwMode="auto">
          <a:xfrm>
            <a:off x="2114550" y="27432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6020" name="Oval 4"/>
          <p:cNvSpPr>
            <a:spLocks noChangeArrowheads="1"/>
          </p:cNvSpPr>
          <p:nvPr/>
        </p:nvSpPr>
        <p:spPr bwMode="auto">
          <a:xfrm>
            <a:off x="819150" y="28194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6021" name="Line 5"/>
          <p:cNvSpPr>
            <a:spLocks noChangeShapeType="1"/>
          </p:cNvSpPr>
          <p:nvPr/>
        </p:nvSpPr>
        <p:spPr bwMode="auto">
          <a:xfrm flipH="1">
            <a:off x="1200150" y="26670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2" name="Line 6"/>
          <p:cNvSpPr>
            <a:spLocks noChangeShapeType="1"/>
          </p:cNvSpPr>
          <p:nvPr/>
        </p:nvSpPr>
        <p:spPr bwMode="auto">
          <a:xfrm>
            <a:off x="1962150" y="26670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3" name="Line 7"/>
          <p:cNvSpPr>
            <a:spLocks noChangeShapeType="1"/>
          </p:cNvSpPr>
          <p:nvPr/>
        </p:nvSpPr>
        <p:spPr bwMode="auto">
          <a:xfrm>
            <a:off x="1200150" y="32766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838200" y="2889250"/>
            <a:ext cx="427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0"/>
              <a:t>20</a:t>
            </a:r>
          </a:p>
        </p:txBody>
      </p:sp>
      <p:sp>
        <p:nvSpPr>
          <p:cNvPr id="86025" name="Line 9"/>
          <p:cNvSpPr>
            <a:spLocks noChangeShapeType="1"/>
          </p:cNvSpPr>
          <p:nvPr/>
        </p:nvSpPr>
        <p:spPr bwMode="auto">
          <a:xfrm flipH="1">
            <a:off x="742950" y="32766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6" name="Line 10"/>
          <p:cNvSpPr>
            <a:spLocks noChangeShapeType="1"/>
          </p:cNvSpPr>
          <p:nvPr/>
        </p:nvSpPr>
        <p:spPr bwMode="auto">
          <a:xfrm flipH="1">
            <a:off x="2114550" y="32004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7" name="Line 11"/>
          <p:cNvSpPr>
            <a:spLocks noChangeShapeType="1"/>
          </p:cNvSpPr>
          <p:nvPr/>
        </p:nvSpPr>
        <p:spPr bwMode="auto">
          <a:xfrm>
            <a:off x="2495550" y="32004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8" name="Text Box 12"/>
          <p:cNvSpPr txBox="1">
            <a:spLocks noChangeArrowheads="1"/>
          </p:cNvSpPr>
          <p:nvPr/>
        </p:nvSpPr>
        <p:spPr bwMode="auto">
          <a:xfrm>
            <a:off x="1524000" y="2362200"/>
            <a:ext cx="427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0"/>
              <a:t>42</a:t>
            </a:r>
          </a:p>
        </p:txBody>
      </p:sp>
      <p:sp>
        <p:nvSpPr>
          <p:cNvPr id="86029" name="Text Box 13"/>
          <p:cNvSpPr txBox="1">
            <a:spLocks noChangeArrowheads="1"/>
          </p:cNvSpPr>
          <p:nvPr/>
        </p:nvSpPr>
        <p:spPr bwMode="auto">
          <a:xfrm>
            <a:off x="2105025" y="2819400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0"/>
              <a:t>100</a:t>
            </a:r>
          </a:p>
        </p:txBody>
      </p:sp>
      <p:grpSp>
        <p:nvGrpSpPr>
          <p:cNvPr id="86030" name="Group 14"/>
          <p:cNvGrpSpPr>
            <a:grpSpLocks/>
          </p:cNvGrpSpPr>
          <p:nvPr/>
        </p:nvGrpSpPr>
        <p:grpSpPr bwMode="auto">
          <a:xfrm>
            <a:off x="1123950" y="3581400"/>
            <a:ext cx="609600" cy="685800"/>
            <a:chOff x="1008" y="1968"/>
            <a:chExt cx="384" cy="432"/>
          </a:xfrm>
        </p:grpSpPr>
        <p:sp>
          <p:nvSpPr>
            <p:cNvPr id="86073" name="Oval 15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074" name="Line 16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75" name="Line 17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76" name="Text Box 18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 altLang="en-US" sz="1600" b="0"/>
                <a:t>21</a:t>
              </a:r>
            </a:p>
          </p:txBody>
        </p:sp>
      </p:grpSp>
      <p:grpSp>
        <p:nvGrpSpPr>
          <p:cNvPr id="86031" name="Group 21"/>
          <p:cNvGrpSpPr>
            <a:grpSpLocks/>
          </p:cNvGrpSpPr>
          <p:nvPr/>
        </p:nvGrpSpPr>
        <p:grpSpPr bwMode="auto">
          <a:xfrm>
            <a:off x="1504950" y="4267200"/>
            <a:ext cx="609600" cy="685800"/>
            <a:chOff x="1008" y="1968"/>
            <a:chExt cx="384" cy="432"/>
          </a:xfrm>
        </p:grpSpPr>
        <p:sp>
          <p:nvSpPr>
            <p:cNvPr id="86069" name="Oval 22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070" name="Line 23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71" name="Line 24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72" name="Text Box 25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 altLang="en-US" sz="1600" b="0"/>
                <a:t>35</a:t>
              </a:r>
            </a:p>
          </p:txBody>
        </p:sp>
      </p:grpSp>
      <p:sp>
        <p:nvSpPr>
          <p:cNvPr id="86032" name="Oval 26"/>
          <p:cNvSpPr>
            <a:spLocks noChangeArrowheads="1"/>
          </p:cNvSpPr>
          <p:nvPr/>
        </p:nvSpPr>
        <p:spPr bwMode="auto">
          <a:xfrm>
            <a:off x="2495550" y="35052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6033" name="Line 27"/>
          <p:cNvSpPr>
            <a:spLocks noChangeShapeType="1"/>
          </p:cNvSpPr>
          <p:nvPr/>
        </p:nvSpPr>
        <p:spPr bwMode="auto">
          <a:xfrm>
            <a:off x="2876550" y="38862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4" name="Line 28"/>
          <p:cNvSpPr>
            <a:spLocks noChangeShapeType="1"/>
          </p:cNvSpPr>
          <p:nvPr/>
        </p:nvSpPr>
        <p:spPr bwMode="auto">
          <a:xfrm flipH="1">
            <a:off x="2419350" y="38862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5" name="Text Box 29"/>
          <p:cNvSpPr txBox="1">
            <a:spLocks noChangeArrowheads="1"/>
          </p:cNvSpPr>
          <p:nvPr/>
        </p:nvSpPr>
        <p:spPr bwMode="auto">
          <a:xfrm>
            <a:off x="2505075" y="3590925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0"/>
              <a:t>211</a:t>
            </a:r>
          </a:p>
        </p:txBody>
      </p:sp>
      <p:grpSp>
        <p:nvGrpSpPr>
          <p:cNvPr id="86036" name="Group 30"/>
          <p:cNvGrpSpPr>
            <a:grpSpLocks/>
          </p:cNvGrpSpPr>
          <p:nvPr/>
        </p:nvGrpSpPr>
        <p:grpSpPr bwMode="auto">
          <a:xfrm>
            <a:off x="1123950" y="4953000"/>
            <a:ext cx="609600" cy="685800"/>
            <a:chOff x="1008" y="1968"/>
            <a:chExt cx="384" cy="432"/>
          </a:xfrm>
        </p:grpSpPr>
        <p:sp>
          <p:nvSpPr>
            <p:cNvPr id="86065" name="Oval 31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066" name="Line 32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67" name="Line 33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68" name="Text Box 34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 altLang="en-US" sz="1600" b="0"/>
                <a:t>25</a:t>
              </a:r>
            </a:p>
          </p:txBody>
        </p:sp>
      </p:grpSp>
      <p:grpSp>
        <p:nvGrpSpPr>
          <p:cNvPr id="86037" name="Group 35"/>
          <p:cNvGrpSpPr>
            <a:grpSpLocks/>
          </p:cNvGrpSpPr>
          <p:nvPr/>
        </p:nvGrpSpPr>
        <p:grpSpPr bwMode="auto">
          <a:xfrm>
            <a:off x="361950" y="3581400"/>
            <a:ext cx="609600" cy="685800"/>
            <a:chOff x="1008" y="1968"/>
            <a:chExt cx="384" cy="432"/>
          </a:xfrm>
        </p:grpSpPr>
        <p:sp>
          <p:nvSpPr>
            <p:cNvPr id="86061" name="Oval 36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062" name="Line 37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63" name="Line 38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64" name="Text Box 39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 altLang="en-US" sz="1600" b="0"/>
                <a:t>12</a:t>
              </a:r>
            </a:p>
          </p:txBody>
        </p:sp>
      </p:grpSp>
      <p:sp>
        <p:nvSpPr>
          <p:cNvPr id="86038" name="Rectangle 40"/>
          <p:cNvSpPr>
            <a:spLocks noChangeArrowheads="1"/>
          </p:cNvSpPr>
          <p:nvPr/>
        </p:nvSpPr>
        <p:spPr bwMode="auto">
          <a:xfrm>
            <a:off x="2967038" y="136525"/>
            <a:ext cx="3281362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200" b="0"/>
              <a:t>Tapping BSTs</a:t>
            </a:r>
          </a:p>
        </p:txBody>
      </p:sp>
      <p:grpSp>
        <p:nvGrpSpPr>
          <p:cNvPr id="86039" name="Group 41"/>
          <p:cNvGrpSpPr>
            <a:grpSpLocks/>
          </p:cNvGrpSpPr>
          <p:nvPr/>
        </p:nvGrpSpPr>
        <p:grpSpPr bwMode="auto">
          <a:xfrm>
            <a:off x="392113" y="990600"/>
            <a:ext cx="8218487" cy="180975"/>
            <a:chOff x="295" y="1311"/>
            <a:chExt cx="5177" cy="114"/>
          </a:xfrm>
        </p:grpSpPr>
        <p:sp>
          <p:nvSpPr>
            <p:cNvPr id="86059" name="Rectangle 42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060" name="Rectangle 43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6040" name="Rectangle 89"/>
          <p:cNvSpPr>
            <a:spLocks noChangeArrowheads="1"/>
          </p:cNvSpPr>
          <p:nvPr/>
        </p:nvSpPr>
        <p:spPr bwMode="auto">
          <a:xfrm>
            <a:off x="3321050" y="2155825"/>
            <a:ext cx="5397500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sz="1800">
                <a:latin typeface="Courier New" pitchFamily="49" charset="0"/>
              </a:rPr>
              <a:t>(define (print-bt BT)</a:t>
            </a:r>
          </a:p>
          <a:p>
            <a:pPr algn="l">
              <a:lnSpc>
                <a:spcPct val="50000"/>
              </a:lnSpc>
            </a:pPr>
            <a:r>
              <a:rPr lang="en-US" altLang="en-US" sz="1800">
                <a:latin typeface="Courier New" pitchFamily="49" charset="0"/>
              </a:rPr>
              <a:t>  (if (null? BT)</a:t>
            </a:r>
          </a:p>
          <a:p>
            <a:pPr algn="l">
              <a:lnSpc>
                <a:spcPct val="50000"/>
              </a:lnSpc>
            </a:pPr>
            <a:r>
              <a:rPr lang="en-US" altLang="en-US" sz="1800">
                <a:latin typeface="Courier New" pitchFamily="49" charset="0"/>
              </a:rPr>
              <a:t>      </a:t>
            </a:r>
            <a:r>
              <a:rPr lang="en-US" altLang="en-US" sz="1800">
                <a:solidFill>
                  <a:srgbClr val="008000"/>
                </a:solidFill>
                <a:latin typeface="Courier New" pitchFamily="49" charset="0"/>
              </a:rPr>
              <a:t>"empty tree!"</a:t>
            </a:r>
            <a:endParaRPr lang="en-US" altLang="en-US" sz="1800">
              <a:latin typeface="Courier New" pitchFamily="49" charset="0"/>
            </a:endParaRPr>
          </a:p>
          <a:p>
            <a:pPr algn="l">
              <a:lnSpc>
                <a:spcPct val="50000"/>
              </a:lnSpc>
            </a:pPr>
            <a:r>
              <a:rPr lang="en-US" altLang="en-US" sz="1800">
                <a:latin typeface="Courier New" pitchFamily="49" charset="0"/>
              </a:rPr>
              <a:t>      </a:t>
            </a:r>
            <a:r>
              <a:rPr lang="en-US" altLang="en-US" sz="1800">
                <a:solidFill>
                  <a:srgbClr val="A70BE0"/>
                </a:solidFill>
                <a:latin typeface="Courier New" pitchFamily="49" charset="0"/>
              </a:rPr>
              <a:t>(let* ([ root (first BT) ]</a:t>
            </a:r>
          </a:p>
          <a:p>
            <a:pPr algn="l">
              <a:lnSpc>
                <a:spcPct val="50000"/>
              </a:lnSpc>
            </a:pPr>
            <a:r>
              <a:rPr lang="en-US" altLang="en-US" sz="1800">
                <a:solidFill>
                  <a:srgbClr val="A70BE0"/>
                </a:solidFill>
                <a:latin typeface="Courier New" pitchFamily="49" charset="0"/>
              </a:rPr>
              <a:t>             [ LEFT (second BT) ]</a:t>
            </a:r>
          </a:p>
          <a:p>
            <a:pPr algn="l">
              <a:lnSpc>
                <a:spcPct val="50000"/>
              </a:lnSpc>
            </a:pPr>
            <a:r>
              <a:rPr lang="en-US" altLang="en-US" sz="1800">
                <a:solidFill>
                  <a:srgbClr val="A70BE0"/>
                </a:solidFill>
                <a:latin typeface="Courier New" pitchFamily="49" charset="0"/>
              </a:rPr>
              <a:t>             [ RIGHT (third BT) ])</a:t>
            </a:r>
            <a:endParaRPr lang="en-US" altLang="en-US" sz="1800">
              <a:latin typeface="Courier New" pitchFamily="49" charset="0"/>
            </a:endParaRPr>
          </a:p>
          <a:p>
            <a:pPr algn="l">
              <a:lnSpc>
                <a:spcPct val="50000"/>
              </a:lnSpc>
            </a:pPr>
            <a:r>
              <a:rPr lang="en-US" altLang="en-US" sz="1800">
                <a:latin typeface="Courier New" pitchFamily="49" charset="0"/>
              </a:rPr>
              <a:t>        (begin   ;; good for debugging</a:t>
            </a:r>
          </a:p>
          <a:p>
            <a:pPr algn="l">
              <a:lnSpc>
                <a:spcPct val="50000"/>
              </a:lnSpc>
            </a:pPr>
            <a:r>
              <a:rPr lang="en-US" altLang="en-US" sz="1800">
                <a:latin typeface="Courier New" pitchFamily="49" charset="0"/>
              </a:rPr>
              <a:t>          (display </a:t>
            </a:r>
            <a:r>
              <a:rPr lang="en-US" altLang="en-US" sz="1800">
                <a:solidFill>
                  <a:srgbClr val="008000"/>
                </a:solidFill>
                <a:latin typeface="Courier New" pitchFamily="49" charset="0"/>
              </a:rPr>
              <a:t>"root: "</a:t>
            </a:r>
            <a:r>
              <a:rPr lang="en-US" altLang="en-US" sz="1800">
                <a:latin typeface="Courier New" pitchFamily="49" charset="0"/>
              </a:rPr>
              <a:t>)</a:t>
            </a:r>
          </a:p>
          <a:p>
            <a:pPr algn="l">
              <a:lnSpc>
                <a:spcPct val="50000"/>
              </a:lnSpc>
            </a:pPr>
            <a:r>
              <a:rPr lang="en-US" altLang="en-US" sz="1800">
                <a:latin typeface="Courier New" pitchFamily="49" charset="0"/>
              </a:rPr>
              <a:t>          (pretty-print </a:t>
            </a:r>
            <a:r>
              <a:rPr lang="en-US" altLang="en-US" sz="1800">
                <a:solidFill>
                  <a:srgbClr val="A70BE0"/>
                </a:solidFill>
                <a:latin typeface="Courier New" pitchFamily="49" charset="0"/>
              </a:rPr>
              <a:t>root</a:t>
            </a:r>
            <a:r>
              <a:rPr lang="en-US" altLang="en-US" sz="1800">
                <a:latin typeface="Courier New" pitchFamily="49" charset="0"/>
              </a:rPr>
              <a:t>)</a:t>
            </a:r>
          </a:p>
          <a:p>
            <a:pPr algn="l">
              <a:lnSpc>
                <a:spcPct val="50000"/>
              </a:lnSpc>
            </a:pPr>
            <a:r>
              <a:rPr lang="en-US" altLang="en-US" sz="1800">
                <a:latin typeface="Courier New" pitchFamily="49" charset="0"/>
              </a:rPr>
              <a:t>          (display </a:t>
            </a:r>
            <a:r>
              <a:rPr lang="en-US" altLang="en-US" sz="1800">
                <a:solidFill>
                  <a:srgbClr val="008000"/>
                </a:solidFill>
                <a:latin typeface="Courier New" pitchFamily="49" charset="0"/>
              </a:rPr>
              <a:t>"LEFT: "</a:t>
            </a:r>
            <a:r>
              <a:rPr lang="en-US" altLang="en-US" sz="1800">
                <a:latin typeface="Courier New" pitchFamily="49" charset="0"/>
              </a:rPr>
              <a:t>)</a:t>
            </a:r>
          </a:p>
          <a:p>
            <a:pPr algn="l">
              <a:lnSpc>
                <a:spcPct val="50000"/>
              </a:lnSpc>
            </a:pPr>
            <a:r>
              <a:rPr lang="en-US" altLang="en-US" sz="1800">
                <a:latin typeface="Courier New" pitchFamily="49" charset="0"/>
              </a:rPr>
              <a:t>          (pretty-print </a:t>
            </a:r>
            <a:r>
              <a:rPr lang="en-US" altLang="en-US" sz="1800">
                <a:solidFill>
                  <a:srgbClr val="A70BE0"/>
                </a:solidFill>
                <a:latin typeface="Courier New" pitchFamily="49" charset="0"/>
              </a:rPr>
              <a:t>LEFT</a:t>
            </a:r>
            <a:r>
              <a:rPr lang="en-US" altLang="en-US" sz="1800">
                <a:latin typeface="Courier New" pitchFamily="49" charset="0"/>
              </a:rPr>
              <a:t>)</a:t>
            </a:r>
          </a:p>
          <a:p>
            <a:pPr algn="l">
              <a:lnSpc>
                <a:spcPct val="50000"/>
              </a:lnSpc>
            </a:pPr>
            <a:r>
              <a:rPr lang="en-US" altLang="en-US" sz="1800">
                <a:latin typeface="Courier New" pitchFamily="49" charset="0"/>
              </a:rPr>
              <a:t>          (display </a:t>
            </a:r>
            <a:r>
              <a:rPr lang="en-US" altLang="en-US" sz="1800">
                <a:solidFill>
                  <a:srgbClr val="008000"/>
                </a:solidFill>
                <a:latin typeface="Courier New" pitchFamily="49" charset="0"/>
              </a:rPr>
              <a:t>"RIGHT: "</a:t>
            </a:r>
            <a:r>
              <a:rPr lang="en-US" altLang="en-US" sz="1800">
                <a:latin typeface="Courier New" pitchFamily="49" charset="0"/>
              </a:rPr>
              <a:t>)</a:t>
            </a:r>
          </a:p>
          <a:p>
            <a:pPr algn="l">
              <a:lnSpc>
                <a:spcPct val="50000"/>
              </a:lnSpc>
            </a:pPr>
            <a:r>
              <a:rPr lang="en-US" altLang="en-US" sz="1800">
                <a:latin typeface="Courier New" pitchFamily="49" charset="0"/>
              </a:rPr>
              <a:t>          (pretty-print </a:t>
            </a:r>
            <a:r>
              <a:rPr lang="en-US" altLang="en-US" sz="1800">
                <a:solidFill>
                  <a:srgbClr val="A70BE0"/>
                </a:solidFill>
                <a:latin typeface="Courier New" pitchFamily="49" charset="0"/>
              </a:rPr>
              <a:t>RIGHT</a:t>
            </a:r>
            <a:r>
              <a:rPr lang="en-US" altLang="en-US" sz="1800">
                <a:latin typeface="Courier New" pitchFamily="49" charset="0"/>
              </a:rPr>
              <a:t>)</a:t>
            </a:r>
          </a:p>
          <a:p>
            <a:pPr algn="l">
              <a:lnSpc>
                <a:spcPct val="50000"/>
              </a:lnSpc>
            </a:pPr>
            <a:r>
              <a:rPr lang="en-US" altLang="en-US" sz="1800">
                <a:latin typeface="Courier New" pitchFamily="49" charset="0"/>
              </a:rPr>
              <a:t>          </a:t>
            </a:r>
            <a:r>
              <a:rPr lang="en-US" altLang="en-US" sz="1800">
                <a:solidFill>
                  <a:srgbClr val="008000"/>
                </a:solidFill>
                <a:latin typeface="Courier New" pitchFamily="49" charset="0"/>
              </a:rPr>
              <a:t>"done!"</a:t>
            </a:r>
            <a:r>
              <a:rPr lang="en-US" altLang="en-US" sz="1800">
                <a:latin typeface="Courier New" pitchFamily="49" charset="0"/>
              </a:rPr>
              <a:t>)</a:t>
            </a:r>
          </a:p>
          <a:p>
            <a:pPr algn="l">
              <a:lnSpc>
                <a:spcPct val="50000"/>
              </a:lnSpc>
            </a:pPr>
            <a:r>
              <a:rPr lang="en-US" altLang="en-US" sz="1800">
                <a:latin typeface="Courier New" pitchFamily="49" charset="0"/>
              </a:rPr>
              <a:t>        )))</a:t>
            </a:r>
          </a:p>
        </p:txBody>
      </p:sp>
      <p:sp>
        <p:nvSpPr>
          <p:cNvPr id="86041" name="Text Box 90"/>
          <p:cNvSpPr txBox="1">
            <a:spLocks noChangeArrowheads="1"/>
          </p:cNvSpPr>
          <p:nvPr/>
        </p:nvSpPr>
        <p:spPr bwMode="auto">
          <a:xfrm>
            <a:off x="449263" y="1317625"/>
            <a:ext cx="8053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800" b="0">
                <a:solidFill>
                  <a:srgbClr val="090BF3"/>
                </a:solidFill>
                <a:latin typeface="Arial" pitchFamily="34" charset="0"/>
              </a:rPr>
              <a:t>Let* me make a suggestion!		 </a:t>
            </a:r>
            <a:r>
              <a:rPr lang="en-US" altLang="en-US" sz="1800" i="1">
                <a:solidFill>
                  <a:srgbClr val="090BF3"/>
                </a:solidFill>
                <a:latin typeface="Arial" pitchFamily="34" charset="0"/>
              </a:rPr>
              <a:t>Name</a:t>
            </a:r>
            <a:r>
              <a:rPr lang="en-US" altLang="en-US" sz="1800" b="0">
                <a:solidFill>
                  <a:srgbClr val="090BF3"/>
                </a:solidFill>
                <a:latin typeface="Arial" pitchFamily="34" charset="0"/>
              </a:rPr>
              <a:t> each of the tree's parts…</a:t>
            </a:r>
          </a:p>
        </p:txBody>
      </p:sp>
      <p:grpSp>
        <p:nvGrpSpPr>
          <p:cNvPr id="86042" name="Group 49"/>
          <p:cNvGrpSpPr>
            <a:grpSpLocks/>
          </p:cNvGrpSpPr>
          <p:nvPr/>
        </p:nvGrpSpPr>
        <p:grpSpPr bwMode="auto">
          <a:xfrm>
            <a:off x="2981325" y="4159250"/>
            <a:ext cx="355600" cy="381000"/>
            <a:chOff x="2928" y="1051"/>
            <a:chExt cx="840" cy="957"/>
          </a:xfrm>
        </p:grpSpPr>
        <p:sp>
          <p:nvSpPr>
            <p:cNvPr id="86046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7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048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049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050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051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052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053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054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055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56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57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58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6043" name="Text Box 54"/>
          <p:cNvSpPr txBox="1">
            <a:spLocks noChangeArrowheads="1"/>
          </p:cNvSpPr>
          <p:nvPr/>
        </p:nvSpPr>
        <p:spPr bwMode="auto">
          <a:xfrm>
            <a:off x="3263900" y="3849688"/>
            <a:ext cx="944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000" b="0">
                <a:solidFill>
                  <a:srgbClr val="008000"/>
                </a:solidFill>
                <a:latin typeface="Comic Sans MS" pitchFamily="66" charset="0"/>
              </a:rPr>
              <a:t>This is all "ELSE" code</a:t>
            </a:r>
          </a:p>
        </p:txBody>
      </p:sp>
      <p:sp>
        <p:nvSpPr>
          <p:cNvPr id="86044" name="Line 106"/>
          <p:cNvSpPr>
            <a:spLocks noChangeShapeType="1"/>
          </p:cNvSpPr>
          <p:nvPr/>
        </p:nvSpPr>
        <p:spPr bwMode="auto">
          <a:xfrm flipV="1">
            <a:off x="3671888" y="3175000"/>
            <a:ext cx="576262" cy="668338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6045" name="Line 107"/>
          <p:cNvSpPr>
            <a:spLocks noChangeShapeType="1"/>
          </p:cNvSpPr>
          <p:nvPr/>
        </p:nvSpPr>
        <p:spPr bwMode="auto">
          <a:xfrm>
            <a:off x="3652838" y="4313238"/>
            <a:ext cx="815975" cy="1760537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Oval 2"/>
          <p:cNvSpPr>
            <a:spLocks noChangeArrowheads="1"/>
          </p:cNvSpPr>
          <p:nvPr/>
        </p:nvSpPr>
        <p:spPr bwMode="auto">
          <a:xfrm>
            <a:off x="1504950" y="22860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7043" name="Oval 3"/>
          <p:cNvSpPr>
            <a:spLocks noChangeArrowheads="1"/>
          </p:cNvSpPr>
          <p:nvPr/>
        </p:nvSpPr>
        <p:spPr bwMode="auto">
          <a:xfrm>
            <a:off x="2114550" y="27432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7044" name="Oval 4"/>
          <p:cNvSpPr>
            <a:spLocks noChangeArrowheads="1"/>
          </p:cNvSpPr>
          <p:nvPr/>
        </p:nvSpPr>
        <p:spPr bwMode="auto">
          <a:xfrm>
            <a:off x="819150" y="28194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7045" name="Line 5"/>
          <p:cNvSpPr>
            <a:spLocks noChangeShapeType="1"/>
          </p:cNvSpPr>
          <p:nvPr/>
        </p:nvSpPr>
        <p:spPr bwMode="auto">
          <a:xfrm flipH="1">
            <a:off x="1200150" y="26670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6" name="Line 6"/>
          <p:cNvSpPr>
            <a:spLocks noChangeShapeType="1"/>
          </p:cNvSpPr>
          <p:nvPr/>
        </p:nvSpPr>
        <p:spPr bwMode="auto">
          <a:xfrm>
            <a:off x="1962150" y="26670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7" name="Line 7"/>
          <p:cNvSpPr>
            <a:spLocks noChangeShapeType="1"/>
          </p:cNvSpPr>
          <p:nvPr/>
        </p:nvSpPr>
        <p:spPr bwMode="auto">
          <a:xfrm>
            <a:off x="1200150" y="32766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838200" y="2889250"/>
            <a:ext cx="427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0"/>
              <a:t>20</a:t>
            </a:r>
          </a:p>
        </p:txBody>
      </p:sp>
      <p:sp>
        <p:nvSpPr>
          <p:cNvPr id="87049" name="Line 9"/>
          <p:cNvSpPr>
            <a:spLocks noChangeShapeType="1"/>
          </p:cNvSpPr>
          <p:nvPr/>
        </p:nvSpPr>
        <p:spPr bwMode="auto">
          <a:xfrm flipH="1">
            <a:off x="742950" y="32766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0" name="Line 10"/>
          <p:cNvSpPr>
            <a:spLocks noChangeShapeType="1"/>
          </p:cNvSpPr>
          <p:nvPr/>
        </p:nvSpPr>
        <p:spPr bwMode="auto">
          <a:xfrm flipH="1">
            <a:off x="2114550" y="32004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1" name="Line 11"/>
          <p:cNvSpPr>
            <a:spLocks noChangeShapeType="1"/>
          </p:cNvSpPr>
          <p:nvPr/>
        </p:nvSpPr>
        <p:spPr bwMode="auto">
          <a:xfrm>
            <a:off x="2495550" y="32004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2" name="Text Box 12"/>
          <p:cNvSpPr txBox="1">
            <a:spLocks noChangeArrowheads="1"/>
          </p:cNvSpPr>
          <p:nvPr/>
        </p:nvSpPr>
        <p:spPr bwMode="auto">
          <a:xfrm>
            <a:off x="1524000" y="2362200"/>
            <a:ext cx="427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0"/>
              <a:t>42</a:t>
            </a:r>
          </a:p>
        </p:txBody>
      </p:sp>
      <p:sp>
        <p:nvSpPr>
          <p:cNvPr id="87053" name="Text Box 13"/>
          <p:cNvSpPr txBox="1">
            <a:spLocks noChangeArrowheads="1"/>
          </p:cNvSpPr>
          <p:nvPr/>
        </p:nvSpPr>
        <p:spPr bwMode="auto">
          <a:xfrm>
            <a:off x="2105025" y="2819400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0"/>
              <a:t>100</a:t>
            </a:r>
          </a:p>
        </p:txBody>
      </p:sp>
      <p:grpSp>
        <p:nvGrpSpPr>
          <p:cNvPr id="87054" name="Group 14"/>
          <p:cNvGrpSpPr>
            <a:grpSpLocks/>
          </p:cNvGrpSpPr>
          <p:nvPr/>
        </p:nvGrpSpPr>
        <p:grpSpPr bwMode="auto">
          <a:xfrm>
            <a:off x="1123950" y="3581400"/>
            <a:ext cx="609600" cy="685800"/>
            <a:chOff x="1008" y="1968"/>
            <a:chExt cx="384" cy="432"/>
          </a:xfrm>
        </p:grpSpPr>
        <p:sp>
          <p:nvSpPr>
            <p:cNvPr id="87095" name="Oval 15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7096" name="Line 16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97" name="Line 17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98" name="Text Box 18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 altLang="en-US" sz="1600" b="0"/>
                <a:t>21</a:t>
              </a:r>
            </a:p>
          </p:txBody>
        </p:sp>
      </p:grpSp>
      <p:sp>
        <p:nvSpPr>
          <p:cNvPr id="87055" name="Text Box 19"/>
          <p:cNvSpPr txBox="1">
            <a:spLocks noChangeArrowheads="1"/>
          </p:cNvSpPr>
          <p:nvPr/>
        </p:nvSpPr>
        <p:spPr bwMode="auto">
          <a:xfrm>
            <a:off x="2362200" y="1676400"/>
            <a:ext cx="5905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/>
              <a:t>(find-max BT)</a:t>
            </a:r>
            <a:r>
              <a:rPr lang="en-US" altLang="en-US" b="0"/>
              <a:t>  =  </a:t>
            </a:r>
            <a:r>
              <a:rPr lang="en-US" altLang="en-US" sz="1800" b="0"/>
              <a:t>(</a:t>
            </a:r>
            <a:r>
              <a:rPr lang="en-US" altLang="en-US" sz="1800" b="0">
                <a:solidFill>
                  <a:srgbClr val="090BF3"/>
                </a:solidFill>
              </a:rPr>
              <a:t>out</a:t>
            </a:r>
            <a:r>
              <a:rPr lang="en-US" altLang="en-US" sz="1800" b="0"/>
              <a:t>) the largest of BST's elements   </a:t>
            </a:r>
            <a:endParaRPr lang="en-US" altLang="en-US" b="0"/>
          </a:p>
        </p:txBody>
      </p:sp>
      <p:sp>
        <p:nvSpPr>
          <p:cNvPr id="87056" name="AutoShape 20"/>
          <p:cNvSpPr>
            <a:spLocks noChangeArrowheads="1"/>
          </p:cNvSpPr>
          <p:nvPr/>
        </p:nvSpPr>
        <p:spPr bwMode="auto">
          <a:xfrm rot="16200000" flipH="1">
            <a:off x="4098131" y="1261269"/>
            <a:ext cx="192088" cy="685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4369 h 21600"/>
              <a:gd name="T14" fmla="*/ 19020 w 21600"/>
              <a:gd name="T15" fmla="*/ 778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27" y="0"/>
                </a:lnTo>
                <a:lnTo>
                  <a:pt x="12427" y="4369"/>
                </a:lnTo>
                <a:cubicBezTo>
                  <a:pt x="5564" y="4369"/>
                  <a:pt x="0" y="7856"/>
                  <a:pt x="0" y="12158"/>
                </a:cubicBezTo>
                <a:lnTo>
                  <a:pt x="0" y="21600"/>
                </a:lnTo>
                <a:lnTo>
                  <a:pt x="3496" y="21600"/>
                </a:lnTo>
                <a:lnTo>
                  <a:pt x="3496" y="12158"/>
                </a:lnTo>
                <a:cubicBezTo>
                  <a:pt x="3496" y="9745"/>
                  <a:pt x="7495" y="7789"/>
                  <a:pt x="12427" y="7789"/>
                </a:cubicBezTo>
                <a:lnTo>
                  <a:pt x="12427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7057" name="Group 21"/>
          <p:cNvGrpSpPr>
            <a:grpSpLocks/>
          </p:cNvGrpSpPr>
          <p:nvPr/>
        </p:nvGrpSpPr>
        <p:grpSpPr bwMode="auto">
          <a:xfrm>
            <a:off x="1504950" y="4267200"/>
            <a:ext cx="609600" cy="685800"/>
            <a:chOff x="1008" y="1968"/>
            <a:chExt cx="384" cy="432"/>
          </a:xfrm>
        </p:grpSpPr>
        <p:sp>
          <p:nvSpPr>
            <p:cNvPr id="87091" name="Oval 22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7092" name="Line 23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93" name="Line 24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94" name="Text Box 25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 altLang="en-US" sz="1600" b="0"/>
                <a:t>35</a:t>
              </a:r>
            </a:p>
          </p:txBody>
        </p:sp>
      </p:grpSp>
      <p:sp>
        <p:nvSpPr>
          <p:cNvPr id="87058" name="Oval 26"/>
          <p:cNvSpPr>
            <a:spLocks noChangeArrowheads="1"/>
          </p:cNvSpPr>
          <p:nvPr/>
        </p:nvSpPr>
        <p:spPr bwMode="auto">
          <a:xfrm>
            <a:off x="2495550" y="35052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7059" name="Line 27"/>
          <p:cNvSpPr>
            <a:spLocks noChangeShapeType="1"/>
          </p:cNvSpPr>
          <p:nvPr/>
        </p:nvSpPr>
        <p:spPr bwMode="auto">
          <a:xfrm>
            <a:off x="2876550" y="38862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60" name="Line 28"/>
          <p:cNvSpPr>
            <a:spLocks noChangeShapeType="1"/>
          </p:cNvSpPr>
          <p:nvPr/>
        </p:nvSpPr>
        <p:spPr bwMode="auto">
          <a:xfrm flipH="1">
            <a:off x="2419350" y="38862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61" name="Text Box 29"/>
          <p:cNvSpPr txBox="1">
            <a:spLocks noChangeArrowheads="1"/>
          </p:cNvSpPr>
          <p:nvPr/>
        </p:nvSpPr>
        <p:spPr bwMode="auto">
          <a:xfrm>
            <a:off x="2505075" y="3590925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0"/>
              <a:t>211</a:t>
            </a:r>
          </a:p>
        </p:txBody>
      </p:sp>
      <p:grpSp>
        <p:nvGrpSpPr>
          <p:cNvPr id="87062" name="Group 30"/>
          <p:cNvGrpSpPr>
            <a:grpSpLocks/>
          </p:cNvGrpSpPr>
          <p:nvPr/>
        </p:nvGrpSpPr>
        <p:grpSpPr bwMode="auto">
          <a:xfrm>
            <a:off x="1123950" y="4953000"/>
            <a:ext cx="609600" cy="685800"/>
            <a:chOff x="1008" y="1968"/>
            <a:chExt cx="384" cy="432"/>
          </a:xfrm>
        </p:grpSpPr>
        <p:sp>
          <p:nvSpPr>
            <p:cNvPr id="87087" name="Oval 31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7088" name="Line 32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89" name="Line 33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90" name="Text Box 34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 altLang="en-US" sz="1600" b="0"/>
                <a:t>25</a:t>
              </a:r>
            </a:p>
          </p:txBody>
        </p:sp>
      </p:grpSp>
      <p:grpSp>
        <p:nvGrpSpPr>
          <p:cNvPr id="87063" name="Group 35"/>
          <p:cNvGrpSpPr>
            <a:grpSpLocks/>
          </p:cNvGrpSpPr>
          <p:nvPr/>
        </p:nvGrpSpPr>
        <p:grpSpPr bwMode="auto">
          <a:xfrm>
            <a:off x="361950" y="3581400"/>
            <a:ext cx="609600" cy="685800"/>
            <a:chOff x="1008" y="1968"/>
            <a:chExt cx="384" cy="432"/>
          </a:xfrm>
        </p:grpSpPr>
        <p:sp>
          <p:nvSpPr>
            <p:cNvPr id="87083" name="Oval 36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7084" name="Line 37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85" name="Line 38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86" name="Text Box 39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 altLang="en-US" sz="1600" b="0"/>
                <a:t>12</a:t>
              </a:r>
            </a:p>
          </p:txBody>
        </p:sp>
      </p:grpSp>
      <p:sp>
        <p:nvSpPr>
          <p:cNvPr id="87064" name="Rectangle 40"/>
          <p:cNvSpPr>
            <a:spLocks noChangeArrowheads="1"/>
          </p:cNvSpPr>
          <p:nvPr/>
        </p:nvSpPr>
        <p:spPr bwMode="auto">
          <a:xfrm>
            <a:off x="2967038" y="136525"/>
            <a:ext cx="3281362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200" b="0"/>
              <a:t>Tapping BSTs</a:t>
            </a:r>
          </a:p>
        </p:txBody>
      </p:sp>
      <p:grpSp>
        <p:nvGrpSpPr>
          <p:cNvPr id="87065" name="Group 41"/>
          <p:cNvGrpSpPr>
            <a:grpSpLocks/>
          </p:cNvGrpSpPr>
          <p:nvPr/>
        </p:nvGrpSpPr>
        <p:grpSpPr bwMode="auto">
          <a:xfrm>
            <a:off x="392113" y="990600"/>
            <a:ext cx="8218487" cy="180975"/>
            <a:chOff x="295" y="1311"/>
            <a:chExt cx="5177" cy="114"/>
          </a:xfrm>
        </p:grpSpPr>
        <p:sp>
          <p:nvSpPr>
            <p:cNvPr id="87081" name="Rectangle 42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7082" name="Rectangle 43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7066" name="Rectangle 44"/>
          <p:cNvSpPr>
            <a:spLocks noChangeArrowheads="1"/>
          </p:cNvSpPr>
          <p:nvPr/>
        </p:nvSpPr>
        <p:spPr bwMode="auto">
          <a:xfrm>
            <a:off x="4056063" y="1358900"/>
            <a:ext cx="4754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800" b="0"/>
              <a:t>         (</a:t>
            </a:r>
            <a:r>
              <a:rPr lang="en-US" altLang="en-US" sz="1800" b="0">
                <a:solidFill>
                  <a:srgbClr val="090BF3"/>
                </a:solidFill>
              </a:rPr>
              <a:t>in</a:t>
            </a:r>
            <a:r>
              <a:rPr lang="en-US" altLang="en-US" sz="1800" b="0"/>
              <a:t>)  a list representing a </a:t>
            </a:r>
            <a:r>
              <a:rPr lang="en-US" altLang="en-US" sz="1800" i="1"/>
              <a:t>non-empty </a:t>
            </a:r>
            <a:r>
              <a:rPr lang="en-US" altLang="en-US" sz="1800" b="0"/>
              <a:t>BST</a:t>
            </a:r>
            <a:r>
              <a:rPr lang="en-US" altLang="en-US" b="0"/>
              <a:t> </a:t>
            </a:r>
          </a:p>
        </p:txBody>
      </p:sp>
      <p:sp>
        <p:nvSpPr>
          <p:cNvPr id="87067" name="Rectangle 45"/>
          <p:cNvSpPr>
            <a:spLocks noChangeArrowheads="1"/>
          </p:cNvSpPr>
          <p:nvPr/>
        </p:nvSpPr>
        <p:spPr bwMode="auto">
          <a:xfrm>
            <a:off x="3595688" y="2730500"/>
            <a:ext cx="4298950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sz="1800">
                <a:latin typeface="Courier New" pitchFamily="49" charset="0"/>
              </a:rPr>
              <a:t>(define (find-max BT)</a:t>
            </a:r>
          </a:p>
          <a:p>
            <a:pPr algn="l">
              <a:lnSpc>
                <a:spcPct val="50000"/>
              </a:lnSpc>
            </a:pPr>
            <a:r>
              <a:rPr lang="en-US" altLang="en-US" sz="1800">
                <a:latin typeface="Courier New" pitchFamily="49" charset="0"/>
              </a:rPr>
              <a:t>  </a:t>
            </a:r>
            <a:r>
              <a:rPr lang="en-US" altLang="en-US" sz="1800">
                <a:solidFill>
                  <a:srgbClr val="A70BE0"/>
                </a:solidFill>
                <a:latin typeface="Courier New" pitchFamily="49" charset="0"/>
              </a:rPr>
              <a:t>(let* ([ root (first BT) ]</a:t>
            </a:r>
          </a:p>
          <a:p>
            <a:pPr algn="l">
              <a:lnSpc>
                <a:spcPct val="50000"/>
              </a:lnSpc>
            </a:pPr>
            <a:r>
              <a:rPr lang="en-US" altLang="en-US" sz="1800">
                <a:solidFill>
                  <a:srgbClr val="A70BE0"/>
                </a:solidFill>
                <a:latin typeface="Courier New" pitchFamily="49" charset="0"/>
              </a:rPr>
              <a:t>         [ LEFT (second BT) ]</a:t>
            </a:r>
          </a:p>
          <a:p>
            <a:pPr algn="l">
              <a:lnSpc>
                <a:spcPct val="50000"/>
              </a:lnSpc>
            </a:pPr>
            <a:r>
              <a:rPr lang="en-US" altLang="en-US" sz="1800">
                <a:solidFill>
                  <a:srgbClr val="A70BE0"/>
                </a:solidFill>
                <a:latin typeface="Courier New" pitchFamily="49" charset="0"/>
              </a:rPr>
              <a:t>         [ RIGHT (third BT) ])</a:t>
            </a:r>
            <a:endParaRPr lang="en-US" altLang="en-US" sz="1800">
              <a:latin typeface="Courier New" pitchFamily="49" charset="0"/>
            </a:endParaRPr>
          </a:p>
          <a:p>
            <a:pPr algn="l">
              <a:lnSpc>
                <a:spcPct val="50000"/>
              </a:lnSpc>
            </a:pPr>
            <a:r>
              <a:rPr lang="en-US" altLang="en-US" sz="1800">
                <a:latin typeface="Courier New" pitchFamily="49" charset="0"/>
              </a:rPr>
              <a:t>    (</a:t>
            </a:r>
          </a:p>
        </p:txBody>
      </p:sp>
      <p:sp>
        <p:nvSpPr>
          <p:cNvPr id="87068" name="Text Box 47"/>
          <p:cNvSpPr txBox="1">
            <a:spLocks noChangeArrowheads="1"/>
          </p:cNvSpPr>
          <p:nvPr/>
        </p:nvSpPr>
        <p:spPr bwMode="auto">
          <a:xfrm>
            <a:off x="8428038" y="6497638"/>
            <a:ext cx="558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000">
                <a:solidFill>
                  <a:srgbClr val="090BF3"/>
                </a:solidFill>
              </a:rPr>
              <a:t>big-O?</a:t>
            </a:r>
          </a:p>
        </p:txBody>
      </p:sp>
      <p:sp>
        <p:nvSpPr>
          <p:cNvPr id="87069" name="Ink 4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435475" y="3684588"/>
            <a:ext cx="249238" cy="568325"/>
          </a:xfrm>
          <a:custGeom>
            <a:avLst/>
            <a:gdLst>
              <a:gd name="T0" fmla="*/ 2147483647 w 690"/>
              <a:gd name="T1" fmla="*/ 2147483647 h 1577"/>
              <a:gd name="T2" fmla="*/ 2147483647 w 690"/>
              <a:gd name="T3" fmla="*/ 2147483647 h 1577"/>
              <a:gd name="T4" fmla="*/ 2147483647 w 690"/>
              <a:gd name="T5" fmla="*/ 2147483647 h 1577"/>
              <a:gd name="T6" fmla="*/ 2147483647 w 690"/>
              <a:gd name="T7" fmla="*/ 2147483647 h 1577"/>
              <a:gd name="T8" fmla="*/ 2147483647 w 690"/>
              <a:gd name="T9" fmla="*/ 2147483647 h 1577"/>
              <a:gd name="T10" fmla="*/ 2147483647 w 690"/>
              <a:gd name="T11" fmla="*/ 2147483647 h 1577"/>
              <a:gd name="T12" fmla="*/ 2147483647 w 690"/>
              <a:gd name="T13" fmla="*/ 2147483647 h 1577"/>
              <a:gd name="T14" fmla="*/ 2147483647 w 690"/>
              <a:gd name="T15" fmla="*/ 2147483647 h 1577"/>
              <a:gd name="T16" fmla="*/ 2147483647 w 690"/>
              <a:gd name="T17" fmla="*/ 2147483647 h 1577"/>
              <a:gd name="T18" fmla="*/ 2147483647 w 690"/>
              <a:gd name="T19" fmla="*/ 2147483647 h 1577"/>
              <a:gd name="T20" fmla="*/ 2147483647 w 690"/>
              <a:gd name="T21" fmla="*/ 2147483647 h 1577"/>
              <a:gd name="T22" fmla="*/ 2147483647 w 690"/>
              <a:gd name="T23" fmla="*/ 2147483647 h 1577"/>
              <a:gd name="T24" fmla="*/ 2147483647 w 690"/>
              <a:gd name="T25" fmla="*/ 2147483647 h 1577"/>
              <a:gd name="T26" fmla="*/ 2147483647 w 690"/>
              <a:gd name="T27" fmla="*/ 2147483647 h 1577"/>
              <a:gd name="T28" fmla="*/ 2147483647 w 690"/>
              <a:gd name="T29" fmla="*/ 2147483647 h 1577"/>
              <a:gd name="T30" fmla="*/ 2147483647 w 690"/>
              <a:gd name="T31" fmla="*/ 2147483647 h 1577"/>
              <a:gd name="T32" fmla="*/ 2147483647 w 690"/>
              <a:gd name="T33" fmla="*/ 2147483647 h 1577"/>
              <a:gd name="T34" fmla="*/ 2147483647 w 690"/>
              <a:gd name="T35" fmla="*/ 2147483647 h 1577"/>
              <a:gd name="T36" fmla="*/ 2147483647 w 690"/>
              <a:gd name="T37" fmla="*/ 2147483647 h 1577"/>
              <a:gd name="T38" fmla="*/ 2147483647 w 690"/>
              <a:gd name="T39" fmla="*/ 2147483647 h 1577"/>
              <a:gd name="T40" fmla="*/ 2147483647 w 690"/>
              <a:gd name="T41" fmla="*/ 2147483647 h 1577"/>
              <a:gd name="T42" fmla="*/ 2147483647 w 690"/>
              <a:gd name="T43" fmla="*/ 2147483647 h 1577"/>
              <a:gd name="T44" fmla="*/ 2147483647 w 690"/>
              <a:gd name="T45" fmla="*/ 2147483647 h 1577"/>
              <a:gd name="T46" fmla="*/ 2147483647 w 690"/>
              <a:gd name="T47" fmla="*/ 2147483647 h 1577"/>
              <a:gd name="T48" fmla="*/ 2147483647 w 690"/>
              <a:gd name="T49" fmla="*/ 2147483647 h 157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90"/>
              <a:gd name="T76" fmla="*/ 0 h 1577"/>
              <a:gd name="T77" fmla="*/ 690 w 690"/>
              <a:gd name="T78" fmla="*/ 1577 h 157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90" h="1577" extrusionOk="0">
                <a:moveTo>
                  <a:pt x="56" y="763"/>
                </a:moveTo>
                <a:cubicBezTo>
                  <a:pt x="48" y="751"/>
                  <a:pt x="45" y="747"/>
                  <a:pt x="36" y="742"/>
                </a:cubicBezTo>
                <a:cubicBezTo>
                  <a:pt x="24" y="754"/>
                  <a:pt x="21" y="765"/>
                  <a:pt x="16" y="783"/>
                </a:cubicBezTo>
                <a:cubicBezTo>
                  <a:pt x="8" y="813"/>
                  <a:pt x="6" y="844"/>
                  <a:pt x="3" y="875"/>
                </a:cubicBezTo>
                <a:cubicBezTo>
                  <a:pt x="0" y="909"/>
                  <a:pt x="2" y="941"/>
                  <a:pt x="4" y="975"/>
                </a:cubicBezTo>
                <a:cubicBezTo>
                  <a:pt x="6" y="1001"/>
                  <a:pt x="11" y="1026"/>
                  <a:pt x="16" y="1051"/>
                </a:cubicBezTo>
                <a:cubicBezTo>
                  <a:pt x="20" y="1068"/>
                  <a:pt x="24" y="1083"/>
                  <a:pt x="30" y="1099"/>
                </a:cubicBezTo>
                <a:cubicBezTo>
                  <a:pt x="38" y="1121"/>
                  <a:pt x="38" y="1117"/>
                  <a:pt x="49" y="1102"/>
                </a:cubicBezTo>
              </a:path>
              <a:path w="690" h="1577" extrusionOk="0">
                <a:moveTo>
                  <a:pt x="20" y="273"/>
                </a:moveTo>
                <a:cubicBezTo>
                  <a:pt x="-3" y="261"/>
                  <a:pt x="-1" y="261"/>
                  <a:pt x="22" y="250"/>
                </a:cubicBezTo>
              </a:path>
              <a:path w="690" h="1577" extrusionOk="0">
                <a:moveTo>
                  <a:pt x="596" y="330"/>
                </a:moveTo>
                <a:cubicBezTo>
                  <a:pt x="640" y="296"/>
                  <a:pt x="682" y="260"/>
                  <a:pt x="689" y="200"/>
                </a:cubicBezTo>
                <a:cubicBezTo>
                  <a:pt x="696" y="136"/>
                  <a:pt x="675" y="84"/>
                  <a:pt x="622" y="47"/>
                </a:cubicBezTo>
                <a:cubicBezTo>
                  <a:pt x="563" y="6"/>
                  <a:pt x="484" y="-8"/>
                  <a:pt x="414" y="5"/>
                </a:cubicBezTo>
                <a:cubicBezTo>
                  <a:pt x="336" y="20"/>
                  <a:pt x="269" y="72"/>
                  <a:pt x="232" y="141"/>
                </a:cubicBezTo>
                <a:cubicBezTo>
                  <a:pt x="181" y="235"/>
                  <a:pt x="176" y="355"/>
                  <a:pt x="176" y="459"/>
                </a:cubicBezTo>
                <a:cubicBezTo>
                  <a:pt x="177" y="679"/>
                  <a:pt x="225" y="896"/>
                  <a:pt x="261" y="1112"/>
                </a:cubicBezTo>
                <a:cubicBezTo>
                  <a:pt x="276" y="1199"/>
                  <a:pt x="288" y="1287"/>
                  <a:pt x="292" y="1375"/>
                </a:cubicBezTo>
                <a:cubicBezTo>
                  <a:pt x="295" y="1442"/>
                  <a:pt x="353" y="1596"/>
                  <a:pt x="289" y="1576"/>
                </a:cubicBezTo>
                <a:cubicBezTo>
                  <a:pt x="285" y="1558"/>
                  <a:pt x="284" y="1551"/>
                  <a:pt x="286" y="1538"/>
                </a:cubicBezTo>
              </a:path>
              <a:path w="690" h="1577" extrusionOk="0">
                <a:moveTo>
                  <a:pt x="110" y="810"/>
                </a:moveTo>
                <a:cubicBezTo>
                  <a:pt x="139" y="846"/>
                  <a:pt x="170" y="858"/>
                  <a:pt x="215" y="874"/>
                </a:cubicBezTo>
                <a:cubicBezTo>
                  <a:pt x="272" y="894"/>
                  <a:pt x="333" y="910"/>
                  <a:pt x="392" y="920"/>
                </a:cubicBezTo>
                <a:cubicBezTo>
                  <a:pt x="433" y="927"/>
                  <a:pt x="472" y="930"/>
                  <a:pt x="513" y="930"/>
                </a:cubicBezTo>
                <a:cubicBezTo>
                  <a:pt x="546" y="930"/>
                  <a:pt x="547" y="906"/>
                  <a:pt x="560" y="879"/>
                </a:cubicBezTo>
              </a:path>
            </a:pathLst>
          </a:custGeom>
          <a:noFill/>
          <a:ln w="19050" cap="rnd">
            <a:solidFill>
              <a:srgbClr val="7894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70" name="Ink 4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968875" y="3771900"/>
            <a:ext cx="911225" cy="371475"/>
          </a:xfrm>
          <a:custGeom>
            <a:avLst/>
            <a:gdLst>
              <a:gd name="T0" fmla="*/ 2147483647 w 2530"/>
              <a:gd name="T1" fmla="*/ 2147483647 h 1033"/>
              <a:gd name="T2" fmla="*/ 2147483647 w 2530"/>
              <a:gd name="T3" fmla="*/ 2147483647 h 1033"/>
              <a:gd name="T4" fmla="*/ 2147483647 w 2530"/>
              <a:gd name="T5" fmla="*/ 2147483647 h 1033"/>
              <a:gd name="T6" fmla="*/ 2147483647 w 2530"/>
              <a:gd name="T7" fmla="*/ 2147483647 h 1033"/>
              <a:gd name="T8" fmla="*/ 2147483647 w 2530"/>
              <a:gd name="T9" fmla="*/ 2147483647 h 1033"/>
              <a:gd name="T10" fmla="*/ 2147483647 w 2530"/>
              <a:gd name="T11" fmla="*/ 2147483647 h 1033"/>
              <a:gd name="T12" fmla="*/ 2147483647 w 2530"/>
              <a:gd name="T13" fmla="*/ 2147483647 h 1033"/>
              <a:gd name="T14" fmla="*/ 2147483647 w 2530"/>
              <a:gd name="T15" fmla="*/ 2147483647 h 1033"/>
              <a:gd name="T16" fmla="*/ 2147483647 w 2530"/>
              <a:gd name="T17" fmla="*/ 2147483647 h 1033"/>
              <a:gd name="T18" fmla="*/ 2147483647 w 2530"/>
              <a:gd name="T19" fmla="*/ 2147483647 h 1033"/>
              <a:gd name="T20" fmla="*/ 2147483647 w 2530"/>
              <a:gd name="T21" fmla="*/ 2147483647 h 1033"/>
              <a:gd name="T22" fmla="*/ 2147483647 w 2530"/>
              <a:gd name="T23" fmla="*/ 2147483647 h 1033"/>
              <a:gd name="T24" fmla="*/ 2147483647 w 2530"/>
              <a:gd name="T25" fmla="*/ 2147483647 h 1033"/>
              <a:gd name="T26" fmla="*/ 2147483647 w 2530"/>
              <a:gd name="T27" fmla="*/ 2147483647 h 1033"/>
              <a:gd name="T28" fmla="*/ 2147483647 w 2530"/>
              <a:gd name="T29" fmla="*/ 2147483647 h 1033"/>
              <a:gd name="T30" fmla="*/ 2147483647 w 2530"/>
              <a:gd name="T31" fmla="*/ 2147483647 h 1033"/>
              <a:gd name="T32" fmla="*/ 2147483647 w 2530"/>
              <a:gd name="T33" fmla="*/ 2147483647 h 1033"/>
              <a:gd name="T34" fmla="*/ 2147483647 w 2530"/>
              <a:gd name="T35" fmla="*/ 2147483647 h 1033"/>
              <a:gd name="T36" fmla="*/ 2147483647 w 2530"/>
              <a:gd name="T37" fmla="*/ 2147483647 h 1033"/>
              <a:gd name="T38" fmla="*/ 2147483647 w 2530"/>
              <a:gd name="T39" fmla="*/ 2147483647 h 1033"/>
              <a:gd name="T40" fmla="*/ 2147483647 w 2530"/>
              <a:gd name="T41" fmla="*/ 2147483647 h 1033"/>
              <a:gd name="T42" fmla="*/ 2147483647 w 2530"/>
              <a:gd name="T43" fmla="*/ 2147483647 h 1033"/>
              <a:gd name="T44" fmla="*/ 2147483647 w 2530"/>
              <a:gd name="T45" fmla="*/ 2147483647 h 1033"/>
              <a:gd name="T46" fmla="*/ 2147483647 w 2530"/>
              <a:gd name="T47" fmla="*/ 2147483647 h 1033"/>
              <a:gd name="T48" fmla="*/ 2147483647 w 2530"/>
              <a:gd name="T49" fmla="*/ 2147483647 h 1033"/>
              <a:gd name="T50" fmla="*/ 2147483647 w 2530"/>
              <a:gd name="T51" fmla="*/ 2147483647 h 1033"/>
              <a:gd name="T52" fmla="*/ 2147483647 w 2530"/>
              <a:gd name="T53" fmla="*/ 2147483647 h 1033"/>
              <a:gd name="T54" fmla="*/ 2147483647 w 2530"/>
              <a:gd name="T55" fmla="*/ 2147483647 h 1033"/>
              <a:gd name="T56" fmla="*/ 2147483647 w 2530"/>
              <a:gd name="T57" fmla="*/ 2147483647 h 1033"/>
              <a:gd name="T58" fmla="*/ 2147483647 w 2530"/>
              <a:gd name="T59" fmla="*/ 2147483647 h 1033"/>
              <a:gd name="T60" fmla="*/ 2147483647 w 2530"/>
              <a:gd name="T61" fmla="*/ 2147483647 h 1033"/>
              <a:gd name="T62" fmla="*/ 2147483647 w 2530"/>
              <a:gd name="T63" fmla="*/ 2147483647 h 1033"/>
              <a:gd name="T64" fmla="*/ 2147483647 w 2530"/>
              <a:gd name="T65" fmla="*/ 2147483647 h 1033"/>
              <a:gd name="T66" fmla="*/ 2147483647 w 2530"/>
              <a:gd name="T67" fmla="*/ 0 h 1033"/>
              <a:gd name="T68" fmla="*/ 2147483647 w 2530"/>
              <a:gd name="T69" fmla="*/ 2147483647 h 1033"/>
              <a:gd name="T70" fmla="*/ 2147483647 w 2530"/>
              <a:gd name="T71" fmla="*/ 2147483647 h 1033"/>
              <a:gd name="T72" fmla="*/ 2147483647 w 2530"/>
              <a:gd name="T73" fmla="*/ 2147483647 h 1033"/>
              <a:gd name="T74" fmla="*/ 2147483647 w 2530"/>
              <a:gd name="T75" fmla="*/ 2147483647 h 1033"/>
              <a:gd name="T76" fmla="*/ 2147483647 w 2530"/>
              <a:gd name="T77" fmla="*/ 2147483647 h 1033"/>
              <a:gd name="T78" fmla="*/ 2147483647 w 2530"/>
              <a:gd name="T79" fmla="*/ 2147483647 h 1033"/>
              <a:gd name="T80" fmla="*/ 2147483647 w 2530"/>
              <a:gd name="T81" fmla="*/ 2147483647 h 1033"/>
              <a:gd name="T82" fmla="*/ 2147483647 w 2530"/>
              <a:gd name="T83" fmla="*/ 2147483647 h 1033"/>
              <a:gd name="T84" fmla="*/ 2147483647 w 2530"/>
              <a:gd name="T85" fmla="*/ 2147483647 h 1033"/>
              <a:gd name="T86" fmla="*/ 2147483647 w 2530"/>
              <a:gd name="T87" fmla="*/ 2147483647 h 1033"/>
              <a:gd name="T88" fmla="*/ 2147483647 w 2530"/>
              <a:gd name="T89" fmla="*/ 2147483647 h 1033"/>
              <a:gd name="T90" fmla="*/ 2147483647 w 2530"/>
              <a:gd name="T91" fmla="*/ 2147483647 h 1033"/>
              <a:gd name="T92" fmla="*/ 2147483647 w 2530"/>
              <a:gd name="T93" fmla="*/ 2147483647 h 103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530"/>
              <a:gd name="T142" fmla="*/ 0 h 1033"/>
              <a:gd name="T143" fmla="*/ 2530 w 2530"/>
              <a:gd name="T144" fmla="*/ 1033 h 103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530" h="1033" extrusionOk="0">
                <a:moveTo>
                  <a:pt x="153" y="353"/>
                </a:moveTo>
                <a:cubicBezTo>
                  <a:pt x="119" y="414"/>
                  <a:pt x="86" y="467"/>
                  <a:pt x="58" y="531"/>
                </a:cubicBezTo>
                <a:cubicBezTo>
                  <a:pt x="23" y="611"/>
                  <a:pt x="9" y="690"/>
                  <a:pt x="3" y="776"/>
                </a:cubicBezTo>
                <a:cubicBezTo>
                  <a:pt x="-2" y="841"/>
                  <a:pt x="7" y="903"/>
                  <a:pt x="29" y="964"/>
                </a:cubicBezTo>
                <a:cubicBezTo>
                  <a:pt x="36" y="984"/>
                  <a:pt x="52" y="1041"/>
                  <a:pt x="86" y="1032"/>
                </a:cubicBezTo>
                <a:cubicBezTo>
                  <a:pt x="91" y="1028"/>
                  <a:pt x="97" y="1025"/>
                  <a:pt x="102" y="1021"/>
                </a:cubicBezTo>
              </a:path>
              <a:path w="2530" h="1033" extrusionOk="0">
                <a:moveTo>
                  <a:pt x="359" y="526"/>
                </a:moveTo>
                <a:cubicBezTo>
                  <a:pt x="359" y="526"/>
                  <a:pt x="328" y="461"/>
                  <a:pt x="357" y="506"/>
                </a:cubicBezTo>
                <a:cubicBezTo>
                  <a:pt x="431" y="620"/>
                  <a:pt x="449" y="762"/>
                  <a:pt x="450" y="894"/>
                </a:cubicBezTo>
                <a:cubicBezTo>
                  <a:pt x="462" y="866"/>
                  <a:pt x="475" y="835"/>
                  <a:pt x="487" y="806"/>
                </a:cubicBezTo>
                <a:cubicBezTo>
                  <a:pt x="510" y="750"/>
                  <a:pt x="531" y="694"/>
                  <a:pt x="554" y="638"/>
                </a:cubicBezTo>
                <a:cubicBezTo>
                  <a:pt x="573" y="591"/>
                  <a:pt x="598" y="551"/>
                  <a:pt x="623" y="508"/>
                </a:cubicBezTo>
                <a:cubicBezTo>
                  <a:pt x="637" y="530"/>
                  <a:pt x="653" y="543"/>
                  <a:pt x="663" y="576"/>
                </a:cubicBezTo>
                <a:cubicBezTo>
                  <a:pt x="695" y="678"/>
                  <a:pt x="707" y="786"/>
                  <a:pt x="723" y="891"/>
                </a:cubicBezTo>
                <a:cubicBezTo>
                  <a:pt x="740" y="871"/>
                  <a:pt x="759" y="856"/>
                  <a:pt x="775" y="831"/>
                </a:cubicBezTo>
                <a:cubicBezTo>
                  <a:pt x="810" y="775"/>
                  <a:pt x="839" y="715"/>
                  <a:pt x="866" y="655"/>
                </a:cubicBezTo>
                <a:cubicBezTo>
                  <a:pt x="881" y="620"/>
                  <a:pt x="896" y="585"/>
                  <a:pt x="911" y="550"/>
                </a:cubicBezTo>
                <a:cubicBezTo>
                  <a:pt x="913" y="546"/>
                  <a:pt x="914" y="543"/>
                  <a:pt x="916" y="539"/>
                </a:cubicBezTo>
                <a:cubicBezTo>
                  <a:pt x="917" y="581"/>
                  <a:pt x="914" y="624"/>
                  <a:pt x="918" y="666"/>
                </a:cubicBezTo>
                <a:cubicBezTo>
                  <a:pt x="923" y="729"/>
                  <a:pt x="931" y="779"/>
                  <a:pt x="976" y="823"/>
                </a:cubicBezTo>
                <a:cubicBezTo>
                  <a:pt x="981" y="824"/>
                  <a:pt x="986" y="826"/>
                  <a:pt x="991" y="827"/>
                </a:cubicBezTo>
                <a:cubicBezTo>
                  <a:pt x="1011" y="808"/>
                  <a:pt x="1030" y="800"/>
                  <a:pt x="1046" y="774"/>
                </a:cubicBezTo>
                <a:cubicBezTo>
                  <a:pt x="1077" y="724"/>
                  <a:pt x="1091" y="665"/>
                  <a:pt x="1105" y="609"/>
                </a:cubicBezTo>
                <a:cubicBezTo>
                  <a:pt x="1111" y="641"/>
                  <a:pt x="1116" y="675"/>
                  <a:pt x="1125" y="707"/>
                </a:cubicBezTo>
                <a:cubicBezTo>
                  <a:pt x="1139" y="756"/>
                  <a:pt x="1164" y="847"/>
                  <a:pt x="1231" y="837"/>
                </a:cubicBezTo>
                <a:cubicBezTo>
                  <a:pt x="1333" y="821"/>
                  <a:pt x="1401" y="680"/>
                  <a:pt x="1436" y="600"/>
                </a:cubicBezTo>
                <a:cubicBezTo>
                  <a:pt x="1502" y="449"/>
                  <a:pt x="1551" y="264"/>
                  <a:pt x="1545" y="98"/>
                </a:cubicBezTo>
                <a:cubicBezTo>
                  <a:pt x="1543" y="93"/>
                  <a:pt x="1541" y="89"/>
                  <a:pt x="1539" y="84"/>
                </a:cubicBezTo>
                <a:cubicBezTo>
                  <a:pt x="1509" y="125"/>
                  <a:pt x="1490" y="163"/>
                  <a:pt x="1473" y="215"/>
                </a:cubicBezTo>
                <a:cubicBezTo>
                  <a:pt x="1433" y="339"/>
                  <a:pt x="1385" y="496"/>
                  <a:pt x="1412" y="627"/>
                </a:cubicBezTo>
                <a:cubicBezTo>
                  <a:pt x="1426" y="692"/>
                  <a:pt x="1458" y="700"/>
                  <a:pt x="1515" y="702"/>
                </a:cubicBezTo>
                <a:cubicBezTo>
                  <a:pt x="1665" y="708"/>
                  <a:pt x="1782" y="441"/>
                  <a:pt x="1822" y="336"/>
                </a:cubicBezTo>
                <a:cubicBezTo>
                  <a:pt x="1855" y="249"/>
                  <a:pt x="1884" y="143"/>
                  <a:pt x="1889" y="49"/>
                </a:cubicBezTo>
                <a:cubicBezTo>
                  <a:pt x="1890" y="20"/>
                  <a:pt x="1893" y="15"/>
                  <a:pt x="1886" y="0"/>
                </a:cubicBezTo>
                <a:cubicBezTo>
                  <a:pt x="1864" y="55"/>
                  <a:pt x="1850" y="108"/>
                  <a:pt x="1838" y="169"/>
                </a:cubicBezTo>
                <a:cubicBezTo>
                  <a:pt x="1816" y="281"/>
                  <a:pt x="1797" y="392"/>
                  <a:pt x="1789" y="506"/>
                </a:cubicBezTo>
                <a:cubicBezTo>
                  <a:pt x="1786" y="552"/>
                  <a:pt x="1765" y="684"/>
                  <a:pt x="1813" y="719"/>
                </a:cubicBezTo>
                <a:cubicBezTo>
                  <a:pt x="1854" y="748"/>
                  <a:pt x="1892" y="732"/>
                  <a:pt x="1931" y="707"/>
                </a:cubicBezTo>
                <a:cubicBezTo>
                  <a:pt x="1943" y="696"/>
                  <a:pt x="1956" y="685"/>
                  <a:pt x="1968" y="674"/>
                </a:cubicBezTo>
              </a:path>
              <a:path w="2530" h="1033" extrusionOk="0">
                <a:moveTo>
                  <a:pt x="2230" y="71"/>
                </a:moveTo>
                <a:cubicBezTo>
                  <a:pt x="2280" y="66"/>
                  <a:pt x="2328" y="62"/>
                  <a:pt x="2379" y="69"/>
                </a:cubicBezTo>
                <a:cubicBezTo>
                  <a:pt x="2429" y="76"/>
                  <a:pt x="2477" y="92"/>
                  <a:pt x="2509" y="133"/>
                </a:cubicBezTo>
                <a:cubicBezTo>
                  <a:pt x="2536" y="168"/>
                  <a:pt x="2533" y="215"/>
                  <a:pt x="2519" y="255"/>
                </a:cubicBezTo>
                <a:cubicBezTo>
                  <a:pt x="2503" y="302"/>
                  <a:pt x="2469" y="344"/>
                  <a:pt x="2440" y="382"/>
                </a:cubicBezTo>
                <a:cubicBezTo>
                  <a:pt x="2419" y="410"/>
                  <a:pt x="2401" y="437"/>
                  <a:pt x="2383" y="467"/>
                </a:cubicBezTo>
              </a:path>
              <a:path w="2530" h="1033" extrusionOk="0">
                <a:moveTo>
                  <a:pt x="2373" y="738"/>
                </a:moveTo>
                <a:cubicBezTo>
                  <a:pt x="2388" y="759"/>
                  <a:pt x="2406" y="725"/>
                  <a:pt x="2419" y="711"/>
                </a:cubicBezTo>
              </a:path>
            </a:pathLst>
          </a:custGeom>
          <a:noFill/>
          <a:ln w="19050" cap="rnd">
            <a:solidFill>
              <a:srgbClr val="7894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71" name="Ink 5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084888" y="3771900"/>
            <a:ext cx="1016000" cy="379413"/>
          </a:xfrm>
          <a:custGeom>
            <a:avLst/>
            <a:gdLst>
              <a:gd name="T0" fmla="*/ 2147483647 w 2823"/>
              <a:gd name="T1" fmla="*/ 2147483647 h 1055"/>
              <a:gd name="T2" fmla="*/ 2147483647 w 2823"/>
              <a:gd name="T3" fmla="*/ 2147483647 h 1055"/>
              <a:gd name="T4" fmla="*/ 2147483647 w 2823"/>
              <a:gd name="T5" fmla="*/ 2147483647 h 1055"/>
              <a:gd name="T6" fmla="*/ 2147483647 w 2823"/>
              <a:gd name="T7" fmla="*/ 2147483647 h 1055"/>
              <a:gd name="T8" fmla="*/ 2147483647 w 2823"/>
              <a:gd name="T9" fmla="*/ 2147483647 h 1055"/>
              <a:gd name="T10" fmla="*/ 2147483647 w 2823"/>
              <a:gd name="T11" fmla="*/ 2147483647 h 1055"/>
              <a:gd name="T12" fmla="*/ 2147483647 w 2823"/>
              <a:gd name="T13" fmla="*/ 2147483647 h 1055"/>
              <a:gd name="T14" fmla="*/ 2147483647 w 2823"/>
              <a:gd name="T15" fmla="*/ 2147483647 h 1055"/>
              <a:gd name="T16" fmla="*/ 2147483647 w 2823"/>
              <a:gd name="T17" fmla="*/ 2147483647 h 1055"/>
              <a:gd name="T18" fmla="*/ 2147483647 w 2823"/>
              <a:gd name="T19" fmla="*/ 2147483647 h 1055"/>
              <a:gd name="T20" fmla="*/ 2147483647 w 2823"/>
              <a:gd name="T21" fmla="*/ 2147483647 h 1055"/>
              <a:gd name="T22" fmla="*/ 2147483647 w 2823"/>
              <a:gd name="T23" fmla="*/ 2147483647 h 1055"/>
              <a:gd name="T24" fmla="*/ 2147483647 w 2823"/>
              <a:gd name="T25" fmla="*/ 2147483647 h 1055"/>
              <a:gd name="T26" fmla="*/ 2147483647 w 2823"/>
              <a:gd name="T27" fmla="*/ 2147483647 h 1055"/>
              <a:gd name="T28" fmla="*/ 2147483647 w 2823"/>
              <a:gd name="T29" fmla="*/ 2147483647 h 1055"/>
              <a:gd name="T30" fmla="*/ 2147483647 w 2823"/>
              <a:gd name="T31" fmla="*/ 2147483647 h 1055"/>
              <a:gd name="T32" fmla="*/ 2147483647 w 2823"/>
              <a:gd name="T33" fmla="*/ 2147483647 h 1055"/>
              <a:gd name="T34" fmla="*/ 2147483647 w 2823"/>
              <a:gd name="T35" fmla="*/ 2147483647 h 1055"/>
              <a:gd name="T36" fmla="*/ 2147483647 w 2823"/>
              <a:gd name="T37" fmla="*/ 2147483647 h 1055"/>
              <a:gd name="T38" fmla="*/ 2147483647 w 2823"/>
              <a:gd name="T39" fmla="*/ 2147483647 h 1055"/>
              <a:gd name="T40" fmla="*/ 2147483647 w 2823"/>
              <a:gd name="T41" fmla="*/ 2147483647 h 1055"/>
              <a:gd name="T42" fmla="*/ 2147483647 w 2823"/>
              <a:gd name="T43" fmla="*/ 2147483647 h 1055"/>
              <a:gd name="T44" fmla="*/ 2147483647 w 2823"/>
              <a:gd name="T45" fmla="*/ 2147483647 h 1055"/>
              <a:gd name="T46" fmla="*/ 2147483647 w 2823"/>
              <a:gd name="T47" fmla="*/ 2147483647 h 1055"/>
              <a:gd name="T48" fmla="*/ 2147483647 w 2823"/>
              <a:gd name="T49" fmla="*/ 2147483647 h 1055"/>
              <a:gd name="T50" fmla="*/ 2147483647 w 2823"/>
              <a:gd name="T51" fmla="*/ 2147483647 h 1055"/>
              <a:gd name="T52" fmla="*/ 2147483647 w 2823"/>
              <a:gd name="T53" fmla="*/ 2147483647 h 1055"/>
              <a:gd name="T54" fmla="*/ 2147483647 w 2823"/>
              <a:gd name="T55" fmla="*/ 2147483647 h 1055"/>
              <a:gd name="T56" fmla="*/ 2147483647 w 2823"/>
              <a:gd name="T57" fmla="*/ 2147483647 h 1055"/>
              <a:gd name="T58" fmla="*/ 2147483647 w 2823"/>
              <a:gd name="T59" fmla="*/ 2147483647 h 1055"/>
              <a:gd name="T60" fmla="*/ 2147483647 w 2823"/>
              <a:gd name="T61" fmla="*/ 2147483647 h 1055"/>
              <a:gd name="T62" fmla="*/ 2147483647 w 2823"/>
              <a:gd name="T63" fmla="*/ 2147483647 h 105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823"/>
              <a:gd name="T97" fmla="*/ 0 h 1055"/>
              <a:gd name="T98" fmla="*/ 2823 w 2823"/>
              <a:gd name="T99" fmla="*/ 1055 h 105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823" h="1055" extrusionOk="0">
                <a:moveTo>
                  <a:pt x="138" y="474"/>
                </a:moveTo>
                <a:cubicBezTo>
                  <a:pt x="113" y="478"/>
                  <a:pt x="125" y="489"/>
                  <a:pt x="124" y="511"/>
                </a:cubicBezTo>
                <a:cubicBezTo>
                  <a:pt x="123" y="549"/>
                  <a:pt x="128" y="587"/>
                  <a:pt x="128" y="626"/>
                </a:cubicBezTo>
                <a:cubicBezTo>
                  <a:pt x="129" y="714"/>
                  <a:pt x="128" y="804"/>
                  <a:pt x="124" y="892"/>
                </a:cubicBezTo>
                <a:cubicBezTo>
                  <a:pt x="123" y="924"/>
                  <a:pt x="121" y="957"/>
                  <a:pt x="116" y="988"/>
                </a:cubicBezTo>
              </a:path>
              <a:path w="2823" h="1055" extrusionOk="0">
                <a:moveTo>
                  <a:pt x="2" y="496"/>
                </a:moveTo>
                <a:cubicBezTo>
                  <a:pt x="2" y="472"/>
                  <a:pt x="6" y="459"/>
                  <a:pt x="11" y="437"/>
                </a:cubicBezTo>
                <a:cubicBezTo>
                  <a:pt x="19" y="402"/>
                  <a:pt x="43" y="385"/>
                  <a:pt x="71" y="363"/>
                </a:cubicBezTo>
                <a:cubicBezTo>
                  <a:pt x="101" y="340"/>
                  <a:pt x="134" y="322"/>
                  <a:pt x="172" y="314"/>
                </a:cubicBezTo>
                <a:cubicBezTo>
                  <a:pt x="250" y="298"/>
                  <a:pt x="328" y="332"/>
                  <a:pt x="370" y="398"/>
                </a:cubicBezTo>
                <a:cubicBezTo>
                  <a:pt x="395" y="437"/>
                  <a:pt x="411" y="490"/>
                  <a:pt x="396" y="537"/>
                </a:cubicBezTo>
                <a:cubicBezTo>
                  <a:pt x="383" y="578"/>
                  <a:pt x="346" y="613"/>
                  <a:pt x="311" y="636"/>
                </a:cubicBezTo>
                <a:cubicBezTo>
                  <a:pt x="289" y="650"/>
                  <a:pt x="231" y="655"/>
                  <a:pt x="231" y="689"/>
                </a:cubicBezTo>
                <a:cubicBezTo>
                  <a:pt x="231" y="713"/>
                  <a:pt x="277" y="749"/>
                  <a:pt x="291" y="764"/>
                </a:cubicBezTo>
                <a:cubicBezTo>
                  <a:pt x="320" y="793"/>
                  <a:pt x="347" y="821"/>
                  <a:pt x="379" y="847"/>
                </a:cubicBezTo>
                <a:cubicBezTo>
                  <a:pt x="393" y="858"/>
                  <a:pt x="424" y="879"/>
                  <a:pt x="445" y="873"/>
                </a:cubicBezTo>
                <a:cubicBezTo>
                  <a:pt x="463" y="868"/>
                  <a:pt x="493" y="841"/>
                  <a:pt x="508" y="828"/>
                </a:cubicBezTo>
                <a:cubicBezTo>
                  <a:pt x="514" y="822"/>
                  <a:pt x="521" y="816"/>
                  <a:pt x="527" y="810"/>
                </a:cubicBezTo>
              </a:path>
              <a:path w="2823" h="1055" extrusionOk="0">
                <a:moveTo>
                  <a:pt x="673" y="440"/>
                </a:moveTo>
                <a:cubicBezTo>
                  <a:pt x="675" y="436"/>
                  <a:pt x="676" y="433"/>
                  <a:pt x="678" y="429"/>
                </a:cubicBezTo>
                <a:cubicBezTo>
                  <a:pt x="692" y="457"/>
                  <a:pt x="687" y="485"/>
                  <a:pt x="687" y="518"/>
                </a:cubicBezTo>
                <a:cubicBezTo>
                  <a:pt x="687" y="578"/>
                  <a:pt x="689" y="639"/>
                  <a:pt x="691" y="699"/>
                </a:cubicBezTo>
                <a:cubicBezTo>
                  <a:pt x="693" y="747"/>
                  <a:pt x="697" y="796"/>
                  <a:pt x="697" y="844"/>
                </a:cubicBezTo>
                <a:cubicBezTo>
                  <a:pt x="697" y="889"/>
                  <a:pt x="705" y="872"/>
                  <a:pt x="725" y="842"/>
                </a:cubicBezTo>
              </a:path>
              <a:path w="2823" h="1055" extrusionOk="0">
                <a:moveTo>
                  <a:pt x="937" y="484"/>
                </a:moveTo>
                <a:cubicBezTo>
                  <a:pt x="951" y="461"/>
                  <a:pt x="965" y="439"/>
                  <a:pt x="981" y="418"/>
                </a:cubicBezTo>
                <a:cubicBezTo>
                  <a:pt x="968" y="467"/>
                  <a:pt x="943" y="512"/>
                  <a:pt x="926" y="561"/>
                </a:cubicBezTo>
                <a:cubicBezTo>
                  <a:pt x="904" y="625"/>
                  <a:pt x="883" y="690"/>
                  <a:pt x="875" y="758"/>
                </a:cubicBezTo>
                <a:cubicBezTo>
                  <a:pt x="871" y="791"/>
                  <a:pt x="866" y="833"/>
                  <a:pt x="901" y="850"/>
                </a:cubicBezTo>
                <a:cubicBezTo>
                  <a:pt x="928" y="863"/>
                  <a:pt x="957" y="847"/>
                  <a:pt x="983" y="837"/>
                </a:cubicBezTo>
                <a:cubicBezTo>
                  <a:pt x="997" y="832"/>
                  <a:pt x="1039" y="809"/>
                  <a:pt x="1053" y="826"/>
                </a:cubicBezTo>
                <a:cubicBezTo>
                  <a:pt x="1066" y="842"/>
                  <a:pt x="1073" y="869"/>
                  <a:pt x="1075" y="889"/>
                </a:cubicBezTo>
                <a:cubicBezTo>
                  <a:pt x="1077" y="910"/>
                  <a:pt x="1073" y="948"/>
                  <a:pt x="1095" y="961"/>
                </a:cubicBezTo>
                <a:cubicBezTo>
                  <a:pt x="1112" y="971"/>
                  <a:pt x="1141" y="943"/>
                  <a:pt x="1152" y="936"/>
                </a:cubicBezTo>
              </a:path>
              <a:path w="2823" h="1055" extrusionOk="0">
                <a:moveTo>
                  <a:pt x="1400" y="343"/>
                </a:moveTo>
                <a:cubicBezTo>
                  <a:pt x="1409" y="380"/>
                  <a:pt x="1400" y="406"/>
                  <a:pt x="1396" y="443"/>
                </a:cubicBezTo>
                <a:cubicBezTo>
                  <a:pt x="1389" y="511"/>
                  <a:pt x="1382" y="580"/>
                  <a:pt x="1374" y="648"/>
                </a:cubicBezTo>
                <a:cubicBezTo>
                  <a:pt x="1367" y="708"/>
                  <a:pt x="1360" y="767"/>
                  <a:pt x="1355" y="827"/>
                </a:cubicBezTo>
                <a:cubicBezTo>
                  <a:pt x="1353" y="847"/>
                  <a:pt x="1355" y="863"/>
                  <a:pt x="1356" y="883"/>
                </a:cubicBezTo>
                <a:cubicBezTo>
                  <a:pt x="1374" y="871"/>
                  <a:pt x="1379" y="863"/>
                  <a:pt x="1392" y="844"/>
                </a:cubicBezTo>
              </a:path>
              <a:path w="2823" h="1055" extrusionOk="0">
                <a:moveTo>
                  <a:pt x="1676" y="410"/>
                </a:moveTo>
                <a:cubicBezTo>
                  <a:pt x="1697" y="455"/>
                  <a:pt x="1694" y="491"/>
                  <a:pt x="1695" y="540"/>
                </a:cubicBezTo>
                <a:cubicBezTo>
                  <a:pt x="1696" y="610"/>
                  <a:pt x="1693" y="680"/>
                  <a:pt x="1687" y="750"/>
                </a:cubicBezTo>
                <a:cubicBezTo>
                  <a:pt x="1684" y="786"/>
                  <a:pt x="1677" y="822"/>
                  <a:pt x="1677" y="858"/>
                </a:cubicBezTo>
                <a:cubicBezTo>
                  <a:pt x="1662" y="843"/>
                  <a:pt x="1657" y="831"/>
                  <a:pt x="1646" y="810"/>
                </a:cubicBezTo>
              </a:path>
              <a:path w="2823" h="1055" extrusionOk="0">
                <a:moveTo>
                  <a:pt x="1509" y="616"/>
                </a:moveTo>
                <a:cubicBezTo>
                  <a:pt x="1484" y="596"/>
                  <a:pt x="1479" y="590"/>
                  <a:pt x="1450" y="583"/>
                </a:cubicBezTo>
                <a:cubicBezTo>
                  <a:pt x="1457" y="610"/>
                  <a:pt x="1470" y="625"/>
                  <a:pt x="1497" y="637"/>
                </a:cubicBezTo>
                <a:cubicBezTo>
                  <a:pt x="1540" y="656"/>
                  <a:pt x="1580" y="651"/>
                  <a:pt x="1624" y="639"/>
                </a:cubicBezTo>
                <a:cubicBezTo>
                  <a:pt x="1664" y="626"/>
                  <a:pt x="1678" y="622"/>
                  <a:pt x="1703" y="608"/>
                </a:cubicBezTo>
              </a:path>
              <a:path w="2823" h="1055" extrusionOk="0">
                <a:moveTo>
                  <a:pt x="2223" y="362"/>
                </a:moveTo>
                <a:cubicBezTo>
                  <a:pt x="2221" y="392"/>
                  <a:pt x="2204" y="424"/>
                  <a:pt x="2195" y="453"/>
                </a:cubicBezTo>
                <a:cubicBezTo>
                  <a:pt x="2175" y="514"/>
                  <a:pt x="2162" y="577"/>
                  <a:pt x="2152" y="640"/>
                </a:cubicBezTo>
                <a:cubicBezTo>
                  <a:pt x="2142" y="703"/>
                  <a:pt x="2142" y="763"/>
                  <a:pt x="2142" y="826"/>
                </a:cubicBezTo>
                <a:cubicBezTo>
                  <a:pt x="2142" y="841"/>
                  <a:pt x="2145" y="821"/>
                  <a:pt x="2145" y="806"/>
                </a:cubicBezTo>
              </a:path>
              <a:path w="2823" h="1055" extrusionOk="0">
                <a:moveTo>
                  <a:pt x="1906" y="381"/>
                </a:moveTo>
                <a:cubicBezTo>
                  <a:pt x="1891" y="357"/>
                  <a:pt x="1887" y="352"/>
                  <a:pt x="1879" y="337"/>
                </a:cubicBezTo>
                <a:cubicBezTo>
                  <a:pt x="1905" y="324"/>
                  <a:pt x="1944" y="330"/>
                  <a:pt x="1976" y="332"/>
                </a:cubicBezTo>
                <a:cubicBezTo>
                  <a:pt x="2051" y="336"/>
                  <a:pt x="2128" y="336"/>
                  <a:pt x="2202" y="326"/>
                </a:cubicBezTo>
                <a:cubicBezTo>
                  <a:pt x="2262" y="318"/>
                  <a:pt x="2318" y="301"/>
                  <a:pt x="2376" y="283"/>
                </a:cubicBezTo>
              </a:path>
              <a:path w="2823" h="1055" extrusionOk="0">
                <a:moveTo>
                  <a:pt x="2660" y="0"/>
                </a:moveTo>
                <a:cubicBezTo>
                  <a:pt x="2707" y="21"/>
                  <a:pt x="2742" y="58"/>
                  <a:pt x="2765" y="106"/>
                </a:cubicBezTo>
                <a:cubicBezTo>
                  <a:pt x="2814" y="207"/>
                  <a:pt x="2822" y="330"/>
                  <a:pt x="2822" y="440"/>
                </a:cubicBezTo>
                <a:cubicBezTo>
                  <a:pt x="2822" y="572"/>
                  <a:pt x="2796" y="693"/>
                  <a:pt x="2771" y="822"/>
                </a:cubicBezTo>
                <a:cubicBezTo>
                  <a:pt x="2754" y="908"/>
                  <a:pt x="2735" y="977"/>
                  <a:pt x="2694" y="1054"/>
                </a:cubicBezTo>
              </a:path>
            </a:pathLst>
          </a:custGeom>
          <a:noFill/>
          <a:ln w="19050" cap="rnd">
            <a:solidFill>
              <a:srgbClr val="7894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72" name="Ink 5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984750" y="4259263"/>
            <a:ext cx="546100" cy="352425"/>
          </a:xfrm>
          <a:custGeom>
            <a:avLst/>
            <a:gdLst>
              <a:gd name="T0" fmla="*/ 2147483647 w 1518"/>
              <a:gd name="T1" fmla="*/ 2147483647 h 982"/>
              <a:gd name="T2" fmla="*/ 2147483647 w 1518"/>
              <a:gd name="T3" fmla="*/ 2147483647 h 982"/>
              <a:gd name="T4" fmla="*/ 2147483647 w 1518"/>
              <a:gd name="T5" fmla="*/ 2147483647 h 982"/>
              <a:gd name="T6" fmla="*/ 2147483647 w 1518"/>
              <a:gd name="T7" fmla="*/ 2147483647 h 982"/>
              <a:gd name="T8" fmla="*/ 2147483647 w 1518"/>
              <a:gd name="T9" fmla="*/ 2147483647 h 982"/>
              <a:gd name="T10" fmla="*/ 2147483647 w 1518"/>
              <a:gd name="T11" fmla="*/ 2147483647 h 982"/>
              <a:gd name="T12" fmla="*/ 2147483647 w 1518"/>
              <a:gd name="T13" fmla="*/ 2147483647 h 982"/>
              <a:gd name="T14" fmla="*/ 2147483647 w 1518"/>
              <a:gd name="T15" fmla="*/ 2147483647 h 982"/>
              <a:gd name="T16" fmla="*/ 2147483647 w 1518"/>
              <a:gd name="T17" fmla="*/ 2147483647 h 982"/>
              <a:gd name="T18" fmla="*/ 2147483647 w 1518"/>
              <a:gd name="T19" fmla="*/ 2147483647 h 982"/>
              <a:gd name="T20" fmla="*/ 2147483647 w 1518"/>
              <a:gd name="T21" fmla="*/ 2147483647 h 982"/>
              <a:gd name="T22" fmla="*/ 2147483647 w 1518"/>
              <a:gd name="T23" fmla="*/ 2147483647 h 982"/>
              <a:gd name="T24" fmla="*/ 2147483647 w 1518"/>
              <a:gd name="T25" fmla="*/ 2147483647 h 982"/>
              <a:gd name="T26" fmla="*/ 2147483647 w 1518"/>
              <a:gd name="T27" fmla="*/ 2147483647 h 982"/>
              <a:gd name="T28" fmla="*/ 2147483647 w 1518"/>
              <a:gd name="T29" fmla="*/ 2147483647 h 982"/>
              <a:gd name="T30" fmla="*/ 2147483647 w 1518"/>
              <a:gd name="T31" fmla="*/ 2147483647 h 982"/>
              <a:gd name="T32" fmla="*/ 2147483647 w 1518"/>
              <a:gd name="T33" fmla="*/ 2147483647 h 982"/>
              <a:gd name="T34" fmla="*/ 2147483647 w 1518"/>
              <a:gd name="T35" fmla="*/ 2147483647 h 982"/>
              <a:gd name="T36" fmla="*/ 2147483647 w 1518"/>
              <a:gd name="T37" fmla="*/ 2147483647 h 982"/>
              <a:gd name="T38" fmla="*/ 2147483647 w 1518"/>
              <a:gd name="T39" fmla="*/ 2147483647 h 982"/>
              <a:gd name="T40" fmla="*/ 2147483647 w 1518"/>
              <a:gd name="T41" fmla="*/ 2147483647 h 982"/>
              <a:gd name="T42" fmla="*/ 2147483647 w 1518"/>
              <a:gd name="T43" fmla="*/ 2147483647 h 982"/>
              <a:gd name="T44" fmla="*/ 2147483647 w 1518"/>
              <a:gd name="T45" fmla="*/ 2147483647 h 982"/>
              <a:gd name="T46" fmla="*/ 2147483647 w 1518"/>
              <a:gd name="T47" fmla="*/ 2147483647 h 982"/>
              <a:gd name="T48" fmla="*/ 2147483647 w 1518"/>
              <a:gd name="T49" fmla="*/ 2147483647 h 982"/>
              <a:gd name="T50" fmla="*/ 2147483647 w 1518"/>
              <a:gd name="T51" fmla="*/ 2147483647 h 982"/>
              <a:gd name="T52" fmla="*/ 2147483647 w 1518"/>
              <a:gd name="T53" fmla="*/ 2147483647 h 982"/>
              <a:gd name="T54" fmla="*/ 2147483647 w 1518"/>
              <a:gd name="T55" fmla="*/ 2147483647 h 982"/>
              <a:gd name="T56" fmla="*/ 2147483647 w 1518"/>
              <a:gd name="T57" fmla="*/ 2147483647 h 982"/>
              <a:gd name="T58" fmla="*/ 2147483647 w 1518"/>
              <a:gd name="T59" fmla="*/ 2147483647 h 982"/>
              <a:gd name="T60" fmla="*/ 2147483647 w 1518"/>
              <a:gd name="T61" fmla="*/ 2147483647 h 982"/>
              <a:gd name="T62" fmla="*/ 2147483647 w 1518"/>
              <a:gd name="T63" fmla="*/ 2147483647 h 982"/>
              <a:gd name="T64" fmla="*/ 2147483647 w 1518"/>
              <a:gd name="T65" fmla="*/ 2147483647 h 982"/>
              <a:gd name="T66" fmla="*/ 2147483647 w 1518"/>
              <a:gd name="T67" fmla="*/ 0 h 982"/>
              <a:gd name="T68" fmla="*/ 2147483647 w 1518"/>
              <a:gd name="T69" fmla="*/ 2147483647 h 982"/>
              <a:gd name="T70" fmla="*/ 2147483647 w 1518"/>
              <a:gd name="T71" fmla="*/ 2147483647 h 982"/>
              <a:gd name="T72" fmla="*/ 2147483647 w 1518"/>
              <a:gd name="T73" fmla="*/ 2147483647 h 982"/>
              <a:gd name="T74" fmla="*/ 2147483647 w 1518"/>
              <a:gd name="T75" fmla="*/ 2147483647 h 982"/>
              <a:gd name="T76" fmla="*/ 2147483647 w 1518"/>
              <a:gd name="T77" fmla="*/ 2147483647 h 982"/>
              <a:gd name="T78" fmla="*/ 2147483647 w 1518"/>
              <a:gd name="T79" fmla="*/ 2147483647 h 982"/>
              <a:gd name="T80" fmla="*/ 2147483647 w 1518"/>
              <a:gd name="T81" fmla="*/ 2147483647 h 982"/>
              <a:gd name="T82" fmla="*/ 2147483647 w 1518"/>
              <a:gd name="T83" fmla="*/ 2147483647 h 982"/>
              <a:gd name="T84" fmla="*/ 2147483647 w 1518"/>
              <a:gd name="T85" fmla="*/ 2147483647 h 982"/>
              <a:gd name="T86" fmla="*/ 2147483647 w 1518"/>
              <a:gd name="T87" fmla="*/ 2147483647 h 982"/>
              <a:gd name="T88" fmla="*/ 2147483647 w 1518"/>
              <a:gd name="T89" fmla="*/ 2147483647 h 982"/>
              <a:gd name="T90" fmla="*/ 2147483647 w 1518"/>
              <a:gd name="T91" fmla="*/ 2147483647 h 98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518"/>
              <a:gd name="T139" fmla="*/ 0 h 982"/>
              <a:gd name="T140" fmla="*/ 1518 w 1518"/>
              <a:gd name="T141" fmla="*/ 982 h 98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518" h="982" extrusionOk="0">
                <a:moveTo>
                  <a:pt x="87" y="632"/>
                </a:moveTo>
                <a:cubicBezTo>
                  <a:pt x="94" y="664"/>
                  <a:pt x="98" y="697"/>
                  <a:pt x="103" y="730"/>
                </a:cubicBezTo>
                <a:cubicBezTo>
                  <a:pt x="110" y="776"/>
                  <a:pt x="120" y="822"/>
                  <a:pt x="127" y="868"/>
                </a:cubicBezTo>
                <a:cubicBezTo>
                  <a:pt x="131" y="896"/>
                  <a:pt x="134" y="924"/>
                  <a:pt x="141" y="951"/>
                </a:cubicBezTo>
                <a:cubicBezTo>
                  <a:pt x="109" y="929"/>
                  <a:pt x="94" y="904"/>
                  <a:pt x="75" y="869"/>
                </a:cubicBezTo>
                <a:cubicBezTo>
                  <a:pt x="44" y="813"/>
                  <a:pt x="20" y="758"/>
                  <a:pt x="7" y="695"/>
                </a:cubicBezTo>
                <a:cubicBezTo>
                  <a:pt x="-8" y="623"/>
                  <a:pt x="-2" y="555"/>
                  <a:pt x="49" y="499"/>
                </a:cubicBezTo>
                <a:cubicBezTo>
                  <a:pt x="90" y="454"/>
                  <a:pt x="141" y="441"/>
                  <a:pt x="197" y="424"/>
                </a:cubicBezTo>
                <a:cubicBezTo>
                  <a:pt x="244" y="410"/>
                  <a:pt x="295" y="407"/>
                  <a:pt x="343" y="418"/>
                </a:cubicBezTo>
                <a:cubicBezTo>
                  <a:pt x="370" y="427"/>
                  <a:pt x="379" y="430"/>
                  <a:pt x="395" y="440"/>
                </a:cubicBezTo>
              </a:path>
              <a:path w="1518" h="982" extrusionOk="0">
                <a:moveTo>
                  <a:pt x="643" y="665"/>
                </a:moveTo>
                <a:cubicBezTo>
                  <a:pt x="634" y="643"/>
                  <a:pt x="622" y="628"/>
                  <a:pt x="601" y="614"/>
                </a:cubicBezTo>
                <a:cubicBezTo>
                  <a:pt x="577" y="598"/>
                  <a:pt x="541" y="588"/>
                  <a:pt x="512" y="595"/>
                </a:cubicBezTo>
                <a:cubicBezTo>
                  <a:pt x="474" y="604"/>
                  <a:pt x="443" y="640"/>
                  <a:pt x="429" y="675"/>
                </a:cubicBezTo>
                <a:cubicBezTo>
                  <a:pt x="402" y="740"/>
                  <a:pt x="413" y="827"/>
                  <a:pt x="454" y="883"/>
                </a:cubicBezTo>
                <a:cubicBezTo>
                  <a:pt x="478" y="916"/>
                  <a:pt x="513" y="942"/>
                  <a:pt x="554" y="951"/>
                </a:cubicBezTo>
                <a:cubicBezTo>
                  <a:pt x="589" y="959"/>
                  <a:pt x="624" y="953"/>
                  <a:pt x="651" y="930"/>
                </a:cubicBezTo>
                <a:cubicBezTo>
                  <a:pt x="683" y="903"/>
                  <a:pt x="689" y="859"/>
                  <a:pt x="689" y="819"/>
                </a:cubicBezTo>
                <a:cubicBezTo>
                  <a:pt x="689" y="775"/>
                  <a:pt x="679" y="728"/>
                  <a:pt x="665" y="687"/>
                </a:cubicBezTo>
                <a:cubicBezTo>
                  <a:pt x="657" y="664"/>
                  <a:pt x="608" y="619"/>
                  <a:pt x="633" y="620"/>
                </a:cubicBezTo>
                <a:cubicBezTo>
                  <a:pt x="638" y="623"/>
                  <a:pt x="644" y="626"/>
                  <a:pt x="649" y="629"/>
                </a:cubicBezTo>
              </a:path>
              <a:path w="1518" h="982" extrusionOk="0">
                <a:moveTo>
                  <a:pt x="914" y="643"/>
                </a:moveTo>
                <a:cubicBezTo>
                  <a:pt x="894" y="642"/>
                  <a:pt x="880" y="639"/>
                  <a:pt x="867" y="658"/>
                </a:cubicBezTo>
                <a:cubicBezTo>
                  <a:pt x="850" y="683"/>
                  <a:pt x="836" y="716"/>
                  <a:pt x="827" y="745"/>
                </a:cubicBezTo>
                <a:cubicBezTo>
                  <a:pt x="813" y="794"/>
                  <a:pt x="805" y="855"/>
                  <a:pt x="831" y="902"/>
                </a:cubicBezTo>
                <a:cubicBezTo>
                  <a:pt x="849" y="934"/>
                  <a:pt x="888" y="957"/>
                  <a:pt x="923" y="964"/>
                </a:cubicBezTo>
                <a:cubicBezTo>
                  <a:pt x="954" y="970"/>
                  <a:pt x="997" y="966"/>
                  <a:pt x="1025" y="949"/>
                </a:cubicBezTo>
                <a:cubicBezTo>
                  <a:pt x="1052" y="933"/>
                  <a:pt x="1072" y="904"/>
                  <a:pt x="1077" y="873"/>
                </a:cubicBezTo>
                <a:cubicBezTo>
                  <a:pt x="1084" y="833"/>
                  <a:pt x="1071" y="795"/>
                  <a:pt x="1053" y="760"/>
                </a:cubicBezTo>
                <a:cubicBezTo>
                  <a:pt x="1036" y="727"/>
                  <a:pt x="1008" y="696"/>
                  <a:pt x="975" y="679"/>
                </a:cubicBezTo>
                <a:cubicBezTo>
                  <a:pt x="953" y="668"/>
                  <a:pt x="927" y="672"/>
                  <a:pt x="904" y="671"/>
                </a:cubicBezTo>
                <a:cubicBezTo>
                  <a:pt x="900" y="670"/>
                  <a:pt x="895" y="670"/>
                  <a:pt x="891" y="669"/>
                </a:cubicBezTo>
              </a:path>
              <a:path w="1518" h="982" extrusionOk="0">
                <a:moveTo>
                  <a:pt x="1323" y="30"/>
                </a:moveTo>
                <a:cubicBezTo>
                  <a:pt x="1320" y="15"/>
                  <a:pt x="1319" y="10"/>
                  <a:pt x="1318" y="0"/>
                </a:cubicBezTo>
                <a:cubicBezTo>
                  <a:pt x="1296" y="43"/>
                  <a:pt x="1287" y="88"/>
                  <a:pt x="1278" y="136"/>
                </a:cubicBezTo>
                <a:cubicBezTo>
                  <a:pt x="1261" y="229"/>
                  <a:pt x="1254" y="322"/>
                  <a:pt x="1251" y="417"/>
                </a:cubicBezTo>
                <a:cubicBezTo>
                  <a:pt x="1248" y="513"/>
                  <a:pt x="1251" y="610"/>
                  <a:pt x="1262" y="706"/>
                </a:cubicBezTo>
                <a:cubicBezTo>
                  <a:pt x="1269" y="767"/>
                  <a:pt x="1283" y="830"/>
                  <a:pt x="1311" y="886"/>
                </a:cubicBezTo>
                <a:cubicBezTo>
                  <a:pt x="1327" y="919"/>
                  <a:pt x="1348" y="942"/>
                  <a:pt x="1376" y="964"/>
                </a:cubicBezTo>
                <a:cubicBezTo>
                  <a:pt x="1398" y="982"/>
                  <a:pt x="1410" y="984"/>
                  <a:pt x="1431" y="967"/>
                </a:cubicBezTo>
                <a:cubicBezTo>
                  <a:pt x="1433" y="962"/>
                  <a:pt x="1436" y="956"/>
                  <a:pt x="1438" y="951"/>
                </a:cubicBezTo>
              </a:path>
              <a:path w="1518" h="982" extrusionOk="0">
                <a:moveTo>
                  <a:pt x="1150" y="369"/>
                </a:moveTo>
                <a:cubicBezTo>
                  <a:pt x="1129" y="349"/>
                  <a:pt x="1188" y="381"/>
                  <a:pt x="1199" y="386"/>
                </a:cubicBezTo>
                <a:cubicBezTo>
                  <a:pt x="1245" y="405"/>
                  <a:pt x="1294" y="427"/>
                  <a:pt x="1342" y="437"/>
                </a:cubicBezTo>
                <a:cubicBezTo>
                  <a:pt x="1386" y="446"/>
                  <a:pt x="1436" y="456"/>
                  <a:pt x="1482" y="453"/>
                </a:cubicBezTo>
                <a:cubicBezTo>
                  <a:pt x="1494" y="451"/>
                  <a:pt x="1505" y="450"/>
                  <a:pt x="1517" y="448"/>
                </a:cubicBezTo>
              </a:path>
            </a:pathLst>
          </a:custGeom>
          <a:noFill/>
          <a:ln w="19050" cap="rnd">
            <a:solidFill>
              <a:srgbClr val="7894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73" name="Ink 5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188075" y="4337050"/>
            <a:ext cx="461963" cy="173038"/>
          </a:xfrm>
          <a:custGeom>
            <a:avLst/>
            <a:gdLst>
              <a:gd name="T0" fmla="*/ 2147483647 w 1283"/>
              <a:gd name="T1" fmla="*/ 2147483647 h 481"/>
              <a:gd name="T2" fmla="*/ 2147483647 w 1283"/>
              <a:gd name="T3" fmla="*/ 2147483647 h 481"/>
              <a:gd name="T4" fmla="*/ 2147483647 w 1283"/>
              <a:gd name="T5" fmla="*/ 2147483647 h 481"/>
              <a:gd name="T6" fmla="*/ 2147483647 w 1283"/>
              <a:gd name="T7" fmla="*/ 2147483647 h 481"/>
              <a:gd name="T8" fmla="*/ 2147483647 w 1283"/>
              <a:gd name="T9" fmla="*/ 2147483647 h 481"/>
              <a:gd name="T10" fmla="*/ 2147483647 w 1283"/>
              <a:gd name="T11" fmla="*/ 2147483647 h 481"/>
              <a:gd name="T12" fmla="*/ 2147483647 w 1283"/>
              <a:gd name="T13" fmla="*/ 2147483647 h 481"/>
              <a:gd name="T14" fmla="*/ 2147483647 w 1283"/>
              <a:gd name="T15" fmla="*/ 2147483647 h 481"/>
              <a:gd name="T16" fmla="*/ 2147483647 w 1283"/>
              <a:gd name="T17" fmla="*/ 0 h 481"/>
              <a:gd name="T18" fmla="*/ 2147483647 w 1283"/>
              <a:gd name="T19" fmla="*/ 2147483647 h 481"/>
              <a:gd name="T20" fmla="*/ 2147483647 w 1283"/>
              <a:gd name="T21" fmla="*/ 2147483647 h 481"/>
              <a:gd name="T22" fmla="*/ 2147483647 w 1283"/>
              <a:gd name="T23" fmla="*/ 2147483647 h 481"/>
              <a:gd name="T24" fmla="*/ 0 w 1283"/>
              <a:gd name="T25" fmla="*/ 2147483647 h 481"/>
              <a:gd name="T26" fmla="*/ 2147483647 w 1283"/>
              <a:gd name="T27" fmla="*/ 2147483647 h 481"/>
              <a:gd name="T28" fmla="*/ 2147483647 w 1283"/>
              <a:gd name="T29" fmla="*/ 2147483647 h 481"/>
              <a:gd name="T30" fmla="*/ 2147483647 w 1283"/>
              <a:gd name="T31" fmla="*/ 2147483647 h 481"/>
              <a:gd name="T32" fmla="*/ 2147483647 w 1283"/>
              <a:gd name="T33" fmla="*/ 2147483647 h 481"/>
              <a:gd name="T34" fmla="*/ 2147483647 w 1283"/>
              <a:gd name="T35" fmla="*/ 2147483647 h 481"/>
              <a:gd name="T36" fmla="*/ 2147483647 w 1283"/>
              <a:gd name="T37" fmla="*/ 2147483647 h 481"/>
              <a:gd name="T38" fmla="*/ 2147483647 w 1283"/>
              <a:gd name="T39" fmla="*/ 2147483647 h 481"/>
              <a:gd name="T40" fmla="*/ 2147483647 w 1283"/>
              <a:gd name="T41" fmla="*/ 2147483647 h 481"/>
              <a:gd name="T42" fmla="*/ 2147483647 w 1283"/>
              <a:gd name="T43" fmla="*/ 2147483647 h 481"/>
              <a:gd name="T44" fmla="*/ 2147483647 w 1283"/>
              <a:gd name="T45" fmla="*/ 2147483647 h 481"/>
              <a:gd name="T46" fmla="*/ 2147483647 w 1283"/>
              <a:gd name="T47" fmla="*/ 2147483647 h 481"/>
              <a:gd name="T48" fmla="*/ 2147483647 w 1283"/>
              <a:gd name="T49" fmla="*/ 2147483647 h 481"/>
              <a:gd name="T50" fmla="*/ 2147483647 w 1283"/>
              <a:gd name="T51" fmla="*/ 2147483647 h 481"/>
              <a:gd name="T52" fmla="*/ 2147483647 w 1283"/>
              <a:gd name="T53" fmla="*/ 2147483647 h 481"/>
              <a:gd name="T54" fmla="*/ 2147483647 w 1283"/>
              <a:gd name="T55" fmla="*/ 2147483647 h 481"/>
              <a:gd name="T56" fmla="*/ 2147483647 w 1283"/>
              <a:gd name="T57" fmla="*/ 2147483647 h 481"/>
              <a:gd name="T58" fmla="*/ 2147483647 w 1283"/>
              <a:gd name="T59" fmla="*/ 2147483647 h 481"/>
              <a:gd name="T60" fmla="*/ 2147483647 w 1283"/>
              <a:gd name="T61" fmla="*/ 2147483647 h 481"/>
              <a:gd name="T62" fmla="*/ 2147483647 w 1283"/>
              <a:gd name="T63" fmla="*/ 2147483647 h 481"/>
              <a:gd name="T64" fmla="*/ 2147483647 w 1283"/>
              <a:gd name="T65" fmla="*/ 2147483647 h 481"/>
              <a:gd name="T66" fmla="*/ 2147483647 w 1283"/>
              <a:gd name="T67" fmla="*/ 2147483647 h 481"/>
              <a:gd name="T68" fmla="*/ 2147483647 w 1283"/>
              <a:gd name="T69" fmla="*/ 2147483647 h 481"/>
              <a:gd name="T70" fmla="*/ 2147483647 w 1283"/>
              <a:gd name="T71" fmla="*/ 2147483647 h 481"/>
              <a:gd name="T72" fmla="*/ 2147483647 w 1283"/>
              <a:gd name="T73" fmla="*/ 2147483647 h 481"/>
              <a:gd name="T74" fmla="*/ 2147483647 w 1283"/>
              <a:gd name="T75" fmla="*/ 2147483647 h 481"/>
              <a:gd name="T76" fmla="*/ 2147483647 w 1283"/>
              <a:gd name="T77" fmla="*/ 2147483647 h 481"/>
              <a:gd name="T78" fmla="*/ 2147483647 w 1283"/>
              <a:gd name="T79" fmla="*/ 2147483647 h 481"/>
              <a:gd name="T80" fmla="*/ 2147483647 w 1283"/>
              <a:gd name="T81" fmla="*/ 2147483647 h 481"/>
              <a:gd name="T82" fmla="*/ 2147483647 w 1283"/>
              <a:gd name="T83" fmla="*/ 2147483647 h 481"/>
              <a:gd name="T84" fmla="*/ 2147483647 w 1283"/>
              <a:gd name="T85" fmla="*/ 2147483647 h 481"/>
              <a:gd name="T86" fmla="*/ 2147483647 w 1283"/>
              <a:gd name="T87" fmla="*/ 2147483647 h 481"/>
              <a:gd name="T88" fmla="*/ 2147483647 w 1283"/>
              <a:gd name="T89" fmla="*/ 2147483647 h 481"/>
              <a:gd name="T90" fmla="*/ 2147483647 w 1283"/>
              <a:gd name="T91" fmla="*/ 2147483647 h 481"/>
              <a:gd name="T92" fmla="*/ 2147483647 w 1283"/>
              <a:gd name="T93" fmla="*/ 2147483647 h 481"/>
              <a:gd name="T94" fmla="*/ 2147483647 w 1283"/>
              <a:gd name="T95" fmla="*/ 2147483647 h 481"/>
              <a:gd name="T96" fmla="*/ 2147483647 w 1283"/>
              <a:gd name="T97" fmla="*/ 2147483647 h 481"/>
              <a:gd name="T98" fmla="*/ 2147483647 w 1283"/>
              <a:gd name="T99" fmla="*/ 2147483647 h 481"/>
              <a:gd name="T100" fmla="*/ 2147483647 w 1283"/>
              <a:gd name="T101" fmla="*/ 2147483647 h 481"/>
              <a:gd name="T102" fmla="*/ 2147483647 w 1283"/>
              <a:gd name="T103" fmla="*/ 2147483647 h 481"/>
              <a:gd name="T104" fmla="*/ 2147483647 w 1283"/>
              <a:gd name="T105" fmla="*/ 2147483647 h 481"/>
              <a:gd name="T106" fmla="*/ 2147483647 w 1283"/>
              <a:gd name="T107" fmla="*/ 2147483647 h 481"/>
              <a:gd name="T108" fmla="*/ 2147483647 w 1283"/>
              <a:gd name="T109" fmla="*/ 2147483647 h 481"/>
              <a:gd name="T110" fmla="*/ 2147483647 w 1283"/>
              <a:gd name="T111" fmla="*/ 2147483647 h 481"/>
              <a:gd name="T112" fmla="*/ 2147483647 w 1283"/>
              <a:gd name="T113" fmla="*/ 2147483647 h 481"/>
              <a:gd name="T114" fmla="*/ 2147483647 w 1283"/>
              <a:gd name="T115" fmla="*/ 2147483647 h 481"/>
              <a:gd name="T116" fmla="*/ 2147483647 w 1283"/>
              <a:gd name="T117" fmla="*/ 2147483647 h 48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283"/>
              <a:gd name="T178" fmla="*/ 0 h 481"/>
              <a:gd name="T179" fmla="*/ 1283 w 1283"/>
              <a:gd name="T180" fmla="*/ 481 h 48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283" h="481" extrusionOk="0">
                <a:moveTo>
                  <a:pt x="247" y="255"/>
                </a:moveTo>
                <a:cubicBezTo>
                  <a:pt x="273" y="257"/>
                  <a:pt x="299" y="258"/>
                  <a:pt x="326" y="259"/>
                </a:cubicBezTo>
                <a:cubicBezTo>
                  <a:pt x="395" y="263"/>
                  <a:pt x="465" y="267"/>
                  <a:pt x="534" y="269"/>
                </a:cubicBezTo>
                <a:cubicBezTo>
                  <a:pt x="608" y="271"/>
                  <a:pt x="683" y="277"/>
                  <a:pt x="757" y="277"/>
                </a:cubicBezTo>
                <a:cubicBezTo>
                  <a:pt x="837" y="277"/>
                  <a:pt x="915" y="282"/>
                  <a:pt x="995" y="285"/>
                </a:cubicBezTo>
                <a:cubicBezTo>
                  <a:pt x="1058" y="287"/>
                  <a:pt x="1119" y="293"/>
                  <a:pt x="1181" y="301"/>
                </a:cubicBezTo>
                <a:cubicBezTo>
                  <a:pt x="1209" y="305"/>
                  <a:pt x="1240" y="316"/>
                  <a:pt x="1268" y="316"/>
                </a:cubicBezTo>
                <a:cubicBezTo>
                  <a:pt x="1297" y="316"/>
                  <a:pt x="1273" y="299"/>
                  <a:pt x="1266" y="277"/>
                </a:cubicBezTo>
              </a:path>
              <a:path w="1283" h="481" extrusionOk="0">
                <a:moveTo>
                  <a:pt x="373" y="0"/>
                </a:moveTo>
                <a:cubicBezTo>
                  <a:pt x="364" y="20"/>
                  <a:pt x="355" y="45"/>
                  <a:pt x="341" y="62"/>
                </a:cubicBezTo>
                <a:cubicBezTo>
                  <a:pt x="314" y="93"/>
                  <a:pt x="274" y="115"/>
                  <a:pt x="240" y="135"/>
                </a:cubicBezTo>
                <a:cubicBezTo>
                  <a:pt x="171" y="176"/>
                  <a:pt x="97" y="205"/>
                  <a:pt x="29" y="248"/>
                </a:cubicBezTo>
                <a:cubicBezTo>
                  <a:pt x="11" y="259"/>
                  <a:pt x="10" y="264"/>
                  <a:pt x="0" y="277"/>
                </a:cubicBezTo>
                <a:cubicBezTo>
                  <a:pt x="22" y="297"/>
                  <a:pt x="43" y="306"/>
                  <a:pt x="71" y="316"/>
                </a:cubicBezTo>
                <a:cubicBezTo>
                  <a:pt x="135" y="340"/>
                  <a:pt x="199" y="363"/>
                  <a:pt x="261" y="393"/>
                </a:cubicBezTo>
                <a:cubicBezTo>
                  <a:pt x="291" y="407"/>
                  <a:pt x="321" y="421"/>
                  <a:pt x="347" y="442"/>
                </a:cubicBezTo>
                <a:cubicBezTo>
                  <a:pt x="364" y="456"/>
                  <a:pt x="382" y="467"/>
                  <a:pt x="400" y="480"/>
                </a:cubicBezTo>
                <a:cubicBezTo>
                  <a:pt x="410" y="459"/>
                  <a:pt x="415" y="440"/>
                  <a:pt x="422" y="417"/>
                </a:cubicBezTo>
                <a:cubicBezTo>
                  <a:pt x="434" y="376"/>
                  <a:pt x="446" y="336"/>
                  <a:pt x="457" y="295"/>
                </a:cubicBezTo>
                <a:cubicBezTo>
                  <a:pt x="470" y="247"/>
                  <a:pt x="483" y="198"/>
                  <a:pt x="489" y="149"/>
                </a:cubicBezTo>
                <a:cubicBezTo>
                  <a:pt x="493" y="120"/>
                  <a:pt x="497" y="78"/>
                  <a:pt x="490" y="49"/>
                </a:cubicBezTo>
                <a:cubicBezTo>
                  <a:pt x="487" y="36"/>
                  <a:pt x="479" y="25"/>
                  <a:pt x="475" y="13"/>
                </a:cubicBezTo>
                <a:cubicBezTo>
                  <a:pt x="455" y="21"/>
                  <a:pt x="435" y="31"/>
                  <a:pt x="414" y="44"/>
                </a:cubicBezTo>
                <a:cubicBezTo>
                  <a:pt x="361" y="77"/>
                  <a:pt x="305" y="106"/>
                  <a:pt x="250" y="135"/>
                </a:cubicBezTo>
                <a:cubicBezTo>
                  <a:pt x="213" y="154"/>
                  <a:pt x="175" y="172"/>
                  <a:pt x="136" y="188"/>
                </a:cubicBezTo>
                <a:cubicBezTo>
                  <a:pt x="122" y="193"/>
                  <a:pt x="118" y="195"/>
                  <a:pt x="109" y="196"/>
                </a:cubicBezTo>
                <a:cubicBezTo>
                  <a:pt x="127" y="176"/>
                  <a:pt x="145" y="160"/>
                  <a:pt x="168" y="144"/>
                </a:cubicBezTo>
                <a:cubicBezTo>
                  <a:pt x="216" y="111"/>
                  <a:pt x="267" y="73"/>
                  <a:pt x="319" y="48"/>
                </a:cubicBezTo>
                <a:cubicBezTo>
                  <a:pt x="323" y="47"/>
                  <a:pt x="326" y="45"/>
                  <a:pt x="330" y="44"/>
                </a:cubicBezTo>
                <a:cubicBezTo>
                  <a:pt x="327" y="64"/>
                  <a:pt x="322" y="81"/>
                  <a:pt x="309" y="106"/>
                </a:cubicBezTo>
                <a:cubicBezTo>
                  <a:pt x="294" y="135"/>
                  <a:pt x="250" y="194"/>
                  <a:pt x="256" y="229"/>
                </a:cubicBezTo>
                <a:cubicBezTo>
                  <a:pt x="260" y="252"/>
                  <a:pt x="292" y="241"/>
                  <a:pt x="305" y="240"/>
                </a:cubicBezTo>
                <a:cubicBezTo>
                  <a:pt x="318" y="239"/>
                  <a:pt x="326" y="240"/>
                  <a:pt x="337" y="240"/>
                </a:cubicBezTo>
                <a:cubicBezTo>
                  <a:pt x="321" y="270"/>
                  <a:pt x="302" y="294"/>
                  <a:pt x="280" y="320"/>
                </a:cubicBezTo>
                <a:cubicBezTo>
                  <a:pt x="276" y="324"/>
                  <a:pt x="273" y="328"/>
                  <a:pt x="269" y="332"/>
                </a:cubicBezTo>
                <a:cubicBezTo>
                  <a:pt x="285" y="323"/>
                  <a:pt x="304" y="316"/>
                  <a:pt x="318" y="305"/>
                </a:cubicBezTo>
                <a:cubicBezTo>
                  <a:pt x="331" y="295"/>
                  <a:pt x="355" y="280"/>
                  <a:pt x="360" y="263"/>
                </a:cubicBezTo>
                <a:cubicBezTo>
                  <a:pt x="368" y="239"/>
                  <a:pt x="341" y="226"/>
                  <a:pt x="323" y="218"/>
                </a:cubicBezTo>
                <a:cubicBezTo>
                  <a:pt x="294" y="205"/>
                  <a:pt x="264" y="202"/>
                  <a:pt x="233" y="198"/>
                </a:cubicBezTo>
                <a:cubicBezTo>
                  <a:pt x="253" y="197"/>
                  <a:pt x="270" y="197"/>
                  <a:pt x="290" y="193"/>
                </a:cubicBezTo>
                <a:cubicBezTo>
                  <a:pt x="308" y="189"/>
                  <a:pt x="324" y="184"/>
                  <a:pt x="341" y="178"/>
                </a:cubicBezTo>
                <a:cubicBezTo>
                  <a:pt x="344" y="177"/>
                  <a:pt x="348" y="176"/>
                  <a:pt x="351" y="175"/>
                </a:cubicBezTo>
                <a:cubicBezTo>
                  <a:pt x="343" y="202"/>
                  <a:pt x="329" y="222"/>
                  <a:pt x="316" y="246"/>
                </a:cubicBezTo>
                <a:cubicBezTo>
                  <a:pt x="303" y="270"/>
                  <a:pt x="291" y="291"/>
                  <a:pt x="288" y="319"/>
                </a:cubicBezTo>
                <a:cubicBezTo>
                  <a:pt x="289" y="323"/>
                  <a:pt x="289" y="328"/>
                  <a:pt x="290" y="332"/>
                </a:cubicBezTo>
                <a:cubicBezTo>
                  <a:pt x="318" y="343"/>
                  <a:pt x="333" y="338"/>
                  <a:pt x="361" y="323"/>
                </a:cubicBezTo>
                <a:cubicBezTo>
                  <a:pt x="396" y="304"/>
                  <a:pt x="429" y="279"/>
                  <a:pt x="460" y="254"/>
                </a:cubicBezTo>
                <a:cubicBezTo>
                  <a:pt x="480" y="238"/>
                  <a:pt x="499" y="224"/>
                  <a:pt x="520" y="212"/>
                </a:cubicBezTo>
                <a:cubicBezTo>
                  <a:pt x="501" y="237"/>
                  <a:pt x="482" y="263"/>
                  <a:pt x="461" y="286"/>
                </a:cubicBezTo>
                <a:cubicBezTo>
                  <a:pt x="416" y="335"/>
                  <a:pt x="366" y="378"/>
                  <a:pt x="322" y="427"/>
                </a:cubicBezTo>
                <a:cubicBezTo>
                  <a:pt x="319" y="431"/>
                  <a:pt x="315" y="434"/>
                  <a:pt x="312" y="438"/>
                </a:cubicBezTo>
                <a:cubicBezTo>
                  <a:pt x="333" y="428"/>
                  <a:pt x="353" y="417"/>
                  <a:pt x="372" y="402"/>
                </a:cubicBezTo>
                <a:cubicBezTo>
                  <a:pt x="414" y="369"/>
                  <a:pt x="467" y="328"/>
                  <a:pt x="467" y="269"/>
                </a:cubicBezTo>
                <a:cubicBezTo>
                  <a:pt x="467" y="215"/>
                  <a:pt x="413" y="190"/>
                  <a:pt x="369" y="178"/>
                </a:cubicBezTo>
                <a:cubicBezTo>
                  <a:pt x="299" y="159"/>
                  <a:pt x="228" y="170"/>
                  <a:pt x="158" y="178"/>
                </a:cubicBezTo>
                <a:cubicBezTo>
                  <a:pt x="143" y="179"/>
                  <a:pt x="140" y="179"/>
                  <a:pt x="131" y="182"/>
                </a:cubicBezTo>
                <a:cubicBezTo>
                  <a:pt x="159" y="187"/>
                  <a:pt x="186" y="188"/>
                  <a:pt x="214" y="192"/>
                </a:cubicBezTo>
                <a:cubicBezTo>
                  <a:pt x="258" y="198"/>
                  <a:pt x="304" y="200"/>
                  <a:pt x="348" y="209"/>
                </a:cubicBezTo>
                <a:cubicBezTo>
                  <a:pt x="359" y="211"/>
                  <a:pt x="349" y="208"/>
                  <a:pt x="360" y="211"/>
                </a:cubicBezTo>
              </a:path>
            </a:pathLst>
          </a:custGeom>
          <a:noFill/>
          <a:ln w="19050" cap="rnd">
            <a:solidFill>
              <a:srgbClr val="7894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74" name="Ink 5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935538" y="4664075"/>
            <a:ext cx="2189162" cy="609600"/>
          </a:xfrm>
          <a:custGeom>
            <a:avLst/>
            <a:gdLst>
              <a:gd name="T0" fmla="*/ 2147483647 w 6081"/>
              <a:gd name="T1" fmla="*/ 2147483647 h 1693"/>
              <a:gd name="T2" fmla="*/ 2147483647 w 6081"/>
              <a:gd name="T3" fmla="*/ 2147483647 h 1693"/>
              <a:gd name="T4" fmla="*/ 2147483647 w 6081"/>
              <a:gd name="T5" fmla="*/ 2147483647 h 1693"/>
              <a:gd name="T6" fmla="*/ 2147483647 w 6081"/>
              <a:gd name="T7" fmla="*/ 2147483647 h 1693"/>
              <a:gd name="T8" fmla="*/ 2147483647 w 6081"/>
              <a:gd name="T9" fmla="*/ 2147483647 h 1693"/>
              <a:gd name="T10" fmla="*/ 2147483647 w 6081"/>
              <a:gd name="T11" fmla="*/ 2147483647 h 1693"/>
              <a:gd name="T12" fmla="*/ 2147483647 w 6081"/>
              <a:gd name="T13" fmla="*/ 2147483647 h 1693"/>
              <a:gd name="T14" fmla="*/ 2147483647 w 6081"/>
              <a:gd name="T15" fmla="*/ 2147483647 h 1693"/>
              <a:gd name="T16" fmla="*/ 2147483647 w 6081"/>
              <a:gd name="T17" fmla="*/ 2147483647 h 1693"/>
              <a:gd name="T18" fmla="*/ 2147483647 w 6081"/>
              <a:gd name="T19" fmla="*/ 2147483647 h 1693"/>
              <a:gd name="T20" fmla="*/ 2147483647 w 6081"/>
              <a:gd name="T21" fmla="*/ 2147483647 h 1693"/>
              <a:gd name="T22" fmla="*/ 2147483647 w 6081"/>
              <a:gd name="T23" fmla="*/ 2147483647 h 1693"/>
              <a:gd name="T24" fmla="*/ 2147483647 w 6081"/>
              <a:gd name="T25" fmla="*/ 2147483647 h 1693"/>
              <a:gd name="T26" fmla="*/ 2147483647 w 6081"/>
              <a:gd name="T27" fmla="*/ 2147483647 h 1693"/>
              <a:gd name="T28" fmla="*/ 2147483647 w 6081"/>
              <a:gd name="T29" fmla="*/ 2147483647 h 1693"/>
              <a:gd name="T30" fmla="*/ 2147483647 w 6081"/>
              <a:gd name="T31" fmla="*/ 2147483647 h 1693"/>
              <a:gd name="T32" fmla="*/ 2147483647 w 6081"/>
              <a:gd name="T33" fmla="*/ 2147483647 h 1693"/>
              <a:gd name="T34" fmla="*/ 2147483647 w 6081"/>
              <a:gd name="T35" fmla="*/ 2147483647 h 1693"/>
              <a:gd name="T36" fmla="*/ 2147483647 w 6081"/>
              <a:gd name="T37" fmla="*/ 2147483647 h 1693"/>
              <a:gd name="T38" fmla="*/ 2147483647 w 6081"/>
              <a:gd name="T39" fmla="*/ 2147483647 h 1693"/>
              <a:gd name="T40" fmla="*/ 2147483647 w 6081"/>
              <a:gd name="T41" fmla="*/ 2147483647 h 1693"/>
              <a:gd name="T42" fmla="*/ 2147483647 w 6081"/>
              <a:gd name="T43" fmla="*/ 2147483647 h 1693"/>
              <a:gd name="T44" fmla="*/ 2147483647 w 6081"/>
              <a:gd name="T45" fmla="*/ 2147483647 h 1693"/>
              <a:gd name="T46" fmla="*/ 2147483647 w 6081"/>
              <a:gd name="T47" fmla="*/ 2147483647 h 1693"/>
              <a:gd name="T48" fmla="*/ 2147483647 w 6081"/>
              <a:gd name="T49" fmla="*/ 2147483647 h 1693"/>
              <a:gd name="T50" fmla="*/ 2147483647 w 6081"/>
              <a:gd name="T51" fmla="*/ 2147483647 h 1693"/>
              <a:gd name="T52" fmla="*/ 2147483647 w 6081"/>
              <a:gd name="T53" fmla="*/ 2147483647 h 1693"/>
              <a:gd name="T54" fmla="*/ 2147483647 w 6081"/>
              <a:gd name="T55" fmla="*/ 2147483647 h 1693"/>
              <a:gd name="T56" fmla="*/ 2147483647 w 6081"/>
              <a:gd name="T57" fmla="*/ 2147483647 h 1693"/>
              <a:gd name="T58" fmla="*/ 2147483647 w 6081"/>
              <a:gd name="T59" fmla="*/ 2147483647 h 1693"/>
              <a:gd name="T60" fmla="*/ 2147483647 w 6081"/>
              <a:gd name="T61" fmla="*/ 2147483647 h 1693"/>
              <a:gd name="T62" fmla="*/ 2147483647 w 6081"/>
              <a:gd name="T63" fmla="*/ 2147483647 h 1693"/>
              <a:gd name="T64" fmla="*/ 2147483647 w 6081"/>
              <a:gd name="T65" fmla="*/ 2147483647 h 1693"/>
              <a:gd name="T66" fmla="*/ 2147483647 w 6081"/>
              <a:gd name="T67" fmla="*/ 2147483647 h 1693"/>
              <a:gd name="T68" fmla="*/ 2147483647 w 6081"/>
              <a:gd name="T69" fmla="*/ 2147483647 h 1693"/>
              <a:gd name="T70" fmla="*/ 2147483647 w 6081"/>
              <a:gd name="T71" fmla="*/ 2147483647 h 1693"/>
              <a:gd name="T72" fmla="*/ 2147483647 w 6081"/>
              <a:gd name="T73" fmla="*/ 2147483647 h 1693"/>
              <a:gd name="T74" fmla="*/ 2147483647 w 6081"/>
              <a:gd name="T75" fmla="*/ 2147483647 h 1693"/>
              <a:gd name="T76" fmla="*/ 2147483647 w 6081"/>
              <a:gd name="T77" fmla="*/ 2147483647 h 1693"/>
              <a:gd name="T78" fmla="*/ 2147483647 w 6081"/>
              <a:gd name="T79" fmla="*/ 2147483647 h 1693"/>
              <a:gd name="T80" fmla="*/ 2147483647 w 6081"/>
              <a:gd name="T81" fmla="*/ 2147483647 h 1693"/>
              <a:gd name="T82" fmla="*/ 2147483647 w 6081"/>
              <a:gd name="T83" fmla="*/ 2147483647 h 1693"/>
              <a:gd name="T84" fmla="*/ 2147483647 w 6081"/>
              <a:gd name="T85" fmla="*/ 2147483647 h 1693"/>
              <a:gd name="T86" fmla="*/ 2147483647 w 6081"/>
              <a:gd name="T87" fmla="*/ 2147483647 h 1693"/>
              <a:gd name="T88" fmla="*/ 2147483647 w 6081"/>
              <a:gd name="T89" fmla="*/ 2147483647 h 1693"/>
              <a:gd name="T90" fmla="*/ 2147483647 w 6081"/>
              <a:gd name="T91" fmla="*/ 2147483647 h 1693"/>
              <a:gd name="T92" fmla="*/ 2147483647 w 6081"/>
              <a:gd name="T93" fmla="*/ 2147483647 h 1693"/>
              <a:gd name="T94" fmla="*/ 2147483647 w 6081"/>
              <a:gd name="T95" fmla="*/ 2147483647 h 1693"/>
              <a:gd name="T96" fmla="*/ 2147483647 w 6081"/>
              <a:gd name="T97" fmla="*/ 2147483647 h 169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081"/>
              <a:gd name="T148" fmla="*/ 0 h 1693"/>
              <a:gd name="T149" fmla="*/ 6081 w 6081"/>
              <a:gd name="T150" fmla="*/ 1693 h 169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081" h="1693" extrusionOk="0">
                <a:moveTo>
                  <a:pt x="213" y="420"/>
                </a:moveTo>
                <a:cubicBezTo>
                  <a:pt x="181" y="440"/>
                  <a:pt x="159" y="464"/>
                  <a:pt x="136" y="502"/>
                </a:cubicBezTo>
                <a:cubicBezTo>
                  <a:pt x="85" y="585"/>
                  <a:pt x="44" y="679"/>
                  <a:pt x="22" y="774"/>
                </a:cubicBezTo>
                <a:cubicBezTo>
                  <a:pt x="-1" y="871"/>
                  <a:pt x="-9" y="978"/>
                  <a:pt x="8" y="1077"/>
                </a:cubicBezTo>
                <a:cubicBezTo>
                  <a:pt x="18" y="1134"/>
                  <a:pt x="40" y="1201"/>
                  <a:pt x="78" y="1246"/>
                </a:cubicBezTo>
                <a:cubicBezTo>
                  <a:pt x="100" y="1271"/>
                  <a:pt x="113" y="1267"/>
                  <a:pt x="141" y="1263"/>
                </a:cubicBezTo>
              </a:path>
              <a:path w="6081" h="1693" extrusionOk="0">
                <a:moveTo>
                  <a:pt x="693" y="386"/>
                </a:moveTo>
                <a:cubicBezTo>
                  <a:pt x="706" y="325"/>
                  <a:pt x="715" y="260"/>
                  <a:pt x="638" y="239"/>
                </a:cubicBezTo>
                <a:cubicBezTo>
                  <a:pt x="575" y="221"/>
                  <a:pt x="509" y="258"/>
                  <a:pt x="464" y="299"/>
                </a:cubicBezTo>
                <a:cubicBezTo>
                  <a:pt x="382" y="375"/>
                  <a:pt x="348" y="485"/>
                  <a:pt x="328" y="591"/>
                </a:cubicBezTo>
                <a:cubicBezTo>
                  <a:pt x="270" y="904"/>
                  <a:pt x="361" y="1215"/>
                  <a:pt x="401" y="1523"/>
                </a:cubicBezTo>
                <a:cubicBezTo>
                  <a:pt x="406" y="1561"/>
                  <a:pt x="433" y="1655"/>
                  <a:pt x="410" y="1692"/>
                </a:cubicBezTo>
                <a:cubicBezTo>
                  <a:pt x="406" y="1686"/>
                  <a:pt x="401" y="1679"/>
                  <a:pt x="397" y="1673"/>
                </a:cubicBezTo>
              </a:path>
              <a:path w="6081" h="1693" extrusionOk="0">
                <a:moveTo>
                  <a:pt x="216" y="912"/>
                </a:moveTo>
                <a:cubicBezTo>
                  <a:pt x="232" y="865"/>
                  <a:pt x="245" y="863"/>
                  <a:pt x="296" y="873"/>
                </a:cubicBezTo>
                <a:cubicBezTo>
                  <a:pt x="354" y="884"/>
                  <a:pt x="406" y="912"/>
                  <a:pt x="456" y="943"/>
                </a:cubicBezTo>
                <a:cubicBezTo>
                  <a:pt x="509" y="976"/>
                  <a:pt x="554" y="1018"/>
                  <a:pt x="596" y="1064"/>
                </a:cubicBezTo>
                <a:cubicBezTo>
                  <a:pt x="633" y="1104"/>
                  <a:pt x="655" y="1156"/>
                  <a:pt x="691" y="1195"/>
                </a:cubicBezTo>
                <a:cubicBezTo>
                  <a:pt x="694" y="1197"/>
                  <a:pt x="698" y="1199"/>
                  <a:pt x="701" y="1201"/>
                </a:cubicBezTo>
              </a:path>
              <a:path w="6081" h="1693" extrusionOk="0">
                <a:moveTo>
                  <a:pt x="731" y="652"/>
                </a:moveTo>
                <a:cubicBezTo>
                  <a:pt x="734" y="650"/>
                  <a:pt x="738" y="647"/>
                  <a:pt x="741" y="645"/>
                </a:cubicBezTo>
              </a:path>
              <a:path w="6081" h="1693" extrusionOk="0">
                <a:moveTo>
                  <a:pt x="759" y="1036"/>
                </a:moveTo>
                <a:cubicBezTo>
                  <a:pt x="773" y="999"/>
                  <a:pt x="780" y="965"/>
                  <a:pt x="790" y="927"/>
                </a:cubicBezTo>
                <a:cubicBezTo>
                  <a:pt x="797" y="900"/>
                  <a:pt x="805" y="851"/>
                  <a:pt x="828" y="832"/>
                </a:cubicBezTo>
                <a:cubicBezTo>
                  <a:pt x="847" y="816"/>
                  <a:pt x="879" y="845"/>
                  <a:pt x="892" y="855"/>
                </a:cubicBezTo>
                <a:cubicBezTo>
                  <a:pt x="923" y="879"/>
                  <a:pt x="952" y="905"/>
                  <a:pt x="989" y="920"/>
                </a:cubicBezTo>
                <a:cubicBezTo>
                  <a:pt x="1021" y="933"/>
                  <a:pt x="1049" y="938"/>
                  <a:pt x="1073" y="915"/>
                </a:cubicBezTo>
                <a:cubicBezTo>
                  <a:pt x="1102" y="887"/>
                  <a:pt x="1104" y="850"/>
                  <a:pt x="1110" y="813"/>
                </a:cubicBezTo>
              </a:path>
              <a:path w="6081" h="1693" extrusionOk="0">
                <a:moveTo>
                  <a:pt x="1180" y="682"/>
                </a:moveTo>
                <a:cubicBezTo>
                  <a:pt x="1176" y="727"/>
                  <a:pt x="1165" y="776"/>
                  <a:pt x="1166" y="820"/>
                </a:cubicBezTo>
                <a:cubicBezTo>
                  <a:pt x="1166" y="857"/>
                  <a:pt x="1165" y="926"/>
                  <a:pt x="1189" y="957"/>
                </a:cubicBezTo>
                <a:cubicBezTo>
                  <a:pt x="1218" y="994"/>
                  <a:pt x="1259" y="958"/>
                  <a:pt x="1280" y="935"/>
                </a:cubicBezTo>
                <a:cubicBezTo>
                  <a:pt x="1330" y="879"/>
                  <a:pt x="1353" y="806"/>
                  <a:pt x="1368" y="734"/>
                </a:cubicBezTo>
                <a:cubicBezTo>
                  <a:pt x="1392" y="619"/>
                  <a:pt x="1374" y="507"/>
                  <a:pt x="1342" y="395"/>
                </a:cubicBezTo>
                <a:cubicBezTo>
                  <a:pt x="1329" y="349"/>
                  <a:pt x="1308" y="267"/>
                  <a:pt x="1267" y="235"/>
                </a:cubicBezTo>
                <a:cubicBezTo>
                  <a:pt x="1246" y="218"/>
                  <a:pt x="1241" y="231"/>
                  <a:pt x="1245" y="252"/>
                </a:cubicBezTo>
                <a:cubicBezTo>
                  <a:pt x="1249" y="259"/>
                  <a:pt x="1252" y="265"/>
                  <a:pt x="1256" y="272"/>
                </a:cubicBezTo>
              </a:path>
              <a:path w="6081" h="1693" extrusionOk="0">
                <a:moveTo>
                  <a:pt x="1499" y="753"/>
                </a:moveTo>
                <a:cubicBezTo>
                  <a:pt x="1547" y="765"/>
                  <a:pt x="1581" y="762"/>
                  <a:pt x="1630" y="757"/>
                </a:cubicBezTo>
                <a:cubicBezTo>
                  <a:pt x="1669" y="753"/>
                  <a:pt x="1698" y="738"/>
                  <a:pt x="1736" y="727"/>
                </a:cubicBezTo>
                <a:cubicBezTo>
                  <a:pt x="1743" y="725"/>
                  <a:pt x="1749" y="724"/>
                  <a:pt x="1756" y="722"/>
                </a:cubicBezTo>
              </a:path>
              <a:path w="6081" h="1693" extrusionOk="0">
                <a:moveTo>
                  <a:pt x="1799" y="947"/>
                </a:moveTo>
                <a:cubicBezTo>
                  <a:pt x="1839" y="951"/>
                  <a:pt x="1835" y="950"/>
                  <a:pt x="1851" y="905"/>
                </a:cubicBezTo>
                <a:cubicBezTo>
                  <a:pt x="1869" y="854"/>
                  <a:pt x="1879" y="802"/>
                  <a:pt x="1892" y="750"/>
                </a:cubicBezTo>
                <a:cubicBezTo>
                  <a:pt x="1901" y="714"/>
                  <a:pt x="1913" y="680"/>
                  <a:pt x="1927" y="653"/>
                </a:cubicBezTo>
                <a:cubicBezTo>
                  <a:pt x="1939" y="682"/>
                  <a:pt x="1947" y="714"/>
                  <a:pt x="1960" y="743"/>
                </a:cubicBezTo>
                <a:cubicBezTo>
                  <a:pt x="1975" y="777"/>
                  <a:pt x="1992" y="811"/>
                  <a:pt x="2028" y="825"/>
                </a:cubicBezTo>
                <a:cubicBezTo>
                  <a:pt x="2062" y="839"/>
                  <a:pt x="2096" y="824"/>
                  <a:pt x="2126" y="807"/>
                </a:cubicBezTo>
                <a:cubicBezTo>
                  <a:pt x="2170" y="781"/>
                  <a:pt x="2205" y="741"/>
                  <a:pt x="2251" y="719"/>
                </a:cubicBezTo>
                <a:cubicBezTo>
                  <a:pt x="2280" y="705"/>
                  <a:pt x="2290" y="724"/>
                  <a:pt x="2295" y="750"/>
                </a:cubicBezTo>
                <a:cubicBezTo>
                  <a:pt x="2304" y="794"/>
                  <a:pt x="2296" y="840"/>
                  <a:pt x="2306" y="884"/>
                </a:cubicBezTo>
                <a:cubicBezTo>
                  <a:pt x="2314" y="918"/>
                  <a:pt x="2340" y="932"/>
                  <a:pt x="2372" y="915"/>
                </a:cubicBezTo>
                <a:cubicBezTo>
                  <a:pt x="2379" y="910"/>
                  <a:pt x="2385" y="905"/>
                  <a:pt x="2392" y="900"/>
                </a:cubicBezTo>
              </a:path>
              <a:path w="6081" h="1693" extrusionOk="0">
                <a:moveTo>
                  <a:pt x="2555" y="440"/>
                </a:moveTo>
                <a:cubicBezTo>
                  <a:pt x="2599" y="481"/>
                  <a:pt x="2623" y="542"/>
                  <a:pt x="2642" y="599"/>
                </a:cubicBezTo>
                <a:cubicBezTo>
                  <a:pt x="2664" y="663"/>
                  <a:pt x="2676" y="731"/>
                  <a:pt x="2690" y="797"/>
                </a:cubicBezTo>
                <a:cubicBezTo>
                  <a:pt x="2697" y="832"/>
                  <a:pt x="2707" y="856"/>
                  <a:pt x="2723" y="881"/>
                </a:cubicBezTo>
                <a:cubicBezTo>
                  <a:pt x="2712" y="852"/>
                  <a:pt x="2703" y="830"/>
                  <a:pt x="2678" y="807"/>
                </a:cubicBezTo>
                <a:cubicBezTo>
                  <a:pt x="2629" y="760"/>
                  <a:pt x="2544" y="729"/>
                  <a:pt x="2482" y="774"/>
                </a:cubicBezTo>
                <a:cubicBezTo>
                  <a:pt x="2450" y="797"/>
                  <a:pt x="2434" y="844"/>
                  <a:pt x="2447" y="881"/>
                </a:cubicBezTo>
                <a:cubicBezTo>
                  <a:pt x="2468" y="939"/>
                  <a:pt x="2538" y="954"/>
                  <a:pt x="2592" y="951"/>
                </a:cubicBezTo>
                <a:cubicBezTo>
                  <a:pt x="2647" y="948"/>
                  <a:pt x="2695" y="926"/>
                  <a:pt x="2742" y="900"/>
                </a:cubicBezTo>
                <a:cubicBezTo>
                  <a:pt x="2773" y="883"/>
                  <a:pt x="2806" y="860"/>
                  <a:pt x="2822" y="827"/>
                </a:cubicBezTo>
                <a:cubicBezTo>
                  <a:pt x="2837" y="797"/>
                  <a:pt x="2834" y="764"/>
                  <a:pt x="2832" y="732"/>
                </a:cubicBezTo>
                <a:cubicBezTo>
                  <a:pt x="2830" y="698"/>
                  <a:pt x="2827" y="665"/>
                  <a:pt x="2833" y="631"/>
                </a:cubicBezTo>
                <a:cubicBezTo>
                  <a:pt x="2836" y="615"/>
                  <a:pt x="2836" y="611"/>
                  <a:pt x="2846" y="606"/>
                </a:cubicBezTo>
                <a:cubicBezTo>
                  <a:pt x="2863" y="615"/>
                  <a:pt x="2874" y="619"/>
                  <a:pt x="2890" y="639"/>
                </a:cubicBezTo>
                <a:cubicBezTo>
                  <a:pt x="2918" y="675"/>
                  <a:pt x="2938" y="717"/>
                  <a:pt x="2981" y="737"/>
                </a:cubicBezTo>
                <a:cubicBezTo>
                  <a:pt x="3022" y="756"/>
                  <a:pt x="3065" y="753"/>
                  <a:pt x="3087" y="711"/>
                </a:cubicBezTo>
                <a:cubicBezTo>
                  <a:pt x="3104" y="679"/>
                  <a:pt x="3103" y="639"/>
                  <a:pt x="3104" y="603"/>
                </a:cubicBezTo>
                <a:cubicBezTo>
                  <a:pt x="3105" y="561"/>
                  <a:pt x="3102" y="525"/>
                  <a:pt x="3108" y="484"/>
                </a:cubicBezTo>
                <a:cubicBezTo>
                  <a:pt x="3112" y="459"/>
                  <a:pt x="3118" y="437"/>
                  <a:pt x="3126" y="414"/>
                </a:cubicBezTo>
              </a:path>
              <a:path w="6081" h="1693" extrusionOk="0">
                <a:moveTo>
                  <a:pt x="3015" y="668"/>
                </a:moveTo>
                <a:cubicBezTo>
                  <a:pt x="2990" y="675"/>
                  <a:pt x="2975" y="663"/>
                  <a:pt x="2971" y="633"/>
                </a:cubicBezTo>
                <a:cubicBezTo>
                  <a:pt x="2969" y="620"/>
                  <a:pt x="2978" y="591"/>
                  <a:pt x="2991" y="584"/>
                </a:cubicBezTo>
                <a:cubicBezTo>
                  <a:pt x="3014" y="573"/>
                  <a:pt x="3046" y="597"/>
                  <a:pt x="3061" y="611"/>
                </a:cubicBezTo>
                <a:cubicBezTo>
                  <a:pt x="3116" y="661"/>
                  <a:pt x="3158" y="724"/>
                  <a:pt x="3218" y="771"/>
                </a:cubicBezTo>
                <a:cubicBezTo>
                  <a:pt x="3244" y="792"/>
                  <a:pt x="3282" y="818"/>
                  <a:pt x="3316" y="825"/>
                </a:cubicBezTo>
                <a:cubicBezTo>
                  <a:pt x="3337" y="829"/>
                  <a:pt x="3341" y="816"/>
                  <a:pt x="3351" y="802"/>
                </a:cubicBezTo>
              </a:path>
              <a:path w="6081" h="1693" extrusionOk="0">
                <a:moveTo>
                  <a:pt x="3228" y="331"/>
                </a:moveTo>
                <a:cubicBezTo>
                  <a:pt x="3224" y="335"/>
                  <a:pt x="3209" y="368"/>
                  <a:pt x="3202" y="401"/>
                </a:cubicBezTo>
                <a:cubicBezTo>
                  <a:pt x="3184" y="488"/>
                  <a:pt x="3155" y="569"/>
                  <a:pt x="3122" y="651"/>
                </a:cubicBezTo>
                <a:cubicBezTo>
                  <a:pt x="3084" y="744"/>
                  <a:pt x="3041" y="837"/>
                  <a:pt x="2988" y="922"/>
                </a:cubicBezTo>
                <a:cubicBezTo>
                  <a:pt x="2981" y="933"/>
                  <a:pt x="2916" y="1050"/>
                  <a:pt x="2899" y="1047"/>
                </a:cubicBezTo>
                <a:cubicBezTo>
                  <a:pt x="2898" y="1042"/>
                  <a:pt x="2898" y="1036"/>
                  <a:pt x="2897" y="1031"/>
                </a:cubicBezTo>
              </a:path>
              <a:path w="6081" h="1693" extrusionOk="0">
                <a:moveTo>
                  <a:pt x="3866" y="428"/>
                </a:moveTo>
                <a:cubicBezTo>
                  <a:pt x="3855" y="476"/>
                  <a:pt x="3854" y="525"/>
                  <a:pt x="3852" y="574"/>
                </a:cubicBezTo>
                <a:cubicBezTo>
                  <a:pt x="3848" y="660"/>
                  <a:pt x="3845" y="747"/>
                  <a:pt x="3844" y="833"/>
                </a:cubicBezTo>
                <a:cubicBezTo>
                  <a:pt x="3843" y="894"/>
                  <a:pt x="3838" y="957"/>
                  <a:pt x="3841" y="1017"/>
                </a:cubicBezTo>
                <a:cubicBezTo>
                  <a:pt x="3842" y="1024"/>
                  <a:pt x="3843" y="1030"/>
                  <a:pt x="3844" y="1037"/>
                </a:cubicBezTo>
              </a:path>
              <a:path w="6081" h="1693" extrusionOk="0">
                <a:moveTo>
                  <a:pt x="3785" y="490"/>
                </a:moveTo>
                <a:cubicBezTo>
                  <a:pt x="3793" y="449"/>
                  <a:pt x="3799" y="395"/>
                  <a:pt x="3840" y="371"/>
                </a:cubicBezTo>
                <a:cubicBezTo>
                  <a:pt x="3880" y="348"/>
                  <a:pt x="3945" y="351"/>
                  <a:pt x="3979" y="381"/>
                </a:cubicBezTo>
                <a:cubicBezTo>
                  <a:pt x="4013" y="411"/>
                  <a:pt x="4019" y="467"/>
                  <a:pt x="4015" y="509"/>
                </a:cubicBezTo>
                <a:cubicBezTo>
                  <a:pt x="4009" y="574"/>
                  <a:pt x="3989" y="638"/>
                  <a:pt x="3984" y="703"/>
                </a:cubicBezTo>
                <a:cubicBezTo>
                  <a:pt x="3980" y="755"/>
                  <a:pt x="3983" y="816"/>
                  <a:pt x="4011" y="862"/>
                </a:cubicBezTo>
                <a:cubicBezTo>
                  <a:pt x="4035" y="901"/>
                  <a:pt x="4070" y="925"/>
                  <a:pt x="4113" y="933"/>
                </a:cubicBezTo>
                <a:cubicBezTo>
                  <a:pt x="4158" y="942"/>
                  <a:pt x="4182" y="926"/>
                  <a:pt x="4215" y="899"/>
                </a:cubicBezTo>
              </a:path>
              <a:path w="6081" h="1693" extrusionOk="0">
                <a:moveTo>
                  <a:pt x="4268" y="370"/>
                </a:moveTo>
                <a:cubicBezTo>
                  <a:pt x="4266" y="410"/>
                  <a:pt x="4270" y="449"/>
                  <a:pt x="4272" y="489"/>
                </a:cubicBezTo>
                <a:cubicBezTo>
                  <a:pt x="4275" y="560"/>
                  <a:pt x="4283" y="631"/>
                  <a:pt x="4290" y="702"/>
                </a:cubicBezTo>
                <a:cubicBezTo>
                  <a:pt x="4297" y="776"/>
                  <a:pt x="4306" y="844"/>
                  <a:pt x="4328" y="915"/>
                </a:cubicBezTo>
                <a:cubicBezTo>
                  <a:pt x="4338" y="948"/>
                  <a:pt x="4350" y="941"/>
                  <a:pt x="4376" y="927"/>
                </a:cubicBezTo>
              </a:path>
              <a:path w="6081" h="1693" extrusionOk="0">
                <a:moveTo>
                  <a:pt x="4590" y="425"/>
                </a:moveTo>
                <a:cubicBezTo>
                  <a:pt x="4596" y="481"/>
                  <a:pt x="4583" y="529"/>
                  <a:pt x="4573" y="584"/>
                </a:cubicBezTo>
                <a:cubicBezTo>
                  <a:pt x="4554" y="692"/>
                  <a:pt x="4506" y="854"/>
                  <a:pt x="4548" y="961"/>
                </a:cubicBezTo>
                <a:cubicBezTo>
                  <a:pt x="4562" y="996"/>
                  <a:pt x="4597" y="992"/>
                  <a:pt x="4625" y="978"/>
                </a:cubicBezTo>
                <a:cubicBezTo>
                  <a:pt x="4678" y="952"/>
                  <a:pt x="4704" y="893"/>
                  <a:pt x="4751" y="863"/>
                </a:cubicBezTo>
                <a:cubicBezTo>
                  <a:pt x="4762" y="856"/>
                  <a:pt x="4764" y="853"/>
                  <a:pt x="4773" y="854"/>
                </a:cubicBezTo>
                <a:cubicBezTo>
                  <a:pt x="4789" y="889"/>
                  <a:pt x="4794" y="923"/>
                  <a:pt x="4801" y="961"/>
                </a:cubicBezTo>
                <a:cubicBezTo>
                  <a:pt x="4806" y="988"/>
                  <a:pt x="4810" y="1001"/>
                  <a:pt x="4830" y="1017"/>
                </a:cubicBezTo>
                <a:cubicBezTo>
                  <a:pt x="4859" y="1040"/>
                  <a:pt x="4890" y="1001"/>
                  <a:pt x="4911" y="983"/>
                </a:cubicBezTo>
              </a:path>
              <a:path w="6081" h="1693" extrusionOk="0">
                <a:moveTo>
                  <a:pt x="5100" y="379"/>
                </a:moveTo>
                <a:cubicBezTo>
                  <a:pt x="5079" y="394"/>
                  <a:pt x="5081" y="405"/>
                  <a:pt x="5074" y="430"/>
                </a:cubicBezTo>
                <a:cubicBezTo>
                  <a:pt x="5055" y="502"/>
                  <a:pt x="5042" y="579"/>
                  <a:pt x="5032" y="653"/>
                </a:cubicBezTo>
                <a:cubicBezTo>
                  <a:pt x="5020" y="747"/>
                  <a:pt x="5008" y="848"/>
                  <a:pt x="5016" y="943"/>
                </a:cubicBezTo>
                <a:cubicBezTo>
                  <a:pt x="5019" y="978"/>
                  <a:pt x="5024" y="984"/>
                  <a:pt x="5046" y="1006"/>
                </a:cubicBezTo>
                <a:cubicBezTo>
                  <a:pt x="5081" y="984"/>
                  <a:pt x="5100" y="956"/>
                  <a:pt x="5126" y="923"/>
                </a:cubicBezTo>
              </a:path>
              <a:path w="6081" h="1693" extrusionOk="0">
                <a:moveTo>
                  <a:pt x="5358" y="447"/>
                </a:moveTo>
                <a:cubicBezTo>
                  <a:pt x="5365" y="425"/>
                  <a:pt x="5366" y="421"/>
                  <a:pt x="5379" y="402"/>
                </a:cubicBezTo>
                <a:cubicBezTo>
                  <a:pt x="5379" y="471"/>
                  <a:pt x="5370" y="540"/>
                  <a:pt x="5364" y="610"/>
                </a:cubicBezTo>
                <a:cubicBezTo>
                  <a:pt x="5357" y="698"/>
                  <a:pt x="5347" y="785"/>
                  <a:pt x="5343" y="873"/>
                </a:cubicBezTo>
                <a:cubicBezTo>
                  <a:pt x="5341" y="910"/>
                  <a:pt x="5342" y="946"/>
                  <a:pt x="5347" y="980"/>
                </a:cubicBezTo>
                <a:cubicBezTo>
                  <a:pt x="5342" y="936"/>
                  <a:pt x="5328" y="892"/>
                  <a:pt x="5310" y="850"/>
                </a:cubicBezTo>
                <a:cubicBezTo>
                  <a:pt x="5287" y="796"/>
                  <a:pt x="5258" y="747"/>
                  <a:pt x="5226" y="698"/>
                </a:cubicBezTo>
                <a:cubicBezTo>
                  <a:pt x="5209" y="673"/>
                  <a:pt x="5206" y="666"/>
                  <a:pt x="5192" y="653"/>
                </a:cubicBezTo>
                <a:cubicBezTo>
                  <a:pt x="5216" y="673"/>
                  <a:pt x="5238" y="689"/>
                  <a:pt x="5269" y="698"/>
                </a:cubicBezTo>
                <a:cubicBezTo>
                  <a:pt x="5316" y="711"/>
                  <a:pt x="5351" y="701"/>
                  <a:pt x="5391" y="684"/>
                </a:cubicBezTo>
                <a:cubicBezTo>
                  <a:pt x="5444" y="661"/>
                  <a:pt x="5490" y="631"/>
                  <a:pt x="5537" y="598"/>
                </a:cubicBezTo>
              </a:path>
              <a:path w="6081" h="1693" extrusionOk="0">
                <a:moveTo>
                  <a:pt x="5687" y="326"/>
                </a:moveTo>
                <a:cubicBezTo>
                  <a:pt x="5687" y="353"/>
                  <a:pt x="5693" y="375"/>
                  <a:pt x="5695" y="402"/>
                </a:cubicBezTo>
                <a:cubicBezTo>
                  <a:pt x="5700" y="471"/>
                  <a:pt x="5701" y="544"/>
                  <a:pt x="5696" y="613"/>
                </a:cubicBezTo>
                <a:cubicBezTo>
                  <a:pt x="5690" y="699"/>
                  <a:pt x="5689" y="785"/>
                  <a:pt x="5681" y="871"/>
                </a:cubicBezTo>
                <a:cubicBezTo>
                  <a:pt x="5677" y="916"/>
                  <a:pt x="5661" y="963"/>
                  <a:pt x="5660" y="1007"/>
                </a:cubicBezTo>
                <a:cubicBezTo>
                  <a:pt x="5661" y="1012"/>
                  <a:pt x="5662" y="1016"/>
                  <a:pt x="5663" y="1021"/>
                </a:cubicBezTo>
                <a:cubicBezTo>
                  <a:pt x="5643" y="995"/>
                  <a:pt x="5645" y="964"/>
                  <a:pt x="5640" y="931"/>
                </a:cubicBezTo>
              </a:path>
              <a:path w="6081" h="1693" extrusionOk="0">
                <a:moveTo>
                  <a:pt x="5479" y="430"/>
                </a:moveTo>
                <a:cubicBezTo>
                  <a:pt x="5470" y="407"/>
                  <a:pt x="5467" y="402"/>
                  <a:pt x="5470" y="386"/>
                </a:cubicBezTo>
                <a:cubicBezTo>
                  <a:pt x="5506" y="376"/>
                  <a:pt x="5535" y="384"/>
                  <a:pt x="5572" y="391"/>
                </a:cubicBezTo>
                <a:cubicBezTo>
                  <a:pt x="5643" y="405"/>
                  <a:pt x="5715" y="421"/>
                  <a:pt x="5787" y="415"/>
                </a:cubicBezTo>
                <a:cubicBezTo>
                  <a:pt x="5835" y="411"/>
                  <a:pt x="5868" y="396"/>
                  <a:pt x="5906" y="368"/>
                </a:cubicBezTo>
              </a:path>
              <a:path w="6081" h="1693" extrusionOk="0">
                <a:moveTo>
                  <a:pt x="5929" y="0"/>
                </a:moveTo>
                <a:cubicBezTo>
                  <a:pt x="5963" y="53"/>
                  <a:pt x="5984" y="107"/>
                  <a:pt x="6002" y="167"/>
                </a:cubicBezTo>
                <a:cubicBezTo>
                  <a:pt x="6038" y="288"/>
                  <a:pt x="6057" y="412"/>
                  <a:pt x="6069" y="537"/>
                </a:cubicBezTo>
                <a:cubicBezTo>
                  <a:pt x="6084" y="687"/>
                  <a:pt x="6086" y="839"/>
                  <a:pt x="6058" y="988"/>
                </a:cubicBezTo>
                <a:cubicBezTo>
                  <a:pt x="6047" y="1047"/>
                  <a:pt x="6028" y="1117"/>
                  <a:pt x="5999" y="1170"/>
                </a:cubicBezTo>
                <a:cubicBezTo>
                  <a:pt x="5985" y="1187"/>
                  <a:pt x="5981" y="1191"/>
                  <a:pt x="5972" y="1201"/>
                </a:cubicBezTo>
              </a:path>
            </a:pathLst>
          </a:custGeom>
          <a:noFill/>
          <a:ln w="19050" cap="rnd">
            <a:solidFill>
              <a:srgbClr val="7894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75" name="Ink 5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366000" y="4584700"/>
            <a:ext cx="1165225" cy="422275"/>
          </a:xfrm>
          <a:custGeom>
            <a:avLst/>
            <a:gdLst>
              <a:gd name="T0" fmla="*/ 2147483647 w 3236"/>
              <a:gd name="T1" fmla="*/ 2147483647 h 1170"/>
              <a:gd name="T2" fmla="*/ 2147483647 w 3236"/>
              <a:gd name="T3" fmla="*/ 2147483647 h 1170"/>
              <a:gd name="T4" fmla="*/ 2147483647 w 3236"/>
              <a:gd name="T5" fmla="*/ 2147483647 h 1170"/>
              <a:gd name="T6" fmla="*/ 2147483647 w 3236"/>
              <a:gd name="T7" fmla="*/ 2147483647 h 1170"/>
              <a:gd name="T8" fmla="*/ 2147483647 w 3236"/>
              <a:gd name="T9" fmla="*/ 2147483647 h 1170"/>
              <a:gd name="T10" fmla="*/ 2147483647 w 3236"/>
              <a:gd name="T11" fmla="*/ 2147483647 h 1170"/>
              <a:gd name="T12" fmla="*/ 2147483647 w 3236"/>
              <a:gd name="T13" fmla="*/ 2147483647 h 1170"/>
              <a:gd name="T14" fmla="*/ 2147483647 w 3236"/>
              <a:gd name="T15" fmla="*/ 2147483647 h 1170"/>
              <a:gd name="T16" fmla="*/ 2147483647 w 3236"/>
              <a:gd name="T17" fmla="*/ 2147483647 h 1170"/>
              <a:gd name="T18" fmla="*/ 2147483647 w 3236"/>
              <a:gd name="T19" fmla="*/ 2147483647 h 1170"/>
              <a:gd name="T20" fmla="*/ 2147483647 w 3236"/>
              <a:gd name="T21" fmla="*/ 2147483647 h 1170"/>
              <a:gd name="T22" fmla="*/ 2147483647 w 3236"/>
              <a:gd name="T23" fmla="*/ 2147483647 h 1170"/>
              <a:gd name="T24" fmla="*/ 2147483647 w 3236"/>
              <a:gd name="T25" fmla="*/ 2147483647 h 1170"/>
              <a:gd name="T26" fmla="*/ 2147483647 w 3236"/>
              <a:gd name="T27" fmla="*/ 2147483647 h 1170"/>
              <a:gd name="T28" fmla="*/ 2147483647 w 3236"/>
              <a:gd name="T29" fmla="*/ 2147483647 h 1170"/>
              <a:gd name="T30" fmla="*/ 2147483647 w 3236"/>
              <a:gd name="T31" fmla="*/ 2147483647 h 1170"/>
              <a:gd name="T32" fmla="*/ 2147483647 w 3236"/>
              <a:gd name="T33" fmla="*/ 2147483647 h 1170"/>
              <a:gd name="T34" fmla="*/ 2147483647 w 3236"/>
              <a:gd name="T35" fmla="*/ 2147483647 h 1170"/>
              <a:gd name="T36" fmla="*/ 2147483647 w 3236"/>
              <a:gd name="T37" fmla="*/ 2147483647 h 1170"/>
              <a:gd name="T38" fmla="*/ 2147483647 w 3236"/>
              <a:gd name="T39" fmla="*/ 2147483647 h 1170"/>
              <a:gd name="T40" fmla="*/ 2147483647 w 3236"/>
              <a:gd name="T41" fmla="*/ 2147483647 h 1170"/>
              <a:gd name="T42" fmla="*/ 2147483647 w 3236"/>
              <a:gd name="T43" fmla="*/ 2147483647 h 1170"/>
              <a:gd name="T44" fmla="*/ 2147483647 w 3236"/>
              <a:gd name="T45" fmla="*/ 2147483647 h 1170"/>
              <a:gd name="T46" fmla="*/ 2147483647 w 3236"/>
              <a:gd name="T47" fmla="*/ 2147483647 h 1170"/>
              <a:gd name="T48" fmla="*/ 2147483647 w 3236"/>
              <a:gd name="T49" fmla="*/ 2147483647 h 1170"/>
              <a:gd name="T50" fmla="*/ 2147483647 w 3236"/>
              <a:gd name="T51" fmla="*/ 2147483647 h 1170"/>
              <a:gd name="T52" fmla="*/ 2147483647 w 3236"/>
              <a:gd name="T53" fmla="*/ 2147483647 h 1170"/>
              <a:gd name="T54" fmla="*/ 2147483647 w 3236"/>
              <a:gd name="T55" fmla="*/ 2147483647 h 1170"/>
              <a:gd name="T56" fmla="*/ 2147483647 w 3236"/>
              <a:gd name="T57" fmla="*/ 2147483647 h 1170"/>
              <a:gd name="T58" fmla="*/ 2147483647 w 3236"/>
              <a:gd name="T59" fmla="*/ 2147483647 h 1170"/>
              <a:gd name="T60" fmla="*/ 2147483647 w 3236"/>
              <a:gd name="T61" fmla="*/ 2147483647 h 1170"/>
              <a:gd name="T62" fmla="*/ 2147483647 w 3236"/>
              <a:gd name="T63" fmla="*/ 2147483647 h 1170"/>
              <a:gd name="T64" fmla="*/ 2147483647 w 3236"/>
              <a:gd name="T65" fmla="*/ 2147483647 h 1170"/>
              <a:gd name="T66" fmla="*/ 2147483647 w 3236"/>
              <a:gd name="T67" fmla="*/ 2147483647 h 1170"/>
              <a:gd name="T68" fmla="*/ 2147483647 w 3236"/>
              <a:gd name="T69" fmla="*/ 2147483647 h 1170"/>
              <a:gd name="T70" fmla="*/ 2147483647 w 3236"/>
              <a:gd name="T71" fmla="*/ 2147483647 h 1170"/>
              <a:gd name="T72" fmla="*/ 2147483647 w 3236"/>
              <a:gd name="T73" fmla="*/ 2147483647 h 1170"/>
              <a:gd name="T74" fmla="*/ 2147483647 w 3236"/>
              <a:gd name="T75" fmla="*/ 2147483647 h 1170"/>
              <a:gd name="T76" fmla="*/ 2147483647 w 3236"/>
              <a:gd name="T77" fmla="*/ 2147483647 h 1170"/>
              <a:gd name="T78" fmla="*/ 2147483647 w 3236"/>
              <a:gd name="T79" fmla="*/ 2147483647 h 1170"/>
              <a:gd name="T80" fmla="*/ 2147483647 w 3236"/>
              <a:gd name="T81" fmla="*/ 2147483647 h 117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3236"/>
              <a:gd name="T124" fmla="*/ 0 h 1170"/>
              <a:gd name="T125" fmla="*/ 3236 w 3236"/>
              <a:gd name="T126" fmla="*/ 1170 h 117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3236" h="1170" extrusionOk="0">
                <a:moveTo>
                  <a:pt x="292" y="922"/>
                </a:moveTo>
                <a:cubicBezTo>
                  <a:pt x="253" y="913"/>
                  <a:pt x="215" y="906"/>
                  <a:pt x="178" y="895"/>
                </a:cubicBezTo>
                <a:cubicBezTo>
                  <a:pt x="174" y="894"/>
                  <a:pt x="169" y="893"/>
                  <a:pt x="165" y="892"/>
                </a:cubicBezTo>
                <a:cubicBezTo>
                  <a:pt x="195" y="890"/>
                  <a:pt x="228" y="888"/>
                  <a:pt x="260" y="888"/>
                </a:cubicBezTo>
                <a:cubicBezTo>
                  <a:pt x="607" y="888"/>
                  <a:pt x="970" y="882"/>
                  <a:pt x="1313" y="927"/>
                </a:cubicBezTo>
                <a:cubicBezTo>
                  <a:pt x="1318" y="927"/>
                  <a:pt x="1324" y="928"/>
                  <a:pt x="1329" y="928"/>
                </a:cubicBezTo>
              </a:path>
              <a:path w="3236" h="1170" extrusionOk="0">
                <a:moveTo>
                  <a:pt x="428" y="651"/>
                </a:moveTo>
                <a:cubicBezTo>
                  <a:pt x="410" y="634"/>
                  <a:pt x="397" y="620"/>
                  <a:pt x="370" y="620"/>
                </a:cubicBezTo>
                <a:cubicBezTo>
                  <a:pt x="350" y="620"/>
                  <a:pt x="332" y="634"/>
                  <a:pt x="317" y="645"/>
                </a:cubicBezTo>
                <a:cubicBezTo>
                  <a:pt x="284" y="669"/>
                  <a:pt x="257" y="701"/>
                  <a:pt x="228" y="729"/>
                </a:cubicBezTo>
                <a:cubicBezTo>
                  <a:pt x="187" y="769"/>
                  <a:pt x="144" y="807"/>
                  <a:pt x="101" y="845"/>
                </a:cubicBezTo>
                <a:cubicBezTo>
                  <a:pt x="72" y="871"/>
                  <a:pt x="34" y="895"/>
                  <a:pt x="8" y="923"/>
                </a:cubicBezTo>
                <a:cubicBezTo>
                  <a:pt x="5" y="928"/>
                  <a:pt x="3" y="932"/>
                  <a:pt x="0" y="937"/>
                </a:cubicBezTo>
                <a:cubicBezTo>
                  <a:pt x="21" y="952"/>
                  <a:pt x="37" y="956"/>
                  <a:pt x="71" y="964"/>
                </a:cubicBezTo>
                <a:cubicBezTo>
                  <a:pt x="126" y="977"/>
                  <a:pt x="181" y="991"/>
                  <a:pt x="235" y="1009"/>
                </a:cubicBezTo>
                <a:cubicBezTo>
                  <a:pt x="301" y="1032"/>
                  <a:pt x="353" y="1065"/>
                  <a:pt x="408" y="1106"/>
                </a:cubicBezTo>
                <a:cubicBezTo>
                  <a:pt x="444" y="1133"/>
                  <a:pt x="476" y="1154"/>
                  <a:pt x="518" y="1169"/>
                </a:cubicBezTo>
              </a:path>
              <a:path w="3236" h="1170" extrusionOk="0">
                <a:moveTo>
                  <a:pt x="484" y="526"/>
                </a:moveTo>
                <a:cubicBezTo>
                  <a:pt x="483" y="555"/>
                  <a:pt x="477" y="582"/>
                  <a:pt x="473" y="612"/>
                </a:cubicBezTo>
                <a:cubicBezTo>
                  <a:pt x="461" y="694"/>
                  <a:pt x="453" y="778"/>
                  <a:pt x="448" y="861"/>
                </a:cubicBezTo>
                <a:cubicBezTo>
                  <a:pt x="445" y="919"/>
                  <a:pt x="448" y="978"/>
                  <a:pt x="449" y="1036"/>
                </a:cubicBezTo>
                <a:cubicBezTo>
                  <a:pt x="449" y="1056"/>
                  <a:pt x="451" y="1072"/>
                  <a:pt x="456" y="1092"/>
                </a:cubicBezTo>
                <a:cubicBezTo>
                  <a:pt x="462" y="1065"/>
                  <a:pt x="464" y="1037"/>
                  <a:pt x="466" y="1009"/>
                </a:cubicBezTo>
                <a:cubicBezTo>
                  <a:pt x="470" y="953"/>
                  <a:pt x="468" y="897"/>
                  <a:pt x="467" y="841"/>
                </a:cubicBezTo>
                <a:cubicBezTo>
                  <a:pt x="466" y="800"/>
                  <a:pt x="468" y="753"/>
                  <a:pt x="450" y="715"/>
                </a:cubicBezTo>
                <a:cubicBezTo>
                  <a:pt x="448" y="712"/>
                  <a:pt x="445" y="709"/>
                  <a:pt x="443" y="706"/>
                </a:cubicBezTo>
                <a:cubicBezTo>
                  <a:pt x="414" y="713"/>
                  <a:pt x="401" y="731"/>
                  <a:pt x="382" y="755"/>
                </a:cubicBezTo>
                <a:cubicBezTo>
                  <a:pt x="361" y="782"/>
                  <a:pt x="343" y="811"/>
                  <a:pt x="321" y="837"/>
                </a:cubicBezTo>
                <a:cubicBezTo>
                  <a:pt x="317" y="841"/>
                  <a:pt x="314" y="845"/>
                  <a:pt x="310" y="849"/>
                </a:cubicBezTo>
                <a:cubicBezTo>
                  <a:pt x="317" y="824"/>
                  <a:pt x="324" y="799"/>
                  <a:pt x="331" y="774"/>
                </a:cubicBezTo>
                <a:cubicBezTo>
                  <a:pt x="339" y="748"/>
                  <a:pt x="340" y="732"/>
                  <a:pt x="338" y="707"/>
                </a:cubicBezTo>
                <a:cubicBezTo>
                  <a:pt x="313" y="711"/>
                  <a:pt x="305" y="714"/>
                  <a:pt x="283" y="734"/>
                </a:cubicBezTo>
                <a:cubicBezTo>
                  <a:pt x="267" y="748"/>
                  <a:pt x="244" y="769"/>
                  <a:pt x="241" y="791"/>
                </a:cubicBezTo>
                <a:cubicBezTo>
                  <a:pt x="242" y="794"/>
                  <a:pt x="242" y="797"/>
                  <a:pt x="243" y="800"/>
                </a:cubicBezTo>
                <a:cubicBezTo>
                  <a:pt x="267" y="803"/>
                  <a:pt x="287" y="798"/>
                  <a:pt x="310" y="787"/>
                </a:cubicBezTo>
                <a:cubicBezTo>
                  <a:pt x="316" y="784"/>
                  <a:pt x="354" y="759"/>
                  <a:pt x="361" y="768"/>
                </a:cubicBezTo>
                <a:cubicBezTo>
                  <a:pt x="365" y="773"/>
                  <a:pt x="346" y="816"/>
                  <a:pt x="345" y="825"/>
                </a:cubicBezTo>
                <a:cubicBezTo>
                  <a:pt x="345" y="828"/>
                  <a:pt x="346" y="831"/>
                  <a:pt x="346" y="834"/>
                </a:cubicBezTo>
              </a:path>
              <a:path w="3236" h="1170" extrusionOk="0">
                <a:moveTo>
                  <a:pt x="1483" y="146"/>
                </a:moveTo>
                <a:cubicBezTo>
                  <a:pt x="1478" y="182"/>
                  <a:pt x="1487" y="209"/>
                  <a:pt x="1489" y="245"/>
                </a:cubicBezTo>
                <a:cubicBezTo>
                  <a:pt x="1491" y="287"/>
                  <a:pt x="1494" y="328"/>
                  <a:pt x="1499" y="370"/>
                </a:cubicBezTo>
                <a:cubicBezTo>
                  <a:pt x="1501" y="389"/>
                  <a:pt x="1502" y="393"/>
                  <a:pt x="1504" y="404"/>
                </a:cubicBezTo>
                <a:cubicBezTo>
                  <a:pt x="1527" y="373"/>
                  <a:pt x="1530" y="340"/>
                  <a:pt x="1544" y="303"/>
                </a:cubicBezTo>
                <a:cubicBezTo>
                  <a:pt x="1558" y="265"/>
                  <a:pt x="1572" y="226"/>
                  <a:pt x="1590" y="189"/>
                </a:cubicBezTo>
                <a:cubicBezTo>
                  <a:pt x="1592" y="185"/>
                  <a:pt x="1594" y="180"/>
                  <a:pt x="1596" y="176"/>
                </a:cubicBezTo>
                <a:cubicBezTo>
                  <a:pt x="1619" y="191"/>
                  <a:pt x="1614" y="224"/>
                  <a:pt x="1616" y="254"/>
                </a:cubicBezTo>
                <a:cubicBezTo>
                  <a:pt x="1619" y="301"/>
                  <a:pt x="1619" y="347"/>
                  <a:pt x="1622" y="394"/>
                </a:cubicBezTo>
              </a:path>
              <a:path w="3236" h="1170" extrusionOk="0">
                <a:moveTo>
                  <a:pt x="1672" y="575"/>
                </a:moveTo>
                <a:cubicBezTo>
                  <a:pt x="1702" y="589"/>
                  <a:pt x="1732" y="603"/>
                  <a:pt x="1766" y="603"/>
                </a:cubicBezTo>
                <a:cubicBezTo>
                  <a:pt x="1790" y="603"/>
                  <a:pt x="1826" y="600"/>
                  <a:pt x="1846" y="588"/>
                </a:cubicBezTo>
                <a:cubicBezTo>
                  <a:pt x="1848" y="584"/>
                  <a:pt x="1849" y="581"/>
                  <a:pt x="1851" y="577"/>
                </a:cubicBezTo>
                <a:cubicBezTo>
                  <a:pt x="1832" y="569"/>
                  <a:pt x="1832" y="550"/>
                  <a:pt x="1798" y="572"/>
                </a:cubicBezTo>
                <a:cubicBezTo>
                  <a:pt x="1761" y="595"/>
                  <a:pt x="1758" y="654"/>
                  <a:pt x="1770" y="691"/>
                </a:cubicBezTo>
                <a:cubicBezTo>
                  <a:pt x="1783" y="732"/>
                  <a:pt x="1813" y="761"/>
                  <a:pt x="1852" y="775"/>
                </a:cubicBezTo>
                <a:cubicBezTo>
                  <a:pt x="1904" y="794"/>
                  <a:pt x="1942" y="766"/>
                  <a:pt x="1982" y="734"/>
                </a:cubicBezTo>
                <a:cubicBezTo>
                  <a:pt x="2039" y="688"/>
                  <a:pt x="2082" y="611"/>
                  <a:pt x="2108" y="542"/>
                </a:cubicBezTo>
                <a:cubicBezTo>
                  <a:pt x="2143" y="448"/>
                  <a:pt x="2164" y="348"/>
                  <a:pt x="2167" y="248"/>
                </a:cubicBezTo>
                <a:cubicBezTo>
                  <a:pt x="2169" y="179"/>
                  <a:pt x="2175" y="94"/>
                  <a:pt x="2158" y="26"/>
                </a:cubicBezTo>
                <a:cubicBezTo>
                  <a:pt x="2154" y="17"/>
                  <a:pt x="2150" y="9"/>
                  <a:pt x="2146" y="0"/>
                </a:cubicBezTo>
                <a:cubicBezTo>
                  <a:pt x="2138" y="26"/>
                  <a:pt x="2131" y="77"/>
                  <a:pt x="2129" y="117"/>
                </a:cubicBezTo>
                <a:cubicBezTo>
                  <a:pt x="2121" y="285"/>
                  <a:pt x="2127" y="454"/>
                  <a:pt x="2114" y="621"/>
                </a:cubicBezTo>
                <a:cubicBezTo>
                  <a:pt x="2111" y="652"/>
                  <a:pt x="2088" y="752"/>
                  <a:pt x="2109" y="779"/>
                </a:cubicBezTo>
                <a:cubicBezTo>
                  <a:pt x="2119" y="793"/>
                  <a:pt x="2121" y="798"/>
                  <a:pt x="2134" y="794"/>
                </a:cubicBezTo>
              </a:path>
              <a:path w="3236" h="1170" extrusionOk="0">
                <a:moveTo>
                  <a:pt x="2402" y="599"/>
                </a:moveTo>
                <a:cubicBezTo>
                  <a:pt x="2415" y="584"/>
                  <a:pt x="2417" y="580"/>
                  <a:pt x="2429" y="577"/>
                </a:cubicBezTo>
                <a:cubicBezTo>
                  <a:pt x="2419" y="599"/>
                  <a:pt x="2413" y="629"/>
                  <a:pt x="2412" y="655"/>
                </a:cubicBezTo>
                <a:cubicBezTo>
                  <a:pt x="2410" y="707"/>
                  <a:pt x="2426" y="759"/>
                  <a:pt x="2451" y="804"/>
                </a:cubicBezTo>
                <a:cubicBezTo>
                  <a:pt x="2459" y="818"/>
                  <a:pt x="2466" y="823"/>
                  <a:pt x="2451" y="821"/>
                </a:cubicBezTo>
                <a:cubicBezTo>
                  <a:pt x="2466" y="805"/>
                  <a:pt x="2482" y="792"/>
                  <a:pt x="2502" y="778"/>
                </a:cubicBezTo>
                <a:cubicBezTo>
                  <a:pt x="2589" y="716"/>
                  <a:pt x="2662" y="644"/>
                  <a:pt x="2699" y="542"/>
                </a:cubicBezTo>
                <a:cubicBezTo>
                  <a:pt x="2711" y="510"/>
                  <a:pt x="2718" y="482"/>
                  <a:pt x="2697" y="456"/>
                </a:cubicBezTo>
                <a:cubicBezTo>
                  <a:pt x="2668" y="475"/>
                  <a:pt x="2659" y="500"/>
                  <a:pt x="2651" y="534"/>
                </a:cubicBezTo>
                <a:cubicBezTo>
                  <a:pt x="2640" y="581"/>
                  <a:pt x="2633" y="636"/>
                  <a:pt x="2642" y="684"/>
                </a:cubicBezTo>
                <a:cubicBezTo>
                  <a:pt x="2648" y="717"/>
                  <a:pt x="2662" y="723"/>
                  <a:pt x="2688" y="736"/>
                </a:cubicBezTo>
              </a:path>
              <a:path w="3236" h="1170" extrusionOk="0">
                <a:moveTo>
                  <a:pt x="3145" y="43"/>
                </a:moveTo>
                <a:cubicBezTo>
                  <a:pt x="3146" y="79"/>
                  <a:pt x="3135" y="101"/>
                  <a:pt x="3122" y="134"/>
                </a:cubicBezTo>
                <a:cubicBezTo>
                  <a:pt x="3111" y="162"/>
                  <a:pt x="3098" y="189"/>
                  <a:pt x="3087" y="217"/>
                </a:cubicBezTo>
                <a:cubicBezTo>
                  <a:pt x="3065" y="249"/>
                  <a:pt x="3114" y="181"/>
                  <a:pt x="3118" y="177"/>
                </a:cubicBezTo>
                <a:cubicBezTo>
                  <a:pt x="3142" y="153"/>
                  <a:pt x="3166" y="126"/>
                  <a:pt x="3196" y="109"/>
                </a:cubicBezTo>
                <a:cubicBezTo>
                  <a:pt x="3220" y="96"/>
                  <a:pt x="3232" y="116"/>
                  <a:pt x="3235" y="138"/>
                </a:cubicBezTo>
                <a:cubicBezTo>
                  <a:pt x="3240" y="171"/>
                  <a:pt x="3233" y="209"/>
                  <a:pt x="3228" y="241"/>
                </a:cubicBezTo>
                <a:cubicBezTo>
                  <a:pt x="3225" y="260"/>
                  <a:pt x="3224" y="278"/>
                  <a:pt x="3221" y="297"/>
                </a:cubicBezTo>
              </a:path>
            </a:pathLst>
          </a:custGeom>
          <a:noFill/>
          <a:ln w="19050" cap="rnd">
            <a:solidFill>
              <a:srgbClr val="7894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76" name="Ink 5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962525" y="5384800"/>
            <a:ext cx="311150" cy="415925"/>
          </a:xfrm>
          <a:custGeom>
            <a:avLst/>
            <a:gdLst>
              <a:gd name="T0" fmla="*/ 2147483647 w 865"/>
              <a:gd name="T1" fmla="*/ 2147483647 h 1159"/>
              <a:gd name="T2" fmla="*/ 0 w 865"/>
              <a:gd name="T3" fmla="*/ 2147483647 h 1159"/>
              <a:gd name="T4" fmla="*/ 2147483647 w 865"/>
              <a:gd name="T5" fmla="*/ 2147483647 h 1159"/>
              <a:gd name="T6" fmla="*/ 2147483647 w 865"/>
              <a:gd name="T7" fmla="*/ 2147483647 h 1159"/>
              <a:gd name="T8" fmla="*/ 2147483647 w 865"/>
              <a:gd name="T9" fmla="*/ 2147483647 h 1159"/>
              <a:gd name="T10" fmla="*/ 2147483647 w 865"/>
              <a:gd name="T11" fmla="*/ 2147483647 h 1159"/>
              <a:gd name="T12" fmla="*/ 2147483647 w 865"/>
              <a:gd name="T13" fmla="*/ 2147483647 h 1159"/>
              <a:gd name="T14" fmla="*/ 2147483647 w 865"/>
              <a:gd name="T15" fmla="*/ 2147483647 h 1159"/>
              <a:gd name="T16" fmla="*/ 2147483647 w 865"/>
              <a:gd name="T17" fmla="*/ 2147483647 h 1159"/>
              <a:gd name="T18" fmla="*/ 2147483647 w 865"/>
              <a:gd name="T19" fmla="*/ 2147483647 h 1159"/>
              <a:gd name="T20" fmla="*/ 2147483647 w 865"/>
              <a:gd name="T21" fmla="*/ 2147483647 h 1159"/>
              <a:gd name="T22" fmla="*/ 2147483647 w 865"/>
              <a:gd name="T23" fmla="*/ 2147483647 h 1159"/>
              <a:gd name="T24" fmla="*/ 2147483647 w 865"/>
              <a:gd name="T25" fmla="*/ 2147483647 h 1159"/>
              <a:gd name="T26" fmla="*/ 2147483647 w 865"/>
              <a:gd name="T27" fmla="*/ 2147483647 h 1159"/>
              <a:gd name="T28" fmla="*/ 2147483647 w 865"/>
              <a:gd name="T29" fmla="*/ 2147483647 h 1159"/>
              <a:gd name="T30" fmla="*/ 2147483647 w 865"/>
              <a:gd name="T31" fmla="*/ 0 h 1159"/>
              <a:gd name="T32" fmla="*/ 2147483647 w 865"/>
              <a:gd name="T33" fmla="*/ 2147483647 h 1159"/>
              <a:gd name="T34" fmla="*/ 2147483647 w 865"/>
              <a:gd name="T35" fmla="*/ 2147483647 h 1159"/>
              <a:gd name="T36" fmla="*/ 2147483647 w 865"/>
              <a:gd name="T37" fmla="*/ 2147483647 h 1159"/>
              <a:gd name="T38" fmla="*/ 2147483647 w 865"/>
              <a:gd name="T39" fmla="*/ 2147483647 h 115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65"/>
              <a:gd name="T61" fmla="*/ 0 h 1159"/>
              <a:gd name="T62" fmla="*/ 865 w 865"/>
              <a:gd name="T63" fmla="*/ 1159 h 115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65" h="1159" extrusionOk="0">
                <a:moveTo>
                  <a:pt x="17" y="193"/>
                </a:moveTo>
                <a:cubicBezTo>
                  <a:pt x="11" y="192"/>
                  <a:pt x="6" y="190"/>
                  <a:pt x="0" y="189"/>
                </a:cubicBezTo>
                <a:cubicBezTo>
                  <a:pt x="33" y="212"/>
                  <a:pt x="56" y="246"/>
                  <a:pt x="78" y="279"/>
                </a:cubicBezTo>
                <a:cubicBezTo>
                  <a:pt x="128" y="354"/>
                  <a:pt x="169" y="437"/>
                  <a:pt x="196" y="523"/>
                </a:cubicBezTo>
                <a:cubicBezTo>
                  <a:pt x="223" y="611"/>
                  <a:pt x="236" y="702"/>
                  <a:pt x="232" y="794"/>
                </a:cubicBezTo>
                <a:cubicBezTo>
                  <a:pt x="230" y="849"/>
                  <a:pt x="220" y="910"/>
                  <a:pt x="191" y="957"/>
                </a:cubicBezTo>
                <a:cubicBezTo>
                  <a:pt x="173" y="936"/>
                  <a:pt x="179" y="924"/>
                  <a:pt x="186" y="885"/>
                </a:cubicBezTo>
                <a:cubicBezTo>
                  <a:pt x="189" y="870"/>
                  <a:pt x="191" y="856"/>
                  <a:pt x="194" y="841"/>
                </a:cubicBezTo>
              </a:path>
              <a:path w="865" h="1159" extrusionOk="0">
                <a:moveTo>
                  <a:pt x="268" y="70"/>
                </a:moveTo>
                <a:cubicBezTo>
                  <a:pt x="278" y="101"/>
                  <a:pt x="289" y="131"/>
                  <a:pt x="304" y="161"/>
                </a:cubicBezTo>
                <a:cubicBezTo>
                  <a:pt x="338" y="230"/>
                  <a:pt x="368" y="299"/>
                  <a:pt x="394" y="372"/>
                </a:cubicBezTo>
                <a:cubicBezTo>
                  <a:pt x="423" y="455"/>
                  <a:pt x="440" y="538"/>
                  <a:pt x="452" y="625"/>
                </a:cubicBezTo>
                <a:cubicBezTo>
                  <a:pt x="461" y="690"/>
                  <a:pt x="463" y="754"/>
                  <a:pt x="463" y="819"/>
                </a:cubicBezTo>
                <a:cubicBezTo>
                  <a:pt x="463" y="854"/>
                  <a:pt x="459" y="890"/>
                  <a:pt x="466" y="924"/>
                </a:cubicBezTo>
                <a:cubicBezTo>
                  <a:pt x="470" y="944"/>
                  <a:pt x="469" y="909"/>
                  <a:pt x="471" y="900"/>
                </a:cubicBezTo>
              </a:path>
              <a:path w="865" h="1159" extrusionOk="0">
                <a:moveTo>
                  <a:pt x="624" y="0"/>
                </a:moveTo>
                <a:cubicBezTo>
                  <a:pt x="687" y="78"/>
                  <a:pt x="730" y="158"/>
                  <a:pt x="765" y="252"/>
                </a:cubicBezTo>
                <a:cubicBezTo>
                  <a:pt x="818" y="396"/>
                  <a:pt x="849" y="547"/>
                  <a:pt x="860" y="700"/>
                </a:cubicBezTo>
                <a:cubicBezTo>
                  <a:pt x="869" y="823"/>
                  <a:pt x="872" y="968"/>
                  <a:pt x="826" y="1086"/>
                </a:cubicBezTo>
                <a:cubicBezTo>
                  <a:pt x="796" y="1137"/>
                  <a:pt x="788" y="1154"/>
                  <a:pt x="744" y="1158"/>
                </a:cubicBezTo>
              </a:path>
            </a:pathLst>
          </a:custGeom>
          <a:noFill/>
          <a:ln w="19050" cap="rnd">
            <a:solidFill>
              <a:srgbClr val="7894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77" name="Ink 5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87375" y="1235075"/>
            <a:ext cx="1689100" cy="1187450"/>
          </a:xfrm>
          <a:custGeom>
            <a:avLst/>
            <a:gdLst>
              <a:gd name="T0" fmla="*/ 2147483647 w 4692"/>
              <a:gd name="T1" fmla="*/ 2147483647 h 3302"/>
              <a:gd name="T2" fmla="*/ 2147483647 w 4692"/>
              <a:gd name="T3" fmla="*/ 2147483647 h 3302"/>
              <a:gd name="T4" fmla="*/ 2147483647 w 4692"/>
              <a:gd name="T5" fmla="*/ 2147483647 h 3302"/>
              <a:gd name="T6" fmla="*/ 0 w 4692"/>
              <a:gd name="T7" fmla="*/ 2147483647 h 3302"/>
              <a:gd name="T8" fmla="*/ 2147483647 w 4692"/>
              <a:gd name="T9" fmla="*/ 2147483647 h 3302"/>
              <a:gd name="T10" fmla="*/ 2147483647 w 4692"/>
              <a:gd name="T11" fmla="*/ 2147483647 h 3302"/>
              <a:gd name="T12" fmla="*/ 2147483647 w 4692"/>
              <a:gd name="T13" fmla="*/ 2147483647 h 3302"/>
              <a:gd name="T14" fmla="*/ 2147483647 w 4692"/>
              <a:gd name="T15" fmla="*/ 2147483647 h 3302"/>
              <a:gd name="T16" fmla="*/ 2147483647 w 4692"/>
              <a:gd name="T17" fmla="*/ 2147483647 h 3302"/>
              <a:gd name="T18" fmla="*/ 2147483647 w 4692"/>
              <a:gd name="T19" fmla="*/ 2147483647 h 3302"/>
              <a:gd name="T20" fmla="*/ 2147483647 w 4692"/>
              <a:gd name="T21" fmla="*/ 2147483647 h 3302"/>
              <a:gd name="T22" fmla="*/ 2147483647 w 4692"/>
              <a:gd name="T23" fmla="*/ 2147483647 h 3302"/>
              <a:gd name="T24" fmla="*/ 2147483647 w 4692"/>
              <a:gd name="T25" fmla="*/ 2147483647 h 3302"/>
              <a:gd name="T26" fmla="*/ 2147483647 w 4692"/>
              <a:gd name="T27" fmla="*/ 2147483647 h 3302"/>
              <a:gd name="T28" fmla="*/ 2147483647 w 4692"/>
              <a:gd name="T29" fmla="*/ 2147483647 h 3302"/>
              <a:gd name="T30" fmla="*/ 2147483647 w 4692"/>
              <a:gd name="T31" fmla="*/ 2147483647 h 3302"/>
              <a:gd name="T32" fmla="*/ 2147483647 w 4692"/>
              <a:gd name="T33" fmla="*/ 2147483647 h 3302"/>
              <a:gd name="T34" fmla="*/ 2147483647 w 4692"/>
              <a:gd name="T35" fmla="*/ 2147483647 h 3302"/>
              <a:gd name="T36" fmla="*/ 2147483647 w 4692"/>
              <a:gd name="T37" fmla="*/ 2147483647 h 3302"/>
              <a:gd name="T38" fmla="*/ 2147483647 w 4692"/>
              <a:gd name="T39" fmla="*/ 2147483647 h 3302"/>
              <a:gd name="T40" fmla="*/ 2147483647 w 4692"/>
              <a:gd name="T41" fmla="*/ 2147483647 h 3302"/>
              <a:gd name="T42" fmla="*/ 2147483647 w 4692"/>
              <a:gd name="T43" fmla="*/ 2147483647 h 3302"/>
              <a:gd name="T44" fmla="*/ 2147483647 w 4692"/>
              <a:gd name="T45" fmla="*/ 2147483647 h 3302"/>
              <a:gd name="T46" fmla="*/ 2147483647 w 4692"/>
              <a:gd name="T47" fmla="*/ 2147483647 h 3302"/>
              <a:gd name="T48" fmla="*/ 2147483647 w 4692"/>
              <a:gd name="T49" fmla="*/ 2147483647 h 3302"/>
              <a:gd name="T50" fmla="*/ 2147483647 w 4692"/>
              <a:gd name="T51" fmla="*/ 2147483647 h 3302"/>
              <a:gd name="T52" fmla="*/ 2147483647 w 4692"/>
              <a:gd name="T53" fmla="*/ 2147483647 h 3302"/>
              <a:gd name="T54" fmla="*/ 2147483647 w 4692"/>
              <a:gd name="T55" fmla="*/ 2147483647 h 3302"/>
              <a:gd name="T56" fmla="*/ 2147483647 w 4692"/>
              <a:gd name="T57" fmla="*/ 2147483647 h 3302"/>
              <a:gd name="T58" fmla="*/ 2147483647 w 4692"/>
              <a:gd name="T59" fmla="*/ 2147483647 h 3302"/>
              <a:gd name="T60" fmla="*/ 2147483647 w 4692"/>
              <a:gd name="T61" fmla="*/ 2147483647 h 3302"/>
              <a:gd name="T62" fmla="*/ 2147483647 w 4692"/>
              <a:gd name="T63" fmla="*/ 2147483647 h 3302"/>
              <a:gd name="T64" fmla="*/ 2147483647 w 4692"/>
              <a:gd name="T65" fmla="*/ 2147483647 h 3302"/>
              <a:gd name="T66" fmla="*/ 2147483647 w 4692"/>
              <a:gd name="T67" fmla="*/ 2147483647 h 3302"/>
              <a:gd name="T68" fmla="*/ 2147483647 w 4692"/>
              <a:gd name="T69" fmla="*/ 2147483647 h 3302"/>
              <a:gd name="T70" fmla="*/ 2147483647 w 4692"/>
              <a:gd name="T71" fmla="*/ 2147483647 h 3302"/>
              <a:gd name="T72" fmla="*/ 2147483647 w 4692"/>
              <a:gd name="T73" fmla="*/ 2147483647 h 3302"/>
              <a:gd name="T74" fmla="*/ 2147483647 w 4692"/>
              <a:gd name="T75" fmla="*/ 2147483647 h 3302"/>
              <a:gd name="T76" fmla="*/ 2147483647 w 4692"/>
              <a:gd name="T77" fmla="*/ 2147483647 h 3302"/>
              <a:gd name="T78" fmla="*/ 2147483647 w 4692"/>
              <a:gd name="T79" fmla="*/ 2147483647 h 3302"/>
              <a:gd name="T80" fmla="*/ 2147483647 w 4692"/>
              <a:gd name="T81" fmla="*/ 2147483647 h 3302"/>
              <a:gd name="T82" fmla="*/ 2147483647 w 4692"/>
              <a:gd name="T83" fmla="*/ 2147483647 h 3302"/>
              <a:gd name="T84" fmla="*/ 2147483647 w 4692"/>
              <a:gd name="T85" fmla="*/ 0 h 3302"/>
              <a:gd name="T86" fmla="*/ 2147483647 w 4692"/>
              <a:gd name="T87" fmla="*/ 2147483647 h 3302"/>
              <a:gd name="T88" fmla="*/ 2147483647 w 4692"/>
              <a:gd name="T89" fmla="*/ 2147483647 h 3302"/>
              <a:gd name="T90" fmla="*/ 2147483647 w 4692"/>
              <a:gd name="T91" fmla="*/ 2147483647 h 3302"/>
              <a:gd name="T92" fmla="*/ 2147483647 w 4692"/>
              <a:gd name="T93" fmla="*/ 2147483647 h 3302"/>
              <a:gd name="T94" fmla="*/ 2147483647 w 4692"/>
              <a:gd name="T95" fmla="*/ 2147483647 h 3302"/>
              <a:gd name="T96" fmla="*/ 2147483647 w 4692"/>
              <a:gd name="T97" fmla="*/ 2147483647 h 3302"/>
              <a:gd name="T98" fmla="*/ 2147483647 w 4692"/>
              <a:gd name="T99" fmla="*/ 2147483647 h 3302"/>
              <a:gd name="T100" fmla="*/ 2147483647 w 4692"/>
              <a:gd name="T101" fmla="*/ 2147483647 h 3302"/>
              <a:gd name="T102" fmla="*/ 2147483647 w 4692"/>
              <a:gd name="T103" fmla="*/ 2147483647 h 330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692"/>
              <a:gd name="T157" fmla="*/ 0 h 3302"/>
              <a:gd name="T158" fmla="*/ 4692 w 4692"/>
              <a:gd name="T159" fmla="*/ 3302 h 330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692" h="3302" extrusionOk="0">
                <a:moveTo>
                  <a:pt x="177" y="2018"/>
                </a:moveTo>
                <a:cubicBezTo>
                  <a:pt x="180" y="2036"/>
                  <a:pt x="178" y="2057"/>
                  <a:pt x="183" y="2075"/>
                </a:cubicBezTo>
                <a:cubicBezTo>
                  <a:pt x="185" y="2078"/>
                  <a:pt x="188" y="2081"/>
                  <a:pt x="190" y="2084"/>
                </a:cubicBezTo>
                <a:cubicBezTo>
                  <a:pt x="194" y="2048"/>
                  <a:pt x="201" y="2011"/>
                  <a:pt x="199" y="1975"/>
                </a:cubicBezTo>
                <a:cubicBezTo>
                  <a:pt x="195" y="1900"/>
                  <a:pt x="180" y="1821"/>
                  <a:pt x="165" y="1747"/>
                </a:cubicBezTo>
                <a:cubicBezTo>
                  <a:pt x="145" y="1651"/>
                  <a:pt x="123" y="1556"/>
                  <a:pt x="95" y="1462"/>
                </a:cubicBezTo>
                <a:cubicBezTo>
                  <a:pt x="69" y="1372"/>
                  <a:pt x="43" y="1280"/>
                  <a:pt x="6" y="1194"/>
                </a:cubicBezTo>
                <a:cubicBezTo>
                  <a:pt x="4" y="1191"/>
                  <a:pt x="2" y="1187"/>
                  <a:pt x="0" y="1184"/>
                </a:cubicBezTo>
                <a:cubicBezTo>
                  <a:pt x="55" y="1272"/>
                  <a:pt x="112" y="1359"/>
                  <a:pt x="175" y="1442"/>
                </a:cubicBezTo>
                <a:cubicBezTo>
                  <a:pt x="247" y="1538"/>
                  <a:pt x="329" y="1626"/>
                  <a:pt x="416" y="1709"/>
                </a:cubicBezTo>
                <a:cubicBezTo>
                  <a:pt x="501" y="1789"/>
                  <a:pt x="616" y="1914"/>
                  <a:pt x="736" y="1939"/>
                </a:cubicBezTo>
                <a:cubicBezTo>
                  <a:pt x="742" y="1937"/>
                  <a:pt x="747" y="1935"/>
                  <a:pt x="753" y="1933"/>
                </a:cubicBezTo>
                <a:cubicBezTo>
                  <a:pt x="775" y="1878"/>
                  <a:pt x="788" y="1835"/>
                  <a:pt x="790" y="1772"/>
                </a:cubicBezTo>
                <a:cubicBezTo>
                  <a:pt x="796" y="1571"/>
                  <a:pt x="751" y="1357"/>
                  <a:pt x="666" y="1175"/>
                </a:cubicBezTo>
                <a:cubicBezTo>
                  <a:pt x="634" y="1106"/>
                  <a:pt x="454" y="938"/>
                  <a:pt x="455" y="867"/>
                </a:cubicBezTo>
                <a:cubicBezTo>
                  <a:pt x="455" y="824"/>
                  <a:pt x="526" y="807"/>
                  <a:pt x="554" y="795"/>
                </a:cubicBezTo>
              </a:path>
              <a:path w="4692" h="3302" extrusionOk="0">
                <a:moveTo>
                  <a:pt x="1296" y="1135"/>
                </a:moveTo>
                <a:cubicBezTo>
                  <a:pt x="1248" y="1147"/>
                  <a:pt x="1190" y="1154"/>
                  <a:pt x="1146" y="1170"/>
                </a:cubicBezTo>
                <a:cubicBezTo>
                  <a:pt x="1139" y="1174"/>
                  <a:pt x="1133" y="1179"/>
                  <a:pt x="1126" y="1183"/>
                </a:cubicBezTo>
                <a:cubicBezTo>
                  <a:pt x="1164" y="1217"/>
                  <a:pt x="1206" y="1247"/>
                  <a:pt x="1241" y="1285"/>
                </a:cubicBezTo>
                <a:cubicBezTo>
                  <a:pt x="1330" y="1383"/>
                  <a:pt x="1357" y="1490"/>
                  <a:pt x="1348" y="1620"/>
                </a:cubicBezTo>
                <a:cubicBezTo>
                  <a:pt x="1340" y="1732"/>
                  <a:pt x="1307" y="1838"/>
                  <a:pt x="1277" y="1945"/>
                </a:cubicBezTo>
                <a:cubicBezTo>
                  <a:pt x="1235" y="2092"/>
                  <a:pt x="1182" y="2255"/>
                  <a:pt x="1258" y="2400"/>
                </a:cubicBezTo>
                <a:cubicBezTo>
                  <a:pt x="1330" y="2536"/>
                  <a:pt x="1470" y="2605"/>
                  <a:pt x="1485" y="2771"/>
                </a:cubicBezTo>
                <a:cubicBezTo>
                  <a:pt x="1491" y="2834"/>
                  <a:pt x="1491" y="2986"/>
                  <a:pt x="1446" y="3028"/>
                </a:cubicBezTo>
                <a:cubicBezTo>
                  <a:pt x="1441" y="3026"/>
                  <a:pt x="1437" y="3025"/>
                  <a:pt x="1432" y="3023"/>
                </a:cubicBezTo>
              </a:path>
              <a:path w="4692" h="3302" extrusionOk="0">
                <a:moveTo>
                  <a:pt x="1129" y="2880"/>
                </a:moveTo>
                <a:cubicBezTo>
                  <a:pt x="1161" y="2885"/>
                  <a:pt x="1181" y="2890"/>
                  <a:pt x="1208" y="2911"/>
                </a:cubicBezTo>
                <a:cubicBezTo>
                  <a:pt x="1255" y="2949"/>
                  <a:pt x="1291" y="3003"/>
                  <a:pt x="1323" y="3053"/>
                </a:cubicBezTo>
                <a:cubicBezTo>
                  <a:pt x="1360" y="3110"/>
                  <a:pt x="1389" y="3170"/>
                  <a:pt x="1422" y="3229"/>
                </a:cubicBezTo>
                <a:cubicBezTo>
                  <a:pt x="1433" y="3249"/>
                  <a:pt x="1455" y="3305"/>
                  <a:pt x="1487" y="3301"/>
                </a:cubicBezTo>
                <a:cubicBezTo>
                  <a:pt x="1535" y="3295"/>
                  <a:pt x="1580" y="3210"/>
                  <a:pt x="1602" y="3176"/>
                </a:cubicBezTo>
                <a:cubicBezTo>
                  <a:pt x="1639" y="3117"/>
                  <a:pt x="1673" y="3053"/>
                  <a:pt x="1695" y="2987"/>
                </a:cubicBezTo>
                <a:cubicBezTo>
                  <a:pt x="1713" y="2932"/>
                  <a:pt x="1724" y="2874"/>
                  <a:pt x="1735" y="2818"/>
                </a:cubicBezTo>
              </a:path>
              <a:path w="4692" h="3302" extrusionOk="0">
                <a:moveTo>
                  <a:pt x="1409" y="885"/>
                </a:moveTo>
                <a:cubicBezTo>
                  <a:pt x="1398" y="876"/>
                  <a:pt x="1394" y="874"/>
                  <a:pt x="1385" y="872"/>
                </a:cubicBezTo>
                <a:cubicBezTo>
                  <a:pt x="1388" y="916"/>
                  <a:pt x="1399" y="953"/>
                  <a:pt x="1412" y="995"/>
                </a:cubicBezTo>
                <a:cubicBezTo>
                  <a:pt x="1433" y="1065"/>
                  <a:pt x="1453" y="1135"/>
                  <a:pt x="1480" y="1203"/>
                </a:cubicBezTo>
                <a:cubicBezTo>
                  <a:pt x="1496" y="1243"/>
                  <a:pt x="1510" y="1287"/>
                  <a:pt x="1539" y="1318"/>
                </a:cubicBezTo>
                <a:cubicBezTo>
                  <a:pt x="1562" y="1307"/>
                  <a:pt x="1560" y="1298"/>
                  <a:pt x="1569" y="1271"/>
                </a:cubicBezTo>
              </a:path>
              <a:path w="4692" h="3302" extrusionOk="0">
                <a:moveTo>
                  <a:pt x="1541" y="697"/>
                </a:moveTo>
                <a:cubicBezTo>
                  <a:pt x="1556" y="742"/>
                  <a:pt x="1565" y="790"/>
                  <a:pt x="1577" y="836"/>
                </a:cubicBezTo>
                <a:cubicBezTo>
                  <a:pt x="1599" y="922"/>
                  <a:pt x="1620" y="1009"/>
                  <a:pt x="1648" y="1093"/>
                </a:cubicBezTo>
                <a:cubicBezTo>
                  <a:pt x="1666" y="1148"/>
                  <a:pt x="1688" y="1201"/>
                  <a:pt x="1707" y="1255"/>
                </a:cubicBezTo>
                <a:cubicBezTo>
                  <a:pt x="1708" y="1258"/>
                  <a:pt x="1709" y="1261"/>
                  <a:pt x="1710" y="1264"/>
                </a:cubicBezTo>
              </a:path>
              <a:path w="4692" h="3302" extrusionOk="0">
                <a:moveTo>
                  <a:pt x="1354" y="1129"/>
                </a:moveTo>
                <a:cubicBezTo>
                  <a:pt x="1387" y="1109"/>
                  <a:pt x="1431" y="1099"/>
                  <a:pt x="1468" y="1084"/>
                </a:cubicBezTo>
                <a:cubicBezTo>
                  <a:pt x="1529" y="1060"/>
                  <a:pt x="1584" y="1041"/>
                  <a:pt x="1639" y="1005"/>
                </a:cubicBezTo>
                <a:cubicBezTo>
                  <a:pt x="1647" y="999"/>
                  <a:pt x="1654" y="994"/>
                  <a:pt x="1662" y="988"/>
                </a:cubicBezTo>
              </a:path>
              <a:path w="4692" h="3302" extrusionOk="0">
                <a:moveTo>
                  <a:pt x="1349" y="1360"/>
                </a:moveTo>
                <a:cubicBezTo>
                  <a:pt x="1394" y="1397"/>
                  <a:pt x="1430" y="1395"/>
                  <a:pt x="1488" y="1378"/>
                </a:cubicBezTo>
                <a:cubicBezTo>
                  <a:pt x="1565" y="1355"/>
                  <a:pt x="1629" y="1291"/>
                  <a:pt x="1681" y="1232"/>
                </a:cubicBezTo>
                <a:cubicBezTo>
                  <a:pt x="1696" y="1214"/>
                  <a:pt x="1710" y="1195"/>
                  <a:pt x="1725" y="1177"/>
                </a:cubicBezTo>
              </a:path>
              <a:path w="4692" h="3302" extrusionOk="0">
                <a:moveTo>
                  <a:pt x="2015" y="974"/>
                </a:moveTo>
                <a:cubicBezTo>
                  <a:pt x="2036" y="955"/>
                  <a:pt x="2031" y="962"/>
                  <a:pt x="2046" y="930"/>
                </a:cubicBezTo>
                <a:cubicBezTo>
                  <a:pt x="2012" y="925"/>
                  <a:pt x="2012" y="904"/>
                  <a:pt x="1975" y="938"/>
                </a:cubicBezTo>
                <a:cubicBezTo>
                  <a:pt x="1944" y="967"/>
                  <a:pt x="1936" y="998"/>
                  <a:pt x="1935" y="1038"/>
                </a:cubicBezTo>
                <a:cubicBezTo>
                  <a:pt x="1938" y="1044"/>
                  <a:pt x="1942" y="1049"/>
                  <a:pt x="1945" y="1055"/>
                </a:cubicBezTo>
                <a:cubicBezTo>
                  <a:pt x="1996" y="1052"/>
                  <a:pt x="2010" y="1055"/>
                  <a:pt x="2050" y="1003"/>
                </a:cubicBezTo>
                <a:cubicBezTo>
                  <a:pt x="2104" y="932"/>
                  <a:pt x="2130" y="848"/>
                  <a:pt x="2139" y="761"/>
                </a:cubicBezTo>
                <a:cubicBezTo>
                  <a:pt x="2158" y="588"/>
                  <a:pt x="2111" y="373"/>
                  <a:pt x="2018" y="223"/>
                </a:cubicBezTo>
                <a:cubicBezTo>
                  <a:pt x="2014" y="218"/>
                  <a:pt x="2009" y="213"/>
                  <a:pt x="2005" y="208"/>
                </a:cubicBezTo>
                <a:cubicBezTo>
                  <a:pt x="2009" y="274"/>
                  <a:pt x="2023" y="339"/>
                  <a:pt x="2039" y="406"/>
                </a:cubicBezTo>
                <a:cubicBezTo>
                  <a:pt x="2151" y="873"/>
                  <a:pt x="2242" y="1395"/>
                  <a:pt x="2445" y="1831"/>
                </a:cubicBezTo>
              </a:path>
              <a:path w="4692" h="3302" extrusionOk="0">
                <a:moveTo>
                  <a:pt x="2445" y="875"/>
                </a:moveTo>
                <a:cubicBezTo>
                  <a:pt x="2453" y="841"/>
                  <a:pt x="2459" y="827"/>
                  <a:pt x="2475" y="801"/>
                </a:cubicBezTo>
                <a:cubicBezTo>
                  <a:pt x="2510" y="835"/>
                  <a:pt x="2533" y="855"/>
                  <a:pt x="2559" y="905"/>
                </a:cubicBezTo>
                <a:cubicBezTo>
                  <a:pt x="2601" y="986"/>
                  <a:pt x="2631" y="1087"/>
                  <a:pt x="2672" y="1155"/>
                </a:cubicBezTo>
                <a:cubicBezTo>
                  <a:pt x="2700" y="1106"/>
                  <a:pt x="2722" y="1057"/>
                  <a:pt x="2744" y="1004"/>
                </a:cubicBezTo>
                <a:cubicBezTo>
                  <a:pt x="2746" y="999"/>
                  <a:pt x="2749" y="995"/>
                  <a:pt x="2751" y="990"/>
                </a:cubicBezTo>
                <a:cubicBezTo>
                  <a:pt x="2760" y="999"/>
                  <a:pt x="2780" y="1025"/>
                  <a:pt x="2794" y="1038"/>
                </a:cubicBezTo>
                <a:cubicBezTo>
                  <a:pt x="2840" y="1081"/>
                  <a:pt x="2881" y="1078"/>
                  <a:pt x="2933" y="1045"/>
                </a:cubicBezTo>
                <a:cubicBezTo>
                  <a:pt x="2966" y="1025"/>
                  <a:pt x="2985" y="991"/>
                  <a:pt x="3014" y="967"/>
                </a:cubicBezTo>
                <a:cubicBezTo>
                  <a:pt x="3025" y="958"/>
                  <a:pt x="3027" y="955"/>
                  <a:pt x="3036" y="955"/>
                </a:cubicBezTo>
                <a:cubicBezTo>
                  <a:pt x="3056" y="974"/>
                  <a:pt x="3078" y="1003"/>
                  <a:pt x="3103" y="1017"/>
                </a:cubicBezTo>
                <a:cubicBezTo>
                  <a:pt x="3133" y="1034"/>
                  <a:pt x="3165" y="1045"/>
                  <a:pt x="3200" y="1033"/>
                </a:cubicBezTo>
                <a:cubicBezTo>
                  <a:pt x="3232" y="1022"/>
                  <a:pt x="3248" y="991"/>
                  <a:pt x="3247" y="959"/>
                </a:cubicBezTo>
                <a:cubicBezTo>
                  <a:pt x="3246" y="919"/>
                  <a:pt x="3219" y="879"/>
                  <a:pt x="3202" y="845"/>
                </a:cubicBezTo>
                <a:cubicBezTo>
                  <a:pt x="3185" y="810"/>
                  <a:pt x="3159" y="776"/>
                  <a:pt x="3155" y="736"/>
                </a:cubicBezTo>
                <a:cubicBezTo>
                  <a:pt x="3159" y="733"/>
                  <a:pt x="3162" y="729"/>
                  <a:pt x="3166" y="726"/>
                </a:cubicBezTo>
                <a:cubicBezTo>
                  <a:pt x="3207" y="754"/>
                  <a:pt x="3252" y="795"/>
                  <a:pt x="3301" y="810"/>
                </a:cubicBezTo>
                <a:cubicBezTo>
                  <a:pt x="3335" y="820"/>
                  <a:pt x="3367" y="822"/>
                  <a:pt x="3397" y="800"/>
                </a:cubicBezTo>
                <a:cubicBezTo>
                  <a:pt x="3437" y="770"/>
                  <a:pt x="3445" y="726"/>
                  <a:pt x="3450" y="679"/>
                </a:cubicBezTo>
                <a:cubicBezTo>
                  <a:pt x="3462" y="564"/>
                  <a:pt x="3426" y="440"/>
                  <a:pt x="3391" y="332"/>
                </a:cubicBezTo>
                <a:cubicBezTo>
                  <a:pt x="3359" y="234"/>
                  <a:pt x="3320" y="91"/>
                  <a:pt x="3246" y="14"/>
                </a:cubicBezTo>
                <a:cubicBezTo>
                  <a:pt x="3238" y="9"/>
                  <a:pt x="3230" y="5"/>
                  <a:pt x="3222" y="0"/>
                </a:cubicBezTo>
                <a:cubicBezTo>
                  <a:pt x="3197" y="59"/>
                  <a:pt x="3193" y="94"/>
                  <a:pt x="3206" y="170"/>
                </a:cubicBezTo>
                <a:cubicBezTo>
                  <a:pt x="3242" y="375"/>
                  <a:pt x="3339" y="610"/>
                  <a:pt x="3514" y="735"/>
                </a:cubicBezTo>
                <a:cubicBezTo>
                  <a:pt x="3562" y="769"/>
                  <a:pt x="3671" y="814"/>
                  <a:pt x="3727" y="769"/>
                </a:cubicBezTo>
                <a:cubicBezTo>
                  <a:pt x="3773" y="732"/>
                  <a:pt x="3788" y="695"/>
                  <a:pt x="3776" y="636"/>
                </a:cubicBezTo>
                <a:cubicBezTo>
                  <a:pt x="3766" y="591"/>
                  <a:pt x="3738" y="578"/>
                  <a:pt x="3699" y="571"/>
                </a:cubicBezTo>
                <a:cubicBezTo>
                  <a:pt x="3693" y="574"/>
                  <a:pt x="3687" y="577"/>
                  <a:pt x="3681" y="580"/>
                </a:cubicBezTo>
                <a:cubicBezTo>
                  <a:pt x="3682" y="650"/>
                  <a:pt x="3697" y="710"/>
                  <a:pt x="3792" y="693"/>
                </a:cubicBezTo>
                <a:cubicBezTo>
                  <a:pt x="3900" y="674"/>
                  <a:pt x="3958" y="569"/>
                  <a:pt x="4011" y="486"/>
                </a:cubicBezTo>
                <a:cubicBezTo>
                  <a:pt x="4016" y="514"/>
                  <a:pt x="4023" y="544"/>
                  <a:pt x="4028" y="573"/>
                </a:cubicBezTo>
                <a:cubicBezTo>
                  <a:pt x="4037" y="620"/>
                  <a:pt x="4045" y="667"/>
                  <a:pt x="4049" y="714"/>
                </a:cubicBezTo>
                <a:cubicBezTo>
                  <a:pt x="4050" y="742"/>
                  <a:pt x="4050" y="752"/>
                  <a:pt x="4052" y="771"/>
                </a:cubicBezTo>
              </a:path>
              <a:path w="4692" h="3302" extrusionOk="0">
                <a:moveTo>
                  <a:pt x="2762" y="1663"/>
                </a:moveTo>
                <a:cubicBezTo>
                  <a:pt x="2684" y="1735"/>
                  <a:pt x="2604" y="1807"/>
                  <a:pt x="2527" y="1880"/>
                </a:cubicBezTo>
                <a:cubicBezTo>
                  <a:pt x="2503" y="1904"/>
                  <a:pt x="2497" y="1910"/>
                  <a:pt x="2482" y="1925"/>
                </a:cubicBezTo>
                <a:cubicBezTo>
                  <a:pt x="2491" y="1923"/>
                  <a:pt x="2558" y="1904"/>
                  <a:pt x="2587" y="1891"/>
                </a:cubicBezTo>
                <a:cubicBezTo>
                  <a:pt x="2730" y="1827"/>
                  <a:pt x="2871" y="1758"/>
                  <a:pt x="3013" y="1692"/>
                </a:cubicBezTo>
                <a:cubicBezTo>
                  <a:pt x="3403" y="1511"/>
                  <a:pt x="3803" y="1344"/>
                  <a:pt x="4212" y="1212"/>
                </a:cubicBezTo>
                <a:cubicBezTo>
                  <a:pt x="4361" y="1164"/>
                  <a:pt x="4526" y="1097"/>
                  <a:pt x="4679" y="1135"/>
                </a:cubicBezTo>
                <a:cubicBezTo>
                  <a:pt x="4664" y="1200"/>
                  <a:pt x="4681" y="1190"/>
                  <a:pt x="4626" y="1264"/>
                </a:cubicBezTo>
              </a:path>
            </a:pathLst>
          </a:custGeom>
          <a:noFill/>
          <a:ln w="19050" cap="rnd">
            <a:solidFill>
              <a:srgbClr val="7894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78" name="Ink 5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708150" y="5929313"/>
            <a:ext cx="1530350" cy="419100"/>
          </a:xfrm>
          <a:custGeom>
            <a:avLst/>
            <a:gdLst>
              <a:gd name="T0" fmla="*/ 2147483647 w 4249"/>
              <a:gd name="T1" fmla="*/ 2147483647 h 1165"/>
              <a:gd name="T2" fmla="*/ 2147483647 w 4249"/>
              <a:gd name="T3" fmla="*/ 2147483647 h 1165"/>
              <a:gd name="T4" fmla="*/ 2147483647 w 4249"/>
              <a:gd name="T5" fmla="*/ 2147483647 h 1165"/>
              <a:gd name="T6" fmla="*/ 2147483647 w 4249"/>
              <a:gd name="T7" fmla="*/ 2147483647 h 1165"/>
              <a:gd name="T8" fmla="*/ 2147483647 w 4249"/>
              <a:gd name="T9" fmla="*/ 2147483647 h 1165"/>
              <a:gd name="T10" fmla="*/ 2147483647 w 4249"/>
              <a:gd name="T11" fmla="*/ 2147483647 h 1165"/>
              <a:gd name="T12" fmla="*/ 2147483647 w 4249"/>
              <a:gd name="T13" fmla="*/ 2147483647 h 1165"/>
              <a:gd name="T14" fmla="*/ 2147483647 w 4249"/>
              <a:gd name="T15" fmla="*/ 2147483647 h 1165"/>
              <a:gd name="T16" fmla="*/ 2147483647 w 4249"/>
              <a:gd name="T17" fmla="*/ 2147483647 h 1165"/>
              <a:gd name="T18" fmla="*/ 2147483647 w 4249"/>
              <a:gd name="T19" fmla="*/ 2147483647 h 1165"/>
              <a:gd name="T20" fmla="*/ 2147483647 w 4249"/>
              <a:gd name="T21" fmla="*/ 2147483647 h 1165"/>
              <a:gd name="T22" fmla="*/ 2147483647 w 4249"/>
              <a:gd name="T23" fmla="*/ 2147483647 h 1165"/>
              <a:gd name="T24" fmla="*/ 2147483647 w 4249"/>
              <a:gd name="T25" fmla="*/ 2147483647 h 1165"/>
              <a:gd name="T26" fmla="*/ 2147483647 w 4249"/>
              <a:gd name="T27" fmla="*/ 2147483647 h 1165"/>
              <a:gd name="T28" fmla="*/ 2147483647 w 4249"/>
              <a:gd name="T29" fmla="*/ 2147483647 h 1165"/>
              <a:gd name="T30" fmla="*/ 2147483647 w 4249"/>
              <a:gd name="T31" fmla="*/ 2147483647 h 1165"/>
              <a:gd name="T32" fmla="*/ 2147483647 w 4249"/>
              <a:gd name="T33" fmla="*/ 2147483647 h 1165"/>
              <a:gd name="T34" fmla="*/ 2147483647 w 4249"/>
              <a:gd name="T35" fmla="*/ 2147483647 h 1165"/>
              <a:gd name="T36" fmla="*/ 2147483647 w 4249"/>
              <a:gd name="T37" fmla="*/ 2147483647 h 1165"/>
              <a:gd name="T38" fmla="*/ 2147483647 w 4249"/>
              <a:gd name="T39" fmla="*/ 2147483647 h 1165"/>
              <a:gd name="T40" fmla="*/ 2147483647 w 4249"/>
              <a:gd name="T41" fmla="*/ 2147483647 h 1165"/>
              <a:gd name="T42" fmla="*/ 2147483647 w 4249"/>
              <a:gd name="T43" fmla="*/ 2147483647 h 1165"/>
              <a:gd name="T44" fmla="*/ 2147483647 w 4249"/>
              <a:gd name="T45" fmla="*/ 2147483647 h 1165"/>
              <a:gd name="T46" fmla="*/ 2147483647 w 4249"/>
              <a:gd name="T47" fmla="*/ 2147483647 h 1165"/>
              <a:gd name="T48" fmla="*/ 2147483647 w 4249"/>
              <a:gd name="T49" fmla="*/ 2147483647 h 1165"/>
              <a:gd name="T50" fmla="*/ 2147483647 w 4249"/>
              <a:gd name="T51" fmla="*/ 2147483647 h 1165"/>
              <a:gd name="T52" fmla="*/ 2147483647 w 4249"/>
              <a:gd name="T53" fmla="*/ 2147483647 h 1165"/>
              <a:gd name="T54" fmla="*/ 2147483647 w 4249"/>
              <a:gd name="T55" fmla="*/ 2147483647 h 1165"/>
              <a:gd name="T56" fmla="*/ 2147483647 w 4249"/>
              <a:gd name="T57" fmla="*/ 2147483647 h 1165"/>
              <a:gd name="T58" fmla="*/ 2147483647 w 4249"/>
              <a:gd name="T59" fmla="*/ 2147483647 h 1165"/>
              <a:gd name="T60" fmla="*/ 2147483647 w 4249"/>
              <a:gd name="T61" fmla="*/ 2147483647 h 1165"/>
              <a:gd name="T62" fmla="*/ 2147483647 w 4249"/>
              <a:gd name="T63" fmla="*/ 2147483647 h 1165"/>
              <a:gd name="T64" fmla="*/ 2147483647 w 4249"/>
              <a:gd name="T65" fmla="*/ 2147483647 h 1165"/>
              <a:gd name="T66" fmla="*/ 2147483647 w 4249"/>
              <a:gd name="T67" fmla="*/ 2147483647 h 1165"/>
              <a:gd name="T68" fmla="*/ 2147483647 w 4249"/>
              <a:gd name="T69" fmla="*/ 2147483647 h 1165"/>
              <a:gd name="T70" fmla="*/ 2147483647 w 4249"/>
              <a:gd name="T71" fmla="*/ 2147483647 h 116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249"/>
              <a:gd name="T109" fmla="*/ 0 h 1165"/>
              <a:gd name="T110" fmla="*/ 4249 w 4249"/>
              <a:gd name="T111" fmla="*/ 1165 h 116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249" h="1165" extrusionOk="0">
                <a:moveTo>
                  <a:pt x="141" y="518"/>
                </a:moveTo>
                <a:cubicBezTo>
                  <a:pt x="132" y="537"/>
                  <a:pt x="128" y="536"/>
                  <a:pt x="120" y="556"/>
                </a:cubicBezTo>
                <a:cubicBezTo>
                  <a:pt x="94" y="616"/>
                  <a:pt x="74" y="680"/>
                  <a:pt x="57" y="743"/>
                </a:cubicBezTo>
                <a:cubicBezTo>
                  <a:pt x="26" y="858"/>
                  <a:pt x="-4" y="981"/>
                  <a:pt x="1" y="1101"/>
                </a:cubicBezTo>
                <a:cubicBezTo>
                  <a:pt x="3" y="1145"/>
                  <a:pt x="11" y="1136"/>
                  <a:pt x="28" y="1164"/>
                </a:cubicBezTo>
                <a:cubicBezTo>
                  <a:pt x="97" y="1141"/>
                  <a:pt x="136" y="1110"/>
                  <a:pt x="189" y="1056"/>
                </a:cubicBezTo>
                <a:cubicBezTo>
                  <a:pt x="241" y="1003"/>
                  <a:pt x="282" y="947"/>
                  <a:pt x="323" y="886"/>
                </a:cubicBezTo>
                <a:cubicBezTo>
                  <a:pt x="338" y="864"/>
                  <a:pt x="351" y="850"/>
                  <a:pt x="368" y="831"/>
                </a:cubicBezTo>
                <a:cubicBezTo>
                  <a:pt x="383" y="846"/>
                  <a:pt x="399" y="864"/>
                  <a:pt x="415" y="881"/>
                </a:cubicBezTo>
                <a:cubicBezTo>
                  <a:pt x="445" y="913"/>
                  <a:pt x="484" y="934"/>
                  <a:pt x="530" y="933"/>
                </a:cubicBezTo>
                <a:cubicBezTo>
                  <a:pt x="643" y="930"/>
                  <a:pt x="735" y="830"/>
                  <a:pt x="780" y="735"/>
                </a:cubicBezTo>
                <a:cubicBezTo>
                  <a:pt x="826" y="637"/>
                  <a:pt x="837" y="525"/>
                  <a:pt x="833" y="418"/>
                </a:cubicBezTo>
                <a:cubicBezTo>
                  <a:pt x="830" y="329"/>
                  <a:pt x="811" y="242"/>
                  <a:pt x="780" y="159"/>
                </a:cubicBezTo>
                <a:cubicBezTo>
                  <a:pt x="773" y="140"/>
                  <a:pt x="746" y="86"/>
                  <a:pt x="726" y="126"/>
                </a:cubicBezTo>
                <a:cubicBezTo>
                  <a:pt x="726" y="155"/>
                  <a:pt x="726" y="165"/>
                  <a:pt x="729" y="185"/>
                </a:cubicBezTo>
              </a:path>
              <a:path w="4249" h="1165" extrusionOk="0">
                <a:moveTo>
                  <a:pt x="933" y="693"/>
                </a:moveTo>
                <a:cubicBezTo>
                  <a:pt x="937" y="748"/>
                  <a:pt x="928" y="801"/>
                  <a:pt x="932" y="855"/>
                </a:cubicBezTo>
                <a:cubicBezTo>
                  <a:pt x="935" y="897"/>
                  <a:pt x="949" y="939"/>
                  <a:pt x="985" y="965"/>
                </a:cubicBezTo>
                <a:cubicBezTo>
                  <a:pt x="1019" y="990"/>
                  <a:pt x="1072" y="984"/>
                  <a:pt x="1105" y="960"/>
                </a:cubicBezTo>
                <a:cubicBezTo>
                  <a:pt x="1149" y="928"/>
                  <a:pt x="1163" y="876"/>
                  <a:pt x="1163" y="825"/>
                </a:cubicBezTo>
                <a:cubicBezTo>
                  <a:pt x="1162" y="753"/>
                  <a:pt x="1132" y="681"/>
                  <a:pt x="1102" y="617"/>
                </a:cubicBezTo>
                <a:cubicBezTo>
                  <a:pt x="1090" y="593"/>
                  <a:pt x="1087" y="587"/>
                  <a:pt x="1079" y="573"/>
                </a:cubicBezTo>
                <a:cubicBezTo>
                  <a:pt x="1087" y="611"/>
                  <a:pt x="1097" y="650"/>
                  <a:pt x="1111" y="687"/>
                </a:cubicBezTo>
                <a:cubicBezTo>
                  <a:pt x="1134" y="749"/>
                  <a:pt x="1160" y="809"/>
                  <a:pt x="1193" y="866"/>
                </a:cubicBezTo>
                <a:cubicBezTo>
                  <a:pt x="1212" y="899"/>
                  <a:pt x="1218" y="906"/>
                  <a:pt x="1250" y="916"/>
                </a:cubicBezTo>
                <a:cubicBezTo>
                  <a:pt x="1287" y="889"/>
                  <a:pt x="1291" y="860"/>
                  <a:pt x="1301" y="815"/>
                </a:cubicBezTo>
                <a:cubicBezTo>
                  <a:pt x="1318" y="738"/>
                  <a:pt x="1317" y="649"/>
                  <a:pt x="1357" y="579"/>
                </a:cubicBezTo>
                <a:cubicBezTo>
                  <a:pt x="1371" y="554"/>
                  <a:pt x="1404" y="549"/>
                  <a:pt x="1429" y="548"/>
                </a:cubicBezTo>
                <a:cubicBezTo>
                  <a:pt x="1453" y="547"/>
                  <a:pt x="1462" y="547"/>
                  <a:pt x="1478" y="551"/>
                </a:cubicBezTo>
              </a:path>
              <a:path w="4249" h="1165" extrusionOk="0">
                <a:moveTo>
                  <a:pt x="1788" y="586"/>
                </a:moveTo>
                <a:cubicBezTo>
                  <a:pt x="1762" y="587"/>
                  <a:pt x="1736" y="583"/>
                  <a:pt x="1710" y="586"/>
                </a:cubicBezTo>
                <a:cubicBezTo>
                  <a:pt x="1676" y="589"/>
                  <a:pt x="1640" y="599"/>
                  <a:pt x="1630" y="636"/>
                </a:cubicBezTo>
                <a:cubicBezTo>
                  <a:pt x="1618" y="680"/>
                  <a:pt x="1646" y="733"/>
                  <a:pt x="1660" y="773"/>
                </a:cubicBezTo>
                <a:cubicBezTo>
                  <a:pt x="1674" y="813"/>
                  <a:pt x="1695" y="861"/>
                  <a:pt x="1683" y="904"/>
                </a:cubicBezTo>
                <a:cubicBezTo>
                  <a:pt x="1674" y="935"/>
                  <a:pt x="1636" y="951"/>
                  <a:pt x="1606" y="943"/>
                </a:cubicBezTo>
                <a:cubicBezTo>
                  <a:pt x="1554" y="929"/>
                  <a:pt x="1545" y="873"/>
                  <a:pt x="1543" y="827"/>
                </a:cubicBezTo>
                <a:cubicBezTo>
                  <a:pt x="1543" y="806"/>
                  <a:pt x="1544" y="785"/>
                  <a:pt x="1544" y="764"/>
                </a:cubicBezTo>
              </a:path>
              <a:path w="4249" h="1165" extrusionOk="0">
                <a:moveTo>
                  <a:pt x="1821" y="73"/>
                </a:moveTo>
                <a:cubicBezTo>
                  <a:pt x="1864" y="22"/>
                  <a:pt x="1869" y="26"/>
                  <a:pt x="1916" y="0"/>
                </a:cubicBezTo>
                <a:cubicBezTo>
                  <a:pt x="1959" y="78"/>
                  <a:pt x="1958" y="156"/>
                  <a:pt x="1959" y="247"/>
                </a:cubicBezTo>
                <a:cubicBezTo>
                  <a:pt x="1962" y="474"/>
                  <a:pt x="1964" y="720"/>
                  <a:pt x="1923" y="944"/>
                </a:cubicBezTo>
                <a:cubicBezTo>
                  <a:pt x="1921" y="951"/>
                  <a:pt x="1919" y="959"/>
                  <a:pt x="1917" y="966"/>
                </a:cubicBezTo>
                <a:cubicBezTo>
                  <a:pt x="1903" y="950"/>
                  <a:pt x="1882" y="941"/>
                  <a:pt x="1866" y="908"/>
                </a:cubicBezTo>
                <a:cubicBezTo>
                  <a:pt x="1848" y="871"/>
                  <a:pt x="1816" y="784"/>
                  <a:pt x="1832" y="742"/>
                </a:cubicBezTo>
                <a:cubicBezTo>
                  <a:pt x="1851" y="692"/>
                  <a:pt x="1887" y="667"/>
                  <a:pt x="1942" y="661"/>
                </a:cubicBezTo>
                <a:cubicBezTo>
                  <a:pt x="2027" y="651"/>
                  <a:pt x="2115" y="666"/>
                  <a:pt x="2200" y="670"/>
                </a:cubicBezTo>
                <a:cubicBezTo>
                  <a:pt x="2282" y="674"/>
                  <a:pt x="2368" y="679"/>
                  <a:pt x="2450" y="676"/>
                </a:cubicBezTo>
                <a:cubicBezTo>
                  <a:pt x="2479" y="675"/>
                  <a:pt x="2507" y="667"/>
                  <a:pt x="2533" y="662"/>
                </a:cubicBezTo>
                <a:cubicBezTo>
                  <a:pt x="2479" y="706"/>
                  <a:pt x="2418" y="747"/>
                  <a:pt x="2387" y="813"/>
                </a:cubicBezTo>
                <a:cubicBezTo>
                  <a:pt x="2369" y="852"/>
                  <a:pt x="2356" y="920"/>
                  <a:pt x="2409" y="939"/>
                </a:cubicBezTo>
                <a:cubicBezTo>
                  <a:pt x="2494" y="970"/>
                  <a:pt x="2618" y="901"/>
                  <a:pt x="2693" y="869"/>
                </a:cubicBezTo>
                <a:cubicBezTo>
                  <a:pt x="2792" y="826"/>
                  <a:pt x="2888" y="746"/>
                  <a:pt x="2996" y="730"/>
                </a:cubicBezTo>
                <a:cubicBezTo>
                  <a:pt x="3051" y="722"/>
                  <a:pt x="3145" y="728"/>
                  <a:pt x="3153" y="800"/>
                </a:cubicBezTo>
                <a:cubicBezTo>
                  <a:pt x="3159" y="849"/>
                  <a:pt x="3106" y="863"/>
                  <a:pt x="3071" y="876"/>
                </a:cubicBezTo>
                <a:cubicBezTo>
                  <a:pt x="3007" y="901"/>
                  <a:pt x="2937" y="901"/>
                  <a:pt x="2869" y="904"/>
                </a:cubicBezTo>
                <a:cubicBezTo>
                  <a:pt x="2842" y="905"/>
                  <a:pt x="2759" y="914"/>
                  <a:pt x="2739" y="889"/>
                </a:cubicBezTo>
                <a:cubicBezTo>
                  <a:pt x="2739" y="877"/>
                  <a:pt x="2740" y="872"/>
                  <a:pt x="2748" y="865"/>
                </a:cubicBezTo>
              </a:path>
              <a:path w="4249" h="1165" extrusionOk="0">
                <a:moveTo>
                  <a:pt x="3713" y="570"/>
                </a:moveTo>
                <a:cubicBezTo>
                  <a:pt x="3672" y="541"/>
                  <a:pt x="3627" y="511"/>
                  <a:pt x="3581" y="492"/>
                </a:cubicBezTo>
                <a:cubicBezTo>
                  <a:pt x="3536" y="474"/>
                  <a:pt x="3472" y="456"/>
                  <a:pt x="3423" y="465"/>
                </a:cubicBezTo>
                <a:cubicBezTo>
                  <a:pt x="3414" y="469"/>
                  <a:pt x="3406" y="472"/>
                  <a:pt x="3397" y="476"/>
                </a:cubicBezTo>
                <a:cubicBezTo>
                  <a:pt x="3382" y="522"/>
                  <a:pt x="3374" y="530"/>
                  <a:pt x="3410" y="582"/>
                </a:cubicBezTo>
                <a:cubicBezTo>
                  <a:pt x="3461" y="655"/>
                  <a:pt x="3536" y="707"/>
                  <a:pt x="3589" y="777"/>
                </a:cubicBezTo>
                <a:cubicBezTo>
                  <a:pt x="3615" y="811"/>
                  <a:pt x="3617" y="835"/>
                  <a:pt x="3575" y="849"/>
                </a:cubicBezTo>
                <a:cubicBezTo>
                  <a:pt x="3533" y="863"/>
                  <a:pt x="3479" y="855"/>
                  <a:pt x="3435" y="854"/>
                </a:cubicBezTo>
                <a:cubicBezTo>
                  <a:pt x="3429" y="854"/>
                  <a:pt x="3424" y="854"/>
                  <a:pt x="3418" y="854"/>
                </a:cubicBezTo>
                <a:cubicBezTo>
                  <a:pt x="3484" y="835"/>
                  <a:pt x="3550" y="816"/>
                  <a:pt x="3615" y="794"/>
                </a:cubicBezTo>
                <a:cubicBezTo>
                  <a:pt x="3808" y="729"/>
                  <a:pt x="4007" y="645"/>
                  <a:pt x="4160" y="507"/>
                </a:cubicBezTo>
                <a:cubicBezTo>
                  <a:pt x="4205" y="467"/>
                  <a:pt x="4227" y="436"/>
                  <a:pt x="4248" y="384"/>
                </a:cubicBezTo>
                <a:cubicBezTo>
                  <a:pt x="4190" y="387"/>
                  <a:pt x="4155" y="395"/>
                  <a:pt x="4101" y="443"/>
                </a:cubicBezTo>
                <a:cubicBezTo>
                  <a:pt x="3983" y="549"/>
                  <a:pt x="3876" y="725"/>
                  <a:pt x="3898" y="890"/>
                </a:cubicBezTo>
                <a:cubicBezTo>
                  <a:pt x="3910" y="985"/>
                  <a:pt x="3971" y="1046"/>
                  <a:pt x="4064" y="1063"/>
                </a:cubicBezTo>
                <a:cubicBezTo>
                  <a:pt x="4142" y="1067"/>
                  <a:pt x="4169" y="1068"/>
                  <a:pt x="4220" y="1048"/>
                </a:cubicBezTo>
              </a:path>
            </a:pathLst>
          </a:custGeom>
          <a:noFill/>
          <a:ln w="19050" cap="rnd">
            <a:solidFill>
              <a:srgbClr val="7894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79" name="Ink 5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554413" y="5878513"/>
            <a:ext cx="920750" cy="465137"/>
          </a:xfrm>
          <a:custGeom>
            <a:avLst/>
            <a:gdLst>
              <a:gd name="T0" fmla="*/ 2147483647 w 2561"/>
              <a:gd name="T1" fmla="*/ 2147483647 h 1294"/>
              <a:gd name="T2" fmla="*/ 2147483647 w 2561"/>
              <a:gd name="T3" fmla="*/ 2147483647 h 1294"/>
              <a:gd name="T4" fmla="*/ 2147483647 w 2561"/>
              <a:gd name="T5" fmla="*/ 2147483647 h 1294"/>
              <a:gd name="T6" fmla="*/ 2147483647 w 2561"/>
              <a:gd name="T7" fmla="*/ 2147483647 h 1294"/>
              <a:gd name="T8" fmla="*/ 2147483647 w 2561"/>
              <a:gd name="T9" fmla="*/ 2147483647 h 1294"/>
              <a:gd name="T10" fmla="*/ 2147483647 w 2561"/>
              <a:gd name="T11" fmla="*/ 2147483647 h 1294"/>
              <a:gd name="T12" fmla="*/ 2147483647 w 2561"/>
              <a:gd name="T13" fmla="*/ 2147483647 h 1294"/>
              <a:gd name="T14" fmla="*/ 2147483647 w 2561"/>
              <a:gd name="T15" fmla="*/ 2147483647 h 1294"/>
              <a:gd name="T16" fmla="*/ 2147483647 w 2561"/>
              <a:gd name="T17" fmla="*/ 2147483647 h 1294"/>
              <a:gd name="T18" fmla="*/ 2147483647 w 2561"/>
              <a:gd name="T19" fmla="*/ 2147483647 h 1294"/>
              <a:gd name="T20" fmla="*/ 2147483647 w 2561"/>
              <a:gd name="T21" fmla="*/ 2147483647 h 1294"/>
              <a:gd name="T22" fmla="*/ 2147483647 w 2561"/>
              <a:gd name="T23" fmla="*/ 2147483647 h 1294"/>
              <a:gd name="T24" fmla="*/ 2147483647 w 2561"/>
              <a:gd name="T25" fmla="*/ 2147483647 h 1294"/>
              <a:gd name="T26" fmla="*/ 2147483647 w 2561"/>
              <a:gd name="T27" fmla="*/ 2147483647 h 1294"/>
              <a:gd name="T28" fmla="*/ 2147483647 w 2561"/>
              <a:gd name="T29" fmla="*/ 2147483647 h 1294"/>
              <a:gd name="T30" fmla="*/ 2147483647 w 2561"/>
              <a:gd name="T31" fmla="*/ 2147483647 h 1294"/>
              <a:gd name="T32" fmla="*/ 2147483647 w 2561"/>
              <a:gd name="T33" fmla="*/ 2147483647 h 1294"/>
              <a:gd name="T34" fmla="*/ 2147483647 w 2561"/>
              <a:gd name="T35" fmla="*/ 2147483647 h 1294"/>
              <a:gd name="T36" fmla="*/ 2147483647 w 2561"/>
              <a:gd name="T37" fmla="*/ 2147483647 h 1294"/>
              <a:gd name="T38" fmla="*/ 2147483647 w 2561"/>
              <a:gd name="T39" fmla="*/ 2147483647 h 1294"/>
              <a:gd name="T40" fmla="*/ 2147483647 w 2561"/>
              <a:gd name="T41" fmla="*/ 2147483647 h 1294"/>
              <a:gd name="T42" fmla="*/ 2147483647 w 2561"/>
              <a:gd name="T43" fmla="*/ 2147483647 h 1294"/>
              <a:gd name="T44" fmla="*/ 2147483647 w 2561"/>
              <a:gd name="T45" fmla="*/ 2147483647 h 1294"/>
              <a:gd name="T46" fmla="*/ 2147483647 w 2561"/>
              <a:gd name="T47" fmla="*/ 2147483647 h 1294"/>
              <a:gd name="T48" fmla="*/ 2147483647 w 2561"/>
              <a:gd name="T49" fmla="*/ 2147483647 h 1294"/>
              <a:gd name="T50" fmla="*/ 2147483647 w 2561"/>
              <a:gd name="T51" fmla="*/ 2147483647 h 1294"/>
              <a:gd name="T52" fmla="*/ 2147483647 w 2561"/>
              <a:gd name="T53" fmla="*/ 0 h 1294"/>
              <a:gd name="T54" fmla="*/ 2147483647 w 2561"/>
              <a:gd name="T55" fmla="*/ 2147483647 h 1294"/>
              <a:gd name="T56" fmla="*/ 2147483647 w 2561"/>
              <a:gd name="T57" fmla="*/ 2147483647 h 1294"/>
              <a:gd name="T58" fmla="*/ 2147483647 w 2561"/>
              <a:gd name="T59" fmla="*/ 2147483647 h 1294"/>
              <a:gd name="T60" fmla="*/ 2147483647 w 2561"/>
              <a:gd name="T61" fmla="*/ 2147483647 h 1294"/>
              <a:gd name="T62" fmla="*/ 2147483647 w 2561"/>
              <a:gd name="T63" fmla="*/ 2147483647 h 129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561"/>
              <a:gd name="T97" fmla="*/ 0 h 1294"/>
              <a:gd name="T98" fmla="*/ 2561 w 2561"/>
              <a:gd name="T99" fmla="*/ 1294 h 129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561" h="1294" extrusionOk="0">
                <a:moveTo>
                  <a:pt x="567" y="169"/>
                </a:moveTo>
                <a:cubicBezTo>
                  <a:pt x="551" y="112"/>
                  <a:pt x="538" y="77"/>
                  <a:pt x="474" y="63"/>
                </a:cubicBezTo>
                <a:cubicBezTo>
                  <a:pt x="376" y="42"/>
                  <a:pt x="295" y="118"/>
                  <a:pt x="234" y="184"/>
                </a:cubicBezTo>
                <a:cubicBezTo>
                  <a:pt x="128" y="300"/>
                  <a:pt x="61" y="451"/>
                  <a:pt x="24" y="602"/>
                </a:cubicBezTo>
                <a:cubicBezTo>
                  <a:pt x="-16" y="768"/>
                  <a:pt x="-22" y="968"/>
                  <a:pt x="103" y="1100"/>
                </a:cubicBezTo>
                <a:cubicBezTo>
                  <a:pt x="208" y="1212"/>
                  <a:pt x="369" y="1217"/>
                  <a:pt x="505" y="1169"/>
                </a:cubicBezTo>
                <a:cubicBezTo>
                  <a:pt x="616" y="1130"/>
                  <a:pt x="719" y="1046"/>
                  <a:pt x="757" y="931"/>
                </a:cubicBezTo>
                <a:cubicBezTo>
                  <a:pt x="813" y="762"/>
                  <a:pt x="745" y="580"/>
                  <a:pt x="650" y="440"/>
                </a:cubicBezTo>
                <a:cubicBezTo>
                  <a:pt x="579" y="335"/>
                  <a:pt x="483" y="255"/>
                  <a:pt x="383" y="180"/>
                </a:cubicBezTo>
                <a:cubicBezTo>
                  <a:pt x="308" y="124"/>
                  <a:pt x="306" y="127"/>
                  <a:pt x="305" y="80"/>
                </a:cubicBezTo>
              </a:path>
              <a:path w="2561" h="1294" extrusionOk="0">
                <a:moveTo>
                  <a:pt x="1500" y="190"/>
                </a:moveTo>
                <a:cubicBezTo>
                  <a:pt x="1416" y="321"/>
                  <a:pt x="1322" y="437"/>
                  <a:pt x="1227" y="560"/>
                </a:cubicBezTo>
                <a:cubicBezTo>
                  <a:pt x="1129" y="688"/>
                  <a:pt x="1028" y="819"/>
                  <a:pt x="966" y="969"/>
                </a:cubicBezTo>
                <a:cubicBezTo>
                  <a:pt x="933" y="1048"/>
                  <a:pt x="909" y="1157"/>
                  <a:pt x="973" y="1229"/>
                </a:cubicBezTo>
                <a:cubicBezTo>
                  <a:pt x="1032" y="1295"/>
                  <a:pt x="1133" y="1294"/>
                  <a:pt x="1212" y="1287"/>
                </a:cubicBezTo>
                <a:cubicBezTo>
                  <a:pt x="1237" y="1283"/>
                  <a:pt x="1262" y="1280"/>
                  <a:pt x="1287" y="1276"/>
                </a:cubicBezTo>
              </a:path>
              <a:path w="2561" h="1294" extrusionOk="0">
                <a:moveTo>
                  <a:pt x="1645" y="1117"/>
                </a:moveTo>
                <a:cubicBezTo>
                  <a:pt x="1641" y="1067"/>
                  <a:pt x="1652" y="1018"/>
                  <a:pt x="1656" y="967"/>
                </a:cubicBezTo>
                <a:cubicBezTo>
                  <a:pt x="1670" y="785"/>
                  <a:pt x="1658" y="595"/>
                  <a:pt x="1697" y="417"/>
                </a:cubicBezTo>
                <a:cubicBezTo>
                  <a:pt x="1721" y="448"/>
                  <a:pt x="1735" y="488"/>
                  <a:pt x="1751" y="533"/>
                </a:cubicBezTo>
                <a:cubicBezTo>
                  <a:pt x="1790" y="646"/>
                  <a:pt x="1832" y="768"/>
                  <a:pt x="1911" y="860"/>
                </a:cubicBezTo>
                <a:cubicBezTo>
                  <a:pt x="1951" y="906"/>
                  <a:pt x="2020" y="958"/>
                  <a:pt x="2086" y="945"/>
                </a:cubicBezTo>
                <a:cubicBezTo>
                  <a:pt x="2145" y="934"/>
                  <a:pt x="2172" y="870"/>
                  <a:pt x="2180" y="818"/>
                </a:cubicBezTo>
                <a:cubicBezTo>
                  <a:pt x="2194" y="726"/>
                  <a:pt x="2172" y="618"/>
                  <a:pt x="2143" y="531"/>
                </a:cubicBezTo>
                <a:cubicBezTo>
                  <a:pt x="2123" y="472"/>
                  <a:pt x="2096" y="417"/>
                  <a:pt x="2085" y="355"/>
                </a:cubicBezTo>
                <a:cubicBezTo>
                  <a:pt x="2084" y="345"/>
                  <a:pt x="2082" y="334"/>
                  <a:pt x="2081" y="324"/>
                </a:cubicBezTo>
              </a:path>
              <a:path w="2561" h="1294" extrusionOk="0">
                <a:moveTo>
                  <a:pt x="2313" y="0"/>
                </a:moveTo>
                <a:cubicBezTo>
                  <a:pt x="2384" y="32"/>
                  <a:pt x="2421" y="76"/>
                  <a:pt x="2457" y="148"/>
                </a:cubicBezTo>
                <a:cubicBezTo>
                  <a:pt x="2550" y="335"/>
                  <a:pt x="2566" y="553"/>
                  <a:pt x="2556" y="758"/>
                </a:cubicBezTo>
                <a:cubicBezTo>
                  <a:pt x="2551" y="869"/>
                  <a:pt x="2535" y="976"/>
                  <a:pt x="2496" y="1079"/>
                </a:cubicBezTo>
                <a:cubicBezTo>
                  <a:pt x="2484" y="1111"/>
                  <a:pt x="2469" y="1121"/>
                  <a:pt x="2451" y="1094"/>
                </a:cubicBezTo>
                <a:cubicBezTo>
                  <a:pt x="2450" y="1087"/>
                  <a:pt x="2448" y="1081"/>
                  <a:pt x="2447" y="1074"/>
                </a:cubicBezTo>
              </a:path>
            </a:pathLst>
          </a:custGeom>
          <a:noFill/>
          <a:ln w="19050" cap="rnd">
            <a:solidFill>
              <a:srgbClr val="7894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80" name="Ink 5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60388" y="3360738"/>
            <a:ext cx="2074862" cy="2482850"/>
          </a:xfrm>
          <a:custGeom>
            <a:avLst/>
            <a:gdLst>
              <a:gd name="T0" fmla="*/ 2147483647 w 5762"/>
              <a:gd name="T1" fmla="*/ 2147483647 h 6896"/>
              <a:gd name="T2" fmla="*/ 2147483647 w 5762"/>
              <a:gd name="T3" fmla="*/ 2147483647 h 6896"/>
              <a:gd name="T4" fmla="*/ 2147483647 w 5762"/>
              <a:gd name="T5" fmla="*/ 2147483647 h 6896"/>
              <a:gd name="T6" fmla="*/ 2147483647 w 5762"/>
              <a:gd name="T7" fmla="*/ 2147483647 h 6896"/>
              <a:gd name="T8" fmla="*/ 2147483647 w 5762"/>
              <a:gd name="T9" fmla="*/ 2147483647 h 6896"/>
              <a:gd name="T10" fmla="*/ 2147483647 w 5762"/>
              <a:gd name="T11" fmla="*/ 2147483647 h 6896"/>
              <a:gd name="T12" fmla="*/ 2147483647 w 5762"/>
              <a:gd name="T13" fmla="*/ 2147483647 h 6896"/>
              <a:gd name="T14" fmla="*/ 2147483647 w 5762"/>
              <a:gd name="T15" fmla="*/ 2147483647 h 6896"/>
              <a:gd name="T16" fmla="*/ 2147483647 w 5762"/>
              <a:gd name="T17" fmla="*/ 2147483647 h 6896"/>
              <a:gd name="T18" fmla="*/ 2147483647 w 5762"/>
              <a:gd name="T19" fmla="*/ 2147483647 h 6896"/>
              <a:gd name="T20" fmla="*/ 2147483647 w 5762"/>
              <a:gd name="T21" fmla="*/ 2147483647 h 6896"/>
              <a:gd name="T22" fmla="*/ 2147483647 w 5762"/>
              <a:gd name="T23" fmla="*/ 2147483647 h 6896"/>
              <a:gd name="T24" fmla="*/ 2147483647 w 5762"/>
              <a:gd name="T25" fmla="*/ 2147483647 h 6896"/>
              <a:gd name="T26" fmla="*/ 2147483647 w 5762"/>
              <a:gd name="T27" fmla="*/ 2147483647 h 689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762"/>
              <a:gd name="T43" fmla="*/ 0 h 6896"/>
              <a:gd name="T44" fmla="*/ 5762 w 5762"/>
              <a:gd name="T45" fmla="*/ 6896 h 689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762" h="6896" extrusionOk="0">
                <a:moveTo>
                  <a:pt x="2809" y="80"/>
                </a:moveTo>
                <a:cubicBezTo>
                  <a:pt x="2744" y="63"/>
                  <a:pt x="2746" y="-1"/>
                  <a:pt x="2679" y="4"/>
                </a:cubicBezTo>
                <a:cubicBezTo>
                  <a:pt x="2284" y="36"/>
                  <a:pt x="2020" y="402"/>
                  <a:pt x="1868" y="720"/>
                </a:cubicBezTo>
                <a:cubicBezTo>
                  <a:pt x="1528" y="1431"/>
                  <a:pt x="1199" y="1953"/>
                  <a:pt x="1065" y="2743"/>
                </a:cubicBezTo>
                <a:cubicBezTo>
                  <a:pt x="942" y="3464"/>
                  <a:pt x="582" y="4074"/>
                  <a:pt x="301" y="4738"/>
                </a:cubicBezTo>
                <a:cubicBezTo>
                  <a:pt x="131" y="5138"/>
                  <a:pt x="-61" y="5664"/>
                  <a:pt x="9" y="6107"/>
                </a:cubicBezTo>
                <a:cubicBezTo>
                  <a:pt x="51" y="6375"/>
                  <a:pt x="187" y="6498"/>
                  <a:pt x="426" y="6603"/>
                </a:cubicBezTo>
                <a:cubicBezTo>
                  <a:pt x="1075" y="6888"/>
                  <a:pt x="1949" y="6854"/>
                  <a:pt x="2641" y="6885"/>
                </a:cubicBezTo>
                <a:cubicBezTo>
                  <a:pt x="3431" y="6921"/>
                  <a:pt x="4448" y="6942"/>
                  <a:pt x="5200" y="6661"/>
                </a:cubicBezTo>
                <a:cubicBezTo>
                  <a:pt x="5656" y="6491"/>
                  <a:pt x="5775" y="6090"/>
                  <a:pt x="5753" y="5641"/>
                </a:cubicBezTo>
                <a:cubicBezTo>
                  <a:pt x="5709" y="4719"/>
                  <a:pt x="5187" y="3859"/>
                  <a:pt x="4715" y="3098"/>
                </a:cubicBezTo>
                <a:cubicBezTo>
                  <a:pt x="4192" y="2256"/>
                  <a:pt x="3585" y="1470"/>
                  <a:pt x="3082" y="617"/>
                </a:cubicBezTo>
                <a:cubicBezTo>
                  <a:pt x="2989" y="459"/>
                  <a:pt x="2920" y="272"/>
                  <a:pt x="2808" y="131"/>
                </a:cubicBezTo>
                <a:cubicBezTo>
                  <a:pt x="2789" y="122"/>
                  <a:pt x="2771" y="113"/>
                  <a:pt x="2752" y="104"/>
                </a:cubicBezTo>
              </a:path>
            </a:pathLst>
          </a:custGeom>
          <a:noFill/>
          <a:ln w="19050" cap="rnd">
            <a:solidFill>
              <a:srgbClr val="7894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Oval 2"/>
          <p:cNvSpPr>
            <a:spLocks noChangeArrowheads="1"/>
          </p:cNvSpPr>
          <p:nvPr/>
        </p:nvSpPr>
        <p:spPr bwMode="auto">
          <a:xfrm>
            <a:off x="1633538" y="1681163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8067" name="Oval 3"/>
          <p:cNvSpPr>
            <a:spLocks noChangeArrowheads="1"/>
          </p:cNvSpPr>
          <p:nvPr/>
        </p:nvSpPr>
        <p:spPr bwMode="auto">
          <a:xfrm>
            <a:off x="2243138" y="2138363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8068" name="Oval 4"/>
          <p:cNvSpPr>
            <a:spLocks noChangeArrowheads="1"/>
          </p:cNvSpPr>
          <p:nvPr/>
        </p:nvSpPr>
        <p:spPr bwMode="auto">
          <a:xfrm>
            <a:off x="947738" y="2214563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8069" name="Line 5"/>
          <p:cNvSpPr>
            <a:spLocks noChangeShapeType="1"/>
          </p:cNvSpPr>
          <p:nvPr/>
        </p:nvSpPr>
        <p:spPr bwMode="auto">
          <a:xfrm flipH="1">
            <a:off x="1328738" y="2062163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0" name="Line 6"/>
          <p:cNvSpPr>
            <a:spLocks noChangeShapeType="1"/>
          </p:cNvSpPr>
          <p:nvPr/>
        </p:nvSpPr>
        <p:spPr bwMode="auto">
          <a:xfrm>
            <a:off x="2090738" y="2062163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1" name="Line 7"/>
          <p:cNvSpPr>
            <a:spLocks noChangeShapeType="1"/>
          </p:cNvSpPr>
          <p:nvPr/>
        </p:nvSpPr>
        <p:spPr bwMode="auto">
          <a:xfrm>
            <a:off x="1328738" y="2671763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966788" y="2284413"/>
            <a:ext cx="4270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0"/>
              <a:t>20</a:t>
            </a:r>
          </a:p>
        </p:txBody>
      </p:sp>
      <p:sp>
        <p:nvSpPr>
          <p:cNvPr id="88073" name="Line 9"/>
          <p:cNvSpPr>
            <a:spLocks noChangeShapeType="1"/>
          </p:cNvSpPr>
          <p:nvPr/>
        </p:nvSpPr>
        <p:spPr bwMode="auto">
          <a:xfrm flipH="1">
            <a:off x="871538" y="2671763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4" name="Line 10"/>
          <p:cNvSpPr>
            <a:spLocks noChangeShapeType="1"/>
          </p:cNvSpPr>
          <p:nvPr/>
        </p:nvSpPr>
        <p:spPr bwMode="auto">
          <a:xfrm flipH="1">
            <a:off x="2243138" y="2595563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5" name="Line 11"/>
          <p:cNvSpPr>
            <a:spLocks noChangeShapeType="1"/>
          </p:cNvSpPr>
          <p:nvPr/>
        </p:nvSpPr>
        <p:spPr bwMode="auto">
          <a:xfrm>
            <a:off x="2624138" y="2595563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6" name="Text Box 12"/>
          <p:cNvSpPr txBox="1">
            <a:spLocks noChangeArrowheads="1"/>
          </p:cNvSpPr>
          <p:nvPr/>
        </p:nvSpPr>
        <p:spPr bwMode="auto">
          <a:xfrm>
            <a:off x="1652588" y="1757363"/>
            <a:ext cx="4270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0"/>
              <a:t>42</a:t>
            </a:r>
          </a:p>
        </p:txBody>
      </p:sp>
      <p:sp>
        <p:nvSpPr>
          <p:cNvPr id="88077" name="Text Box 13"/>
          <p:cNvSpPr txBox="1">
            <a:spLocks noChangeArrowheads="1"/>
          </p:cNvSpPr>
          <p:nvPr/>
        </p:nvSpPr>
        <p:spPr bwMode="auto">
          <a:xfrm>
            <a:off x="2233613" y="2214563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0"/>
              <a:t>100</a:t>
            </a:r>
          </a:p>
        </p:txBody>
      </p:sp>
      <p:grpSp>
        <p:nvGrpSpPr>
          <p:cNvPr id="88078" name="Group 14"/>
          <p:cNvGrpSpPr>
            <a:grpSpLocks/>
          </p:cNvGrpSpPr>
          <p:nvPr/>
        </p:nvGrpSpPr>
        <p:grpSpPr bwMode="auto">
          <a:xfrm>
            <a:off x="1252538" y="2976563"/>
            <a:ext cx="609600" cy="685800"/>
            <a:chOff x="1008" y="1968"/>
            <a:chExt cx="384" cy="432"/>
          </a:xfrm>
        </p:grpSpPr>
        <p:sp>
          <p:nvSpPr>
            <p:cNvPr id="88118" name="Oval 15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8119" name="Line 16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20" name="Line 17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21" name="Text Box 18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 altLang="en-US" sz="1600" b="0"/>
                <a:t>21</a:t>
              </a:r>
            </a:p>
          </p:txBody>
        </p:sp>
      </p:grpSp>
      <p:sp>
        <p:nvSpPr>
          <p:cNvPr id="88079" name="Text Box 19"/>
          <p:cNvSpPr txBox="1">
            <a:spLocks noChangeArrowheads="1"/>
          </p:cNvSpPr>
          <p:nvPr/>
        </p:nvSpPr>
        <p:spPr bwMode="auto">
          <a:xfrm>
            <a:off x="3200400" y="1295400"/>
            <a:ext cx="56403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/>
              <a:t>(find v BT)</a:t>
            </a:r>
            <a:r>
              <a:rPr lang="en-US" altLang="en-US" b="0"/>
              <a:t>  =  (</a:t>
            </a:r>
            <a:r>
              <a:rPr lang="en-US" altLang="en-US" b="0">
                <a:solidFill>
                  <a:srgbClr val="090BF3"/>
                </a:solidFill>
              </a:rPr>
              <a:t>out</a:t>
            </a:r>
            <a:r>
              <a:rPr lang="en-US" altLang="en-US" b="0"/>
              <a:t>) </a:t>
            </a:r>
            <a:r>
              <a:rPr lang="en-US" altLang="en-US">
                <a:latin typeface="Courier New" pitchFamily="49" charset="0"/>
              </a:rPr>
              <a:t>#t</a:t>
            </a:r>
            <a:r>
              <a:rPr lang="en-US" altLang="en-US" b="0"/>
              <a:t> if </a:t>
            </a:r>
            <a:r>
              <a:rPr lang="en-US" altLang="en-US"/>
              <a:t>v </a:t>
            </a:r>
            <a:r>
              <a:rPr lang="en-US" altLang="en-US">
                <a:sym typeface="Symbol" pitchFamily="18" charset="2"/>
              </a:rPr>
              <a:t> </a:t>
            </a:r>
            <a:r>
              <a:rPr lang="en-US" altLang="en-US"/>
              <a:t>BT</a:t>
            </a:r>
            <a:r>
              <a:rPr lang="en-US" altLang="en-US" b="0"/>
              <a:t> else </a:t>
            </a:r>
            <a:r>
              <a:rPr lang="en-US" altLang="en-US">
                <a:latin typeface="Courier New" pitchFamily="49" charset="0"/>
              </a:rPr>
              <a:t>#f</a:t>
            </a:r>
            <a:r>
              <a:rPr lang="en-US" altLang="en-US" b="0"/>
              <a:t>     	        </a:t>
            </a:r>
            <a:r>
              <a:rPr lang="en-US" altLang="en-US" sz="1800" b="0"/>
              <a:t>(</a:t>
            </a:r>
            <a:r>
              <a:rPr lang="en-US" altLang="en-US" sz="1800" b="0">
                <a:solidFill>
                  <a:srgbClr val="090BF3"/>
                </a:solidFill>
              </a:rPr>
              <a:t>in</a:t>
            </a:r>
            <a:r>
              <a:rPr lang="en-US" altLang="en-US" sz="1800" b="0"/>
              <a:t>) a value and a list representing a BST</a:t>
            </a:r>
            <a:r>
              <a:rPr lang="en-US" altLang="en-US" b="0"/>
              <a:t> </a:t>
            </a:r>
          </a:p>
        </p:txBody>
      </p:sp>
      <p:sp>
        <p:nvSpPr>
          <p:cNvPr id="88080" name="AutoShape 20"/>
          <p:cNvSpPr>
            <a:spLocks noChangeArrowheads="1"/>
          </p:cNvSpPr>
          <p:nvPr/>
        </p:nvSpPr>
        <p:spPr bwMode="auto">
          <a:xfrm rot="5400000" flipH="1" flipV="1">
            <a:off x="4350544" y="1635919"/>
            <a:ext cx="280987" cy="4095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4269 h 21600"/>
              <a:gd name="T14" fmla="*/ 19289 w 21600"/>
              <a:gd name="T15" fmla="*/ 788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3837" y="0"/>
                </a:lnTo>
                <a:lnTo>
                  <a:pt x="13837" y="4269"/>
                </a:lnTo>
                <a:lnTo>
                  <a:pt x="12427" y="4269"/>
                </a:lnTo>
                <a:cubicBezTo>
                  <a:pt x="5564" y="4269"/>
                  <a:pt x="0" y="7801"/>
                  <a:pt x="0" y="12158"/>
                </a:cubicBezTo>
                <a:lnTo>
                  <a:pt x="0" y="21600"/>
                </a:lnTo>
                <a:lnTo>
                  <a:pt x="3700" y="21600"/>
                </a:lnTo>
                <a:lnTo>
                  <a:pt x="3700" y="12158"/>
                </a:lnTo>
                <a:cubicBezTo>
                  <a:pt x="3700" y="9800"/>
                  <a:pt x="7607" y="7889"/>
                  <a:pt x="12427" y="7889"/>
                </a:cubicBezTo>
                <a:lnTo>
                  <a:pt x="13837" y="7889"/>
                </a:lnTo>
                <a:lnTo>
                  <a:pt x="13837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8081" name="Group 21"/>
          <p:cNvGrpSpPr>
            <a:grpSpLocks/>
          </p:cNvGrpSpPr>
          <p:nvPr/>
        </p:nvGrpSpPr>
        <p:grpSpPr bwMode="auto">
          <a:xfrm>
            <a:off x="1633538" y="3662363"/>
            <a:ext cx="609600" cy="685800"/>
            <a:chOff x="1008" y="1968"/>
            <a:chExt cx="384" cy="432"/>
          </a:xfrm>
        </p:grpSpPr>
        <p:sp>
          <p:nvSpPr>
            <p:cNvPr id="88114" name="Oval 22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8115" name="Line 23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16" name="Line 24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17" name="Text Box 25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 altLang="en-US" sz="1600" b="0"/>
                <a:t>35</a:t>
              </a:r>
            </a:p>
          </p:txBody>
        </p:sp>
      </p:grpSp>
      <p:sp>
        <p:nvSpPr>
          <p:cNvPr id="88082" name="Oval 26"/>
          <p:cNvSpPr>
            <a:spLocks noChangeArrowheads="1"/>
          </p:cNvSpPr>
          <p:nvPr/>
        </p:nvSpPr>
        <p:spPr bwMode="auto">
          <a:xfrm>
            <a:off x="2624138" y="2900363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8083" name="Line 27"/>
          <p:cNvSpPr>
            <a:spLocks noChangeShapeType="1"/>
          </p:cNvSpPr>
          <p:nvPr/>
        </p:nvSpPr>
        <p:spPr bwMode="auto">
          <a:xfrm>
            <a:off x="3005138" y="3281363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84" name="Line 28"/>
          <p:cNvSpPr>
            <a:spLocks noChangeShapeType="1"/>
          </p:cNvSpPr>
          <p:nvPr/>
        </p:nvSpPr>
        <p:spPr bwMode="auto">
          <a:xfrm flipH="1">
            <a:off x="2547938" y="3281363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85" name="Text Box 29"/>
          <p:cNvSpPr txBox="1">
            <a:spLocks noChangeArrowheads="1"/>
          </p:cNvSpPr>
          <p:nvPr/>
        </p:nvSpPr>
        <p:spPr bwMode="auto">
          <a:xfrm>
            <a:off x="2633663" y="2986088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0"/>
              <a:t>211</a:t>
            </a:r>
          </a:p>
        </p:txBody>
      </p:sp>
      <p:grpSp>
        <p:nvGrpSpPr>
          <p:cNvPr id="88086" name="Group 30"/>
          <p:cNvGrpSpPr>
            <a:grpSpLocks/>
          </p:cNvGrpSpPr>
          <p:nvPr/>
        </p:nvGrpSpPr>
        <p:grpSpPr bwMode="auto">
          <a:xfrm>
            <a:off x="1252538" y="4348163"/>
            <a:ext cx="609600" cy="685800"/>
            <a:chOff x="1008" y="1968"/>
            <a:chExt cx="384" cy="432"/>
          </a:xfrm>
        </p:grpSpPr>
        <p:sp>
          <p:nvSpPr>
            <p:cNvPr id="88110" name="Oval 31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8111" name="Line 32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12" name="Line 33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13" name="Text Box 34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 altLang="en-US" sz="1600" b="0"/>
                <a:t>25</a:t>
              </a:r>
            </a:p>
          </p:txBody>
        </p:sp>
      </p:grpSp>
      <p:grpSp>
        <p:nvGrpSpPr>
          <p:cNvPr id="88087" name="Group 35"/>
          <p:cNvGrpSpPr>
            <a:grpSpLocks/>
          </p:cNvGrpSpPr>
          <p:nvPr/>
        </p:nvGrpSpPr>
        <p:grpSpPr bwMode="auto">
          <a:xfrm>
            <a:off x="490538" y="2976563"/>
            <a:ext cx="609600" cy="685800"/>
            <a:chOff x="1008" y="1968"/>
            <a:chExt cx="384" cy="432"/>
          </a:xfrm>
        </p:grpSpPr>
        <p:sp>
          <p:nvSpPr>
            <p:cNvPr id="88106" name="Oval 36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8107" name="Line 37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08" name="Line 38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09" name="Text Box 39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 altLang="en-US" sz="1600" b="0"/>
                <a:t>12</a:t>
              </a:r>
            </a:p>
          </p:txBody>
        </p:sp>
      </p:grpSp>
      <p:sp>
        <p:nvSpPr>
          <p:cNvPr id="88088" name="Rectangle 40"/>
          <p:cNvSpPr>
            <a:spLocks noChangeArrowheads="1"/>
          </p:cNvSpPr>
          <p:nvPr/>
        </p:nvSpPr>
        <p:spPr bwMode="auto">
          <a:xfrm>
            <a:off x="2967038" y="136525"/>
            <a:ext cx="3281362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200" b="0"/>
              <a:t>Tapping BSTs</a:t>
            </a:r>
          </a:p>
        </p:txBody>
      </p:sp>
      <p:grpSp>
        <p:nvGrpSpPr>
          <p:cNvPr id="88089" name="Group 41"/>
          <p:cNvGrpSpPr>
            <a:grpSpLocks/>
          </p:cNvGrpSpPr>
          <p:nvPr/>
        </p:nvGrpSpPr>
        <p:grpSpPr bwMode="auto">
          <a:xfrm>
            <a:off x="392113" y="990600"/>
            <a:ext cx="8218487" cy="180975"/>
            <a:chOff x="295" y="1311"/>
            <a:chExt cx="5177" cy="114"/>
          </a:xfrm>
        </p:grpSpPr>
        <p:sp>
          <p:nvSpPr>
            <p:cNvPr id="88104" name="Rectangle 42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8105" name="Rectangle 43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8090" name="Text Box 44"/>
          <p:cNvSpPr txBox="1">
            <a:spLocks noChangeArrowheads="1"/>
          </p:cNvSpPr>
          <p:nvPr/>
        </p:nvSpPr>
        <p:spPr bwMode="auto">
          <a:xfrm>
            <a:off x="5308600" y="2151063"/>
            <a:ext cx="2682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0"/>
              <a:t>similar to </a:t>
            </a:r>
            <a:r>
              <a:rPr lang="en-US" altLang="en-US" sz="1800">
                <a:latin typeface="Courier New" pitchFamily="49" charset="0"/>
              </a:rPr>
              <a:t>member</a:t>
            </a:r>
            <a:r>
              <a:rPr lang="en-US" altLang="en-US" sz="1800" b="0"/>
              <a:t> for lists</a:t>
            </a:r>
          </a:p>
        </p:txBody>
      </p:sp>
      <p:sp>
        <p:nvSpPr>
          <p:cNvPr id="88091" name="Rectangle 45"/>
          <p:cNvSpPr>
            <a:spLocks noChangeArrowheads="1"/>
          </p:cNvSpPr>
          <p:nvPr/>
        </p:nvSpPr>
        <p:spPr bwMode="auto">
          <a:xfrm>
            <a:off x="3733800" y="3276600"/>
            <a:ext cx="4330700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sz="1600">
                <a:latin typeface="Courier New" pitchFamily="49" charset="0"/>
              </a:rPr>
              <a:t>(define (find v BT)</a:t>
            </a:r>
          </a:p>
          <a:p>
            <a:pPr algn="l">
              <a:lnSpc>
                <a:spcPct val="50000"/>
              </a:lnSpc>
            </a:pPr>
            <a:r>
              <a:rPr lang="en-US" altLang="en-US" sz="1600">
                <a:latin typeface="Courier New" pitchFamily="49" charset="0"/>
              </a:rPr>
              <a:t>  (if (null? BT)</a:t>
            </a:r>
          </a:p>
          <a:p>
            <a:pPr algn="l">
              <a:lnSpc>
                <a:spcPct val="50000"/>
              </a:lnSpc>
            </a:pPr>
            <a:r>
              <a:rPr lang="en-US" altLang="en-US" sz="1600">
                <a:latin typeface="Courier New" pitchFamily="49" charset="0"/>
              </a:rPr>
              <a:t>      </a:t>
            </a:r>
            <a:r>
              <a:rPr lang="en-US" altLang="en-US" sz="1600">
                <a:solidFill>
                  <a:srgbClr val="008000"/>
                </a:solidFill>
                <a:latin typeface="Courier New" pitchFamily="49" charset="0"/>
              </a:rPr>
              <a:t>          </a:t>
            </a:r>
            <a:r>
              <a:rPr lang="en-US" altLang="en-US" sz="1600">
                <a:solidFill>
                  <a:srgbClr val="F39222"/>
                </a:solidFill>
                <a:latin typeface="Courier New" pitchFamily="49" charset="0"/>
              </a:rPr>
              <a:t>;; base case</a:t>
            </a:r>
            <a:endParaRPr lang="en-US" altLang="en-US" sz="1600">
              <a:latin typeface="Courier New" pitchFamily="49" charset="0"/>
            </a:endParaRPr>
          </a:p>
          <a:p>
            <a:pPr algn="l">
              <a:lnSpc>
                <a:spcPct val="50000"/>
              </a:lnSpc>
            </a:pPr>
            <a:r>
              <a:rPr lang="en-US" altLang="en-US" sz="1600">
                <a:latin typeface="Courier New" pitchFamily="49" charset="0"/>
              </a:rPr>
              <a:t>      </a:t>
            </a:r>
            <a:r>
              <a:rPr lang="en-US" altLang="en-US" sz="1600">
                <a:solidFill>
                  <a:srgbClr val="A70BE0"/>
                </a:solidFill>
                <a:latin typeface="Courier New" pitchFamily="49" charset="0"/>
              </a:rPr>
              <a:t>(let* ([ root (first BT) ]</a:t>
            </a:r>
          </a:p>
          <a:p>
            <a:pPr algn="l">
              <a:lnSpc>
                <a:spcPct val="50000"/>
              </a:lnSpc>
            </a:pPr>
            <a:r>
              <a:rPr lang="en-US" altLang="en-US" sz="1600">
                <a:solidFill>
                  <a:srgbClr val="A70BE0"/>
                </a:solidFill>
                <a:latin typeface="Courier New" pitchFamily="49" charset="0"/>
              </a:rPr>
              <a:t>             [ LEFT (second BT) ]</a:t>
            </a:r>
          </a:p>
          <a:p>
            <a:pPr algn="l">
              <a:lnSpc>
                <a:spcPct val="50000"/>
              </a:lnSpc>
            </a:pPr>
            <a:r>
              <a:rPr lang="en-US" altLang="en-US" sz="1600">
                <a:solidFill>
                  <a:srgbClr val="A70BE0"/>
                </a:solidFill>
                <a:latin typeface="Courier New" pitchFamily="49" charset="0"/>
              </a:rPr>
              <a:t>             [ RIGHT (third BT) ])</a:t>
            </a:r>
            <a:endParaRPr lang="en-US" altLang="en-US" sz="1600">
              <a:latin typeface="Courier New" pitchFamily="49" charset="0"/>
            </a:endParaRPr>
          </a:p>
          <a:p>
            <a:pPr algn="l">
              <a:lnSpc>
                <a:spcPct val="50000"/>
              </a:lnSpc>
            </a:pPr>
            <a:r>
              <a:rPr lang="en-US" altLang="en-US" sz="1600">
                <a:latin typeface="Courier New" pitchFamily="49" charset="0"/>
              </a:rPr>
              <a:t>        (</a:t>
            </a:r>
          </a:p>
        </p:txBody>
      </p:sp>
      <p:sp>
        <p:nvSpPr>
          <p:cNvPr id="88092" name="Ink 4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478338" y="3617913"/>
            <a:ext cx="533400" cy="393700"/>
          </a:xfrm>
          <a:custGeom>
            <a:avLst/>
            <a:gdLst>
              <a:gd name="T0" fmla="*/ 2147483647 w 1482"/>
              <a:gd name="T1" fmla="*/ 2147483647 h 1096"/>
              <a:gd name="T2" fmla="*/ 2147483647 w 1482"/>
              <a:gd name="T3" fmla="*/ 2147483647 h 1096"/>
              <a:gd name="T4" fmla="*/ 2147483647 w 1482"/>
              <a:gd name="T5" fmla="*/ 2147483647 h 1096"/>
              <a:gd name="T6" fmla="*/ 2147483647 w 1482"/>
              <a:gd name="T7" fmla="*/ 2147483647 h 1096"/>
              <a:gd name="T8" fmla="*/ 2147483647 w 1482"/>
              <a:gd name="T9" fmla="*/ 2147483647 h 1096"/>
              <a:gd name="T10" fmla="*/ 2147483647 w 1482"/>
              <a:gd name="T11" fmla="*/ 2147483647 h 1096"/>
              <a:gd name="T12" fmla="*/ 2147483647 w 1482"/>
              <a:gd name="T13" fmla="*/ 2147483647 h 1096"/>
              <a:gd name="T14" fmla="*/ 2147483647 w 1482"/>
              <a:gd name="T15" fmla="*/ 2147483647 h 1096"/>
              <a:gd name="T16" fmla="*/ 2147483647 w 1482"/>
              <a:gd name="T17" fmla="*/ 2147483647 h 1096"/>
              <a:gd name="T18" fmla="*/ 2147483647 w 1482"/>
              <a:gd name="T19" fmla="*/ 2147483647 h 1096"/>
              <a:gd name="T20" fmla="*/ 2147483647 w 1482"/>
              <a:gd name="T21" fmla="*/ 2147483647 h 1096"/>
              <a:gd name="T22" fmla="*/ 2147483647 w 1482"/>
              <a:gd name="T23" fmla="*/ 2147483647 h 1096"/>
              <a:gd name="T24" fmla="*/ 2147483647 w 1482"/>
              <a:gd name="T25" fmla="*/ 2147483647 h 1096"/>
              <a:gd name="T26" fmla="*/ 2147483647 w 1482"/>
              <a:gd name="T27" fmla="*/ 2147483647 h 1096"/>
              <a:gd name="T28" fmla="*/ 2147483647 w 1482"/>
              <a:gd name="T29" fmla="*/ 2147483647 h 1096"/>
              <a:gd name="T30" fmla="*/ 2147483647 w 1482"/>
              <a:gd name="T31" fmla="*/ 2147483647 h 1096"/>
              <a:gd name="T32" fmla="*/ 2147483647 w 1482"/>
              <a:gd name="T33" fmla="*/ 2147483647 h 1096"/>
              <a:gd name="T34" fmla="*/ 2147483647 w 1482"/>
              <a:gd name="T35" fmla="*/ 2147483647 h 1096"/>
              <a:gd name="T36" fmla="*/ 2147483647 w 1482"/>
              <a:gd name="T37" fmla="*/ 2147483647 h 1096"/>
              <a:gd name="T38" fmla="*/ 2147483647 w 1482"/>
              <a:gd name="T39" fmla="*/ 2147483647 h 1096"/>
              <a:gd name="T40" fmla="*/ 0 w 1482"/>
              <a:gd name="T41" fmla="*/ 2147483647 h 1096"/>
              <a:gd name="T42" fmla="*/ 2147483647 w 1482"/>
              <a:gd name="T43" fmla="*/ 2147483647 h 1096"/>
              <a:gd name="T44" fmla="*/ 2147483647 w 1482"/>
              <a:gd name="T45" fmla="*/ 2147483647 h 1096"/>
              <a:gd name="T46" fmla="*/ 2147483647 w 1482"/>
              <a:gd name="T47" fmla="*/ 2147483647 h 1096"/>
              <a:gd name="T48" fmla="*/ 2147483647 w 1482"/>
              <a:gd name="T49" fmla="*/ 2147483647 h 1096"/>
              <a:gd name="T50" fmla="*/ 2147483647 w 1482"/>
              <a:gd name="T51" fmla="*/ 2147483647 h 1096"/>
              <a:gd name="T52" fmla="*/ 2147483647 w 1482"/>
              <a:gd name="T53" fmla="*/ 2147483647 h 1096"/>
              <a:gd name="T54" fmla="*/ 2147483647 w 1482"/>
              <a:gd name="T55" fmla="*/ 2147483647 h 1096"/>
              <a:gd name="T56" fmla="*/ 2147483647 w 1482"/>
              <a:gd name="T57" fmla="*/ 2147483647 h 1096"/>
              <a:gd name="T58" fmla="*/ 2147483647 w 1482"/>
              <a:gd name="T59" fmla="*/ 2147483647 h 1096"/>
              <a:gd name="T60" fmla="*/ 2147483647 w 1482"/>
              <a:gd name="T61" fmla="*/ 2147483647 h 1096"/>
              <a:gd name="T62" fmla="*/ 2147483647 w 1482"/>
              <a:gd name="T63" fmla="*/ 2147483647 h 1096"/>
              <a:gd name="T64" fmla="*/ 2147483647 w 1482"/>
              <a:gd name="T65" fmla="*/ 2147483647 h 1096"/>
              <a:gd name="T66" fmla="*/ 2147483647 w 1482"/>
              <a:gd name="T67" fmla="*/ 0 h 1096"/>
              <a:gd name="T68" fmla="*/ 2147483647 w 1482"/>
              <a:gd name="T69" fmla="*/ 2147483647 h 1096"/>
              <a:gd name="T70" fmla="*/ 2147483647 w 1482"/>
              <a:gd name="T71" fmla="*/ 2147483647 h 109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482"/>
              <a:gd name="T109" fmla="*/ 0 h 1096"/>
              <a:gd name="T110" fmla="*/ 1482 w 1482"/>
              <a:gd name="T111" fmla="*/ 1096 h 109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482" h="1096" extrusionOk="0">
                <a:moveTo>
                  <a:pt x="283" y="330"/>
                </a:moveTo>
                <a:cubicBezTo>
                  <a:pt x="317" y="344"/>
                  <a:pt x="326" y="347"/>
                  <a:pt x="330" y="383"/>
                </a:cubicBezTo>
                <a:cubicBezTo>
                  <a:pt x="335" y="424"/>
                  <a:pt x="322" y="460"/>
                  <a:pt x="315" y="500"/>
                </a:cubicBezTo>
                <a:cubicBezTo>
                  <a:pt x="306" y="551"/>
                  <a:pt x="293" y="599"/>
                  <a:pt x="284" y="650"/>
                </a:cubicBezTo>
                <a:cubicBezTo>
                  <a:pt x="277" y="687"/>
                  <a:pt x="274" y="725"/>
                  <a:pt x="269" y="762"/>
                </a:cubicBezTo>
                <a:cubicBezTo>
                  <a:pt x="266" y="775"/>
                  <a:pt x="265" y="780"/>
                  <a:pt x="270" y="788"/>
                </a:cubicBezTo>
                <a:cubicBezTo>
                  <a:pt x="292" y="771"/>
                  <a:pt x="301" y="750"/>
                  <a:pt x="316" y="726"/>
                </a:cubicBezTo>
              </a:path>
              <a:path w="1482" h="1096" extrusionOk="0">
                <a:moveTo>
                  <a:pt x="533" y="257"/>
                </a:moveTo>
                <a:cubicBezTo>
                  <a:pt x="543" y="247"/>
                  <a:pt x="544" y="244"/>
                  <a:pt x="553" y="244"/>
                </a:cubicBezTo>
                <a:cubicBezTo>
                  <a:pt x="554" y="277"/>
                  <a:pt x="544" y="308"/>
                  <a:pt x="541" y="342"/>
                </a:cubicBezTo>
                <a:cubicBezTo>
                  <a:pt x="534" y="411"/>
                  <a:pt x="527" y="481"/>
                  <a:pt x="522" y="550"/>
                </a:cubicBezTo>
                <a:cubicBezTo>
                  <a:pt x="518" y="614"/>
                  <a:pt x="517" y="679"/>
                  <a:pt x="521" y="743"/>
                </a:cubicBezTo>
                <a:cubicBezTo>
                  <a:pt x="523" y="773"/>
                  <a:pt x="529" y="800"/>
                  <a:pt x="528" y="830"/>
                </a:cubicBezTo>
              </a:path>
              <a:path w="1482" h="1096" extrusionOk="0">
                <a:moveTo>
                  <a:pt x="164" y="634"/>
                </a:moveTo>
                <a:cubicBezTo>
                  <a:pt x="160" y="667"/>
                  <a:pt x="169" y="680"/>
                  <a:pt x="201" y="697"/>
                </a:cubicBezTo>
                <a:cubicBezTo>
                  <a:pt x="245" y="721"/>
                  <a:pt x="305" y="733"/>
                  <a:pt x="354" y="737"/>
                </a:cubicBezTo>
                <a:cubicBezTo>
                  <a:pt x="428" y="743"/>
                  <a:pt x="495" y="730"/>
                  <a:pt x="566" y="713"/>
                </a:cubicBezTo>
                <a:cubicBezTo>
                  <a:pt x="628" y="699"/>
                  <a:pt x="676" y="680"/>
                  <a:pt x="731" y="648"/>
                </a:cubicBezTo>
              </a:path>
              <a:path w="1482" h="1096" extrusionOk="0">
                <a:moveTo>
                  <a:pt x="48" y="938"/>
                </a:moveTo>
                <a:cubicBezTo>
                  <a:pt x="75" y="941"/>
                  <a:pt x="101" y="941"/>
                  <a:pt x="129" y="945"/>
                </a:cubicBezTo>
                <a:cubicBezTo>
                  <a:pt x="183" y="953"/>
                  <a:pt x="235" y="956"/>
                  <a:pt x="290" y="957"/>
                </a:cubicBezTo>
                <a:cubicBezTo>
                  <a:pt x="354" y="958"/>
                  <a:pt x="420" y="960"/>
                  <a:pt x="483" y="951"/>
                </a:cubicBezTo>
                <a:cubicBezTo>
                  <a:pt x="526" y="945"/>
                  <a:pt x="565" y="938"/>
                  <a:pt x="603" y="916"/>
                </a:cubicBezTo>
                <a:cubicBezTo>
                  <a:pt x="623" y="902"/>
                  <a:pt x="629" y="898"/>
                  <a:pt x="639" y="885"/>
                </a:cubicBezTo>
              </a:path>
              <a:path w="1482" h="1096" extrusionOk="0">
                <a:moveTo>
                  <a:pt x="1371" y="152"/>
                </a:moveTo>
                <a:cubicBezTo>
                  <a:pt x="1379" y="116"/>
                  <a:pt x="1386" y="96"/>
                  <a:pt x="1362" y="66"/>
                </a:cubicBezTo>
                <a:cubicBezTo>
                  <a:pt x="1334" y="32"/>
                  <a:pt x="1278" y="31"/>
                  <a:pt x="1239" y="33"/>
                </a:cubicBezTo>
                <a:cubicBezTo>
                  <a:pt x="1188" y="36"/>
                  <a:pt x="1133" y="51"/>
                  <a:pt x="1094" y="86"/>
                </a:cubicBezTo>
                <a:cubicBezTo>
                  <a:pt x="1049" y="127"/>
                  <a:pt x="1041" y="194"/>
                  <a:pt x="1043" y="251"/>
                </a:cubicBezTo>
                <a:cubicBezTo>
                  <a:pt x="1047" y="379"/>
                  <a:pt x="1095" y="499"/>
                  <a:pt x="1126" y="621"/>
                </a:cubicBezTo>
                <a:cubicBezTo>
                  <a:pt x="1142" y="683"/>
                  <a:pt x="1158" y="745"/>
                  <a:pt x="1157" y="810"/>
                </a:cubicBezTo>
                <a:cubicBezTo>
                  <a:pt x="1156" y="854"/>
                  <a:pt x="1145" y="896"/>
                  <a:pt x="1129" y="936"/>
                </a:cubicBezTo>
                <a:cubicBezTo>
                  <a:pt x="1117" y="966"/>
                  <a:pt x="1102" y="967"/>
                  <a:pt x="1089" y="978"/>
                </a:cubicBezTo>
                <a:cubicBezTo>
                  <a:pt x="1085" y="953"/>
                  <a:pt x="1082" y="930"/>
                  <a:pt x="1080" y="905"/>
                </a:cubicBezTo>
              </a:path>
              <a:path w="1482" h="1096" extrusionOk="0">
                <a:moveTo>
                  <a:pt x="912" y="548"/>
                </a:moveTo>
                <a:cubicBezTo>
                  <a:pt x="928" y="575"/>
                  <a:pt x="941" y="588"/>
                  <a:pt x="976" y="605"/>
                </a:cubicBezTo>
                <a:cubicBezTo>
                  <a:pt x="1045" y="639"/>
                  <a:pt x="1123" y="669"/>
                  <a:pt x="1200" y="681"/>
                </a:cubicBezTo>
                <a:cubicBezTo>
                  <a:pt x="1277" y="693"/>
                  <a:pt x="1360" y="697"/>
                  <a:pt x="1437" y="683"/>
                </a:cubicBezTo>
                <a:cubicBezTo>
                  <a:pt x="1452" y="679"/>
                  <a:pt x="1466" y="676"/>
                  <a:pt x="1481" y="672"/>
                </a:cubicBezTo>
              </a:path>
              <a:path w="1482" h="1096" extrusionOk="0">
                <a:moveTo>
                  <a:pt x="63" y="788"/>
                </a:moveTo>
                <a:cubicBezTo>
                  <a:pt x="46" y="798"/>
                  <a:pt x="32" y="800"/>
                  <a:pt x="14" y="808"/>
                </a:cubicBezTo>
                <a:cubicBezTo>
                  <a:pt x="1" y="815"/>
                  <a:pt x="-3" y="817"/>
                  <a:pt x="0" y="828"/>
                </a:cubicBezTo>
                <a:cubicBezTo>
                  <a:pt x="18" y="838"/>
                  <a:pt x="36" y="848"/>
                  <a:pt x="56" y="854"/>
                </a:cubicBezTo>
                <a:cubicBezTo>
                  <a:pt x="128" y="875"/>
                  <a:pt x="207" y="855"/>
                  <a:pt x="279" y="847"/>
                </a:cubicBezTo>
                <a:cubicBezTo>
                  <a:pt x="351" y="839"/>
                  <a:pt x="424" y="830"/>
                  <a:pt x="496" y="824"/>
                </a:cubicBezTo>
                <a:cubicBezTo>
                  <a:pt x="548" y="820"/>
                  <a:pt x="600" y="818"/>
                  <a:pt x="652" y="819"/>
                </a:cubicBezTo>
                <a:cubicBezTo>
                  <a:pt x="678" y="820"/>
                  <a:pt x="700" y="828"/>
                  <a:pt x="718" y="813"/>
                </a:cubicBezTo>
                <a:cubicBezTo>
                  <a:pt x="731" y="802"/>
                  <a:pt x="726" y="796"/>
                  <a:pt x="729" y="780"/>
                </a:cubicBezTo>
              </a:path>
              <a:path w="1482" h="1096" extrusionOk="0">
                <a:moveTo>
                  <a:pt x="410" y="299"/>
                </a:moveTo>
                <a:cubicBezTo>
                  <a:pt x="403" y="259"/>
                  <a:pt x="396" y="215"/>
                  <a:pt x="399" y="173"/>
                </a:cubicBezTo>
                <a:cubicBezTo>
                  <a:pt x="401" y="147"/>
                  <a:pt x="402" y="123"/>
                  <a:pt x="403" y="99"/>
                </a:cubicBezTo>
                <a:cubicBezTo>
                  <a:pt x="403" y="138"/>
                  <a:pt x="400" y="174"/>
                  <a:pt x="392" y="215"/>
                </a:cubicBezTo>
                <a:cubicBezTo>
                  <a:pt x="374" y="307"/>
                  <a:pt x="347" y="396"/>
                  <a:pt x="318" y="485"/>
                </a:cubicBezTo>
                <a:cubicBezTo>
                  <a:pt x="282" y="594"/>
                  <a:pt x="239" y="700"/>
                  <a:pt x="203" y="809"/>
                </a:cubicBezTo>
                <a:cubicBezTo>
                  <a:pt x="178" y="883"/>
                  <a:pt x="156" y="958"/>
                  <a:pt x="140" y="1034"/>
                </a:cubicBezTo>
                <a:cubicBezTo>
                  <a:pt x="135" y="1056"/>
                  <a:pt x="122" y="1104"/>
                  <a:pt x="156" y="1086"/>
                </a:cubicBezTo>
                <a:cubicBezTo>
                  <a:pt x="169" y="1066"/>
                  <a:pt x="175" y="1057"/>
                  <a:pt x="182" y="1041"/>
                </a:cubicBezTo>
              </a:path>
              <a:path w="1482" h="1096" extrusionOk="0">
                <a:moveTo>
                  <a:pt x="490" y="199"/>
                </a:moveTo>
                <a:cubicBezTo>
                  <a:pt x="492" y="195"/>
                  <a:pt x="495" y="190"/>
                  <a:pt x="497" y="186"/>
                </a:cubicBezTo>
                <a:cubicBezTo>
                  <a:pt x="503" y="217"/>
                  <a:pt x="507" y="248"/>
                  <a:pt x="508" y="280"/>
                </a:cubicBezTo>
                <a:cubicBezTo>
                  <a:pt x="509" y="360"/>
                  <a:pt x="514" y="438"/>
                  <a:pt x="518" y="518"/>
                </a:cubicBezTo>
                <a:cubicBezTo>
                  <a:pt x="522" y="607"/>
                  <a:pt x="529" y="695"/>
                  <a:pt x="537" y="784"/>
                </a:cubicBezTo>
                <a:cubicBezTo>
                  <a:pt x="543" y="845"/>
                  <a:pt x="542" y="919"/>
                  <a:pt x="558" y="979"/>
                </a:cubicBezTo>
                <a:cubicBezTo>
                  <a:pt x="560" y="983"/>
                  <a:pt x="562" y="987"/>
                  <a:pt x="564" y="991"/>
                </a:cubicBezTo>
                <a:cubicBezTo>
                  <a:pt x="578" y="966"/>
                  <a:pt x="591" y="941"/>
                  <a:pt x="604" y="915"/>
                </a:cubicBezTo>
              </a:path>
              <a:path w="1482" h="1096" extrusionOk="0">
                <a:moveTo>
                  <a:pt x="1373" y="99"/>
                </a:moveTo>
                <a:cubicBezTo>
                  <a:pt x="1361" y="77"/>
                  <a:pt x="1357" y="58"/>
                  <a:pt x="1350" y="33"/>
                </a:cubicBezTo>
                <a:cubicBezTo>
                  <a:pt x="1344" y="10"/>
                  <a:pt x="1342" y="0"/>
                  <a:pt x="1316" y="0"/>
                </a:cubicBezTo>
                <a:cubicBezTo>
                  <a:pt x="1300" y="0"/>
                  <a:pt x="1284" y="1"/>
                  <a:pt x="1268" y="2"/>
                </a:cubicBezTo>
                <a:cubicBezTo>
                  <a:pt x="1252" y="3"/>
                  <a:pt x="1235" y="2"/>
                  <a:pt x="1219" y="2"/>
                </a:cubicBezTo>
                <a:cubicBezTo>
                  <a:pt x="1197" y="2"/>
                  <a:pt x="1195" y="3"/>
                  <a:pt x="1180" y="21"/>
                </a:cubicBezTo>
                <a:cubicBezTo>
                  <a:pt x="1167" y="37"/>
                  <a:pt x="1154" y="60"/>
                  <a:pt x="1141" y="74"/>
                </a:cubicBezTo>
                <a:cubicBezTo>
                  <a:pt x="1128" y="87"/>
                  <a:pt x="1108" y="104"/>
                  <a:pt x="1093" y="114"/>
                </a:cubicBezTo>
              </a:path>
            </a:pathLst>
          </a:custGeom>
          <a:noFill/>
          <a:ln w="19050" cap="rnd">
            <a:solidFill>
              <a:srgbClr val="7894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93" name="Ink 4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954588" y="4722813"/>
            <a:ext cx="957262" cy="711200"/>
          </a:xfrm>
          <a:custGeom>
            <a:avLst/>
            <a:gdLst>
              <a:gd name="T0" fmla="*/ 2147483647 w 2660"/>
              <a:gd name="T1" fmla="*/ 2147483647 h 1978"/>
              <a:gd name="T2" fmla="*/ 2147483647 w 2660"/>
              <a:gd name="T3" fmla="*/ 2147483647 h 1978"/>
              <a:gd name="T4" fmla="*/ 2147483647 w 2660"/>
              <a:gd name="T5" fmla="*/ 2147483647 h 1978"/>
              <a:gd name="T6" fmla="*/ 2147483647 w 2660"/>
              <a:gd name="T7" fmla="*/ 2147483647 h 1978"/>
              <a:gd name="T8" fmla="*/ 2147483647 w 2660"/>
              <a:gd name="T9" fmla="*/ 2147483647 h 1978"/>
              <a:gd name="T10" fmla="*/ 2147483647 w 2660"/>
              <a:gd name="T11" fmla="*/ 2147483647 h 1978"/>
              <a:gd name="T12" fmla="*/ 2147483647 w 2660"/>
              <a:gd name="T13" fmla="*/ 2147483647 h 1978"/>
              <a:gd name="T14" fmla="*/ 2147483647 w 2660"/>
              <a:gd name="T15" fmla="*/ 2147483647 h 1978"/>
              <a:gd name="T16" fmla="*/ 2147483647 w 2660"/>
              <a:gd name="T17" fmla="*/ 2147483647 h 1978"/>
              <a:gd name="T18" fmla="*/ 2147483647 w 2660"/>
              <a:gd name="T19" fmla="*/ 2147483647 h 1978"/>
              <a:gd name="T20" fmla="*/ 2147483647 w 2660"/>
              <a:gd name="T21" fmla="*/ 2147483647 h 1978"/>
              <a:gd name="T22" fmla="*/ 2147483647 w 2660"/>
              <a:gd name="T23" fmla="*/ 2147483647 h 1978"/>
              <a:gd name="T24" fmla="*/ 2147483647 w 2660"/>
              <a:gd name="T25" fmla="*/ 2147483647 h 1978"/>
              <a:gd name="T26" fmla="*/ 2147483647 w 2660"/>
              <a:gd name="T27" fmla="*/ 0 h 1978"/>
              <a:gd name="T28" fmla="*/ 2147483647 w 2660"/>
              <a:gd name="T29" fmla="*/ 2147483647 h 1978"/>
              <a:gd name="T30" fmla="*/ 2147483647 w 2660"/>
              <a:gd name="T31" fmla="*/ 2147483647 h 1978"/>
              <a:gd name="T32" fmla="*/ 2147483647 w 2660"/>
              <a:gd name="T33" fmla="*/ 2147483647 h 1978"/>
              <a:gd name="T34" fmla="*/ 2147483647 w 2660"/>
              <a:gd name="T35" fmla="*/ 2147483647 h 1978"/>
              <a:gd name="T36" fmla="*/ 2147483647 w 2660"/>
              <a:gd name="T37" fmla="*/ 2147483647 h 1978"/>
              <a:gd name="T38" fmla="*/ 2147483647 w 2660"/>
              <a:gd name="T39" fmla="*/ 2147483647 h 1978"/>
              <a:gd name="T40" fmla="*/ 2147483647 w 2660"/>
              <a:gd name="T41" fmla="*/ 2147483647 h 1978"/>
              <a:gd name="T42" fmla="*/ 2147483647 w 2660"/>
              <a:gd name="T43" fmla="*/ 2147483647 h 1978"/>
              <a:gd name="T44" fmla="*/ 2147483647 w 2660"/>
              <a:gd name="T45" fmla="*/ 2147483647 h 1978"/>
              <a:gd name="T46" fmla="*/ 2147483647 w 2660"/>
              <a:gd name="T47" fmla="*/ 2147483647 h 1978"/>
              <a:gd name="T48" fmla="*/ 2147483647 w 2660"/>
              <a:gd name="T49" fmla="*/ 2147483647 h 1978"/>
              <a:gd name="T50" fmla="*/ 2147483647 w 2660"/>
              <a:gd name="T51" fmla="*/ 2147483647 h 1978"/>
              <a:gd name="T52" fmla="*/ 2147483647 w 2660"/>
              <a:gd name="T53" fmla="*/ 2147483647 h 1978"/>
              <a:gd name="T54" fmla="*/ 2147483647 w 2660"/>
              <a:gd name="T55" fmla="*/ 2147483647 h 1978"/>
              <a:gd name="T56" fmla="*/ 2147483647 w 2660"/>
              <a:gd name="T57" fmla="*/ 2147483647 h 1978"/>
              <a:gd name="T58" fmla="*/ 2147483647 w 2660"/>
              <a:gd name="T59" fmla="*/ 2147483647 h 1978"/>
              <a:gd name="T60" fmla="*/ 2147483647 w 2660"/>
              <a:gd name="T61" fmla="*/ 2147483647 h 1978"/>
              <a:gd name="T62" fmla="*/ 2147483647 w 2660"/>
              <a:gd name="T63" fmla="*/ 2147483647 h 1978"/>
              <a:gd name="T64" fmla="*/ 2147483647 w 2660"/>
              <a:gd name="T65" fmla="*/ 2147483647 h 1978"/>
              <a:gd name="T66" fmla="*/ 2147483647 w 2660"/>
              <a:gd name="T67" fmla="*/ 2147483647 h 1978"/>
              <a:gd name="T68" fmla="*/ 2147483647 w 2660"/>
              <a:gd name="T69" fmla="*/ 2147483647 h 197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660"/>
              <a:gd name="T106" fmla="*/ 0 h 1978"/>
              <a:gd name="T107" fmla="*/ 2660 w 2660"/>
              <a:gd name="T108" fmla="*/ 1978 h 197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660" h="1978" extrusionOk="0">
                <a:moveTo>
                  <a:pt x="310" y="228"/>
                </a:moveTo>
                <a:cubicBezTo>
                  <a:pt x="293" y="219"/>
                  <a:pt x="285" y="206"/>
                  <a:pt x="259" y="200"/>
                </a:cubicBezTo>
                <a:cubicBezTo>
                  <a:pt x="233" y="194"/>
                  <a:pt x="198" y="193"/>
                  <a:pt x="172" y="198"/>
                </a:cubicBezTo>
                <a:cubicBezTo>
                  <a:pt x="131" y="206"/>
                  <a:pt x="105" y="227"/>
                  <a:pt x="78" y="258"/>
                </a:cubicBezTo>
                <a:cubicBezTo>
                  <a:pt x="7" y="342"/>
                  <a:pt x="-10" y="488"/>
                  <a:pt x="5" y="592"/>
                </a:cubicBezTo>
                <a:cubicBezTo>
                  <a:pt x="17" y="679"/>
                  <a:pt x="69" y="751"/>
                  <a:pt x="152" y="783"/>
                </a:cubicBezTo>
                <a:cubicBezTo>
                  <a:pt x="207" y="804"/>
                  <a:pt x="255" y="798"/>
                  <a:pt x="309" y="790"/>
                </a:cubicBezTo>
                <a:cubicBezTo>
                  <a:pt x="368" y="781"/>
                  <a:pt x="401" y="755"/>
                  <a:pt x="452" y="727"/>
                </a:cubicBezTo>
                <a:cubicBezTo>
                  <a:pt x="486" y="708"/>
                  <a:pt x="512" y="689"/>
                  <a:pt x="539" y="661"/>
                </a:cubicBezTo>
                <a:cubicBezTo>
                  <a:pt x="541" y="657"/>
                  <a:pt x="544" y="654"/>
                  <a:pt x="546" y="650"/>
                </a:cubicBezTo>
                <a:cubicBezTo>
                  <a:pt x="513" y="670"/>
                  <a:pt x="498" y="682"/>
                  <a:pt x="472" y="716"/>
                </a:cubicBezTo>
                <a:cubicBezTo>
                  <a:pt x="446" y="750"/>
                  <a:pt x="422" y="788"/>
                  <a:pt x="419" y="832"/>
                </a:cubicBezTo>
                <a:cubicBezTo>
                  <a:pt x="417" y="858"/>
                  <a:pt x="409" y="886"/>
                  <a:pt x="439" y="900"/>
                </a:cubicBezTo>
                <a:cubicBezTo>
                  <a:pt x="460" y="910"/>
                  <a:pt x="494" y="890"/>
                  <a:pt x="507" y="875"/>
                </a:cubicBezTo>
                <a:cubicBezTo>
                  <a:pt x="530" y="849"/>
                  <a:pt x="541" y="808"/>
                  <a:pt x="542" y="774"/>
                </a:cubicBezTo>
                <a:cubicBezTo>
                  <a:pt x="545" y="684"/>
                  <a:pt x="481" y="575"/>
                  <a:pt x="512" y="487"/>
                </a:cubicBezTo>
                <a:cubicBezTo>
                  <a:pt x="526" y="448"/>
                  <a:pt x="560" y="449"/>
                  <a:pt x="594" y="456"/>
                </a:cubicBezTo>
                <a:cubicBezTo>
                  <a:pt x="673" y="472"/>
                  <a:pt x="742" y="592"/>
                  <a:pt x="779" y="654"/>
                </a:cubicBezTo>
                <a:cubicBezTo>
                  <a:pt x="805" y="698"/>
                  <a:pt x="831" y="745"/>
                  <a:pt x="850" y="792"/>
                </a:cubicBezTo>
                <a:cubicBezTo>
                  <a:pt x="860" y="817"/>
                  <a:pt x="866" y="840"/>
                  <a:pt x="873" y="865"/>
                </a:cubicBezTo>
                <a:cubicBezTo>
                  <a:pt x="884" y="834"/>
                  <a:pt x="893" y="802"/>
                  <a:pt x="904" y="771"/>
                </a:cubicBezTo>
                <a:cubicBezTo>
                  <a:pt x="921" y="722"/>
                  <a:pt x="948" y="637"/>
                  <a:pt x="996" y="608"/>
                </a:cubicBezTo>
                <a:cubicBezTo>
                  <a:pt x="1019" y="594"/>
                  <a:pt x="1033" y="609"/>
                  <a:pt x="1048" y="625"/>
                </a:cubicBezTo>
                <a:cubicBezTo>
                  <a:pt x="1067" y="646"/>
                  <a:pt x="1078" y="673"/>
                  <a:pt x="1091" y="697"/>
                </a:cubicBezTo>
                <a:cubicBezTo>
                  <a:pt x="1104" y="721"/>
                  <a:pt x="1115" y="764"/>
                  <a:pt x="1145" y="770"/>
                </a:cubicBezTo>
                <a:cubicBezTo>
                  <a:pt x="1160" y="768"/>
                  <a:pt x="1166" y="767"/>
                  <a:pt x="1175" y="762"/>
                </a:cubicBezTo>
              </a:path>
              <a:path w="2660" h="1978" extrusionOk="0">
                <a:moveTo>
                  <a:pt x="1579" y="42"/>
                </a:moveTo>
                <a:cubicBezTo>
                  <a:pt x="1577" y="25"/>
                  <a:pt x="1573" y="14"/>
                  <a:pt x="1569" y="0"/>
                </a:cubicBezTo>
                <a:cubicBezTo>
                  <a:pt x="1572" y="37"/>
                  <a:pt x="1572" y="74"/>
                  <a:pt x="1572" y="112"/>
                </a:cubicBezTo>
                <a:cubicBezTo>
                  <a:pt x="1571" y="196"/>
                  <a:pt x="1573" y="279"/>
                  <a:pt x="1579" y="363"/>
                </a:cubicBezTo>
                <a:cubicBezTo>
                  <a:pt x="1586" y="462"/>
                  <a:pt x="1598" y="558"/>
                  <a:pt x="1618" y="655"/>
                </a:cubicBezTo>
                <a:cubicBezTo>
                  <a:pt x="1626" y="694"/>
                  <a:pt x="1637" y="730"/>
                  <a:pt x="1649" y="768"/>
                </a:cubicBezTo>
                <a:cubicBezTo>
                  <a:pt x="1653" y="780"/>
                  <a:pt x="1655" y="782"/>
                  <a:pt x="1656" y="790"/>
                </a:cubicBezTo>
                <a:cubicBezTo>
                  <a:pt x="1653" y="757"/>
                  <a:pt x="1649" y="729"/>
                  <a:pt x="1640" y="696"/>
                </a:cubicBezTo>
                <a:cubicBezTo>
                  <a:pt x="1617" y="611"/>
                  <a:pt x="1579" y="528"/>
                  <a:pt x="1519" y="462"/>
                </a:cubicBezTo>
                <a:cubicBezTo>
                  <a:pt x="1483" y="422"/>
                  <a:pt x="1443" y="393"/>
                  <a:pt x="1386" y="402"/>
                </a:cubicBezTo>
                <a:cubicBezTo>
                  <a:pt x="1335" y="410"/>
                  <a:pt x="1296" y="463"/>
                  <a:pt x="1281" y="509"/>
                </a:cubicBezTo>
                <a:cubicBezTo>
                  <a:pt x="1254" y="590"/>
                  <a:pt x="1279" y="678"/>
                  <a:pt x="1348" y="728"/>
                </a:cubicBezTo>
                <a:cubicBezTo>
                  <a:pt x="1418" y="779"/>
                  <a:pt x="1517" y="791"/>
                  <a:pt x="1600" y="796"/>
                </a:cubicBezTo>
                <a:cubicBezTo>
                  <a:pt x="1687" y="801"/>
                  <a:pt x="1772" y="785"/>
                  <a:pt x="1858" y="778"/>
                </a:cubicBezTo>
                <a:cubicBezTo>
                  <a:pt x="1900" y="774"/>
                  <a:pt x="1929" y="764"/>
                  <a:pt x="1968" y="754"/>
                </a:cubicBezTo>
                <a:cubicBezTo>
                  <a:pt x="1973" y="753"/>
                  <a:pt x="1977" y="753"/>
                  <a:pt x="1982" y="752"/>
                </a:cubicBezTo>
              </a:path>
              <a:path w="2660" h="1978" extrusionOk="0">
                <a:moveTo>
                  <a:pt x="1088" y="1073"/>
                </a:moveTo>
                <a:cubicBezTo>
                  <a:pt x="1070" y="1080"/>
                  <a:pt x="1068" y="1080"/>
                  <a:pt x="1048" y="1081"/>
                </a:cubicBezTo>
                <a:cubicBezTo>
                  <a:pt x="1021" y="1082"/>
                  <a:pt x="991" y="1078"/>
                  <a:pt x="964" y="1075"/>
                </a:cubicBezTo>
                <a:cubicBezTo>
                  <a:pt x="944" y="1073"/>
                  <a:pt x="927" y="1071"/>
                  <a:pt x="908" y="1070"/>
                </a:cubicBezTo>
                <a:cubicBezTo>
                  <a:pt x="902" y="1104"/>
                  <a:pt x="897" y="1137"/>
                  <a:pt x="892" y="1171"/>
                </a:cubicBezTo>
                <a:cubicBezTo>
                  <a:pt x="880" y="1253"/>
                  <a:pt x="863" y="1335"/>
                  <a:pt x="842" y="1415"/>
                </a:cubicBezTo>
                <a:cubicBezTo>
                  <a:pt x="807" y="1550"/>
                  <a:pt x="750" y="1685"/>
                  <a:pt x="729" y="1823"/>
                </a:cubicBezTo>
                <a:cubicBezTo>
                  <a:pt x="724" y="1854"/>
                  <a:pt x="720" y="1896"/>
                  <a:pt x="752" y="1915"/>
                </a:cubicBezTo>
                <a:cubicBezTo>
                  <a:pt x="808" y="1950"/>
                  <a:pt x="910" y="1933"/>
                  <a:pt x="972" y="1934"/>
                </a:cubicBezTo>
                <a:cubicBezTo>
                  <a:pt x="1034" y="1935"/>
                  <a:pt x="1116" y="1926"/>
                  <a:pt x="1168" y="1966"/>
                </a:cubicBezTo>
                <a:cubicBezTo>
                  <a:pt x="1170" y="1970"/>
                  <a:pt x="1173" y="1973"/>
                  <a:pt x="1175" y="1977"/>
                </a:cubicBezTo>
              </a:path>
              <a:path w="2660" h="1978" extrusionOk="0">
                <a:moveTo>
                  <a:pt x="2046" y="1062"/>
                </a:moveTo>
                <a:cubicBezTo>
                  <a:pt x="2019" y="1066"/>
                  <a:pt x="2023" y="1054"/>
                  <a:pt x="2002" y="1078"/>
                </a:cubicBezTo>
                <a:cubicBezTo>
                  <a:pt x="1967" y="1119"/>
                  <a:pt x="1952" y="1174"/>
                  <a:pt x="1934" y="1224"/>
                </a:cubicBezTo>
                <a:cubicBezTo>
                  <a:pt x="1900" y="1318"/>
                  <a:pt x="1882" y="1415"/>
                  <a:pt x="1866" y="1514"/>
                </a:cubicBezTo>
                <a:cubicBezTo>
                  <a:pt x="1851" y="1605"/>
                  <a:pt x="1843" y="1696"/>
                  <a:pt x="1846" y="1788"/>
                </a:cubicBezTo>
                <a:cubicBezTo>
                  <a:pt x="1847" y="1830"/>
                  <a:pt x="1849" y="1894"/>
                  <a:pt x="1875" y="1931"/>
                </a:cubicBezTo>
                <a:cubicBezTo>
                  <a:pt x="1898" y="1964"/>
                  <a:pt x="1926" y="1961"/>
                  <a:pt x="1958" y="1943"/>
                </a:cubicBezTo>
                <a:cubicBezTo>
                  <a:pt x="1968" y="1936"/>
                  <a:pt x="1979" y="1929"/>
                  <a:pt x="1989" y="1922"/>
                </a:cubicBezTo>
              </a:path>
              <a:path w="2660" h="1978" extrusionOk="0">
                <a:moveTo>
                  <a:pt x="2213" y="1406"/>
                </a:moveTo>
                <a:cubicBezTo>
                  <a:pt x="2246" y="1399"/>
                  <a:pt x="2281" y="1399"/>
                  <a:pt x="2315" y="1396"/>
                </a:cubicBezTo>
                <a:cubicBezTo>
                  <a:pt x="2381" y="1391"/>
                  <a:pt x="2449" y="1387"/>
                  <a:pt x="2514" y="1375"/>
                </a:cubicBezTo>
                <a:cubicBezTo>
                  <a:pt x="2554" y="1368"/>
                  <a:pt x="2596" y="1367"/>
                  <a:pt x="2635" y="1355"/>
                </a:cubicBezTo>
                <a:cubicBezTo>
                  <a:pt x="2647" y="1349"/>
                  <a:pt x="2650" y="1348"/>
                  <a:pt x="2659" y="1347"/>
                </a:cubicBezTo>
              </a:path>
              <a:path w="2660" h="1978" extrusionOk="0">
                <a:moveTo>
                  <a:pt x="2232" y="1610"/>
                </a:moveTo>
                <a:cubicBezTo>
                  <a:pt x="2228" y="1628"/>
                  <a:pt x="2251" y="1616"/>
                  <a:pt x="2273" y="1614"/>
                </a:cubicBezTo>
                <a:cubicBezTo>
                  <a:pt x="2316" y="1611"/>
                  <a:pt x="2361" y="1614"/>
                  <a:pt x="2404" y="1617"/>
                </a:cubicBezTo>
                <a:cubicBezTo>
                  <a:pt x="2442" y="1620"/>
                  <a:pt x="2481" y="1625"/>
                  <a:pt x="2519" y="1621"/>
                </a:cubicBezTo>
                <a:cubicBezTo>
                  <a:pt x="2560" y="1617"/>
                  <a:pt x="2597" y="1602"/>
                  <a:pt x="2636" y="1590"/>
                </a:cubicBezTo>
              </a:path>
            </a:pathLst>
          </a:custGeom>
          <a:noFill/>
          <a:ln w="19050" cap="rnd">
            <a:solidFill>
              <a:srgbClr val="7894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94" name="Ink 4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102350" y="5000625"/>
            <a:ext cx="1008063" cy="403225"/>
          </a:xfrm>
          <a:custGeom>
            <a:avLst/>
            <a:gdLst>
              <a:gd name="T0" fmla="*/ 0 w 2799"/>
              <a:gd name="T1" fmla="*/ 2147483647 h 1120"/>
              <a:gd name="T2" fmla="*/ 2147483647 w 2799"/>
              <a:gd name="T3" fmla="*/ 2147483647 h 1120"/>
              <a:gd name="T4" fmla="*/ 2147483647 w 2799"/>
              <a:gd name="T5" fmla="*/ 2147483647 h 1120"/>
              <a:gd name="T6" fmla="*/ 2147483647 w 2799"/>
              <a:gd name="T7" fmla="*/ 2147483647 h 1120"/>
              <a:gd name="T8" fmla="*/ 2147483647 w 2799"/>
              <a:gd name="T9" fmla="*/ 2147483647 h 1120"/>
              <a:gd name="T10" fmla="*/ 2147483647 w 2799"/>
              <a:gd name="T11" fmla="*/ 2147483647 h 1120"/>
              <a:gd name="T12" fmla="*/ 2147483647 w 2799"/>
              <a:gd name="T13" fmla="*/ 2147483647 h 1120"/>
              <a:gd name="T14" fmla="*/ 2147483647 w 2799"/>
              <a:gd name="T15" fmla="*/ 2147483647 h 1120"/>
              <a:gd name="T16" fmla="*/ 2147483647 w 2799"/>
              <a:gd name="T17" fmla="*/ 2147483647 h 1120"/>
              <a:gd name="T18" fmla="*/ 2147483647 w 2799"/>
              <a:gd name="T19" fmla="*/ 2147483647 h 1120"/>
              <a:gd name="T20" fmla="*/ 2147483647 w 2799"/>
              <a:gd name="T21" fmla="*/ 2147483647 h 1120"/>
              <a:gd name="T22" fmla="*/ 2147483647 w 2799"/>
              <a:gd name="T23" fmla="*/ 2147483647 h 1120"/>
              <a:gd name="T24" fmla="*/ 2147483647 w 2799"/>
              <a:gd name="T25" fmla="*/ 2147483647 h 1120"/>
              <a:gd name="T26" fmla="*/ 2147483647 w 2799"/>
              <a:gd name="T27" fmla="*/ 2147483647 h 1120"/>
              <a:gd name="T28" fmla="*/ 2147483647 w 2799"/>
              <a:gd name="T29" fmla="*/ 2147483647 h 1120"/>
              <a:gd name="T30" fmla="*/ 2147483647 w 2799"/>
              <a:gd name="T31" fmla="*/ 2147483647 h 1120"/>
              <a:gd name="T32" fmla="*/ 2147483647 w 2799"/>
              <a:gd name="T33" fmla="*/ 2147483647 h 1120"/>
              <a:gd name="T34" fmla="*/ 2147483647 w 2799"/>
              <a:gd name="T35" fmla="*/ 2147483647 h 1120"/>
              <a:gd name="T36" fmla="*/ 2147483647 w 2799"/>
              <a:gd name="T37" fmla="*/ 2147483647 h 1120"/>
              <a:gd name="T38" fmla="*/ 2147483647 w 2799"/>
              <a:gd name="T39" fmla="*/ 2147483647 h 1120"/>
              <a:gd name="T40" fmla="*/ 2147483647 w 2799"/>
              <a:gd name="T41" fmla="*/ 2147483647 h 1120"/>
              <a:gd name="T42" fmla="*/ 2147483647 w 2799"/>
              <a:gd name="T43" fmla="*/ 2147483647 h 1120"/>
              <a:gd name="T44" fmla="*/ 2147483647 w 2799"/>
              <a:gd name="T45" fmla="*/ 2147483647 h 1120"/>
              <a:gd name="T46" fmla="*/ 2147483647 w 2799"/>
              <a:gd name="T47" fmla="*/ 2147483647 h 1120"/>
              <a:gd name="T48" fmla="*/ 2147483647 w 2799"/>
              <a:gd name="T49" fmla="*/ 2147483647 h 1120"/>
              <a:gd name="T50" fmla="*/ 2147483647 w 2799"/>
              <a:gd name="T51" fmla="*/ 2147483647 h 1120"/>
              <a:gd name="T52" fmla="*/ 2147483647 w 2799"/>
              <a:gd name="T53" fmla="*/ 2147483647 h 1120"/>
              <a:gd name="T54" fmla="*/ 2147483647 w 2799"/>
              <a:gd name="T55" fmla="*/ 2147483647 h 1120"/>
              <a:gd name="T56" fmla="*/ 2147483647 w 2799"/>
              <a:gd name="T57" fmla="*/ 2147483647 h 1120"/>
              <a:gd name="T58" fmla="*/ 2147483647 w 2799"/>
              <a:gd name="T59" fmla="*/ 2147483647 h 1120"/>
              <a:gd name="T60" fmla="*/ 2147483647 w 2799"/>
              <a:gd name="T61" fmla="*/ 2147483647 h 1120"/>
              <a:gd name="T62" fmla="*/ 2147483647 w 2799"/>
              <a:gd name="T63" fmla="*/ 2147483647 h 1120"/>
              <a:gd name="T64" fmla="*/ 2147483647 w 2799"/>
              <a:gd name="T65" fmla="*/ 2147483647 h 1120"/>
              <a:gd name="T66" fmla="*/ 2147483647 w 2799"/>
              <a:gd name="T67" fmla="*/ 2147483647 h 1120"/>
              <a:gd name="T68" fmla="*/ 2147483647 w 2799"/>
              <a:gd name="T69" fmla="*/ 2147483647 h 1120"/>
              <a:gd name="T70" fmla="*/ 2147483647 w 2799"/>
              <a:gd name="T71" fmla="*/ 2147483647 h 1120"/>
              <a:gd name="T72" fmla="*/ 2147483647 w 2799"/>
              <a:gd name="T73" fmla="*/ 2147483647 h 1120"/>
              <a:gd name="T74" fmla="*/ 2147483647 w 2799"/>
              <a:gd name="T75" fmla="*/ 0 h 1120"/>
              <a:gd name="T76" fmla="*/ 2147483647 w 2799"/>
              <a:gd name="T77" fmla="*/ 2147483647 h 1120"/>
              <a:gd name="T78" fmla="*/ 2147483647 w 2799"/>
              <a:gd name="T79" fmla="*/ 2147483647 h 1120"/>
              <a:gd name="T80" fmla="*/ 2147483647 w 2799"/>
              <a:gd name="T81" fmla="*/ 2147483647 h 1120"/>
              <a:gd name="T82" fmla="*/ 2147483647 w 2799"/>
              <a:gd name="T83" fmla="*/ 2147483647 h 1120"/>
              <a:gd name="T84" fmla="*/ 2147483647 w 2799"/>
              <a:gd name="T85" fmla="*/ 2147483647 h 1120"/>
              <a:gd name="T86" fmla="*/ 2147483647 w 2799"/>
              <a:gd name="T87" fmla="*/ 2147483647 h 1120"/>
              <a:gd name="T88" fmla="*/ 2147483647 w 2799"/>
              <a:gd name="T89" fmla="*/ 2147483647 h 1120"/>
              <a:gd name="T90" fmla="*/ 2147483647 w 2799"/>
              <a:gd name="T91" fmla="*/ 2147483647 h 1120"/>
              <a:gd name="T92" fmla="*/ 2147483647 w 2799"/>
              <a:gd name="T93" fmla="*/ 2147483647 h 1120"/>
              <a:gd name="T94" fmla="*/ 2147483647 w 2799"/>
              <a:gd name="T95" fmla="*/ 2147483647 h 1120"/>
              <a:gd name="T96" fmla="*/ 2147483647 w 2799"/>
              <a:gd name="T97" fmla="*/ 2147483647 h 1120"/>
              <a:gd name="T98" fmla="*/ 2147483647 w 2799"/>
              <a:gd name="T99" fmla="*/ 2147483647 h 1120"/>
              <a:gd name="T100" fmla="*/ 2147483647 w 2799"/>
              <a:gd name="T101" fmla="*/ 2147483647 h 1120"/>
              <a:gd name="T102" fmla="*/ 2147483647 w 2799"/>
              <a:gd name="T103" fmla="*/ 2147483647 h 1120"/>
              <a:gd name="T104" fmla="*/ 2147483647 w 2799"/>
              <a:gd name="T105" fmla="*/ 2147483647 h 1120"/>
              <a:gd name="T106" fmla="*/ 2147483647 w 2799"/>
              <a:gd name="T107" fmla="*/ 2147483647 h 1120"/>
              <a:gd name="T108" fmla="*/ 2147483647 w 2799"/>
              <a:gd name="T109" fmla="*/ 2147483647 h 1120"/>
              <a:gd name="T110" fmla="*/ 2147483647 w 2799"/>
              <a:gd name="T111" fmla="*/ 2147483647 h 1120"/>
              <a:gd name="T112" fmla="*/ 2147483647 w 2799"/>
              <a:gd name="T113" fmla="*/ 2147483647 h 112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99"/>
              <a:gd name="T172" fmla="*/ 0 h 1120"/>
              <a:gd name="T173" fmla="*/ 2799 w 2799"/>
              <a:gd name="T174" fmla="*/ 1120 h 112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99" h="1120" extrusionOk="0">
                <a:moveTo>
                  <a:pt x="0" y="538"/>
                </a:moveTo>
                <a:cubicBezTo>
                  <a:pt x="26" y="559"/>
                  <a:pt x="31" y="573"/>
                  <a:pt x="46" y="607"/>
                </a:cubicBezTo>
                <a:cubicBezTo>
                  <a:pt x="68" y="660"/>
                  <a:pt x="82" y="714"/>
                  <a:pt x="96" y="770"/>
                </a:cubicBezTo>
                <a:cubicBezTo>
                  <a:pt x="108" y="818"/>
                  <a:pt x="117" y="867"/>
                  <a:pt x="129" y="915"/>
                </a:cubicBezTo>
                <a:cubicBezTo>
                  <a:pt x="131" y="922"/>
                  <a:pt x="134" y="928"/>
                  <a:pt x="136" y="935"/>
                </a:cubicBezTo>
                <a:cubicBezTo>
                  <a:pt x="180" y="938"/>
                  <a:pt x="193" y="914"/>
                  <a:pt x="219" y="876"/>
                </a:cubicBezTo>
                <a:cubicBezTo>
                  <a:pt x="260" y="815"/>
                  <a:pt x="298" y="749"/>
                  <a:pt x="331" y="684"/>
                </a:cubicBezTo>
                <a:cubicBezTo>
                  <a:pt x="359" y="629"/>
                  <a:pt x="390" y="566"/>
                  <a:pt x="409" y="507"/>
                </a:cubicBezTo>
                <a:cubicBezTo>
                  <a:pt x="421" y="471"/>
                  <a:pt x="434" y="454"/>
                  <a:pt x="466" y="431"/>
                </a:cubicBezTo>
                <a:cubicBezTo>
                  <a:pt x="482" y="421"/>
                  <a:pt x="489" y="418"/>
                  <a:pt x="503" y="418"/>
                </a:cubicBezTo>
              </a:path>
              <a:path w="2799" h="1120" extrusionOk="0">
                <a:moveTo>
                  <a:pt x="896" y="642"/>
                </a:moveTo>
                <a:cubicBezTo>
                  <a:pt x="894" y="675"/>
                  <a:pt x="890" y="707"/>
                  <a:pt x="887" y="740"/>
                </a:cubicBezTo>
                <a:cubicBezTo>
                  <a:pt x="883" y="785"/>
                  <a:pt x="884" y="829"/>
                  <a:pt x="885" y="874"/>
                </a:cubicBezTo>
                <a:cubicBezTo>
                  <a:pt x="886" y="902"/>
                  <a:pt x="887" y="928"/>
                  <a:pt x="891" y="954"/>
                </a:cubicBezTo>
                <a:cubicBezTo>
                  <a:pt x="888" y="923"/>
                  <a:pt x="883" y="891"/>
                  <a:pt x="880" y="860"/>
                </a:cubicBezTo>
                <a:cubicBezTo>
                  <a:pt x="874" y="791"/>
                  <a:pt x="870" y="721"/>
                  <a:pt x="880" y="652"/>
                </a:cubicBezTo>
                <a:cubicBezTo>
                  <a:pt x="891" y="579"/>
                  <a:pt x="918" y="505"/>
                  <a:pt x="960" y="444"/>
                </a:cubicBezTo>
                <a:cubicBezTo>
                  <a:pt x="997" y="391"/>
                  <a:pt x="1050" y="357"/>
                  <a:pt x="1102" y="322"/>
                </a:cubicBezTo>
                <a:cubicBezTo>
                  <a:pt x="1143" y="294"/>
                  <a:pt x="1185" y="284"/>
                  <a:pt x="1235" y="282"/>
                </a:cubicBezTo>
                <a:cubicBezTo>
                  <a:pt x="1263" y="282"/>
                  <a:pt x="1273" y="282"/>
                  <a:pt x="1291" y="288"/>
                </a:cubicBezTo>
              </a:path>
              <a:path w="2799" h="1120" extrusionOk="0">
                <a:moveTo>
                  <a:pt x="1431" y="624"/>
                </a:moveTo>
                <a:cubicBezTo>
                  <a:pt x="1421" y="653"/>
                  <a:pt x="1410" y="689"/>
                  <a:pt x="1396" y="715"/>
                </a:cubicBezTo>
                <a:cubicBezTo>
                  <a:pt x="1379" y="746"/>
                  <a:pt x="1357" y="771"/>
                  <a:pt x="1360" y="808"/>
                </a:cubicBezTo>
                <a:cubicBezTo>
                  <a:pt x="1362" y="836"/>
                  <a:pt x="1382" y="861"/>
                  <a:pt x="1407" y="871"/>
                </a:cubicBezTo>
                <a:cubicBezTo>
                  <a:pt x="1438" y="883"/>
                  <a:pt x="1484" y="875"/>
                  <a:pt x="1513" y="861"/>
                </a:cubicBezTo>
                <a:cubicBezTo>
                  <a:pt x="1551" y="842"/>
                  <a:pt x="1585" y="804"/>
                  <a:pt x="1598" y="764"/>
                </a:cubicBezTo>
                <a:cubicBezTo>
                  <a:pt x="1615" y="714"/>
                  <a:pt x="1610" y="660"/>
                  <a:pt x="1597" y="611"/>
                </a:cubicBezTo>
                <a:cubicBezTo>
                  <a:pt x="1587" y="573"/>
                  <a:pt x="1573" y="540"/>
                  <a:pt x="1550" y="508"/>
                </a:cubicBezTo>
                <a:cubicBezTo>
                  <a:pt x="1548" y="505"/>
                  <a:pt x="1545" y="502"/>
                  <a:pt x="1543" y="499"/>
                </a:cubicBezTo>
                <a:cubicBezTo>
                  <a:pt x="1553" y="534"/>
                  <a:pt x="1570" y="567"/>
                  <a:pt x="1587" y="600"/>
                </a:cubicBezTo>
                <a:cubicBezTo>
                  <a:pt x="1615" y="652"/>
                  <a:pt x="1639" y="707"/>
                  <a:pt x="1669" y="758"/>
                </a:cubicBezTo>
                <a:cubicBezTo>
                  <a:pt x="1693" y="799"/>
                  <a:pt x="1719" y="843"/>
                  <a:pt x="1763" y="864"/>
                </a:cubicBezTo>
                <a:cubicBezTo>
                  <a:pt x="1829" y="896"/>
                  <a:pt x="1903" y="858"/>
                  <a:pt x="1925" y="792"/>
                </a:cubicBezTo>
                <a:cubicBezTo>
                  <a:pt x="1953" y="705"/>
                  <a:pt x="1926" y="614"/>
                  <a:pt x="1892" y="533"/>
                </a:cubicBezTo>
                <a:cubicBezTo>
                  <a:pt x="1876" y="495"/>
                  <a:pt x="1855" y="456"/>
                  <a:pt x="1822" y="431"/>
                </a:cubicBezTo>
                <a:cubicBezTo>
                  <a:pt x="1792" y="409"/>
                  <a:pt x="1816" y="421"/>
                  <a:pt x="1844" y="415"/>
                </a:cubicBezTo>
              </a:path>
              <a:path w="2799" h="1120" extrusionOk="0">
                <a:moveTo>
                  <a:pt x="2185" y="50"/>
                </a:moveTo>
                <a:cubicBezTo>
                  <a:pt x="2197" y="19"/>
                  <a:pt x="2191" y="21"/>
                  <a:pt x="2189" y="0"/>
                </a:cubicBezTo>
                <a:cubicBezTo>
                  <a:pt x="2167" y="42"/>
                  <a:pt x="2150" y="85"/>
                  <a:pt x="2138" y="130"/>
                </a:cubicBezTo>
                <a:cubicBezTo>
                  <a:pt x="2112" y="225"/>
                  <a:pt x="2092" y="323"/>
                  <a:pt x="2082" y="422"/>
                </a:cubicBezTo>
                <a:cubicBezTo>
                  <a:pt x="2073" y="511"/>
                  <a:pt x="2068" y="602"/>
                  <a:pt x="2083" y="691"/>
                </a:cubicBezTo>
                <a:cubicBezTo>
                  <a:pt x="2089" y="730"/>
                  <a:pt x="2102" y="788"/>
                  <a:pt x="2145" y="804"/>
                </a:cubicBezTo>
                <a:cubicBezTo>
                  <a:pt x="2180" y="817"/>
                  <a:pt x="2218" y="801"/>
                  <a:pt x="2240" y="772"/>
                </a:cubicBezTo>
                <a:cubicBezTo>
                  <a:pt x="2259" y="738"/>
                  <a:pt x="2266" y="725"/>
                  <a:pt x="2277" y="701"/>
                </a:cubicBezTo>
              </a:path>
              <a:path w="2799" h="1120" extrusionOk="0">
                <a:moveTo>
                  <a:pt x="2168" y="356"/>
                </a:moveTo>
                <a:cubicBezTo>
                  <a:pt x="2138" y="333"/>
                  <a:pt x="2122" y="321"/>
                  <a:pt x="2087" y="310"/>
                </a:cubicBezTo>
                <a:cubicBezTo>
                  <a:pt x="2069" y="337"/>
                  <a:pt x="2069" y="347"/>
                  <a:pt x="2092" y="375"/>
                </a:cubicBezTo>
                <a:cubicBezTo>
                  <a:pt x="2124" y="415"/>
                  <a:pt x="2181" y="447"/>
                  <a:pt x="2231" y="456"/>
                </a:cubicBezTo>
                <a:cubicBezTo>
                  <a:pt x="2302" y="469"/>
                  <a:pt x="2386" y="456"/>
                  <a:pt x="2455" y="436"/>
                </a:cubicBezTo>
                <a:cubicBezTo>
                  <a:pt x="2475" y="429"/>
                  <a:pt x="2494" y="421"/>
                  <a:pt x="2514" y="414"/>
                </a:cubicBezTo>
              </a:path>
              <a:path w="2799" h="1120" extrusionOk="0">
                <a:moveTo>
                  <a:pt x="2566" y="49"/>
                </a:moveTo>
                <a:cubicBezTo>
                  <a:pt x="2607" y="81"/>
                  <a:pt x="2632" y="114"/>
                  <a:pt x="2658" y="159"/>
                </a:cubicBezTo>
                <a:cubicBezTo>
                  <a:pt x="2714" y="255"/>
                  <a:pt x="2752" y="359"/>
                  <a:pt x="2777" y="468"/>
                </a:cubicBezTo>
                <a:cubicBezTo>
                  <a:pt x="2805" y="590"/>
                  <a:pt x="2797" y="699"/>
                  <a:pt x="2778" y="821"/>
                </a:cubicBezTo>
                <a:cubicBezTo>
                  <a:pt x="2766" y="896"/>
                  <a:pt x="2743" y="984"/>
                  <a:pt x="2696" y="1046"/>
                </a:cubicBezTo>
                <a:cubicBezTo>
                  <a:pt x="2676" y="1073"/>
                  <a:pt x="2648" y="1113"/>
                  <a:pt x="2614" y="1119"/>
                </a:cubicBezTo>
                <a:cubicBezTo>
                  <a:pt x="2603" y="1117"/>
                  <a:pt x="2593" y="1114"/>
                  <a:pt x="2582" y="1112"/>
                </a:cubicBezTo>
              </a:path>
            </a:pathLst>
          </a:custGeom>
          <a:noFill/>
          <a:ln w="19050" cap="rnd">
            <a:solidFill>
              <a:srgbClr val="7894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95" name="Ink 4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545388" y="4960938"/>
            <a:ext cx="814387" cy="412750"/>
          </a:xfrm>
          <a:custGeom>
            <a:avLst/>
            <a:gdLst>
              <a:gd name="T0" fmla="*/ 2147483647 w 2262"/>
              <a:gd name="T1" fmla="*/ 2147483647 h 1147"/>
              <a:gd name="T2" fmla="*/ 2147483647 w 2262"/>
              <a:gd name="T3" fmla="*/ 2147483647 h 1147"/>
              <a:gd name="T4" fmla="*/ 2147483647 w 2262"/>
              <a:gd name="T5" fmla="*/ 2147483647 h 1147"/>
              <a:gd name="T6" fmla="*/ 2147483647 w 2262"/>
              <a:gd name="T7" fmla="*/ 2147483647 h 1147"/>
              <a:gd name="T8" fmla="*/ 2147483647 w 2262"/>
              <a:gd name="T9" fmla="*/ 2147483647 h 1147"/>
              <a:gd name="T10" fmla="*/ 2147483647 w 2262"/>
              <a:gd name="T11" fmla="*/ 2147483647 h 1147"/>
              <a:gd name="T12" fmla="*/ 2147483647 w 2262"/>
              <a:gd name="T13" fmla="*/ 2147483647 h 1147"/>
              <a:gd name="T14" fmla="*/ 2147483647 w 2262"/>
              <a:gd name="T15" fmla="*/ 2147483647 h 1147"/>
              <a:gd name="T16" fmla="*/ 2147483647 w 2262"/>
              <a:gd name="T17" fmla="*/ 2147483647 h 1147"/>
              <a:gd name="T18" fmla="*/ 2147483647 w 2262"/>
              <a:gd name="T19" fmla="*/ 2147483647 h 1147"/>
              <a:gd name="T20" fmla="*/ 2147483647 w 2262"/>
              <a:gd name="T21" fmla="*/ 2147483647 h 1147"/>
              <a:gd name="T22" fmla="*/ 2147483647 w 2262"/>
              <a:gd name="T23" fmla="*/ 2147483647 h 1147"/>
              <a:gd name="T24" fmla="*/ 0 w 2262"/>
              <a:gd name="T25" fmla="*/ 2147483647 h 1147"/>
              <a:gd name="T26" fmla="*/ 2147483647 w 2262"/>
              <a:gd name="T27" fmla="*/ 2147483647 h 1147"/>
              <a:gd name="T28" fmla="*/ 2147483647 w 2262"/>
              <a:gd name="T29" fmla="*/ 2147483647 h 1147"/>
              <a:gd name="T30" fmla="*/ 2147483647 w 2262"/>
              <a:gd name="T31" fmla="*/ 2147483647 h 1147"/>
              <a:gd name="T32" fmla="*/ 2147483647 w 2262"/>
              <a:gd name="T33" fmla="*/ 2147483647 h 1147"/>
              <a:gd name="T34" fmla="*/ 2147483647 w 2262"/>
              <a:gd name="T35" fmla="*/ 2147483647 h 1147"/>
              <a:gd name="T36" fmla="*/ 2147483647 w 2262"/>
              <a:gd name="T37" fmla="*/ 2147483647 h 1147"/>
              <a:gd name="T38" fmla="*/ 2147483647 w 2262"/>
              <a:gd name="T39" fmla="*/ 2147483647 h 1147"/>
              <a:gd name="T40" fmla="*/ 2147483647 w 2262"/>
              <a:gd name="T41" fmla="*/ 2147483647 h 1147"/>
              <a:gd name="T42" fmla="*/ 2147483647 w 2262"/>
              <a:gd name="T43" fmla="*/ 2147483647 h 1147"/>
              <a:gd name="T44" fmla="*/ 2147483647 w 2262"/>
              <a:gd name="T45" fmla="*/ 2147483647 h 1147"/>
              <a:gd name="T46" fmla="*/ 2147483647 w 2262"/>
              <a:gd name="T47" fmla="*/ 2147483647 h 1147"/>
              <a:gd name="T48" fmla="*/ 2147483647 w 2262"/>
              <a:gd name="T49" fmla="*/ 2147483647 h 1147"/>
              <a:gd name="T50" fmla="*/ 2147483647 w 2262"/>
              <a:gd name="T51" fmla="*/ 2147483647 h 1147"/>
              <a:gd name="T52" fmla="*/ 2147483647 w 2262"/>
              <a:gd name="T53" fmla="*/ 2147483647 h 1147"/>
              <a:gd name="T54" fmla="*/ 2147483647 w 2262"/>
              <a:gd name="T55" fmla="*/ 2147483647 h 1147"/>
              <a:gd name="T56" fmla="*/ 2147483647 w 2262"/>
              <a:gd name="T57" fmla="*/ 2147483647 h 1147"/>
              <a:gd name="T58" fmla="*/ 2147483647 w 2262"/>
              <a:gd name="T59" fmla="*/ 2147483647 h 1147"/>
              <a:gd name="T60" fmla="*/ 2147483647 w 2262"/>
              <a:gd name="T61" fmla="*/ 2147483647 h 1147"/>
              <a:gd name="T62" fmla="*/ 2147483647 w 2262"/>
              <a:gd name="T63" fmla="*/ 2147483647 h 1147"/>
              <a:gd name="T64" fmla="*/ 2147483647 w 2262"/>
              <a:gd name="T65" fmla="*/ 2147483647 h 1147"/>
              <a:gd name="T66" fmla="*/ 2147483647 w 2262"/>
              <a:gd name="T67" fmla="*/ 2147483647 h 1147"/>
              <a:gd name="T68" fmla="*/ 2147483647 w 2262"/>
              <a:gd name="T69" fmla="*/ 2147483647 h 1147"/>
              <a:gd name="T70" fmla="*/ 2147483647 w 2262"/>
              <a:gd name="T71" fmla="*/ 2147483647 h 1147"/>
              <a:gd name="T72" fmla="*/ 2147483647 w 2262"/>
              <a:gd name="T73" fmla="*/ 2147483647 h 1147"/>
              <a:gd name="T74" fmla="*/ 2147483647 w 2262"/>
              <a:gd name="T75" fmla="*/ 2147483647 h 1147"/>
              <a:gd name="T76" fmla="*/ 2147483647 w 2262"/>
              <a:gd name="T77" fmla="*/ 2147483647 h 1147"/>
              <a:gd name="T78" fmla="*/ 2147483647 w 2262"/>
              <a:gd name="T79" fmla="*/ 2147483647 h 1147"/>
              <a:gd name="T80" fmla="*/ 2147483647 w 2262"/>
              <a:gd name="T81" fmla="*/ 2147483647 h 1147"/>
              <a:gd name="T82" fmla="*/ 2147483647 w 2262"/>
              <a:gd name="T83" fmla="*/ 2147483647 h 114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262"/>
              <a:gd name="T127" fmla="*/ 0 h 1147"/>
              <a:gd name="T128" fmla="*/ 2262 w 2262"/>
              <a:gd name="T129" fmla="*/ 1147 h 114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262" h="1147" extrusionOk="0">
                <a:moveTo>
                  <a:pt x="66" y="294"/>
                </a:moveTo>
                <a:cubicBezTo>
                  <a:pt x="86" y="289"/>
                  <a:pt x="112" y="278"/>
                  <a:pt x="124" y="303"/>
                </a:cubicBezTo>
                <a:cubicBezTo>
                  <a:pt x="138" y="334"/>
                  <a:pt x="134" y="386"/>
                  <a:pt x="135" y="419"/>
                </a:cubicBezTo>
                <a:cubicBezTo>
                  <a:pt x="137" y="503"/>
                  <a:pt x="141" y="586"/>
                  <a:pt x="148" y="670"/>
                </a:cubicBezTo>
                <a:cubicBezTo>
                  <a:pt x="157" y="777"/>
                  <a:pt x="168" y="890"/>
                  <a:pt x="219" y="986"/>
                </a:cubicBezTo>
                <a:cubicBezTo>
                  <a:pt x="237" y="955"/>
                  <a:pt x="240" y="938"/>
                  <a:pt x="247" y="901"/>
                </a:cubicBezTo>
              </a:path>
              <a:path w="2262" h="1147" extrusionOk="0">
                <a:moveTo>
                  <a:pt x="368" y="379"/>
                </a:moveTo>
                <a:cubicBezTo>
                  <a:pt x="370" y="371"/>
                  <a:pt x="373" y="364"/>
                  <a:pt x="375" y="356"/>
                </a:cubicBezTo>
                <a:cubicBezTo>
                  <a:pt x="397" y="377"/>
                  <a:pt x="391" y="440"/>
                  <a:pt x="392" y="477"/>
                </a:cubicBezTo>
                <a:cubicBezTo>
                  <a:pt x="396" y="580"/>
                  <a:pt x="392" y="688"/>
                  <a:pt x="408" y="790"/>
                </a:cubicBezTo>
                <a:cubicBezTo>
                  <a:pt x="415" y="834"/>
                  <a:pt x="419" y="879"/>
                  <a:pt x="437" y="920"/>
                </a:cubicBezTo>
              </a:path>
              <a:path w="2262" h="1147" extrusionOk="0">
                <a:moveTo>
                  <a:pt x="46" y="516"/>
                </a:moveTo>
                <a:cubicBezTo>
                  <a:pt x="20" y="502"/>
                  <a:pt x="16" y="500"/>
                  <a:pt x="0" y="493"/>
                </a:cubicBezTo>
                <a:cubicBezTo>
                  <a:pt x="50" y="512"/>
                  <a:pt x="101" y="516"/>
                  <a:pt x="154" y="520"/>
                </a:cubicBezTo>
                <a:cubicBezTo>
                  <a:pt x="241" y="527"/>
                  <a:pt x="330" y="529"/>
                  <a:pt x="417" y="518"/>
                </a:cubicBezTo>
                <a:cubicBezTo>
                  <a:pt x="468" y="512"/>
                  <a:pt x="516" y="499"/>
                  <a:pt x="565" y="491"/>
                </a:cubicBezTo>
                <a:cubicBezTo>
                  <a:pt x="507" y="491"/>
                  <a:pt x="457" y="506"/>
                  <a:pt x="401" y="523"/>
                </a:cubicBezTo>
                <a:cubicBezTo>
                  <a:pt x="313" y="550"/>
                  <a:pt x="236" y="587"/>
                  <a:pt x="158" y="632"/>
                </a:cubicBezTo>
                <a:cubicBezTo>
                  <a:pt x="114" y="657"/>
                  <a:pt x="103" y="672"/>
                  <a:pt x="74" y="711"/>
                </a:cubicBezTo>
                <a:cubicBezTo>
                  <a:pt x="95" y="759"/>
                  <a:pt x="121" y="762"/>
                  <a:pt x="175" y="764"/>
                </a:cubicBezTo>
                <a:cubicBezTo>
                  <a:pt x="248" y="766"/>
                  <a:pt x="334" y="748"/>
                  <a:pt x="401" y="720"/>
                </a:cubicBezTo>
                <a:cubicBezTo>
                  <a:pt x="458" y="696"/>
                  <a:pt x="509" y="658"/>
                  <a:pt x="559" y="623"/>
                </a:cubicBezTo>
              </a:path>
              <a:path w="2262" h="1147" extrusionOk="0">
                <a:moveTo>
                  <a:pt x="1305" y="11"/>
                </a:moveTo>
                <a:cubicBezTo>
                  <a:pt x="1263" y="20"/>
                  <a:pt x="1256" y="36"/>
                  <a:pt x="1228" y="68"/>
                </a:cubicBezTo>
                <a:cubicBezTo>
                  <a:pt x="1123" y="188"/>
                  <a:pt x="1040" y="335"/>
                  <a:pt x="982" y="483"/>
                </a:cubicBezTo>
                <a:cubicBezTo>
                  <a:pt x="935" y="603"/>
                  <a:pt x="908" y="730"/>
                  <a:pt x="923" y="859"/>
                </a:cubicBezTo>
                <a:cubicBezTo>
                  <a:pt x="933" y="946"/>
                  <a:pt x="978" y="1047"/>
                  <a:pt x="1068" y="1075"/>
                </a:cubicBezTo>
                <a:cubicBezTo>
                  <a:pt x="1134" y="1095"/>
                  <a:pt x="1170" y="1068"/>
                  <a:pt x="1217" y="1027"/>
                </a:cubicBezTo>
              </a:path>
              <a:path w="2262" h="1147" extrusionOk="0">
                <a:moveTo>
                  <a:pt x="923" y="535"/>
                </a:moveTo>
                <a:cubicBezTo>
                  <a:pt x="875" y="534"/>
                  <a:pt x="851" y="533"/>
                  <a:pt x="808" y="550"/>
                </a:cubicBezTo>
                <a:cubicBezTo>
                  <a:pt x="860" y="588"/>
                  <a:pt x="927" y="591"/>
                  <a:pt x="994" y="590"/>
                </a:cubicBezTo>
                <a:cubicBezTo>
                  <a:pt x="1115" y="589"/>
                  <a:pt x="1235" y="574"/>
                  <a:pt x="1352" y="541"/>
                </a:cubicBezTo>
                <a:cubicBezTo>
                  <a:pt x="1447" y="509"/>
                  <a:pt x="1478" y="499"/>
                  <a:pt x="1541" y="477"/>
                </a:cubicBezTo>
              </a:path>
              <a:path w="2262" h="1147" extrusionOk="0">
                <a:moveTo>
                  <a:pt x="2005" y="203"/>
                </a:moveTo>
                <a:cubicBezTo>
                  <a:pt x="2008" y="152"/>
                  <a:pt x="2005" y="148"/>
                  <a:pt x="2052" y="121"/>
                </a:cubicBezTo>
                <a:cubicBezTo>
                  <a:pt x="2093" y="97"/>
                  <a:pt x="2145" y="93"/>
                  <a:pt x="2186" y="122"/>
                </a:cubicBezTo>
                <a:cubicBezTo>
                  <a:pt x="2251" y="169"/>
                  <a:pt x="2259" y="262"/>
                  <a:pt x="2261" y="334"/>
                </a:cubicBezTo>
                <a:cubicBezTo>
                  <a:pt x="2266" y="496"/>
                  <a:pt x="2226" y="656"/>
                  <a:pt x="2206" y="816"/>
                </a:cubicBezTo>
                <a:cubicBezTo>
                  <a:pt x="2198" y="878"/>
                  <a:pt x="2203" y="945"/>
                  <a:pt x="2189" y="1006"/>
                </a:cubicBezTo>
                <a:cubicBezTo>
                  <a:pt x="2177" y="1056"/>
                  <a:pt x="2142" y="1083"/>
                  <a:pt x="2095" y="1101"/>
                </a:cubicBezTo>
                <a:cubicBezTo>
                  <a:pt x="2028" y="1127"/>
                  <a:pt x="1964" y="1133"/>
                  <a:pt x="1894" y="1140"/>
                </a:cubicBezTo>
                <a:cubicBezTo>
                  <a:pt x="1865" y="1143"/>
                  <a:pt x="1838" y="1145"/>
                  <a:pt x="1809" y="1146"/>
                </a:cubicBezTo>
              </a:path>
            </a:pathLst>
          </a:custGeom>
          <a:noFill/>
          <a:ln w="19050" cap="rnd">
            <a:solidFill>
              <a:srgbClr val="7894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96" name="Ink 5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199063" y="5553075"/>
            <a:ext cx="163512" cy="392113"/>
          </a:xfrm>
          <a:custGeom>
            <a:avLst/>
            <a:gdLst>
              <a:gd name="T0" fmla="*/ 2147483647 w 457"/>
              <a:gd name="T1" fmla="*/ 2147483647 h 1087"/>
              <a:gd name="T2" fmla="*/ 2147483647 w 457"/>
              <a:gd name="T3" fmla="*/ 2147483647 h 1087"/>
              <a:gd name="T4" fmla="*/ 2147483647 w 457"/>
              <a:gd name="T5" fmla="*/ 2147483647 h 1087"/>
              <a:gd name="T6" fmla="*/ 2147483647 w 457"/>
              <a:gd name="T7" fmla="*/ 2147483647 h 1087"/>
              <a:gd name="T8" fmla="*/ 2147483647 w 457"/>
              <a:gd name="T9" fmla="*/ 2147483647 h 1087"/>
              <a:gd name="T10" fmla="*/ 2147483647 w 457"/>
              <a:gd name="T11" fmla="*/ 2147483647 h 1087"/>
              <a:gd name="T12" fmla="*/ 2147483647 w 457"/>
              <a:gd name="T13" fmla="*/ 2147483647 h 1087"/>
              <a:gd name="T14" fmla="*/ 2147483647 w 457"/>
              <a:gd name="T15" fmla="*/ 2147483647 h 1087"/>
              <a:gd name="T16" fmla="*/ 2147483647 w 457"/>
              <a:gd name="T17" fmla="*/ 2147483647 h 1087"/>
              <a:gd name="T18" fmla="*/ 2147483647 w 457"/>
              <a:gd name="T19" fmla="*/ 2147483647 h 1087"/>
              <a:gd name="T20" fmla="*/ 2147483647 w 457"/>
              <a:gd name="T21" fmla="*/ 2147483647 h 1087"/>
              <a:gd name="T22" fmla="*/ 2147483647 w 457"/>
              <a:gd name="T23" fmla="*/ 2147483647 h 1087"/>
              <a:gd name="T24" fmla="*/ 2147483647 w 457"/>
              <a:gd name="T25" fmla="*/ 2147483647 h 108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7"/>
              <a:gd name="T40" fmla="*/ 0 h 1087"/>
              <a:gd name="T41" fmla="*/ 457 w 457"/>
              <a:gd name="T42" fmla="*/ 1087 h 108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7" h="1087" extrusionOk="0">
                <a:moveTo>
                  <a:pt x="456" y="80"/>
                </a:moveTo>
                <a:cubicBezTo>
                  <a:pt x="439" y="52"/>
                  <a:pt x="450" y="53"/>
                  <a:pt x="417" y="43"/>
                </a:cubicBezTo>
                <a:cubicBezTo>
                  <a:pt x="386" y="34"/>
                  <a:pt x="353" y="30"/>
                  <a:pt x="322" y="22"/>
                </a:cubicBezTo>
                <a:cubicBezTo>
                  <a:pt x="302" y="17"/>
                  <a:pt x="241" y="-9"/>
                  <a:pt x="221" y="1"/>
                </a:cubicBezTo>
                <a:cubicBezTo>
                  <a:pt x="192" y="16"/>
                  <a:pt x="196" y="58"/>
                  <a:pt x="191" y="85"/>
                </a:cubicBezTo>
                <a:cubicBezTo>
                  <a:pt x="179" y="153"/>
                  <a:pt x="172" y="222"/>
                  <a:pt x="162" y="291"/>
                </a:cubicBezTo>
                <a:cubicBezTo>
                  <a:pt x="149" y="383"/>
                  <a:pt x="133" y="474"/>
                  <a:pt x="113" y="564"/>
                </a:cubicBezTo>
                <a:cubicBezTo>
                  <a:pt x="89" y="670"/>
                  <a:pt x="58" y="774"/>
                  <a:pt x="27" y="877"/>
                </a:cubicBezTo>
                <a:cubicBezTo>
                  <a:pt x="20" y="899"/>
                  <a:pt x="7" y="925"/>
                  <a:pt x="4" y="948"/>
                </a:cubicBezTo>
                <a:cubicBezTo>
                  <a:pt x="0" y="976"/>
                  <a:pt x="14" y="978"/>
                  <a:pt x="39" y="989"/>
                </a:cubicBezTo>
                <a:cubicBezTo>
                  <a:pt x="77" y="1006"/>
                  <a:pt x="132" y="1013"/>
                  <a:pt x="172" y="1021"/>
                </a:cubicBezTo>
                <a:cubicBezTo>
                  <a:pt x="230" y="1033"/>
                  <a:pt x="288" y="1042"/>
                  <a:pt x="344" y="1061"/>
                </a:cubicBezTo>
                <a:cubicBezTo>
                  <a:pt x="372" y="1071"/>
                  <a:pt x="403" y="1076"/>
                  <a:pt x="428" y="1083"/>
                </a:cubicBezTo>
              </a:path>
            </a:pathLst>
          </a:custGeom>
          <a:noFill/>
          <a:ln w="19050" cap="rnd">
            <a:solidFill>
              <a:srgbClr val="7894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97" name="Ink 5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641975" y="5568950"/>
            <a:ext cx="252413" cy="327025"/>
          </a:xfrm>
          <a:custGeom>
            <a:avLst/>
            <a:gdLst>
              <a:gd name="T0" fmla="*/ 2147483647 w 701"/>
              <a:gd name="T1" fmla="*/ 0 h 911"/>
              <a:gd name="T2" fmla="*/ 2147483647 w 701"/>
              <a:gd name="T3" fmla="*/ 2147483647 h 911"/>
              <a:gd name="T4" fmla="*/ 2147483647 w 701"/>
              <a:gd name="T5" fmla="*/ 2147483647 h 911"/>
              <a:gd name="T6" fmla="*/ 0 w 701"/>
              <a:gd name="T7" fmla="*/ 2147483647 h 911"/>
              <a:gd name="T8" fmla="*/ 2147483647 w 701"/>
              <a:gd name="T9" fmla="*/ 2147483647 h 911"/>
              <a:gd name="T10" fmla="*/ 2147483647 w 701"/>
              <a:gd name="T11" fmla="*/ 2147483647 h 911"/>
              <a:gd name="T12" fmla="*/ 2147483647 w 701"/>
              <a:gd name="T13" fmla="*/ 2147483647 h 911"/>
              <a:gd name="T14" fmla="*/ 2147483647 w 701"/>
              <a:gd name="T15" fmla="*/ 2147483647 h 911"/>
              <a:gd name="T16" fmla="*/ 2147483647 w 701"/>
              <a:gd name="T17" fmla="*/ 2147483647 h 911"/>
              <a:gd name="T18" fmla="*/ 2147483647 w 701"/>
              <a:gd name="T19" fmla="*/ 2147483647 h 911"/>
              <a:gd name="T20" fmla="*/ 2147483647 w 701"/>
              <a:gd name="T21" fmla="*/ 2147483647 h 911"/>
              <a:gd name="T22" fmla="*/ 2147483647 w 701"/>
              <a:gd name="T23" fmla="*/ 2147483647 h 911"/>
              <a:gd name="T24" fmla="*/ 2147483647 w 701"/>
              <a:gd name="T25" fmla="*/ 2147483647 h 911"/>
              <a:gd name="T26" fmla="*/ 2147483647 w 701"/>
              <a:gd name="T27" fmla="*/ 2147483647 h 911"/>
              <a:gd name="T28" fmla="*/ 2147483647 w 701"/>
              <a:gd name="T29" fmla="*/ 2147483647 h 91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01"/>
              <a:gd name="T46" fmla="*/ 0 h 911"/>
              <a:gd name="T47" fmla="*/ 701 w 701"/>
              <a:gd name="T48" fmla="*/ 911 h 91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01" h="911" extrusionOk="0">
                <a:moveTo>
                  <a:pt x="256" y="0"/>
                </a:moveTo>
                <a:cubicBezTo>
                  <a:pt x="218" y="10"/>
                  <a:pt x="193" y="42"/>
                  <a:pt x="171" y="76"/>
                </a:cubicBezTo>
                <a:cubicBezTo>
                  <a:pt x="121" y="154"/>
                  <a:pt x="84" y="245"/>
                  <a:pt x="58" y="333"/>
                </a:cubicBezTo>
                <a:cubicBezTo>
                  <a:pt x="27" y="439"/>
                  <a:pt x="6" y="552"/>
                  <a:pt x="0" y="662"/>
                </a:cubicBezTo>
                <a:cubicBezTo>
                  <a:pt x="-4" y="734"/>
                  <a:pt x="1" y="811"/>
                  <a:pt x="32" y="877"/>
                </a:cubicBezTo>
                <a:cubicBezTo>
                  <a:pt x="53" y="920"/>
                  <a:pt x="82" y="911"/>
                  <a:pt x="117" y="896"/>
                </a:cubicBezTo>
              </a:path>
              <a:path w="701" h="911" extrusionOk="0">
                <a:moveTo>
                  <a:pt x="645" y="182"/>
                </a:moveTo>
                <a:cubicBezTo>
                  <a:pt x="654" y="151"/>
                  <a:pt x="629" y="192"/>
                  <a:pt x="621" y="201"/>
                </a:cubicBezTo>
                <a:cubicBezTo>
                  <a:pt x="593" y="234"/>
                  <a:pt x="566" y="268"/>
                  <a:pt x="533" y="297"/>
                </a:cubicBezTo>
                <a:cubicBezTo>
                  <a:pt x="503" y="324"/>
                  <a:pt x="471" y="350"/>
                  <a:pt x="439" y="374"/>
                </a:cubicBezTo>
                <a:cubicBezTo>
                  <a:pt x="418" y="390"/>
                  <a:pt x="392" y="406"/>
                  <a:pt x="376" y="428"/>
                </a:cubicBezTo>
                <a:cubicBezTo>
                  <a:pt x="362" y="448"/>
                  <a:pt x="373" y="470"/>
                  <a:pt x="387" y="487"/>
                </a:cubicBezTo>
                <a:cubicBezTo>
                  <a:pt x="415" y="521"/>
                  <a:pt x="450" y="546"/>
                  <a:pt x="484" y="572"/>
                </a:cubicBezTo>
                <a:cubicBezTo>
                  <a:pt x="534" y="609"/>
                  <a:pt x="584" y="647"/>
                  <a:pt x="635" y="682"/>
                </a:cubicBezTo>
                <a:cubicBezTo>
                  <a:pt x="661" y="700"/>
                  <a:pt x="678" y="727"/>
                  <a:pt x="700" y="714"/>
                </a:cubicBezTo>
              </a:path>
            </a:pathLst>
          </a:custGeom>
          <a:noFill/>
          <a:ln w="19050" cap="rnd">
            <a:solidFill>
              <a:srgbClr val="7894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98" name="Ink 5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162675" y="5588000"/>
            <a:ext cx="173038" cy="233363"/>
          </a:xfrm>
          <a:custGeom>
            <a:avLst/>
            <a:gdLst>
              <a:gd name="T0" fmla="*/ 0 w 481"/>
              <a:gd name="T1" fmla="*/ 2147483647 h 650"/>
              <a:gd name="T2" fmla="*/ 2147483647 w 481"/>
              <a:gd name="T3" fmla="*/ 2147483647 h 650"/>
              <a:gd name="T4" fmla="*/ 2147483647 w 481"/>
              <a:gd name="T5" fmla="*/ 2147483647 h 650"/>
              <a:gd name="T6" fmla="*/ 2147483647 w 481"/>
              <a:gd name="T7" fmla="*/ 2147483647 h 650"/>
              <a:gd name="T8" fmla="*/ 2147483647 w 481"/>
              <a:gd name="T9" fmla="*/ 2147483647 h 650"/>
              <a:gd name="T10" fmla="*/ 2147483647 w 481"/>
              <a:gd name="T11" fmla="*/ 2147483647 h 650"/>
              <a:gd name="T12" fmla="*/ 2147483647 w 481"/>
              <a:gd name="T13" fmla="*/ 2147483647 h 650"/>
              <a:gd name="T14" fmla="*/ 2147483647 w 481"/>
              <a:gd name="T15" fmla="*/ 2147483647 h 650"/>
              <a:gd name="T16" fmla="*/ 2147483647 w 481"/>
              <a:gd name="T17" fmla="*/ 2147483647 h 650"/>
              <a:gd name="T18" fmla="*/ 2147483647 w 481"/>
              <a:gd name="T19" fmla="*/ 2147483647 h 650"/>
              <a:gd name="T20" fmla="*/ 2147483647 w 481"/>
              <a:gd name="T21" fmla="*/ 0 h 6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81"/>
              <a:gd name="T34" fmla="*/ 0 h 650"/>
              <a:gd name="T35" fmla="*/ 481 w 481"/>
              <a:gd name="T36" fmla="*/ 650 h 65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81" h="650" extrusionOk="0">
                <a:moveTo>
                  <a:pt x="0" y="97"/>
                </a:moveTo>
                <a:cubicBezTo>
                  <a:pt x="20" y="119"/>
                  <a:pt x="21" y="123"/>
                  <a:pt x="27" y="159"/>
                </a:cubicBezTo>
                <a:cubicBezTo>
                  <a:pt x="38" y="225"/>
                  <a:pt x="53" y="292"/>
                  <a:pt x="70" y="357"/>
                </a:cubicBezTo>
                <a:cubicBezTo>
                  <a:pt x="87" y="419"/>
                  <a:pt x="111" y="475"/>
                  <a:pt x="139" y="533"/>
                </a:cubicBezTo>
                <a:cubicBezTo>
                  <a:pt x="156" y="568"/>
                  <a:pt x="174" y="598"/>
                  <a:pt x="202" y="626"/>
                </a:cubicBezTo>
                <a:cubicBezTo>
                  <a:pt x="213" y="637"/>
                  <a:pt x="221" y="640"/>
                  <a:pt x="233" y="649"/>
                </a:cubicBezTo>
                <a:cubicBezTo>
                  <a:pt x="242" y="633"/>
                  <a:pt x="254" y="618"/>
                  <a:pt x="260" y="598"/>
                </a:cubicBezTo>
                <a:cubicBezTo>
                  <a:pt x="287" y="500"/>
                  <a:pt x="307" y="401"/>
                  <a:pt x="337" y="304"/>
                </a:cubicBezTo>
                <a:cubicBezTo>
                  <a:pt x="358" y="237"/>
                  <a:pt x="387" y="173"/>
                  <a:pt x="413" y="108"/>
                </a:cubicBezTo>
                <a:cubicBezTo>
                  <a:pt x="428" y="69"/>
                  <a:pt x="448" y="48"/>
                  <a:pt x="471" y="16"/>
                </a:cubicBezTo>
                <a:cubicBezTo>
                  <a:pt x="474" y="11"/>
                  <a:pt x="477" y="5"/>
                  <a:pt x="480" y="0"/>
                </a:cubicBezTo>
              </a:path>
            </a:pathLst>
          </a:custGeom>
          <a:noFill/>
          <a:ln w="19050" cap="rnd">
            <a:solidFill>
              <a:srgbClr val="7894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99" name="Ink 5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475413" y="5489575"/>
            <a:ext cx="620712" cy="357188"/>
          </a:xfrm>
          <a:custGeom>
            <a:avLst/>
            <a:gdLst>
              <a:gd name="T0" fmla="*/ 2147483647 w 1724"/>
              <a:gd name="T1" fmla="*/ 2147483647 h 990"/>
              <a:gd name="T2" fmla="*/ 2147483647 w 1724"/>
              <a:gd name="T3" fmla="*/ 2147483647 h 990"/>
              <a:gd name="T4" fmla="*/ 2147483647 w 1724"/>
              <a:gd name="T5" fmla="*/ 2147483647 h 990"/>
              <a:gd name="T6" fmla="*/ 2147483647 w 1724"/>
              <a:gd name="T7" fmla="*/ 2147483647 h 990"/>
              <a:gd name="T8" fmla="*/ 2147483647 w 1724"/>
              <a:gd name="T9" fmla="*/ 2147483647 h 990"/>
              <a:gd name="T10" fmla="*/ 2147483647 w 1724"/>
              <a:gd name="T11" fmla="*/ 2147483647 h 990"/>
              <a:gd name="T12" fmla="*/ 2147483647 w 1724"/>
              <a:gd name="T13" fmla="*/ 2147483647 h 990"/>
              <a:gd name="T14" fmla="*/ 2147483647 w 1724"/>
              <a:gd name="T15" fmla="*/ 2147483647 h 990"/>
              <a:gd name="T16" fmla="*/ 2147483647 w 1724"/>
              <a:gd name="T17" fmla="*/ 2147483647 h 990"/>
              <a:gd name="T18" fmla="*/ 2147483647 w 1724"/>
              <a:gd name="T19" fmla="*/ 2147483647 h 990"/>
              <a:gd name="T20" fmla="*/ 2147483647 w 1724"/>
              <a:gd name="T21" fmla="*/ 2147483647 h 990"/>
              <a:gd name="T22" fmla="*/ 2147483647 w 1724"/>
              <a:gd name="T23" fmla="*/ 2147483647 h 990"/>
              <a:gd name="T24" fmla="*/ 2147483647 w 1724"/>
              <a:gd name="T25" fmla="*/ 2147483647 h 990"/>
              <a:gd name="T26" fmla="*/ 2147483647 w 1724"/>
              <a:gd name="T27" fmla="*/ 2147483647 h 990"/>
              <a:gd name="T28" fmla="*/ 2147483647 w 1724"/>
              <a:gd name="T29" fmla="*/ 2147483647 h 990"/>
              <a:gd name="T30" fmla="*/ 2147483647 w 1724"/>
              <a:gd name="T31" fmla="*/ 2147483647 h 990"/>
              <a:gd name="T32" fmla="*/ 2147483647 w 1724"/>
              <a:gd name="T33" fmla="*/ 2147483647 h 990"/>
              <a:gd name="T34" fmla="*/ 2147483647 w 1724"/>
              <a:gd name="T35" fmla="*/ 2147483647 h 990"/>
              <a:gd name="T36" fmla="*/ 2147483647 w 1724"/>
              <a:gd name="T37" fmla="*/ 2147483647 h 990"/>
              <a:gd name="T38" fmla="*/ 2147483647 w 1724"/>
              <a:gd name="T39" fmla="*/ 2147483647 h 990"/>
              <a:gd name="T40" fmla="*/ 2147483647 w 1724"/>
              <a:gd name="T41" fmla="*/ 2147483647 h 990"/>
              <a:gd name="T42" fmla="*/ 2147483647 w 1724"/>
              <a:gd name="T43" fmla="*/ 2147483647 h 990"/>
              <a:gd name="T44" fmla="*/ 2147483647 w 1724"/>
              <a:gd name="T45" fmla="*/ 2147483647 h 990"/>
              <a:gd name="T46" fmla="*/ 2147483647 w 1724"/>
              <a:gd name="T47" fmla="*/ 2147483647 h 990"/>
              <a:gd name="T48" fmla="*/ 2147483647 w 1724"/>
              <a:gd name="T49" fmla="*/ 2147483647 h 990"/>
              <a:gd name="T50" fmla="*/ 2147483647 w 1724"/>
              <a:gd name="T51" fmla="*/ 2147483647 h 990"/>
              <a:gd name="T52" fmla="*/ 2147483647 w 1724"/>
              <a:gd name="T53" fmla="*/ 2147483647 h 990"/>
              <a:gd name="T54" fmla="*/ 2147483647 w 1724"/>
              <a:gd name="T55" fmla="*/ 2147483647 h 990"/>
              <a:gd name="T56" fmla="*/ 2147483647 w 1724"/>
              <a:gd name="T57" fmla="*/ 2147483647 h 990"/>
              <a:gd name="T58" fmla="*/ 2147483647 w 1724"/>
              <a:gd name="T59" fmla="*/ 2147483647 h 990"/>
              <a:gd name="T60" fmla="*/ 2147483647 w 1724"/>
              <a:gd name="T61" fmla="*/ 2147483647 h 990"/>
              <a:gd name="T62" fmla="*/ 2147483647 w 1724"/>
              <a:gd name="T63" fmla="*/ 2147483647 h 990"/>
              <a:gd name="T64" fmla="*/ 2147483647 w 1724"/>
              <a:gd name="T65" fmla="*/ 2147483647 h 990"/>
              <a:gd name="T66" fmla="*/ 2147483647 w 1724"/>
              <a:gd name="T67" fmla="*/ 2147483647 h 990"/>
              <a:gd name="T68" fmla="*/ 2147483647 w 1724"/>
              <a:gd name="T69" fmla="*/ 2147483647 h 990"/>
              <a:gd name="T70" fmla="*/ 2147483647 w 1724"/>
              <a:gd name="T71" fmla="*/ 2147483647 h 990"/>
              <a:gd name="T72" fmla="*/ 2147483647 w 1724"/>
              <a:gd name="T73" fmla="*/ 2147483647 h 990"/>
              <a:gd name="T74" fmla="*/ 2147483647 w 1724"/>
              <a:gd name="T75" fmla="*/ 2147483647 h 990"/>
              <a:gd name="T76" fmla="*/ 2147483647 w 1724"/>
              <a:gd name="T77" fmla="*/ 2147483647 h 990"/>
              <a:gd name="T78" fmla="*/ 2147483647 w 1724"/>
              <a:gd name="T79" fmla="*/ 2147483647 h 990"/>
              <a:gd name="T80" fmla="*/ 2147483647 w 1724"/>
              <a:gd name="T81" fmla="*/ 2147483647 h 990"/>
              <a:gd name="T82" fmla="*/ 2147483647 w 1724"/>
              <a:gd name="T83" fmla="*/ 2147483647 h 99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724"/>
              <a:gd name="T127" fmla="*/ 0 h 990"/>
              <a:gd name="T128" fmla="*/ 1724 w 1724"/>
              <a:gd name="T129" fmla="*/ 990 h 99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724" h="990" extrusionOk="0">
                <a:moveTo>
                  <a:pt x="4" y="500"/>
                </a:moveTo>
                <a:cubicBezTo>
                  <a:pt x="6" y="538"/>
                  <a:pt x="11" y="566"/>
                  <a:pt x="24" y="605"/>
                </a:cubicBezTo>
                <a:cubicBezTo>
                  <a:pt x="45" y="670"/>
                  <a:pt x="61" y="737"/>
                  <a:pt x="82" y="803"/>
                </a:cubicBezTo>
                <a:cubicBezTo>
                  <a:pt x="89" y="824"/>
                  <a:pt x="103" y="927"/>
                  <a:pt x="123" y="940"/>
                </a:cubicBezTo>
                <a:cubicBezTo>
                  <a:pt x="124" y="936"/>
                  <a:pt x="126" y="932"/>
                  <a:pt x="127" y="928"/>
                </a:cubicBezTo>
                <a:cubicBezTo>
                  <a:pt x="122" y="872"/>
                  <a:pt x="117" y="818"/>
                  <a:pt x="116" y="762"/>
                </a:cubicBezTo>
                <a:cubicBezTo>
                  <a:pt x="115" y="680"/>
                  <a:pt x="120" y="598"/>
                  <a:pt x="135" y="517"/>
                </a:cubicBezTo>
                <a:cubicBezTo>
                  <a:pt x="148" y="450"/>
                  <a:pt x="168" y="357"/>
                  <a:pt x="218" y="306"/>
                </a:cubicBezTo>
                <a:cubicBezTo>
                  <a:pt x="242" y="281"/>
                  <a:pt x="275" y="257"/>
                  <a:pt x="313" y="261"/>
                </a:cubicBezTo>
                <a:cubicBezTo>
                  <a:pt x="341" y="270"/>
                  <a:pt x="349" y="272"/>
                  <a:pt x="367" y="276"/>
                </a:cubicBezTo>
              </a:path>
              <a:path w="1724" h="990" extrusionOk="0">
                <a:moveTo>
                  <a:pt x="520" y="586"/>
                </a:moveTo>
                <a:cubicBezTo>
                  <a:pt x="505" y="631"/>
                  <a:pt x="480" y="684"/>
                  <a:pt x="472" y="730"/>
                </a:cubicBezTo>
                <a:cubicBezTo>
                  <a:pt x="465" y="771"/>
                  <a:pt x="470" y="802"/>
                  <a:pt x="477" y="841"/>
                </a:cubicBezTo>
                <a:cubicBezTo>
                  <a:pt x="517" y="857"/>
                  <a:pt x="532" y="845"/>
                  <a:pt x="566" y="819"/>
                </a:cubicBezTo>
                <a:cubicBezTo>
                  <a:pt x="610" y="785"/>
                  <a:pt x="644" y="740"/>
                  <a:pt x="674" y="693"/>
                </a:cubicBezTo>
                <a:cubicBezTo>
                  <a:pt x="702" y="649"/>
                  <a:pt x="716" y="601"/>
                  <a:pt x="716" y="549"/>
                </a:cubicBezTo>
                <a:cubicBezTo>
                  <a:pt x="716" y="508"/>
                  <a:pt x="706" y="475"/>
                  <a:pt x="681" y="443"/>
                </a:cubicBezTo>
                <a:cubicBezTo>
                  <a:pt x="665" y="423"/>
                  <a:pt x="663" y="420"/>
                  <a:pt x="642" y="423"/>
                </a:cubicBezTo>
                <a:cubicBezTo>
                  <a:pt x="640" y="459"/>
                  <a:pt x="651" y="490"/>
                  <a:pt x="659" y="526"/>
                </a:cubicBezTo>
                <a:cubicBezTo>
                  <a:pt x="672" y="586"/>
                  <a:pt x="693" y="642"/>
                  <a:pt x="718" y="699"/>
                </a:cubicBezTo>
                <a:cubicBezTo>
                  <a:pt x="738" y="744"/>
                  <a:pt x="763" y="784"/>
                  <a:pt x="807" y="809"/>
                </a:cubicBezTo>
                <a:cubicBezTo>
                  <a:pt x="839" y="827"/>
                  <a:pt x="869" y="825"/>
                  <a:pt x="897" y="802"/>
                </a:cubicBezTo>
                <a:cubicBezTo>
                  <a:pt x="929" y="776"/>
                  <a:pt x="940" y="731"/>
                  <a:pt x="942" y="692"/>
                </a:cubicBezTo>
                <a:cubicBezTo>
                  <a:pt x="944" y="642"/>
                  <a:pt x="932" y="594"/>
                  <a:pt x="907" y="551"/>
                </a:cubicBezTo>
                <a:cubicBezTo>
                  <a:pt x="898" y="535"/>
                  <a:pt x="815" y="476"/>
                  <a:pt x="815" y="469"/>
                </a:cubicBezTo>
                <a:cubicBezTo>
                  <a:pt x="809" y="454"/>
                  <a:pt x="811" y="447"/>
                  <a:pt x="827" y="438"/>
                </a:cubicBezTo>
              </a:path>
              <a:path w="1724" h="990" extrusionOk="0">
                <a:moveTo>
                  <a:pt x="1209" y="10"/>
                </a:moveTo>
                <a:cubicBezTo>
                  <a:pt x="1181" y="23"/>
                  <a:pt x="1185" y="36"/>
                  <a:pt x="1173" y="65"/>
                </a:cubicBezTo>
                <a:cubicBezTo>
                  <a:pt x="1092" y="264"/>
                  <a:pt x="1050" y="497"/>
                  <a:pt x="1086" y="710"/>
                </a:cubicBezTo>
                <a:cubicBezTo>
                  <a:pt x="1096" y="766"/>
                  <a:pt x="1112" y="830"/>
                  <a:pt x="1162" y="864"/>
                </a:cubicBezTo>
                <a:cubicBezTo>
                  <a:pt x="1199" y="889"/>
                  <a:pt x="1232" y="878"/>
                  <a:pt x="1260" y="845"/>
                </a:cubicBezTo>
                <a:cubicBezTo>
                  <a:pt x="1266" y="835"/>
                  <a:pt x="1273" y="826"/>
                  <a:pt x="1279" y="816"/>
                </a:cubicBezTo>
              </a:path>
              <a:path w="1724" h="990" extrusionOk="0">
                <a:moveTo>
                  <a:pt x="1024" y="465"/>
                </a:moveTo>
                <a:cubicBezTo>
                  <a:pt x="988" y="465"/>
                  <a:pt x="976" y="460"/>
                  <a:pt x="947" y="477"/>
                </a:cubicBezTo>
                <a:cubicBezTo>
                  <a:pt x="988" y="502"/>
                  <a:pt x="1035" y="510"/>
                  <a:pt x="1086" y="505"/>
                </a:cubicBezTo>
                <a:cubicBezTo>
                  <a:pt x="1168" y="497"/>
                  <a:pt x="1252" y="473"/>
                  <a:pt x="1327" y="439"/>
                </a:cubicBezTo>
                <a:cubicBezTo>
                  <a:pt x="1348" y="428"/>
                  <a:pt x="1369" y="418"/>
                  <a:pt x="1390" y="407"/>
                </a:cubicBezTo>
              </a:path>
              <a:path w="1724" h="990" extrusionOk="0">
                <a:moveTo>
                  <a:pt x="1578" y="11"/>
                </a:moveTo>
                <a:cubicBezTo>
                  <a:pt x="1595" y="49"/>
                  <a:pt x="1613" y="87"/>
                  <a:pt x="1625" y="127"/>
                </a:cubicBezTo>
                <a:cubicBezTo>
                  <a:pt x="1654" y="230"/>
                  <a:pt x="1676" y="339"/>
                  <a:pt x="1691" y="445"/>
                </a:cubicBezTo>
                <a:cubicBezTo>
                  <a:pt x="1707" y="563"/>
                  <a:pt x="1710" y="681"/>
                  <a:pt x="1717" y="799"/>
                </a:cubicBezTo>
                <a:cubicBezTo>
                  <a:pt x="1722" y="875"/>
                  <a:pt x="1723" y="923"/>
                  <a:pt x="1688" y="989"/>
                </a:cubicBezTo>
              </a:path>
            </a:pathLst>
          </a:custGeom>
          <a:noFill/>
          <a:ln w="19050" cap="rnd">
            <a:solidFill>
              <a:srgbClr val="7894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100" name="Ink 5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388225" y="5378450"/>
            <a:ext cx="1512888" cy="458788"/>
          </a:xfrm>
          <a:custGeom>
            <a:avLst/>
            <a:gdLst>
              <a:gd name="T0" fmla="*/ 2147483647 w 4204"/>
              <a:gd name="T1" fmla="*/ 2147483647 h 1277"/>
              <a:gd name="T2" fmla="*/ 2147483647 w 4204"/>
              <a:gd name="T3" fmla="*/ 2147483647 h 1277"/>
              <a:gd name="T4" fmla="*/ 2147483647 w 4204"/>
              <a:gd name="T5" fmla="*/ 2147483647 h 1277"/>
              <a:gd name="T6" fmla="*/ 2147483647 w 4204"/>
              <a:gd name="T7" fmla="*/ 2147483647 h 1277"/>
              <a:gd name="T8" fmla="*/ 2147483647 w 4204"/>
              <a:gd name="T9" fmla="*/ 2147483647 h 1277"/>
              <a:gd name="T10" fmla="*/ 2147483647 w 4204"/>
              <a:gd name="T11" fmla="*/ 2147483647 h 1277"/>
              <a:gd name="T12" fmla="*/ 2147483647 w 4204"/>
              <a:gd name="T13" fmla="*/ 2147483647 h 1277"/>
              <a:gd name="T14" fmla="*/ 2147483647 w 4204"/>
              <a:gd name="T15" fmla="*/ 2147483647 h 1277"/>
              <a:gd name="T16" fmla="*/ 2147483647 w 4204"/>
              <a:gd name="T17" fmla="*/ 2147483647 h 1277"/>
              <a:gd name="T18" fmla="*/ 2147483647 w 4204"/>
              <a:gd name="T19" fmla="*/ 2147483647 h 1277"/>
              <a:gd name="T20" fmla="*/ 2147483647 w 4204"/>
              <a:gd name="T21" fmla="*/ 2147483647 h 1277"/>
              <a:gd name="T22" fmla="*/ 2147483647 w 4204"/>
              <a:gd name="T23" fmla="*/ 2147483647 h 1277"/>
              <a:gd name="T24" fmla="*/ 2147483647 w 4204"/>
              <a:gd name="T25" fmla="*/ 2147483647 h 1277"/>
              <a:gd name="T26" fmla="*/ 2147483647 w 4204"/>
              <a:gd name="T27" fmla="*/ 2147483647 h 1277"/>
              <a:gd name="T28" fmla="*/ 2147483647 w 4204"/>
              <a:gd name="T29" fmla="*/ 2147483647 h 1277"/>
              <a:gd name="T30" fmla="*/ 2147483647 w 4204"/>
              <a:gd name="T31" fmla="*/ 2147483647 h 1277"/>
              <a:gd name="T32" fmla="*/ 2147483647 w 4204"/>
              <a:gd name="T33" fmla="*/ 2147483647 h 1277"/>
              <a:gd name="T34" fmla="*/ 2147483647 w 4204"/>
              <a:gd name="T35" fmla="*/ 2147483647 h 1277"/>
              <a:gd name="T36" fmla="*/ 2147483647 w 4204"/>
              <a:gd name="T37" fmla="*/ 2147483647 h 1277"/>
              <a:gd name="T38" fmla="*/ 2147483647 w 4204"/>
              <a:gd name="T39" fmla="*/ 2147483647 h 1277"/>
              <a:gd name="T40" fmla="*/ 2147483647 w 4204"/>
              <a:gd name="T41" fmla="*/ 2147483647 h 1277"/>
              <a:gd name="T42" fmla="*/ 2147483647 w 4204"/>
              <a:gd name="T43" fmla="*/ 2147483647 h 1277"/>
              <a:gd name="T44" fmla="*/ 2147483647 w 4204"/>
              <a:gd name="T45" fmla="*/ 2147483647 h 1277"/>
              <a:gd name="T46" fmla="*/ 2147483647 w 4204"/>
              <a:gd name="T47" fmla="*/ 2147483647 h 1277"/>
              <a:gd name="T48" fmla="*/ 2147483647 w 4204"/>
              <a:gd name="T49" fmla="*/ 2147483647 h 1277"/>
              <a:gd name="T50" fmla="*/ 2147483647 w 4204"/>
              <a:gd name="T51" fmla="*/ 2147483647 h 1277"/>
              <a:gd name="T52" fmla="*/ 2147483647 w 4204"/>
              <a:gd name="T53" fmla="*/ 2147483647 h 1277"/>
              <a:gd name="T54" fmla="*/ 2147483647 w 4204"/>
              <a:gd name="T55" fmla="*/ 2147483647 h 1277"/>
              <a:gd name="T56" fmla="*/ 2147483647 w 4204"/>
              <a:gd name="T57" fmla="*/ 2147483647 h 1277"/>
              <a:gd name="T58" fmla="*/ 2147483647 w 4204"/>
              <a:gd name="T59" fmla="*/ 2147483647 h 1277"/>
              <a:gd name="T60" fmla="*/ 2147483647 w 4204"/>
              <a:gd name="T61" fmla="*/ 2147483647 h 1277"/>
              <a:gd name="T62" fmla="*/ 2147483647 w 4204"/>
              <a:gd name="T63" fmla="*/ 2147483647 h 1277"/>
              <a:gd name="T64" fmla="*/ 2147483647 w 4204"/>
              <a:gd name="T65" fmla="*/ 2147483647 h 1277"/>
              <a:gd name="T66" fmla="*/ 2147483647 w 4204"/>
              <a:gd name="T67" fmla="*/ 2147483647 h 1277"/>
              <a:gd name="T68" fmla="*/ 2147483647 w 4204"/>
              <a:gd name="T69" fmla="*/ 2147483647 h 1277"/>
              <a:gd name="T70" fmla="*/ 2147483647 w 4204"/>
              <a:gd name="T71" fmla="*/ 2147483647 h 1277"/>
              <a:gd name="T72" fmla="*/ 2147483647 w 4204"/>
              <a:gd name="T73" fmla="*/ 2147483647 h 1277"/>
              <a:gd name="T74" fmla="*/ 2147483647 w 4204"/>
              <a:gd name="T75" fmla="*/ 2147483647 h 1277"/>
              <a:gd name="T76" fmla="*/ 2147483647 w 4204"/>
              <a:gd name="T77" fmla="*/ 2147483647 h 1277"/>
              <a:gd name="T78" fmla="*/ 2147483647 w 4204"/>
              <a:gd name="T79" fmla="*/ 2147483647 h 1277"/>
              <a:gd name="T80" fmla="*/ 2147483647 w 4204"/>
              <a:gd name="T81" fmla="*/ 2147483647 h 1277"/>
              <a:gd name="T82" fmla="*/ 2147483647 w 4204"/>
              <a:gd name="T83" fmla="*/ 2147483647 h 1277"/>
              <a:gd name="T84" fmla="*/ 2147483647 w 4204"/>
              <a:gd name="T85" fmla="*/ 2147483647 h 1277"/>
              <a:gd name="T86" fmla="*/ 2147483647 w 4204"/>
              <a:gd name="T87" fmla="*/ 2147483647 h 1277"/>
              <a:gd name="T88" fmla="*/ 2147483647 w 4204"/>
              <a:gd name="T89" fmla="*/ 2147483647 h 1277"/>
              <a:gd name="T90" fmla="*/ 2147483647 w 4204"/>
              <a:gd name="T91" fmla="*/ 2147483647 h 1277"/>
              <a:gd name="T92" fmla="*/ 2147483647 w 4204"/>
              <a:gd name="T93" fmla="*/ 2147483647 h 1277"/>
              <a:gd name="T94" fmla="*/ 2147483647 w 4204"/>
              <a:gd name="T95" fmla="*/ 2147483647 h 1277"/>
              <a:gd name="T96" fmla="*/ 2147483647 w 4204"/>
              <a:gd name="T97" fmla="*/ 2147483647 h 1277"/>
              <a:gd name="T98" fmla="*/ 2147483647 w 4204"/>
              <a:gd name="T99" fmla="*/ 2147483647 h 1277"/>
              <a:gd name="T100" fmla="*/ 2147483647 w 4204"/>
              <a:gd name="T101" fmla="*/ 2147483647 h 1277"/>
              <a:gd name="T102" fmla="*/ 2147483647 w 4204"/>
              <a:gd name="T103" fmla="*/ 2147483647 h 1277"/>
              <a:gd name="T104" fmla="*/ 2147483647 w 4204"/>
              <a:gd name="T105" fmla="*/ 2147483647 h 1277"/>
              <a:gd name="T106" fmla="*/ 2147483647 w 4204"/>
              <a:gd name="T107" fmla="*/ 2147483647 h 1277"/>
              <a:gd name="T108" fmla="*/ 2147483647 w 4204"/>
              <a:gd name="T109" fmla="*/ 2147483647 h 1277"/>
              <a:gd name="T110" fmla="*/ 2147483647 w 4204"/>
              <a:gd name="T111" fmla="*/ 2147483647 h 1277"/>
              <a:gd name="T112" fmla="*/ 2147483647 w 4204"/>
              <a:gd name="T113" fmla="*/ 2147483647 h 1277"/>
              <a:gd name="T114" fmla="*/ 2147483647 w 4204"/>
              <a:gd name="T115" fmla="*/ 2147483647 h 1277"/>
              <a:gd name="T116" fmla="*/ 2147483647 w 4204"/>
              <a:gd name="T117" fmla="*/ 2147483647 h 1277"/>
              <a:gd name="T118" fmla="*/ 2147483647 w 4204"/>
              <a:gd name="T119" fmla="*/ 2147483647 h 1277"/>
              <a:gd name="T120" fmla="*/ 2147483647 w 4204"/>
              <a:gd name="T121" fmla="*/ 2147483647 h 127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204"/>
              <a:gd name="T184" fmla="*/ 0 h 1277"/>
              <a:gd name="T185" fmla="*/ 4204 w 4204"/>
              <a:gd name="T186" fmla="*/ 1277 h 127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204" h="1277" extrusionOk="0">
                <a:moveTo>
                  <a:pt x="231" y="344"/>
                </a:moveTo>
                <a:cubicBezTo>
                  <a:pt x="241" y="328"/>
                  <a:pt x="241" y="321"/>
                  <a:pt x="245" y="311"/>
                </a:cubicBezTo>
                <a:cubicBezTo>
                  <a:pt x="221" y="321"/>
                  <a:pt x="199" y="328"/>
                  <a:pt x="180" y="347"/>
                </a:cubicBezTo>
                <a:cubicBezTo>
                  <a:pt x="137" y="390"/>
                  <a:pt x="104" y="445"/>
                  <a:pt x="80" y="500"/>
                </a:cubicBezTo>
                <a:cubicBezTo>
                  <a:pt x="19" y="638"/>
                  <a:pt x="-9" y="795"/>
                  <a:pt x="2" y="946"/>
                </a:cubicBezTo>
                <a:cubicBezTo>
                  <a:pt x="6" y="1003"/>
                  <a:pt x="16" y="1079"/>
                  <a:pt x="45" y="1130"/>
                </a:cubicBezTo>
                <a:cubicBezTo>
                  <a:pt x="57" y="1151"/>
                  <a:pt x="69" y="1138"/>
                  <a:pt x="85" y="1137"/>
                </a:cubicBezTo>
              </a:path>
              <a:path w="4204" h="1277" extrusionOk="0">
                <a:moveTo>
                  <a:pt x="594" y="391"/>
                </a:moveTo>
                <a:cubicBezTo>
                  <a:pt x="610" y="349"/>
                  <a:pt x="622" y="321"/>
                  <a:pt x="614" y="276"/>
                </a:cubicBezTo>
                <a:cubicBezTo>
                  <a:pt x="609" y="248"/>
                  <a:pt x="608" y="224"/>
                  <a:pt x="584" y="203"/>
                </a:cubicBezTo>
                <a:cubicBezTo>
                  <a:pt x="556" y="178"/>
                  <a:pt x="519" y="168"/>
                  <a:pt x="491" y="199"/>
                </a:cubicBezTo>
                <a:cubicBezTo>
                  <a:pt x="426" y="268"/>
                  <a:pt x="419" y="420"/>
                  <a:pt x="409" y="507"/>
                </a:cubicBezTo>
                <a:cubicBezTo>
                  <a:pt x="381" y="743"/>
                  <a:pt x="372" y="995"/>
                  <a:pt x="393" y="1232"/>
                </a:cubicBezTo>
                <a:cubicBezTo>
                  <a:pt x="398" y="1292"/>
                  <a:pt x="398" y="1252"/>
                  <a:pt x="382" y="1274"/>
                </a:cubicBezTo>
              </a:path>
              <a:path w="4204" h="1277" extrusionOk="0">
                <a:moveTo>
                  <a:pt x="186" y="765"/>
                </a:moveTo>
                <a:cubicBezTo>
                  <a:pt x="205" y="745"/>
                  <a:pt x="235" y="740"/>
                  <a:pt x="264" y="742"/>
                </a:cubicBezTo>
                <a:cubicBezTo>
                  <a:pt x="319" y="745"/>
                  <a:pt x="376" y="752"/>
                  <a:pt x="429" y="764"/>
                </a:cubicBezTo>
                <a:cubicBezTo>
                  <a:pt x="481" y="776"/>
                  <a:pt x="534" y="792"/>
                  <a:pt x="578" y="823"/>
                </a:cubicBezTo>
                <a:cubicBezTo>
                  <a:pt x="654" y="876"/>
                  <a:pt x="708" y="980"/>
                  <a:pt x="703" y="1073"/>
                </a:cubicBezTo>
                <a:cubicBezTo>
                  <a:pt x="701" y="1107"/>
                  <a:pt x="695" y="1105"/>
                  <a:pt x="681" y="1112"/>
                </a:cubicBezTo>
              </a:path>
              <a:path w="4204" h="1277" extrusionOk="0">
                <a:moveTo>
                  <a:pt x="654" y="624"/>
                </a:moveTo>
                <a:cubicBezTo>
                  <a:pt x="655" y="609"/>
                  <a:pt x="657" y="595"/>
                  <a:pt x="659" y="580"/>
                </a:cubicBezTo>
                <a:cubicBezTo>
                  <a:pt x="672" y="598"/>
                  <a:pt x="684" y="617"/>
                  <a:pt x="698" y="634"/>
                </a:cubicBezTo>
                <a:cubicBezTo>
                  <a:pt x="703" y="640"/>
                  <a:pt x="709" y="645"/>
                  <a:pt x="714" y="651"/>
                </a:cubicBezTo>
              </a:path>
              <a:path w="4204" h="1277" extrusionOk="0">
                <a:moveTo>
                  <a:pt x="849" y="992"/>
                </a:moveTo>
                <a:cubicBezTo>
                  <a:pt x="843" y="961"/>
                  <a:pt x="839" y="929"/>
                  <a:pt x="837" y="898"/>
                </a:cubicBezTo>
                <a:cubicBezTo>
                  <a:pt x="834" y="864"/>
                  <a:pt x="833" y="830"/>
                  <a:pt x="833" y="795"/>
                </a:cubicBezTo>
                <a:cubicBezTo>
                  <a:pt x="833" y="780"/>
                  <a:pt x="833" y="775"/>
                  <a:pt x="835" y="765"/>
                </a:cubicBezTo>
                <a:cubicBezTo>
                  <a:pt x="861" y="768"/>
                  <a:pt x="872" y="789"/>
                  <a:pt x="888" y="812"/>
                </a:cubicBezTo>
                <a:cubicBezTo>
                  <a:pt x="912" y="846"/>
                  <a:pt x="935" y="878"/>
                  <a:pt x="963" y="909"/>
                </a:cubicBezTo>
                <a:cubicBezTo>
                  <a:pt x="987" y="936"/>
                  <a:pt x="1020" y="966"/>
                  <a:pt x="1059" y="962"/>
                </a:cubicBezTo>
                <a:cubicBezTo>
                  <a:pt x="1084" y="960"/>
                  <a:pt x="1107" y="942"/>
                  <a:pt x="1115" y="918"/>
                </a:cubicBezTo>
                <a:cubicBezTo>
                  <a:pt x="1126" y="885"/>
                  <a:pt x="1125" y="846"/>
                  <a:pt x="1126" y="812"/>
                </a:cubicBezTo>
                <a:cubicBezTo>
                  <a:pt x="1127" y="784"/>
                  <a:pt x="1124" y="757"/>
                  <a:pt x="1125" y="729"/>
                </a:cubicBezTo>
              </a:path>
              <a:path w="4204" h="1277" extrusionOk="0">
                <a:moveTo>
                  <a:pt x="1558" y="318"/>
                </a:moveTo>
                <a:cubicBezTo>
                  <a:pt x="1559" y="286"/>
                  <a:pt x="1564" y="259"/>
                  <a:pt x="1546" y="231"/>
                </a:cubicBezTo>
                <a:cubicBezTo>
                  <a:pt x="1535" y="218"/>
                  <a:pt x="1534" y="213"/>
                  <a:pt x="1522" y="216"/>
                </a:cubicBezTo>
                <a:cubicBezTo>
                  <a:pt x="1519" y="242"/>
                  <a:pt x="1516" y="270"/>
                  <a:pt x="1517" y="298"/>
                </a:cubicBezTo>
                <a:cubicBezTo>
                  <a:pt x="1519" y="380"/>
                  <a:pt x="1519" y="462"/>
                  <a:pt x="1517" y="544"/>
                </a:cubicBezTo>
                <a:cubicBezTo>
                  <a:pt x="1515" y="641"/>
                  <a:pt x="1513" y="737"/>
                  <a:pt x="1512" y="834"/>
                </a:cubicBezTo>
                <a:cubicBezTo>
                  <a:pt x="1511" y="883"/>
                  <a:pt x="1499" y="957"/>
                  <a:pt x="1521" y="1004"/>
                </a:cubicBezTo>
                <a:cubicBezTo>
                  <a:pt x="1525" y="1006"/>
                  <a:pt x="1529" y="1008"/>
                  <a:pt x="1533" y="1010"/>
                </a:cubicBezTo>
                <a:cubicBezTo>
                  <a:pt x="1551" y="978"/>
                  <a:pt x="1555" y="951"/>
                  <a:pt x="1558" y="914"/>
                </a:cubicBezTo>
                <a:cubicBezTo>
                  <a:pt x="1562" y="853"/>
                  <a:pt x="1551" y="799"/>
                  <a:pt x="1532" y="742"/>
                </a:cubicBezTo>
                <a:cubicBezTo>
                  <a:pt x="1515" y="693"/>
                  <a:pt x="1489" y="634"/>
                  <a:pt x="1430" y="627"/>
                </a:cubicBezTo>
                <a:cubicBezTo>
                  <a:pt x="1368" y="619"/>
                  <a:pt x="1311" y="684"/>
                  <a:pt x="1280" y="729"/>
                </a:cubicBezTo>
                <a:cubicBezTo>
                  <a:pt x="1232" y="800"/>
                  <a:pt x="1187" y="907"/>
                  <a:pt x="1214" y="994"/>
                </a:cubicBezTo>
                <a:cubicBezTo>
                  <a:pt x="1230" y="1046"/>
                  <a:pt x="1273" y="1065"/>
                  <a:pt x="1322" y="1070"/>
                </a:cubicBezTo>
                <a:cubicBezTo>
                  <a:pt x="1377" y="1075"/>
                  <a:pt x="1419" y="1047"/>
                  <a:pt x="1463" y="1017"/>
                </a:cubicBezTo>
                <a:cubicBezTo>
                  <a:pt x="1474" y="1009"/>
                  <a:pt x="1486" y="1000"/>
                  <a:pt x="1497" y="992"/>
                </a:cubicBezTo>
              </a:path>
              <a:path w="4204" h="1277" extrusionOk="0">
                <a:moveTo>
                  <a:pt x="2664" y="374"/>
                </a:moveTo>
                <a:cubicBezTo>
                  <a:pt x="2644" y="365"/>
                  <a:pt x="2625" y="357"/>
                  <a:pt x="2606" y="347"/>
                </a:cubicBezTo>
                <a:cubicBezTo>
                  <a:pt x="2602" y="345"/>
                  <a:pt x="2597" y="343"/>
                  <a:pt x="2593" y="341"/>
                </a:cubicBezTo>
                <a:cubicBezTo>
                  <a:pt x="2572" y="376"/>
                  <a:pt x="2566" y="417"/>
                  <a:pt x="2555" y="456"/>
                </a:cubicBezTo>
                <a:cubicBezTo>
                  <a:pt x="2536" y="523"/>
                  <a:pt x="2512" y="590"/>
                  <a:pt x="2486" y="654"/>
                </a:cubicBezTo>
                <a:cubicBezTo>
                  <a:pt x="2460" y="717"/>
                  <a:pt x="2427" y="776"/>
                  <a:pt x="2392" y="835"/>
                </a:cubicBezTo>
                <a:cubicBezTo>
                  <a:pt x="2379" y="857"/>
                  <a:pt x="2365" y="879"/>
                  <a:pt x="2350" y="900"/>
                </a:cubicBezTo>
                <a:cubicBezTo>
                  <a:pt x="2359" y="879"/>
                  <a:pt x="2364" y="862"/>
                  <a:pt x="2389" y="847"/>
                </a:cubicBezTo>
                <a:cubicBezTo>
                  <a:pt x="2426" y="824"/>
                  <a:pt x="2479" y="835"/>
                  <a:pt x="2514" y="856"/>
                </a:cubicBezTo>
                <a:cubicBezTo>
                  <a:pt x="2547" y="875"/>
                  <a:pt x="2573" y="906"/>
                  <a:pt x="2602" y="929"/>
                </a:cubicBezTo>
                <a:cubicBezTo>
                  <a:pt x="2629" y="950"/>
                  <a:pt x="2646" y="952"/>
                  <a:pt x="2671" y="933"/>
                </a:cubicBezTo>
                <a:cubicBezTo>
                  <a:pt x="2676" y="928"/>
                  <a:pt x="2680" y="924"/>
                  <a:pt x="2685" y="919"/>
                </a:cubicBezTo>
              </a:path>
              <a:path w="4204" h="1277" extrusionOk="0">
                <a:moveTo>
                  <a:pt x="2821" y="601"/>
                </a:moveTo>
                <a:cubicBezTo>
                  <a:pt x="2821" y="640"/>
                  <a:pt x="2825" y="675"/>
                  <a:pt x="2826" y="714"/>
                </a:cubicBezTo>
                <a:cubicBezTo>
                  <a:pt x="2827" y="756"/>
                  <a:pt x="2830" y="797"/>
                  <a:pt x="2833" y="839"/>
                </a:cubicBezTo>
                <a:cubicBezTo>
                  <a:pt x="2833" y="856"/>
                  <a:pt x="2833" y="862"/>
                  <a:pt x="2839" y="873"/>
                </a:cubicBezTo>
                <a:cubicBezTo>
                  <a:pt x="2835" y="835"/>
                  <a:pt x="2830" y="798"/>
                  <a:pt x="2826" y="760"/>
                </a:cubicBezTo>
                <a:cubicBezTo>
                  <a:pt x="2819" y="699"/>
                  <a:pt x="2811" y="638"/>
                  <a:pt x="2809" y="577"/>
                </a:cubicBezTo>
                <a:cubicBezTo>
                  <a:pt x="2807" y="530"/>
                  <a:pt x="2804" y="481"/>
                  <a:pt x="2811" y="435"/>
                </a:cubicBezTo>
                <a:cubicBezTo>
                  <a:pt x="2815" y="410"/>
                  <a:pt x="2829" y="391"/>
                  <a:pt x="2854" y="384"/>
                </a:cubicBezTo>
                <a:cubicBezTo>
                  <a:pt x="2880" y="377"/>
                  <a:pt x="2908" y="384"/>
                  <a:pt x="2934" y="381"/>
                </a:cubicBezTo>
                <a:cubicBezTo>
                  <a:pt x="2960" y="378"/>
                  <a:pt x="2988" y="377"/>
                  <a:pt x="3015" y="378"/>
                </a:cubicBezTo>
                <a:cubicBezTo>
                  <a:pt x="3031" y="380"/>
                  <a:pt x="3036" y="381"/>
                  <a:pt x="3047" y="383"/>
                </a:cubicBezTo>
              </a:path>
              <a:path w="4204" h="1277" extrusionOk="0">
                <a:moveTo>
                  <a:pt x="2879" y="653"/>
                </a:moveTo>
                <a:cubicBezTo>
                  <a:pt x="2908" y="653"/>
                  <a:pt x="2917" y="645"/>
                  <a:pt x="2943" y="635"/>
                </a:cubicBezTo>
                <a:cubicBezTo>
                  <a:pt x="2969" y="625"/>
                  <a:pt x="2996" y="612"/>
                  <a:pt x="3023" y="608"/>
                </a:cubicBezTo>
                <a:cubicBezTo>
                  <a:pt x="3031" y="607"/>
                  <a:pt x="3083" y="596"/>
                  <a:pt x="3087" y="605"/>
                </a:cubicBezTo>
                <a:cubicBezTo>
                  <a:pt x="3085" y="609"/>
                  <a:pt x="3082" y="614"/>
                  <a:pt x="3080" y="618"/>
                </a:cubicBezTo>
              </a:path>
              <a:path w="4204" h="1277" extrusionOk="0">
                <a:moveTo>
                  <a:pt x="2911" y="803"/>
                </a:moveTo>
                <a:cubicBezTo>
                  <a:pt x="2906" y="829"/>
                  <a:pt x="2896" y="851"/>
                  <a:pt x="2925" y="867"/>
                </a:cubicBezTo>
                <a:cubicBezTo>
                  <a:pt x="2942" y="877"/>
                  <a:pt x="2979" y="881"/>
                  <a:pt x="2998" y="876"/>
                </a:cubicBezTo>
                <a:cubicBezTo>
                  <a:pt x="3023" y="870"/>
                  <a:pt x="3023" y="869"/>
                  <a:pt x="3044" y="856"/>
                </a:cubicBezTo>
                <a:cubicBezTo>
                  <a:pt x="3059" y="849"/>
                  <a:pt x="3064" y="847"/>
                  <a:pt x="3073" y="840"/>
                </a:cubicBezTo>
              </a:path>
              <a:path w="4204" h="1277" extrusionOk="0">
                <a:moveTo>
                  <a:pt x="3320" y="902"/>
                </a:moveTo>
                <a:cubicBezTo>
                  <a:pt x="3323" y="884"/>
                  <a:pt x="3328" y="867"/>
                  <a:pt x="3323" y="839"/>
                </a:cubicBezTo>
                <a:cubicBezTo>
                  <a:pt x="3314" y="793"/>
                  <a:pt x="3305" y="746"/>
                  <a:pt x="3292" y="701"/>
                </a:cubicBezTo>
                <a:cubicBezTo>
                  <a:pt x="3271" y="628"/>
                  <a:pt x="3245" y="555"/>
                  <a:pt x="3216" y="485"/>
                </a:cubicBezTo>
                <a:cubicBezTo>
                  <a:pt x="3211" y="472"/>
                  <a:pt x="3172" y="414"/>
                  <a:pt x="3177" y="398"/>
                </a:cubicBezTo>
                <a:cubicBezTo>
                  <a:pt x="3185" y="374"/>
                  <a:pt x="3202" y="377"/>
                  <a:pt x="3225" y="369"/>
                </a:cubicBezTo>
                <a:cubicBezTo>
                  <a:pt x="3263" y="356"/>
                  <a:pt x="3306" y="353"/>
                  <a:pt x="3342" y="341"/>
                </a:cubicBezTo>
                <a:cubicBezTo>
                  <a:pt x="3378" y="328"/>
                  <a:pt x="3412" y="312"/>
                  <a:pt x="3453" y="317"/>
                </a:cubicBezTo>
                <a:cubicBezTo>
                  <a:pt x="3458" y="319"/>
                  <a:pt x="3463" y="320"/>
                  <a:pt x="3468" y="322"/>
                </a:cubicBezTo>
              </a:path>
              <a:path w="4204" h="1277" extrusionOk="0">
                <a:moveTo>
                  <a:pt x="3289" y="706"/>
                </a:moveTo>
                <a:cubicBezTo>
                  <a:pt x="3301" y="724"/>
                  <a:pt x="3322" y="737"/>
                  <a:pt x="3347" y="727"/>
                </a:cubicBezTo>
                <a:cubicBezTo>
                  <a:pt x="3377" y="715"/>
                  <a:pt x="3406" y="686"/>
                  <a:pt x="3432" y="666"/>
                </a:cubicBezTo>
                <a:cubicBezTo>
                  <a:pt x="3465" y="640"/>
                  <a:pt x="3493" y="612"/>
                  <a:pt x="3520" y="582"/>
                </a:cubicBezTo>
                <a:cubicBezTo>
                  <a:pt x="3540" y="560"/>
                  <a:pt x="3558" y="538"/>
                  <a:pt x="3577" y="516"/>
                </a:cubicBezTo>
              </a:path>
              <a:path w="4204" h="1277" extrusionOk="0">
                <a:moveTo>
                  <a:pt x="3715" y="384"/>
                </a:moveTo>
                <a:cubicBezTo>
                  <a:pt x="3738" y="408"/>
                  <a:pt x="3734" y="419"/>
                  <a:pt x="3732" y="454"/>
                </a:cubicBezTo>
                <a:cubicBezTo>
                  <a:pt x="3728" y="510"/>
                  <a:pt x="3719" y="566"/>
                  <a:pt x="3714" y="622"/>
                </a:cubicBezTo>
                <a:cubicBezTo>
                  <a:pt x="3709" y="687"/>
                  <a:pt x="3707" y="753"/>
                  <a:pt x="3701" y="818"/>
                </a:cubicBezTo>
                <a:cubicBezTo>
                  <a:pt x="3697" y="865"/>
                  <a:pt x="3677" y="913"/>
                  <a:pt x="3722" y="938"/>
                </a:cubicBezTo>
              </a:path>
              <a:path w="4204" h="1277" extrusionOk="0">
                <a:moveTo>
                  <a:pt x="3610" y="422"/>
                </a:moveTo>
                <a:cubicBezTo>
                  <a:pt x="3594" y="405"/>
                  <a:pt x="3589" y="400"/>
                  <a:pt x="3580" y="388"/>
                </a:cubicBezTo>
                <a:cubicBezTo>
                  <a:pt x="3630" y="397"/>
                  <a:pt x="3677" y="416"/>
                  <a:pt x="3728" y="425"/>
                </a:cubicBezTo>
                <a:cubicBezTo>
                  <a:pt x="3792" y="436"/>
                  <a:pt x="3837" y="434"/>
                  <a:pt x="3900" y="428"/>
                </a:cubicBezTo>
              </a:path>
              <a:path w="4204" h="1277" extrusionOk="0">
                <a:moveTo>
                  <a:pt x="4012" y="45"/>
                </a:moveTo>
                <a:cubicBezTo>
                  <a:pt x="4104" y="-3"/>
                  <a:pt x="4118" y="23"/>
                  <a:pt x="4146" y="129"/>
                </a:cubicBezTo>
                <a:cubicBezTo>
                  <a:pt x="4176" y="240"/>
                  <a:pt x="4185" y="352"/>
                  <a:pt x="4192" y="466"/>
                </a:cubicBezTo>
                <a:cubicBezTo>
                  <a:pt x="4199" y="588"/>
                  <a:pt x="4203" y="711"/>
                  <a:pt x="4203" y="833"/>
                </a:cubicBezTo>
                <a:cubicBezTo>
                  <a:pt x="4203" y="909"/>
                  <a:pt x="4213" y="997"/>
                  <a:pt x="4197" y="1072"/>
                </a:cubicBezTo>
                <a:cubicBezTo>
                  <a:pt x="4192" y="1087"/>
                  <a:pt x="4186" y="1103"/>
                  <a:pt x="4181" y="1118"/>
                </a:cubicBezTo>
              </a:path>
              <a:path w="4204" h="1277" extrusionOk="0">
                <a:moveTo>
                  <a:pt x="1859" y="556"/>
                </a:moveTo>
                <a:cubicBezTo>
                  <a:pt x="1843" y="569"/>
                  <a:pt x="1840" y="584"/>
                  <a:pt x="1839" y="607"/>
                </a:cubicBezTo>
                <a:cubicBezTo>
                  <a:pt x="1838" y="636"/>
                  <a:pt x="1840" y="666"/>
                  <a:pt x="1844" y="695"/>
                </a:cubicBezTo>
                <a:cubicBezTo>
                  <a:pt x="1849" y="731"/>
                  <a:pt x="1854" y="768"/>
                  <a:pt x="1862" y="804"/>
                </a:cubicBezTo>
                <a:cubicBezTo>
                  <a:pt x="1867" y="826"/>
                  <a:pt x="1873" y="854"/>
                  <a:pt x="1886" y="873"/>
                </a:cubicBezTo>
                <a:cubicBezTo>
                  <a:pt x="1889" y="877"/>
                  <a:pt x="1893" y="881"/>
                  <a:pt x="1896" y="885"/>
                </a:cubicBezTo>
                <a:cubicBezTo>
                  <a:pt x="1913" y="869"/>
                  <a:pt x="1918" y="853"/>
                  <a:pt x="1925" y="830"/>
                </a:cubicBezTo>
                <a:cubicBezTo>
                  <a:pt x="1937" y="793"/>
                  <a:pt x="1945" y="749"/>
                  <a:pt x="1962" y="714"/>
                </a:cubicBezTo>
                <a:cubicBezTo>
                  <a:pt x="1980" y="677"/>
                  <a:pt x="1993" y="641"/>
                  <a:pt x="2002" y="600"/>
                </a:cubicBezTo>
                <a:cubicBezTo>
                  <a:pt x="2004" y="586"/>
                  <a:pt x="2007" y="572"/>
                  <a:pt x="2009" y="558"/>
                </a:cubicBezTo>
              </a:path>
            </a:pathLst>
          </a:custGeom>
          <a:noFill/>
          <a:ln w="19050" cap="rnd">
            <a:solidFill>
              <a:srgbClr val="7894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101" name="Ink 5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246688" y="5921375"/>
            <a:ext cx="1030287" cy="874713"/>
          </a:xfrm>
          <a:custGeom>
            <a:avLst/>
            <a:gdLst>
              <a:gd name="T0" fmla="*/ 2147483647 w 2861"/>
              <a:gd name="T1" fmla="*/ 2147483647 h 2428"/>
              <a:gd name="T2" fmla="*/ 2147483647 w 2861"/>
              <a:gd name="T3" fmla="*/ 2147483647 h 2428"/>
              <a:gd name="T4" fmla="*/ 2147483647 w 2861"/>
              <a:gd name="T5" fmla="*/ 2147483647 h 2428"/>
              <a:gd name="T6" fmla="*/ 2147483647 w 2861"/>
              <a:gd name="T7" fmla="*/ 2147483647 h 2428"/>
              <a:gd name="T8" fmla="*/ 2147483647 w 2861"/>
              <a:gd name="T9" fmla="*/ 2147483647 h 2428"/>
              <a:gd name="T10" fmla="*/ 2147483647 w 2861"/>
              <a:gd name="T11" fmla="*/ 2147483647 h 2428"/>
              <a:gd name="T12" fmla="*/ 2147483647 w 2861"/>
              <a:gd name="T13" fmla="*/ 2147483647 h 2428"/>
              <a:gd name="T14" fmla="*/ 2147483647 w 2861"/>
              <a:gd name="T15" fmla="*/ 2147483647 h 2428"/>
              <a:gd name="T16" fmla="*/ 2147483647 w 2861"/>
              <a:gd name="T17" fmla="*/ 2147483647 h 2428"/>
              <a:gd name="T18" fmla="*/ 2147483647 w 2861"/>
              <a:gd name="T19" fmla="*/ 2147483647 h 2428"/>
              <a:gd name="T20" fmla="*/ 2147483647 w 2861"/>
              <a:gd name="T21" fmla="*/ 2147483647 h 2428"/>
              <a:gd name="T22" fmla="*/ 2147483647 w 2861"/>
              <a:gd name="T23" fmla="*/ 2147483647 h 2428"/>
              <a:gd name="T24" fmla="*/ 2147483647 w 2861"/>
              <a:gd name="T25" fmla="*/ 2147483647 h 2428"/>
              <a:gd name="T26" fmla="*/ 2147483647 w 2861"/>
              <a:gd name="T27" fmla="*/ 2147483647 h 2428"/>
              <a:gd name="T28" fmla="*/ 2147483647 w 2861"/>
              <a:gd name="T29" fmla="*/ 2147483647 h 2428"/>
              <a:gd name="T30" fmla="*/ 2147483647 w 2861"/>
              <a:gd name="T31" fmla="*/ 2147483647 h 2428"/>
              <a:gd name="T32" fmla="*/ 2147483647 w 2861"/>
              <a:gd name="T33" fmla="*/ 2147483647 h 2428"/>
              <a:gd name="T34" fmla="*/ 2147483647 w 2861"/>
              <a:gd name="T35" fmla="*/ 2147483647 h 2428"/>
              <a:gd name="T36" fmla="*/ 2147483647 w 2861"/>
              <a:gd name="T37" fmla="*/ 2147483647 h 2428"/>
              <a:gd name="T38" fmla="*/ 2147483647 w 2861"/>
              <a:gd name="T39" fmla="*/ 2147483647 h 2428"/>
              <a:gd name="T40" fmla="*/ 2147483647 w 2861"/>
              <a:gd name="T41" fmla="*/ 2147483647 h 2428"/>
              <a:gd name="T42" fmla="*/ 2147483647 w 2861"/>
              <a:gd name="T43" fmla="*/ 2147483647 h 2428"/>
              <a:gd name="T44" fmla="*/ 2147483647 w 2861"/>
              <a:gd name="T45" fmla="*/ 2147483647 h 2428"/>
              <a:gd name="T46" fmla="*/ 2147483647 w 2861"/>
              <a:gd name="T47" fmla="*/ 2147483647 h 2428"/>
              <a:gd name="T48" fmla="*/ 2147483647 w 2861"/>
              <a:gd name="T49" fmla="*/ 2147483647 h 2428"/>
              <a:gd name="T50" fmla="*/ 2147483647 w 2861"/>
              <a:gd name="T51" fmla="*/ 2147483647 h 2428"/>
              <a:gd name="T52" fmla="*/ 2147483647 w 2861"/>
              <a:gd name="T53" fmla="*/ 2147483647 h 2428"/>
              <a:gd name="T54" fmla="*/ 2147483647 w 2861"/>
              <a:gd name="T55" fmla="*/ 2147483647 h 2428"/>
              <a:gd name="T56" fmla="*/ 2147483647 w 2861"/>
              <a:gd name="T57" fmla="*/ 2147483647 h 2428"/>
              <a:gd name="T58" fmla="*/ 2147483647 w 2861"/>
              <a:gd name="T59" fmla="*/ 2147483647 h 2428"/>
              <a:gd name="T60" fmla="*/ 2147483647 w 2861"/>
              <a:gd name="T61" fmla="*/ 2147483647 h 2428"/>
              <a:gd name="T62" fmla="*/ 2147483647 w 2861"/>
              <a:gd name="T63" fmla="*/ 2147483647 h 2428"/>
              <a:gd name="T64" fmla="*/ 2147483647 w 2861"/>
              <a:gd name="T65" fmla="*/ 2147483647 h 2428"/>
              <a:gd name="T66" fmla="*/ 2147483647 w 2861"/>
              <a:gd name="T67" fmla="*/ 2147483647 h 2428"/>
              <a:gd name="T68" fmla="*/ 2147483647 w 2861"/>
              <a:gd name="T69" fmla="*/ 2147483647 h 2428"/>
              <a:gd name="T70" fmla="*/ 2147483647 w 2861"/>
              <a:gd name="T71" fmla="*/ 2147483647 h 2428"/>
              <a:gd name="T72" fmla="*/ 2147483647 w 2861"/>
              <a:gd name="T73" fmla="*/ 2147483647 h 2428"/>
              <a:gd name="T74" fmla="*/ 2147483647 w 2861"/>
              <a:gd name="T75" fmla="*/ 2147483647 h 2428"/>
              <a:gd name="T76" fmla="*/ 2147483647 w 2861"/>
              <a:gd name="T77" fmla="*/ 2147483647 h 2428"/>
              <a:gd name="T78" fmla="*/ 2147483647 w 2861"/>
              <a:gd name="T79" fmla="*/ 2147483647 h 2428"/>
              <a:gd name="T80" fmla="*/ 2147483647 w 2861"/>
              <a:gd name="T81" fmla="*/ 2147483647 h 2428"/>
              <a:gd name="T82" fmla="*/ 2147483647 w 2861"/>
              <a:gd name="T83" fmla="*/ 2147483647 h 2428"/>
              <a:gd name="T84" fmla="*/ 2147483647 w 2861"/>
              <a:gd name="T85" fmla="*/ 2147483647 h 2428"/>
              <a:gd name="T86" fmla="*/ 2147483647 w 2861"/>
              <a:gd name="T87" fmla="*/ 2147483647 h 2428"/>
              <a:gd name="T88" fmla="*/ 2147483647 w 2861"/>
              <a:gd name="T89" fmla="*/ 2147483647 h 2428"/>
              <a:gd name="T90" fmla="*/ 2147483647 w 2861"/>
              <a:gd name="T91" fmla="*/ 2147483647 h 2428"/>
              <a:gd name="T92" fmla="*/ 2147483647 w 2861"/>
              <a:gd name="T93" fmla="*/ 2147483647 h 2428"/>
              <a:gd name="T94" fmla="*/ 2147483647 w 2861"/>
              <a:gd name="T95" fmla="*/ 2147483647 h 2428"/>
              <a:gd name="T96" fmla="*/ 2147483647 w 2861"/>
              <a:gd name="T97" fmla="*/ 2147483647 h 2428"/>
              <a:gd name="T98" fmla="*/ 2147483647 w 2861"/>
              <a:gd name="T99" fmla="*/ 2147483647 h 2428"/>
              <a:gd name="T100" fmla="*/ 2147483647 w 2861"/>
              <a:gd name="T101" fmla="*/ 2147483647 h 2428"/>
              <a:gd name="T102" fmla="*/ 2147483647 w 2861"/>
              <a:gd name="T103" fmla="*/ 2147483647 h 2428"/>
              <a:gd name="T104" fmla="*/ 2147483647 w 2861"/>
              <a:gd name="T105" fmla="*/ 2147483647 h 2428"/>
              <a:gd name="T106" fmla="*/ 2147483647 w 2861"/>
              <a:gd name="T107" fmla="*/ 2147483647 h 2428"/>
              <a:gd name="T108" fmla="*/ 2147483647 w 2861"/>
              <a:gd name="T109" fmla="*/ 2147483647 h 242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861"/>
              <a:gd name="T166" fmla="*/ 0 h 2428"/>
              <a:gd name="T167" fmla="*/ 2861 w 2861"/>
              <a:gd name="T168" fmla="*/ 2428 h 242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861" h="2428" extrusionOk="0">
                <a:moveTo>
                  <a:pt x="1727" y="602"/>
                </a:moveTo>
                <a:cubicBezTo>
                  <a:pt x="1707" y="619"/>
                  <a:pt x="1692" y="616"/>
                  <a:pt x="1675" y="634"/>
                </a:cubicBezTo>
                <a:cubicBezTo>
                  <a:pt x="1654" y="656"/>
                  <a:pt x="1643" y="692"/>
                  <a:pt x="1638" y="721"/>
                </a:cubicBezTo>
                <a:cubicBezTo>
                  <a:pt x="1631" y="762"/>
                  <a:pt x="1643" y="813"/>
                  <a:pt x="1686" y="829"/>
                </a:cubicBezTo>
                <a:cubicBezTo>
                  <a:pt x="1723" y="843"/>
                  <a:pt x="1769" y="832"/>
                  <a:pt x="1801" y="811"/>
                </a:cubicBezTo>
                <a:cubicBezTo>
                  <a:pt x="1840" y="785"/>
                  <a:pt x="1874" y="738"/>
                  <a:pt x="1884" y="692"/>
                </a:cubicBezTo>
                <a:cubicBezTo>
                  <a:pt x="1894" y="647"/>
                  <a:pt x="1879" y="595"/>
                  <a:pt x="1841" y="567"/>
                </a:cubicBezTo>
                <a:cubicBezTo>
                  <a:pt x="1795" y="533"/>
                  <a:pt x="1737" y="542"/>
                  <a:pt x="1687" y="558"/>
                </a:cubicBezTo>
                <a:cubicBezTo>
                  <a:pt x="1619" y="580"/>
                  <a:pt x="1567" y="630"/>
                  <a:pt x="1536" y="694"/>
                </a:cubicBezTo>
                <a:cubicBezTo>
                  <a:pt x="1499" y="769"/>
                  <a:pt x="1507" y="858"/>
                  <a:pt x="1569" y="917"/>
                </a:cubicBezTo>
                <a:cubicBezTo>
                  <a:pt x="1617" y="963"/>
                  <a:pt x="1695" y="993"/>
                  <a:pt x="1760" y="999"/>
                </a:cubicBezTo>
                <a:cubicBezTo>
                  <a:pt x="1819" y="1005"/>
                  <a:pt x="1913" y="1001"/>
                  <a:pt x="1966" y="971"/>
                </a:cubicBezTo>
                <a:cubicBezTo>
                  <a:pt x="2035" y="932"/>
                  <a:pt x="2073" y="855"/>
                  <a:pt x="2113" y="791"/>
                </a:cubicBezTo>
              </a:path>
              <a:path w="2861" h="2428" extrusionOk="0">
                <a:moveTo>
                  <a:pt x="2205" y="322"/>
                </a:moveTo>
                <a:cubicBezTo>
                  <a:pt x="2212" y="244"/>
                  <a:pt x="2209" y="156"/>
                  <a:pt x="2223" y="79"/>
                </a:cubicBezTo>
                <a:cubicBezTo>
                  <a:pt x="2233" y="56"/>
                  <a:pt x="2236" y="49"/>
                  <a:pt x="2228" y="33"/>
                </a:cubicBezTo>
                <a:cubicBezTo>
                  <a:pt x="2217" y="80"/>
                  <a:pt x="2207" y="129"/>
                  <a:pt x="2201" y="178"/>
                </a:cubicBezTo>
                <a:cubicBezTo>
                  <a:pt x="2187" y="286"/>
                  <a:pt x="2174" y="394"/>
                  <a:pt x="2164" y="502"/>
                </a:cubicBezTo>
                <a:cubicBezTo>
                  <a:pt x="2155" y="606"/>
                  <a:pt x="2155" y="715"/>
                  <a:pt x="2140" y="818"/>
                </a:cubicBezTo>
                <a:cubicBezTo>
                  <a:pt x="2134" y="857"/>
                  <a:pt x="2119" y="877"/>
                  <a:pt x="2157" y="849"/>
                </a:cubicBezTo>
              </a:path>
              <a:path w="2861" h="2428" extrusionOk="0">
                <a:moveTo>
                  <a:pt x="2319" y="479"/>
                </a:moveTo>
                <a:cubicBezTo>
                  <a:pt x="2353" y="494"/>
                  <a:pt x="2336" y="472"/>
                  <a:pt x="2344" y="512"/>
                </a:cubicBezTo>
                <a:cubicBezTo>
                  <a:pt x="2355" y="564"/>
                  <a:pt x="2355" y="618"/>
                  <a:pt x="2358" y="671"/>
                </a:cubicBezTo>
                <a:cubicBezTo>
                  <a:pt x="2361" y="727"/>
                  <a:pt x="2371" y="789"/>
                  <a:pt x="2354" y="844"/>
                </a:cubicBezTo>
                <a:cubicBezTo>
                  <a:pt x="2345" y="875"/>
                  <a:pt x="2320" y="889"/>
                  <a:pt x="2302" y="912"/>
                </a:cubicBezTo>
                <a:cubicBezTo>
                  <a:pt x="2300" y="915"/>
                  <a:pt x="2299" y="919"/>
                  <a:pt x="2297" y="922"/>
                </a:cubicBezTo>
                <a:cubicBezTo>
                  <a:pt x="2341" y="927"/>
                  <a:pt x="2367" y="925"/>
                  <a:pt x="2415" y="907"/>
                </a:cubicBezTo>
                <a:cubicBezTo>
                  <a:pt x="2505" y="874"/>
                  <a:pt x="2584" y="821"/>
                  <a:pt x="2655" y="758"/>
                </a:cubicBezTo>
                <a:cubicBezTo>
                  <a:pt x="2734" y="688"/>
                  <a:pt x="2800" y="608"/>
                  <a:pt x="2839" y="509"/>
                </a:cubicBezTo>
                <a:cubicBezTo>
                  <a:pt x="2861" y="453"/>
                  <a:pt x="2859" y="417"/>
                  <a:pt x="2852" y="361"/>
                </a:cubicBezTo>
                <a:cubicBezTo>
                  <a:pt x="2803" y="330"/>
                  <a:pt x="2773" y="353"/>
                  <a:pt x="2739" y="403"/>
                </a:cubicBezTo>
                <a:cubicBezTo>
                  <a:pt x="2683" y="484"/>
                  <a:pt x="2659" y="591"/>
                  <a:pt x="2651" y="688"/>
                </a:cubicBezTo>
                <a:cubicBezTo>
                  <a:pt x="2644" y="776"/>
                  <a:pt x="2648" y="893"/>
                  <a:pt x="2689" y="973"/>
                </a:cubicBezTo>
                <a:cubicBezTo>
                  <a:pt x="2722" y="1037"/>
                  <a:pt x="2768" y="1041"/>
                  <a:pt x="2829" y="1058"/>
                </a:cubicBezTo>
              </a:path>
              <a:path w="2861" h="2428" extrusionOk="0">
                <a:moveTo>
                  <a:pt x="665" y="24"/>
                </a:moveTo>
                <a:cubicBezTo>
                  <a:pt x="634" y="15"/>
                  <a:pt x="611" y="10"/>
                  <a:pt x="582" y="6"/>
                </a:cubicBezTo>
                <a:cubicBezTo>
                  <a:pt x="533" y="-1"/>
                  <a:pt x="491" y="20"/>
                  <a:pt x="444" y="35"/>
                </a:cubicBezTo>
                <a:cubicBezTo>
                  <a:pt x="387" y="54"/>
                  <a:pt x="329" y="73"/>
                  <a:pt x="277" y="104"/>
                </a:cubicBezTo>
                <a:cubicBezTo>
                  <a:pt x="218" y="139"/>
                  <a:pt x="187" y="182"/>
                  <a:pt x="161" y="245"/>
                </a:cubicBezTo>
                <a:cubicBezTo>
                  <a:pt x="109" y="367"/>
                  <a:pt x="78" y="503"/>
                  <a:pt x="49" y="632"/>
                </a:cubicBezTo>
                <a:cubicBezTo>
                  <a:pt x="25" y="738"/>
                  <a:pt x="-40" y="905"/>
                  <a:pt x="23" y="1009"/>
                </a:cubicBezTo>
                <a:cubicBezTo>
                  <a:pt x="66" y="1080"/>
                  <a:pt x="193" y="1109"/>
                  <a:pt x="267" y="1120"/>
                </a:cubicBezTo>
                <a:cubicBezTo>
                  <a:pt x="339" y="1131"/>
                  <a:pt x="396" y="1119"/>
                  <a:pt x="466" y="1106"/>
                </a:cubicBezTo>
              </a:path>
              <a:path w="2861" h="2428" extrusionOk="0">
                <a:moveTo>
                  <a:pt x="646" y="1563"/>
                </a:moveTo>
                <a:cubicBezTo>
                  <a:pt x="681" y="1637"/>
                  <a:pt x="716" y="1710"/>
                  <a:pt x="727" y="1792"/>
                </a:cubicBezTo>
                <a:cubicBezTo>
                  <a:pt x="739" y="1877"/>
                  <a:pt x="732" y="1963"/>
                  <a:pt x="730" y="2048"/>
                </a:cubicBezTo>
                <a:cubicBezTo>
                  <a:pt x="730" y="2101"/>
                  <a:pt x="730" y="2117"/>
                  <a:pt x="724" y="2151"/>
                </a:cubicBezTo>
              </a:path>
              <a:path w="2861" h="2428" extrusionOk="0">
                <a:moveTo>
                  <a:pt x="856" y="1552"/>
                </a:moveTo>
                <a:cubicBezTo>
                  <a:pt x="937" y="1601"/>
                  <a:pt x="941" y="1678"/>
                  <a:pt x="959" y="1787"/>
                </a:cubicBezTo>
                <a:cubicBezTo>
                  <a:pt x="979" y="1904"/>
                  <a:pt x="980" y="2014"/>
                  <a:pt x="979" y="2132"/>
                </a:cubicBezTo>
                <a:cubicBezTo>
                  <a:pt x="979" y="2203"/>
                  <a:pt x="977" y="2273"/>
                  <a:pt x="974" y="2343"/>
                </a:cubicBezTo>
              </a:path>
              <a:path w="2861" h="2428" extrusionOk="0">
                <a:moveTo>
                  <a:pt x="1200" y="1804"/>
                </a:moveTo>
                <a:cubicBezTo>
                  <a:pt x="1271" y="1848"/>
                  <a:pt x="1279" y="1931"/>
                  <a:pt x="1289" y="2029"/>
                </a:cubicBezTo>
                <a:cubicBezTo>
                  <a:pt x="1301" y="2144"/>
                  <a:pt x="1282" y="2258"/>
                  <a:pt x="1274" y="2371"/>
                </a:cubicBezTo>
                <a:cubicBezTo>
                  <a:pt x="1272" y="2390"/>
                  <a:pt x="1269" y="2408"/>
                  <a:pt x="1267" y="2427"/>
                </a:cubicBezTo>
              </a:path>
            </a:pathLst>
          </a:custGeom>
          <a:noFill/>
          <a:ln w="19050" cap="rnd">
            <a:solidFill>
              <a:srgbClr val="7894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102" name="Ink 5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118350" y="5819775"/>
            <a:ext cx="1881188" cy="592138"/>
          </a:xfrm>
          <a:custGeom>
            <a:avLst/>
            <a:gdLst>
              <a:gd name="T0" fmla="*/ 2147483647 w 5225"/>
              <a:gd name="T1" fmla="*/ 2147483647 h 1645"/>
              <a:gd name="T2" fmla="*/ 2147483647 w 5225"/>
              <a:gd name="T3" fmla="*/ 2147483647 h 1645"/>
              <a:gd name="T4" fmla="*/ 2147483647 w 5225"/>
              <a:gd name="T5" fmla="*/ 2147483647 h 1645"/>
              <a:gd name="T6" fmla="*/ 2147483647 w 5225"/>
              <a:gd name="T7" fmla="*/ 2147483647 h 1645"/>
              <a:gd name="T8" fmla="*/ 2147483647 w 5225"/>
              <a:gd name="T9" fmla="*/ 2147483647 h 1645"/>
              <a:gd name="T10" fmla="*/ 2147483647 w 5225"/>
              <a:gd name="T11" fmla="*/ 2147483647 h 1645"/>
              <a:gd name="T12" fmla="*/ 2147483647 w 5225"/>
              <a:gd name="T13" fmla="*/ 2147483647 h 1645"/>
              <a:gd name="T14" fmla="*/ 2147483647 w 5225"/>
              <a:gd name="T15" fmla="*/ 2147483647 h 1645"/>
              <a:gd name="T16" fmla="*/ 2147483647 w 5225"/>
              <a:gd name="T17" fmla="*/ 2147483647 h 1645"/>
              <a:gd name="T18" fmla="*/ 2147483647 w 5225"/>
              <a:gd name="T19" fmla="*/ 2147483647 h 1645"/>
              <a:gd name="T20" fmla="*/ 2147483647 w 5225"/>
              <a:gd name="T21" fmla="*/ 2147483647 h 1645"/>
              <a:gd name="T22" fmla="*/ 2147483647 w 5225"/>
              <a:gd name="T23" fmla="*/ 2147483647 h 1645"/>
              <a:gd name="T24" fmla="*/ 2147483647 w 5225"/>
              <a:gd name="T25" fmla="*/ 2147483647 h 1645"/>
              <a:gd name="T26" fmla="*/ 2147483647 w 5225"/>
              <a:gd name="T27" fmla="*/ 2147483647 h 1645"/>
              <a:gd name="T28" fmla="*/ 2147483647 w 5225"/>
              <a:gd name="T29" fmla="*/ 2147483647 h 1645"/>
              <a:gd name="T30" fmla="*/ 2147483647 w 5225"/>
              <a:gd name="T31" fmla="*/ 2147483647 h 1645"/>
              <a:gd name="T32" fmla="*/ 2147483647 w 5225"/>
              <a:gd name="T33" fmla="*/ 2147483647 h 1645"/>
              <a:gd name="T34" fmla="*/ 2147483647 w 5225"/>
              <a:gd name="T35" fmla="*/ 2147483647 h 1645"/>
              <a:gd name="T36" fmla="*/ 2147483647 w 5225"/>
              <a:gd name="T37" fmla="*/ 2147483647 h 1645"/>
              <a:gd name="T38" fmla="*/ 2147483647 w 5225"/>
              <a:gd name="T39" fmla="*/ 2147483647 h 1645"/>
              <a:gd name="T40" fmla="*/ 2147483647 w 5225"/>
              <a:gd name="T41" fmla="*/ 2147483647 h 1645"/>
              <a:gd name="T42" fmla="*/ 2147483647 w 5225"/>
              <a:gd name="T43" fmla="*/ 2147483647 h 1645"/>
              <a:gd name="T44" fmla="*/ 2147483647 w 5225"/>
              <a:gd name="T45" fmla="*/ 2147483647 h 1645"/>
              <a:gd name="T46" fmla="*/ 2147483647 w 5225"/>
              <a:gd name="T47" fmla="*/ 2147483647 h 1645"/>
              <a:gd name="T48" fmla="*/ 2147483647 w 5225"/>
              <a:gd name="T49" fmla="*/ 2147483647 h 1645"/>
              <a:gd name="T50" fmla="*/ 2147483647 w 5225"/>
              <a:gd name="T51" fmla="*/ 2147483647 h 1645"/>
              <a:gd name="T52" fmla="*/ 2147483647 w 5225"/>
              <a:gd name="T53" fmla="*/ 2147483647 h 1645"/>
              <a:gd name="T54" fmla="*/ 2147483647 w 5225"/>
              <a:gd name="T55" fmla="*/ 2147483647 h 1645"/>
              <a:gd name="T56" fmla="*/ 2147483647 w 5225"/>
              <a:gd name="T57" fmla="*/ 2147483647 h 1645"/>
              <a:gd name="T58" fmla="*/ 2147483647 w 5225"/>
              <a:gd name="T59" fmla="*/ 2147483647 h 1645"/>
              <a:gd name="T60" fmla="*/ 2147483647 w 5225"/>
              <a:gd name="T61" fmla="*/ 2147483647 h 1645"/>
              <a:gd name="T62" fmla="*/ 2147483647 w 5225"/>
              <a:gd name="T63" fmla="*/ 2147483647 h 1645"/>
              <a:gd name="T64" fmla="*/ 2147483647 w 5225"/>
              <a:gd name="T65" fmla="*/ 2147483647 h 1645"/>
              <a:gd name="T66" fmla="*/ 2147483647 w 5225"/>
              <a:gd name="T67" fmla="*/ 2147483647 h 1645"/>
              <a:gd name="T68" fmla="*/ 2147483647 w 5225"/>
              <a:gd name="T69" fmla="*/ 2147483647 h 1645"/>
              <a:gd name="T70" fmla="*/ 2147483647 w 5225"/>
              <a:gd name="T71" fmla="*/ 2147483647 h 1645"/>
              <a:gd name="T72" fmla="*/ 2147483647 w 5225"/>
              <a:gd name="T73" fmla="*/ 2147483647 h 1645"/>
              <a:gd name="T74" fmla="*/ 2147483647 w 5225"/>
              <a:gd name="T75" fmla="*/ 2147483647 h 1645"/>
              <a:gd name="T76" fmla="*/ 2147483647 w 5225"/>
              <a:gd name="T77" fmla="*/ 2147483647 h 1645"/>
              <a:gd name="T78" fmla="*/ 2147483647 w 5225"/>
              <a:gd name="T79" fmla="*/ 2147483647 h 1645"/>
              <a:gd name="T80" fmla="*/ 2147483647 w 5225"/>
              <a:gd name="T81" fmla="*/ 2147483647 h 1645"/>
              <a:gd name="T82" fmla="*/ 2147483647 w 5225"/>
              <a:gd name="T83" fmla="*/ 2147483647 h 1645"/>
              <a:gd name="T84" fmla="*/ 2147483647 w 5225"/>
              <a:gd name="T85" fmla="*/ 2147483647 h 1645"/>
              <a:gd name="T86" fmla="*/ 2147483647 w 5225"/>
              <a:gd name="T87" fmla="*/ 2147483647 h 1645"/>
              <a:gd name="T88" fmla="*/ 2147483647 w 5225"/>
              <a:gd name="T89" fmla="*/ 2147483647 h 1645"/>
              <a:gd name="T90" fmla="*/ 2147483647 w 5225"/>
              <a:gd name="T91" fmla="*/ 2147483647 h 1645"/>
              <a:gd name="T92" fmla="*/ 2147483647 w 5225"/>
              <a:gd name="T93" fmla="*/ 2147483647 h 1645"/>
              <a:gd name="T94" fmla="*/ 2147483647 w 5225"/>
              <a:gd name="T95" fmla="*/ 2147483647 h 1645"/>
              <a:gd name="T96" fmla="*/ 2147483647 w 5225"/>
              <a:gd name="T97" fmla="*/ 2147483647 h 1645"/>
              <a:gd name="T98" fmla="*/ 2147483647 w 5225"/>
              <a:gd name="T99" fmla="*/ 2147483647 h 1645"/>
              <a:gd name="T100" fmla="*/ 2147483647 w 5225"/>
              <a:gd name="T101" fmla="*/ 2147483647 h 1645"/>
              <a:gd name="T102" fmla="*/ 2147483647 w 5225"/>
              <a:gd name="T103" fmla="*/ 2147483647 h 1645"/>
              <a:gd name="T104" fmla="*/ 2147483647 w 5225"/>
              <a:gd name="T105" fmla="*/ 2147483647 h 1645"/>
              <a:gd name="T106" fmla="*/ 2147483647 w 5225"/>
              <a:gd name="T107" fmla="*/ 2147483647 h 1645"/>
              <a:gd name="T108" fmla="*/ 2147483647 w 5225"/>
              <a:gd name="T109" fmla="*/ 2147483647 h 164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5225"/>
              <a:gd name="T166" fmla="*/ 0 h 1645"/>
              <a:gd name="T167" fmla="*/ 5225 w 5225"/>
              <a:gd name="T168" fmla="*/ 1645 h 164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5225" h="1645" extrusionOk="0">
                <a:moveTo>
                  <a:pt x="266" y="301"/>
                </a:moveTo>
                <a:cubicBezTo>
                  <a:pt x="232" y="314"/>
                  <a:pt x="201" y="317"/>
                  <a:pt x="169" y="326"/>
                </a:cubicBezTo>
                <a:cubicBezTo>
                  <a:pt x="138" y="335"/>
                  <a:pt x="112" y="342"/>
                  <a:pt x="80" y="347"/>
                </a:cubicBezTo>
                <a:cubicBezTo>
                  <a:pt x="61" y="350"/>
                  <a:pt x="29" y="351"/>
                  <a:pt x="19" y="372"/>
                </a:cubicBezTo>
                <a:cubicBezTo>
                  <a:pt x="-1" y="412"/>
                  <a:pt x="6" y="479"/>
                  <a:pt x="4" y="521"/>
                </a:cubicBezTo>
                <a:cubicBezTo>
                  <a:pt x="0" y="626"/>
                  <a:pt x="-1" y="732"/>
                  <a:pt x="5" y="837"/>
                </a:cubicBezTo>
                <a:cubicBezTo>
                  <a:pt x="11" y="930"/>
                  <a:pt x="22" y="1023"/>
                  <a:pt x="40" y="1115"/>
                </a:cubicBezTo>
                <a:cubicBezTo>
                  <a:pt x="46" y="1147"/>
                  <a:pt x="55" y="1227"/>
                  <a:pt x="95" y="1238"/>
                </a:cubicBezTo>
                <a:cubicBezTo>
                  <a:pt x="127" y="1247"/>
                  <a:pt x="134" y="1237"/>
                  <a:pt x="162" y="1221"/>
                </a:cubicBezTo>
              </a:path>
              <a:path w="5225" h="1645" extrusionOk="0">
                <a:moveTo>
                  <a:pt x="552" y="468"/>
                </a:moveTo>
                <a:cubicBezTo>
                  <a:pt x="564" y="410"/>
                  <a:pt x="595" y="320"/>
                  <a:pt x="555" y="265"/>
                </a:cubicBezTo>
                <a:cubicBezTo>
                  <a:pt x="542" y="247"/>
                  <a:pt x="537" y="240"/>
                  <a:pt x="521" y="236"/>
                </a:cubicBezTo>
                <a:cubicBezTo>
                  <a:pt x="435" y="280"/>
                  <a:pt x="409" y="355"/>
                  <a:pt x="384" y="446"/>
                </a:cubicBezTo>
                <a:cubicBezTo>
                  <a:pt x="298" y="764"/>
                  <a:pt x="345" y="1105"/>
                  <a:pt x="407" y="1422"/>
                </a:cubicBezTo>
                <a:cubicBezTo>
                  <a:pt x="414" y="1460"/>
                  <a:pt x="462" y="1586"/>
                  <a:pt x="446" y="1624"/>
                </a:cubicBezTo>
                <a:cubicBezTo>
                  <a:pt x="443" y="1645"/>
                  <a:pt x="441" y="1651"/>
                  <a:pt x="425" y="1630"/>
                </a:cubicBezTo>
              </a:path>
              <a:path w="5225" h="1645" extrusionOk="0">
                <a:moveTo>
                  <a:pt x="256" y="1197"/>
                </a:moveTo>
                <a:cubicBezTo>
                  <a:pt x="240" y="1128"/>
                  <a:pt x="209" y="1043"/>
                  <a:pt x="236" y="971"/>
                </a:cubicBezTo>
                <a:cubicBezTo>
                  <a:pt x="253" y="927"/>
                  <a:pt x="302" y="915"/>
                  <a:pt x="342" y="934"/>
                </a:cubicBezTo>
                <a:cubicBezTo>
                  <a:pt x="396" y="960"/>
                  <a:pt x="439" y="1022"/>
                  <a:pt x="466" y="1074"/>
                </a:cubicBezTo>
                <a:cubicBezTo>
                  <a:pt x="492" y="1124"/>
                  <a:pt x="512" y="1182"/>
                  <a:pt x="521" y="1238"/>
                </a:cubicBezTo>
                <a:cubicBezTo>
                  <a:pt x="529" y="1289"/>
                  <a:pt x="532" y="1243"/>
                  <a:pt x="529" y="1213"/>
                </a:cubicBezTo>
              </a:path>
              <a:path w="5225" h="1645" extrusionOk="0">
                <a:moveTo>
                  <a:pt x="470" y="709"/>
                </a:moveTo>
                <a:cubicBezTo>
                  <a:pt x="483" y="727"/>
                  <a:pt x="486" y="735"/>
                  <a:pt x="491" y="756"/>
                </a:cubicBezTo>
                <a:cubicBezTo>
                  <a:pt x="495" y="775"/>
                  <a:pt x="504" y="794"/>
                  <a:pt x="511" y="812"/>
                </a:cubicBezTo>
              </a:path>
              <a:path w="5225" h="1645" extrusionOk="0">
                <a:moveTo>
                  <a:pt x="639" y="1176"/>
                </a:moveTo>
                <a:cubicBezTo>
                  <a:pt x="665" y="1159"/>
                  <a:pt x="650" y="1128"/>
                  <a:pt x="652" y="1096"/>
                </a:cubicBezTo>
                <a:cubicBezTo>
                  <a:pt x="655" y="1053"/>
                  <a:pt x="657" y="1009"/>
                  <a:pt x="665" y="966"/>
                </a:cubicBezTo>
                <a:cubicBezTo>
                  <a:pt x="669" y="946"/>
                  <a:pt x="670" y="941"/>
                  <a:pt x="679" y="932"/>
                </a:cubicBezTo>
                <a:cubicBezTo>
                  <a:pt x="712" y="954"/>
                  <a:pt x="729" y="983"/>
                  <a:pt x="752" y="1016"/>
                </a:cubicBezTo>
                <a:cubicBezTo>
                  <a:pt x="789" y="1070"/>
                  <a:pt x="836" y="1159"/>
                  <a:pt x="904" y="1180"/>
                </a:cubicBezTo>
                <a:cubicBezTo>
                  <a:pt x="935" y="1190"/>
                  <a:pt x="961" y="1176"/>
                  <a:pt x="973" y="1147"/>
                </a:cubicBezTo>
                <a:cubicBezTo>
                  <a:pt x="993" y="1098"/>
                  <a:pt x="983" y="1054"/>
                  <a:pt x="980" y="1003"/>
                </a:cubicBezTo>
                <a:cubicBezTo>
                  <a:pt x="978" y="959"/>
                  <a:pt x="980" y="917"/>
                  <a:pt x="983" y="873"/>
                </a:cubicBezTo>
              </a:path>
              <a:path w="5225" h="1645" extrusionOk="0">
                <a:moveTo>
                  <a:pt x="1233" y="445"/>
                </a:moveTo>
                <a:cubicBezTo>
                  <a:pt x="1253" y="473"/>
                  <a:pt x="1257" y="497"/>
                  <a:pt x="1256" y="544"/>
                </a:cubicBezTo>
                <a:cubicBezTo>
                  <a:pt x="1255" y="640"/>
                  <a:pt x="1244" y="737"/>
                  <a:pt x="1233" y="832"/>
                </a:cubicBezTo>
                <a:cubicBezTo>
                  <a:pt x="1224" y="914"/>
                  <a:pt x="1215" y="997"/>
                  <a:pt x="1218" y="1080"/>
                </a:cubicBezTo>
                <a:cubicBezTo>
                  <a:pt x="1219" y="1107"/>
                  <a:pt x="1225" y="1127"/>
                  <a:pt x="1230" y="1152"/>
                </a:cubicBezTo>
                <a:cubicBezTo>
                  <a:pt x="1233" y="1131"/>
                  <a:pt x="1234" y="1118"/>
                  <a:pt x="1211" y="1086"/>
                </a:cubicBezTo>
                <a:cubicBezTo>
                  <a:pt x="1178" y="1040"/>
                  <a:pt x="1102" y="967"/>
                  <a:pt x="1039" y="994"/>
                </a:cubicBezTo>
                <a:cubicBezTo>
                  <a:pt x="998" y="1011"/>
                  <a:pt x="994" y="1065"/>
                  <a:pt x="1009" y="1101"/>
                </a:cubicBezTo>
                <a:cubicBezTo>
                  <a:pt x="1030" y="1153"/>
                  <a:pt x="1087" y="1185"/>
                  <a:pt x="1138" y="1198"/>
                </a:cubicBezTo>
                <a:cubicBezTo>
                  <a:pt x="1222" y="1220"/>
                  <a:pt x="1299" y="1205"/>
                  <a:pt x="1382" y="1189"/>
                </a:cubicBezTo>
              </a:path>
              <a:path w="5225" h="1645" extrusionOk="0">
                <a:moveTo>
                  <a:pt x="1713" y="924"/>
                </a:moveTo>
                <a:cubicBezTo>
                  <a:pt x="1738" y="907"/>
                  <a:pt x="1734" y="952"/>
                  <a:pt x="1744" y="977"/>
                </a:cubicBezTo>
                <a:cubicBezTo>
                  <a:pt x="1761" y="1021"/>
                  <a:pt x="1781" y="1063"/>
                  <a:pt x="1801" y="1106"/>
                </a:cubicBezTo>
                <a:cubicBezTo>
                  <a:pt x="1817" y="1140"/>
                  <a:pt x="1821" y="1163"/>
                  <a:pt x="1853" y="1180"/>
                </a:cubicBezTo>
                <a:cubicBezTo>
                  <a:pt x="1878" y="1150"/>
                  <a:pt x="1892" y="1119"/>
                  <a:pt x="1909" y="1083"/>
                </a:cubicBezTo>
                <a:cubicBezTo>
                  <a:pt x="1939" y="1020"/>
                  <a:pt x="1961" y="944"/>
                  <a:pt x="1995" y="884"/>
                </a:cubicBezTo>
                <a:cubicBezTo>
                  <a:pt x="2027" y="827"/>
                  <a:pt x="2063" y="770"/>
                  <a:pt x="2098" y="713"/>
                </a:cubicBezTo>
              </a:path>
              <a:path w="5225" h="1645" extrusionOk="0">
                <a:moveTo>
                  <a:pt x="2360" y="492"/>
                </a:moveTo>
                <a:cubicBezTo>
                  <a:pt x="2372" y="502"/>
                  <a:pt x="2377" y="516"/>
                  <a:pt x="2385" y="560"/>
                </a:cubicBezTo>
                <a:cubicBezTo>
                  <a:pt x="2407" y="678"/>
                  <a:pt x="2429" y="796"/>
                  <a:pt x="2448" y="915"/>
                </a:cubicBezTo>
                <a:cubicBezTo>
                  <a:pt x="2461" y="997"/>
                  <a:pt x="2471" y="1078"/>
                  <a:pt x="2491" y="1158"/>
                </a:cubicBezTo>
                <a:cubicBezTo>
                  <a:pt x="2493" y="1166"/>
                  <a:pt x="2495" y="1173"/>
                  <a:pt x="2497" y="1181"/>
                </a:cubicBezTo>
              </a:path>
              <a:path w="5225" h="1645" extrusionOk="0">
                <a:moveTo>
                  <a:pt x="2397" y="796"/>
                </a:moveTo>
                <a:cubicBezTo>
                  <a:pt x="2384" y="687"/>
                  <a:pt x="2366" y="568"/>
                  <a:pt x="2400" y="460"/>
                </a:cubicBezTo>
                <a:cubicBezTo>
                  <a:pt x="2428" y="369"/>
                  <a:pt x="2490" y="294"/>
                  <a:pt x="2574" y="253"/>
                </a:cubicBezTo>
                <a:cubicBezTo>
                  <a:pt x="2626" y="228"/>
                  <a:pt x="2706" y="211"/>
                  <a:pt x="2747" y="264"/>
                </a:cubicBezTo>
                <a:cubicBezTo>
                  <a:pt x="2788" y="316"/>
                  <a:pt x="2752" y="403"/>
                  <a:pt x="2735" y="456"/>
                </a:cubicBezTo>
                <a:cubicBezTo>
                  <a:pt x="2699" y="570"/>
                  <a:pt x="2646" y="685"/>
                  <a:pt x="2636" y="805"/>
                </a:cubicBezTo>
                <a:cubicBezTo>
                  <a:pt x="2631" y="869"/>
                  <a:pt x="2640" y="947"/>
                  <a:pt x="2676" y="1002"/>
                </a:cubicBezTo>
                <a:cubicBezTo>
                  <a:pt x="2700" y="1039"/>
                  <a:pt x="2741" y="1076"/>
                  <a:pt x="2786" y="1077"/>
                </a:cubicBezTo>
                <a:cubicBezTo>
                  <a:pt x="2815" y="1073"/>
                  <a:pt x="2826" y="1071"/>
                  <a:pt x="2841" y="1056"/>
                </a:cubicBezTo>
              </a:path>
              <a:path w="5225" h="1645" extrusionOk="0">
                <a:moveTo>
                  <a:pt x="3087" y="350"/>
                </a:moveTo>
                <a:cubicBezTo>
                  <a:pt x="3083" y="409"/>
                  <a:pt x="3082" y="466"/>
                  <a:pt x="3079" y="525"/>
                </a:cubicBezTo>
                <a:cubicBezTo>
                  <a:pt x="3074" y="622"/>
                  <a:pt x="3064" y="720"/>
                  <a:pt x="3064" y="817"/>
                </a:cubicBezTo>
                <a:cubicBezTo>
                  <a:pt x="3064" y="883"/>
                  <a:pt x="3051" y="967"/>
                  <a:pt x="3087" y="1027"/>
                </a:cubicBezTo>
                <a:cubicBezTo>
                  <a:pt x="3106" y="1046"/>
                  <a:pt x="3111" y="1052"/>
                  <a:pt x="3130" y="1049"/>
                </a:cubicBezTo>
              </a:path>
              <a:path w="5225" h="1645" extrusionOk="0">
                <a:moveTo>
                  <a:pt x="3401" y="197"/>
                </a:moveTo>
                <a:cubicBezTo>
                  <a:pt x="3419" y="185"/>
                  <a:pt x="3436" y="175"/>
                  <a:pt x="3454" y="165"/>
                </a:cubicBezTo>
                <a:cubicBezTo>
                  <a:pt x="3476" y="212"/>
                  <a:pt x="3458" y="261"/>
                  <a:pt x="3450" y="312"/>
                </a:cubicBezTo>
                <a:cubicBezTo>
                  <a:pt x="3431" y="428"/>
                  <a:pt x="3405" y="542"/>
                  <a:pt x="3385" y="658"/>
                </a:cubicBezTo>
                <a:cubicBezTo>
                  <a:pt x="3368" y="760"/>
                  <a:pt x="3347" y="864"/>
                  <a:pt x="3347" y="968"/>
                </a:cubicBezTo>
                <a:cubicBezTo>
                  <a:pt x="3350" y="1006"/>
                  <a:pt x="3348" y="1016"/>
                  <a:pt x="3365" y="1035"/>
                </a:cubicBezTo>
                <a:cubicBezTo>
                  <a:pt x="3416" y="1038"/>
                  <a:pt x="3443" y="1006"/>
                  <a:pt x="3476" y="966"/>
                </a:cubicBezTo>
                <a:cubicBezTo>
                  <a:pt x="3530" y="900"/>
                  <a:pt x="3566" y="814"/>
                  <a:pt x="3626" y="754"/>
                </a:cubicBezTo>
                <a:cubicBezTo>
                  <a:pt x="3633" y="749"/>
                  <a:pt x="3639" y="745"/>
                  <a:pt x="3646" y="740"/>
                </a:cubicBezTo>
                <a:cubicBezTo>
                  <a:pt x="3679" y="767"/>
                  <a:pt x="3684" y="773"/>
                  <a:pt x="3694" y="824"/>
                </a:cubicBezTo>
                <a:cubicBezTo>
                  <a:pt x="3708" y="897"/>
                  <a:pt x="3697" y="973"/>
                  <a:pt x="3707" y="1044"/>
                </a:cubicBezTo>
                <a:cubicBezTo>
                  <a:pt x="3710" y="1065"/>
                  <a:pt x="3720" y="1087"/>
                  <a:pt x="3726" y="1106"/>
                </a:cubicBezTo>
              </a:path>
              <a:path w="5225" h="1645" extrusionOk="0">
                <a:moveTo>
                  <a:pt x="3844" y="375"/>
                </a:moveTo>
                <a:cubicBezTo>
                  <a:pt x="3845" y="347"/>
                  <a:pt x="3844" y="343"/>
                  <a:pt x="3847" y="328"/>
                </a:cubicBezTo>
                <a:cubicBezTo>
                  <a:pt x="3866" y="395"/>
                  <a:pt x="3866" y="464"/>
                  <a:pt x="3869" y="535"/>
                </a:cubicBezTo>
                <a:cubicBezTo>
                  <a:pt x="3873" y="634"/>
                  <a:pt x="3877" y="733"/>
                  <a:pt x="3882" y="832"/>
                </a:cubicBezTo>
                <a:cubicBezTo>
                  <a:pt x="3883" y="859"/>
                  <a:pt x="3873" y="966"/>
                  <a:pt x="3912" y="977"/>
                </a:cubicBezTo>
                <a:cubicBezTo>
                  <a:pt x="3932" y="972"/>
                  <a:pt x="3941" y="968"/>
                  <a:pt x="3951" y="954"/>
                </a:cubicBezTo>
              </a:path>
              <a:path w="5225" h="1645" extrusionOk="0">
                <a:moveTo>
                  <a:pt x="4191" y="440"/>
                </a:moveTo>
                <a:cubicBezTo>
                  <a:pt x="4208" y="397"/>
                  <a:pt x="4214" y="372"/>
                  <a:pt x="4242" y="340"/>
                </a:cubicBezTo>
                <a:cubicBezTo>
                  <a:pt x="4272" y="417"/>
                  <a:pt x="4274" y="494"/>
                  <a:pt x="4283" y="577"/>
                </a:cubicBezTo>
                <a:cubicBezTo>
                  <a:pt x="4293" y="672"/>
                  <a:pt x="4307" y="767"/>
                  <a:pt x="4317" y="862"/>
                </a:cubicBezTo>
                <a:cubicBezTo>
                  <a:pt x="4319" y="903"/>
                  <a:pt x="4319" y="915"/>
                  <a:pt x="4329" y="940"/>
                </a:cubicBezTo>
                <a:cubicBezTo>
                  <a:pt x="4310" y="895"/>
                  <a:pt x="4289" y="850"/>
                  <a:pt x="4264" y="806"/>
                </a:cubicBezTo>
                <a:cubicBezTo>
                  <a:pt x="4232" y="750"/>
                  <a:pt x="4200" y="691"/>
                  <a:pt x="4164" y="637"/>
                </a:cubicBezTo>
                <a:cubicBezTo>
                  <a:pt x="4152" y="622"/>
                  <a:pt x="4148" y="618"/>
                  <a:pt x="4150" y="605"/>
                </a:cubicBezTo>
                <a:cubicBezTo>
                  <a:pt x="4183" y="607"/>
                  <a:pt x="4213" y="614"/>
                  <a:pt x="4246" y="613"/>
                </a:cubicBezTo>
                <a:cubicBezTo>
                  <a:pt x="4303" y="612"/>
                  <a:pt x="4352" y="587"/>
                  <a:pt x="4403" y="564"/>
                </a:cubicBezTo>
                <a:cubicBezTo>
                  <a:pt x="4477" y="532"/>
                  <a:pt x="4498" y="523"/>
                  <a:pt x="4545" y="503"/>
                </a:cubicBezTo>
                <a:cubicBezTo>
                  <a:pt x="4599" y="573"/>
                  <a:pt x="4589" y="602"/>
                  <a:pt x="4577" y="694"/>
                </a:cubicBezTo>
                <a:cubicBezTo>
                  <a:pt x="4566" y="775"/>
                  <a:pt x="4553" y="863"/>
                  <a:pt x="4533" y="942"/>
                </a:cubicBezTo>
                <a:cubicBezTo>
                  <a:pt x="4518" y="981"/>
                  <a:pt x="4514" y="992"/>
                  <a:pt x="4507" y="1017"/>
                </a:cubicBezTo>
              </a:path>
              <a:path w="5225" h="1645" extrusionOk="0">
                <a:moveTo>
                  <a:pt x="4365" y="335"/>
                </a:moveTo>
                <a:cubicBezTo>
                  <a:pt x="4355" y="318"/>
                  <a:pt x="4352" y="316"/>
                  <a:pt x="4349" y="304"/>
                </a:cubicBezTo>
                <a:cubicBezTo>
                  <a:pt x="4408" y="330"/>
                  <a:pt x="4465" y="363"/>
                  <a:pt x="4530" y="382"/>
                </a:cubicBezTo>
                <a:cubicBezTo>
                  <a:pt x="4589" y="399"/>
                  <a:pt x="4636" y="405"/>
                  <a:pt x="4698" y="411"/>
                </a:cubicBezTo>
              </a:path>
              <a:path w="5225" h="1645" extrusionOk="0">
                <a:moveTo>
                  <a:pt x="4735" y="0"/>
                </a:moveTo>
                <a:cubicBezTo>
                  <a:pt x="4807" y="57"/>
                  <a:pt x="4891" y="83"/>
                  <a:pt x="4969" y="137"/>
                </a:cubicBezTo>
                <a:cubicBezTo>
                  <a:pt x="5076" y="211"/>
                  <a:pt x="5140" y="330"/>
                  <a:pt x="5176" y="452"/>
                </a:cubicBezTo>
                <a:cubicBezTo>
                  <a:pt x="5218" y="595"/>
                  <a:pt x="5232" y="743"/>
                  <a:pt x="5218" y="891"/>
                </a:cubicBezTo>
                <a:cubicBezTo>
                  <a:pt x="5204" y="1049"/>
                  <a:pt x="5170" y="1194"/>
                  <a:pt x="5079" y="1322"/>
                </a:cubicBezTo>
              </a:path>
            </a:pathLst>
          </a:custGeom>
          <a:noFill/>
          <a:ln w="19050" cap="rnd">
            <a:solidFill>
              <a:srgbClr val="7894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103" name="Ink 5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754188" y="5095875"/>
            <a:ext cx="420687" cy="587375"/>
          </a:xfrm>
          <a:custGeom>
            <a:avLst/>
            <a:gdLst>
              <a:gd name="T0" fmla="*/ 2147483647 w 1170"/>
              <a:gd name="T1" fmla="*/ 2147483647 h 1630"/>
              <a:gd name="T2" fmla="*/ 2147483647 w 1170"/>
              <a:gd name="T3" fmla="*/ 2147483647 h 1630"/>
              <a:gd name="T4" fmla="*/ 2147483647 w 1170"/>
              <a:gd name="T5" fmla="*/ 2147483647 h 1630"/>
              <a:gd name="T6" fmla="*/ 2147483647 w 1170"/>
              <a:gd name="T7" fmla="*/ 2147483647 h 1630"/>
              <a:gd name="T8" fmla="*/ 2147483647 w 1170"/>
              <a:gd name="T9" fmla="*/ 2147483647 h 1630"/>
              <a:gd name="T10" fmla="*/ 2147483647 w 1170"/>
              <a:gd name="T11" fmla="*/ 2147483647 h 1630"/>
              <a:gd name="T12" fmla="*/ 2147483647 w 1170"/>
              <a:gd name="T13" fmla="*/ 2147483647 h 1630"/>
              <a:gd name="T14" fmla="*/ 2147483647 w 1170"/>
              <a:gd name="T15" fmla="*/ 2147483647 h 1630"/>
              <a:gd name="T16" fmla="*/ 2147483647 w 1170"/>
              <a:gd name="T17" fmla="*/ 2147483647 h 1630"/>
              <a:gd name="T18" fmla="*/ 2147483647 w 1170"/>
              <a:gd name="T19" fmla="*/ 2147483647 h 1630"/>
              <a:gd name="T20" fmla="*/ 2147483647 w 1170"/>
              <a:gd name="T21" fmla="*/ 2147483647 h 1630"/>
              <a:gd name="T22" fmla="*/ 2147483647 w 1170"/>
              <a:gd name="T23" fmla="*/ 2147483647 h 1630"/>
              <a:gd name="T24" fmla="*/ 2147483647 w 1170"/>
              <a:gd name="T25" fmla="*/ 2147483647 h 1630"/>
              <a:gd name="T26" fmla="*/ 2147483647 w 1170"/>
              <a:gd name="T27" fmla="*/ 2147483647 h 1630"/>
              <a:gd name="T28" fmla="*/ 2147483647 w 1170"/>
              <a:gd name="T29" fmla="*/ 2147483647 h 1630"/>
              <a:gd name="T30" fmla="*/ 2147483647 w 1170"/>
              <a:gd name="T31" fmla="*/ 2147483647 h 1630"/>
              <a:gd name="T32" fmla="*/ 2147483647 w 1170"/>
              <a:gd name="T33" fmla="*/ 2147483647 h 1630"/>
              <a:gd name="T34" fmla="*/ 2147483647 w 1170"/>
              <a:gd name="T35" fmla="*/ 2147483647 h 1630"/>
              <a:gd name="T36" fmla="*/ 2147483647 w 1170"/>
              <a:gd name="T37" fmla="*/ 2147483647 h 1630"/>
              <a:gd name="T38" fmla="*/ 2147483647 w 1170"/>
              <a:gd name="T39" fmla="*/ 2147483647 h 1630"/>
              <a:gd name="T40" fmla="*/ 2147483647 w 1170"/>
              <a:gd name="T41" fmla="*/ 2147483647 h 1630"/>
              <a:gd name="T42" fmla="*/ 2147483647 w 1170"/>
              <a:gd name="T43" fmla="*/ 2147483647 h 1630"/>
              <a:gd name="T44" fmla="*/ 2147483647 w 1170"/>
              <a:gd name="T45" fmla="*/ 2147483647 h 1630"/>
              <a:gd name="T46" fmla="*/ 2147483647 w 1170"/>
              <a:gd name="T47" fmla="*/ 2147483647 h 1630"/>
              <a:gd name="T48" fmla="*/ 2147483647 w 1170"/>
              <a:gd name="T49" fmla="*/ 2147483647 h 1630"/>
              <a:gd name="T50" fmla="*/ 2147483647 w 1170"/>
              <a:gd name="T51" fmla="*/ 2147483647 h 1630"/>
              <a:gd name="T52" fmla="*/ 2147483647 w 1170"/>
              <a:gd name="T53" fmla="*/ 2147483647 h 1630"/>
              <a:gd name="T54" fmla="*/ 2147483647 w 1170"/>
              <a:gd name="T55" fmla="*/ 2147483647 h 1630"/>
              <a:gd name="T56" fmla="*/ 2147483647 w 1170"/>
              <a:gd name="T57" fmla="*/ 2147483647 h 1630"/>
              <a:gd name="T58" fmla="*/ 2147483647 w 1170"/>
              <a:gd name="T59" fmla="*/ 2147483647 h 1630"/>
              <a:gd name="T60" fmla="*/ 2147483647 w 1170"/>
              <a:gd name="T61" fmla="*/ 2147483647 h 1630"/>
              <a:gd name="T62" fmla="*/ 2147483647 w 1170"/>
              <a:gd name="T63" fmla="*/ 2147483647 h 1630"/>
              <a:gd name="T64" fmla="*/ 2147483647 w 1170"/>
              <a:gd name="T65" fmla="*/ 2147483647 h 1630"/>
              <a:gd name="T66" fmla="*/ 2147483647 w 1170"/>
              <a:gd name="T67" fmla="*/ 2147483647 h 1630"/>
              <a:gd name="T68" fmla="*/ 2147483647 w 1170"/>
              <a:gd name="T69" fmla="*/ 2147483647 h 163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170"/>
              <a:gd name="T106" fmla="*/ 0 h 1630"/>
              <a:gd name="T107" fmla="*/ 1170 w 1170"/>
              <a:gd name="T108" fmla="*/ 1630 h 163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170" h="1630" extrusionOk="0">
                <a:moveTo>
                  <a:pt x="624" y="382"/>
                </a:moveTo>
                <a:cubicBezTo>
                  <a:pt x="620" y="344"/>
                  <a:pt x="624" y="308"/>
                  <a:pt x="604" y="272"/>
                </a:cubicBezTo>
                <a:cubicBezTo>
                  <a:pt x="555" y="183"/>
                  <a:pt x="409" y="73"/>
                  <a:pt x="304" y="85"/>
                </a:cubicBezTo>
                <a:cubicBezTo>
                  <a:pt x="226" y="94"/>
                  <a:pt x="175" y="162"/>
                  <a:pt x="139" y="226"/>
                </a:cubicBezTo>
                <a:cubicBezTo>
                  <a:pt x="5" y="463"/>
                  <a:pt x="-25" y="769"/>
                  <a:pt x="19" y="1034"/>
                </a:cubicBezTo>
                <a:cubicBezTo>
                  <a:pt x="61" y="1287"/>
                  <a:pt x="208" y="1551"/>
                  <a:pt x="474" y="1617"/>
                </a:cubicBezTo>
                <a:cubicBezTo>
                  <a:pt x="832" y="1705"/>
                  <a:pt x="1131" y="1405"/>
                  <a:pt x="1164" y="1070"/>
                </a:cubicBezTo>
                <a:cubicBezTo>
                  <a:pt x="1178" y="925"/>
                  <a:pt x="1170" y="774"/>
                  <a:pt x="1151" y="630"/>
                </a:cubicBezTo>
                <a:cubicBezTo>
                  <a:pt x="1129" y="458"/>
                  <a:pt x="1098" y="246"/>
                  <a:pt x="980" y="110"/>
                </a:cubicBezTo>
                <a:cubicBezTo>
                  <a:pt x="892" y="8"/>
                  <a:pt x="729" y="-19"/>
                  <a:pt x="601" y="1"/>
                </a:cubicBezTo>
                <a:cubicBezTo>
                  <a:pt x="531" y="12"/>
                  <a:pt x="440" y="33"/>
                  <a:pt x="383" y="77"/>
                </a:cubicBezTo>
                <a:cubicBezTo>
                  <a:pt x="375" y="86"/>
                  <a:pt x="366" y="96"/>
                  <a:pt x="358" y="105"/>
                </a:cubicBezTo>
              </a:path>
              <a:path w="1170" h="1630" extrusionOk="0">
                <a:moveTo>
                  <a:pt x="129" y="707"/>
                </a:moveTo>
                <a:cubicBezTo>
                  <a:pt x="132" y="686"/>
                  <a:pt x="136" y="653"/>
                  <a:pt x="150" y="636"/>
                </a:cubicBezTo>
                <a:cubicBezTo>
                  <a:pt x="172" y="610"/>
                  <a:pt x="206" y="582"/>
                  <a:pt x="237" y="567"/>
                </a:cubicBezTo>
                <a:cubicBezTo>
                  <a:pt x="268" y="552"/>
                  <a:pt x="313" y="536"/>
                  <a:pt x="348" y="543"/>
                </a:cubicBezTo>
                <a:cubicBezTo>
                  <a:pt x="397" y="553"/>
                  <a:pt x="402" y="600"/>
                  <a:pt x="400" y="641"/>
                </a:cubicBezTo>
                <a:cubicBezTo>
                  <a:pt x="398" y="684"/>
                  <a:pt x="384" y="725"/>
                  <a:pt x="378" y="768"/>
                </a:cubicBezTo>
                <a:cubicBezTo>
                  <a:pt x="372" y="812"/>
                  <a:pt x="379" y="850"/>
                  <a:pt x="404" y="887"/>
                </a:cubicBezTo>
                <a:cubicBezTo>
                  <a:pt x="433" y="930"/>
                  <a:pt x="475" y="966"/>
                  <a:pt x="514" y="1000"/>
                </a:cubicBezTo>
                <a:cubicBezTo>
                  <a:pt x="540" y="1023"/>
                  <a:pt x="580" y="1053"/>
                  <a:pt x="579" y="1092"/>
                </a:cubicBezTo>
                <a:cubicBezTo>
                  <a:pt x="578" y="1126"/>
                  <a:pt x="532" y="1150"/>
                  <a:pt x="505" y="1160"/>
                </a:cubicBezTo>
                <a:cubicBezTo>
                  <a:pt x="447" y="1182"/>
                  <a:pt x="383" y="1180"/>
                  <a:pt x="325" y="1163"/>
                </a:cubicBezTo>
                <a:cubicBezTo>
                  <a:pt x="288" y="1152"/>
                  <a:pt x="238" y="1128"/>
                  <a:pt x="226" y="1087"/>
                </a:cubicBezTo>
                <a:cubicBezTo>
                  <a:pt x="220" y="1067"/>
                  <a:pt x="243" y="1043"/>
                  <a:pt x="253" y="1029"/>
                </a:cubicBezTo>
              </a:path>
              <a:path w="1170" h="1630" extrusionOk="0">
                <a:moveTo>
                  <a:pt x="773" y="630"/>
                </a:moveTo>
                <a:cubicBezTo>
                  <a:pt x="754" y="603"/>
                  <a:pt x="743" y="595"/>
                  <a:pt x="711" y="588"/>
                </a:cubicBezTo>
                <a:cubicBezTo>
                  <a:pt x="671" y="580"/>
                  <a:pt x="634" y="610"/>
                  <a:pt x="615" y="643"/>
                </a:cubicBezTo>
                <a:cubicBezTo>
                  <a:pt x="581" y="701"/>
                  <a:pt x="578" y="774"/>
                  <a:pt x="586" y="839"/>
                </a:cubicBezTo>
                <a:cubicBezTo>
                  <a:pt x="595" y="915"/>
                  <a:pt x="620" y="992"/>
                  <a:pt x="676" y="1047"/>
                </a:cubicBezTo>
                <a:cubicBezTo>
                  <a:pt x="729" y="1099"/>
                  <a:pt x="800" y="1101"/>
                  <a:pt x="867" y="1079"/>
                </a:cubicBezTo>
                <a:cubicBezTo>
                  <a:pt x="948" y="1052"/>
                  <a:pt x="1025" y="988"/>
                  <a:pt x="1074" y="920"/>
                </a:cubicBezTo>
                <a:cubicBezTo>
                  <a:pt x="1125" y="849"/>
                  <a:pt x="1157" y="761"/>
                  <a:pt x="1144" y="673"/>
                </a:cubicBezTo>
                <a:cubicBezTo>
                  <a:pt x="1132" y="592"/>
                  <a:pt x="1083" y="530"/>
                  <a:pt x="1002" y="513"/>
                </a:cubicBezTo>
                <a:cubicBezTo>
                  <a:pt x="930" y="508"/>
                  <a:pt x="904" y="506"/>
                  <a:pt x="855" y="515"/>
                </a:cubicBezTo>
              </a:path>
            </a:pathLst>
          </a:custGeom>
          <a:noFill/>
          <a:ln w="19050" cap="rnd">
            <a:solidFill>
              <a:srgbClr val="7894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48" descr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350" y="144463"/>
            <a:ext cx="205105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Rectangle 40"/>
          <p:cNvSpPr>
            <a:spLocks noChangeArrowheads="1"/>
          </p:cNvSpPr>
          <p:nvPr/>
        </p:nvSpPr>
        <p:spPr bwMode="auto">
          <a:xfrm>
            <a:off x="220663" y="206375"/>
            <a:ext cx="1192212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200" b="0" i="1"/>
              <a:t>Quiz</a:t>
            </a:r>
            <a:endParaRPr lang="en-US" altLang="en-US" sz="4200" b="0"/>
          </a:p>
        </p:txBody>
      </p:sp>
      <p:sp>
        <p:nvSpPr>
          <p:cNvPr id="89092" name="Text Box 45"/>
          <p:cNvSpPr txBox="1">
            <a:spLocks noChangeArrowheads="1"/>
          </p:cNvSpPr>
          <p:nvPr/>
        </p:nvSpPr>
        <p:spPr bwMode="auto">
          <a:xfrm>
            <a:off x="6091238" y="273050"/>
            <a:ext cx="2854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600" b="0">
                <a:solidFill>
                  <a:srgbClr val="090BF3"/>
                </a:solidFill>
                <a:latin typeface="Arial" pitchFamily="34" charset="0"/>
              </a:rPr>
              <a:t>Write these two functions that use binary search trees </a:t>
            </a:r>
          </a:p>
        </p:txBody>
      </p:sp>
      <p:sp>
        <p:nvSpPr>
          <p:cNvPr id="89093" name="Text Box 49"/>
          <p:cNvSpPr txBox="1">
            <a:spLocks noChangeArrowheads="1"/>
          </p:cNvSpPr>
          <p:nvPr/>
        </p:nvSpPr>
        <p:spPr bwMode="auto">
          <a:xfrm>
            <a:off x="304800" y="2160588"/>
            <a:ext cx="1250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>
                <a:solidFill>
                  <a:srgbClr val="090BF3"/>
                </a:solidFill>
                <a:latin typeface="Courier New" pitchFamily="49" charset="0"/>
              </a:rPr>
              <a:t>(count BT)</a:t>
            </a:r>
          </a:p>
        </p:txBody>
      </p:sp>
      <p:sp>
        <p:nvSpPr>
          <p:cNvPr id="89094" name="Rectangle 50"/>
          <p:cNvSpPr>
            <a:spLocks noChangeArrowheads="1"/>
          </p:cNvSpPr>
          <p:nvPr/>
        </p:nvSpPr>
        <p:spPr bwMode="auto">
          <a:xfrm>
            <a:off x="4754563" y="122238"/>
            <a:ext cx="5953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>
                <a:latin typeface="Courier New" pitchFamily="49" charset="0"/>
              </a:rPr>
              <a:t>BT2</a:t>
            </a:r>
          </a:p>
        </p:txBody>
      </p:sp>
      <p:sp>
        <p:nvSpPr>
          <p:cNvPr id="89095" name="Rectangle 51"/>
          <p:cNvSpPr>
            <a:spLocks noChangeArrowheads="1"/>
          </p:cNvSpPr>
          <p:nvPr/>
        </p:nvSpPr>
        <p:spPr bwMode="auto">
          <a:xfrm>
            <a:off x="1995488" y="2162175"/>
            <a:ext cx="2905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>
                <a:solidFill>
                  <a:srgbClr val="090BF3"/>
                </a:solidFill>
                <a:latin typeface="Courier New" pitchFamily="49" charset="0"/>
              </a:rPr>
              <a:t>8</a:t>
            </a:r>
          </a:p>
        </p:txBody>
      </p:sp>
      <p:sp>
        <p:nvSpPr>
          <p:cNvPr id="89096" name="Line 52"/>
          <p:cNvSpPr>
            <a:spLocks noChangeShapeType="1"/>
          </p:cNvSpPr>
          <p:nvPr/>
        </p:nvSpPr>
        <p:spPr bwMode="auto">
          <a:xfrm>
            <a:off x="1546225" y="2311400"/>
            <a:ext cx="381000" cy="0"/>
          </a:xfrm>
          <a:prstGeom prst="line">
            <a:avLst/>
          </a:prstGeom>
          <a:noFill/>
          <a:ln w="19050">
            <a:solidFill>
              <a:srgbClr val="090BF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9097" name="Text Box 53"/>
          <p:cNvSpPr txBox="1">
            <a:spLocks noChangeArrowheads="1"/>
          </p:cNvSpPr>
          <p:nvPr/>
        </p:nvSpPr>
        <p:spPr bwMode="auto">
          <a:xfrm>
            <a:off x="342900" y="1622425"/>
            <a:ext cx="28527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400">
                <a:latin typeface="Courier New" pitchFamily="49" charset="0"/>
              </a:rPr>
              <a:t>count</a:t>
            </a:r>
            <a:r>
              <a:rPr lang="en-US" altLang="en-US" sz="1400" b="0"/>
              <a:t> should return the total number of nodes in BT</a:t>
            </a:r>
          </a:p>
        </p:txBody>
      </p:sp>
      <p:sp>
        <p:nvSpPr>
          <p:cNvPr id="89098" name="Text Box 56"/>
          <p:cNvSpPr txBox="1">
            <a:spLocks noChangeArrowheads="1"/>
          </p:cNvSpPr>
          <p:nvPr/>
        </p:nvSpPr>
        <p:spPr bwMode="auto">
          <a:xfrm>
            <a:off x="5905500" y="1849438"/>
            <a:ext cx="30162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400">
                <a:latin typeface="Courier New" pitchFamily="49" charset="0"/>
              </a:rPr>
              <a:t>insert</a:t>
            </a:r>
            <a:r>
              <a:rPr lang="en-US" altLang="en-US" sz="1400" b="0"/>
              <a:t> starts with BT and returns a new binary tree, now with </a:t>
            </a:r>
            <a:r>
              <a:rPr lang="en-US" altLang="en-US" sz="1400">
                <a:latin typeface="Courier New" pitchFamily="49" charset="0"/>
              </a:rPr>
              <a:t>v</a:t>
            </a:r>
            <a:r>
              <a:rPr lang="en-US" altLang="en-US" sz="1400" b="0"/>
              <a:t> added. If </a:t>
            </a:r>
            <a:r>
              <a:rPr lang="en-US" altLang="en-US" sz="1400">
                <a:latin typeface="Courier New" pitchFamily="49" charset="0"/>
              </a:rPr>
              <a:t>v</a:t>
            </a:r>
            <a:r>
              <a:rPr lang="en-US" altLang="en-US" sz="1400" b="0"/>
              <a:t> is already there, return the original.</a:t>
            </a:r>
          </a:p>
        </p:txBody>
      </p:sp>
      <p:sp>
        <p:nvSpPr>
          <p:cNvPr id="89099" name="Rectangle 57"/>
          <p:cNvSpPr>
            <a:spLocks noChangeArrowheads="1"/>
          </p:cNvSpPr>
          <p:nvPr/>
        </p:nvSpPr>
        <p:spPr bwMode="auto">
          <a:xfrm>
            <a:off x="109538" y="2841625"/>
            <a:ext cx="3811587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sz="1400">
                <a:latin typeface="Courier New" pitchFamily="49" charset="0"/>
              </a:rPr>
              <a:t>(define (count BT)</a:t>
            </a:r>
          </a:p>
          <a:p>
            <a:pPr algn="l">
              <a:lnSpc>
                <a:spcPct val="50000"/>
              </a:lnSpc>
            </a:pPr>
            <a:r>
              <a:rPr lang="en-US" altLang="en-US" sz="1400">
                <a:latin typeface="Courier New" pitchFamily="49" charset="0"/>
              </a:rPr>
              <a:t>  (if (null? BT)</a:t>
            </a:r>
          </a:p>
          <a:p>
            <a:pPr algn="l">
              <a:lnSpc>
                <a:spcPct val="50000"/>
              </a:lnSpc>
            </a:pPr>
            <a:r>
              <a:rPr lang="en-US" altLang="en-US" sz="1400">
                <a:latin typeface="Courier New" pitchFamily="49" charset="0"/>
              </a:rPr>
              <a:t>      </a:t>
            </a:r>
            <a:r>
              <a:rPr lang="en-US" altLang="en-US" sz="1400">
                <a:solidFill>
                  <a:srgbClr val="008000"/>
                </a:solidFill>
                <a:latin typeface="Courier New" pitchFamily="49" charset="0"/>
              </a:rPr>
              <a:t>          </a:t>
            </a:r>
          </a:p>
          <a:p>
            <a:pPr algn="l">
              <a:lnSpc>
                <a:spcPct val="50000"/>
              </a:lnSpc>
            </a:pPr>
            <a:endParaRPr lang="en-US" altLang="en-US" sz="1400">
              <a:latin typeface="Courier New" pitchFamily="49" charset="0"/>
            </a:endParaRPr>
          </a:p>
          <a:p>
            <a:pPr algn="l">
              <a:lnSpc>
                <a:spcPct val="50000"/>
              </a:lnSpc>
            </a:pPr>
            <a:r>
              <a:rPr lang="en-US" altLang="en-US" sz="1400">
                <a:latin typeface="Courier New" pitchFamily="49" charset="0"/>
              </a:rPr>
              <a:t>      </a:t>
            </a:r>
            <a:r>
              <a:rPr lang="en-US" altLang="en-US" sz="1400">
                <a:solidFill>
                  <a:srgbClr val="A70BE0"/>
                </a:solidFill>
                <a:latin typeface="Courier New" pitchFamily="49" charset="0"/>
              </a:rPr>
              <a:t>(let* ([ root (first BT) ]</a:t>
            </a:r>
          </a:p>
          <a:p>
            <a:pPr algn="l">
              <a:lnSpc>
                <a:spcPct val="50000"/>
              </a:lnSpc>
            </a:pPr>
            <a:r>
              <a:rPr lang="en-US" altLang="en-US" sz="1400">
                <a:solidFill>
                  <a:srgbClr val="A70BE0"/>
                </a:solidFill>
                <a:latin typeface="Courier New" pitchFamily="49" charset="0"/>
              </a:rPr>
              <a:t>             [ LEFT (second BT) ]</a:t>
            </a:r>
          </a:p>
          <a:p>
            <a:pPr algn="l">
              <a:lnSpc>
                <a:spcPct val="50000"/>
              </a:lnSpc>
            </a:pPr>
            <a:r>
              <a:rPr lang="en-US" altLang="en-US" sz="1400">
                <a:solidFill>
                  <a:srgbClr val="A70BE0"/>
                </a:solidFill>
                <a:latin typeface="Courier New" pitchFamily="49" charset="0"/>
              </a:rPr>
              <a:t>             [ RIGHT (third BT) ])</a:t>
            </a:r>
            <a:endParaRPr lang="en-US" altLang="en-US" sz="1400">
              <a:latin typeface="Courier New" pitchFamily="49" charset="0"/>
            </a:endParaRPr>
          </a:p>
          <a:p>
            <a:pPr algn="l">
              <a:lnSpc>
                <a:spcPct val="50000"/>
              </a:lnSpc>
            </a:pPr>
            <a:r>
              <a:rPr lang="en-US" altLang="en-US" sz="1400">
                <a:latin typeface="Courier New" pitchFamily="49" charset="0"/>
              </a:rPr>
              <a:t>        (</a:t>
            </a:r>
          </a:p>
        </p:txBody>
      </p:sp>
      <p:sp>
        <p:nvSpPr>
          <p:cNvPr id="89100" name="Rectangle 58"/>
          <p:cNvSpPr>
            <a:spLocks noChangeArrowheads="1"/>
          </p:cNvSpPr>
          <p:nvPr/>
        </p:nvSpPr>
        <p:spPr bwMode="auto">
          <a:xfrm>
            <a:off x="4419600" y="2841625"/>
            <a:ext cx="3811588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sz="1400">
                <a:latin typeface="Courier New" pitchFamily="49" charset="0"/>
              </a:rPr>
              <a:t>(define (insert v BT)</a:t>
            </a:r>
          </a:p>
          <a:p>
            <a:pPr algn="l">
              <a:lnSpc>
                <a:spcPct val="50000"/>
              </a:lnSpc>
            </a:pPr>
            <a:r>
              <a:rPr lang="en-US" altLang="en-US" sz="1400">
                <a:latin typeface="Courier New" pitchFamily="49" charset="0"/>
              </a:rPr>
              <a:t>  (if (null? BT)</a:t>
            </a:r>
          </a:p>
          <a:p>
            <a:pPr algn="l">
              <a:lnSpc>
                <a:spcPct val="50000"/>
              </a:lnSpc>
            </a:pPr>
            <a:r>
              <a:rPr lang="en-US" altLang="en-US" sz="1400">
                <a:latin typeface="Courier New" pitchFamily="49" charset="0"/>
              </a:rPr>
              <a:t>      </a:t>
            </a:r>
            <a:r>
              <a:rPr lang="en-US" altLang="en-US" sz="1400">
                <a:solidFill>
                  <a:srgbClr val="008000"/>
                </a:solidFill>
                <a:latin typeface="Courier New" pitchFamily="49" charset="0"/>
              </a:rPr>
              <a:t>         </a:t>
            </a:r>
          </a:p>
          <a:p>
            <a:pPr algn="l">
              <a:lnSpc>
                <a:spcPct val="50000"/>
              </a:lnSpc>
            </a:pPr>
            <a:r>
              <a:rPr lang="en-US" altLang="en-US" sz="1400">
                <a:solidFill>
                  <a:srgbClr val="008000"/>
                </a:solidFill>
                <a:latin typeface="Courier New" pitchFamily="49" charset="0"/>
              </a:rPr>
              <a:t> </a:t>
            </a:r>
            <a:endParaRPr lang="en-US" altLang="en-US" sz="1400">
              <a:latin typeface="Courier New" pitchFamily="49" charset="0"/>
            </a:endParaRPr>
          </a:p>
          <a:p>
            <a:pPr algn="l">
              <a:lnSpc>
                <a:spcPct val="50000"/>
              </a:lnSpc>
            </a:pPr>
            <a:r>
              <a:rPr lang="en-US" altLang="en-US" sz="1400">
                <a:latin typeface="Courier New" pitchFamily="49" charset="0"/>
              </a:rPr>
              <a:t>      </a:t>
            </a:r>
            <a:r>
              <a:rPr lang="en-US" altLang="en-US" sz="1400">
                <a:solidFill>
                  <a:srgbClr val="A70BE0"/>
                </a:solidFill>
                <a:latin typeface="Courier New" pitchFamily="49" charset="0"/>
              </a:rPr>
              <a:t>(let* ([ root (first BT) ]</a:t>
            </a:r>
          </a:p>
          <a:p>
            <a:pPr algn="l">
              <a:lnSpc>
                <a:spcPct val="50000"/>
              </a:lnSpc>
            </a:pPr>
            <a:r>
              <a:rPr lang="en-US" altLang="en-US" sz="1400">
                <a:solidFill>
                  <a:srgbClr val="A70BE0"/>
                </a:solidFill>
                <a:latin typeface="Courier New" pitchFamily="49" charset="0"/>
              </a:rPr>
              <a:t>             [ LEFT (second BT) ]</a:t>
            </a:r>
          </a:p>
          <a:p>
            <a:pPr algn="l">
              <a:lnSpc>
                <a:spcPct val="50000"/>
              </a:lnSpc>
            </a:pPr>
            <a:r>
              <a:rPr lang="en-US" altLang="en-US" sz="1400">
                <a:solidFill>
                  <a:srgbClr val="A70BE0"/>
                </a:solidFill>
                <a:latin typeface="Courier New" pitchFamily="49" charset="0"/>
              </a:rPr>
              <a:t>             [ RIGHT (third BT) ])</a:t>
            </a:r>
            <a:endParaRPr lang="en-US" altLang="en-US" sz="1400">
              <a:latin typeface="Courier New" pitchFamily="49" charset="0"/>
            </a:endParaRPr>
          </a:p>
          <a:p>
            <a:pPr algn="l">
              <a:lnSpc>
                <a:spcPct val="50000"/>
              </a:lnSpc>
            </a:pPr>
            <a:r>
              <a:rPr lang="en-US" altLang="en-US" sz="1400">
                <a:latin typeface="Courier New" pitchFamily="49" charset="0"/>
              </a:rPr>
              <a:t>        (</a:t>
            </a:r>
          </a:p>
        </p:txBody>
      </p:sp>
      <p:sp>
        <p:nvSpPr>
          <p:cNvPr id="89101" name="Line 59"/>
          <p:cNvSpPr>
            <a:spLocks noChangeShapeType="1"/>
          </p:cNvSpPr>
          <p:nvPr/>
        </p:nvSpPr>
        <p:spPr bwMode="auto">
          <a:xfrm>
            <a:off x="4267200" y="2895600"/>
            <a:ext cx="0" cy="3581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9102" name="Text Box 60"/>
          <p:cNvSpPr txBox="1">
            <a:spLocks noChangeArrowheads="1"/>
          </p:cNvSpPr>
          <p:nvPr/>
        </p:nvSpPr>
        <p:spPr bwMode="auto">
          <a:xfrm>
            <a:off x="2805113" y="3227388"/>
            <a:ext cx="1076325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altLang="en-US" sz="1200" b="0">
                <a:latin typeface="Comic Sans MS" pitchFamily="66" charset="0"/>
              </a:rPr>
              <a:t>base case</a:t>
            </a:r>
          </a:p>
        </p:txBody>
      </p:sp>
      <p:sp>
        <p:nvSpPr>
          <p:cNvPr id="89103" name="Text Box 61"/>
          <p:cNvSpPr txBox="1">
            <a:spLocks noChangeArrowheads="1"/>
          </p:cNvSpPr>
          <p:nvPr/>
        </p:nvSpPr>
        <p:spPr bwMode="auto">
          <a:xfrm>
            <a:off x="7953375" y="3055938"/>
            <a:ext cx="1076325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altLang="en-US" sz="1200" b="0">
                <a:latin typeface="Comic Sans MS" pitchFamily="66" charset="0"/>
              </a:rPr>
              <a:t>base case</a:t>
            </a:r>
          </a:p>
        </p:txBody>
      </p:sp>
      <p:sp>
        <p:nvSpPr>
          <p:cNvPr id="89104" name="AutoShape 62"/>
          <p:cNvSpPr>
            <a:spLocks noChangeArrowheads="1"/>
          </p:cNvSpPr>
          <p:nvPr/>
        </p:nvSpPr>
        <p:spPr bwMode="auto">
          <a:xfrm>
            <a:off x="2909888" y="3074988"/>
            <a:ext cx="890587" cy="508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9105" name="AutoShape 63"/>
          <p:cNvSpPr>
            <a:spLocks noChangeArrowheads="1"/>
          </p:cNvSpPr>
          <p:nvPr/>
        </p:nvSpPr>
        <p:spPr bwMode="auto">
          <a:xfrm>
            <a:off x="8032750" y="2895600"/>
            <a:ext cx="890588" cy="508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9106" name="Line 64"/>
          <p:cNvSpPr>
            <a:spLocks noChangeShapeType="1"/>
          </p:cNvSpPr>
          <p:nvPr/>
        </p:nvSpPr>
        <p:spPr bwMode="auto">
          <a:xfrm flipH="1">
            <a:off x="2401888" y="3338513"/>
            <a:ext cx="498475" cy="58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9107" name="Line 65"/>
          <p:cNvSpPr>
            <a:spLocks noChangeShapeType="1"/>
          </p:cNvSpPr>
          <p:nvPr/>
        </p:nvSpPr>
        <p:spPr bwMode="auto">
          <a:xfrm flipH="1">
            <a:off x="7620000" y="3159125"/>
            <a:ext cx="422275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Oval 2"/>
          <p:cNvSpPr>
            <a:spLocks noChangeArrowheads="1"/>
          </p:cNvSpPr>
          <p:nvPr/>
        </p:nvSpPr>
        <p:spPr bwMode="auto">
          <a:xfrm>
            <a:off x="1385888" y="1430338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0115" name="Oval 3"/>
          <p:cNvSpPr>
            <a:spLocks noChangeArrowheads="1"/>
          </p:cNvSpPr>
          <p:nvPr/>
        </p:nvSpPr>
        <p:spPr bwMode="auto">
          <a:xfrm>
            <a:off x="1995488" y="1887538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0116" name="Oval 4"/>
          <p:cNvSpPr>
            <a:spLocks noChangeArrowheads="1"/>
          </p:cNvSpPr>
          <p:nvPr/>
        </p:nvSpPr>
        <p:spPr bwMode="auto">
          <a:xfrm>
            <a:off x="700088" y="1963738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0117" name="Line 5"/>
          <p:cNvSpPr>
            <a:spLocks noChangeShapeType="1"/>
          </p:cNvSpPr>
          <p:nvPr/>
        </p:nvSpPr>
        <p:spPr bwMode="auto">
          <a:xfrm flipH="1">
            <a:off x="1081088" y="1811338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8" name="Line 6"/>
          <p:cNvSpPr>
            <a:spLocks noChangeShapeType="1"/>
          </p:cNvSpPr>
          <p:nvPr/>
        </p:nvSpPr>
        <p:spPr bwMode="auto">
          <a:xfrm>
            <a:off x="1843088" y="1811338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9" name="Line 7"/>
          <p:cNvSpPr>
            <a:spLocks noChangeShapeType="1"/>
          </p:cNvSpPr>
          <p:nvPr/>
        </p:nvSpPr>
        <p:spPr bwMode="auto">
          <a:xfrm>
            <a:off x="1081088" y="2420938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719138" y="2033588"/>
            <a:ext cx="4270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0"/>
              <a:t>20</a:t>
            </a:r>
          </a:p>
        </p:txBody>
      </p:sp>
      <p:sp>
        <p:nvSpPr>
          <p:cNvPr id="90121" name="Line 9"/>
          <p:cNvSpPr>
            <a:spLocks noChangeShapeType="1"/>
          </p:cNvSpPr>
          <p:nvPr/>
        </p:nvSpPr>
        <p:spPr bwMode="auto">
          <a:xfrm flipH="1">
            <a:off x="623888" y="2420938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2" name="Line 10"/>
          <p:cNvSpPr>
            <a:spLocks noChangeShapeType="1"/>
          </p:cNvSpPr>
          <p:nvPr/>
        </p:nvSpPr>
        <p:spPr bwMode="auto">
          <a:xfrm flipH="1">
            <a:off x="1995488" y="2344738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3" name="Line 11"/>
          <p:cNvSpPr>
            <a:spLocks noChangeShapeType="1"/>
          </p:cNvSpPr>
          <p:nvPr/>
        </p:nvSpPr>
        <p:spPr bwMode="auto">
          <a:xfrm>
            <a:off x="2376488" y="2344738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4" name="Text Box 12"/>
          <p:cNvSpPr txBox="1">
            <a:spLocks noChangeArrowheads="1"/>
          </p:cNvSpPr>
          <p:nvPr/>
        </p:nvSpPr>
        <p:spPr bwMode="auto">
          <a:xfrm>
            <a:off x="1404938" y="1506538"/>
            <a:ext cx="4270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0"/>
              <a:t>42</a:t>
            </a:r>
          </a:p>
        </p:txBody>
      </p:sp>
      <p:sp>
        <p:nvSpPr>
          <p:cNvPr id="90125" name="Text Box 13"/>
          <p:cNvSpPr txBox="1">
            <a:spLocks noChangeArrowheads="1"/>
          </p:cNvSpPr>
          <p:nvPr/>
        </p:nvSpPr>
        <p:spPr bwMode="auto">
          <a:xfrm>
            <a:off x="1985963" y="1963738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0"/>
              <a:t>100</a:t>
            </a:r>
          </a:p>
        </p:txBody>
      </p:sp>
      <p:grpSp>
        <p:nvGrpSpPr>
          <p:cNvPr id="90126" name="Group 14"/>
          <p:cNvGrpSpPr>
            <a:grpSpLocks/>
          </p:cNvGrpSpPr>
          <p:nvPr/>
        </p:nvGrpSpPr>
        <p:grpSpPr bwMode="auto">
          <a:xfrm>
            <a:off x="1004888" y="2725738"/>
            <a:ext cx="609600" cy="685800"/>
            <a:chOff x="1008" y="1968"/>
            <a:chExt cx="384" cy="432"/>
          </a:xfrm>
        </p:grpSpPr>
        <p:sp>
          <p:nvSpPr>
            <p:cNvPr id="90154" name="Oval 15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0155" name="Line 16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56" name="Line 17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57" name="Text Box 18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 altLang="en-US" sz="1600" b="0"/>
                <a:t>21</a:t>
              </a:r>
            </a:p>
          </p:txBody>
        </p:sp>
      </p:grpSp>
      <p:sp>
        <p:nvSpPr>
          <p:cNvPr id="90127" name="Text Box 19"/>
          <p:cNvSpPr txBox="1">
            <a:spLocks noChangeArrowheads="1"/>
          </p:cNvSpPr>
          <p:nvPr/>
        </p:nvSpPr>
        <p:spPr bwMode="auto">
          <a:xfrm>
            <a:off x="3044825" y="1273175"/>
            <a:ext cx="59055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/>
              <a:t>(count BT)</a:t>
            </a:r>
            <a:r>
              <a:rPr lang="en-US" altLang="en-US" b="0"/>
              <a:t>  =  </a:t>
            </a:r>
            <a:r>
              <a:rPr lang="en-US" altLang="en-US" sz="1800" b="0"/>
              <a:t>(</a:t>
            </a:r>
            <a:r>
              <a:rPr lang="en-US" altLang="en-US" sz="1800" b="0">
                <a:solidFill>
                  <a:srgbClr val="090BF3"/>
                </a:solidFill>
              </a:rPr>
              <a:t>out</a:t>
            </a:r>
            <a:r>
              <a:rPr lang="en-US" altLang="en-US" sz="1800" b="0"/>
              <a:t>) total number of non-empty nodes     	            (</a:t>
            </a:r>
            <a:r>
              <a:rPr lang="en-US" altLang="en-US" sz="1800" b="0">
                <a:solidFill>
                  <a:srgbClr val="090BF3"/>
                </a:solidFill>
              </a:rPr>
              <a:t>in</a:t>
            </a:r>
            <a:r>
              <a:rPr lang="en-US" altLang="en-US" sz="1800" b="0"/>
              <a:t>)  a list representing a BST</a:t>
            </a:r>
            <a:r>
              <a:rPr lang="en-US" altLang="en-US" b="0"/>
              <a:t> </a:t>
            </a:r>
          </a:p>
        </p:txBody>
      </p:sp>
      <p:sp>
        <p:nvSpPr>
          <p:cNvPr id="90128" name="AutoShape 20"/>
          <p:cNvSpPr>
            <a:spLocks noChangeArrowheads="1"/>
          </p:cNvSpPr>
          <p:nvPr/>
        </p:nvSpPr>
        <p:spPr bwMode="auto">
          <a:xfrm rot="5400000" flipH="1" flipV="1">
            <a:off x="4271169" y="1405732"/>
            <a:ext cx="192087" cy="685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4369 h 21600"/>
              <a:gd name="T14" fmla="*/ 19020 w 21600"/>
              <a:gd name="T15" fmla="*/ 778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27" y="0"/>
                </a:lnTo>
                <a:lnTo>
                  <a:pt x="12427" y="4369"/>
                </a:lnTo>
                <a:cubicBezTo>
                  <a:pt x="5564" y="4369"/>
                  <a:pt x="0" y="7856"/>
                  <a:pt x="0" y="12158"/>
                </a:cubicBezTo>
                <a:lnTo>
                  <a:pt x="0" y="21600"/>
                </a:lnTo>
                <a:lnTo>
                  <a:pt x="3496" y="21600"/>
                </a:lnTo>
                <a:lnTo>
                  <a:pt x="3496" y="12158"/>
                </a:lnTo>
                <a:cubicBezTo>
                  <a:pt x="3496" y="9745"/>
                  <a:pt x="7495" y="7789"/>
                  <a:pt x="12427" y="7789"/>
                </a:cubicBezTo>
                <a:lnTo>
                  <a:pt x="12427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0129" name="Group 21"/>
          <p:cNvGrpSpPr>
            <a:grpSpLocks/>
          </p:cNvGrpSpPr>
          <p:nvPr/>
        </p:nvGrpSpPr>
        <p:grpSpPr bwMode="auto">
          <a:xfrm>
            <a:off x="1385888" y="3411538"/>
            <a:ext cx="609600" cy="685800"/>
            <a:chOff x="1008" y="1968"/>
            <a:chExt cx="384" cy="432"/>
          </a:xfrm>
        </p:grpSpPr>
        <p:sp>
          <p:nvSpPr>
            <p:cNvPr id="90150" name="Oval 22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0151" name="Line 23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52" name="Line 24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53" name="Text Box 25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 altLang="en-US" sz="1600" b="0"/>
                <a:t>35</a:t>
              </a:r>
            </a:p>
          </p:txBody>
        </p:sp>
      </p:grpSp>
      <p:sp>
        <p:nvSpPr>
          <p:cNvPr id="90130" name="Oval 26"/>
          <p:cNvSpPr>
            <a:spLocks noChangeArrowheads="1"/>
          </p:cNvSpPr>
          <p:nvPr/>
        </p:nvSpPr>
        <p:spPr bwMode="auto">
          <a:xfrm>
            <a:off x="2376488" y="2649538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0131" name="Line 27"/>
          <p:cNvSpPr>
            <a:spLocks noChangeShapeType="1"/>
          </p:cNvSpPr>
          <p:nvPr/>
        </p:nvSpPr>
        <p:spPr bwMode="auto">
          <a:xfrm>
            <a:off x="2757488" y="3030538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2" name="Line 28"/>
          <p:cNvSpPr>
            <a:spLocks noChangeShapeType="1"/>
          </p:cNvSpPr>
          <p:nvPr/>
        </p:nvSpPr>
        <p:spPr bwMode="auto">
          <a:xfrm flipH="1">
            <a:off x="2300288" y="3030538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3" name="Text Box 29"/>
          <p:cNvSpPr txBox="1">
            <a:spLocks noChangeArrowheads="1"/>
          </p:cNvSpPr>
          <p:nvPr/>
        </p:nvSpPr>
        <p:spPr bwMode="auto">
          <a:xfrm>
            <a:off x="2386013" y="2735263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0"/>
              <a:t>211</a:t>
            </a:r>
          </a:p>
        </p:txBody>
      </p:sp>
      <p:grpSp>
        <p:nvGrpSpPr>
          <p:cNvPr id="90134" name="Group 30"/>
          <p:cNvGrpSpPr>
            <a:grpSpLocks/>
          </p:cNvGrpSpPr>
          <p:nvPr/>
        </p:nvGrpSpPr>
        <p:grpSpPr bwMode="auto">
          <a:xfrm>
            <a:off x="1004888" y="4097338"/>
            <a:ext cx="609600" cy="685800"/>
            <a:chOff x="1008" y="1968"/>
            <a:chExt cx="384" cy="432"/>
          </a:xfrm>
        </p:grpSpPr>
        <p:sp>
          <p:nvSpPr>
            <p:cNvPr id="90146" name="Oval 31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0147" name="Line 32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48" name="Line 33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49" name="Text Box 34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 altLang="en-US" sz="1600" b="0"/>
                <a:t>25</a:t>
              </a:r>
            </a:p>
          </p:txBody>
        </p:sp>
      </p:grpSp>
      <p:grpSp>
        <p:nvGrpSpPr>
          <p:cNvPr id="90135" name="Group 35"/>
          <p:cNvGrpSpPr>
            <a:grpSpLocks/>
          </p:cNvGrpSpPr>
          <p:nvPr/>
        </p:nvGrpSpPr>
        <p:grpSpPr bwMode="auto">
          <a:xfrm>
            <a:off x="242888" y="2725738"/>
            <a:ext cx="609600" cy="685800"/>
            <a:chOff x="1008" y="1968"/>
            <a:chExt cx="384" cy="432"/>
          </a:xfrm>
        </p:grpSpPr>
        <p:sp>
          <p:nvSpPr>
            <p:cNvPr id="90142" name="Oval 36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0143" name="Line 37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44" name="Line 38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45" name="Text Box 39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 altLang="en-US" sz="1600" b="0"/>
                <a:t>12</a:t>
              </a:r>
            </a:p>
          </p:txBody>
        </p:sp>
      </p:grpSp>
      <p:sp>
        <p:nvSpPr>
          <p:cNvPr id="90136" name="Rectangle 40"/>
          <p:cNvSpPr>
            <a:spLocks noChangeArrowheads="1"/>
          </p:cNvSpPr>
          <p:nvPr/>
        </p:nvSpPr>
        <p:spPr bwMode="auto">
          <a:xfrm>
            <a:off x="2967038" y="136525"/>
            <a:ext cx="3281362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200" b="0"/>
              <a:t>Tapping BSTs</a:t>
            </a:r>
          </a:p>
        </p:txBody>
      </p:sp>
      <p:grpSp>
        <p:nvGrpSpPr>
          <p:cNvPr id="90137" name="Group 41"/>
          <p:cNvGrpSpPr>
            <a:grpSpLocks/>
          </p:cNvGrpSpPr>
          <p:nvPr/>
        </p:nvGrpSpPr>
        <p:grpSpPr bwMode="auto">
          <a:xfrm>
            <a:off x="392113" y="990600"/>
            <a:ext cx="8218487" cy="180975"/>
            <a:chOff x="295" y="1311"/>
            <a:chExt cx="5177" cy="114"/>
          </a:xfrm>
        </p:grpSpPr>
        <p:sp>
          <p:nvSpPr>
            <p:cNvPr id="90140" name="Rectangle 42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0141" name="Rectangle 43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90138" name="Rectangle 44"/>
          <p:cNvSpPr>
            <a:spLocks noChangeArrowheads="1"/>
          </p:cNvSpPr>
          <p:nvPr/>
        </p:nvSpPr>
        <p:spPr bwMode="auto">
          <a:xfrm>
            <a:off x="2806700" y="4092575"/>
            <a:ext cx="5534025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sz="1800">
                <a:latin typeface="Courier New" pitchFamily="49" charset="0"/>
              </a:rPr>
              <a:t>(define (count BT)</a:t>
            </a:r>
          </a:p>
          <a:p>
            <a:pPr algn="l">
              <a:lnSpc>
                <a:spcPct val="50000"/>
              </a:lnSpc>
            </a:pPr>
            <a:r>
              <a:rPr lang="en-US" altLang="en-US" sz="1800">
                <a:latin typeface="Courier New" pitchFamily="49" charset="0"/>
              </a:rPr>
              <a:t>  (if (null? BT)</a:t>
            </a:r>
          </a:p>
          <a:p>
            <a:pPr algn="l">
              <a:lnSpc>
                <a:spcPct val="50000"/>
              </a:lnSpc>
            </a:pPr>
            <a:r>
              <a:rPr lang="en-US" altLang="en-US" sz="1800">
                <a:latin typeface="Courier New" pitchFamily="49" charset="0"/>
              </a:rPr>
              <a:t>      </a:t>
            </a:r>
            <a:r>
              <a:rPr lang="en-US" altLang="en-US" sz="1800">
                <a:solidFill>
                  <a:srgbClr val="008000"/>
                </a:solidFill>
                <a:latin typeface="Courier New" pitchFamily="49" charset="0"/>
              </a:rPr>
              <a:t>          </a:t>
            </a:r>
            <a:r>
              <a:rPr lang="en-US" altLang="en-US" sz="1800">
                <a:solidFill>
                  <a:srgbClr val="F39222"/>
                </a:solidFill>
                <a:latin typeface="Courier New" pitchFamily="49" charset="0"/>
              </a:rPr>
              <a:t>;; what should this be?</a:t>
            </a:r>
            <a:endParaRPr lang="en-US" altLang="en-US" sz="1800">
              <a:latin typeface="Courier New" pitchFamily="49" charset="0"/>
            </a:endParaRPr>
          </a:p>
          <a:p>
            <a:pPr algn="l">
              <a:lnSpc>
                <a:spcPct val="50000"/>
              </a:lnSpc>
            </a:pPr>
            <a:r>
              <a:rPr lang="en-US" altLang="en-US" sz="1800">
                <a:latin typeface="Courier New" pitchFamily="49" charset="0"/>
              </a:rPr>
              <a:t>      </a:t>
            </a:r>
            <a:r>
              <a:rPr lang="en-US" altLang="en-US" sz="1800">
                <a:solidFill>
                  <a:srgbClr val="A70BE0"/>
                </a:solidFill>
                <a:latin typeface="Courier New" pitchFamily="49" charset="0"/>
              </a:rPr>
              <a:t>(let* ([ root (first BT) ]</a:t>
            </a:r>
          </a:p>
          <a:p>
            <a:pPr algn="l">
              <a:lnSpc>
                <a:spcPct val="50000"/>
              </a:lnSpc>
            </a:pPr>
            <a:r>
              <a:rPr lang="en-US" altLang="en-US" sz="1800">
                <a:solidFill>
                  <a:srgbClr val="A70BE0"/>
                </a:solidFill>
                <a:latin typeface="Courier New" pitchFamily="49" charset="0"/>
              </a:rPr>
              <a:t>             [ LEFT (second BT) ]</a:t>
            </a:r>
          </a:p>
          <a:p>
            <a:pPr algn="l">
              <a:lnSpc>
                <a:spcPct val="50000"/>
              </a:lnSpc>
            </a:pPr>
            <a:r>
              <a:rPr lang="en-US" altLang="en-US" sz="1800">
                <a:solidFill>
                  <a:srgbClr val="A70BE0"/>
                </a:solidFill>
                <a:latin typeface="Courier New" pitchFamily="49" charset="0"/>
              </a:rPr>
              <a:t>             [ RIGHT (third BT) ])</a:t>
            </a:r>
            <a:endParaRPr lang="en-US" altLang="en-US" sz="1800">
              <a:latin typeface="Courier New" pitchFamily="49" charset="0"/>
            </a:endParaRPr>
          </a:p>
          <a:p>
            <a:pPr algn="l">
              <a:lnSpc>
                <a:spcPct val="50000"/>
              </a:lnSpc>
            </a:pPr>
            <a:r>
              <a:rPr lang="en-US" altLang="en-US" sz="1800">
                <a:latin typeface="Courier New" pitchFamily="49" charset="0"/>
              </a:rPr>
              <a:t>        (</a:t>
            </a:r>
          </a:p>
        </p:txBody>
      </p:sp>
      <p:sp>
        <p:nvSpPr>
          <p:cNvPr id="90139" name="Text Box 45"/>
          <p:cNvSpPr txBox="1">
            <a:spLocks noChangeArrowheads="1"/>
          </p:cNvSpPr>
          <p:nvPr/>
        </p:nvSpPr>
        <p:spPr bwMode="auto">
          <a:xfrm>
            <a:off x="8428038" y="6497638"/>
            <a:ext cx="558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000">
                <a:solidFill>
                  <a:srgbClr val="090BF3"/>
                </a:solidFill>
              </a:rPr>
              <a:t>big-O?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14"/>
          <p:cNvSpPr txBox="1">
            <a:spLocks noChangeArrowheads="1"/>
          </p:cNvSpPr>
          <p:nvPr/>
        </p:nvSpPr>
        <p:spPr bwMode="auto">
          <a:xfrm>
            <a:off x="374650" y="1270000"/>
            <a:ext cx="5715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/>
              <a:t>(insert v BT)</a:t>
            </a:r>
            <a:r>
              <a:rPr lang="en-US" altLang="en-US" b="0"/>
              <a:t>  =  (</a:t>
            </a:r>
            <a:r>
              <a:rPr lang="en-US" altLang="en-US" b="0">
                <a:solidFill>
                  <a:srgbClr val="090BF3"/>
                </a:solidFill>
              </a:rPr>
              <a:t>out</a:t>
            </a:r>
            <a:r>
              <a:rPr lang="en-US" altLang="en-US" b="0"/>
              <a:t>) new tree with node v     	        (</a:t>
            </a:r>
            <a:r>
              <a:rPr lang="en-US" altLang="en-US" b="0">
                <a:solidFill>
                  <a:srgbClr val="090BF3"/>
                </a:solidFill>
              </a:rPr>
              <a:t>in</a:t>
            </a:r>
            <a:r>
              <a:rPr lang="en-US" altLang="en-US" b="0"/>
              <a:t>)  node v and BST T </a:t>
            </a:r>
          </a:p>
        </p:txBody>
      </p:sp>
      <p:sp>
        <p:nvSpPr>
          <p:cNvPr id="91139" name="AutoShape 15"/>
          <p:cNvSpPr>
            <a:spLocks noChangeArrowheads="1"/>
          </p:cNvSpPr>
          <p:nvPr/>
        </p:nvSpPr>
        <p:spPr bwMode="auto">
          <a:xfrm rot="5400000" flipH="1" flipV="1">
            <a:off x="1572419" y="1550194"/>
            <a:ext cx="227012" cy="5270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3922 h 21600"/>
              <a:gd name="T14" fmla="*/ 19085 w 21600"/>
              <a:gd name="T15" fmla="*/ 823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512" y="0"/>
                </a:lnTo>
                <a:lnTo>
                  <a:pt x="14512" y="3922"/>
                </a:lnTo>
                <a:lnTo>
                  <a:pt x="12427" y="3922"/>
                </a:lnTo>
                <a:cubicBezTo>
                  <a:pt x="5564" y="3922"/>
                  <a:pt x="0" y="7609"/>
                  <a:pt x="0" y="12158"/>
                </a:cubicBezTo>
                <a:lnTo>
                  <a:pt x="0" y="21600"/>
                </a:lnTo>
                <a:lnTo>
                  <a:pt x="4409" y="21600"/>
                </a:lnTo>
                <a:lnTo>
                  <a:pt x="4409" y="12158"/>
                </a:lnTo>
                <a:cubicBezTo>
                  <a:pt x="4409" y="9992"/>
                  <a:pt x="7999" y="8236"/>
                  <a:pt x="12427" y="8236"/>
                </a:cubicBezTo>
                <a:lnTo>
                  <a:pt x="14512" y="8236"/>
                </a:lnTo>
                <a:lnTo>
                  <a:pt x="14512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1140" name="Group 35"/>
          <p:cNvGrpSpPr>
            <a:grpSpLocks/>
          </p:cNvGrpSpPr>
          <p:nvPr/>
        </p:nvGrpSpPr>
        <p:grpSpPr bwMode="auto">
          <a:xfrm>
            <a:off x="392113" y="990600"/>
            <a:ext cx="8218487" cy="180975"/>
            <a:chOff x="295" y="1311"/>
            <a:chExt cx="5177" cy="114"/>
          </a:xfrm>
        </p:grpSpPr>
        <p:sp>
          <p:nvSpPr>
            <p:cNvPr id="91223" name="Rectangle 3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1224" name="Rectangle 3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91141" name="Rectangle 38"/>
          <p:cNvSpPr>
            <a:spLocks noChangeArrowheads="1"/>
          </p:cNvSpPr>
          <p:nvPr/>
        </p:nvSpPr>
        <p:spPr bwMode="auto">
          <a:xfrm>
            <a:off x="2962275" y="166688"/>
            <a:ext cx="36083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200" b="0" i="1"/>
              <a:t>Trimming</a:t>
            </a:r>
            <a:r>
              <a:rPr lang="en-US" altLang="en-US" sz="4200" b="0"/>
              <a:t> BSTs</a:t>
            </a:r>
          </a:p>
        </p:txBody>
      </p:sp>
      <p:sp>
        <p:nvSpPr>
          <p:cNvPr id="91142" name="Rectangle 39"/>
          <p:cNvSpPr>
            <a:spLocks noChangeArrowheads="1"/>
          </p:cNvSpPr>
          <p:nvPr/>
        </p:nvSpPr>
        <p:spPr bwMode="auto">
          <a:xfrm>
            <a:off x="77788" y="2819400"/>
            <a:ext cx="4573587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sz="1800">
                <a:latin typeface="Courier New" pitchFamily="49" charset="0"/>
              </a:rPr>
              <a:t>(define (insert v BT)</a:t>
            </a:r>
          </a:p>
          <a:p>
            <a:pPr algn="l">
              <a:lnSpc>
                <a:spcPct val="50000"/>
              </a:lnSpc>
            </a:pPr>
            <a:r>
              <a:rPr lang="en-US" altLang="en-US" sz="1800">
                <a:latin typeface="Courier New" pitchFamily="49" charset="0"/>
              </a:rPr>
              <a:t>  (if (null? BT)</a:t>
            </a:r>
          </a:p>
          <a:p>
            <a:pPr algn="l">
              <a:lnSpc>
                <a:spcPct val="50000"/>
              </a:lnSpc>
            </a:pPr>
            <a:r>
              <a:rPr lang="en-US" altLang="en-US" sz="1800">
                <a:latin typeface="Courier New" pitchFamily="49" charset="0"/>
              </a:rPr>
              <a:t>      </a:t>
            </a:r>
            <a:r>
              <a:rPr lang="en-US" altLang="en-US" sz="1800">
                <a:solidFill>
                  <a:srgbClr val="008000"/>
                </a:solidFill>
                <a:latin typeface="Courier New" pitchFamily="49" charset="0"/>
              </a:rPr>
              <a:t>         </a:t>
            </a:r>
          </a:p>
          <a:p>
            <a:pPr algn="l">
              <a:lnSpc>
                <a:spcPct val="50000"/>
              </a:lnSpc>
            </a:pPr>
            <a:r>
              <a:rPr lang="en-US" altLang="en-US" sz="1800">
                <a:solidFill>
                  <a:srgbClr val="008000"/>
                </a:solidFill>
                <a:latin typeface="Courier New" pitchFamily="49" charset="0"/>
              </a:rPr>
              <a:t> </a:t>
            </a:r>
            <a:endParaRPr lang="en-US" altLang="en-US" sz="1800">
              <a:latin typeface="Courier New" pitchFamily="49" charset="0"/>
            </a:endParaRPr>
          </a:p>
          <a:p>
            <a:pPr algn="l">
              <a:lnSpc>
                <a:spcPct val="50000"/>
              </a:lnSpc>
            </a:pPr>
            <a:r>
              <a:rPr lang="en-US" altLang="en-US" sz="1800">
                <a:latin typeface="Courier New" pitchFamily="49" charset="0"/>
              </a:rPr>
              <a:t>    </a:t>
            </a:r>
            <a:r>
              <a:rPr lang="en-US" altLang="en-US" sz="1800">
                <a:solidFill>
                  <a:srgbClr val="A70BE0"/>
                </a:solidFill>
                <a:latin typeface="Courier New" pitchFamily="49" charset="0"/>
              </a:rPr>
              <a:t>(let* ([ root (first BT) ]</a:t>
            </a:r>
          </a:p>
          <a:p>
            <a:pPr algn="l">
              <a:lnSpc>
                <a:spcPct val="50000"/>
              </a:lnSpc>
            </a:pPr>
            <a:r>
              <a:rPr lang="en-US" altLang="en-US" sz="1800">
                <a:solidFill>
                  <a:srgbClr val="A70BE0"/>
                </a:solidFill>
                <a:latin typeface="Courier New" pitchFamily="49" charset="0"/>
              </a:rPr>
              <a:t>           [ LEFT (second BT) ]</a:t>
            </a:r>
          </a:p>
          <a:p>
            <a:pPr algn="l">
              <a:lnSpc>
                <a:spcPct val="50000"/>
              </a:lnSpc>
            </a:pPr>
            <a:r>
              <a:rPr lang="en-US" altLang="en-US" sz="1800">
                <a:solidFill>
                  <a:srgbClr val="A70BE0"/>
                </a:solidFill>
                <a:latin typeface="Courier New" pitchFamily="49" charset="0"/>
              </a:rPr>
              <a:t>           [ RIGHT (third BT) ])</a:t>
            </a:r>
            <a:endParaRPr lang="en-US" altLang="en-US" sz="1800">
              <a:latin typeface="Courier New" pitchFamily="49" charset="0"/>
            </a:endParaRPr>
          </a:p>
          <a:p>
            <a:pPr algn="l">
              <a:lnSpc>
                <a:spcPct val="50000"/>
              </a:lnSpc>
            </a:pPr>
            <a:r>
              <a:rPr lang="en-US" altLang="en-US" sz="1800">
                <a:latin typeface="Courier New" pitchFamily="49" charset="0"/>
              </a:rPr>
              <a:t>      (cond</a:t>
            </a:r>
          </a:p>
        </p:txBody>
      </p:sp>
      <p:sp>
        <p:nvSpPr>
          <p:cNvPr id="91143" name="Text Box 40"/>
          <p:cNvSpPr txBox="1">
            <a:spLocks noChangeArrowheads="1"/>
          </p:cNvSpPr>
          <p:nvPr/>
        </p:nvSpPr>
        <p:spPr bwMode="auto">
          <a:xfrm>
            <a:off x="3800475" y="3303588"/>
            <a:ext cx="1076325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altLang="en-US" sz="1200" b="0">
                <a:latin typeface="Comic Sans MS" pitchFamily="66" charset="0"/>
              </a:rPr>
              <a:t>base case</a:t>
            </a:r>
          </a:p>
        </p:txBody>
      </p:sp>
      <p:sp>
        <p:nvSpPr>
          <p:cNvPr id="91144" name="AutoShape 41"/>
          <p:cNvSpPr>
            <a:spLocks noChangeArrowheads="1"/>
          </p:cNvSpPr>
          <p:nvPr/>
        </p:nvSpPr>
        <p:spPr bwMode="auto">
          <a:xfrm>
            <a:off x="3879850" y="3143250"/>
            <a:ext cx="890588" cy="508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5" name="Line 42"/>
          <p:cNvSpPr>
            <a:spLocks noChangeShapeType="1"/>
          </p:cNvSpPr>
          <p:nvPr/>
        </p:nvSpPr>
        <p:spPr bwMode="auto">
          <a:xfrm flipH="1">
            <a:off x="3390900" y="3406775"/>
            <a:ext cx="498475" cy="58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1146" name="Text Box 43"/>
          <p:cNvSpPr txBox="1">
            <a:spLocks noChangeArrowheads="1"/>
          </p:cNvSpPr>
          <p:nvPr/>
        </p:nvSpPr>
        <p:spPr bwMode="auto">
          <a:xfrm>
            <a:off x="6524625" y="2371725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ja-JP" altLang="en-US" sz="1400" b="0"/>
              <a:t>“</a:t>
            </a:r>
            <a:r>
              <a:rPr lang="en-US" altLang="ja-JP" sz="1400" b="0"/>
              <a:t>inflammable</a:t>
            </a:r>
            <a:r>
              <a:rPr lang="ja-JP" altLang="en-US" sz="1400" b="0"/>
              <a:t>”</a:t>
            </a:r>
            <a:endParaRPr lang="en-US" altLang="en-US" sz="1400" b="0"/>
          </a:p>
        </p:txBody>
      </p:sp>
      <p:sp>
        <p:nvSpPr>
          <p:cNvPr id="91147" name="Oval 44"/>
          <p:cNvSpPr>
            <a:spLocks noChangeArrowheads="1"/>
          </p:cNvSpPr>
          <p:nvPr/>
        </p:nvSpPr>
        <p:spPr bwMode="auto">
          <a:xfrm>
            <a:off x="6524625" y="2276475"/>
            <a:ext cx="1219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8" name="Oval 45"/>
          <p:cNvSpPr>
            <a:spLocks noChangeArrowheads="1"/>
          </p:cNvSpPr>
          <p:nvPr/>
        </p:nvSpPr>
        <p:spPr bwMode="auto">
          <a:xfrm>
            <a:off x="7486650" y="2886075"/>
            <a:ext cx="9144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9" name="Line 46"/>
          <p:cNvSpPr>
            <a:spLocks noChangeShapeType="1"/>
          </p:cNvSpPr>
          <p:nvPr/>
        </p:nvSpPr>
        <p:spPr bwMode="auto">
          <a:xfrm flipH="1">
            <a:off x="6438900" y="268605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0" name="Line 47"/>
          <p:cNvSpPr>
            <a:spLocks noChangeShapeType="1"/>
          </p:cNvSpPr>
          <p:nvPr/>
        </p:nvSpPr>
        <p:spPr bwMode="auto">
          <a:xfrm>
            <a:off x="7534275" y="2705100"/>
            <a:ext cx="207963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1" name="Line 48"/>
          <p:cNvSpPr>
            <a:spLocks noChangeShapeType="1"/>
          </p:cNvSpPr>
          <p:nvPr/>
        </p:nvSpPr>
        <p:spPr bwMode="auto">
          <a:xfrm>
            <a:off x="6600825" y="3343275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2" name="Line 49"/>
          <p:cNvSpPr>
            <a:spLocks noChangeShapeType="1"/>
          </p:cNvSpPr>
          <p:nvPr/>
        </p:nvSpPr>
        <p:spPr bwMode="auto">
          <a:xfrm flipH="1">
            <a:off x="6010275" y="3343275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3" name="Line 50"/>
          <p:cNvSpPr>
            <a:spLocks noChangeShapeType="1"/>
          </p:cNvSpPr>
          <p:nvPr/>
        </p:nvSpPr>
        <p:spPr bwMode="auto">
          <a:xfrm flipH="1">
            <a:off x="7591425" y="3305175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4" name="Line 51"/>
          <p:cNvSpPr>
            <a:spLocks noChangeShapeType="1"/>
          </p:cNvSpPr>
          <p:nvPr/>
        </p:nvSpPr>
        <p:spPr bwMode="auto">
          <a:xfrm>
            <a:off x="8143875" y="333375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5" name="Line 52"/>
          <p:cNvSpPr>
            <a:spLocks noChangeShapeType="1"/>
          </p:cNvSpPr>
          <p:nvPr/>
        </p:nvSpPr>
        <p:spPr bwMode="auto">
          <a:xfrm>
            <a:off x="8553450" y="40767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6" name="Line 53"/>
          <p:cNvSpPr>
            <a:spLocks noChangeShapeType="1"/>
          </p:cNvSpPr>
          <p:nvPr/>
        </p:nvSpPr>
        <p:spPr bwMode="auto">
          <a:xfrm flipH="1">
            <a:off x="8096250" y="40767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7" name="AutoShape 54"/>
          <p:cNvSpPr>
            <a:spLocks noChangeArrowheads="1"/>
          </p:cNvSpPr>
          <p:nvPr/>
        </p:nvSpPr>
        <p:spPr bwMode="auto">
          <a:xfrm>
            <a:off x="6296025" y="2047875"/>
            <a:ext cx="762000" cy="152400"/>
          </a:xfrm>
          <a:prstGeom prst="curvedDownArrow">
            <a:avLst>
              <a:gd name="adj1" fmla="val 127083"/>
              <a:gd name="adj2" fmla="val 227083"/>
              <a:gd name="adj3" fmla="val 47917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58" name="Text Box 55"/>
          <p:cNvSpPr txBox="1">
            <a:spLocks noChangeArrowheads="1"/>
          </p:cNvSpPr>
          <p:nvPr/>
        </p:nvSpPr>
        <p:spPr bwMode="auto">
          <a:xfrm>
            <a:off x="7391400" y="2971800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ja-JP" altLang="en-US" sz="1400" b="0"/>
              <a:t>“</a:t>
            </a:r>
            <a:r>
              <a:rPr lang="en-US" altLang="ja-JP" sz="1400" b="0"/>
              <a:t>out</a:t>
            </a:r>
            <a:r>
              <a:rPr lang="ja-JP" altLang="en-US" sz="1400" b="0"/>
              <a:t>”</a:t>
            </a:r>
            <a:endParaRPr lang="en-US" altLang="en-US" sz="1400" b="0"/>
          </a:p>
        </p:txBody>
      </p:sp>
      <p:grpSp>
        <p:nvGrpSpPr>
          <p:cNvPr id="91159" name="Group 56"/>
          <p:cNvGrpSpPr>
            <a:grpSpLocks/>
          </p:cNvGrpSpPr>
          <p:nvPr/>
        </p:nvGrpSpPr>
        <p:grpSpPr bwMode="auto">
          <a:xfrm>
            <a:off x="8029575" y="3629025"/>
            <a:ext cx="762000" cy="457200"/>
            <a:chOff x="1860" y="2106"/>
            <a:chExt cx="480" cy="288"/>
          </a:xfrm>
        </p:grpSpPr>
        <p:sp>
          <p:nvSpPr>
            <p:cNvPr id="91221" name="Oval 57"/>
            <p:cNvSpPr>
              <a:spLocks noChangeArrowheads="1"/>
            </p:cNvSpPr>
            <p:nvPr/>
          </p:nvSpPr>
          <p:spPr bwMode="auto">
            <a:xfrm>
              <a:off x="1878" y="2106"/>
              <a:ext cx="432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1222" name="Text Box 58"/>
            <p:cNvSpPr txBox="1">
              <a:spLocks noChangeArrowheads="1"/>
            </p:cNvSpPr>
            <p:nvPr/>
          </p:nvSpPr>
          <p:spPr bwMode="auto">
            <a:xfrm>
              <a:off x="1860" y="2160"/>
              <a:ext cx="4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/>
              <a:r>
                <a:rPr lang="ja-JP" altLang="en-US" sz="1400" b="0"/>
                <a:t>“</a:t>
              </a:r>
              <a:r>
                <a:rPr lang="en-US" altLang="ja-JP" sz="1400" b="0"/>
                <a:t>wean</a:t>
              </a:r>
              <a:r>
                <a:rPr lang="ja-JP" altLang="en-US" sz="1400" b="0"/>
                <a:t>”</a:t>
              </a:r>
              <a:endParaRPr lang="en-US" altLang="en-US" sz="1400" b="0"/>
            </a:p>
          </p:txBody>
        </p:sp>
      </p:grpSp>
      <p:grpSp>
        <p:nvGrpSpPr>
          <p:cNvPr id="91160" name="Group 59"/>
          <p:cNvGrpSpPr>
            <a:grpSpLocks/>
          </p:cNvGrpSpPr>
          <p:nvPr/>
        </p:nvGrpSpPr>
        <p:grpSpPr bwMode="auto">
          <a:xfrm>
            <a:off x="6029325" y="2924175"/>
            <a:ext cx="762000" cy="457200"/>
            <a:chOff x="1860" y="2106"/>
            <a:chExt cx="480" cy="288"/>
          </a:xfrm>
        </p:grpSpPr>
        <p:sp>
          <p:nvSpPr>
            <p:cNvPr id="91219" name="Oval 60"/>
            <p:cNvSpPr>
              <a:spLocks noChangeArrowheads="1"/>
            </p:cNvSpPr>
            <p:nvPr/>
          </p:nvSpPr>
          <p:spPr bwMode="auto">
            <a:xfrm>
              <a:off x="1878" y="2106"/>
              <a:ext cx="432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1220" name="Text Box 61"/>
            <p:cNvSpPr txBox="1">
              <a:spLocks noChangeArrowheads="1"/>
            </p:cNvSpPr>
            <p:nvPr/>
          </p:nvSpPr>
          <p:spPr bwMode="auto">
            <a:xfrm>
              <a:off x="1860" y="2160"/>
              <a:ext cx="4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 altLang="en-US" sz="1400" b="0"/>
                <a:t>  </a:t>
              </a:r>
              <a:r>
                <a:rPr lang="ja-JP" altLang="en-US" sz="1400" b="0"/>
                <a:t>“</a:t>
              </a:r>
              <a:r>
                <a:rPr lang="en-US" altLang="ja-JP" sz="1400" b="0"/>
                <a:t>fast</a:t>
              </a:r>
              <a:r>
                <a:rPr lang="ja-JP" altLang="en-US" sz="1400" b="0"/>
                <a:t>”</a:t>
              </a:r>
              <a:endParaRPr lang="en-US" altLang="en-US" sz="1400" b="0"/>
            </a:p>
          </p:txBody>
        </p:sp>
      </p:grpSp>
      <p:sp>
        <p:nvSpPr>
          <p:cNvPr id="91161" name="Oval 62"/>
          <p:cNvSpPr>
            <a:spLocks noChangeArrowheads="1"/>
          </p:cNvSpPr>
          <p:nvPr/>
        </p:nvSpPr>
        <p:spPr bwMode="auto">
          <a:xfrm>
            <a:off x="6481763" y="3648075"/>
            <a:ext cx="792162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62" name="Text Box 63"/>
          <p:cNvSpPr txBox="1">
            <a:spLocks noChangeArrowheads="1"/>
          </p:cNvSpPr>
          <p:nvPr/>
        </p:nvSpPr>
        <p:spPr bwMode="auto">
          <a:xfrm>
            <a:off x="6448425" y="3733800"/>
            <a:ext cx="8810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ja-JP" altLang="en-US" sz="1400" b="0"/>
              <a:t>“</a:t>
            </a:r>
            <a:r>
              <a:rPr lang="en-US" altLang="ja-JP" sz="1400" b="0"/>
              <a:t>garnish</a:t>
            </a:r>
            <a:r>
              <a:rPr lang="ja-JP" altLang="en-US" sz="1400" b="0"/>
              <a:t>”</a:t>
            </a:r>
            <a:endParaRPr lang="en-US" altLang="en-US" sz="1400" b="0"/>
          </a:p>
        </p:txBody>
      </p:sp>
      <p:sp>
        <p:nvSpPr>
          <p:cNvPr id="91163" name="Oval 64"/>
          <p:cNvSpPr>
            <a:spLocks noChangeArrowheads="1"/>
          </p:cNvSpPr>
          <p:nvPr/>
        </p:nvSpPr>
        <p:spPr bwMode="auto">
          <a:xfrm>
            <a:off x="5610225" y="3648075"/>
            <a:ext cx="7620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64" name="Text Box 65"/>
          <p:cNvSpPr txBox="1">
            <a:spLocks noChangeArrowheads="1"/>
          </p:cNvSpPr>
          <p:nvPr/>
        </p:nvSpPr>
        <p:spPr bwMode="auto">
          <a:xfrm>
            <a:off x="5591175" y="3743325"/>
            <a:ext cx="809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ja-JP" altLang="en-US" sz="1400" b="0"/>
              <a:t>“</a:t>
            </a:r>
            <a:r>
              <a:rPr lang="en-US" altLang="ja-JP" sz="1400" b="0"/>
              <a:t>dust</a:t>
            </a:r>
            <a:r>
              <a:rPr lang="ja-JP" altLang="en-US" sz="1400" b="0"/>
              <a:t>”</a:t>
            </a:r>
            <a:endParaRPr lang="en-US" altLang="en-US" sz="1400" b="0"/>
          </a:p>
        </p:txBody>
      </p:sp>
      <p:sp>
        <p:nvSpPr>
          <p:cNvPr id="91165" name="Line 66"/>
          <p:cNvSpPr>
            <a:spLocks noChangeShapeType="1"/>
          </p:cNvSpPr>
          <p:nvPr/>
        </p:nvSpPr>
        <p:spPr bwMode="auto">
          <a:xfrm>
            <a:off x="6962775" y="409575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6" name="Line 67"/>
          <p:cNvSpPr>
            <a:spLocks noChangeShapeType="1"/>
          </p:cNvSpPr>
          <p:nvPr/>
        </p:nvSpPr>
        <p:spPr bwMode="auto">
          <a:xfrm flipH="1">
            <a:off x="6505575" y="409575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7" name="Line 68"/>
          <p:cNvSpPr>
            <a:spLocks noChangeShapeType="1"/>
          </p:cNvSpPr>
          <p:nvPr/>
        </p:nvSpPr>
        <p:spPr bwMode="auto">
          <a:xfrm>
            <a:off x="6124575" y="409575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8" name="Line 69"/>
          <p:cNvSpPr>
            <a:spLocks noChangeShapeType="1"/>
          </p:cNvSpPr>
          <p:nvPr/>
        </p:nvSpPr>
        <p:spPr bwMode="auto">
          <a:xfrm flipH="1">
            <a:off x="5667375" y="409575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1169" name="Group 70"/>
          <p:cNvGrpSpPr>
            <a:grpSpLocks/>
          </p:cNvGrpSpPr>
          <p:nvPr/>
        </p:nvGrpSpPr>
        <p:grpSpPr bwMode="auto">
          <a:xfrm>
            <a:off x="5362575" y="1838325"/>
            <a:ext cx="1066800" cy="457200"/>
            <a:chOff x="96" y="1488"/>
            <a:chExt cx="672" cy="288"/>
          </a:xfrm>
        </p:grpSpPr>
        <p:sp>
          <p:nvSpPr>
            <p:cNvPr id="91217" name="Oval 71"/>
            <p:cNvSpPr>
              <a:spLocks noChangeArrowheads="1"/>
            </p:cNvSpPr>
            <p:nvPr/>
          </p:nvSpPr>
          <p:spPr bwMode="auto">
            <a:xfrm>
              <a:off x="108" y="1488"/>
              <a:ext cx="564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1218" name="Text Box 72"/>
            <p:cNvSpPr txBox="1">
              <a:spLocks noChangeArrowheads="1"/>
            </p:cNvSpPr>
            <p:nvPr/>
          </p:nvSpPr>
          <p:spPr bwMode="auto">
            <a:xfrm>
              <a:off x="96" y="1548"/>
              <a:ext cx="6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l"/>
              <a:r>
                <a:rPr lang="ja-JP" altLang="en-US" sz="1400" b="0"/>
                <a:t>“</a:t>
              </a:r>
              <a:r>
                <a:rPr lang="en-US" altLang="ja-JP" sz="1400" b="0"/>
                <a:t>take out</a:t>
              </a:r>
              <a:r>
                <a:rPr lang="ja-JP" altLang="en-US" sz="1400" b="0"/>
                <a:t>”</a:t>
              </a:r>
              <a:endParaRPr lang="en-US" altLang="en-US" sz="1400" b="0"/>
            </a:p>
          </p:txBody>
        </p:sp>
      </p:grpSp>
      <p:grpSp>
        <p:nvGrpSpPr>
          <p:cNvPr id="91170" name="Group 49"/>
          <p:cNvGrpSpPr>
            <a:grpSpLocks/>
          </p:cNvGrpSpPr>
          <p:nvPr/>
        </p:nvGrpSpPr>
        <p:grpSpPr bwMode="auto">
          <a:xfrm>
            <a:off x="8305800" y="1371600"/>
            <a:ext cx="355600" cy="381000"/>
            <a:chOff x="2928" y="1051"/>
            <a:chExt cx="840" cy="957"/>
          </a:xfrm>
        </p:grpSpPr>
        <p:sp>
          <p:nvSpPr>
            <p:cNvPr id="91204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205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1206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1207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1208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1209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1210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1211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1212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1213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14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15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16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1171" name="Text Box 54"/>
          <p:cNvSpPr txBox="1">
            <a:spLocks noChangeArrowheads="1"/>
          </p:cNvSpPr>
          <p:nvPr/>
        </p:nvSpPr>
        <p:spPr bwMode="auto">
          <a:xfrm>
            <a:off x="6757988" y="1250950"/>
            <a:ext cx="17843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000" b="0">
                <a:solidFill>
                  <a:srgbClr val="008000"/>
                </a:solidFill>
                <a:latin typeface="Comic Sans MS" pitchFamily="66" charset="0"/>
              </a:rPr>
              <a:t>What's with the words?</a:t>
            </a:r>
          </a:p>
        </p:txBody>
      </p:sp>
      <p:sp>
        <p:nvSpPr>
          <p:cNvPr id="91172" name="Ink 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82625" y="3317875"/>
            <a:ext cx="665163" cy="354013"/>
          </a:xfrm>
          <a:custGeom>
            <a:avLst/>
            <a:gdLst>
              <a:gd name="T0" fmla="*/ 2147483647 w 1850"/>
              <a:gd name="T1" fmla="*/ 2147483647 h 983"/>
              <a:gd name="T2" fmla="*/ 2147483647 w 1850"/>
              <a:gd name="T3" fmla="*/ 2147483647 h 983"/>
              <a:gd name="T4" fmla="*/ 2147483647 w 1850"/>
              <a:gd name="T5" fmla="*/ 2147483647 h 983"/>
              <a:gd name="T6" fmla="*/ 0 w 1850"/>
              <a:gd name="T7" fmla="*/ 2147483647 h 983"/>
              <a:gd name="T8" fmla="*/ 2147483647 w 1850"/>
              <a:gd name="T9" fmla="*/ 2147483647 h 983"/>
              <a:gd name="T10" fmla="*/ 2147483647 w 1850"/>
              <a:gd name="T11" fmla="*/ 2147483647 h 983"/>
              <a:gd name="T12" fmla="*/ 2147483647 w 1850"/>
              <a:gd name="T13" fmla="*/ 2147483647 h 983"/>
              <a:gd name="T14" fmla="*/ 2147483647 w 1850"/>
              <a:gd name="T15" fmla="*/ 2147483647 h 983"/>
              <a:gd name="T16" fmla="*/ 2147483647 w 1850"/>
              <a:gd name="T17" fmla="*/ 2147483647 h 983"/>
              <a:gd name="T18" fmla="*/ 2147483647 w 1850"/>
              <a:gd name="T19" fmla="*/ 2147483647 h 983"/>
              <a:gd name="T20" fmla="*/ 2147483647 w 1850"/>
              <a:gd name="T21" fmla="*/ 2147483647 h 983"/>
              <a:gd name="T22" fmla="*/ 2147483647 w 1850"/>
              <a:gd name="T23" fmla="*/ 2147483647 h 983"/>
              <a:gd name="T24" fmla="*/ 2147483647 w 1850"/>
              <a:gd name="T25" fmla="*/ 2147483647 h 983"/>
              <a:gd name="T26" fmla="*/ 2147483647 w 1850"/>
              <a:gd name="T27" fmla="*/ 2147483647 h 983"/>
              <a:gd name="T28" fmla="*/ 2147483647 w 1850"/>
              <a:gd name="T29" fmla="*/ 2147483647 h 983"/>
              <a:gd name="T30" fmla="*/ 2147483647 w 1850"/>
              <a:gd name="T31" fmla="*/ 2147483647 h 983"/>
              <a:gd name="T32" fmla="*/ 2147483647 w 1850"/>
              <a:gd name="T33" fmla="*/ 2147483647 h 983"/>
              <a:gd name="T34" fmla="*/ 2147483647 w 1850"/>
              <a:gd name="T35" fmla="*/ 2147483647 h 983"/>
              <a:gd name="T36" fmla="*/ 2147483647 w 1850"/>
              <a:gd name="T37" fmla="*/ 2147483647 h 983"/>
              <a:gd name="T38" fmla="*/ 2147483647 w 1850"/>
              <a:gd name="T39" fmla="*/ 2147483647 h 983"/>
              <a:gd name="T40" fmla="*/ 2147483647 w 1850"/>
              <a:gd name="T41" fmla="*/ 2147483647 h 983"/>
              <a:gd name="T42" fmla="*/ 2147483647 w 1850"/>
              <a:gd name="T43" fmla="*/ 2147483647 h 983"/>
              <a:gd name="T44" fmla="*/ 2147483647 w 1850"/>
              <a:gd name="T45" fmla="*/ 2147483647 h 983"/>
              <a:gd name="T46" fmla="*/ 2147483647 w 1850"/>
              <a:gd name="T47" fmla="*/ 2147483647 h 983"/>
              <a:gd name="T48" fmla="*/ 2147483647 w 1850"/>
              <a:gd name="T49" fmla="*/ 2147483647 h 983"/>
              <a:gd name="T50" fmla="*/ 2147483647 w 1850"/>
              <a:gd name="T51" fmla="*/ 2147483647 h 983"/>
              <a:gd name="T52" fmla="*/ 2147483647 w 1850"/>
              <a:gd name="T53" fmla="*/ 2147483647 h 983"/>
              <a:gd name="T54" fmla="*/ 2147483647 w 1850"/>
              <a:gd name="T55" fmla="*/ 2147483647 h 983"/>
              <a:gd name="T56" fmla="*/ 2147483647 w 1850"/>
              <a:gd name="T57" fmla="*/ 2147483647 h 983"/>
              <a:gd name="T58" fmla="*/ 2147483647 w 1850"/>
              <a:gd name="T59" fmla="*/ 2147483647 h 983"/>
              <a:gd name="T60" fmla="*/ 2147483647 w 1850"/>
              <a:gd name="T61" fmla="*/ 2147483647 h 983"/>
              <a:gd name="T62" fmla="*/ 2147483647 w 1850"/>
              <a:gd name="T63" fmla="*/ 2147483647 h 983"/>
              <a:gd name="T64" fmla="*/ 2147483647 w 1850"/>
              <a:gd name="T65" fmla="*/ 2147483647 h 983"/>
              <a:gd name="T66" fmla="*/ 2147483647 w 1850"/>
              <a:gd name="T67" fmla="*/ 2147483647 h 983"/>
              <a:gd name="T68" fmla="*/ 2147483647 w 1850"/>
              <a:gd name="T69" fmla="*/ 2147483647 h 983"/>
              <a:gd name="T70" fmla="*/ 2147483647 w 1850"/>
              <a:gd name="T71" fmla="*/ 2147483647 h 983"/>
              <a:gd name="T72" fmla="*/ 2147483647 w 1850"/>
              <a:gd name="T73" fmla="*/ 2147483647 h 983"/>
              <a:gd name="T74" fmla="*/ 2147483647 w 1850"/>
              <a:gd name="T75" fmla="*/ 2147483647 h 98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850"/>
              <a:gd name="T115" fmla="*/ 0 h 983"/>
              <a:gd name="T116" fmla="*/ 1850 w 1850"/>
              <a:gd name="T117" fmla="*/ 983 h 98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850" h="983" extrusionOk="0">
                <a:moveTo>
                  <a:pt x="402" y="327"/>
                </a:moveTo>
                <a:cubicBezTo>
                  <a:pt x="360" y="331"/>
                  <a:pt x="308" y="335"/>
                  <a:pt x="269" y="351"/>
                </a:cubicBezTo>
                <a:cubicBezTo>
                  <a:pt x="203" y="378"/>
                  <a:pt x="130" y="426"/>
                  <a:pt x="85" y="482"/>
                </a:cubicBezTo>
                <a:cubicBezTo>
                  <a:pt x="35" y="543"/>
                  <a:pt x="1" y="622"/>
                  <a:pt x="0" y="702"/>
                </a:cubicBezTo>
                <a:cubicBezTo>
                  <a:pt x="-1" y="772"/>
                  <a:pt x="19" y="840"/>
                  <a:pt x="57" y="898"/>
                </a:cubicBezTo>
                <a:cubicBezTo>
                  <a:pt x="87" y="944"/>
                  <a:pt x="142" y="979"/>
                  <a:pt x="198" y="982"/>
                </a:cubicBezTo>
                <a:cubicBezTo>
                  <a:pt x="236" y="978"/>
                  <a:pt x="251" y="976"/>
                  <a:pt x="275" y="963"/>
                </a:cubicBezTo>
              </a:path>
              <a:path w="1850" h="983" extrusionOk="0">
                <a:moveTo>
                  <a:pt x="619" y="10"/>
                </a:moveTo>
                <a:cubicBezTo>
                  <a:pt x="592" y="8"/>
                  <a:pt x="588" y="12"/>
                  <a:pt x="575" y="54"/>
                </a:cubicBezTo>
                <a:cubicBezTo>
                  <a:pt x="551" y="133"/>
                  <a:pt x="536" y="215"/>
                  <a:pt x="526" y="297"/>
                </a:cubicBezTo>
                <a:cubicBezTo>
                  <a:pt x="513" y="404"/>
                  <a:pt x="508" y="512"/>
                  <a:pt x="512" y="620"/>
                </a:cubicBezTo>
                <a:cubicBezTo>
                  <a:pt x="515" y="689"/>
                  <a:pt x="520" y="759"/>
                  <a:pt x="553" y="820"/>
                </a:cubicBezTo>
                <a:cubicBezTo>
                  <a:pt x="574" y="858"/>
                  <a:pt x="595" y="843"/>
                  <a:pt x="623" y="824"/>
                </a:cubicBezTo>
              </a:path>
              <a:path w="1850" h="983" extrusionOk="0">
                <a:moveTo>
                  <a:pt x="839" y="496"/>
                </a:moveTo>
                <a:cubicBezTo>
                  <a:pt x="855" y="542"/>
                  <a:pt x="860" y="594"/>
                  <a:pt x="857" y="644"/>
                </a:cubicBezTo>
                <a:cubicBezTo>
                  <a:pt x="853" y="702"/>
                  <a:pt x="842" y="760"/>
                  <a:pt x="836" y="818"/>
                </a:cubicBezTo>
                <a:cubicBezTo>
                  <a:pt x="835" y="825"/>
                  <a:pt x="817" y="916"/>
                  <a:pt x="849" y="879"/>
                </a:cubicBezTo>
                <a:cubicBezTo>
                  <a:pt x="854" y="871"/>
                  <a:pt x="858" y="863"/>
                  <a:pt x="863" y="855"/>
                </a:cubicBezTo>
              </a:path>
              <a:path w="1850" h="983" extrusionOk="0">
                <a:moveTo>
                  <a:pt x="982" y="281"/>
                </a:moveTo>
                <a:cubicBezTo>
                  <a:pt x="945" y="261"/>
                  <a:pt x="919" y="252"/>
                  <a:pt x="875" y="256"/>
                </a:cubicBezTo>
                <a:cubicBezTo>
                  <a:pt x="855" y="259"/>
                  <a:pt x="849" y="257"/>
                  <a:pt x="842" y="268"/>
                </a:cubicBezTo>
                <a:cubicBezTo>
                  <a:pt x="863" y="297"/>
                  <a:pt x="900" y="301"/>
                  <a:pt x="937" y="311"/>
                </a:cubicBezTo>
                <a:cubicBezTo>
                  <a:pt x="985" y="323"/>
                  <a:pt x="1045" y="335"/>
                  <a:pt x="1082" y="370"/>
                </a:cubicBezTo>
                <a:cubicBezTo>
                  <a:pt x="1108" y="395"/>
                  <a:pt x="1104" y="442"/>
                  <a:pt x="1099" y="473"/>
                </a:cubicBezTo>
                <a:cubicBezTo>
                  <a:pt x="1091" y="524"/>
                  <a:pt x="1093" y="568"/>
                  <a:pt x="1122" y="614"/>
                </a:cubicBezTo>
                <a:cubicBezTo>
                  <a:pt x="1171" y="693"/>
                  <a:pt x="1270" y="725"/>
                  <a:pt x="1318" y="800"/>
                </a:cubicBezTo>
                <a:cubicBezTo>
                  <a:pt x="1342" y="838"/>
                  <a:pt x="1293" y="855"/>
                  <a:pt x="1267" y="864"/>
                </a:cubicBezTo>
                <a:cubicBezTo>
                  <a:pt x="1210" y="884"/>
                  <a:pt x="1153" y="894"/>
                  <a:pt x="1094" y="883"/>
                </a:cubicBezTo>
                <a:cubicBezTo>
                  <a:pt x="1036" y="872"/>
                  <a:pt x="1030" y="834"/>
                  <a:pt x="1020" y="784"/>
                </a:cubicBezTo>
              </a:path>
              <a:path w="1850" h="983" extrusionOk="0">
                <a:moveTo>
                  <a:pt x="1464" y="92"/>
                </a:moveTo>
                <a:cubicBezTo>
                  <a:pt x="1514" y="119"/>
                  <a:pt x="1528" y="168"/>
                  <a:pt x="1532" y="228"/>
                </a:cubicBezTo>
                <a:cubicBezTo>
                  <a:pt x="1540" y="336"/>
                  <a:pt x="1525" y="446"/>
                  <a:pt x="1521" y="554"/>
                </a:cubicBezTo>
                <a:cubicBezTo>
                  <a:pt x="1518" y="643"/>
                  <a:pt x="1510" y="744"/>
                  <a:pt x="1524" y="832"/>
                </a:cubicBezTo>
                <a:cubicBezTo>
                  <a:pt x="1530" y="869"/>
                  <a:pt x="1538" y="877"/>
                  <a:pt x="1566" y="882"/>
                </a:cubicBezTo>
              </a:path>
              <a:path w="1850" h="983" extrusionOk="0">
                <a:moveTo>
                  <a:pt x="1374" y="468"/>
                </a:moveTo>
                <a:cubicBezTo>
                  <a:pt x="1301" y="451"/>
                  <a:pt x="1424" y="486"/>
                  <a:pt x="1430" y="487"/>
                </a:cubicBezTo>
                <a:cubicBezTo>
                  <a:pt x="1533" y="509"/>
                  <a:pt x="1639" y="508"/>
                  <a:pt x="1744" y="501"/>
                </a:cubicBezTo>
                <a:cubicBezTo>
                  <a:pt x="1779" y="498"/>
                  <a:pt x="1814" y="494"/>
                  <a:pt x="1849" y="491"/>
                </a:cubicBezTo>
              </a:path>
            </a:pathLst>
          </a:custGeom>
          <a:noFill/>
          <a:ln w="19050" cap="rnd">
            <a:solidFill>
              <a:srgbClr val="7894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73" name="Ink 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685925" y="3403600"/>
            <a:ext cx="198438" cy="238125"/>
          </a:xfrm>
          <a:custGeom>
            <a:avLst/>
            <a:gdLst>
              <a:gd name="T0" fmla="*/ 2147483647 w 548"/>
              <a:gd name="T1" fmla="*/ 2147483647 h 661"/>
              <a:gd name="T2" fmla="*/ 0 w 548"/>
              <a:gd name="T3" fmla="*/ 2147483647 h 661"/>
              <a:gd name="T4" fmla="*/ 2147483647 w 548"/>
              <a:gd name="T5" fmla="*/ 2147483647 h 661"/>
              <a:gd name="T6" fmla="*/ 2147483647 w 548"/>
              <a:gd name="T7" fmla="*/ 2147483647 h 661"/>
              <a:gd name="T8" fmla="*/ 2147483647 w 548"/>
              <a:gd name="T9" fmla="*/ 2147483647 h 661"/>
              <a:gd name="T10" fmla="*/ 2147483647 w 548"/>
              <a:gd name="T11" fmla="*/ 2147483647 h 661"/>
              <a:gd name="T12" fmla="*/ 2147483647 w 548"/>
              <a:gd name="T13" fmla="*/ 2147483647 h 661"/>
              <a:gd name="T14" fmla="*/ 2147483647 w 548"/>
              <a:gd name="T15" fmla="*/ 2147483647 h 661"/>
              <a:gd name="T16" fmla="*/ 2147483647 w 548"/>
              <a:gd name="T17" fmla="*/ 0 h 6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48"/>
              <a:gd name="T28" fmla="*/ 0 h 661"/>
              <a:gd name="T29" fmla="*/ 548 w 548"/>
              <a:gd name="T30" fmla="*/ 661 h 66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48" h="661" extrusionOk="0">
                <a:moveTo>
                  <a:pt x="32" y="120"/>
                </a:moveTo>
                <a:cubicBezTo>
                  <a:pt x="0" y="132"/>
                  <a:pt x="-1" y="120"/>
                  <a:pt x="0" y="171"/>
                </a:cubicBezTo>
                <a:cubicBezTo>
                  <a:pt x="2" y="234"/>
                  <a:pt x="9" y="298"/>
                  <a:pt x="17" y="360"/>
                </a:cubicBezTo>
                <a:cubicBezTo>
                  <a:pt x="26" y="433"/>
                  <a:pt x="40" y="505"/>
                  <a:pt x="57" y="576"/>
                </a:cubicBezTo>
                <a:cubicBezTo>
                  <a:pt x="65" y="608"/>
                  <a:pt x="71" y="630"/>
                  <a:pt x="88" y="657"/>
                </a:cubicBezTo>
                <a:cubicBezTo>
                  <a:pt x="128" y="646"/>
                  <a:pt x="146" y="637"/>
                  <a:pt x="179" y="600"/>
                </a:cubicBezTo>
                <a:cubicBezTo>
                  <a:pt x="237" y="535"/>
                  <a:pt x="286" y="461"/>
                  <a:pt x="329" y="386"/>
                </a:cubicBezTo>
                <a:cubicBezTo>
                  <a:pt x="374" y="308"/>
                  <a:pt x="396" y="226"/>
                  <a:pt x="431" y="146"/>
                </a:cubicBezTo>
                <a:cubicBezTo>
                  <a:pt x="459" y="81"/>
                  <a:pt x="493" y="43"/>
                  <a:pt x="547" y="0"/>
                </a:cubicBezTo>
              </a:path>
            </a:pathLst>
          </a:custGeom>
          <a:noFill/>
          <a:ln w="19050" cap="rnd">
            <a:solidFill>
              <a:srgbClr val="7894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74" name="Ink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198688" y="3359150"/>
            <a:ext cx="103187" cy="247650"/>
          </a:xfrm>
          <a:custGeom>
            <a:avLst/>
            <a:gdLst>
              <a:gd name="T0" fmla="*/ 2147483647 w 288"/>
              <a:gd name="T1" fmla="*/ 0 h 686"/>
              <a:gd name="T2" fmla="*/ 2147483647 w 288"/>
              <a:gd name="T3" fmla="*/ 2147483647 h 686"/>
              <a:gd name="T4" fmla="*/ 2147483647 w 288"/>
              <a:gd name="T5" fmla="*/ 2147483647 h 686"/>
              <a:gd name="T6" fmla="*/ 2147483647 w 288"/>
              <a:gd name="T7" fmla="*/ 2147483647 h 686"/>
              <a:gd name="T8" fmla="*/ 2147483647 w 288"/>
              <a:gd name="T9" fmla="*/ 2147483647 h 6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"/>
              <a:gd name="T16" fmla="*/ 0 h 686"/>
              <a:gd name="T17" fmla="*/ 288 w 288"/>
              <a:gd name="T18" fmla="*/ 686 h 6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" h="686" extrusionOk="0">
                <a:moveTo>
                  <a:pt x="219" y="0"/>
                </a:moveTo>
                <a:cubicBezTo>
                  <a:pt x="152" y="20"/>
                  <a:pt x="125" y="74"/>
                  <a:pt x="95" y="135"/>
                </a:cubicBezTo>
                <a:cubicBezTo>
                  <a:pt x="53" y="220"/>
                  <a:pt x="15" y="313"/>
                  <a:pt x="3" y="408"/>
                </a:cubicBezTo>
                <a:cubicBezTo>
                  <a:pt x="-8" y="491"/>
                  <a:pt x="5" y="569"/>
                  <a:pt x="64" y="631"/>
                </a:cubicBezTo>
                <a:cubicBezTo>
                  <a:pt x="124" y="695"/>
                  <a:pt x="209" y="682"/>
                  <a:pt x="287" y="679"/>
                </a:cubicBezTo>
              </a:path>
            </a:pathLst>
          </a:custGeom>
          <a:noFill/>
          <a:ln w="19050" cap="rnd">
            <a:solidFill>
              <a:srgbClr val="7894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75" name="Ink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468563" y="3322638"/>
            <a:ext cx="28575" cy="242887"/>
          </a:xfrm>
          <a:custGeom>
            <a:avLst/>
            <a:gdLst>
              <a:gd name="T0" fmla="*/ 2147483647 w 81"/>
              <a:gd name="T1" fmla="*/ 2147483647 h 674"/>
              <a:gd name="T2" fmla="*/ 0 w 81"/>
              <a:gd name="T3" fmla="*/ 0 h 674"/>
              <a:gd name="T4" fmla="*/ 2147483647 w 81"/>
              <a:gd name="T5" fmla="*/ 2147483647 h 674"/>
              <a:gd name="T6" fmla="*/ 2147483647 w 81"/>
              <a:gd name="T7" fmla="*/ 2147483647 h 674"/>
              <a:gd name="T8" fmla="*/ 2147483647 w 81"/>
              <a:gd name="T9" fmla="*/ 2147483647 h 674"/>
              <a:gd name="T10" fmla="*/ 2147483647 w 81"/>
              <a:gd name="T11" fmla="*/ 2147483647 h 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1"/>
              <a:gd name="T19" fmla="*/ 0 h 674"/>
              <a:gd name="T20" fmla="*/ 81 w 81"/>
              <a:gd name="T21" fmla="*/ 674 h 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1" h="674" extrusionOk="0">
                <a:moveTo>
                  <a:pt x="28" y="15"/>
                </a:moveTo>
                <a:cubicBezTo>
                  <a:pt x="13" y="6"/>
                  <a:pt x="10" y="3"/>
                  <a:pt x="0" y="0"/>
                </a:cubicBezTo>
                <a:cubicBezTo>
                  <a:pt x="12" y="46"/>
                  <a:pt x="33" y="90"/>
                  <a:pt x="45" y="137"/>
                </a:cubicBezTo>
                <a:cubicBezTo>
                  <a:pt x="66" y="224"/>
                  <a:pt x="80" y="314"/>
                  <a:pt x="80" y="404"/>
                </a:cubicBezTo>
                <a:cubicBezTo>
                  <a:pt x="80" y="483"/>
                  <a:pt x="70" y="554"/>
                  <a:pt x="40" y="625"/>
                </a:cubicBezTo>
                <a:cubicBezTo>
                  <a:pt x="28" y="652"/>
                  <a:pt x="26" y="659"/>
                  <a:pt x="15" y="673"/>
                </a:cubicBezTo>
              </a:path>
            </a:pathLst>
          </a:custGeom>
          <a:noFill/>
          <a:ln w="19050" cap="rnd">
            <a:solidFill>
              <a:srgbClr val="7894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76" name="Ink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774950" y="3351213"/>
            <a:ext cx="111125" cy="236537"/>
          </a:xfrm>
          <a:custGeom>
            <a:avLst/>
            <a:gdLst>
              <a:gd name="T0" fmla="*/ 2147483647 w 308"/>
              <a:gd name="T1" fmla="*/ 2147483647 h 656"/>
              <a:gd name="T2" fmla="*/ 2147483647 w 308"/>
              <a:gd name="T3" fmla="*/ 2147483647 h 656"/>
              <a:gd name="T4" fmla="*/ 2147483647 w 308"/>
              <a:gd name="T5" fmla="*/ 0 h 656"/>
              <a:gd name="T6" fmla="*/ 2147483647 w 308"/>
              <a:gd name="T7" fmla="*/ 2147483647 h 656"/>
              <a:gd name="T8" fmla="*/ 2147483647 w 308"/>
              <a:gd name="T9" fmla="*/ 2147483647 h 656"/>
              <a:gd name="T10" fmla="*/ 2147483647 w 308"/>
              <a:gd name="T11" fmla="*/ 2147483647 h 656"/>
              <a:gd name="T12" fmla="*/ 2147483647 w 308"/>
              <a:gd name="T13" fmla="*/ 2147483647 h 656"/>
              <a:gd name="T14" fmla="*/ 2147483647 w 308"/>
              <a:gd name="T15" fmla="*/ 2147483647 h 65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08"/>
              <a:gd name="T25" fmla="*/ 0 h 656"/>
              <a:gd name="T26" fmla="*/ 308 w 308"/>
              <a:gd name="T27" fmla="*/ 656 h 65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08" h="656" extrusionOk="0">
                <a:moveTo>
                  <a:pt x="93" y="40"/>
                </a:moveTo>
                <a:cubicBezTo>
                  <a:pt x="119" y="25"/>
                  <a:pt x="144" y="10"/>
                  <a:pt x="172" y="1"/>
                </a:cubicBezTo>
                <a:cubicBezTo>
                  <a:pt x="175" y="1"/>
                  <a:pt x="178" y="0"/>
                  <a:pt x="181" y="0"/>
                </a:cubicBezTo>
                <a:cubicBezTo>
                  <a:pt x="161" y="35"/>
                  <a:pt x="140" y="69"/>
                  <a:pt x="121" y="105"/>
                </a:cubicBezTo>
                <a:cubicBezTo>
                  <a:pt x="79" y="182"/>
                  <a:pt x="45" y="262"/>
                  <a:pt x="22" y="346"/>
                </a:cubicBezTo>
                <a:cubicBezTo>
                  <a:pt x="2" y="418"/>
                  <a:pt x="-14" y="499"/>
                  <a:pt x="22" y="569"/>
                </a:cubicBezTo>
                <a:cubicBezTo>
                  <a:pt x="52" y="629"/>
                  <a:pt x="119" y="651"/>
                  <a:pt x="182" y="655"/>
                </a:cubicBezTo>
                <a:cubicBezTo>
                  <a:pt x="244" y="653"/>
                  <a:pt x="266" y="652"/>
                  <a:pt x="307" y="642"/>
                </a:cubicBezTo>
              </a:path>
            </a:pathLst>
          </a:custGeom>
          <a:noFill/>
          <a:ln w="19050" cap="rnd">
            <a:solidFill>
              <a:srgbClr val="7894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77" name="Ink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017838" y="3195638"/>
            <a:ext cx="227012" cy="500062"/>
          </a:xfrm>
          <a:custGeom>
            <a:avLst/>
            <a:gdLst>
              <a:gd name="T0" fmla="*/ 2147483647 w 630"/>
              <a:gd name="T1" fmla="*/ 2147483647 h 1388"/>
              <a:gd name="T2" fmla="*/ 0 w 630"/>
              <a:gd name="T3" fmla="*/ 2147483647 h 1388"/>
              <a:gd name="T4" fmla="*/ 2147483647 w 630"/>
              <a:gd name="T5" fmla="*/ 2147483647 h 1388"/>
              <a:gd name="T6" fmla="*/ 2147483647 w 630"/>
              <a:gd name="T7" fmla="*/ 2147483647 h 1388"/>
              <a:gd name="T8" fmla="*/ 2147483647 w 630"/>
              <a:gd name="T9" fmla="*/ 2147483647 h 1388"/>
              <a:gd name="T10" fmla="*/ 2147483647 w 630"/>
              <a:gd name="T11" fmla="*/ 2147483647 h 1388"/>
              <a:gd name="T12" fmla="*/ 2147483647 w 630"/>
              <a:gd name="T13" fmla="*/ 0 h 1388"/>
              <a:gd name="T14" fmla="*/ 2147483647 w 630"/>
              <a:gd name="T15" fmla="*/ 2147483647 h 1388"/>
              <a:gd name="T16" fmla="*/ 2147483647 w 630"/>
              <a:gd name="T17" fmla="*/ 2147483647 h 1388"/>
              <a:gd name="T18" fmla="*/ 2147483647 w 630"/>
              <a:gd name="T19" fmla="*/ 2147483647 h 1388"/>
              <a:gd name="T20" fmla="*/ 2147483647 w 630"/>
              <a:gd name="T21" fmla="*/ 2147483647 h 13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30"/>
              <a:gd name="T34" fmla="*/ 0 h 1388"/>
              <a:gd name="T35" fmla="*/ 630 w 630"/>
              <a:gd name="T36" fmla="*/ 1388 h 138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30" h="1388" extrusionOk="0">
                <a:moveTo>
                  <a:pt x="42" y="315"/>
                </a:moveTo>
                <a:cubicBezTo>
                  <a:pt x="20" y="289"/>
                  <a:pt x="23" y="296"/>
                  <a:pt x="0" y="285"/>
                </a:cubicBezTo>
                <a:cubicBezTo>
                  <a:pt x="1" y="330"/>
                  <a:pt x="13" y="368"/>
                  <a:pt x="23" y="411"/>
                </a:cubicBezTo>
                <a:cubicBezTo>
                  <a:pt x="43" y="501"/>
                  <a:pt x="56" y="593"/>
                  <a:pt x="67" y="685"/>
                </a:cubicBezTo>
                <a:cubicBezTo>
                  <a:pt x="76" y="761"/>
                  <a:pt x="81" y="842"/>
                  <a:pt x="72" y="918"/>
                </a:cubicBezTo>
                <a:cubicBezTo>
                  <a:pt x="65" y="947"/>
                  <a:pt x="65" y="953"/>
                  <a:pt x="58" y="970"/>
                </a:cubicBezTo>
              </a:path>
              <a:path w="630" h="1388" extrusionOk="0">
                <a:moveTo>
                  <a:pt x="365" y="0"/>
                </a:moveTo>
                <a:cubicBezTo>
                  <a:pt x="443" y="25"/>
                  <a:pt x="484" y="68"/>
                  <a:pt x="527" y="141"/>
                </a:cubicBezTo>
                <a:cubicBezTo>
                  <a:pt x="625" y="306"/>
                  <a:pt x="636" y="509"/>
                  <a:pt x="628" y="696"/>
                </a:cubicBezTo>
                <a:cubicBezTo>
                  <a:pt x="619" y="904"/>
                  <a:pt x="564" y="1091"/>
                  <a:pt x="500" y="1286"/>
                </a:cubicBezTo>
                <a:cubicBezTo>
                  <a:pt x="486" y="1329"/>
                  <a:pt x="476" y="1356"/>
                  <a:pt x="450" y="1387"/>
                </a:cubicBezTo>
              </a:path>
            </a:pathLst>
          </a:custGeom>
          <a:noFill/>
          <a:ln w="19050" cap="rnd">
            <a:solidFill>
              <a:srgbClr val="7894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78" name="Ink 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34175" y="4189413"/>
            <a:ext cx="912813" cy="666750"/>
          </a:xfrm>
          <a:custGeom>
            <a:avLst/>
            <a:gdLst>
              <a:gd name="T0" fmla="*/ 2147483647 w 2532"/>
              <a:gd name="T1" fmla="*/ 2147483647 h 1853"/>
              <a:gd name="T2" fmla="*/ 2147483647 w 2532"/>
              <a:gd name="T3" fmla="*/ 2147483647 h 1853"/>
              <a:gd name="T4" fmla="*/ 2147483647 w 2532"/>
              <a:gd name="T5" fmla="*/ 2147483647 h 1853"/>
              <a:gd name="T6" fmla="*/ 2147483647 w 2532"/>
              <a:gd name="T7" fmla="*/ 2147483647 h 1853"/>
              <a:gd name="T8" fmla="*/ 2147483647 w 2532"/>
              <a:gd name="T9" fmla="*/ 2147483647 h 1853"/>
              <a:gd name="T10" fmla="*/ 2147483647 w 2532"/>
              <a:gd name="T11" fmla="*/ 2147483647 h 1853"/>
              <a:gd name="T12" fmla="*/ 2147483647 w 2532"/>
              <a:gd name="T13" fmla="*/ 2147483647 h 1853"/>
              <a:gd name="T14" fmla="*/ 2147483647 w 2532"/>
              <a:gd name="T15" fmla="*/ 2147483647 h 1853"/>
              <a:gd name="T16" fmla="*/ 2147483647 w 2532"/>
              <a:gd name="T17" fmla="*/ 2147483647 h 1853"/>
              <a:gd name="T18" fmla="*/ 2147483647 w 2532"/>
              <a:gd name="T19" fmla="*/ 2147483647 h 1853"/>
              <a:gd name="T20" fmla="*/ 2147483647 w 2532"/>
              <a:gd name="T21" fmla="*/ 2147483647 h 1853"/>
              <a:gd name="T22" fmla="*/ 2147483647 w 2532"/>
              <a:gd name="T23" fmla="*/ 2147483647 h 1853"/>
              <a:gd name="T24" fmla="*/ 2147483647 w 2532"/>
              <a:gd name="T25" fmla="*/ 2147483647 h 1853"/>
              <a:gd name="T26" fmla="*/ 2147483647 w 2532"/>
              <a:gd name="T27" fmla="*/ 2147483647 h 1853"/>
              <a:gd name="T28" fmla="*/ 2147483647 w 2532"/>
              <a:gd name="T29" fmla="*/ 2147483647 h 1853"/>
              <a:gd name="T30" fmla="*/ 2147483647 w 2532"/>
              <a:gd name="T31" fmla="*/ 2147483647 h 1853"/>
              <a:gd name="T32" fmla="*/ 2147483647 w 2532"/>
              <a:gd name="T33" fmla="*/ 2147483647 h 1853"/>
              <a:gd name="T34" fmla="*/ 2147483647 w 2532"/>
              <a:gd name="T35" fmla="*/ 2147483647 h 1853"/>
              <a:gd name="T36" fmla="*/ 2147483647 w 2532"/>
              <a:gd name="T37" fmla="*/ 2147483647 h 1853"/>
              <a:gd name="T38" fmla="*/ 2147483647 w 2532"/>
              <a:gd name="T39" fmla="*/ 2147483647 h 1853"/>
              <a:gd name="T40" fmla="*/ 2147483647 w 2532"/>
              <a:gd name="T41" fmla="*/ 2147483647 h 1853"/>
              <a:gd name="T42" fmla="*/ 2147483647 w 2532"/>
              <a:gd name="T43" fmla="*/ 2147483647 h 1853"/>
              <a:gd name="T44" fmla="*/ 2147483647 w 2532"/>
              <a:gd name="T45" fmla="*/ 2147483647 h 1853"/>
              <a:gd name="T46" fmla="*/ 2147483647 w 2532"/>
              <a:gd name="T47" fmla="*/ 2147483647 h 1853"/>
              <a:gd name="T48" fmla="*/ 2147483647 w 2532"/>
              <a:gd name="T49" fmla="*/ 2147483647 h 1853"/>
              <a:gd name="T50" fmla="*/ 2147483647 w 2532"/>
              <a:gd name="T51" fmla="*/ 2147483647 h 1853"/>
              <a:gd name="T52" fmla="*/ 2147483647 w 2532"/>
              <a:gd name="T53" fmla="*/ 2147483647 h 1853"/>
              <a:gd name="T54" fmla="*/ 2147483647 w 2532"/>
              <a:gd name="T55" fmla="*/ 2147483647 h 1853"/>
              <a:gd name="T56" fmla="*/ 2147483647 w 2532"/>
              <a:gd name="T57" fmla="*/ 2147483647 h 1853"/>
              <a:gd name="T58" fmla="*/ 2147483647 w 2532"/>
              <a:gd name="T59" fmla="*/ 2147483647 h 1853"/>
              <a:gd name="T60" fmla="*/ 2147483647 w 2532"/>
              <a:gd name="T61" fmla="*/ 2147483647 h 1853"/>
              <a:gd name="T62" fmla="*/ 2147483647 w 2532"/>
              <a:gd name="T63" fmla="*/ 2147483647 h 1853"/>
              <a:gd name="T64" fmla="*/ 2147483647 w 2532"/>
              <a:gd name="T65" fmla="*/ 2147483647 h 1853"/>
              <a:gd name="T66" fmla="*/ 2147483647 w 2532"/>
              <a:gd name="T67" fmla="*/ 2147483647 h 1853"/>
              <a:gd name="T68" fmla="*/ 2147483647 w 2532"/>
              <a:gd name="T69" fmla="*/ 2147483647 h 1853"/>
              <a:gd name="T70" fmla="*/ 2147483647 w 2532"/>
              <a:gd name="T71" fmla="*/ 2147483647 h 1853"/>
              <a:gd name="T72" fmla="*/ 2147483647 w 2532"/>
              <a:gd name="T73" fmla="*/ 2147483647 h 1853"/>
              <a:gd name="T74" fmla="*/ 2147483647 w 2532"/>
              <a:gd name="T75" fmla="*/ 2147483647 h 1853"/>
              <a:gd name="T76" fmla="*/ 2147483647 w 2532"/>
              <a:gd name="T77" fmla="*/ 2147483647 h 1853"/>
              <a:gd name="T78" fmla="*/ 2147483647 w 2532"/>
              <a:gd name="T79" fmla="*/ 2147483647 h 1853"/>
              <a:gd name="T80" fmla="*/ 2147483647 w 2532"/>
              <a:gd name="T81" fmla="*/ 2147483647 h 1853"/>
              <a:gd name="T82" fmla="*/ 2147483647 w 2532"/>
              <a:gd name="T83" fmla="*/ 2147483647 h 1853"/>
              <a:gd name="T84" fmla="*/ 2147483647 w 2532"/>
              <a:gd name="T85" fmla="*/ 2147483647 h 1853"/>
              <a:gd name="T86" fmla="*/ 2147483647 w 2532"/>
              <a:gd name="T87" fmla="*/ 2147483647 h 1853"/>
              <a:gd name="T88" fmla="*/ 2147483647 w 2532"/>
              <a:gd name="T89" fmla="*/ 2147483647 h 1853"/>
              <a:gd name="T90" fmla="*/ 2147483647 w 2532"/>
              <a:gd name="T91" fmla="*/ 2147483647 h 1853"/>
              <a:gd name="T92" fmla="*/ 2147483647 w 2532"/>
              <a:gd name="T93" fmla="*/ 2147483647 h 1853"/>
              <a:gd name="T94" fmla="*/ 2147483647 w 2532"/>
              <a:gd name="T95" fmla="*/ 2147483647 h 1853"/>
              <a:gd name="T96" fmla="*/ 2147483647 w 2532"/>
              <a:gd name="T97" fmla="*/ 2147483647 h 1853"/>
              <a:gd name="T98" fmla="*/ 2147483647 w 2532"/>
              <a:gd name="T99" fmla="*/ 2147483647 h 1853"/>
              <a:gd name="T100" fmla="*/ 2147483647 w 2532"/>
              <a:gd name="T101" fmla="*/ 2147483647 h 1853"/>
              <a:gd name="T102" fmla="*/ 2147483647 w 2532"/>
              <a:gd name="T103" fmla="*/ 2147483647 h 185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532"/>
              <a:gd name="T157" fmla="*/ 0 h 1853"/>
              <a:gd name="T158" fmla="*/ 2532 w 2532"/>
              <a:gd name="T159" fmla="*/ 1853 h 1853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532" h="1853" extrusionOk="0">
                <a:moveTo>
                  <a:pt x="921" y="714"/>
                </a:moveTo>
                <a:cubicBezTo>
                  <a:pt x="912" y="736"/>
                  <a:pt x="904" y="757"/>
                  <a:pt x="897" y="782"/>
                </a:cubicBezTo>
                <a:cubicBezTo>
                  <a:pt x="880" y="846"/>
                  <a:pt x="870" y="913"/>
                  <a:pt x="857" y="978"/>
                </a:cubicBezTo>
                <a:cubicBezTo>
                  <a:pt x="841" y="1058"/>
                  <a:pt x="829" y="1140"/>
                  <a:pt x="813" y="1220"/>
                </a:cubicBezTo>
                <a:cubicBezTo>
                  <a:pt x="804" y="1267"/>
                  <a:pt x="790" y="1313"/>
                  <a:pt x="780" y="1360"/>
                </a:cubicBezTo>
                <a:cubicBezTo>
                  <a:pt x="779" y="1365"/>
                  <a:pt x="777" y="1370"/>
                  <a:pt x="776" y="1375"/>
                </a:cubicBezTo>
                <a:cubicBezTo>
                  <a:pt x="808" y="1351"/>
                  <a:pt x="830" y="1314"/>
                  <a:pt x="853" y="1279"/>
                </a:cubicBezTo>
                <a:cubicBezTo>
                  <a:pt x="888" y="1227"/>
                  <a:pt x="918" y="1170"/>
                  <a:pt x="958" y="1121"/>
                </a:cubicBezTo>
                <a:cubicBezTo>
                  <a:pt x="977" y="1097"/>
                  <a:pt x="992" y="1083"/>
                  <a:pt x="1017" y="1069"/>
                </a:cubicBezTo>
                <a:cubicBezTo>
                  <a:pt x="1037" y="1094"/>
                  <a:pt x="1042" y="1107"/>
                  <a:pt x="1050" y="1142"/>
                </a:cubicBezTo>
                <a:cubicBezTo>
                  <a:pt x="1063" y="1198"/>
                  <a:pt x="1066" y="1255"/>
                  <a:pt x="1081" y="1310"/>
                </a:cubicBezTo>
                <a:cubicBezTo>
                  <a:pt x="1088" y="1335"/>
                  <a:pt x="1101" y="1366"/>
                  <a:pt x="1130" y="1361"/>
                </a:cubicBezTo>
                <a:cubicBezTo>
                  <a:pt x="1149" y="1348"/>
                  <a:pt x="1158" y="1342"/>
                  <a:pt x="1170" y="1330"/>
                </a:cubicBezTo>
              </a:path>
              <a:path w="2532" h="1853" extrusionOk="0">
                <a:moveTo>
                  <a:pt x="1385" y="1044"/>
                </a:moveTo>
                <a:cubicBezTo>
                  <a:pt x="1401" y="1078"/>
                  <a:pt x="1390" y="1103"/>
                  <a:pt x="1387" y="1140"/>
                </a:cubicBezTo>
                <a:cubicBezTo>
                  <a:pt x="1383" y="1181"/>
                  <a:pt x="1379" y="1229"/>
                  <a:pt x="1387" y="1270"/>
                </a:cubicBezTo>
                <a:cubicBezTo>
                  <a:pt x="1394" y="1288"/>
                  <a:pt x="1397" y="1295"/>
                  <a:pt x="1407" y="1304"/>
                </a:cubicBezTo>
                <a:cubicBezTo>
                  <a:pt x="1441" y="1287"/>
                  <a:pt x="1456" y="1256"/>
                  <a:pt x="1477" y="1225"/>
                </a:cubicBezTo>
              </a:path>
              <a:path w="2532" h="1853" extrusionOk="0">
                <a:moveTo>
                  <a:pt x="1482" y="675"/>
                </a:moveTo>
                <a:cubicBezTo>
                  <a:pt x="1464" y="693"/>
                  <a:pt x="1457" y="700"/>
                  <a:pt x="1443" y="721"/>
                </a:cubicBezTo>
                <a:cubicBezTo>
                  <a:pt x="1432" y="731"/>
                  <a:pt x="1428" y="735"/>
                  <a:pt x="1426" y="745"/>
                </a:cubicBezTo>
              </a:path>
              <a:path w="2532" h="1853" extrusionOk="0">
                <a:moveTo>
                  <a:pt x="591" y="648"/>
                </a:moveTo>
                <a:cubicBezTo>
                  <a:pt x="593" y="670"/>
                  <a:pt x="588" y="692"/>
                  <a:pt x="585" y="714"/>
                </a:cubicBezTo>
                <a:cubicBezTo>
                  <a:pt x="580" y="757"/>
                  <a:pt x="579" y="802"/>
                  <a:pt x="578" y="845"/>
                </a:cubicBezTo>
                <a:cubicBezTo>
                  <a:pt x="577" y="864"/>
                  <a:pt x="573" y="916"/>
                  <a:pt x="593" y="930"/>
                </a:cubicBezTo>
                <a:cubicBezTo>
                  <a:pt x="608" y="941"/>
                  <a:pt x="646" y="895"/>
                  <a:pt x="651" y="889"/>
                </a:cubicBezTo>
                <a:cubicBezTo>
                  <a:pt x="657" y="881"/>
                  <a:pt x="664" y="872"/>
                  <a:pt x="670" y="864"/>
                </a:cubicBezTo>
              </a:path>
              <a:path w="2532" h="1853" extrusionOk="0">
                <a:moveTo>
                  <a:pt x="763" y="633"/>
                </a:moveTo>
                <a:cubicBezTo>
                  <a:pt x="767" y="596"/>
                  <a:pt x="762" y="671"/>
                  <a:pt x="761" y="675"/>
                </a:cubicBezTo>
                <a:cubicBezTo>
                  <a:pt x="756" y="714"/>
                  <a:pt x="750" y="744"/>
                  <a:pt x="757" y="783"/>
                </a:cubicBezTo>
                <a:cubicBezTo>
                  <a:pt x="761" y="799"/>
                  <a:pt x="762" y="805"/>
                  <a:pt x="772" y="812"/>
                </a:cubicBezTo>
              </a:path>
              <a:path w="2532" h="1853" extrusionOk="0">
                <a:moveTo>
                  <a:pt x="1884" y="513"/>
                </a:moveTo>
                <a:cubicBezTo>
                  <a:pt x="1889" y="502"/>
                  <a:pt x="1890" y="498"/>
                  <a:pt x="1894" y="491"/>
                </a:cubicBezTo>
                <a:cubicBezTo>
                  <a:pt x="1891" y="522"/>
                  <a:pt x="1885" y="550"/>
                  <a:pt x="1877" y="580"/>
                </a:cubicBezTo>
                <a:cubicBezTo>
                  <a:pt x="1867" y="618"/>
                  <a:pt x="1854" y="654"/>
                  <a:pt x="1845" y="692"/>
                </a:cubicBezTo>
                <a:cubicBezTo>
                  <a:pt x="1842" y="707"/>
                  <a:pt x="1841" y="711"/>
                  <a:pt x="1845" y="720"/>
                </a:cubicBezTo>
                <a:cubicBezTo>
                  <a:pt x="1854" y="695"/>
                  <a:pt x="1876" y="678"/>
                  <a:pt x="1890" y="653"/>
                </a:cubicBezTo>
                <a:cubicBezTo>
                  <a:pt x="1905" y="627"/>
                  <a:pt x="1924" y="581"/>
                  <a:pt x="1948" y="562"/>
                </a:cubicBezTo>
                <a:cubicBezTo>
                  <a:pt x="1953" y="561"/>
                  <a:pt x="1957" y="559"/>
                  <a:pt x="1962" y="558"/>
                </a:cubicBezTo>
                <a:cubicBezTo>
                  <a:pt x="1981" y="590"/>
                  <a:pt x="1973" y="624"/>
                  <a:pt x="1968" y="663"/>
                </a:cubicBezTo>
                <a:cubicBezTo>
                  <a:pt x="1960" y="723"/>
                  <a:pt x="1941" y="781"/>
                  <a:pt x="1921" y="838"/>
                </a:cubicBezTo>
              </a:path>
              <a:path w="2532" h="1853" extrusionOk="0">
                <a:moveTo>
                  <a:pt x="1922" y="334"/>
                </a:moveTo>
                <a:cubicBezTo>
                  <a:pt x="1937" y="255"/>
                  <a:pt x="1980" y="208"/>
                  <a:pt x="1935" y="127"/>
                </a:cubicBezTo>
                <a:cubicBezTo>
                  <a:pt x="1856" y="-14"/>
                  <a:pt x="1635" y="-7"/>
                  <a:pt x="1500" y="5"/>
                </a:cubicBezTo>
                <a:cubicBezTo>
                  <a:pt x="1301" y="23"/>
                  <a:pt x="1106" y="83"/>
                  <a:pt x="925" y="166"/>
                </a:cubicBezTo>
                <a:cubicBezTo>
                  <a:pt x="555" y="335"/>
                  <a:pt x="152" y="636"/>
                  <a:pt x="27" y="1040"/>
                </a:cubicBezTo>
                <a:cubicBezTo>
                  <a:pt x="-48" y="1282"/>
                  <a:pt x="47" y="1503"/>
                  <a:pt x="252" y="1643"/>
                </a:cubicBezTo>
                <a:cubicBezTo>
                  <a:pt x="615" y="1890"/>
                  <a:pt x="1131" y="1893"/>
                  <a:pt x="1541" y="1799"/>
                </a:cubicBezTo>
                <a:cubicBezTo>
                  <a:pt x="1792" y="1742"/>
                  <a:pt x="2019" y="1632"/>
                  <a:pt x="2210" y="1460"/>
                </a:cubicBezTo>
                <a:cubicBezTo>
                  <a:pt x="2383" y="1304"/>
                  <a:pt x="2488" y="1108"/>
                  <a:pt x="2522" y="878"/>
                </a:cubicBezTo>
                <a:cubicBezTo>
                  <a:pt x="2549" y="697"/>
                  <a:pt x="2513" y="488"/>
                  <a:pt x="2371" y="360"/>
                </a:cubicBezTo>
                <a:cubicBezTo>
                  <a:pt x="2193" y="200"/>
                  <a:pt x="1938" y="228"/>
                  <a:pt x="1720" y="226"/>
                </a:cubicBezTo>
              </a:path>
            </a:pathLst>
          </a:custGeom>
          <a:noFill/>
          <a:ln w="19050" cap="rnd">
            <a:solidFill>
              <a:srgbClr val="7894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79" name="Ink 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296988" y="4941888"/>
            <a:ext cx="157162" cy="336550"/>
          </a:xfrm>
          <a:custGeom>
            <a:avLst/>
            <a:gdLst>
              <a:gd name="T0" fmla="*/ 2147483647 w 436"/>
              <a:gd name="T1" fmla="*/ 2147483647 h 936"/>
              <a:gd name="T2" fmla="*/ 2147483647 w 436"/>
              <a:gd name="T3" fmla="*/ 2147483647 h 936"/>
              <a:gd name="T4" fmla="*/ 2147483647 w 436"/>
              <a:gd name="T5" fmla="*/ 2147483647 h 936"/>
              <a:gd name="T6" fmla="*/ 2147483647 w 436"/>
              <a:gd name="T7" fmla="*/ 2147483647 h 936"/>
              <a:gd name="T8" fmla="*/ 2147483647 w 436"/>
              <a:gd name="T9" fmla="*/ 2147483647 h 936"/>
              <a:gd name="T10" fmla="*/ 2147483647 w 436"/>
              <a:gd name="T11" fmla="*/ 2147483647 h 936"/>
              <a:gd name="T12" fmla="*/ 2147483647 w 436"/>
              <a:gd name="T13" fmla="*/ 2147483647 h 936"/>
              <a:gd name="T14" fmla="*/ 2147483647 w 436"/>
              <a:gd name="T15" fmla="*/ 2147483647 h 936"/>
              <a:gd name="T16" fmla="*/ 2147483647 w 436"/>
              <a:gd name="T17" fmla="*/ 2147483647 h 936"/>
              <a:gd name="T18" fmla="*/ 2147483647 w 436"/>
              <a:gd name="T19" fmla="*/ 2147483647 h 9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36"/>
              <a:gd name="T31" fmla="*/ 0 h 936"/>
              <a:gd name="T32" fmla="*/ 436 w 436"/>
              <a:gd name="T33" fmla="*/ 936 h 9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36" h="936" extrusionOk="0">
                <a:moveTo>
                  <a:pt x="415" y="34"/>
                </a:moveTo>
                <a:cubicBezTo>
                  <a:pt x="431" y="23"/>
                  <a:pt x="437" y="22"/>
                  <a:pt x="435" y="9"/>
                </a:cubicBezTo>
                <a:cubicBezTo>
                  <a:pt x="407" y="4"/>
                  <a:pt x="384" y="2"/>
                  <a:pt x="354" y="2"/>
                </a:cubicBezTo>
                <a:cubicBezTo>
                  <a:pt x="313" y="2"/>
                  <a:pt x="274" y="11"/>
                  <a:pt x="233" y="15"/>
                </a:cubicBezTo>
                <a:cubicBezTo>
                  <a:pt x="201" y="18"/>
                  <a:pt x="176" y="19"/>
                  <a:pt x="150" y="38"/>
                </a:cubicBezTo>
                <a:cubicBezTo>
                  <a:pt x="111" y="67"/>
                  <a:pt x="102" y="163"/>
                  <a:pt x="90" y="205"/>
                </a:cubicBezTo>
                <a:cubicBezTo>
                  <a:pt x="61" y="307"/>
                  <a:pt x="25" y="409"/>
                  <a:pt x="8" y="514"/>
                </a:cubicBezTo>
                <a:cubicBezTo>
                  <a:pt x="-4" y="587"/>
                  <a:pt x="-4" y="660"/>
                  <a:pt x="24" y="730"/>
                </a:cubicBezTo>
                <a:cubicBezTo>
                  <a:pt x="61" y="822"/>
                  <a:pt x="174" y="910"/>
                  <a:pt x="271" y="932"/>
                </a:cubicBezTo>
                <a:cubicBezTo>
                  <a:pt x="334" y="946"/>
                  <a:pt x="382" y="929"/>
                  <a:pt x="432" y="895"/>
                </a:cubicBezTo>
              </a:path>
            </a:pathLst>
          </a:custGeom>
          <a:noFill/>
          <a:ln w="19050" cap="rnd">
            <a:solidFill>
              <a:srgbClr val="7894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80" name="Ink 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635125" y="4962525"/>
            <a:ext cx="652463" cy="273050"/>
          </a:xfrm>
          <a:custGeom>
            <a:avLst/>
            <a:gdLst>
              <a:gd name="T0" fmla="*/ 2147483647 w 1813"/>
              <a:gd name="T1" fmla="*/ 0 h 760"/>
              <a:gd name="T2" fmla="*/ 2147483647 w 1813"/>
              <a:gd name="T3" fmla="*/ 2147483647 h 760"/>
              <a:gd name="T4" fmla="*/ 2147483647 w 1813"/>
              <a:gd name="T5" fmla="*/ 2147483647 h 760"/>
              <a:gd name="T6" fmla="*/ 2147483647 w 1813"/>
              <a:gd name="T7" fmla="*/ 2147483647 h 760"/>
              <a:gd name="T8" fmla="*/ 2147483647 w 1813"/>
              <a:gd name="T9" fmla="*/ 2147483647 h 760"/>
              <a:gd name="T10" fmla="*/ 2147483647 w 1813"/>
              <a:gd name="T11" fmla="*/ 2147483647 h 760"/>
              <a:gd name="T12" fmla="*/ 2147483647 w 1813"/>
              <a:gd name="T13" fmla="*/ 2147483647 h 760"/>
              <a:gd name="T14" fmla="*/ 2147483647 w 1813"/>
              <a:gd name="T15" fmla="*/ 2147483647 h 760"/>
              <a:gd name="T16" fmla="*/ 2147483647 w 1813"/>
              <a:gd name="T17" fmla="*/ 2147483647 h 760"/>
              <a:gd name="T18" fmla="*/ 2147483647 w 1813"/>
              <a:gd name="T19" fmla="*/ 2147483647 h 760"/>
              <a:gd name="T20" fmla="*/ 2147483647 w 1813"/>
              <a:gd name="T21" fmla="*/ 2147483647 h 760"/>
              <a:gd name="T22" fmla="*/ 2147483647 w 1813"/>
              <a:gd name="T23" fmla="*/ 2147483647 h 760"/>
              <a:gd name="T24" fmla="*/ 2147483647 w 1813"/>
              <a:gd name="T25" fmla="*/ 2147483647 h 760"/>
              <a:gd name="T26" fmla="*/ 2147483647 w 1813"/>
              <a:gd name="T27" fmla="*/ 2147483647 h 760"/>
              <a:gd name="T28" fmla="*/ 2147483647 w 1813"/>
              <a:gd name="T29" fmla="*/ 2147483647 h 760"/>
              <a:gd name="T30" fmla="*/ 2147483647 w 1813"/>
              <a:gd name="T31" fmla="*/ 2147483647 h 760"/>
              <a:gd name="T32" fmla="*/ 2147483647 w 1813"/>
              <a:gd name="T33" fmla="*/ 2147483647 h 760"/>
              <a:gd name="T34" fmla="*/ 2147483647 w 1813"/>
              <a:gd name="T35" fmla="*/ 2147483647 h 760"/>
              <a:gd name="T36" fmla="*/ 2147483647 w 1813"/>
              <a:gd name="T37" fmla="*/ 2147483647 h 760"/>
              <a:gd name="T38" fmla="*/ 2147483647 w 1813"/>
              <a:gd name="T39" fmla="*/ 2147483647 h 760"/>
              <a:gd name="T40" fmla="*/ 2147483647 w 1813"/>
              <a:gd name="T41" fmla="*/ 2147483647 h 760"/>
              <a:gd name="T42" fmla="*/ 2147483647 w 1813"/>
              <a:gd name="T43" fmla="*/ 2147483647 h 760"/>
              <a:gd name="T44" fmla="*/ 2147483647 w 1813"/>
              <a:gd name="T45" fmla="*/ 2147483647 h 760"/>
              <a:gd name="T46" fmla="*/ 2147483647 w 1813"/>
              <a:gd name="T47" fmla="*/ 2147483647 h 760"/>
              <a:gd name="T48" fmla="*/ 2147483647 w 1813"/>
              <a:gd name="T49" fmla="*/ 2147483647 h 76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813"/>
              <a:gd name="T76" fmla="*/ 0 h 760"/>
              <a:gd name="T77" fmla="*/ 1813 w 1813"/>
              <a:gd name="T78" fmla="*/ 760 h 76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813" h="760" extrusionOk="0">
                <a:moveTo>
                  <a:pt x="282" y="0"/>
                </a:moveTo>
                <a:cubicBezTo>
                  <a:pt x="282" y="0"/>
                  <a:pt x="240" y="56"/>
                  <a:pt x="223" y="77"/>
                </a:cubicBezTo>
                <a:cubicBezTo>
                  <a:pt x="173" y="140"/>
                  <a:pt x="127" y="209"/>
                  <a:pt x="93" y="282"/>
                </a:cubicBezTo>
                <a:cubicBezTo>
                  <a:pt x="53" y="367"/>
                  <a:pt x="22" y="458"/>
                  <a:pt x="7" y="550"/>
                </a:cubicBezTo>
                <a:cubicBezTo>
                  <a:pt x="-2" y="604"/>
                  <a:pt x="-17" y="704"/>
                  <a:pt x="33" y="745"/>
                </a:cubicBezTo>
                <a:cubicBezTo>
                  <a:pt x="70" y="775"/>
                  <a:pt x="129" y="741"/>
                  <a:pt x="165" y="723"/>
                </a:cubicBezTo>
                <a:cubicBezTo>
                  <a:pt x="214" y="695"/>
                  <a:pt x="232" y="684"/>
                  <a:pt x="261" y="658"/>
                </a:cubicBezTo>
              </a:path>
              <a:path w="1813" h="760" extrusionOk="0">
                <a:moveTo>
                  <a:pt x="433" y="251"/>
                </a:moveTo>
                <a:cubicBezTo>
                  <a:pt x="427" y="271"/>
                  <a:pt x="432" y="287"/>
                  <a:pt x="452" y="300"/>
                </a:cubicBezTo>
                <a:cubicBezTo>
                  <a:pt x="482" y="319"/>
                  <a:pt x="524" y="323"/>
                  <a:pt x="558" y="324"/>
                </a:cubicBezTo>
                <a:cubicBezTo>
                  <a:pt x="609" y="326"/>
                  <a:pt x="662" y="314"/>
                  <a:pt x="711" y="301"/>
                </a:cubicBezTo>
                <a:cubicBezTo>
                  <a:pt x="742" y="293"/>
                  <a:pt x="769" y="280"/>
                  <a:pt x="799" y="268"/>
                </a:cubicBezTo>
              </a:path>
              <a:path w="1813" h="760" extrusionOk="0">
                <a:moveTo>
                  <a:pt x="370" y="465"/>
                </a:moveTo>
                <a:cubicBezTo>
                  <a:pt x="369" y="493"/>
                  <a:pt x="384" y="487"/>
                  <a:pt x="407" y="496"/>
                </a:cubicBezTo>
                <a:cubicBezTo>
                  <a:pt x="442" y="510"/>
                  <a:pt x="475" y="517"/>
                  <a:pt x="513" y="523"/>
                </a:cubicBezTo>
                <a:cubicBezTo>
                  <a:pt x="560" y="530"/>
                  <a:pt x="600" y="531"/>
                  <a:pt x="647" y="522"/>
                </a:cubicBezTo>
                <a:cubicBezTo>
                  <a:pt x="682" y="515"/>
                  <a:pt x="711" y="500"/>
                  <a:pt x="742" y="485"/>
                </a:cubicBezTo>
              </a:path>
              <a:path w="1813" h="760" extrusionOk="0">
                <a:moveTo>
                  <a:pt x="1172" y="179"/>
                </a:moveTo>
                <a:cubicBezTo>
                  <a:pt x="1216" y="205"/>
                  <a:pt x="1237" y="231"/>
                  <a:pt x="1260" y="278"/>
                </a:cubicBezTo>
                <a:cubicBezTo>
                  <a:pt x="1293" y="345"/>
                  <a:pt x="1321" y="417"/>
                  <a:pt x="1343" y="488"/>
                </a:cubicBezTo>
                <a:cubicBezTo>
                  <a:pt x="1364" y="554"/>
                  <a:pt x="1376" y="649"/>
                  <a:pt x="1424" y="703"/>
                </a:cubicBezTo>
                <a:cubicBezTo>
                  <a:pt x="1454" y="736"/>
                  <a:pt x="1495" y="707"/>
                  <a:pt x="1520" y="685"/>
                </a:cubicBezTo>
                <a:cubicBezTo>
                  <a:pt x="1623" y="592"/>
                  <a:pt x="1666" y="453"/>
                  <a:pt x="1725" y="333"/>
                </a:cubicBezTo>
                <a:cubicBezTo>
                  <a:pt x="1747" y="287"/>
                  <a:pt x="1760" y="235"/>
                  <a:pt x="1794" y="195"/>
                </a:cubicBezTo>
                <a:cubicBezTo>
                  <a:pt x="1800" y="190"/>
                  <a:pt x="1806" y="185"/>
                  <a:pt x="1812" y="180"/>
                </a:cubicBezTo>
              </a:path>
            </a:pathLst>
          </a:custGeom>
          <a:noFill/>
          <a:ln w="19050" cap="rnd">
            <a:solidFill>
              <a:srgbClr val="7894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81" name="Ink 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484438" y="4865688"/>
            <a:ext cx="769937" cy="376237"/>
          </a:xfrm>
          <a:custGeom>
            <a:avLst/>
            <a:gdLst>
              <a:gd name="T0" fmla="*/ 2147483647 w 2139"/>
              <a:gd name="T1" fmla="*/ 2147483647 h 1044"/>
              <a:gd name="T2" fmla="*/ 2147483647 w 2139"/>
              <a:gd name="T3" fmla="*/ 2147483647 h 1044"/>
              <a:gd name="T4" fmla="*/ 2147483647 w 2139"/>
              <a:gd name="T5" fmla="*/ 2147483647 h 1044"/>
              <a:gd name="T6" fmla="*/ 2147483647 w 2139"/>
              <a:gd name="T7" fmla="*/ 2147483647 h 1044"/>
              <a:gd name="T8" fmla="*/ 2147483647 w 2139"/>
              <a:gd name="T9" fmla="*/ 2147483647 h 1044"/>
              <a:gd name="T10" fmla="*/ 2147483647 w 2139"/>
              <a:gd name="T11" fmla="*/ 2147483647 h 1044"/>
              <a:gd name="T12" fmla="*/ 2147483647 w 2139"/>
              <a:gd name="T13" fmla="*/ 2147483647 h 1044"/>
              <a:gd name="T14" fmla="*/ 2147483647 w 2139"/>
              <a:gd name="T15" fmla="*/ 2147483647 h 1044"/>
              <a:gd name="T16" fmla="*/ 2147483647 w 2139"/>
              <a:gd name="T17" fmla="*/ 2147483647 h 1044"/>
              <a:gd name="T18" fmla="*/ 2147483647 w 2139"/>
              <a:gd name="T19" fmla="*/ 2147483647 h 1044"/>
              <a:gd name="T20" fmla="*/ 2147483647 w 2139"/>
              <a:gd name="T21" fmla="*/ 2147483647 h 1044"/>
              <a:gd name="T22" fmla="*/ 2147483647 w 2139"/>
              <a:gd name="T23" fmla="*/ 2147483647 h 1044"/>
              <a:gd name="T24" fmla="*/ 2147483647 w 2139"/>
              <a:gd name="T25" fmla="*/ 2147483647 h 1044"/>
              <a:gd name="T26" fmla="*/ 2147483647 w 2139"/>
              <a:gd name="T27" fmla="*/ 2147483647 h 1044"/>
              <a:gd name="T28" fmla="*/ 2147483647 w 2139"/>
              <a:gd name="T29" fmla="*/ 2147483647 h 1044"/>
              <a:gd name="T30" fmla="*/ 2147483647 w 2139"/>
              <a:gd name="T31" fmla="*/ 2147483647 h 1044"/>
              <a:gd name="T32" fmla="*/ 2147483647 w 2139"/>
              <a:gd name="T33" fmla="*/ 2147483647 h 1044"/>
              <a:gd name="T34" fmla="*/ 2147483647 w 2139"/>
              <a:gd name="T35" fmla="*/ 2147483647 h 1044"/>
              <a:gd name="T36" fmla="*/ 2147483647 w 2139"/>
              <a:gd name="T37" fmla="*/ 2147483647 h 1044"/>
              <a:gd name="T38" fmla="*/ 2147483647 w 2139"/>
              <a:gd name="T39" fmla="*/ 2147483647 h 1044"/>
              <a:gd name="T40" fmla="*/ 2147483647 w 2139"/>
              <a:gd name="T41" fmla="*/ 2147483647 h 1044"/>
              <a:gd name="T42" fmla="*/ 2147483647 w 2139"/>
              <a:gd name="T43" fmla="*/ 2147483647 h 1044"/>
              <a:gd name="T44" fmla="*/ 2147483647 w 2139"/>
              <a:gd name="T45" fmla="*/ 2147483647 h 1044"/>
              <a:gd name="T46" fmla="*/ 2147483647 w 2139"/>
              <a:gd name="T47" fmla="*/ 2147483647 h 1044"/>
              <a:gd name="T48" fmla="*/ 2147483647 w 2139"/>
              <a:gd name="T49" fmla="*/ 2147483647 h 1044"/>
              <a:gd name="T50" fmla="*/ 2147483647 w 2139"/>
              <a:gd name="T51" fmla="*/ 2147483647 h 1044"/>
              <a:gd name="T52" fmla="*/ 2147483647 w 2139"/>
              <a:gd name="T53" fmla="*/ 2147483647 h 1044"/>
              <a:gd name="T54" fmla="*/ 2147483647 w 2139"/>
              <a:gd name="T55" fmla="*/ 2147483647 h 1044"/>
              <a:gd name="T56" fmla="*/ 2147483647 w 2139"/>
              <a:gd name="T57" fmla="*/ 2147483647 h 1044"/>
              <a:gd name="T58" fmla="*/ 2147483647 w 2139"/>
              <a:gd name="T59" fmla="*/ 2147483647 h 1044"/>
              <a:gd name="T60" fmla="*/ 2147483647 w 2139"/>
              <a:gd name="T61" fmla="*/ 2147483647 h 1044"/>
              <a:gd name="T62" fmla="*/ 2147483647 w 2139"/>
              <a:gd name="T63" fmla="*/ 2147483647 h 1044"/>
              <a:gd name="T64" fmla="*/ 2147483647 w 2139"/>
              <a:gd name="T65" fmla="*/ 2147483647 h 1044"/>
              <a:gd name="T66" fmla="*/ 2147483647 w 2139"/>
              <a:gd name="T67" fmla="*/ 2147483647 h 1044"/>
              <a:gd name="T68" fmla="*/ 2147483647 w 2139"/>
              <a:gd name="T69" fmla="*/ 2147483647 h 1044"/>
              <a:gd name="T70" fmla="*/ 2147483647 w 2139"/>
              <a:gd name="T71" fmla="*/ 2147483647 h 1044"/>
              <a:gd name="T72" fmla="*/ 2147483647 w 2139"/>
              <a:gd name="T73" fmla="*/ 2147483647 h 104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139"/>
              <a:gd name="T112" fmla="*/ 0 h 1044"/>
              <a:gd name="T113" fmla="*/ 2139 w 2139"/>
              <a:gd name="T114" fmla="*/ 1044 h 104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139" h="1044" extrusionOk="0">
                <a:moveTo>
                  <a:pt x="40" y="855"/>
                </a:moveTo>
                <a:cubicBezTo>
                  <a:pt x="48" y="884"/>
                  <a:pt x="61" y="918"/>
                  <a:pt x="61" y="949"/>
                </a:cubicBezTo>
                <a:cubicBezTo>
                  <a:pt x="54" y="958"/>
                  <a:pt x="52" y="961"/>
                  <a:pt x="53" y="969"/>
                </a:cubicBezTo>
                <a:cubicBezTo>
                  <a:pt x="27" y="938"/>
                  <a:pt x="15" y="933"/>
                  <a:pt x="5" y="887"/>
                </a:cubicBezTo>
                <a:cubicBezTo>
                  <a:pt x="-7" y="834"/>
                  <a:pt x="1" y="772"/>
                  <a:pt x="15" y="720"/>
                </a:cubicBezTo>
                <a:cubicBezTo>
                  <a:pt x="31" y="661"/>
                  <a:pt x="64" y="613"/>
                  <a:pt x="107" y="572"/>
                </a:cubicBezTo>
                <a:cubicBezTo>
                  <a:pt x="157" y="524"/>
                  <a:pt x="213" y="516"/>
                  <a:pt x="275" y="497"/>
                </a:cubicBezTo>
                <a:cubicBezTo>
                  <a:pt x="336" y="478"/>
                  <a:pt x="394" y="474"/>
                  <a:pt x="457" y="484"/>
                </a:cubicBezTo>
                <a:cubicBezTo>
                  <a:pt x="504" y="491"/>
                  <a:pt x="523" y="504"/>
                  <a:pt x="539" y="546"/>
                </a:cubicBezTo>
                <a:cubicBezTo>
                  <a:pt x="557" y="594"/>
                  <a:pt x="511" y="656"/>
                  <a:pt x="496" y="698"/>
                </a:cubicBezTo>
                <a:cubicBezTo>
                  <a:pt x="479" y="745"/>
                  <a:pt x="451" y="809"/>
                  <a:pt x="457" y="861"/>
                </a:cubicBezTo>
                <a:cubicBezTo>
                  <a:pt x="465" y="927"/>
                  <a:pt x="539" y="914"/>
                  <a:pt x="582" y="894"/>
                </a:cubicBezTo>
                <a:cubicBezTo>
                  <a:pt x="632" y="871"/>
                  <a:pt x="682" y="824"/>
                  <a:pt x="713" y="780"/>
                </a:cubicBezTo>
                <a:cubicBezTo>
                  <a:pt x="740" y="742"/>
                  <a:pt x="751" y="696"/>
                  <a:pt x="756" y="651"/>
                </a:cubicBezTo>
                <a:cubicBezTo>
                  <a:pt x="758" y="631"/>
                  <a:pt x="759" y="626"/>
                  <a:pt x="756" y="613"/>
                </a:cubicBezTo>
                <a:cubicBezTo>
                  <a:pt x="775" y="662"/>
                  <a:pt x="791" y="711"/>
                  <a:pt x="820" y="756"/>
                </a:cubicBezTo>
                <a:cubicBezTo>
                  <a:pt x="867" y="829"/>
                  <a:pt x="937" y="874"/>
                  <a:pt x="1025" y="867"/>
                </a:cubicBezTo>
                <a:cubicBezTo>
                  <a:pt x="1072" y="863"/>
                  <a:pt x="1133" y="845"/>
                  <a:pt x="1167" y="810"/>
                </a:cubicBezTo>
                <a:cubicBezTo>
                  <a:pt x="1200" y="776"/>
                  <a:pt x="1197" y="728"/>
                  <a:pt x="1179" y="688"/>
                </a:cubicBezTo>
                <a:cubicBezTo>
                  <a:pt x="1155" y="635"/>
                  <a:pt x="1114" y="590"/>
                  <a:pt x="1074" y="549"/>
                </a:cubicBezTo>
                <a:cubicBezTo>
                  <a:pt x="1050" y="524"/>
                  <a:pt x="990" y="482"/>
                  <a:pt x="992" y="444"/>
                </a:cubicBezTo>
                <a:cubicBezTo>
                  <a:pt x="993" y="423"/>
                  <a:pt x="1018" y="413"/>
                  <a:pt x="1031" y="399"/>
                </a:cubicBezTo>
              </a:path>
              <a:path w="2139" h="1044" extrusionOk="0">
                <a:moveTo>
                  <a:pt x="1472" y="177"/>
                </a:moveTo>
                <a:cubicBezTo>
                  <a:pt x="1480" y="193"/>
                  <a:pt x="1480" y="206"/>
                  <a:pt x="1475" y="239"/>
                </a:cubicBezTo>
                <a:cubicBezTo>
                  <a:pt x="1463" y="312"/>
                  <a:pt x="1454" y="385"/>
                  <a:pt x="1453" y="459"/>
                </a:cubicBezTo>
                <a:cubicBezTo>
                  <a:pt x="1452" y="550"/>
                  <a:pt x="1461" y="638"/>
                  <a:pt x="1481" y="727"/>
                </a:cubicBezTo>
                <a:cubicBezTo>
                  <a:pt x="1490" y="765"/>
                  <a:pt x="1506" y="837"/>
                  <a:pt x="1549" y="854"/>
                </a:cubicBezTo>
                <a:cubicBezTo>
                  <a:pt x="1554" y="854"/>
                  <a:pt x="1558" y="853"/>
                  <a:pt x="1563" y="853"/>
                </a:cubicBezTo>
              </a:path>
              <a:path w="2139" h="1044" extrusionOk="0">
                <a:moveTo>
                  <a:pt x="1340" y="473"/>
                </a:moveTo>
                <a:cubicBezTo>
                  <a:pt x="1322" y="464"/>
                  <a:pt x="1318" y="461"/>
                  <a:pt x="1306" y="458"/>
                </a:cubicBezTo>
                <a:cubicBezTo>
                  <a:pt x="1349" y="467"/>
                  <a:pt x="1389" y="478"/>
                  <a:pt x="1433" y="480"/>
                </a:cubicBezTo>
                <a:cubicBezTo>
                  <a:pt x="1488" y="482"/>
                  <a:pt x="1541" y="473"/>
                  <a:pt x="1595" y="467"/>
                </a:cubicBezTo>
              </a:path>
              <a:path w="2139" h="1044" extrusionOk="0">
                <a:moveTo>
                  <a:pt x="1989" y="11"/>
                </a:moveTo>
                <a:cubicBezTo>
                  <a:pt x="2019" y="39"/>
                  <a:pt x="2023" y="58"/>
                  <a:pt x="2040" y="95"/>
                </a:cubicBezTo>
                <a:cubicBezTo>
                  <a:pt x="2088" y="200"/>
                  <a:pt x="2116" y="309"/>
                  <a:pt x="2129" y="424"/>
                </a:cubicBezTo>
                <a:cubicBezTo>
                  <a:pt x="2144" y="555"/>
                  <a:pt x="2144" y="700"/>
                  <a:pt x="2115" y="829"/>
                </a:cubicBezTo>
                <a:cubicBezTo>
                  <a:pt x="2099" y="901"/>
                  <a:pt x="2073" y="974"/>
                  <a:pt x="2046" y="1043"/>
                </a:cubicBezTo>
              </a:path>
            </a:pathLst>
          </a:custGeom>
          <a:noFill/>
          <a:ln w="19050" cap="rnd">
            <a:solidFill>
              <a:srgbClr val="7894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82" name="Ink 1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833813" y="4856163"/>
            <a:ext cx="879475" cy="355600"/>
          </a:xfrm>
          <a:custGeom>
            <a:avLst/>
            <a:gdLst>
              <a:gd name="T0" fmla="*/ 2147483647 w 2442"/>
              <a:gd name="T1" fmla="*/ 2147483647 h 985"/>
              <a:gd name="T2" fmla="*/ 2147483647 w 2442"/>
              <a:gd name="T3" fmla="*/ 2147483647 h 985"/>
              <a:gd name="T4" fmla="*/ 2147483647 w 2442"/>
              <a:gd name="T5" fmla="*/ 2147483647 h 985"/>
              <a:gd name="T6" fmla="*/ 2147483647 w 2442"/>
              <a:gd name="T7" fmla="*/ 2147483647 h 985"/>
              <a:gd name="T8" fmla="*/ 2147483647 w 2442"/>
              <a:gd name="T9" fmla="*/ 2147483647 h 985"/>
              <a:gd name="T10" fmla="*/ 2147483647 w 2442"/>
              <a:gd name="T11" fmla="*/ 2147483647 h 985"/>
              <a:gd name="T12" fmla="*/ 2147483647 w 2442"/>
              <a:gd name="T13" fmla="*/ 2147483647 h 985"/>
              <a:gd name="T14" fmla="*/ 2147483647 w 2442"/>
              <a:gd name="T15" fmla="*/ 2147483647 h 985"/>
              <a:gd name="T16" fmla="*/ 2147483647 w 2442"/>
              <a:gd name="T17" fmla="*/ 2147483647 h 985"/>
              <a:gd name="T18" fmla="*/ 2147483647 w 2442"/>
              <a:gd name="T19" fmla="*/ 2147483647 h 985"/>
              <a:gd name="T20" fmla="*/ 2147483647 w 2442"/>
              <a:gd name="T21" fmla="*/ 2147483647 h 985"/>
              <a:gd name="T22" fmla="*/ 2147483647 w 2442"/>
              <a:gd name="T23" fmla="*/ 2147483647 h 985"/>
              <a:gd name="T24" fmla="*/ 2147483647 w 2442"/>
              <a:gd name="T25" fmla="*/ 2147483647 h 985"/>
              <a:gd name="T26" fmla="*/ 2147483647 w 2442"/>
              <a:gd name="T27" fmla="*/ 2147483647 h 985"/>
              <a:gd name="T28" fmla="*/ 2147483647 w 2442"/>
              <a:gd name="T29" fmla="*/ 2147483647 h 985"/>
              <a:gd name="T30" fmla="*/ 2147483647 w 2442"/>
              <a:gd name="T31" fmla="*/ 2147483647 h 985"/>
              <a:gd name="T32" fmla="*/ 2147483647 w 2442"/>
              <a:gd name="T33" fmla="*/ 2147483647 h 985"/>
              <a:gd name="T34" fmla="*/ 2147483647 w 2442"/>
              <a:gd name="T35" fmla="*/ 2147483647 h 985"/>
              <a:gd name="T36" fmla="*/ 2147483647 w 2442"/>
              <a:gd name="T37" fmla="*/ 2147483647 h 985"/>
              <a:gd name="T38" fmla="*/ 2147483647 w 2442"/>
              <a:gd name="T39" fmla="*/ 2147483647 h 985"/>
              <a:gd name="T40" fmla="*/ 2147483647 w 2442"/>
              <a:gd name="T41" fmla="*/ 2147483647 h 985"/>
              <a:gd name="T42" fmla="*/ 2147483647 w 2442"/>
              <a:gd name="T43" fmla="*/ 2147483647 h 985"/>
              <a:gd name="T44" fmla="*/ 2147483647 w 2442"/>
              <a:gd name="T45" fmla="*/ 2147483647 h 985"/>
              <a:gd name="T46" fmla="*/ 2147483647 w 2442"/>
              <a:gd name="T47" fmla="*/ 2147483647 h 985"/>
              <a:gd name="T48" fmla="*/ 2147483647 w 2442"/>
              <a:gd name="T49" fmla="*/ 2147483647 h 985"/>
              <a:gd name="T50" fmla="*/ 2147483647 w 2442"/>
              <a:gd name="T51" fmla="*/ 2147483647 h 985"/>
              <a:gd name="T52" fmla="*/ 2147483647 w 2442"/>
              <a:gd name="T53" fmla="*/ 2147483647 h 985"/>
              <a:gd name="T54" fmla="*/ 2147483647 w 2442"/>
              <a:gd name="T55" fmla="*/ 2147483647 h 985"/>
              <a:gd name="T56" fmla="*/ 2147483647 w 2442"/>
              <a:gd name="T57" fmla="*/ 2147483647 h 985"/>
              <a:gd name="T58" fmla="*/ 2147483647 w 2442"/>
              <a:gd name="T59" fmla="*/ 2147483647 h 985"/>
              <a:gd name="T60" fmla="*/ 2147483647 w 2442"/>
              <a:gd name="T61" fmla="*/ 2147483647 h 985"/>
              <a:gd name="T62" fmla="*/ 2147483647 w 2442"/>
              <a:gd name="T63" fmla="*/ 2147483647 h 985"/>
              <a:gd name="T64" fmla="*/ 2147483647 w 2442"/>
              <a:gd name="T65" fmla="*/ 2147483647 h 985"/>
              <a:gd name="T66" fmla="*/ 2147483647 w 2442"/>
              <a:gd name="T67" fmla="*/ 2147483647 h 985"/>
              <a:gd name="T68" fmla="*/ 2147483647 w 2442"/>
              <a:gd name="T69" fmla="*/ 2147483647 h 985"/>
              <a:gd name="T70" fmla="*/ 2147483647 w 2442"/>
              <a:gd name="T71" fmla="*/ 2147483647 h 985"/>
              <a:gd name="T72" fmla="*/ 2147483647 w 2442"/>
              <a:gd name="T73" fmla="*/ 2147483647 h 98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442"/>
              <a:gd name="T112" fmla="*/ 0 h 985"/>
              <a:gd name="T113" fmla="*/ 2442 w 2442"/>
              <a:gd name="T114" fmla="*/ 985 h 98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442" h="985" extrusionOk="0">
                <a:moveTo>
                  <a:pt x="318" y="528"/>
                </a:moveTo>
                <a:cubicBezTo>
                  <a:pt x="308" y="544"/>
                  <a:pt x="298" y="548"/>
                  <a:pt x="291" y="567"/>
                </a:cubicBezTo>
                <a:cubicBezTo>
                  <a:pt x="283" y="591"/>
                  <a:pt x="284" y="619"/>
                  <a:pt x="284" y="644"/>
                </a:cubicBezTo>
                <a:cubicBezTo>
                  <a:pt x="284" y="684"/>
                  <a:pt x="287" y="723"/>
                  <a:pt x="290" y="763"/>
                </a:cubicBezTo>
                <a:cubicBezTo>
                  <a:pt x="292" y="796"/>
                  <a:pt x="293" y="829"/>
                  <a:pt x="293" y="861"/>
                </a:cubicBezTo>
                <a:cubicBezTo>
                  <a:pt x="295" y="874"/>
                  <a:pt x="295" y="878"/>
                  <a:pt x="295" y="886"/>
                </a:cubicBezTo>
              </a:path>
              <a:path w="2442" h="985" extrusionOk="0">
                <a:moveTo>
                  <a:pt x="28" y="479"/>
                </a:moveTo>
                <a:cubicBezTo>
                  <a:pt x="13" y="459"/>
                  <a:pt x="-17" y="459"/>
                  <a:pt x="10" y="422"/>
                </a:cubicBezTo>
                <a:cubicBezTo>
                  <a:pt x="41" y="380"/>
                  <a:pt x="116" y="343"/>
                  <a:pt x="162" y="321"/>
                </a:cubicBezTo>
                <a:cubicBezTo>
                  <a:pt x="248" y="279"/>
                  <a:pt x="369" y="233"/>
                  <a:pt x="467" y="250"/>
                </a:cubicBezTo>
                <a:cubicBezTo>
                  <a:pt x="509" y="257"/>
                  <a:pt x="512" y="284"/>
                  <a:pt x="513" y="319"/>
                </a:cubicBezTo>
                <a:cubicBezTo>
                  <a:pt x="515" y="386"/>
                  <a:pt x="492" y="436"/>
                  <a:pt x="527" y="500"/>
                </a:cubicBezTo>
                <a:cubicBezTo>
                  <a:pt x="573" y="583"/>
                  <a:pt x="672" y="638"/>
                  <a:pt x="698" y="732"/>
                </a:cubicBezTo>
                <a:cubicBezTo>
                  <a:pt x="710" y="776"/>
                  <a:pt x="692" y="815"/>
                  <a:pt x="657" y="843"/>
                </a:cubicBezTo>
                <a:cubicBezTo>
                  <a:pt x="613" y="878"/>
                  <a:pt x="560" y="888"/>
                  <a:pt x="506" y="893"/>
                </a:cubicBezTo>
                <a:cubicBezTo>
                  <a:pt x="454" y="898"/>
                  <a:pt x="403" y="892"/>
                  <a:pt x="353" y="878"/>
                </a:cubicBezTo>
                <a:cubicBezTo>
                  <a:pt x="318" y="868"/>
                  <a:pt x="321" y="869"/>
                  <a:pt x="307" y="840"/>
                </a:cubicBezTo>
              </a:path>
              <a:path w="2442" h="985" extrusionOk="0">
                <a:moveTo>
                  <a:pt x="1105" y="361"/>
                </a:moveTo>
                <a:cubicBezTo>
                  <a:pt x="1126" y="350"/>
                  <a:pt x="1114" y="389"/>
                  <a:pt x="1114" y="410"/>
                </a:cubicBezTo>
                <a:cubicBezTo>
                  <a:pt x="1114" y="468"/>
                  <a:pt x="1117" y="526"/>
                  <a:pt x="1120" y="584"/>
                </a:cubicBezTo>
                <a:cubicBezTo>
                  <a:pt x="1124" y="650"/>
                  <a:pt x="1126" y="719"/>
                  <a:pt x="1135" y="784"/>
                </a:cubicBezTo>
                <a:cubicBezTo>
                  <a:pt x="1140" y="808"/>
                  <a:pt x="1142" y="816"/>
                  <a:pt x="1130" y="784"/>
                </a:cubicBezTo>
              </a:path>
              <a:path w="2442" h="985" extrusionOk="0">
                <a:moveTo>
                  <a:pt x="808" y="355"/>
                </a:moveTo>
                <a:cubicBezTo>
                  <a:pt x="781" y="335"/>
                  <a:pt x="774" y="330"/>
                  <a:pt x="759" y="315"/>
                </a:cubicBezTo>
                <a:cubicBezTo>
                  <a:pt x="808" y="280"/>
                  <a:pt x="857" y="287"/>
                  <a:pt x="920" y="284"/>
                </a:cubicBezTo>
                <a:cubicBezTo>
                  <a:pt x="1013" y="279"/>
                  <a:pt x="1105" y="273"/>
                  <a:pt x="1197" y="261"/>
                </a:cubicBezTo>
                <a:cubicBezTo>
                  <a:pt x="1269" y="251"/>
                  <a:pt x="1339" y="236"/>
                  <a:pt x="1410" y="221"/>
                </a:cubicBezTo>
              </a:path>
              <a:path w="2442" h="985" extrusionOk="0">
                <a:moveTo>
                  <a:pt x="1984" y="38"/>
                </a:moveTo>
                <a:cubicBezTo>
                  <a:pt x="2010" y="21"/>
                  <a:pt x="2021" y="12"/>
                  <a:pt x="2053" y="4"/>
                </a:cubicBezTo>
                <a:cubicBezTo>
                  <a:pt x="2093" y="-6"/>
                  <a:pt x="2141" y="-1"/>
                  <a:pt x="2180" y="9"/>
                </a:cubicBezTo>
                <a:cubicBezTo>
                  <a:pt x="2293" y="37"/>
                  <a:pt x="2360" y="129"/>
                  <a:pt x="2398" y="234"/>
                </a:cubicBezTo>
                <a:cubicBezTo>
                  <a:pt x="2444" y="364"/>
                  <a:pt x="2441" y="504"/>
                  <a:pt x="2440" y="640"/>
                </a:cubicBezTo>
                <a:cubicBezTo>
                  <a:pt x="2440" y="700"/>
                  <a:pt x="2451" y="774"/>
                  <a:pt x="2433" y="833"/>
                </a:cubicBezTo>
                <a:cubicBezTo>
                  <a:pt x="2421" y="874"/>
                  <a:pt x="2382" y="897"/>
                  <a:pt x="2343" y="910"/>
                </a:cubicBezTo>
                <a:cubicBezTo>
                  <a:pt x="2270" y="934"/>
                  <a:pt x="2190" y="941"/>
                  <a:pt x="2114" y="951"/>
                </a:cubicBezTo>
                <a:cubicBezTo>
                  <a:pt x="2051" y="959"/>
                  <a:pt x="1967" y="952"/>
                  <a:pt x="1907" y="973"/>
                </a:cubicBezTo>
                <a:cubicBezTo>
                  <a:pt x="1894" y="977"/>
                  <a:pt x="1887" y="978"/>
                  <a:pt x="1901" y="984"/>
                </a:cubicBezTo>
              </a:path>
            </a:pathLst>
          </a:custGeom>
          <a:noFill/>
          <a:ln w="19050" cap="rnd">
            <a:solidFill>
              <a:srgbClr val="7894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83" name="Ink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320800" y="5384800"/>
            <a:ext cx="187325" cy="396875"/>
          </a:xfrm>
          <a:custGeom>
            <a:avLst/>
            <a:gdLst>
              <a:gd name="T0" fmla="*/ 2147483647 w 522"/>
              <a:gd name="T1" fmla="*/ 2147483647 h 1105"/>
              <a:gd name="T2" fmla="*/ 2147483647 w 522"/>
              <a:gd name="T3" fmla="*/ 2147483647 h 1105"/>
              <a:gd name="T4" fmla="*/ 2147483647 w 522"/>
              <a:gd name="T5" fmla="*/ 2147483647 h 1105"/>
              <a:gd name="T6" fmla="*/ 2147483647 w 522"/>
              <a:gd name="T7" fmla="*/ 2147483647 h 1105"/>
              <a:gd name="T8" fmla="*/ 2147483647 w 522"/>
              <a:gd name="T9" fmla="*/ 2147483647 h 1105"/>
              <a:gd name="T10" fmla="*/ 2147483647 w 522"/>
              <a:gd name="T11" fmla="*/ 2147483647 h 1105"/>
              <a:gd name="T12" fmla="*/ 2147483647 w 522"/>
              <a:gd name="T13" fmla="*/ 2147483647 h 1105"/>
              <a:gd name="T14" fmla="*/ 2147483647 w 522"/>
              <a:gd name="T15" fmla="*/ 2147483647 h 1105"/>
              <a:gd name="T16" fmla="*/ 2147483647 w 522"/>
              <a:gd name="T17" fmla="*/ 2147483647 h 1105"/>
              <a:gd name="T18" fmla="*/ 2147483647 w 522"/>
              <a:gd name="T19" fmla="*/ 2147483647 h 1105"/>
              <a:gd name="T20" fmla="*/ 2147483647 w 522"/>
              <a:gd name="T21" fmla="*/ 2147483647 h 1105"/>
              <a:gd name="T22" fmla="*/ 2147483647 w 522"/>
              <a:gd name="T23" fmla="*/ 2147483647 h 110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22"/>
              <a:gd name="T37" fmla="*/ 0 h 1105"/>
              <a:gd name="T38" fmla="*/ 522 w 522"/>
              <a:gd name="T39" fmla="*/ 1105 h 110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22" h="1105" extrusionOk="0">
                <a:moveTo>
                  <a:pt x="506" y="16"/>
                </a:moveTo>
                <a:cubicBezTo>
                  <a:pt x="511" y="13"/>
                  <a:pt x="516" y="9"/>
                  <a:pt x="521" y="6"/>
                </a:cubicBezTo>
                <a:cubicBezTo>
                  <a:pt x="500" y="6"/>
                  <a:pt x="476" y="6"/>
                  <a:pt x="452" y="6"/>
                </a:cubicBezTo>
                <a:cubicBezTo>
                  <a:pt x="398" y="6"/>
                  <a:pt x="342" y="4"/>
                  <a:pt x="288" y="7"/>
                </a:cubicBezTo>
                <a:cubicBezTo>
                  <a:pt x="239" y="10"/>
                  <a:pt x="184" y="6"/>
                  <a:pt x="136" y="15"/>
                </a:cubicBezTo>
                <a:cubicBezTo>
                  <a:pt x="104" y="21"/>
                  <a:pt x="94" y="23"/>
                  <a:pt x="84" y="53"/>
                </a:cubicBezTo>
                <a:cubicBezTo>
                  <a:pt x="56" y="135"/>
                  <a:pt x="63" y="242"/>
                  <a:pt x="50" y="327"/>
                </a:cubicBezTo>
                <a:cubicBezTo>
                  <a:pt x="33" y="435"/>
                  <a:pt x="18" y="545"/>
                  <a:pt x="9" y="654"/>
                </a:cubicBezTo>
                <a:cubicBezTo>
                  <a:pt x="1" y="753"/>
                  <a:pt x="-10" y="863"/>
                  <a:pt x="2" y="962"/>
                </a:cubicBezTo>
                <a:cubicBezTo>
                  <a:pt x="10" y="1025"/>
                  <a:pt x="40" y="1055"/>
                  <a:pt x="97" y="1075"/>
                </a:cubicBezTo>
                <a:cubicBezTo>
                  <a:pt x="145" y="1092"/>
                  <a:pt x="186" y="1095"/>
                  <a:pt x="234" y="1098"/>
                </a:cubicBezTo>
                <a:cubicBezTo>
                  <a:pt x="280" y="1101"/>
                  <a:pt x="321" y="1104"/>
                  <a:pt x="367" y="1098"/>
                </a:cubicBezTo>
              </a:path>
            </a:pathLst>
          </a:custGeom>
          <a:noFill/>
          <a:ln w="19050" cap="rnd">
            <a:solidFill>
              <a:srgbClr val="7894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84" name="Ink 1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662113" y="5422900"/>
            <a:ext cx="284162" cy="379413"/>
          </a:xfrm>
          <a:custGeom>
            <a:avLst/>
            <a:gdLst>
              <a:gd name="T0" fmla="*/ 2147483647 w 791"/>
              <a:gd name="T1" fmla="*/ 2147483647 h 1054"/>
              <a:gd name="T2" fmla="*/ 2147483647 w 791"/>
              <a:gd name="T3" fmla="*/ 2147483647 h 1054"/>
              <a:gd name="T4" fmla="*/ 2147483647 w 791"/>
              <a:gd name="T5" fmla="*/ 2147483647 h 1054"/>
              <a:gd name="T6" fmla="*/ 2147483647 w 791"/>
              <a:gd name="T7" fmla="*/ 2147483647 h 1054"/>
              <a:gd name="T8" fmla="*/ 2147483647 w 791"/>
              <a:gd name="T9" fmla="*/ 2147483647 h 1054"/>
              <a:gd name="T10" fmla="*/ 2147483647 w 791"/>
              <a:gd name="T11" fmla="*/ 2147483647 h 1054"/>
              <a:gd name="T12" fmla="*/ 2147483647 w 791"/>
              <a:gd name="T13" fmla="*/ 2147483647 h 1054"/>
              <a:gd name="T14" fmla="*/ 2147483647 w 791"/>
              <a:gd name="T15" fmla="*/ 2147483647 h 1054"/>
              <a:gd name="T16" fmla="*/ 2147483647 w 791"/>
              <a:gd name="T17" fmla="*/ 2147483647 h 1054"/>
              <a:gd name="T18" fmla="*/ 2147483647 w 791"/>
              <a:gd name="T19" fmla="*/ 2147483647 h 1054"/>
              <a:gd name="T20" fmla="*/ 2147483647 w 791"/>
              <a:gd name="T21" fmla="*/ 2147483647 h 1054"/>
              <a:gd name="T22" fmla="*/ 2147483647 w 791"/>
              <a:gd name="T23" fmla="*/ 2147483647 h 1054"/>
              <a:gd name="T24" fmla="*/ 2147483647 w 791"/>
              <a:gd name="T25" fmla="*/ 2147483647 h 1054"/>
              <a:gd name="T26" fmla="*/ 2147483647 w 791"/>
              <a:gd name="T27" fmla="*/ 2147483647 h 1054"/>
              <a:gd name="T28" fmla="*/ 2147483647 w 791"/>
              <a:gd name="T29" fmla="*/ 2147483647 h 1054"/>
              <a:gd name="T30" fmla="*/ 2147483647 w 791"/>
              <a:gd name="T31" fmla="*/ 2147483647 h 1054"/>
              <a:gd name="T32" fmla="*/ 2147483647 w 791"/>
              <a:gd name="T33" fmla="*/ 2147483647 h 1054"/>
              <a:gd name="T34" fmla="*/ 2147483647 w 791"/>
              <a:gd name="T35" fmla="*/ 2147483647 h 105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91"/>
              <a:gd name="T55" fmla="*/ 0 h 1054"/>
              <a:gd name="T56" fmla="*/ 791 w 791"/>
              <a:gd name="T57" fmla="*/ 1054 h 105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91" h="1054" extrusionOk="0">
                <a:moveTo>
                  <a:pt x="309" y="2"/>
                </a:moveTo>
                <a:cubicBezTo>
                  <a:pt x="281" y="5"/>
                  <a:pt x="270" y="8"/>
                  <a:pt x="246" y="26"/>
                </a:cubicBezTo>
                <a:cubicBezTo>
                  <a:pt x="197" y="63"/>
                  <a:pt x="166" y="118"/>
                  <a:pt x="138" y="171"/>
                </a:cubicBezTo>
                <a:cubicBezTo>
                  <a:pt x="86" y="269"/>
                  <a:pt x="53" y="375"/>
                  <a:pt x="29" y="483"/>
                </a:cubicBezTo>
                <a:cubicBezTo>
                  <a:pt x="5" y="589"/>
                  <a:pt x="-5" y="695"/>
                  <a:pt x="5" y="803"/>
                </a:cubicBezTo>
                <a:cubicBezTo>
                  <a:pt x="11" y="870"/>
                  <a:pt x="32" y="931"/>
                  <a:pt x="65" y="989"/>
                </a:cubicBezTo>
                <a:cubicBezTo>
                  <a:pt x="75" y="1007"/>
                  <a:pt x="105" y="1063"/>
                  <a:pt x="130" y="1047"/>
                </a:cubicBezTo>
                <a:cubicBezTo>
                  <a:pt x="138" y="1030"/>
                  <a:pt x="141" y="1023"/>
                  <a:pt x="148" y="1011"/>
                </a:cubicBezTo>
              </a:path>
              <a:path w="791" h="1054" extrusionOk="0">
                <a:moveTo>
                  <a:pt x="790" y="220"/>
                </a:moveTo>
                <a:cubicBezTo>
                  <a:pt x="785" y="249"/>
                  <a:pt x="781" y="256"/>
                  <a:pt x="761" y="279"/>
                </a:cubicBezTo>
                <a:cubicBezTo>
                  <a:pt x="731" y="313"/>
                  <a:pt x="697" y="342"/>
                  <a:pt x="663" y="371"/>
                </a:cubicBezTo>
                <a:cubicBezTo>
                  <a:pt x="623" y="406"/>
                  <a:pt x="581" y="438"/>
                  <a:pt x="537" y="468"/>
                </a:cubicBezTo>
                <a:cubicBezTo>
                  <a:pt x="514" y="484"/>
                  <a:pt x="491" y="499"/>
                  <a:pt x="468" y="514"/>
                </a:cubicBezTo>
                <a:cubicBezTo>
                  <a:pt x="464" y="517"/>
                  <a:pt x="461" y="519"/>
                  <a:pt x="457" y="522"/>
                </a:cubicBezTo>
                <a:cubicBezTo>
                  <a:pt x="468" y="544"/>
                  <a:pt x="480" y="558"/>
                  <a:pt x="499" y="575"/>
                </a:cubicBezTo>
                <a:cubicBezTo>
                  <a:pt x="544" y="616"/>
                  <a:pt x="592" y="653"/>
                  <a:pt x="640" y="690"/>
                </a:cubicBezTo>
                <a:cubicBezTo>
                  <a:pt x="672" y="715"/>
                  <a:pt x="703" y="740"/>
                  <a:pt x="737" y="761"/>
                </a:cubicBezTo>
                <a:cubicBezTo>
                  <a:pt x="756" y="773"/>
                  <a:pt x="760" y="769"/>
                  <a:pt x="778" y="761"/>
                </a:cubicBezTo>
              </a:path>
            </a:pathLst>
          </a:custGeom>
          <a:noFill/>
          <a:ln w="19050" cap="rnd">
            <a:solidFill>
              <a:srgbClr val="7894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85" name="Ink 1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151063" y="5434013"/>
            <a:ext cx="228600" cy="273050"/>
          </a:xfrm>
          <a:custGeom>
            <a:avLst/>
            <a:gdLst>
              <a:gd name="T0" fmla="*/ 2147483647 w 632"/>
              <a:gd name="T1" fmla="*/ 2147483647 h 762"/>
              <a:gd name="T2" fmla="*/ 2147483647 w 632"/>
              <a:gd name="T3" fmla="*/ 2147483647 h 762"/>
              <a:gd name="T4" fmla="*/ 2147483647 w 632"/>
              <a:gd name="T5" fmla="*/ 2147483647 h 762"/>
              <a:gd name="T6" fmla="*/ 2147483647 w 632"/>
              <a:gd name="T7" fmla="*/ 2147483647 h 762"/>
              <a:gd name="T8" fmla="*/ 2147483647 w 632"/>
              <a:gd name="T9" fmla="*/ 2147483647 h 762"/>
              <a:gd name="T10" fmla="*/ 2147483647 w 632"/>
              <a:gd name="T11" fmla="*/ 2147483647 h 762"/>
              <a:gd name="T12" fmla="*/ 2147483647 w 632"/>
              <a:gd name="T13" fmla="*/ 2147483647 h 762"/>
              <a:gd name="T14" fmla="*/ 2147483647 w 632"/>
              <a:gd name="T15" fmla="*/ 2147483647 h 762"/>
              <a:gd name="T16" fmla="*/ 2147483647 w 632"/>
              <a:gd name="T17" fmla="*/ 0 h 7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32"/>
              <a:gd name="T28" fmla="*/ 0 h 762"/>
              <a:gd name="T29" fmla="*/ 632 w 632"/>
              <a:gd name="T30" fmla="*/ 762 h 76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32" h="762" extrusionOk="0">
                <a:moveTo>
                  <a:pt x="25" y="165"/>
                </a:moveTo>
                <a:cubicBezTo>
                  <a:pt x="-11" y="173"/>
                  <a:pt x="6" y="165"/>
                  <a:pt x="30" y="194"/>
                </a:cubicBezTo>
                <a:cubicBezTo>
                  <a:pt x="65" y="237"/>
                  <a:pt x="95" y="281"/>
                  <a:pt x="123" y="330"/>
                </a:cubicBezTo>
                <a:cubicBezTo>
                  <a:pt x="179" y="428"/>
                  <a:pt x="219" y="534"/>
                  <a:pt x="251" y="642"/>
                </a:cubicBezTo>
                <a:cubicBezTo>
                  <a:pt x="262" y="678"/>
                  <a:pt x="271" y="714"/>
                  <a:pt x="280" y="750"/>
                </a:cubicBezTo>
                <a:cubicBezTo>
                  <a:pt x="281" y="754"/>
                  <a:pt x="282" y="757"/>
                  <a:pt x="283" y="761"/>
                </a:cubicBezTo>
                <a:cubicBezTo>
                  <a:pt x="308" y="734"/>
                  <a:pt x="321" y="705"/>
                  <a:pt x="339" y="666"/>
                </a:cubicBezTo>
                <a:cubicBezTo>
                  <a:pt x="414" y="501"/>
                  <a:pt x="472" y="142"/>
                  <a:pt x="599" y="20"/>
                </a:cubicBezTo>
                <a:cubicBezTo>
                  <a:pt x="615" y="9"/>
                  <a:pt x="620" y="6"/>
                  <a:pt x="631" y="0"/>
                </a:cubicBezTo>
              </a:path>
            </a:pathLst>
          </a:custGeom>
          <a:noFill/>
          <a:ln w="19050" cap="rnd">
            <a:solidFill>
              <a:srgbClr val="7894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86" name="Ink 1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546350" y="5383213"/>
            <a:ext cx="534988" cy="303212"/>
          </a:xfrm>
          <a:custGeom>
            <a:avLst/>
            <a:gdLst>
              <a:gd name="T0" fmla="*/ 0 w 1490"/>
              <a:gd name="T1" fmla="*/ 2147483647 h 842"/>
              <a:gd name="T2" fmla="*/ 2147483647 w 1490"/>
              <a:gd name="T3" fmla="*/ 2147483647 h 842"/>
              <a:gd name="T4" fmla="*/ 2147483647 w 1490"/>
              <a:gd name="T5" fmla="*/ 2147483647 h 842"/>
              <a:gd name="T6" fmla="*/ 2147483647 w 1490"/>
              <a:gd name="T7" fmla="*/ 2147483647 h 842"/>
              <a:gd name="T8" fmla="*/ 2147483647 w 1490"/>
              <a:gd name="T9" fmla="*/ 2147483647 h 842"/>
              <a:gd name="T10" fmla="*/ 2147483647 w 1490"/>
              <a:gd name="T11" fmla="*/ 2147483647 h 842"/>
              <a:gd name="T12" fmla="*/ 2147483647 w 1490"/>
              <a:gd name="T13" fmla="*/ 2147483647 h 842"/>
              <a:gd name="T14" fmla="*/ 2147483647 w 1490"/>
              <a:gd name="T15" fmla="*/ 2147483647 h 842"/>
              <a:gd name="T16" fmla="*/ 2147483647 w 1490"/>
              <a:gd name="T17" fmla="*/ 2147483647 h 842"/>
              <a:gd name="T18" fmla="*/ 2147483647 w 1490"/>
              <a:gd name="T19" fmla="*/ 2147483647 h 842"/>
              <a:gd name="T20" fmla="*/ 2147483647 w 1490"/>
              <a:gd name="T21" fmla="*/ 2147483647 h 842"/>
              <a:gd name="T22" fmla="*/ 2147483647 w 1490"/>
              <a:gd name="T23" fmla="*/ 2147483647 h 842"/>
              <a:gd name="T24" fmla="*/ 2147483647 w 1490"/>
              <a:gd name="T25" fmla="*/ 2147483647 h 842"/>
              <a:gd name="T26" fmla="*/ 2147483647 w 1490"/>
              <a:gd name="T27" fmla="*/ 2147483647 h 842"/>
              <a:gd name="T28" fmla="*/ 2147483647 w 1490"/>
              <a:gd name="T29" fmla="*/ 2147483647 h 842"/>
              <a:gd name="T30" fmla="*/ 2147483647 w 1490"/>
              <a:gd name="T31" fmla="*/ 2147483647 h 842"/>
              <a:gd name="T32" fmla="*/ 2147483647 w 1490"/>
              <a:gd name="T33" fmla="*/ 2147483647 h 842"/>
              <a:gd name="T34" fmla="*/ 2147483647 w 1490"/>
              <a:gd name="T35" fmla="*/ 2147483647 h 842"/>
              <a:gd name="T36" fmla="*/ 2147483647 w 1490"/>
              <a:gd name="T37" fmla="*/ 2147483647 h 842"/>
              <a:gd name="T38" fmla="*/ 2147483647 w 1490"/>
              <a:gd name="T39" fmla="*/ 2147483647 h 842"/>
              <a:gd name="T40" fmla="*/ 2147483647 w 1490"/>
              <a:gd name="T41" fmla="*/ 2147483647 h 842"/>
              <a:gd name="T42" fmla="*/ 2147483647 w 1490"/>
              <a:gd name="T43" fmla="*/ 2147483647 h 842"/>
              <a:gd name="T44" fmla="*/ 2147483647 w 1490"/>
              <a:gd name="T45" fmla="*/ 2147483647 h 842"/>
              <a:gd name="T46" fmla="*/ 2147483647 w 1490"/>
              <a:gd name="T47" fmla="*/ 2147483647 h 842"/>
              <a:gd name="T48" fmla="*/ 2147483647 w 1490"/>
              <a:gd name="T49" fmla="*/ 2147483647 h 842"/>
              <a:gd name="T50" fmla="*/ 2147483647 w 1490"/>
              <a:gd name="T51" fmla="*/ 2147483647 h 842"/>
              <a:gd name="T52" fmla="*/ 2147483647 w 1490"/>
              <a:gd name="T53" fmla="*/ 0 h 842"/>
              <a:gd name="T54" fmla="*/ 2147483647 w 1490"/>
              <a:gd name="T55" fmla="*/ 2147483647 h 842"/>
              <a:gd name="T56" fmla="*/ 2147483647 w 1490"/>
              <a:gd name="T57" fmla="*/ 2147483647 h 842"/>
              <a:gd name="T58" fmla="*/ 2147483647 w 1490"/>
              <a:gd name="T59" fmla="*/ 2147483647 h 842"/>
              <a:gd name="T60" fmla="*/ 2147483647 w 1490"/>
              <a:gd name="T61" fmla="*/ 2147483647 h 842"/>
              <a:gd name="T62" fmla="*/ 2147483647 w 1490"/>
              <a:gd name="T63" fmla="*/ 2147483647 h 842"/>
              <a:gd name="T64" fmla="*/ 2147483647 w 1490"/>
              <a:gd name="T65" fmla="*/ 2147483647 h 842"/>
              <a:gd name="T66" fmla="*/ 2147483647 w 1490"/>
              <a:gd name="T67" fmla="*/ 2147483647 h 842"/>
              <a:gd name="T68" fmla="*/ 2147483647 w 1490"/>
              <a:gd name="T69" fmla="*/ 2147483647 h 84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490"/>
              <a:gd name="T106" fmla="*/ 0 h 842"/>
              <a:gd name="T107" fmla="*/ 1490 w 1490"/>
              <a:gd name="T108" fmla="*/ 842 h 84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490" h="842" extrusionOk="0">
                <a:moveTo>
                  <a:pt x="0" y="488"/>
                </a:moveTo>
                <a:cubicBezTo>
                  <a:pt x="16" y="534"/>
                  <a:pt x="22" y="573"/>
                  <a:pt x="28" y="621"/>
                </a:cubicBezTo>
                <a:cubicBezTo>
                  <a:pt x="35" y="676"/>
                  <a:pt x="40" y="731"/>
                  <a:pt x="47" y="786"/>
                </a:cubicBezTo>
                <a:cubicBezTo>
                  <a:pt x="49" y="805"/>
                  <a:pt x="54" y="823"/>
                  <a:pt x="56" y="841"/>
                </a:cubicBezTo>
                <a:cubicBezTo>
                  <a:pt x="57" y="796"/>
                  <a:pt x="59" y="752"/>
                  <a:pt x="62" y="707"/>
                </a:cubicBezTo>
                <a:cubicBezTo>
                  <a:pt x="67" y="635"/>
                  <a:pt x="73" y="563"/>
                  <a:pt x="92" y="493"/>
                </a:cubicBezTo>
                <a:cubicBezTo>
                  <a:pt x="106" y="439"/>
                  <a:pt x="123" y="398"/>
                  <a:pt x="169" y="368"/>
                </a:cubicBezTo>
                <a:cubicBezTo>
                  <a:pt x="202" y="347"/>
                  <a:pt x="241" y="360"/>
                  <a:pt x="276" y="372"/>
                </a:cubicBezTo>
                <a:cubicBezTo>
                  <a:pt x="305" y="383"/>
                  <a:pt x="316" y="388"/>
                  <a:pt x="334" y="401"/>
                </a:cubicBezTo>
              </a:path>
              <a:path w="1490" h="842" extrusionOk="0">
                <a:moveTo>
                  <a:pt x="443" y="457"/>
                </a:moveTo>
                <a:cubicBezTo>
                  <a:pt x="460" y="481"/>
                  <a:pt x="464" y="505"/>
                  <a:pt x="457" y="537"/>
                </a:cubicBezTo>
                <a:cubicBezTo>
                  <a:pt x="447" y="582"/>
                  <a:pt x="434" y="621"/>
                  <a:pt x="431" y="667"/>
                </a:cubicBezTo>
                <a:cubicBezTo>
                  <a:pt x="428" y="724"/>
                  <a:pt x="457" y="739"/>
                  <a:pt x="507" y="731"/>
                </a:cubicBezTo>
                <a:cubicBezTo>
                  <a:pt x="557" y="723"/>
                  <a:pt x="596" y="692"/>
                  <a:pt x="628" y="652"/>
                </a:cubicBezTo>
                <a:cubicBezTo>
                  <a:pt x="658" y="615"/>
                  <a:pt x="672" y="568"/>
                  <a:pt x="660" y="521"/>
                </a:cubicBezTo>
                <a:cubicBezTo>
                  <a:pt x="649" y="475"/>
                  <a:pt x="619" y="441"/>
                  <a:pt x="587" y="408"/>
                </a:cubicBezTo>
                <a:cubicBezTo>
                  <a:pt x="572" y="392"/>
                  <a:pt x="561" y="386"/>
                  <a:pt x="544" y="375"/>
                </a:cubicBezTo>
                <a:cubicBezTo>
                  <a:pt x="557" y="426"/>
                  <a:pt x="581" y="470"/>
                  <a:pt x="606" y="517"/>
                </a:cubicBezTo>
                <a:cubicBezTo>
                  <a:pt x="643" y="589"/>
                  <a:pt x="685" y="664"/>
                  <a:pt x="739" y="725"/>
                </a:cubicBezTo>
                <a:cubicBezTo>
                  <a:pt x="783" y="775"/>
                  <a:pt x="841" y="821"/>
                  <a:pt x="908" y="831"/>
                </a:cubicBezTo>
                <a:cubicBezTo>
                  <a:pt x="962" y="839"/>
                  <a:pt x="1018" y="821"/>
                  <a:pt x="1055" y="782"/>
                </a:cubicBezTo>
                <a:cubicBezTo>
                  <a:pt x="1098" y="737"/>
                  <a:pt x="1091" y="671"/>
                  <a:pt x="1070" y="618"/>
                </a:cubicBezTo>
                <a:cubicBezTo>
                  <a:pt x="1042" y="548"/>
                  <a:pt x="985" y="495"/>
                  <a:pt x="925" y="454"/>
                </a:cubicBezTo>
                <a:cubicBezTo>
                  <a:pt x="884" y="426"/>
                  <a:pt x="835" y="404"/>
                  <a:pt x="787" y="402"/>
                </a:cubicBezTo>
                <a:cubicBezTo>
                  <a:pt x="781" y="402"/>
                  <a:pt x="776" y="402"/>
                  <a:pt x="770" y="402"/>
                </a:cubicBezTo>
              </a:path>
              <a:path w="1490" h="842" extrusionOk="0">
                <a:moveTo>
                  <a:pt x="1285" y="60"/>
                </a:moveTo>
                <a:cubicBezTo>
                  <a:pt x="1300" y="39"/>
                  <a:pt x="1311" y="21"/>
                  <a:pt x="1324" y="0"/>
                </a:cubicBezTo>
                <a:cubicBezTo>
                  <a:pt x="1302" y="61"/>
                  <a:pt x="1294" y="123"/>
                  <a:pt x="1286" y="187"/>
                </a:cubicBezTo>
                <a:cubicBezTo>
                  <a:pt x="1271" y="315"/>
                  <a:pt x="1265" y="447"/>
                  <a:pt x="1289" y="575"/>
                </a:cubicBezTo>
                <a:cubicBezTo>
                  <a:pt x="1299" y="629"/>
                  <a:pt x="1327" y="746"/>
                  <a:pt x="1398" y="756"/>
                </a:cubicBezTo>
                <a:cubicBezTo>
                  <a:pt x="1423" y="751"/>
                  <a:pt x="1431" y="749"/>
                  <a:pt x="1440" y="732"/>
                </a:cubicBezTo>
              </a:path>
              <a:path w="1490" h="842" extrusionOk="0">
                <a:moveTo>
                  <a:pt x="1159" y="375"/>
                </a:moveTo>
                <a:cubicBezTo>
                  <a:pt x="1136" y="370"/>
                  <a:pt x="1132" y="365"/>
                  <a:pt x="1119" y="372"/>
                </a:cubicBezTo>
                <a:cubicBezTo>
                  <a:pt x="1172" y="382"/>
                  <a:pt x="1225" y="380"/>
                  <a:pt x="1279" y="377"/>
                </a:cubicBezTo>
                <a:cubicBezTo>
                  <a:pt x="1350" y="372"/>
                  <a:pt x="1419" y="362"/>
                  <a:pt x="1489" y="350"/>
                </a:cubicBezTo>
              </a:path>
            </a:pathLst>
          </a:custGeom>
          <a:noFill/>
          <a:ln w="19050" cap="rnd">
            <a:solidFill>
              <a:srgbClr val="7894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87" name="Ink 1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233738" y="5372100"/>
            <a:ext cx="79375" cy="352425"/>
          </a:xfrm>
          <a:custGeom>
            <a:avLst/>
            <a:gdLst>
              <a:gd name="T0" fmla="*/ 0 w 223"/>
              <a:gd name="T1" fmla="*/ 2147483647 h 981"/>
              <a:gd name="T2" fmla="*/ 2147483647 w 223"/>
              <a:gd name="T3" fmla="*/ 2147483647 h 981"/>
              <a:gd name="T4" fmla="*/ 2147483647 w 223"/>
              <a:gd name="T5" fmla="*/ 2147483647 h 981"/>
              <a:gd name="T6" fmla="*/ 2147483647 w 223"/>
              <a:gd name="T7" fmla="*/ 2147483647 h 981"/>
              <a:gd name="T8" fmla="*/ 2147483647 w 223"/>
              <a:gd name="T9" fmla="*/ 2147483647 h 9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3"/>
              <a:gd name="T16" fmla="*/ 0 h 981"/>
              <a:gd name="T17" fmla="*/ 223 w 223"/>
              <a:gd name="T18" fmla="*/ 981 h 9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3" h="981" extrusionOk="0">
                <a:moveTo>
                  <a:pt x="0" y="9"/>
                </a:moveTo>
                <a:cubicBezTo>
                  <a:pt x="39" y="9"/>
                  <a:pt x="47" y="6"/>
                  <a:pt x="76" y="50"/>
                </a:cubicBezTo>
                <a:cubicBezTo>
                  <a:pt x="137" y="143"/>
                  <a:pt x="162" y="255"/>
                  <a:pt x="185" y="362"/>
                </a:cubicBezTo>
                <a:cubicBezTo>
                  <a:pt x="214" y="495"/>
                  <a:pt x="227" y="633"/>
                  <a:pt x="221" y="769"/>
                </a:cubicBezTo>
                <a:cubicBezTo>
                  <a:pt x="218" y="840"/>
                  <a:pt x="213" y="910"/>
                  <a:pt x="202" y="980"/>
                </a:cubicBezTo>
              </a:path>
            </a:pathLst>
          </a:custGeom>
          <a:noFill/>
          <a:ln w="19050" cap="rnd">
            <a:solidFill>
              <a:srgbClr val="7894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88" name="Ink 1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784600" y="5305425"/>
            <a:ext cx="66675" cy="347663"/>
          </a:xfrm>
          <a:custGeom>
            <a:avLst/>
            <a:gdLst>
              <a:gd name="T0" fmla="*/ 2147483647 w 185"/>
              <a:gd name="T1" fmla="*/ 2147483647 h 963"/>
              <a:gd name="T2" fmla="*/ 2147483647 w 185"/>
              <a:gd name="T3" fmla="*/ 2147483647 h 963"/>
              <a:gd name="T4" fmla="*/ 2147483647 w 185"/>
              <a:gd name="T5" fmla="*/ 0 h 963"/>
              <a:gd name="T6" fmla="*/ 2147483647 w 185"/>
              <a:gd name="T7" fmla="*/ 2147483647 h 963"/>
              <a:gd name="T8" fmla="*/ 2147483647 w 185"/>
              <a:gd name="T9" fmla="*/ 2147483647 h 963"/>
              <a:gd name="T10" fmla="*/ 2147483647 w 185"/>
              <a:gd name="T11" fmla="*/ 2147483647 h 963"/>
              <a:gd name="T12" fmla="*/ 2147483647 w 185"/>
              <a:gd name="T13" fmla="*/ 2147483647 h 963"/>
              <a:gd name="T14" fmla="*/ 2147483647 w 185"/>
              <a:gd name="T15" fmla="*/ 2147483647 h 963"/>
              <a:gd name="T16" fmla="*/ 2147483647 w 185"/>
              <a:gd name="T17" fmla="*/ 2147483647 h 963"/>
              <a:gd name="T18" fmla="*/ 2147483647 w 185"/>
              <a:gd name="T19" fmla="*/ 2147483647 h 9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5"/>
              <a:gd name="T31" fmla="*/ 0 h 963"/>
              <a:gd name="T32" fmla="*/ 185 w 185"/>
              <a:gd name="T33" fmla="*/ 963 h 9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5" h="963" extrusionOk="0">
                <a:moveTo>
                  <a:pt x="170" y="102"/>
                </a:moveTo>
                <a:cubicBezTo>
                  <a:pt x="167" y="89"/>
                  <a:pt x="163" y="83"/>
                  <a:pt x="170" y="55"/>
                </a:cubicBezTo>
                <a:cubicBezTo>
                  <a:pt x="174" y="37"/>
                  <a:pt x="176" y="18"/>
                  <a:pt x="178" y="0"/>
                </a:cubicBezTo>
                <a:cubicBezTo>
                  <a:pt x="153" y="23"/>
                  <a:pt x="139" y="44"/>
                  <a:pt x="123" y="79"/>
                </a:cubicBezTo>
                <a:cubicBezTo>
                  <a:pt x="74" y="186"/>
                  <a:pt x="45" y="302"/>
                  <a:pt x="24" y="417"/>
                </a:cubicBezTo>
                <a:cubicBezTo>
                  <a:pt x="6" y="514"/>
                  <a:pt x="-3" y="613"/>
                  <a:pt x="3" y="712"/>
                </a:cubicBezTo>
                <a:cubicBezTo>
                  <a:pt x="7" y="773"/>
                  <a:pt x="22" y="828"/>
                  <a:pt x="48" y="883"/>
                </a:cubicBezTo>
                <a:cubicBezTo>
                  <a:pt x="61" y="911"/>
                  <a:pt x="77" y="931"/>
                  <a:pt x="100" y="950"/>
                </a:cubicBezTo>
                <a:cubicBezTo>
                  <a:pt x="130" y="975"/>
                  <a:pt x="139" y="947"/>
                  <a:pt x="159" y="926"/>
                </a:cubicBezTo>
                <a:cubicBezTo>
                  <a:pt x="167" y="918"/>
                  <a:pt x="176" y="909"/>
                  <a:pt x="184" y="901"/>
                </a:cubicBezTo>
              </a:path>
            </a:pathLst>
          </a:custGeom>
          <a:noFill/>
          <a:ln w="19050" cap="rnd">
            <a:solidFill>
              <a:srgbClr val="7894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89" name="Ink 1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998913" y="5300663"/>
            <a:ext cx="130175" cy="298450"/>
          </a:xfrm>
          <a:custGeom>
            <a:avLst/>
            <a:gdLst>
              <a:gd name="T0" fmla="*/ 2147483647 w 364"/>
              <a:gd name="T1" fmla="*/ 2147483647 h 829"/>
              <a:gd name="T2" fmla="*/ 2147483647 w 364"/>
              <a:gd name="T3" fmla="*/ 0 h 829"/>
              <a:gd name="T4" fmla="*/ 2147483647 w 364"/>
              <a:gd name="T5" fmla="*/ 2147483647 h 829"/>
              <a:gd name="T6" fmla="*/ 0 w 364"/>
              <a:gd name="T7" fmla="*/ 2147483647 h 829"/>
              <a:gd name="T8" fmla="*/ 2147483647 w 364"/>
              <a:gd name="T9" fmla="*/ 2147483647 h 829"/>
              <a:gd name="T10" fmla="*/ 2147483647 w 364"/>
              <a:gd name="T11" fmla="*/ 2147483647 h 829"/>
              <a:gd name="T12" fmla="*/ 2147483647 w 364"/>
              <a:gd name="T13" fmla="*/ 2147483647 h 829"/>
              <a:gd name="T14" fmla="*/ 2147483647 w 364"/>
              <a:gd name="T15" fmla="*/ 2147483647 h 829"/>
              <a:gd name="T16" fmla="*/ 2147483647 w 364"/>
              <a:gd name="T17" fmla="*/ 2147483647 h 829"/>
              <a:gd name="T18" fmla="*/ 2147483647 w 364"/>
              <a:gd name="T19" fmla="*/ 2147483647 h 829"/>
              <a:gd name="T20" fmla="*/ 2147483647 w 364"/>
              <a:gd name="T21" fmla="*/ 2147483647 h 829"/>
              <a:gd name="T22" fmla="*/ 2147483647 w 364"/>
              <a:gd name="T23" fmla="*/ 2147483647 h 829"/>
              <a:gd name="T24" fmla="*/ 2147483647 w 364"/>
              <a:gd name="T25" fmla="*/ 2147483647 h 829"/>
              <a:gd name="T26" fmla="*/ 2147483647 w 364"/>
              <a:gd name="T27" fmla="*/ 2147483647 h 829"/>
              <a:gd name="T28" fmla="*/ 2147483647 w 364"/>
              <a:gd name="T29" fmla="*/ 2147483647 h 82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64"/>
              <a:gd name="T46" fmla="*/ 0 h 829"/>
              <a:gd name="T47" fmla="*/ 364 w 364"/>
              <a:gd name="T48" fmla="*/ 829 h 82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64" h="829" extrusionOk="0">
                <a:moveTo>
                  <a:pt x="47" y="36"/>
                </a:moveTo>
                <a:cubicBezTo>
                  <a:pt x="43" y="20"/>
                  <a:pt x="38" y="13"/>
                  <a:pt x="31" y="0"/>
                </a:cubicBezTo>
                <a:cubicBezTo>
                  <a:pt x="18" y="32"/>
                  <a:pt x="17" y="65"/>
                  <a:pt x="15" y="100"/>
                </a:cubicBezTo>
                <a:cubicBezTo>
                  <a:pt x="6" y="227"/>
                  <a:pt x="0" y="353"/>
                  <a:pt x="0" y="480"/>
                </a:cubicBezTo>
                <a:cubicBezTo>
                  <a:pt x="0" y="555"/>
                  <a:pt x="3" y="629"/>
                  <a:pt x="8" y="703"/>
                </a:cubicBezTo>
                <a:cubicBezTo>
                  <a:pt x="11" y="741"/>
                  <a:pt x="15" y="779"/>
                  <a:pt x="19" y="817"/>
                </a:cubicBezTo>
                <a:cubicBezTo>
                  <a:pt x="19" y="821"/>
                  <a:pt x="20" y="824"/>
                  <a:pt x="20" y="828"/>
                </a:cubicBezTo>
                <a:cubicBezTo>
                  <a:pt x="31" y="802"/>
                  <a:pt x="42" y="770"/>
                  <a:pt x="50" y="739"/>
                </a:cubicBezTo>
              </a:path>
              <a:path w="364" h="829" extrusionOk="0">
                <a:moveTo>
                  <a:pt x="240" y="428"/>
                </a:moveTo>
                <a:cubicBezTo>
                  <a:pt x="270" y="429"/>
                  <a:pt x="275" y="434"/>
                  <a:pt x="287" y="462"/>
                </a:cubicBezTo>
                <a:cubicBezTo>
                  <a:pt x="305" y="502"/>
                  <a:pt x="307" y="541"/>
                  <a:pt x="313" y="585"/>
                </a:cubicBezTo>
                <a:cubicBezTo>
                  <a:pt x="318" y="621"/>
                  <a:pt x="310" y="667"/>
                  <a:pt x="316" y="701"/>
                </a:cubicBezTo>
                <a:cubicBezTo>
                  <a:pt x="324" y="719"/>
                  <a:pt x="327" y="722"/>
                  <a:pt x="326" y="692"/>
                </a:cubicBezTo>
              </a:path>
              <a:path w="364" h="829" extrusionOk="0">
                <a:moveTo>
                  <a:pt x="363" y="457"/>
                </a:moveTo>
                <a:cubicBezTo>
                  <a:pt x="352" y="465"/>
                  <a:pt x="348" y="468"/>
                  <a:pt x="342" y="454"/>
                </a:cubicBezTo>
              </a:path>
            </a:pathLst>
          </a:custGeom>
          <a:noFill/>
          <a:ln w="19050" cap="rnd">
            <a:solidFill>
              <a:srgbClr val="7894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90" name="Ink 1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238625" y="5300663"/>
            <a:ext cx="246063" cy="255587"/>
          </a:xfrm>
          <a:custGeom>
            <a:avLst/>
            <a:gdLst>
              <a:gd name="T0" fmla="*/ 2147483647 w 685"/>
              <a:gd name="T1" fmla="*/ 2147483647 h 713"/>
              <a:gd name="T2" fmla="*/ 2147483647 w 685"/>
              <a:gd name="T3" fmla="*/ 2147483647 h 713"/>
              <a:gd name="T4" fmla="*/ 2147483647 w 685"/>
              <a:gd name="T5" fmla="*/ 2147483647 h 713"/>
              <a:gd name="T6" fmla="*/ 2147483647 w 685"/>
              <a:gd name="T7" fmla="*/ 2147483647 h 713"/>
              <a:gd name="T8" fmla="*/ 2147483647 w 685"/>
              <a:gd name="T9" fmla="*/ 2147483647 h 713"/>
              <a:gd name="T10" fmla="*/ 2147483647 w 685"/>
              <a:gd name="T11" fmla="*/ 2147483647 h 713"/>
              <a:gd name="T12" fmla="*/ 2147483647 w 685"/>
              <a:gd name="T13" fmla="*/ 2147483647 h 713"/>
              <a:gd name="T14" fmla="*/ 0 w 685"/>
              <a:gd name="T15" fmla="*/ 2147483647 h 713"/>
              <a:gd name="T16" fmla="*/ 2147483647 w 685"/>
              <a:gd name="T17" fmla="*/ 0 h 713"/>
              <a:gd name="T18" fmla="*/ 2147483647 w 685"/>
              <a:gd name="T19" fmla="*/ 2147483647 h 713"/>
              <a:gd name="T20" fmla="*/ 2147483647 w 685"/>
              <a:gd name="T21" fmla="*/ 2147483647 h 713"/>
              <a:gd name="T22" fmla="*/ 2147483647 w 685"/>
              <a:gd name="T23" fmla="*/ 2147483647 h 713"/>
              <a:gd name="T24" fmla="*/ 2147483647 w 685"/>
              <a:gd name="T25" fmla="*/ 2147483647 h 713"/>
              <a:gd name="T26" fmla="*/ 2147483647 w 685"/>
              <a:gd name="T27" fmla="*/ 2147483647 h 713"/>
              <a:gd name="T28" fmla="*/ 2147483647 w 685"/>
              <a:gd name="T29" fmla="*/ 2147483647 h 713"/>
              <a:gd name="T30" fmla="*/ 2147483647 w 685"/>
              <a:gd name="T31" fmla="*/ 2147483647 h 713"/>
              <a:gd name="T32" fmla="*/ 2147483647 w 685"/>
              <a:gd name="T33" fmla="*/ 2147483647 h 713"/>
              <a:gd name="T34" fmla="*/ 2147483647 w 685"/>
              <a:gd name="T35" fmla="*/ 2147483647 h 71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85"/>
              <a:gd name="T55" fmla="*/ 0 h 713"/>
              <a:gd name="T56" fmla="*/ 685 w 685"/>
              <a:gd name="T57" fmla="*/ 713 h 71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85" h="713" extrusionOk="0">
                <a:moveTo>
                  <a:pt x="93" y="317"/>
                </a:moveTo>
                <a:cubicBezTo>
                  <a:pt x="97" y="341"/>
                  <a:pt x="80" y="345"/>
                  <a:pt x="62" y="361"/>
                </a:cubicBezTo>
                <a:cubicBezTo>
                  <a:pt x="26" y="393"/>
                  <a:pt x="8" y="439"/>
                  <a:pt x="18" y="487"/>
                </a:cubicBezTo>
                <a:cubicBezTo>
                  <a:pt x="31" y="546"/>
                  <a:pt x="78" y="594"/>
                  <a:pt x="119" y="634"/>
                </a:cubicBezTo>
                <a:cubicBezTo>
                  <a:pt x="143" y="658"/>
                  <a:pt x="164" y="674"/>
                  <a:pt x="178" y="704"/>
                </a:cubicBezTo>
                <a:cubicBezTo>
                  <a:pt x="157" y="712"/>
                  <a:pt x="143" y="714"/>
                  <a:pt x="120" y="709"/>
                </a:cubicBezTo>
                <a:cubicBezTo>
                  <a:pt x="85" y="702"/>
                  <a:pt x="53" y="689"/>
                  <a:pt x="26" y="667"/>
                </a:cubicBezTo>
                <a:cubicBezTo>
                  <a:pt x="5" y="650"/>
                  <a:pt x="4" y="634"/>
                  <a:pt x="0" y="610"/>
                </a:cubicBezTo>
              </a:path>
              <a:path w="685" h="713" extrusionOk="0">
                <a:moveTo>
                  <a:pt x="473" y="0"/>
                </a:moveTo>
                <a:cubicBezTo>
                  <a:pt x="475" y="36"/>
                  <a:pt x="469" y="70"/>
                  <a:pt x="465" y="108"/>
                </a:cubicBezTo>
                <a:cubicBezTo>
                  <a:pt x="456" y="194"/>
                  <a:pt x="450" y="283"/>
                  <a:pt x="449" y="369"/>
                </a:cubicBezTo>
                <a:cubicBezTo>
                  <a:pt x="448" y="445"/>
                  <a:pt x="454" y="520"/>
                  <a:pt x="464" y="595"/>
                </a:cubicBezTo>
                <a:cubicBezTo>
                  <a:pt x="468" y="623"/>
                  <a:pt x="469" y="632"/>
                  <a:pt x="477" y="649"/>
                </a:cubicBezTo>
                <a:cubicBezTo>
                  <a:pt x="463" y="608"/>
                  <a:pt x="445" y="574"/>
                  <a:pt x="423" y="536"/>
                </a:cubicBezTo>
                <a:cubicBezTo>
                  <a:pt x="402" y="501"/>
                  <a:pt x="352" y="451"/>
                  <a:pt x="346" y="410"/>
                </a:cubicBezTo>
                <a:cubicBezTo>
                  <a:pt x="345" y="396"/>
                  <a:pt x="345" y="391"/>
                  <a:pt x="350" y="382"/>
                </a:cubicBezTo>
                <a:cubicBezTo>
                  <a:pt x="402" y="377"/>
                  <a:pt x="454" y="373"/>
                  <a:pt x="506" y="368"/>
                </a:cubicBezTo>
                <a:cubicBezTo>
                  <a:pt x="567" y="362"/>
                  <a:pt x="624" y="350"/>
                  <a:pt x="684" y="337"/>
                </a:cubicBezTo>
              </a:path>
            </a:pathLst>
          </a:custGeom>
          <a:noFill/>
          <a:ln w="19050" cap="rnd">
            <a:solidFill>
              <a:srgbClr val="7894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91" name="Ink 1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770438" y="5208588"/>
            <a:ext cx="460375" cy="385762"/>
          </a:xfrm>
          <a:custGeom>
            <a:avLst/>
            <a:gdLst>
              <a:gd name="T0" fmla="*/ 2147483647 w 1278"/>
              <a:gd name="T1" fmla="*/ 2147483647 h 1072"/>
              <a:gd name="T2" fmla="*/ 2147483647 w 1278"/>
              <a:gd name="T3" fmla="*/ 2147483647 h 1072"/>
              <a:gd name="T4" fmla="*/ 2147483647 w 1278"/>
              <a:gd name="T5" fmla="*/ 2147483647 h 1072"/>
              <a:gd name="T6" fmla="*/ 2147483647 w 1278"/>
              <a:gd name="T7" fmla="*/ 2147483647 h 1072"/>
              <a:gd name="T8" fmla="*/ 2147483647 w 1278"/>
              <a:gd name="T9" fmla="*/ 2147483647 h 1072"/>
              <a:gd name="T10" fmla="*/ 2147483647 w 1278"/>
              <a:gd name="T11" fmla="*/ 2147483647 h 1072"/>
              <a:gd name="T12" fmla="*/ 2147483647 w 1278"/>
              <a:gd name="T13" fmla="*/ 2147483647 h 1072"/>
              <a:gd name="T14" fmla="*/ 2147483647 w 1278"/>
              <a:gd name="T15" fmla="*/ 2147483647 h 1072"/>
              <a:gd name="T16" fmla="*/ 2147483647 w 1278"/>
              <a:gd name="T17" fmla="*/ 2147483647 h 1072"/>
              <a:gd name="T18" fmla="*/ 2147483647 w 1278"/>
              <a:gd name="T19" fmla="*/ 2147483647 h 1072"/>
              <a:gd name="T20" fmla="*/ 2147483647 w 1278"/>
              <a:gd name="T21" fmla="*/ 2147483647 h 1072"/>
              <a:gd name="T22" fmla="*/ 2147483647 w 1278"/>
              <a:gd name="T23" fmla="*/ 2147483647 h 1072"/>
              <a:gd name="T24" fmla="*/ 2147483647 w 1278"/>
              <a:gd name="T25" fmla="*/ 2147483647 h 1072"/>
              <a:gd name="T26" fmla="*/ 2147483647 w 1278"/>
              <a:gd name="T27" fmla="*/ 2147483647 h 1072"/>
              <a:gd name="T28" fmla="*/ 2147483647 w 1278"/>
              <a:gd name="T29" fmla="*/ 2147483647 h 1072"/>
              <a:gd name="T30" fmla="*/ 2147483647 w 1278"/>
              <a:gd name="T31" fmla="*/ 2147483647 h 1072"/>
              <a:gd name="T32" fmla="*/ 2147483647 w 1278"/>
              <a:gd name="T33" fmla="*/ 2147483647 h 1072"/>
              <a:gd name="T34" fmla="*/ 2147483647 w 1278"/>
              <a:gd name="T35" fmla="*/ 2147483647 h 1072"/>
              <a:gd name="T36" fmla="*/ 2147483647 w 1278"/>
              <a:gd name="T37" fmla="*/ 2147483647 h 1072"/>
              <a:gd name="T38" fmla="*/ 2147483647 w 1278"/>
              <a:gd name="T39" fmla="*/ 2147483647 h 1072"/>
              <a:gd name="T40" fmla="*/ 2147483647 w 1278"/>
              <a:gd name="T41" fmla="*/ 2147483647 h 1072"/>
              <a:gd name="T42" fmla="*/ 2147483647 w 1278"/>
              <a:gd name="T43" fmla="*/ 2147483647 h 1072"/>
              <a:gd name="T44" fmla="*/ 2147483647 w 1278"/>
              <a:gd name="T45" fmla="*/ 2147483647 h 1072"/>
              <a:gd name="T46" fmla="*/ 2147483647 w 1278"/>
              <a:gd name="T47" fmla="*/ 2147483647 h 1072"/>
              <a:gd name="T48" fmla="*/ 2147483647 w 1278"/>
              <a:gd name="T49" fmla="*/ 2147483647 h 1072"/>
              <a:gd name="T50" fmla="*/ 2147483647 w 1278"/>
              <a:gd name="T51" fmla="*/ 2147483647 h 1072"/>
              <a:gd name="T52" fmla="*/ 2147483647 w 1278"/>
              <a:gd name="T53" fmla="*/ 2147483647 h 1072"/>
              <a:gd name="T54" fmla="*/ 2147483647 w 1278"/>
              <a:gd name="T55" fmla="*/ 2147483647 h 1072"/>
              <a:gd name="T56" fmla="*/ 2147483647 w 1278"/>
              <a:gd name="T57" fmla="*/ 2147483647 h 1072"/>
              <a:gd name="T58" fmla="*/ 2147483647 w 1278"/>
              <a:gd name="T59" fmla="*/ 2147483647 h 1072"/>
              <a:gd name="T60" fmla="*/ 2147483647 w 1278"/>
              <a:gd name="T61" fmla="*/ 2147483647 h 107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278"/>
              <a:gd name="T94" fmla="*/ 0 h 1072"/>
              <a:gd name="T95" fmla="*/ 1278 w 1278"/>
              <a:gd name="T96" fmla="*/ 1072 h 1072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278" h="1072" extrusionOk="0">
                <a:moveTo>
                  <a:pt x="65" y="1038"/>
                </a:moveTo>
                <a:cubicBezTo>
                  <a:pt x="81" y="1054"/>
                  <a:pt x="90" y="1061"/>
                  <a:pt x="106" y="1071"/>
                </a:cubicBezTo>
                <a:cubicBezTo>
                  <a:pt x="103" y="1033"/>
                  <a:pt x="98" y="1009"/>
                  <a:pt x="84" y="971"/>
                </a:cubicBezTo>
                <a:cubicBezTo>
                  <a:pt x="65" y="918"/>
                  <a:pt x="42" y="866"/>
                  <a:pt x="23" y="812"/>
                </a:cubicBezTo>
                <a:cubicBezTo>
                  <a:pt x="11" y="779"/>
                  <a:pt x="-10" y="730"/>
                  <a:pt x="1" y="694"/>
                </a:cubicBezTo>
                <a:cubicBezTo>
                  <a:pt x="12" y="659"/>
                  <a:pt x="23" y="657"/>
                  <a:pt x="57" y="645"/>
                </a:cubicBezTo>
                <a:cubicBezTo>
                  <a:pt x="95" y="632"/>
                  <a:pt x="136" y="642"/>
                  <a:pt x="173" y="656"/>
                </a:cubicBezTo>
                <a:cubicBezTo>
                  <a:pt x="224" y="675"/>
                  <a:pt x="257" y="716"/>
                  <a:pt x="283" y="762"/>
                </a:cubicBezTo>
                <a:cubicBezTo>
                  <a:pt x="313" y="814"/>
                  <a:pt x="327" y="872"/>
                  <a:pt x="345" y="929"/>
                </a:cubicBezTo>
                <a:cubicBezTo>
                  <a:pt x="357" y="968"/>
                  <a:pt x="380" y="1040"/>
                  <a:pt x="433" y="1042"/>
                </a:cubicBezTo>
                <a:cubicBezTo>
                  <a:pt x="472" y="1044"/>
                  <a:pt x="515" y="1005"/>
                  <a:pt x="536" y="977"/>
                </a:cubicBezTo>
                <a:cubicBezTo>
                  <a:pt x="574" y="926"/>
                  <a:pt x="582" y="851"/>
                  <a:pt x="577" y="789"/>
                </a:cubicBezTo>
                <a:cubicBezTo>
                  <a:pt x="572" y="728"/>
                  <a:pt x="550" y="665"/>
                  <a:pt x="516" y="614"/>
                </a:cubicBezTo>
                <a:cubicBezTo>
                  <a:pt x="498" y="586"/>
                  <a:pt x="487" y="587"/>
                  <a:pt x="463" y="572"/>
                </a:cubicBezTo>
                <a:cubicBezTo>
                  <a:pt x="458" y="600"/>
                  <a:pt x="452" y="604"/>
                  <a:pt x="467" y="643"/>
                </a:cubicBezTo>
                <a:cubicBezTo>
                  <a:pt x="506" y="744"/>
                  <a:pt x="595" y="880"/>
                  <a:pt x="686" y="942"/>
                </a:cubicBezTo>
                <a:cubicBezTo>
                  <a:pt x="724" y="968"/>
                  <a:pt x="766" y="973"/>
                  <a:pt x="800" y="939"/>
                </a:cubicBezTo>
                <a:cubicBezTo>
                  <a:pt x="838" y="901"/>
                  <a:pt x="847" y="842"/>
                  <a:pt x="848" y="791"/>
                </a:cubicBezTo>
                <a:cubicBezTo>
                  <a:pt x="849" y="723"/>
                  <a:pt x="837" y="653"/>
                  <a:pt x="813" y="589"/>
                </a:cubicBezTo>
                <a:cubicBezTo>
                  <a:pt x="801" y="556"/>
                  <a:pt x="757" y="507"/>
                  <a:pt x="755" y="473"/>
                </a:cubicBezTo>
                <a:cubicBezTo>
                  <a:pt x="754" y="460"/>
                  <a:pt x="781" y="439"/>
                  <a:pt x="787" y="432"/>
                </a:cubicBezTo>
              </a:path>
              <a:path w="1278" h="1072" extrusionOk="0">
                <a:moveTo>
                  <a:pt x="1106" y="6"/>
                </a:moveTo>
                <a:cubicBezTo>
                  <a:pt x="1084" y="12"/>
                  <a:pt x="1063" y="15"/>
                  <a:pt x="1053" y="52"/>
                </a:cubicBezTo>
                <a:cubicBezTo>
                  <a:pt x="1030" y="139"/>
                  <a:pt x="1024" y="234"/>
                  <a:pt x="1022" y="323"/>
                </a:cubicBezTo>
                <a:cubicBezTo>
                  <a:pt x="1020" y="442"/>
                  <a:pt x="1029" y="562"/>
                  <a:pt x="1045" y="680"/>
                </a:cubicBezTo>
                <a:cubicBezTo>
                  <a:pt x="1056" y="760"/>
                  <a:pt x="1076" y="833"/>
                  <a:pt x="1103" y="908"/>
                </a:cubicBezTo>
                <a:cubicBezTo>
                  <a:pt x="1119" y="953"/>
                  <a:pt x="1122" y="948"/>
                  <a:pt x="1150" y="927"/>
                </a:cubicBezTo>
              </a:path>
              <a:path w="1278" h="1072" extrusionOk="0">
                <a:moveTo>
                  <a:pt x="973" y="477"/>
                </a:moveTo>
                <a:cubicBezTo>
                  <a:pt x="950" y="457"/>
                  <a:pt x="946" y="452"/>
                  <a:pt x="930" y="443"/>
                </a:cubicBezTo>
                <a:cubicBezTo>
                  <a:pt x="967" y="461"/>
                  <a:pt x="1020" y="464"/>
                  <a:pt x="1061" y="466"/>
                </a:cubicBezTo>
                <a:cubicBezTo>
                  <a:pt x="1136" y="470"/>
                  <a:pt x="1204" y="458"/>
                  <a:pt x="1277" y="446"/>
                </a:cubicBezTo>
              </a:path>
            </a:pathLst>
          </a:custGeom>
          <a:noFill/>
          <a:ln w="19050" cap="rnd">
            <a:solidFill>
              <a:srgbClr val="7894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92" name="Ink 2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456238" y="5153025"/>
            <a:ext cx="741362" cy="444500"/>
          </a:xfrm>
          <a:custGeom>
            <a:avLst/>
            <a:gdLst>
              <a:gd name="T0" fmla="*/ 2147483647 w 2058"/>
              <a:gd name="T1" fmla="*/ 2147483647 h 1233"/>
              <a:gd name="T2" fmla="*/ 2147483647 w 2058"/>
              <a:gd name="T3" fmla="*/ 2147483647 h 1233"/>
              <a:gd name="T4" fmla="*/ 2147483647 w 2058"/>
              <a:gd name="T5" fmla="*/ 2147483647 h 1233"/>
              <a:gd name="T6" fmla="*/ 2147483647 w 2058"/>
              <a:gd name="T7" fmla="*/ 2147483647 h 1233"/>
              <a:gd name="T8" fmla="*/ 2147483647 w 2058"/>
              <a:gd name="T9" fmla="*/ 2147483647 h 1233"/>
              <a:gd name="T10" fmla="*/ 2147483647 w 2058"/>
              <a:gd name="T11" fmla="*/ 2147483647 h 1233"/>
              <a:gd name="T12" fmla="*/ 2147483647 w 2058"/>
              <a:gd name="T13" fmla="*/ 2147483647 h 1233"/>
              <a:gd name="T14" fmla="*/ 2147483647 w 2058"/>
              <a:gd name="T15" fmla="*/ 2147483647 h 1233"/>
              <a:gd name="T16" fmla="*/ 2147483647 w 2058"/>
              <a:gd name="T17" fmla="*/ 2147483647 h 1233"/>
              <a:gd name="T18" fmla="*/ 2147483647 w 2058"/>
              <a:gd name="T19" fmla="*/ 2147483647 h 1233"/>
              <a:gd name="T20" fmla="*/ 2147483647 w 2058"/>
              <a:gd name="T21" fmla="*/ 2147483647 h 1233"/>
              <a:gd name="T22" fmla="*/ 2147483647 w 2058"/>
              <a:gd name="T23" fmla="*/ 2147483647 h 1233"/>
              <a:gd name="T24" fmla="*/ 2147483647 w 2058"/>
              <a:gd name="T25" fmla="*/ 2147483647 h 1233"/>
              <a:gd name="T26" fmla="*/ 2147483647 w 2058"/>
              <a:gd name="T27" fmla="*/ 2147483647 h 1233"/>
              <a:gd name="T28" fmla="*/ 2147483647 w 2058"/>
              <a:gd name="T29" fmla="*/ 2147483647 h 1233"/>
              <a:gd name="T30" fmla="*/ 2147483647 w 2058"/>
              <a:gd name="T31" fmla="*/ 2147483647 h 1233"/>
              <a:gd name="T32" fmla="*/ 2147483647 w 2058"/>
              <a:gd name="T33" fmla="*/ 2147483647 h 1233"/>
              <a:gd name="T34" fmla="*/ 2147483647 w 2058"/>
              <a:gd name="T35" fmla="*/ 2147483647 h 1233"/>
              <a:gd name="T36" fmla="*/ 2147483647 w 2058"/>
              <a:gd name="T37" fmla="*/ 2147483647 h 1233"/>
              <a:gd name="T38" fmla="*/ 2147483647 w 2058"/>
              <a:gd name="T39" fmla="*/ 2147483647 h 1233"/>
              <a:gd name="T40" fmla="*/ 2147483647 w 2058"/>
              <a:gd name="T41" fmla="*/ 2147483647 h 1233"/>
              <a:gd name="T42" fmla="*/ 2147483647 w 2058"/>
              <a:gd name="T43" fmla="*/ 2147483647 h 1233"/>
              <a:gd name="T44" fmla="*/ 2147483647 w 2058"/>
              <a:gd name="T45" fmla="*/ 2147483647 h 1233"/>
              <a:gd name="T46" fmla="*/ 2147483647 w 2058"/>
              <a:gd name="T47" fmla="*/ 2147483647 h 1233"/>
              <a:gd name="T48" fmla="*/ 2147483647 w 2058"/>
              <a:gd name="T49" fmla="*/ 2147483647 h 1233"/>
              <a:gd name="T50" fmla="*/ 2147483647 w 2058"/>
              <a:gd name="T51" fmla="*/ 2147483647 h 1233"/>
              <a:gd name="T52" fmla="*/ 2147483647 w 2058"/>
              <a:gd name="T53" fmla="*/ 2147483647 h 1233"/>
              <a:gd name="T54" fmla="*/ 2147483647 w 2058"/>
              <a:gd name="T55" fmla="*/ 2147483647 h 1233"/>
              <a:gd name="T56" fmla="*/ 2147483647 w 2058"/>
              <a:gd name="T57" fmla="*/ 2147483647 h 1233"/>
              <a:gd name="T58" fmla="*/ 2147483647 w 2058"/>
              <a:gd name="T59" fmla="*/ 2147483647 h 1233"/>
              <a:gd name="T60" fmla="*/ 2147483647 w 2058"/>
              <a:gd name="T61" fmla="*/ 2147483647 h 1233"/>
              <a:gd name="T62" fmla="*/ 2147483647 w 2058"/>
              <a:gd name="T63" fmla="*/ 2147483647 h 1233"/>
              <a:gd name="T64" fmla="*/ 2147483647 w 2058"/>
              <a:gd name="T65" fmla="*/ 2147483647 h 1233"/>
              <a:gd name="T66" fmla="*/ 2147483647 w 2058"/>
              <a:gd name="T67" fmla="*/ 2147483647 h 1233"/>
              <a:gd name="T68" fmla="*/ 2147483647 w 2058"/>
              <a:gd name="T69" fmla="*/ 2147483647 h 1233"/>
              <a:gd name="T70" fmla="*/ 2147483647 w 2058"/>
              <a:gd name="T71" fmla="*/ 2147483647 h 1233"/>
              <a:gd name="T72" fmla="*/ 2147483647 w 2058"/>
              <a:gd name="T73" fmla="*/ 2147483647 h 1233"/>
              <a:gd name="T74" fmla="*/ 2147483647 w 2058"/>
              <a:gd name="T75" fmla="*/ 2147483647 h 1233"/>
              <a:gd name="T76" fmla="*/ 2147483647 w 2058"/>
              <a:gd name="T77" fmla="*/ 2147483647 h 1233"/>
              <a:gd name="T78" fmla="*/ 2147483647 w 2058"/>
              <a:gd name="T79" fmla="*/ 2147483647 h 1233"/>
              <a:gd name="T80" fmla="*/ 2147483647 w 2058"/>
              <a:gd name="T81" fmla="*/ 0 h 1233"/>
              <a:gd name="T82" fmla="*/ 2147483647 w 2058"/>
              <a:gd name="T83" fmla="*/ 2147483647 h 1233"/>
              <a:gd name="T84" fmla="*/ 2147483647 w 2058"/>
              <a:gd name="T85" fmla="*/ 2147483647 h 1233"/>
              <a:gd name="T86" fmla="*/ 2147483647 w 2058"/>
              <a:gd name="T87" fmla="*/ 2147483647 h 1233"/>
              <a:gd name="T88" fmla="*/ 2147483647 w 2058"/>
              <a:gd name="T89" fmla="*/ 2147483647 h 1233"/>
              <a:gd name="T90" fmla="*/ 2147483647 w 2058"/>
              <a:gd name="T91" fmla="*/ 2147483647 h 1233"/>
              <a:gd name="T92" fmla="*/ 2147483647 w 2058"/>
              <a:gd name="T93" fmla="*/ 2147483647 h 1233"/>
              <a:gd name="T94" fmla="*/ 2147483647 w 2058"/>
              <a:gd name="T95" fmla="*/ 2147483647 h 1233"/>
              <a:gd name="T96" fmla="*/ 2147483647 w 2058"/>
              <a:gd name="T97" fmla="*/ 2147483647 h 1233"/>
              <a:gd name="T98" fmla="*/ 2147483647 w 2058"/>
              <a:gd name="T99" fmla="*/ 2147483647 h 1233"/>
              <a:gd name="T100" fmla="*/ 2147483647 w 2058"/>
              <a:gd name="T101" fmla="*/ 2147483647 h 1233"/>
              <a:gd name="T102" fmla="*/ 2147483647 w 2058"/>
              <a:gd name="T103" fmla="*/ 2147483647 h 1233"/>
              <a:gd name="T104" fmla="*/ 2147483647 w 2058"/>
              <a:gd name="T105" fmla="*/ 2147483647 h 1233"/>
              <a:gd name="T106" fmla="*/ 2147483647 w 2058"/>
              <a:gd name="T107" fmla="*/ 2147483647 h 1233"/>
              <a:gd name="T108" fmla="*/ 2147483647 w 2058"/>
              <a:gd name="T109" fmla="*/ 2147483647 h 1233"/>
              <a:gd name="T110" fmla="*/ 2147483647 w 2058"/>
              <a:gd name="T111" fmla="*/ 2147483647 h 123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058"/>
              <a:gd name="T169" fmla="*/ 0 h 1233"/>
              <a:gd name="T170" fmla="*/ 2058 w 2058"/>
              <a:gd name="T171" fmla="*/ 1233 h 123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058" h="1233" extrusionOk="0">
                <a:moveTo>
                  <a:pt x="422" y="549"/>
                </a:moveTo>
                <a:cubicBezTo>
                  <a:pt x="448" y="552"/>
                  <a:pt x="435" y="587"/>
                  <a:pt x="434" y="614"/>
                </a:cubicBezTo>
                <a:cubicBezTo>
                  <a:pt x="433" y="673"/>
                  <a:pt x="431" y="732"/>
                  <a:pt x="430" y="791"/>
                </a:cubicBezTo>
                <a:cubicBezTo>
                  <a:pt x="429" y="835"/>
                  <a:pt x="406" y="955"/>
                  <a:pt x="435" y="922"/>
                </a:cubicBezTo>
                <a:cubicBezTo>
                  <a:pt x="439" y="910"/>
                  <a:pt x="444" y="898"/>
                  <a:pt x="448" y="886"/>
                </a:cubicBezTo>
              </a:path>
              <a:path w="2058" h="1233" extrusionOk="0">
                <a:moveTo>
                  <a:pt x="424" y="157"/>
                </a:moveTo>
                <a:cubicBezTo>
                  <a:pt x="397" y="128"/>
                  <a:pt x="393" y="154"/>
                  <a:pt x="391" y="186"/>
                </a:cubicBezTo>
                <a:cubicBezTo>
                  <a:pt x="391" y="195"/>
                  <a:pt x="391" y="205"/>
                  <a:pt x="391" y="214"/>
                </a:cubicBezTo>
              </a:path>
              <a:path w="2058" h="1233" extrusionOk="0">
                <a:moveTo>
                  <a:pt x="624" y="892"/>
                </a:moveTo>
                <a:cubicBezTo>
                  <a:pt x="638" y="868"/>
                  <a:pt x="642" y="852"/>
                  <a:pt x="653" y="815"/>
                </a:cubicBezTo>
                <a:cubicBezTo>
                  <a:pt x="673" y="747"/>
                  <a:pt x="689" y="678"/>
                  <a:pt x="705" y="608"/>
                </a:cubicBezTo>
                <a:cubicBezTo>
                  <a:pt x="718" y="553"/>
                  <a:pt x="729" y="497"/>
                  <a:pt x="758" y="456"/>
                </a:cubicBezTo>
                <a:cubicBezTo>
                  <a:pt x="780" y="495"/>
                  <a:pt x="794" y="531"/>
                  <a:pt x="809" y="574"/>
                </a:cubicBezTo>
                <a:cubicBezTo>
                  <a:pt x="831" y="639"/>
                  <a:pt x="854" y="732"/>
                  <a:pt x="907" y="779"/>
                </a:cubicBezTo>
                <a:cubicBezTo>
                  <a:pt x="913" y="781"/>
                  <a:pt x="919" y="782"/>
                  <a:pt x="925" y="784"/>
                </a:cubicBezTo>
                <a:cubicBezTo>
                  <a:pt x="952" y="756"/>
                  <a:pt x="967" y="737"/>
                  <a:pt x="979" y="696"/>
                </a:cubicBezTo>
                <a:cubicBezTo>
                  <a:pt x="1003" y="615"/>
                  <a:pt x="1032" y="531"/>
                  <a:pt x="1051" y="449"/>
                </a:cubicBezTo>
                <a:cubicBezTo>
                  <a:pt x="1059" y="415"/>
                  <a:pt x="1060" y="385"/>
                  <a:pt x="1065" y="353"/>
                </a:cubicBezTo>
                <a:cubicBezTo>
                  <a:pt x="1041" y="378"/>
                  <a:pt x="1024" y="394"/>
                  <a:pt x="1020" y="441"/>
                </a:cubicBezTo>
                <a:cubicBezTo>
                  <a:pt x="1015" y="507"/>
                  <a:pt x="1031" y="572"/>
                  <a:pt x="1065" y="629"/>
                </a:cubicBezTo>
                <a:cubicBezTo>
                  <a:pt x="1098" y="685"/>
                  <a:pt x="1151" y="722"/>
                  <a:pt x="1191" y="772"/>
                </a:cubicBezTo>
                <a:cubicBezTo>
                  <a:pt x="1192" y="776"/>
                  <a:pt x="1194" y="779"/>
                  <a:pt x="1195" y="783"/>
                </a:cubicBezTo>
                <a:cubicBezTo>
                  <a:pt x="1157" y="788"/>
                  <a:pt x="1124" y="791"/>
                  <a:pt x="1085" y="789"/>
                </a:cubicBezTo>
                <a:cubicBezTo>
                  <a:pt x="1063" y="788"/>
                  <a:pt x="1041" y="786"/>
                  <a:pt x="1019" y="784"/>
                </a:cubicBezTo>
                <a:cubicBezTo>
                  <a:pt x="1063" y="751"/>
                  <a:pt x="1113" y="725"/>
                  <a:pt x="1156" y="691"/>
                </a:cubicBezTo>
                <a:cubicBezTo>
                  <a:pt x="1219" y="641"/>
                  <a:pt x="1273" y="581"/>
                  <a:pt x="1319" y="515"/>
                </a:cubicBezTo>
                <a:cubicBezTo>
                  <a:pt x="1340" y="485"/>
                  <a:pt x="1352" y="456"/>
                  <a:pt x="1367" y="423"/>
                </a:cubicBezTo>
                <a:cubicBezTo>
                  <a:pt x="1341" y="468"/>
                  <a:pt x="1326" y="509"/>
                  <a:pt x="1316" y="565"/>
                </a:cubicBezTo>
                <a:cubicBezTo>
                  <a:pt x="1296" y="673"/>
                  <a:pt x="1285" y="798"/>
                  <a:pt x="1315" y="905"/>
                </a:cubicBezTo>
                <a:cubicBezTo>
                  <a:pt x="1331" y="963"/>
                  <a:pt x="1356" y="977"/>
                  <a:pt x="1397" y="1006"/>
                </a:cubicBezTo>
                <a:cubicBezTo>
                  <a:pt x="1428" y="983"/>
                  <a:pt x="1445" y="978"/>
                  <a:pt x="1452" y="930"/>
                </a:cubicBezTo>
                <a:cubicBezTo>
                  <a:pt x="1462" y="859"/>
                  <a:pt x="1437" y="776"/>
                  <a:pt x="1421" y="708"/>
                </a:cubicBezTo>
                <a:cubicBezTo>
                  <a:pt x="1408" y="654"/>
                  <a:pt x="1393" y="595"/>
                  <a:pt x="1403" y="539"/>
                </a:cubicBezTo>
                <a:cubicBezTo>
                  <a:pt x="1411" y="498"/>
                  <a:pt x="1437" y="435"/>
                  <a:pt x="1485" y="427"/>
                </a:cubicBezTo>
                <a:cubicBezTo>
                  <a:pt x="1523" y="421"/>
                  <a:pt x="1546" y="443"/>
                  <a:pt x="1562" y="474"/>
                </a:cubicBezTo>
                <a:cubicBezTo>
                  <a:pt x="1592" y="532"/>
                  <a:pt x="1561" y="608"/>
                  <a:pt x="1544" y="665"/>
                </a:cubicBezTo>
                <a:cubicBezTo>
                  <a:pt x="1530" y="712"/>
                  <a:pt x="1496" y="776"/>
                  <a:pt x="1510" y="827"/>
                </a:cubicBezTo>
                <a:cubicBezTo>
                  <a:pt x="1519" y="858"/>
                  <a:pt x="1545" y="880"/>
                  <a:pt x="1577" y="886"/>
                </a:cubicBezTo>
                <a:cubicBezTo>
                  <a:pt x="1611" y="893"/>
                  <a:pt x="1666" y="877"/>
                  <a:pt x="1693" y="855"/>
                </a:cubicBezTo>
                <a:cubicBezTo>
                  <a:pt x="1702" y="845"/>
                  <a:pt x="1710" y="836"/>
                  <a:pt x="1719" y="826"/>
                </a:cubicBezTo>
              </a:path>
              <a:path w="2058" h="1233" extrusionOk="0">
                <a:moveTo>
                  <a:pt x="1924" y="0"/>
                </a:moveTo>
                <a:cubicBezTo>
                  <a:pt x="1896" y="48"/>
                  <a:pt x="1879" y="105"/>
                  <a:pt x="1870" y="160"/>
                </a:cubicBezTo>
                <a:cubicBezTo>
                  <a:pt x="1850" y="280"/>
                  <a:pt x="1837" y="407"/>
                  <a:pt x="1828" y="528"/>
                </a:cubicBezTo>
                <a:cubicBezTo>
                  <a:pt x="1820" y="636"/>
                  <a:pt x="1822" y="745"/>
                  <a:pt x="1825" y="853"/>
                </a:cubicBezTo>
                <a:cubicBezTo>
                  <a:pt x="1825" y="856"/>
                  <a:pt x="1839" y="955"/>
                  <a:pt x="1850" y="908"/>
                </a:cubicBezTo>
                <a:cubicBezTo>
                  <a:pt x="1849" y="898"/>
                  <a:pt x="1848" y="887"/>
                  <a:pt x="1847" y="877"/>
                </a:cubicBezTo>
              </a:path>
              <a:path w="2058" h="1233" extrusionOk="0">
                <a:moveTo>
                  <a:pt x="1680" y="461"/>
                </a:moveTo>
                <a:cubicBezTo>
                  <a:pt x="1661" y="432"/>
                  <a:pt x="1656" y="425"/>
                  <a:pt x="1644" y="406"/>
                </a:cubicBezTo>
                <a:cubicBezTo>
                  <a:pt x="1691" y="400"/>
                  <a:pt x="1743" y="419"/>
                  <a:pt x="1793" y="426"/>
                </a:cubicBezTo>
                <a:cubicBezTo>
                  <a:pt x="1888" y="439"/>
                  <a:pt x="1965" y="430"/>
                  <a:pt x="2057" y="408"/>
                </a:cubicBezTo>
              </a:path>
              <a:path w="2058" h="1233" extrusionOk="0">
                <a:moveTo>
                  <a:pt x="111" y="61"/>
                </a:moveTo>
                <a:cubicBezTo>
                  <a:pt x="71" y="70"/>
                  <a:pt x="91" y="53"/>
                  <a:pt x="64" y="88"/>
                </a:cubicBezTo>
                <a:cubicBezTo>
                  <a:pt x="27" y="136"/>
                  <a:pt x="28" y="230"/>
                  <a:pt x="20" y="286"/>
                </a:cubicBezTo>
                <a:cubicBezTo>
                  <a:pt x="1" y="421"/>
                  <a:pt x="-5" y="559"/>
                  <a:pt x="8" y="695"/>
                </a:cubicBezTo>
                <a:cubicBezTo>
                  <a:pt x="24" y="867"/>
                  <a:pt x="74" y="1081"/>
                  <a:pt x="229" y="1183"/>
                </a:cubicBezTo>
                <a:cubicBezTo>
                  <a:pt x="300" y="1230"/>
                  <a:pt x="373" y="1226"/>
                  <a:pt x="453" y="1232"/>
                </a:cubicBezTo>
              </a:path>
            </a:pathLst>
          </a:custGeom>
          <a:noFill/>
          <a:ln w="19050" cap="rnd">
            <a:solidFill>
              <a:srgbClr val="7894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93" name="Ink 2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332538" y="5264150"/>
            <a:ext cx="96837" cy="139700"/>
          </a:xfrm>
          <a:custGeom>
            <a:avLst/>
            <a:gdLst>
              <a:gd name="T0" fmla="*/ 0 w 272"/>
              <a:gd name="T1" fmla="*/ 2147483647 h 387"/>
              <a:gd name="T2" fmla="*/ 2147483647 w 272"/>
              <a:gd name="T3" fmla="*/ 2147483647 h 387"/>
              <a:gd name="T4" fmla="*/ 2147483647 w 272"/>
              <a:gd name="T5" fmla="*/ 2147483647 h 387"/>
              <a:gd name="T6" fmla="*/ 2147483647 w 272"/>
              <a:gd name="T7" fmla="*/ 2147483647 h 387"/>
              <a:gd name="T8" fmla="*/ 2147483647 w 272"/>
              <a:gd name="T9" fmla="*/ 2147483647 h 387"/>
              <a:gd name="T10" fmla="*/ 2147483647 w 272"/>
              <a:gd name="T11" fmla="*/ 2147483647 h 387"/>
              <a:gd name="T12" fmla="*/ 2147483647 w 272"/>
              <a:gd name="T13" fmla="*/ 2147483647 h 387"/>
              <a:gd name="T14" fmla="*/ 2147483647 w 272"/>
              <a:gd name="T15" fmla="*/ 0 h 38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72"/>
              <a:gd name="T25" fmla="*/ 0 h 387"/>
              <a:gd name="T26" fmla="*/ 272 w 272"/>
              <a:gd name="T27" fmla="*/ 387 h 38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72" h="387" extrusionOk="0">
                <a:moveTo>
                  <a:pt x="0" y="39"/>
                </a:moveTo>
                <a:cubicBezTo>
                  <a:pt x="16" y="66"/>
                  <a:pt x="27" y="102"/>
                  <a:pt x="37" y="132"/>
                </a:cubicBezTo>
                <a:cubicBezTo>
                  <a:pt x="54" y="185"/>
                  <a:pt x="71" y="239"/>
                  <a:pt x="85" y="294"/>
                </a:cubicBezTo>
                <a:cubicBezTo>
                  <a:pt x="93" y="325"/>
                  <a:pt x="101" y="357"/>
                  <a:pt x="113" y="386"/>
                </a:cubicBezTo>
                <a:cubicBezTo>
                  <a:pt x="126" y="354"/>
                  <a:pt x="131" y="324"/>
                  <a:pt x="138" y="290"/>
                </a:cubicBezTo>
                <a:cubicBezTo>
                  <a:pt x="149" y="235"/>
                  <a:pt x="169" y="183"/>
                  <a:pt x="188" y="131"/>
                </a:cubicBezTo>
                <a:cubicBezTo>
                  <a:pt x="203" y="90"/>
                  <a:pt x="214" y="63"/>
                  <a:pt x="242" y="31"/>
                </a:cubicBezTo>
                <a:cubicBezTo>
                  <a:pt x="252" y="19"/>
                  <a:pt x="260" y="10"/>
                  <a:pt x="271" y="0"/>
                </a:cubicBezTo>
              </a:path>
            </a:pathLst>
          </a:custGeom>
          <a:noFill/>
          <a:ln w="19050" cap="rnd">
            <a:solidFill>
              <a:srgbClr val="7894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94" name="Ink 2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607175" y="5113338"/>
            <a:ext cx="619125" cy="320675"/>
          </a:xfrm>
          <a:custGeom>
            <a:avLst/>
            <a:gdLst>
              <a:gd name="T0" fmla="*/ 2147483647 w 1720"/>
              <a:gd name="T1" fmla="*/ 2147483647 h 893"/>
              <a:gd name="T2" fmla="*/ 2147483647 w 1720"/>
              <a:gd name="T3" fmla="*/ 2147483647 h 893"/>
              <a:gd name="T4" fmla="*/ 2147483647 w 1720"/>
              <a:gd name="T5" fmla="*/ 2147483647 h 893"/>
              <a:gd name="T6" fmla="*/ 2147483647 w 1720"/>
              <a:gd name="T7" fmla="*/ 2147483647 h 893"/>
              <a:gd name="T8" fmla="*/ 2147483647 w 1720"/>
              <a:gd name="T9" fmla="*/ 2147483647 h 893"/>
              <a:gd name="T10" fmla="*/ 2147483647 w 1720"/>
              <a:gd name="T11" fmla="*/ 2147483647 h 893"/>
              <a:gd name="T12" fmla="*/ 0 w 1720"/>
              <a:gd name="T13" fmla="*/ 2147483647 h 893"/>
              <a:gd name="T14" fmla="*/ 2147483647 w 1720"/>
              <a:gd name="T15" fmla="*/ 2147483647 h 893"/>
              <a:gd name="T16" fmla="*/ 2147483647 w 1720"/>
              <a:gd name="T17" fmla="*/ 2147483647 h 893"/>
              <a:gd name="T18" fmla="*/ 2147483647 w 1720"/>
              <a:gd name="T19" fmla="*/ 2147483647 h 893"/>
              <a:gd name="T20" fmla="*/ 2147483647 w 1720"/>
              <a:gd name="T21" fmla="*/ 2147483647 h 893"/>
              <a:gd name="T22" fmla="*/ 2147483647 w 1720"/>
              <a:gd name="T23" fmla="*/ 2147483647 h 893"/>
              <a:gd name="T24" fmla="*/ 2147483647 w 1720"/>
              <a:gd name="T25" fmla="*/ 2147483647 h 893"/>
              <a:gd name="T26" fmla="*/ 2147483647 w 1720"/>
              <a:gd name="T27" fmla="*/ 2147483647 h 893"/>
              <a:gd name="T28" fmla="*/ 2147483647 w 1720"/>
              <a:gd name="T29" fmla="*/ 2147483647 h 893"/>
              <a:gd name="T30" fmla="*/ 2147483647 w 1720"/>
              <a:gd name="T31" fmla="*/ 2147483647 h 893"/>
              <a:gd name="T32" fmla="*/ 2147483647 w 1720"/>
              <a:gd name="T33" fmla="*/ 2147483647 h 893"/>
              <a:gd name="T34" fmla="*/ 2147483647 w 1720"/>
              <a:gd name="T35" fmla="*/ 2147483647 h 893"/>
              <a:gd name="T36" fmla="*/ 2147483647 w 1720"/>
              <a:gd name="T37" fmla="*/ 2147483647 h 893"/>
              <a:gd name="T38" fmla="*/ 2147483647 w 1720"/>
              <a:gd name="T39" fmla="*/ 2147483647 h 893"/>
              <a:gd name="T40" fmla="*/ 2147483647 w 1720"/>
              <a:gd name="T41" fmla="*/ 2147483647 h 893"/>
              <a:gd name="T42" fmla="*/ 2147483647 w 1720"/>
              <a:gd name="T43" fmla="*/ 2147483647 h 893"/>
              <a:gd name="T44" fmla="*/ 2147483647 w 1720"/>
              <a:gd name="T45" fmla="*/ 2147483647 h 893"/>
              <a:gd name="T46" fmla="*/ 2147483647 w 1720"/>
              <a:gd name="T47" fmla="*/ 2147483647 h 893"/>
              <a:gd name="T48" fmla="*/ 2147483647 w 1720"/>
              <a:gd name="T49" fmla="*/ 2147483647 h 893"/>
              <a:gd name="T50" fmla="*/ 2147483647 w 1720"/>
              <a:gd name="T51" fmla="*/ 2147483647 h 893"/>
              <a:gd name="T52" fmla="*/ 2147483647 w 1720"/>
              <a:gd name="T53" fmla="*/ 2147483647 h 893"/>
              <a:gd name="T54" fmla="*/ 2147483647 w 1720"/>
              <a:gd name="T55" fmla="*/ 2147483647 h 893"/>
              <a:gd name="T56" fmla="*/ 2147483647 w 1720"/>
              <a:gd name="T57" fmla="*/ 2147483647 h 893"/>
              <a:gd name="T58" fmla="*/ 2147483647 w 1720"/>
              <a:gd name="T59" fmla="*/ 2147483647 h 893"/>
              <a:gd name="T60" fmla="*/ 2147483647 w 1720"/>
              <a:gd name="T61" fmla="*/ 2147483647 h 893"/>
              <a:gd name="T62" fmla="*/ 2147483647 w 1720"/>
              <a:gd name="T63" fmla="*/ 2147483647 h 893"/>
              <a:gd name="T64" fmla="*/ 2147483647 w 1720"/>
              <a:gd name="T65" fmla="*/ 2147483647 h 893"/>
              <a:gd name="T66" fmla="*/ 2147483647 w 1720"/>
              <a:gd name="T67" fmla="*/ 2147483647 h 893"/>
              <a:gd name="T68" fmla="*/ 2147483647 w 1720"/>
              <a:gd name="T69" fmla="*/ 2147483647 h 893"/>
              <a:gd name="T70" fmla="*/ 2147483647 w 1720"/>
              <a:gd name="T71" fmla="*/ 2147483647 h 893"/>
              <a:gd name="T72" fmla="*/ 2147483647 w 1720"/>
              <a:gd name="T73" fmla="*/ 2147483647 h 893"/>
              <a:gd name="T74" fmla="*/ 2147483647 w 1720"/>
              <a:gd name="T75" fmla="*/ 2147483647 h 893"/>
              <a:gd name="T76" fmla="*/ 2147483647 w 1720"/>
              <a:gd name="T77" fmla="*/ 2147483647 h 893"/>
              <a:gd name="T78" fmla="*/ 2147483647 w 1720"/>
              <a:gd name="T79" fmla="*/ 0 h 893"/>
              <a:gd name="T80" fmla="*/ 2147483647 w 1720"/>
              <a:gd name="T81" fmla="*/ 2147483647 h 893"/>
              <a:gd name="T82" fmla="*/ 2147483647 w 1720"/>
              <a:gd name="T83" fmla="*/ 2147483647 h 893"/>
              <a:gd name="T84" fmla="*/ 2147483647 w 1720"/>
              <a:gd name="T85" fmla="*/ 2147483647 h 893"/>
              <a:gd name="T86" fmla="*/ 2147483647 w 1720"/>
              <a:gd name="T87" fmla="*/ 2147483647 h 89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720"/>
              <a:gd name="T133" fmla="*/ 0 h 893"/>
              <a:gd name="T134" fmla="*/ 1720 w 1720"/>
              <a:gd name="T135" fmla="*/ 893 h 893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720" h="893" extrusionOk="0">
                <a:moveTo>
                  <a:pt x="49" y="373"/>
                </a:moveTo>
                <a:cubicBezTo>
                  <a:pt x="52" y="350"/>
                  <a:pt x="51" y="360"/>
                  <a:pt x="48" y="346"/>
                </a:cubicBezTo>
                <a:cubicBezTo>
                  <a:pt x="42" y="370"/>
                  <a:pt x="39" y="393"/>
                  <a:pt x="36" y="418"/>
                </a:cubicBezTo>
                <a:cubicBezTo>
                  <a:pt x="29" y="477"/>
                  <a:pt x="19" y="534"/>
                  <a:pt x="17" y="593"/>
                </a:cubicBezTo>
                <a:cubicBezTo>
                  <a:pt x="15" y="648"/>
                  <a:pt x="12" y="704"/>
                  <a:pt x="12" y="760"/>
                </a:cubicBezTo>
                <a:cubicBezTo>
                  <a:pt x="12" y="795"/>
                  <a:pt x="11" y="824"/>
                  <a:pt x="8" y="858"/>
                </a:cubicBezTo>
                <a:cubicBezTo>
                  <a:pt x="7" y="871"/>
                  <a:pt x="3" y="879"/>
                  <a:pt x="0" y="892"/>
                </a:cubicBezTo>
                <a:cubicBezTo>
                  <a:pt x="19" y="891"/>
                  <a:pt x="37" y="888"/>
                  <a:pt x="56" y="888"/>
                </a:cubicBezTo>
                <a:cubicBezTo>
                  <a:pt x="75" y="888"/>
                  <a:pt x="93" y="891"/>
                  <a:pt x="111" y="883"/>
                </a:cubicBezTo>
                <a:cubicBezTo>
                  <a:pt x="122" y="874"/>
                  <a:pt x="127" y="871"/>
                  <a:pt x="137" y="868"/>
                </a:cubicBezTo>
              </a:path>
              <a:path w="1720" h="893" extrusionOk="0">
                <a:moveTo>
                  <a:pt x="551" y="271"/>
                </a:moveTo>
                <a:cubicBezTo>
                  <a:pt x="543" y="267"/>
                  <a:pt x="527" y="262"/>
                  <a:pt x="490" y="277"/>
                </a:cubicBezTo>
                <a:cubicBezTo>
                  <a:pt x="456" y="291"/>
                  <a:pt x="291" y="350"/>
                  <a:pt x="300" y="403"/>
                </a:cubicBezTo>
                <a:cubicBezTo>
                  <a:pt x="305" y="434"/>
                  <a:pt x="334" y="449"/>
                  <a:pt x="351" y="474"/>
                </a:cubicBezTo>
                <a:cubicBezTo>
                  <a:pt x="377" y="513"/>
                  <a:pt x="386" y="566"/>
                  <a:pt x="385" y="612"/>
                </a:cubicBezTo>
                <a:cubicBezTo>
                  <a:pt x="384" y="668"/>
                  <a:pt x="368" y="721"/>
                  <a:pt x="367" y="777"/>
                </a:cubicBezTo>
                <a:cubicBezTo>
                  <a:pt x="367" y="814"/>
                  <a:pt x="375" y="851"/>
                  <a:pt x="411" y="869"/>
                </a:cubicBezTo>
                <a:cubicBezTo>
                  <a:pt x="445" y="887"/>
                  <a:pt x="497" y="889"/>
                  <a:pt x="535" y="890"/>
                </a:cubicBezTo>
                <a:cubicBezTo>
                  <a:pt x="579" y="891"/>
                  <a:pt x="624" y="889"/>
                  <a:pt x="668" y="889"/>
                </a:cubicBezTo>
                <a:cubicBezTo>
                  <a:pt x="696" y="889"/>
                  <a:pt x="725" y="892"/>
                  <a:pt x="751" y="884"/>
                </a:cubicBezTo>
                <a:cubicBezTo>
                  <a:pt x="777" y="877"/>
                  <a:pt x="781" y="869"/>
                  <a:pt x="793" y="847"/>
                </a:cubicBezTo>
                <a:cubicBezTo>
                  <a:pt x="812" y="813"/>
                  <a:pt x="802" y="750"/>
                  <a:pt x="799" y="714"/>
                </a:cubicBezTo>
                <a:cubicBezTo>
                  <a:pt x="793" y="639"/>
                  <a:pt x="770" y="569"/>
                  <a:pt x="756" y="496"/>
                </a:cubicBezTo>
                <a:cubicBezTo>
                  <a:pt x="751" y="470"/>
                  <a:pt x="741" y="431"/>
                  <a:pt x="760" y="408"/>
                </a:cubicBezTo>
                <a:cubicBezTo>
                  <a:pt x="779" y="385"/>
                  <a:pt x="827" y="364"/>
                  <a:pt x="852" y="353"/>
                </a:cubicBezTo>
                <a:cubicBezTo>
                  <a:pt x="886" y="337"/>
                  <a:pt x="923" y="327"/>
                  <a:pt x="959" y="317"/>
                </a:cubicBezTo>
              </a:path>
              <a:path w="1720" h="893" extrusionOk="0">
                <a:moveTo>
                  <a:pt x="827" y="513"/>
                </a:moveTo>
                <a:cubicBezTo>
                  <a:pt x="820" y="540"/>
                  <a:pt x="804" y="576"/>
                  <a:pt x="840" y="591"/>
                </a:cubicBezTo>
                <a:cubicBezTo>
                  <a:pt x="870" y="603"/>
                  <a:pt x="921" y="573"/>
                  <a:pt x="945" y="560"/>
                </a:cubicBezTo>
                <a:cubicBezTo>
                  <a:pt x="956" y="553"/>
                  <a:pt x="967" y="546"/>
                  <a:pt x="978" y="539"/>
                </a:cubicBezTo>
              </a:path>
              <a:path w="1720" h="893" extrusionOk="0">
                <a:moveTo>
                  <a:pt x="1285" y="418"/>
                </a:moveTo>
                <a:cubicBezTo>
                  <a:pt x="1276" y="492"/>
                  <a:pt x="1259" y="563"/>
                  <a:pt x="1241" y="635"/>
                </a:cubicBezTo>
                <a:cubicBezTo>
                  <a:pt x="1229" y="685"/>
                  <a:pt x="1212" y="734"/>
                  <a:pt x="1201" y="784"/>
                </a:cubicBezTo>
                <a:cubicBezTo>
                  <a:pt x="1190" y="835"/>
                  <a:pt x="1189" y="790"/>
                  <a:pt x="1188" y="769"/>
                </a:cubicBezTo>
              </a:path>
              <a:path w="1720" h="893" extrusionOk="0">
                <a:moveTo>
                  <a:pt x="1122" y="417"/>
                </a:moveTo>
                <a:cubicBezTo>
                  <a:pt x="1109" y="387"/>
                  <a:pt x="1100" y="365"/>
                  <a:pt x="1097" y="333"/>
                </a:cubicBezTo>
                <a:cubicBezTo>
                  <a:pt x="1127" y="336"/>
                  <a:pt x="1157" y="344"/>
                  <a:pt x="1187" y="345"/>
                </a:cubicBezTo>
                <a:cubicBezTo>
                  <a:pt x="1236" y="347"/>
                  <a:pt x="1292" y="347"/>
                  <a:pt x="1340" y="334"/>
                </a:cubicBezTo>
                <a:cubicBezTo>
                  <a:pt x="1353" y="329"/>
                  <a:pt x="1366" y="325"/>
                  <a:pt x="1379" y="320"/>
                </a:cubicBezTo>
              </a:path>
              <a:path w="1720" h="893" extrusionOk="0">
                <a:moveTo>
                  <a:pt x="1605" y="0"/>
                </a:moveTo>
                <a:cubicBezTo>
                  <a:pt x="1614" y="41"/>
                  <a:pt x="1643" y="71"/>
                  <a:pt x="1662" y="109"/>
                </a:cubicBezTo>
                <a:cubicBezTo>
                  <a:pt x="1732" y="249"/>
                  <a:pt x="1728" y="394"/>
                  <a:pt x="1692" y="543"/>
                </a:cubicBezTo>
                <a:cubicBezTo>
                  <a:pt x="1670" y="632"/>
                  <a:pt x="1636" y="723"/>
                  <a:pt x="1587" y="800"/>
                </a:cubicBezTo>
                <a:cubicBezTo>
                  <a:pt x="1564" y="837"/>
                  <a:pt x="1534" y="863"/>
                  <a:pt x="1501" y="889"/>
                </a:cubicBezTo>
              </a:path>
            </a:pathLst>
          </a:custGeom>
          <a:noFill/>
          <a:ln w="19050" cap="rnd">
            <a:solidFill>
              <a:srgbClr val="7894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95" name="Ink 2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504113" y="5051425"/>
            <a:ext cx="1030287" cy="404813"/>
          </a:xfrm>
          <a:custGeom>
            <a:avLst/>
            <a:gdLst>
              <a:gd name="T0" fmla="*/ 2147483647 w 2862"/>
              <a:gd name="T1" fmla="*/ 2147483647 h 1124"/>
              <a:gd name="T2" fmla="*/ 2147483647 w 2862"/>
              <a:gd name="T3" fmla="*/ 2147483647 h 1124"/>
              <a:gd name="T4" fmla="*/ 2147483647 w 2862"/>
              <a:gd name="T5" fmla="*/ 2147483647 h 1124"/>
              <a:gd name="T6" fmla="*/ 2147483647 w 2862"/>
              <a:gd name="T7" fmla="*/ 2147483647 h 1124"/>
              <a:gd name="T8" fmla="*/ 2147483647 w 2862"/>
              <a:gd name="T9" fmla="*/ 2147483647 h 1124"/>
              <a:gd name="T10" fmla="*/ 0 w 2862"/>
              <a:gd name="T11" fmla="*/ 2147483647 h 1124"/>
              <a:gd name="T12" fmla="*/ 2147483647 w 2862"/>
              <a:gd name="T13" fmla="*/ 2147483647 h 1124"/>
              <a:gd name="T14" fmla="*/ 2147483647 w 2862"/>
              <a:gd name="T15" fmla="*/ 2147483647 h 1124"/>
              <a:gd name="T16" fmla="*/ 2147483647 w 2862"/>
              <a:gd name="T17" fmla="*/ 2147483647 h 1124"/>
              <a:gd name="T18" fmla="*/ 2147483647 w 2862"/>
              <a:gd name="T19" fmla="*/ 2147483647 h 1124"/>
              <a:gd name="T20" fmla="*/ 2147483647 w 2862"/>
              <a:gd name="T21" fmla="*/ 2147483647 h 1124"/>
              <a:gd name="T22" fmla="*/ 2147483647 w 2862"/>
              <a:gd name="T23" fmla="*/ 2147483647 h 1124"/>
              <a:gd name="T24" fmla="*/ 2147483647 w 2862"/>
              <a:gd name="T25" fmla="*/ 2147483647 h 1124"/>
              <a:gd name="T26" fmla="*/ 2147483647 w 2862"/>
              <a:gd name="T27" fmla="*/ 2147483647 h 1124"/>
              <a:gd name="T28" fmla="*/ 2147483647 w 2862"/>
              <a:gd name="T29" fmla="*/ 2147483647 h 1124"/>
              <a:gd name="T30" fmla="*/ 2147483647 w 2862"/>
              <a:gd name="T31" fmla="*/ 2147483647 h 1124"/>
              <a:gd name="T32" fmla="*/ 2147483647 w 2862"/>
              <a:gd name="T33" fmla="*/ 2147483647 h 1124"/>
              <a:gd name="T34" fmla="*/ 2147483647 w 2862"/>
              <a:gd name="T35" fmla="*/ 2147483647 h 1124"/>
              <a:gd name="T36" fmla="*/ 2147483647 w 2862"/>
              <a:gd name="T37" fmla="*/ 2147483647 h 1124"/>
              <a:gd name="T38" fmla="*/ 2147483647 w 2862"/>
              <a:gd name="T39" fmla="*/ 2147483647 h 1124"/>
              <a:gd name="T40" fmla="*/ 2147483647 w 2862"/>
              <a:gd name="T41" fmla="*/ 2147483647 h 1124"/>
              <a:gd name="T42" fmla="*/ 2147483647 w 2862"/>
              <a:gd name="T43" fmla="*/ 2147483647 h 1124"/>
              <a:gd name="T44" fmla="*/ 2147483647 w 2862"/>
              <a:gd name="T45" fmla="*/ 2147483647 h 1124"/>
              <a:gd name="T46" fmla="*/ 2147483647 w 2862"/>
              <a:gd name="T47" fmla="*/ 2147483647 h 1124"/>
              <a:gd name="T48" fmla="*/ 2147483647 w 2862"/>
              <a:gd name="T49" fmla="*/ 2147483647 h 1124"/>
              <a:gd name="T50" fmla="*/ 2147483647 w 2862"/>
              <a:gd name="T51" fmla="*/ 2147483647 h 1124"/>
              <a:gd name="T52" fmla="*/ 2147483647 w 2862"/>
              <a:gd name="T53" fmla="*/ 2147483647 h 1124"/>
              <a:gd name="T54" fmla="*/ 2147483647 w 2862"/>
              <a:gd name="T55" fmla="*/ 2147483647 h 1124"/>
              <a:gd name="T56" fmla="*/ 2147483647 w 2862"/>
              <a:gd name="T57" fmla="*/ 2147483647 h 1124"/>
              <a:gd name="T58" fmla="*/ 2147483647 w 2862"/>
              <a:gd name="T59" fmla="*/ 2147483647 h 1124"/>
              <a:gd name="T60" fmla="*/ 2147483647 w 2862"/>
              <a:gd name="T61" fmla="*/ 2147483647 h 1124"/>
              <a:gd name="T62" fmla="*/ 2147483647 w 2862"/>
              <a:gd name="T63" fmla="*/ 2147483647 h 1124"/>
              <a:gd name="T64" fmla="*/ 2147483647 w 2862"/>
              <a:gd name="T65" fmla="*/ 2147483647 h 1124"/>
              <a:gd name="T66" fmla="*/ 2147483647 w 2862"/>
              <a:gd name="T67" fmla="*/ 2147483647 h 1124"/>
              <a:gd name="T68" fmla="*/ 2147483647 w 2862"/>
              <a:gd name="T69" fmla="*/ 2147483647 h 1124"/>
              <a:gd name="T70" fmla="*/ 2147483647 w 2862"/>
              <a:gd name="T71" fmla="*/ 2147483647 h 1124"/>
              <a:gd name="T72" fmla="*/ 2147483647 w 2862"/>
              <a:gd name="T73" fmla="*/ 2147483647 h 1124"/>
              <a:gd name="T74" fmla="*/ 2147483647 w 2862"/>
              <a:gd name="T75" fmla="*/ 2147483647 h 1124"/>
              <a:gd name="T76" fmla="*/ 2147483647 w 2862"/>
              <a:gd name="T77" fmla="*/ 2147483647 h 1124"/>
              <a:gd name="T78" fmla="*/ 2147483647 w 2862"/>
              <a:gd name="T79" fmla="*/ 2147483647 h 1124"/>
              <a:gd name="T80" fmla="*/ 2147483647 w 2862"/>
              <a:gd name="T81" fmla="*/ 2147483647 h 1124"/>
              <a:gd name="T82" fmla="*/ 2147483647 w 2862"/>
              <a:gd name="T83" fmla="*/ 2147483647 h 1124"/>
              <a:gd name="T84" fmla="*/ 2147483647 w 2862"/>
              <a:gd name="T85" fmla="*/ 2147483647 h 1124"/>
              <a:gd name="T86" fmla="*/ 2147483647 w 2862"/>
              <a:gd name="T87" fmla="*/ 2147483647 h 1124"/>
              <a:gd name="T88" fmla="*/ 2147483647 w 2862"/>
              <a:gd name="T89" fmla="*/ 2147483647 h 1124"/>
              <a:gd name="T90" fmla="*/ 2147483647 w 2862"/>
              <a:gd name="T91" fmla="*/ 2147483647 h 1124"/>
              <a:gd name="T92" fmla="*/ 2147483647 w 2862"/>
              <a:gd name="T93" fmla="*/ 2147483647 h 1124"/>
              <a:gd name="T94" fmla="*/ 2147483647 w 2862"/>
              <a:gd name="T95" fmla="*/ 2147483647 h 1124"/>
              <a:gd name="T96" fmla="*/ 2147483647 w 2862"/>
              <a:gd name="T97" fmla="*/ 2147483647 h 1124"/>
              <a:gd name="T98" fmla="*/ 2147483647 w 2862"/>
              <a:gd name="T99" fmla="*/ 2147483647 h 1124"/>
              <a:gd name="T100" fmla="*/ 2147483647 w 2862"/>
              <a:gd name="T101" fmla="*/ 2147483647 h 1124"/>
              <a:gd name="T102" fmla="*/ 2147483647 w 2862"/>
              <a:gd name="T103" fmla="*/ 2147483647 h 1124"/>
              <a:gd name="T104" fmla="*/ 2147483647 w 2862"/>
              <a:gd name="T105" fmla="*/ 2147483647 h 1124"/>
              <a:gd name="T106" fmla="*/ 2147483647 w 2862"/>
              <a:gd name="T107" fmla="*/ 2147483647 h 1124"/>
              <a:gd name="T108" fmla="*/ 2147483647 w 2862"/>
              <a:gd name="T109" fmla="*/ 0 h 1124"/>
              <a:gd name="T110" fmla="*/ 2147483647 w 2862"/>
              <a:gd name="T111" fmla="*/ 2147483647 h 1124"/>
              <a:gd name="T112" fmla="*/ 2147483647 w 2862"/>
              <a:gd name="T113" fmla="*/ 2147483647 h 1124"/>
              <a:gd name="T114" fmla="*/ 2147483647 w 2862"/>
              <a:gd name="T115" fmla="*/ 2147483647 h 1124"/>
              <a:gd name="T116" fmla="*/ 2147483647 w 2862"/>
              <a:gd name="T117" fmla="*/ 2147483647 h 112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862"/>
              <a:gd name="T178" fmla="*/ 0 h 1124"/>
              <a:gd name="T179" fmla="*/ 2862 w 2862"/>
              <a:gd name="T180" fmla="*/ 1124 h 112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862" h="1124" extrusionOk="0">
                <a:moveTo>
                  <a:pt x="172" y="354"/>
                </a:moveTo>
                <a:cubicBezTo>
                  <a:pt x="226" y="366"/>
                  <a:pt x="233" y="385"/>
                  <a:pt x="242" y="440"/>
                </a:cubicBezTo>
                <a:cubicBezTo>
                  <a:pt x="257" y="534"/>
                  <a:pt x="254" y="631"/>
                  <a:pt x="244" y="725"/>
                </a:cubicBezTo>
                <a:cubicBezTo>
                  <a:pt x="234" y="824"/>
                  <a:pt x="221" y="932"/>
                  <a:pt x="198" y="1029"/>
                </a:cubicBezTo>
                <a:cubicBezTo>
                  <a:pt x="188" y="1071"/>
                  <a:pt x="177" y="1118"/>
                  <a:pt x="134" y="1118"/>
                </a:cubicBezTo>
              </a:path>
              <a:path w="2862" h="1124" extrusionOk="0">
                <a:moveTo>
                  <a:pt x="0" y="571"/>
                </a:moveTo>
                <a:cubicBezTo>
                  <a:pt x="36" y="498"/>
                  <a:pt x="74" y="434"/>
                  <a:pt x="155" y="401"/>
                </a:cubicBezTo>
                <a:cubicBezTo>
                  <a:pt x="219" y="375"/>
                  <a:pt x="309" y="364"/>
                  <a:pt x="374" y="391"/>
                </a:cubicBezTo>
                <a:cubicBezTo>
                  <a:pt x="434" y="416"/>
                  <a:pt x="430" y="471"/>
                  <a:pt x="414" y="523"/>
                </a:cubicBezTo>
                <a:cubicBezTo>
                  <a:pt x="393" y="594"/>
                  <a:pt x="354" y="659"/>
                  <a:pt x="329" y="728"/>
                </a:cubicBezTo>
                <a:cubicBezTo>
                  <a:pt x="307" y="790"/>
                  <a:pt x="293" y="853"/>
                  <a:pt x="306" y="918"/>
                </a:cubicBezTo>
                <a:cubicBezTo>
                  <a:pt x="312" y="949"/>
                  <a:pt x="334" y="1004"/>
                  <a:pt x="375" y="1000"/>
                </a:cubicBezTo>
                <a:cubicBezTo>
                  <a:pt x="402" y="989"/>
                  <a:pt x="412" y="985"/>
                  <a:pt x="427" y="972"/>
                </a:cubicBezTo>
              </a:path>
              <a:path w="2862" h="1124" extrusionOk="0">
                <a:moveTo>
                  <a:pt x="663" y="458"/>
                </a:moveTo>
                <a:cubicBezTo>
                  <a:pt x="680" y="481"/>
                  <a:pt x="683" y="523"/>
                  <a:pt x="683" y="553"/>
                </a:cubicBezTo>
                <a:cubicBezTo>
                  <a:pt x="684" y="624"/>
                  <a:pt x="681" y="696"/>
                  <a:pt x="677" y="767"/>
                </a:cubicBezTo>
                <a:cubicBezTo>
                  <a:pt x="673" y="832"/>
                  <a:pt x="662" y="896"/>
                  <a:pt x="658" y="960"/>
                </a:cubicBezTo>
                <a:cubicBezTo>
                  <a:pt x="656" y="988"/>
                  <a:pt x="652" y="995"/>
                  <a:pt x="664" y="1009"/>
                </a:cubicBezTo>
                <a:cubicBezTo>
                  <a:pt x="681" y="990"/>
                  <a:pt x="694" y="970"/>
                  <a:pt x="709" y="949"/>
                </a:cubicBezTo>
              </a:path>
              <a:path w="2862" h="1124" extrusionOk="0">
                <a:moveTo>
                  <a:pt x="1011" y="520"/>
                </a:moveTo>
                <a:cubicBezTo>
                  <a:pt x="1021" y="459"/>
                  <a:pt x="961" y="581"/>
                  <a:pt x="952" y="597"/>
                </a:cubicBezTo>
                <a:cubicBezTo>
                  <a:pt x="917" y="661"/>
                  <a:pt x="884" y="728"/>
                  <a:pt x="866" y="799"/>
                </a:cubicBezTo>
                <a:cubicBezTo>
                  <a:pt x="859" y="828"/>
                  <a:pt x="841" y="897"/>
                  <a:pt x="880" y="914"/>
                </a:cubicBezTo>
                <a:cubicBezTo>
                  <a:pt x="915" y="929"/>
                  <a:pt x="969" y="895"/>
                  <a:pt x="997" y="879"/>
                </a:cubicBezTo>
                <a:cubicBezTo>
                  <a:pt x="1033" y="858"/>
                  <a:pt x="1069" y="824"/>
                  <a:pt x="1113" y="822"/>
                </a:cubicBezTo>
                <a:cubicBezTo>
                  <a:pt x="1154" y="820"/>
                  <a:pt x="1170" y="856"/>
                  <a:pt x="1185" y="888"/>
                </a:cubicBezTo>
                <a:cubicBezTo>
                  <a:pt x="1202" y="926"/>
                  <a:pt x="1206" y="969"/>
                  <a:pt x="1223" y="1007"/>
                </a:cubicBezTo>
                <a:cubicBezTo>
                  <a:pt x="1228" y="1023"/>
                  <a:pt x="1230" y="1030"/>
                  <a:pt x="1240" y="1038"/>
                </a:cubicBezTo>
                <a:cubicBezTo>
                  <a:pt x="1264" y="1026"/>
                  <a:pt x="1272" y="1015"/>
                  <a:pt x="1291" y="993"/>
                </a:cubicBezTo>
              </a:path>
              <a:path w="2862" h="1124" extrusionOk="0">
                <a:moveTo>
                  <a:pt x="1531" y="339"/>
                </a:moveTo>
                <a:cubicBezTo>
                  <a:pt x="1532" y="371"/>
                  <a:pt x="1522" y="397"/>
                  <a:pt x="1516" y="430"/>
                </a:cubicBezTo>
                <a:cubicBezTo>
                  <a:pt x="1502" y="505"/>
                  <a:pt x="1491" y="583"/>
                  <a:pt x="1482" y="659"/>
                </a:cubicBezTo>
                <a:cubicBezTo>
                  <a:pt x="1473" y="736"/>
                  <a:pt x="1471" y="812"/>
                  <a:pt x="1472" y="889"/>
                </a:cubicBezTo>
                <a:cubicBezTo>
                  <a:pt x="1472" y="920"/>
                  <a:pt x="1470" y="957"/>
                  <a:pt x="1505" y="957"/>
                </a:cubicBezTo>
                <a:cubicBezTo>
                  <a:pt x="1525" y="937"/>
                  <a:pt x="1533" y="928"/>
                  <a:pt x="1542" y="910"/>
                </a:cubicBezTo>
              </a:path>
              <a:path w="2862" h="1124" extrusionOk="0">
                <a:moveTo>
                  <a:pt x="1824" y="453"/>
                </a:moveTo>
                <a:cubicBezTo>
                  <a:pt x="1844" y="483"/>
                  <a:pt x="1832" y="527"/>
                  <a:pt x="1828" y="566"/>
                </a:cubicBezTo>
                <a:cubicBezTo>
                  <a:pt x="1822" y="626"/>
                  <a:pt x="1815" y="687"/>
                  <a:pt x="1807" y="747"/>
                </a:cubicBezTo>
                <a:cubicBezTo>
                  <a:pt x="1803" y="778"/>
                  <a:pt x="1796" y="790"/>
                  <a:pt x="1785" y="817"/>
                </a:cubicBezTo>
                <a:cubicBezTo>
                  <a:pt x="1749" y="812"/>
                  <a:pt x="1731" y="796"/>
                  <a:pt x="1703" y="771"/>
                </a:cubicBezTo>
                <a:cubicBezTo>
                  <a:pt x="1667" y="738"/>
                  <a:pt x="1632" y="704"/>
                  <a:pt x="1595" y="672"/>
                </a:cubicBezTo>
                <a:cubicBezTo>
                  <a:pt x="1582" y="661"/>
                  <a:pt x="1576" y="656"/>
                  <a:pt x="1567" y="648"/>
                </a:cubicBezTo>
                <a:cubicBezTo>
                  <a:pt x="1597" y="651"/>
                  <a:pt x="1626" y="662"/>
                  <a:pt x="1657" y="665"/>
                </a:cubicBezTo>
                <a:cubicBezTo>
                  <a:pt x="1712" y="671"/>
                  <a:pt x="1755" y="664"/>
                  <a:pt x="1801" y="639"/>
                </a:cubicBezTo>
                <a:cubicBezTo>
                  <a:pt x="1841" y="617"/>
                  <a:pt x="1874" y="591"/>
                  <a:pt x="1909" y="563"/>
                </a:cubicBezTo>
              </a:path>
              <a:path w="2862" h="1124" extrusionOk="0">
                <a:moveTo>
                  <a:pt x="2186" y="426"/>
                </a:moveTo>
                <a:cubicBezTo>
                  <a:pt x="2206" y="476"/>
                  <a:pt x="2214" y="534"/>
                  <a:pt x="2211" y="589"/>
                </a:cubicBezTo>
                <a:cubicBezTo>
                  <a:pt x="2208" y="664"/>
                  <a:pt x="2199" y="742"/>
                  <a:pt x="2187" y="816"/>
                </a:cubicBezTo>
                <a:cubicBezTo>
                  <a:pt x="2179" y="866"/>
                  <a:pt x="2160" y="916"/>
                  <a:pt x="2155" y="966"/>
                </a:cubicBezTo>
                <a:cubicBezTo>
                  <a:pt x="2151" y="936"/>
                  <a:pt x="2170" y="900"/>
                  <a:pt x="2181" y="868"/>
                </a:cubicBezTo>
              </a:path>
              <a:path w="2862" h="1124" extrusionOk="0">
                <a:moveTo>
                  <a:pt x="2099" y="308"/>
                </a:moveTo>
                <a:cubicBezTo>
                  <a:pt x="2102" y="344"/>
                  <a:pt x="2117" y="349"/>
                  <a:pt x="2154" y="359"/>
                </a:cubicBezTo>
                <a:cubicBezTo>
                  <a:pt x="2206" y="373"/>
                  <a:pt x="2256" y="390"/>
                  <a:pt x="2311" y="396"/>
                </a:cubicBezTo>
                <a:cubicBezTo>
                  <a:pt x="2348" y="398"/>
                  <a:pt x="2360" y="399"/>
                  <a:pt x="2385" y="398"/>
                </a:cubicBezTo>
              </a:path>
              <a:path w="2862" h="1124" extrusionOk="0">
                <a:moveTo>
                  <a:pt x="2647" y="0"/>
                </a:moveTo>
                <a:cubicBezTo>
                  <a:pt x="2720" y="131"/>
                  <a:pt x="2802" y="261"/>
                  <a:pt x="2839" y="408"/>
                </a:cubicBezTo>
                <a:cubicBezTo>
                  <a:pt x="2866" y="514"/>
                  <a:pt x="2867" y="628"/>
                  <a:pt x="2846" y="735"/>
                </a:cubicBezTo>
                <a:cubicBezTo>
                  <a:pt x="2839" y="769"/>
                  <a:pt x="2775" y="880"/>
                  <a:pt x="2780" y="907"/>
                </a:cubicBezTo>
                <a:cubicBezTo>
                  <a:pt x="2785" y="940"/>
                  <a:pt x="2801" y="906"/>
                  <a:pt x="2817" y="896"/>
                </a:cubicBezTo>
              </a:path>
            </a:pathLst>
          </a:custGeom>
          <a:noFill/>
          <a:ln w="19050" cap="rnd">
            <a:solidFill>
              <a:srgbClr val="7894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96" name="Ink 2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780463" y="5046663"/>
            <a:ext cx="146050" cy="433387"/>
          </a:xfrm>
          <a:custGeom>
            <a:avLst/>
            <a:gdLst>
              <a:gd name="T0" fmla="*/ 0 w 409"/>
              <a:gd name="T1" fmla="*/ 2147483647 h 1205"/>
              <a:gd name="T2" fmla="*/ 2147483647 w 409"/>
              <a:gd name="T3" fmla="*/ 2147483647 h 1205"/>
              <a:gd name="T4" fmla="*/ 2147483647 w 409"/>
              <a:gd name="T5" fmla="*/ 2147483647 h 1205"/>
              <a:gd name="T6" fmla="*/ 2147483647 w 409"/>
              <a:gd name="T7" fmla="*/ 2147483647 h 1205"/>
              <a:gd name="T8" fmla="*/ 2147483647 w 409"/>
              <a:gd name="T9" fmla="*/ 2147483647 h 1205"/>
              <a:gd name="T10" fmla="*/ 2147483647 w 409"/>
              <a:gd name="T11" fmla="*/ 2147483647 h 1205"/>
              <a:gd name="T12" fmla="*/ 2147483647 w 409"/>
              <a:gd name="T13" fmla="*/ 2147483647 h 120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9"/>
              <a:gd name="T22" fmla="*/ 0 h 1205"/>
              <a:gd name="T23" fmla="*/ 409 w 409"/>
              <a:gd name="T24" fmla="*/ 1205 h 120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9" h="1205" extrusionOk="0">
                <a:moveTo>
                  <a:pt x="0" y="70"/>
                </a:moveTo>
                <a:cubicBezTo>
                  <a:pt x="26" y="8"/>
                  <a:pt x="64" y="-8"/>
                  <a:pt x="142" y="9"/>
                </a:cubicBezTo>
                <a:cubicBezTo>
                  <a:pt x="231" y="28"/>
                  <a:pt x="297" y="76"/>
                  <a:pt x="346" y="152"/>
                </a:cubicBezTo>
                <a:cubicBezTo>
                  <a:pt x="406" y="245"/>
                  <a:pt x="407" y="360"/>
                  <a:pt x="408" y="467"/>
                </a:cubicBezTo>
                <a:cubicBezTo>
                  <a:pt x="409" y="575"/>
                  <a:pt x="399" y="682"/>
                  <a:pt x="393" y="790"/>
                </a:cubicBezTo>
                <a:cubicBezTo>
                  <a:pt x="388" y="881"/>
                  <a:pt x="383" y="943"/>
                  <a:pt x="317" y="1014"/>
                </a:cubicBezTo>
                <a:cubicBezTo>
                  <a:pt x="257" y="1080"/>
                  <a:pt x="193" y="1133"/>
                  <a:pt x="138" y="1204"/>
                </a:cubicBezTo>
              </a:path>
            </a:pathLst>
          </a:custGeom>
          <a:noFill/>
          <a:ln w="19050" cap="rnd">
            <a:solidFill>
              <a:srgbClr val="7894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97" name="Ink 2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968500" y="5811838"/>
            <a:ext cx="630238" cy="365125"/>
          </a:xfrm>
          <a:custGeom>
            <a:avLst/>
            <a:gdLst>
              <a:gd name="T0" fmla="*/ 0 w 1749"/>
              <a:gd name="T1" fmla="*/ 2147483647 h 1016"/>
              <a:gd name="T2" fmla="*/ 2147483647 w 1749"/>
              <a:gd name="T3" fmla="*/ 2147483647 h 1016"/>
              <a:gd name="T4" fmla="*/ 2147483647 w 1749"/>
              <a:gd name="T5" fmla="*/ 2147483647 h 1016"/>
              <a:gd name="T6" fmla="*/ 2147483647 w 1749"/>
              <a:gd name="T7" fmla="*/ 2147483647 h 1016"/>
              <a:gd name="T8" fmla="*/ 2147483647 w 1749"/>
              <a:gd name="T9" fmla="*/ 2147483647 h 1016"/>
              <a:gd name="T10" fmla="*/ 2147483647 w 1749"/>
              <a:gd name="T11" fmla="*/ 2147483647 h 1016"/>
              <a:gd name="T12" fmla="*/ 2147483647 w 1749"/>
              <a:gd name="T13" fmla="*/ 2147483647 h 1016"/>
              <a:gd name="T14" fmla="*/ 2147483647 w 1749"/>
              <a:gd name="T15" fmla="*/ 2147483647 h 1016"/>
              <a:gd name="T16" fmla="*/ 2147483647 w 1749"/>
              <a:gd name="T17" fmla="*/ 2147483647 h 1016"/>
              <a:gd name="T18" fmla="*/ 2147483647 w 1749"/>
              <a:gd name="T19" fmla="*/ 2147483647 h 1016"/>
              <a:gd name="T20" fmla="*/ 2147483647 w 1749"/>
              <a:gd name="T21" fmla="*/ 2147483647 h 1016"/>
              <a:gd name="T22" fmla="*/ 2147483647 w 1749"/>
              <a:gd name="T23" fmla="*/ 2147483647 h 1016"/>
              <a:gd name="T24" fmla="*/ 2147483647 w 1749"/>
              <a:gd name="T25" fmla="*/ 0 h 1016"/>
              <a:gd name="T26" fmla="*/ 2147483647 w 1749"/>
              <a:gd name="T27" fmla="*/ 2147483647 h 1016"/>
              <a:gd name="T28" fmla="*/ 2147483647 w 1749"/>
              <a:gd name="T29" fmla="*/ 2147483647 h 1016"/>
              <a:gd name="T30" fmla="*/ 2147483647 w 1749"/>
              <a:gd name="T31" fmla="*/ 2147483647 h 1016"/>
              <a:gd name="T32" fmla="*/ 2147483647 w 1749"/>
              <a:gd name="T33" fmla="*/ 2147483647 h 1016"/>
              <a:gd name="T34" fmla="*/ 2147483647 w 1749"/>
              <a:gd name="T35" fmla="*/ 2147483647 h 1016"/>
              <a:gd name="T36" fmla="*/ 2147483647 w 1749"/>
              <a:gd name="T37" fmla="*/ 2147483647 h 1016"/>
              <a:gd name="T38" fmla="*/ 2147483647 w 1749"/>
              <a:gd name="T39" fmla="*/ 2147483647 h 1016"/>
              <a:gd name="T40" fmla="*/ 2147483647 w 1749"/>
              <a:gd name="T41" fmla="*/ 2147483647 h 1016"/>
              <a:gd name="T42" fmla="*/ 2147483647 w 1749"/>
              <a:gd name="T43" fmla="*/ 2147483647 h 1016"/>
              <a:gd name="T44" fmla="*/ 2147483647 w 1749"/>
              <a:gd name="T45" fmla="*/ 2147483647 h 1016"/>
              <a:gd name="T46" fmla="*/ 2147483647 w 1749"/>
              <a:gd name="T47" fmla="*/ 2147483647 h 1016"/>
              <a:gd name="T48" fmla="*/ 2147483647 w 1749"/>
              <a:gd name="T49" fmla="*/ 2147483647 h 1016"/>
              <a:gd name="T50" fmla="*/ 2147483647 w 1749"/>
              <a:gd name="T51" fmla="*/ 2147483647 h 1016"/>
              <a:gd name="T52" fmla="*/ 2147483647 w 1749"/>
              <a:gd name="T53" fmla="*/ 2147483647 h 1016"/>
              <a:gd name="T54" fmla="*/ 2147483647 w 1749"/>
              <a:gd name="T55" fmla="*/ 2147483647 h 1016"/>
              <a:gd name="T56" fmla="*/ 2147483647 w 1749"/>
              <a:gd name="T57" fmla="*/ 2147483647 h 1016"/>
              <a:gd name="T58" fmla="*/ 2147483647 w 1749"/>
              <a:gd name="T59" fmla="*/ 2147483647 h 1016"/>
              <a:gd name="T60" fmla="*/ 2147483647 w 1749"/>
              <a:gd name="T61" fmla="*/ 2147483647 h 1016"/>
              <a:gd name="T62" fmla="*/ 2147483647 w 1749"/>
              <a:gd name="T63" fmla="*/ 2147483647 h 1016"/>
              <a:gd name="T64" fmla="*/ 2147483647 w 1749"/>
              <a:gd name="T65" fmla="*/ 2147483647 h 1016"/>
              <a:gd name="T66" fmla="*/ 2147483647 w 1749"/>
              <a:gd name="T67" fmla="*/ 2147483647 h 1016"/>
              <a:gd name="T68" fmla="*/ 2147483647 w 1749"/>
              <a:gd name="T69" fmla="*/ 2147483647 h 101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749"/>
              <a:gd name="T106" fmla="*/ 0 h 1016"/>
              <a:gd name="T107" fmla="*/ 1749 w 1749"/>
              <a:gd name="T108" fmla="*/ 1016 h 101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749" h="1016" extrusionOk="0">
                <a:moveTo>
                  <a:pt x="0" y="709"/>
                </a:moveTo>
                <a:cubicBezTo>
                  <a:pt x="30" y="728"/>
                  <a:pt x="53" y="734"/>
                  <a:pt x="87" y="738"/>
                </a:cubicBezTo>
                <a:cubicBezTo>
                  <a:pt x="141" y="744"/>
                  <a:pt x="188" y="740"/>
                  <a:pt x="239" y="724"/>
                </a:cubicBezTo>
                <a:cubicBezTo>
                  <a:pt x="294" y="707"/>
                  <a:pt x="327" y="669"/>
                  <a:pt x="359" y="624"/>
                </a:cubicBezTo>
                <a:cubicBezTo>
                  <a:pt x="389" y="582"/>
                  <a:pt x="400" y="534"/>
                  <a:pt x="401" y="483"/>
                </a:cubicBezTo>
                <a:cubicBezTo>
                  <a:pt x="401" y="448"/>
                  <a:pt x="392" y="412"/>
                  <a:pt x="356" y="399"/>
                </a:cubicBezTo>
                <a:cubicBezTo>
                  <a:pt x="310" y="382"/>
                  <a:pt x="267" y="417"/>
                  <a:pt x="237" y="448"/>
                </a:cubicBezTo>
                <a:cubicBezTo>
                  <a:pt x="178" y="509"/>
                  <a:pt x="139" y="592"/>
                  <a:pt x="106" y="669"/>
                </a:cubicBezTo>
                <a:cubicBezTo>
                  <a:pt x="76" y="740"/>
                  <a:pt x="47" y="824"/>
                  <a:pt x="49" y="903"/>
                </a:cubicBezTo>
                <a:cubicBezTo>
                  <a:pt x="50" y="968"/>
                  <a:pt x="84" y="1001"/>
                  <a:pt x="146" y="1011"/>
                </a:cubicBezTo>
                <a:cubicBezTo>
                  <a:pt x="206" y="1021"/>
                  <a:pt x="240" y="1006"/>
                  <a:pt x="288" y="977"/>
                </a:cubicBezTo>
                <a:cubicBezTo>
                  <a:pt x="348" y="940"/>
                  <a:pt x="379" y="900"/>
                  <a:pt x="417" y="841"/>
                </a:cubicBezTo>
              </a:path>
              <a:path w="1749" h="1016" extrusionOk="0">
                <a:moveTo>
                  <a:pt x="725" y="0"/>
                </a:moveTo>
                <a:cubicBezTo>
                  <a:pt x="730" y="47"/>
                  <a:pt x="723" y="92"/>
                  <a:pt x="719" y="140"/>
                </a:cubicBezTo>
                <a:cubicBezTo>
                  <a:pt x="710" y="240"/>
                  <a:pt x="701" y="339"/>
                  <a:pt x="693" y="439"/>
                </a:cubicBezTo>
                <a:cubicBezTo>
                  <a:pt x="683" y="567"/>
                  <a:pt x="675" y="694"/>
                  <a:pt x="667" y="822"/>
                </a:cubicBezTo>
                <a:cubicBezTo>
                  <a:pt x="665" y="851"/>
                  <a:pt x="663" y="897"/>
                  <a:pt x="700" y="866"/>
                </a:cubicBezTo>
                <a:cubicBezTo>
                  <a:pt x="708" y="858"/>
                  <a:pt x="717" y="851"/>
                  <a:pt x="725" y="843"/>
                </a:cubicBezTo>
              </a:path>
              <a:path w="1749" h="1016" extrusionOk="0">
                <a:moveTo>
                  <a:pt x="1048" y="497"/>
                </a:moveTo>
                <a:cubicBezTo>
                  <a:pt x="1070" y="475"/>
                  <a:pt x="1077" y="467"/>
                  <a:pt x="1093" y="443"/>
                </a:cubicBezTo>
                <a:cubicBezTo>
                  <a:pt x="1066" y="441"/>
                  <a:pt x="1045" y="430"/>
                  <a:pt x="1015" y="461"/>
                </a:cubicBezTo>
                <a:cubicBezTo>
                  <a:pt x="974" y="503"/>
                  <a:pt x="967" y="567"/>
                  <a:pt x="984" y="621"/>
                </a:cubicBezTo>
                <a:cubicBezTo>
                  <a:pt x="1004" y="685"/>
                  <a:pt x="1059" y="754"/>
                  <a:pt x="1109" y="797"/>
                </a:cubicBezTo>
                <a:cubicBezTo>
                  <a:pt x="1138" y="822"/>
                  <a:pt x="1167" y="841"/>
                  <a:pt x="1190" y="868"/>
                </a:cubicBezTo>
                <a:cubicBezTo>
                  <a:pt x="1158" y="883"/>
                  <a:pt x="1130" y="891"/>
                  <a:pt x="1092" y="897"/>
                </a:cubicBezTo>
                <a:cubicBezTo>
                  <a:pt x="1047" y="904"/>
                  <a:pt x="1003" y="907"/>
                  <a:pt x="958" y="915"/>
                </a:cubicBezTo>
                <a:cubicBezTo>
                  <a:pt x="953" y="916"/>
                  <a:pt x="947" y="917"/>
                  <a:pt x="942" y="918"/>
                </a:cubicBezTo>
                <a:cubicBezTo>
                  <a:pt x="979" y="912"/>
                  <a:pt x="1017" y="902"/>
                  <a:pt x="1054" y="881"/>
                </a:cubicBezTo>
                <a:cubicBezTo>
                  <a:pt x="1145" y="830"/>
                  <a:pt x="1229" y="765"/>
                  <a:pt x="1307" y="696"/>
                </a:cubicBezTo>
                <a:cubicBezTo>
                  <a:pt x="1392" y="621"/>
                  <a:pt x="1469" y="542"/>
                  <a:pt x="1532" y="448"/>
                </a:cubicBezTo>
                <a:cubicBezTo>
                  <a:pt x="1569" y="393"/>
                  <a:pt x="1575" y="366"/>
                  <a:pt x="1572" y="313"/>
                </a:cubicBezTo>
                <a:cubicBezTo>
                  <a:pt x="1517" y="352"/>
                  <a:pt x="1489" y="377"/>
                  <a:pt x="1461" y="448"/>
                </a:cubicBezTo>
                <a:cubicBezTo>
                  <a:pt x="1422" y="545"/>
                  <a:pt x="1406" y="657"/>
                  <a:pt x="1429" y="759"/>
                </a:cubicBezTo>
                <a:cubicBezTo>
                  <a:pt x="1448" y="844"/>
                  <a:pt x="1505" y="927"/>
                  <a:pt x="1593" y="949"/>
                </a:cubicBezTo>
                <a:cubicBezTo>
                  <a:pt x="1675" y="970"/>
                  <a:pt x="1699" y="919"/>
                  <a:pt x="1748" y="868"/>
                </a:cubicBezTo>
              </a:path>
            </a:pathLst>
          </a:custGeom>
          <a:noFill/>
          <a:ln w="19050" cap="rnd">
            <a:solidFill>
              <a:srgbClr val="7894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98" name="Ink 2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879850" y="5786438"/>
            <a:ext cx="38100" cy="422275"/>
          </a:xfrm>
          <a:custGeom>
            <a:avLst/>
            <a:gdLst>
              <a:gd name="T0" fmla="*/ 2147483647 w 104"/>
              <a:gd name="T1" fmla="*/ 0 h 1173"/>
              <a:gd name="T2" fmla="*/ 2147483647 w 104"/>
              <a:gd name="T3" fmla="*/ 2147483647 h 1173"/>
              <a:gd name="T4" fmla="*/ 2147483647 w 104"/>
              <a:gd name="T5" fmla="*/ 2147483647 h 1173"/>
              <a:gd name="T6" fmla="*/ 2147483647 w 104"/>
              <a:gd name="T7" fmla="*/ 2147483647 h 1173"/>
              <a:gd name="T8" fmla="*/ 2147483647 w 104"/>
              <a:gd name="T9" fmla="*/ 2147483647 h 11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4"/>
              <a:gd name="T16" fmla="*/ 0 h 1173"/>
              <a:gd name="T17" fmla="*/ 104 w 104"/>
              <a:gd name="T18" fmla="*/ 1173 h 11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4" h="1173" extrusionOk="0">
                <a:moveTo>
                  <a:pt x="65" y="0"/>
                </a:moveTo>
                <a:cubicBezTo>
                  <a:pt x="75" y="45"/>
                  <a:pt x="65" y="63"/>
                  <a:pt x="55" y="110"/>
                </a:cubicBezTo>
                <a:cubicBezTo>
                  <a:pt x="32" y="220"/>
                  <a:pt x="15" y="333"/>
                  <a:pt x="6" y="445"/>
                </a:cubicBezTo>
                <a:cubicBezTo>
                  <a:pt x="-6" y="602"/>
                  <a:pt x="0" y="751"/>
                  <a:pt x="27" y="906"/>
                </a:cubicBezTo>
                <a:cubicBezTo>
                  <a:pt x="43" y="1001"/>
                  <a:pt x="69" y="1083"/>
                  <a:pt x="103" y="1172"/>
                </a:cubicBezTo>
              </a:path>
            </a:pathLst>
          </a:custGeom>
          <a:noFill/>
          <a:ln w="19050" cap="rnd">
            <a:solidFill>
              <a:srgbClr val="7894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99" name="Ink 2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173538" y="5961063"/>
            <a:ext cx="101600" cy="133350"/>
          </a:xfrm>
          <a:custGeom>
            <a:avLst/>
            <a:gdLst>
              <a:gd name="T0" fmla="*/ 2147483647 w 279"/>
              <a:gd name="T1" fmla="*/ 0 h 373"/>
              <a:gd name="T2" fmla="*/ 2147483647 w 279"/>
              <a:gd name="T3" fmla="*/ 2147483647 h 373"/>
              <a:gd name="T4" fmla="*/ 2147483647 w 279"/>
              <a:gd name="T5" fmla="*/ 2147483647 h 373"/>
              <a:gd name="T6" fmla="*/ 2147483647 w 279"/>
              <a:gd name="T7" fmla="*/ 2147483647 h 373"/>
              <a:gd name="T8" fmla="*/ 2147483647 w 279"/>
              <a:gd name="T9" fmla="*/ 2147483647 h 373"/>
              <a:gd name="T10" fmla="*/ 2147483647 w 279"/>
              <a:gd name="T11" fmla="*/ 2147483647 h 373"/>
              <a:gd name="T12" fmla="*/ 2147483647 w 279"/>
              <a:gd name="T13" fmla="*/ 2147483647 h 373"/>
              <a:gd name="T14" fmla="*/ 2147483647 w 279"/>
              <a:gd name="T15" fmla="*/ 2147483647 h 37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79"/>
              <a:gd name="T25" fmla="*/ 0 h 373"/>
              <a:gd name="T26" fmla="*/ 279 w 279"/>
              <a:gd name="T27" fmla="*/ 373 h 37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79" h="373" extrusionOk="0">
                <a:moveTo>
                  <a:pt x="46" y="0"/>
                </a:moveTo>
                <a:cubicBezTo>
                  <a:pt x="41" y="23"/>
                  <a:pt x="33" y="45"/>
                  <a:pt x="28" y="71"/>
                </a:cubicBezTo>
                <a:cubicBezTo>
                  <a:pt x="18" y="125"/>
                  <a:pt x="15" y="180"/>
                  <a:pt x="7" y="234"/>
                </a:cubicBezTo>
                <a:cubicBezTo>
                  <a:pt x="1" y="277"/>
                  <a:pt x="3" y="314"/>
                  <a:pt x="8" y="357"/>
                </a:cubicBezTo>
              </a:path>
              <a:path w="279" h="373" extrusionOk="0">
                <a:moveTo>
                  <a:pt x="180" y="36"/>
                </a:moveTo>
                <a:cubicBezTo>
                  <a:pt x="208" y="40"/>
                  <a:pt x="202" y="66"/>
                  <a:pt x="205" y="92"/>
                </a:cubicBezTo>
                <a:cubicBezTo>
                  <a:pt x="213" y="152"/>
                  <a:pt x="210" y="212"/>
                  <a:pt x="219" y="272"/>
                </a:cubicBezTo>
                <a:cubicBezTo>
                  <a:pt x="227" y="324"/>
                  <a:pt x="231" y="352"/>
                  <a:pt x="278" y="372"/>
                </a:cubicBezTo>
              </a:path>
            </a:pathLst>
          </a:custGeom>
          <a:noFill/>
          <a:ln w="19050" cap="rnd">
            <a:solidFill>
              <a:srgbClr val="7894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200" name="Ink 2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964113" y="5900738"/>
            <a:ext cx="92075" cy="127000"/>
          </a:xfrm>
          <a:custGeom>
            <a:avLst/>
            <a:gdLst>
              <a:gd name="T0" fmla="*/ 2147483647 w 259"/>
              <a:gd name="T1" fmla="*/ 0 h 349"/>
              <a:gd name="T2" fmla="*/ 2147483647 w 259"/>
              <a:gd name="T3" fmla="*/ 2147483647 h 349"/>
              <a:gd name="T4" fmla="*/ 2147483647 w 259"/>
              <a:gd name="T5" fmla="*/ 2147483647 h 349"/>
              <a:gd name="T6" fmla="*/ 0 w 259"/>
              <a:gd name="T7" fmla="*/ 2147483647 h 349"/>
              <a:gd name="T8" fmla="*/ 2147483647 w 259"/>
              <a:gd name="T9" fmla="*/ 2147483647 h 349"/>
              <a:gd name="T10" fmla="*/ 2147483647 w 259"/>
              <a:gd name="T11" fmla="*/ 2147483647 h 349"/>
              <a:gd name="T12" fmla="*/ 2147483647 w 259"/>
              <a:gd name="T13" fmla="*/ 2147483647 h 349"/>
              <a:gd name="T14" fmla="*/ 2147483647 w 259"/>
              <a:gd name="T15" fmla="*/ 2147483647 h 349"/>
              <a:gd name="T16" fmla="*/ 2147483647 w 259"/>
              <a:gd name="T17" fmla="*/ 2147483647 h 349"/>
              <a:gd name="T18" fmla="*/ 2147483647 w 259"/>
              <a:gd name="T19" fmla="*/ 2147483647 h 34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59"/>
              <a:gd name="T31" fmla="*/ 0 h 349"/>
              <a:gd name="T32" fmla="*/ 259 w 259"/>
              <a:gd name="T33" fmla="*/ 349 h 34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59" h="349" extrusionOk="0">
                <a:moveTo>
                  <a:pt x="5" y="0"/>
                </a:moveTo>
                <a:cubicBezTo>
                  <a:pt x="25" y="16"/>
                  <a:pt x="20" y="37"/>
                  <a:pt x="18" y="65"/>
                </a:cubicBezTo>
                <a:cubicBezTo>
                  <a:pt x="15" y="108"/>
                  <a:pt x="11" y="151"/>
                  <a:pt x="10" y="195"/>
                </a:cubicBezTo>
                <a:cubicBezTo>
                  <a:pt x="9" y="227"/>
                  <a:pt x="-4" y="270"/>
                  <a:pt x="0" y="300"/>
                </a:cubicBezTo>
                <a:cubicBezTo>
                  <a:pt x="5" y="336"/>
                  <a:pt x="14" y="326"/>
                  <a:pt x="32" y="313"/>
                </a:cubicBezTo>
              </a:path>
              <a:path w="259" h="349" extrusionOk="0">
                <a:moveTo>
                  <a:pt x="238" y="59"/>
                </a:moveTo>
                <a:cubicBezTo>
                  <a:pt x="247" y="47"/>
                  <a:pt x="249" y="44"/>
                  <a:pt x="255" y="37"/>
                </a:cubicBezTo>
                <a:cubicBezTo>
                  <a:pt x="256" y="75"/>
                  <a:pt x="249" y="109"/>
                  <a:pt x="244" y="147"/>
                </a:cubicBezTo>
                <a:cubicBezTo>
                  <a:pt x="237" y="197"/>
                  <a:pt x="235" y="247"/>
                  <a:pt x="229" y="297"/>
                </a:cubicBezTo>
                <a:cubicBezTo>
                  <a:pt x="225" y="323"/>
                  <a:pt x="224" y="331"/>
                  <a:pt x="224" y="348"/>
                </a:cubicBezTo>
              </a:path>
            </a:pathLst>
          </a:custGeom>
          <a:noFill/>
          <a:ln w="19050" cap="rnd">
            <a:solidFill>
              <a:srgbClr val="7894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201" name="Ink 2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781675" y="5816600"/>
            <a:ext cx="990600" cy="376238"/>
          </a:xfrm>
          <a:custGeom>
            <a:avLst/>
            <a:gdLst>
              <a:gd name="T0" fmla="*/ 2147483647 w 2752"/>
              <a:gd name="T1" fmla="*/ 2147483647 h 1044"/>
              <a:gd name="T2" fmla="*/ 2147483647 w 2752"/>
              <a:gd name="T3" fmla="*/ 2147483647 h 1044"/>
              <a:gd name="T4" fmla="*/ 2147483647 w 2752"/>
              <a:gd name="T5" fmla="*/ 0 h 1044"/>
              <a:gd name="T6" fmla="*/ 2147483647 w 2752"/>
              <a:gd name="T7" fmla="*/ 2147483647 h 1044"/>
              <a:gd name="T8" fmla="*/ 0 w 2752"/>
              <a:gd name="T9" fmla="*/ 2147483647 h 1044"/>
              <a:gd name="T10" fmla="*/ 2147483647 w 2752"/>
              <a:gd name="T11" fmla="*/ 2147483647 h 1044"/>
              <a:gd name="T12" fmla="*/ 2147483647 w 2752"/>
              <a:gd name="T13" fmla="*/ 2147483647 h 1044"/>
              <a:gd name="T14" fmla="*/ 2147483647 w 2752"/>
              <a:gd name="T15" fmla="*/ 2147483647 h 1044"/>
              <a:gd name="T16" fmla="*/ 2147483647 w 2752"/>
              <a:gd name="T17" fmla="*/ 2147483647 h 1044"/>
              <a:gd name="T18" fmla="*/ 2147483647 w 2752"/>
              <a:gd name="T19" fmla="*/ 2147483647 h 1044"/>
              <a:gd name="T20" fmla="*/ 2147483647 w 2752"/>
              <a:gd name="T21" fmla="*/ 2147483647 h 1044"/>
              <a:gd name="T22" fmla="*/ 2147483647 w 2752"/>
              <a:gd name="T23" fmla="*/ 2147483647 h 1044"/>
              <a:gd name="T24" fmla="*/ 2147483647 w 2752"/>
              <a:gd name="T25" fmla="*/ 2147483647 h 1044"/>
              <a:gd name="T26" fmla="*/ 2147483647 w 2752"/>
              <a:gd name="T27" fmla="*/ 2147483647 h 1044"/>
              <a:gd name="T28" fmla="*/ 2147483647 w 2752"/>
              <a:gd name="T29" fmla="*/ 2147483647 h 1044"/>
              <a:gd name="T30" fmla="*/ 2147483647 w 2752"/>
              <a:gd name="T31" fmla="*/ 2147483647 h 1044"/>
              <a:gd name="T32" fmla="*/ 2147483647 w 2752"/>
              <a:gd name="T33" fmla="*/ 2147483647 h 1044"/>
              <a:gd name="T34" fmla="*/ 2147483647 w 2752"/>
              <a:gd name="T35" fmla="*/ 2147483647 h 1044"/>
              <a:gd name="T36" fmla="*/ 2147483647 w 2752"/>
              <a:gd name="T37" fmla="*/ 2147483647 h 1044"/>
              <a:gd name="T38" fmla="*/ 2147483647 w 2752"/>
              <a:gd name="T39" fmla="*/ 2147483647 h 1044"/>
              <a:gd name="T40" fmla="*/ 2147483647 w 2752"/>
              <a:gd name="T41" fmla="*/ 2147483647 h 1044"/>
              <a:gd name="T42" fmla="*/ 2147483647 w 2752"/>
              <a:gd name="T43" fmla="*/ 2147483647 h 1044"/>
              <a:gd name="T44" fmla="*/ 2147483647 w 2752"/>
              <a:gd name="T45" fmla="*/ 2147483647 h 1044"/>
              <a:gd name="T46" fmla="*/ 2147483647 w 2752"/>
              <a:gd name="T47" fmla="*/ 2147483647 h 1044"/>
              <a:gd name="T48" fmla="*/ 2147483647 w 2752"/>
              <a:gd name="T49" fmla="*/ 2147483647 h 1044"/>
              <a:gd name="T50" fmla="*/ 2147483647 w 2752"/>
              <a:gd name="T51" fmla="*/ 2147483647 h 1044"/>
              <a:gd name="T52" fmla="*/ 2147483647 w 2752"/>
              <a:gd name="T53" fmla="*/ 2147483647 h 1044"/>
              <a:gd name="T54" fmla="*/ 2147483647 w 2752"/>
              <a:gd name="T55" fmla="*/ 2147483647 h 1044"/>
              <a:gd name="T56" fmla="*/ 2147483647 w 2752"/>
              <a:gd name="T57" fmla="*/ 2147483647 h 1044"/>
              <a:gd name="T58" fmla="*/ 2147483647 w 2752"/>
              <a:gd name="T59" fmla="*/ 2147483647 h 1044"/>
              <a:gd name="T60" fmla="*/ 2147483647 w 2752"/>
              <a:gd name="T61" fmla="*/ 2147483647 h 1044"/>
              <a:gd name="T62" fmla="*/ 2147483647 w 2752"/>
              <a:gd name="T63" fmla="*/ 2147483647 h 1044"/>
              <a:gd name="T64" fmla="*/ 2147483647 w 2752"/>
              <a:gd name="T65" fmla="*/ 2147483647 h 1044"/>
              <a:gd name="T66" fmla="*/ 2147483647 w 2752"/>
              <a:gd name="T67" fmla="*/ 2147483647 h 1044"/>
              <a:gd name="T68" fmla="*/ 2147483647 w 2752"/>
              <a:gd name="T69" fmla="*/ 2147483647 h 1044"/>
              <a:gd name="T70" fmla="*/ 2147483647 w 2752"/>
              <a:gd name="T71" fmla="*/ 2147483647 h 1044"/>
              <a:gd name="T72" fmla="*/ 2147483647 w 2752"/>
              <a:gd name="T73" fmla="*/ 2147483647 h 1044"/>
              <a:gd name="T74" fmla="*/ 2147483647 w 2752"/>
              <a:gd name="T75" fmla="*/ 2147483647 h 1044"/>
              <a:gd name="T76" fmla="*/ 2147483647 w 2752"/>
              <a:gd name="T77" fmla="*/ 2147483647 h 1044"/>
              <a:gd name="T78" fmla="*/ 2147483647 w 2752"/>
              <a:gd name="T79" fmla="*/ 2147483647 h 1044"/>
              <a:gd name="T80" fmla="*/ 2147483647 w 2752"/>
              <a:gd name="T81" fmla="*/ 2147483647 h 1044"/>
              <a:gd name="T82" fmla="*/ 2147483647 w 2752"/>
              <a:gd name="T83" fmla="*/ 2147483647 h 1044"/>
              <a:gd name="T84" fmla="*/ 2147483647 w 2752"/>
              <a:gd name="T85" fmla="*/ 2147483647 h 1044"/>
              <a:gd name="T86" fmla="*/ 2147483647 w 2752"/>
              <a:gd name="T87" fmla="*/ 2147483647 h 1044"/>
              <a:gd name="T88" fmla="*/ 2147483647 w 2752"/>
              <a:gd name="T89" fmla="*/ 2147483647 h 1044"/>
              <a:gd name="T90" fmla="*/ 2147483647 w 2752"/>
              <a:gd name="T91" fmla="*/ 2147483647 h 1044"/>
              <a:gd name="T92" fmla="*/ 2147483647 w 2752"/>
              <a:gd name="T93" fmla="*/ 2147483647 h 1044"/>
              <a:gd name="T94" fmla="*/ 2147483647 w 2752"/>
              <a:gd name="T95" fmla="*/ 2147483647 h 1044"/>
              <a:gd name="T96" fmla="*/ 2147483647 w 2752"/>
              <a:gd name="T97" fmla="*/ 2147483647 h 1044"/>
              <a:gd name="T98" fmla="*/ 2147483647 w 2752"/>
              <a:gd name="T99" fmla="*/ 2147483647 h 1044"/>
              <a:gd name="T100" fmla="*/ 2147483647 w 2752"/>
              <a:gd name="T101" fmla="*/ 2147483647 h 1044"/>
              <a:gd name="T102" fmla="*/ 2147483647 w 2752"/>
              <a:gd name="T103" fmla="*/ 2147483647 h 1044"/>
              <a:gd name="T104" fmla="*/ 2147483647 w 2752"/>
              <a:gd name="T105" fmla="*/ 2147483647 h 1044"/>
              <a:gd name="T106" fmla="*/ 2147483647 w 2752"/>
              <a:gd name="T107" fmla="*/ 2147483647 h 1044"/>
              <a:gd name="T108" fmla="*/ 2147483647 w 2752"/>
              <a:gd name="T109" fmla="*/ 2147483647 h 1044"/>
              <a:gd name="T110" fmla="*/ 2147483647 w 2752"/>
              <a:gd name="T111" fmla="*/ 2147483647 h 1044"/>
              <a:gd name="T112" fmla="*/ 2147483647 w 2752"/>
              <a:gd name="T113" fmla="*/ 2147483647 h 1044"/>
              <a:gd name="T114" fmla="*/ 2147483647 w 2752"/>
              <a:gd name="T115" fmla="*/ 2147483647 h 104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752"/>
              <a:gd name="T175" fmla="*/ 0 h 1044"/>
              <a:gd name="T176" fmla="*/ 2752 w 2752"/>
              <a:gd name="T177" fmla="*/ 1044 h 104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752" h="1044" extrusionOk="0">
                <a:moveTo>
                  <a:pt x="364" y="119"/>
                </a:moveTo>
                <a:cubicBezTo>
                  <a:pt x="360" y="100"/>
                  <a:pt x="359" y="75"/>
                  <a:pt x="353" y="57"/>
                </a:cubicBezTo>
                <a:cubicBezTo>
                  <a:pt x="346" y="34"/>
                  <a:pt x="332" y="18"/>
                  <a:pt x="320" y="0"/>
                </a:cubicBezTo>
                <a:cubicBezTo>
                  <a:pt x="307" y="46"/>
                  <a:pt x="294" y="93"/>
                  <a:pt x="280" y="139"/>
                </a:cubicBezTo>
                <a:cubicBezTo>
                  <a:pt x="214" y="362"/>
                  <a:pt x="5" y="668"/>
                  <a:pt x="0" y="894"/>
                </a:cubicBezTo>
                <a:cubicBezTo>
                  <a:pt x="2" y="900"/>
                  <a:pt x="4" y="906"/>
                  <a:pt x="6" y="912"/>
                </a:cubicBezTo>
                <a:cubicBezTo>
                  <a:pt x="59" y="921"/>
                  <a:pt x="101" y="909"/>
                  <a:pt x="154" y="900"/>
                </a:cubicBezTo>
                <a:cubicBezTo>
                  <a:pt x="230" y="887"/>
                  <a:pt x="307" y="862"/>
                  <a:pt x="382" y="851"/>
                </a:cubicBezTo>
                <a:cubicBezTo>
                  <a:pt x="438" y="843"/>
                  <a:pt x="491" y="836"/>
                  <a:pt x="546" y="821"/>
                </a:cubicBezTo>
                <a:cubicBezTo>
                  <a:pt x="556" y="818"/>
                  <a:pt x="565" y="816"/>
                  <a:pt x="575" y="813"/>
                </a:cubicBezTo>
              </a:path>
              <a:path w="2752" h="1044" extrusionOk="0">
                <a:moveTo>
                  <a:pt x="854" y="506"/>
                </a:moveTo>
                <a:cubicBezTo>
                  <a:pt x="902" y="475"/>
                  <a:pt x="927" y="439"/>
                  <a:pt x="958" y="395"/>
                </a:cubicBezTo>
                <a:cubicBezTo>
                  <a:pt x="984" y="357"/>
                  <a:pt x="995" y="332"/>
                  <a:pt x="994" y="287"/>
                </a:cubicBezTo>
                <a:cubicBezTo>
                  <a:pt x="994" y="282"/>
                  <a:pt x="994" y="277"/>
                  <a:pt x="994" y="272"/>
                </a:cubicBezTo>
                <a:cubicBezTo>
                  <a:pt x="959" y="261"/>
                  <a:pt x="934" y="279"/>
                  <a:pt x="903" y="303"/>
                </a:cubicBezTo>
                <a:cubicBezTo>
                  <a:pt x="820" y="367"/>
                  <a:pt x="744" y="466"/>
                  <a:pt x="711" y="566"/>
                </a:cubicBezTo>
                <a:cubicBezTo>
                  <a:pt x="697" y="610"/>
                  <a:pt x="697" y="651"/>
                  <a:pt x="715" y="694"/>
                </a:cubicBezTo>
                <a:cubicBezTo>
                  <a:pt x="736" y="744"/>
                  <a:pt x="777" y="790"/>
                  <a:pt x="813" y="830"/>
                </a:cubicBezTo>
                <a:cubicBezTo>
                  <a:pt x="840" y="860"/>
                  <a:pt x="870" y="886"/>
                  <a:pt x="895" y="918"/>
                </a:cubicBezTo>
                <a:cubicBezTo>
                  <a:pt x="914" y="942"/>
                  <a:pt x="932" y="966"/>
                  <a:pt x="948" y="991"/>
                </a:cubicBezTo>
                <a:cubicBezTo>
                  <a:pt x="961" y="1011"/>
                  <a:pt x="972" y="1026"/>
                  <a:pt x="986" y="1043"/>
                </a:cubicBezTo>
              </a:path>
              <a:path w="2752" h="1044" extrusionOk="0">
                <a:moveTo>
                  <a:pt x="820" y="421"/>
                </a:moveTo>
                <a:cubicBezTo>
                  <a:pt x="835" y="376"/>
                  <a:pt x="854" y="364"/>
                  <a:pt x="888" y="333"/>
                </a:cubicBezTo>
                <a:cubicBezTo>
                  <a:pt x="937" y="289"/>
                  <a:pt x="996" y="257"/>
                  <a:pt x="1060" y="236"/>
                </a:cubicBezTo>
                <a:cubicBezTo>
                  <a:pt x="1122" y="215"/>
                  <a:pt x="1189" y="208"/>
                  <a:pt x="1254" y="201"/>
                </a:cubicBezTo>
                <a:cubicBezTo>
                  <a:pt x="1288" y="197"/>
                  <a:pt x="1314" y="184"/>
                  <a:pt x="1348" y="185"/>
                </a:cubicBezTo>
              </a:path>
              <a:path w="2752" h="1044" extrusionOk="0">
                <a:moveTo>
                  <a:pt x="880" y="610"/>
                </a:moveTo>
                <a:cubicBezTo>
                  <a:pt x="881" y="649"/>
                  <a:pt x="903" y="639"/>
                  <a:pt x="940" y="629"/>
                </a:cubicBezTo>
                <a:cubicBezTo>
                  <a:pt x="991" y="615"/>
                  <a:pt x="1038" y="594"/>
                  <a:pt x="1088" y="577"/>
                </a:cubicBezTo>
                <a:cubicBezTo>
                  <a:pt x="1125" y="564"/>
                  <a:pt x="1165" y="535"/>
                  <a:pt x="1200" y="526"/>
                </a:cubicBezTo>
                <a:cubicBezTo>
                  <a:pt x="1218" y="527"/>
                  <a:pt x="1224" y="525"/>
                  <a:pt x="1222" y="540"/>
                </a:cubicBezTo>
              </a:path>
              <a:path w="2752" h="1044" extrusionOk="0">
                <a:moveTo>
                  <a:pt x="974" y="850"/>
                </a:moveTo>
                <a:cubicBezTo>
                  <a:pt x="959" y="873"/>
                  <a:pt x="922" y="922"/>
                  <a:pt x="977" y="935"/>
                </a:cubicBezTo>
                <a:cubicBezTo>
                  <a:pt x="1027" y="946"/>
                  <a:pt x="1115" y="923"/>
                  <a:pt x="1164" y="914"/>
                </a:cubicBezTo>
                <a:cubicBezTo>
                  <a:pt x="1251" y="898"/>
                  <a:pt x="1333" y="865"/>
                  <a:pt x="1413" y="830"/>
                </a:cubicBezTo>
                <a:cubicBezTo>
                  <a:pt x="1466" y="808"/>
                  <a:pt x="1482" y="802"/>
                  <a:pt x="1511" y="777"/>
                </a:cubicBezTo>
              </a:path>
              <a:path w="2752" h="1044" extrusionOk="0">
                <a:moveTo>
                  <a:pt x="1846" y="729"/>
                </a:moveTo>
                <a:cubicBezTo>
                  <a:pt x="1849" y="772"/>
                  <a:pt x="1860" y="820"/>
                  <a:pt x="1836" y="858"/>
                </a:cubicBezTo>
                <a:cubicBezTo>
                  <a:pt x="1833" y="871"/>
                  <a:pt x="1832" y="875"/>
                  <a:pt x="1821" y="876"/>
                </a:cubicBezTo>
                <a:cubicBezTo>
                  <a:pt x="1790" y="850"/>
                  <a:pt x="1782" y="830"/>
                  <a:pt x="1762" y="789"/>
                </a:cubicBezTo>
                <a:cubicBezTo>
                  <a:pt x="1694" y="648"/>
                  <a:pt x="1648" y="495"/>
                  <a:pt x="1605" y="344"/>
                </a:cubicBezTo>
                <a:cubicBezTo>
                  <a:pt x="1589" y="287"/>
                  <a:pt x="1550" y="211"/>
                  <a:pt x="1565" y="149"/>
                </a:cubicBezTo>
                <a:cubicBezTo>
                  <a:pt x="1575" y="107"/>
                  <a:pt x="1629" y="100"/>
                  <a:pt x="1661" y="90"/>
                </a:cubicBezTo>
                <a:cubicBezTo>
                  <a:pt x="1721" y="71"/>
                  <a:pt x="1786" y="75"/>
                  <a:pt x="1849" y="65"/>
                </a:cubicBezTo>
                <a:cubicBezTo>
                  <a:pt x="1887" y="57"/>
                  <a:pt x="1900" y="54"/>
                  <a:pt x="1926" y="56"/>
                </a:cubicBezTo>
              </a:path>
              <a:path w="2752" h="1044" extrusionOk="0">
                <a:moveTo>
                  <a:pt x="1841" y="345"/>
                </a:moveTo>
                <a:cubicBezTo>
                  <a:pt x="1846" y="391"/>
                  <a:pt x="1841" y="419"/>
                  <a:pt x="1883" y="445"/>
                </a:cubicBezTo>
                <a:cubicBezTo>
                  <a:pt x="1918" y="467"/>
                  <a:pt x="2011" y="455"/>
                  <a:pt x="2044" y="438"/>
                </a:cubicBezTo>
                <a:cubicBezTo>
                  <a:pt x="2106" y="406"/>
                  <a:pt x="2175" y="355"/>
                  <a:pt x="2229" y="308"/>
                </a:cubicBezTo>
                <a:cubicBezTo>
                  <a:pt x="2266" y="276"/>
                  <a:pt x="2331" y="202"/>
                  <a:pt x="2382" y="192"/>
                </a:cubicBezTo>
                <a:cubicBezTo>
                  <a:pt x="2441" y="180"/>
                  <a:pt x="2457" y="233"/>
                  <a:pt x="2466" y="277"/>
                </a:cubicBezTo>
                <a:cubicBezTo>
                  <a:pt x="2483" y="364"/>
                  <a:pt x="2464" y="461"/>
                  <a:pt x="2455" y="550"/>
                </a:cubicBezTo>
                <a:cubicBezTo>
                  <a:pt x="2446" y="635"/>
                  <a:pt x="2440" y="725"/>
                  <a:pt x="2426" y="809"/>
                </a:cubicBezTo>
                <a:cubicBezTo>
                  <a:pt x="2416" y="871"/>
                  <a:pt x="2427" y="853"/>
                  <a:pt x="2404" y="823"/>
                </a:cubicBezTo>
              </a:path>
              <a:path w="2752" h="1044" extrusionOk="0">
                <a:moveTo>
                  <a:pt x="2155" y="158"/>
                </a:moveTo>
                <a:cubicBezTo>
                  <a:pt x="2164" y="121"/>
                  <a:pt x="2226" y="145"/>
                  <a:pt x="2260" y="144"/>
                </a:cubicBezTo>
                <a:cubicBezTo>
                  <a:pt x="2387" y="141"/>
                  <a:pt x="2512" y="136"/>
                  <a:pt x="2637" y="112"/>
                </a:cubicBezTo>
                <a:cubicBezTo>
                  <a:pt x="2675" y="103"/>
                  <a:pt x="2713" y="95"/>
                  <a:pt x="2751" y="86"/>
                </a:cubicBezTo>
              </a:path>
            </a:pathLst>
          </a:custGeom>
          <a:noFill/>
          <a:ln w="19050" cap="rnd">
            <a:solidFill>
              <a:srgbClr val="7894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202" name="Ink 3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140575" y="5697538"/>
            <a:ext cx="1862138" cy="469900"/>
          </a:xfrm>
          <a:custGeom>
            <a:avLst/>
            <a:gdLst>
              <a:gd name="T0" fmla="*/ 2147483647 w 5172"/>
              <a:gd name="T1" fmla="*/ 2147483647 h 1305"/>
              <a:gd name="T2" fmla="*/ 2147483647 w 5172"/>
              <a:gd name="T3" fmla="*/ 2147483647 h 1305"/>
              <a:gd name="T4" fmla="*/ 2147483647 w 5172"/>
              <a:gd name="T5" fmla="*/ 2147483647 h 1305"/>
              <a:gd name="T6" fmla="*/ 2147483647 w 5172"/>
              <a:gd name="T7" fmla="*/ 2147483647 h 1305"/>
              <a:gd name="T8" fmla="*/ 2147483647 w 5172"/>
              <a:gd name="T9" fmla="*/ 2147483647 h 1305"/>
              <a:gd name="T10" fmla="*/ 2147483647 w 5172"/>
              <a:gd name="T11" fmla="*/ 2147483647 h 1305"/>
              <a:gd name="T12" fmla="*/ 2147483647 w 5172"/>
              <a:gd name="T13" fmla="*/ 2147483647 h 1305"/>
              <a:gd name="T14" fmla="*/ 2147483647 w 5172"/>
              <a:gd name="T15" fmla="*/ 2147483647 h 1305"/>
              <a:gd name="T16" fmla="*/ 2147483647 w 5172"/>
              <a:gd name="T17" fmla="*/ 2147483647 h 1305"/>
              <a:gd name="T18" fmla="*/ 2147483647 w 5172"/>
              <a:gd name="T19" fmla="*/ 2147483647 h 1305"/>
              <a:gd name="T20" fmla="*/ 2147483647 w 5172"/>
              <a:gd name="T21" fmla="*/ 2147483647 h 1305"/>
              <a:gd name="T22" fmla="*/ 2147483647 w 5172"/>
              <a:gd name="T23" fmla="*/ 2147483647 h 1305"/>
              <a:gd name="T24" fmla="*/ 2147483647 w 5172"/>
              <a:gd name="T25" fmla="*/ 2147483647 h 1305"/>
              <a:gd name="T26" fmla="*/ 2147483647 w 5172"/>
              <a:gd name="T27" fmla="*/ 2147483647 h 1305"/>
              <a:gd name="T28" fmla="*/ 2147483647 w 5172"/>
              <a:gd name="T29" fmla="*/ 2147483647 h 1305"/>
              <a:gd name="T30" fmla="*/ 2147483647 w 5172"/>
              <a:gd name="T31" fmla="*/ 2147483647 h 1305"/>
              <a:gd name="T32" fmla="*/ 2147483647 w 5172"/>
              <a:gd name="T33" fmla="*/ 2147483647 h 1305"/>
              <a:gd name="T34" fmla="*/ 2147483647 w 5172"/>
              <a:gd name="T35" fmla="*/ 2147483647 h 1305"/>
              <a:gd name="T36" fmla="*/ 2147483647 w 5172"/>
              <a:gd name="T37" fmla="*/ 2147483647 h 1305"/>
              <a:gd name="T38" fmla="*/ 2147483647 w 5172"/>
              <a:gd name="T39" fmla="*/ 2147483647 h 1305"/>
              <a:gd name="T40" fmla="*/ 2147483647 w 5172"/>
              <a:gd name="T41" fmla="*/ 2147483647 h 1305"/>
              <a:gd name="T42" fmla="*/ 2147483647 w 5172"/>
              <a:gd name="T43" fmla="*/ 2147483647 h 1305"/>
              <a:gd name="T44" fmla="*/ 2147483647 w 5172"/>
              <a:gd name="T45" fmla="*/ 2147483647 h 1305"/>
              <a:gd name="T46" fmla="*/ 2147483647 w 5172"/>
              <a:gd name="T47" fmla="*/ 2147483647 h 1305"/>
              <a:gd name="T48" fmla="*/ 2147483647 w 5172"/>
              <a:gd name="T49" fmla="*/ 2147483647 h 1305"/>
              <a:gd name="T50" fmla="*/ 2147483647 w 5172"/>
              <a:gd name="T51" fmla="*/ 2147483647 h 1305"/>
              <a:gd name="T52" fmla="*/ 2147483647 w 5172"/>
              <a:gd name="T53" fmla="*/ 2147483647 h 1305"/>
              <a:gd name="T54" fmla="*/ 2147483647 w 5172"/>
              <a:gd name="T55" fmla="*/ 2147483647 h 1305"/>
              <a:gd name="T56" fmla="*/ 2147483647 w 5172"/>
              <a:gd name="T57" fmla="*/ 2147483647 h 1305"/>
              <a:gd name="T58" fmla="*/ 2147483647 w 5172"/>
              <a:gd name="T59" fmla="*/ 2147483647 h 1305"/>
              <a:gd name="T60" fmla="*/ 2147483647 w 5172"/>
              <a:gd name="T61" fmla="*/ 2147483647 h 1305"/>
              <a:gd name="T62" fmla="*/ 2147483647 w 5172"/>
              <a:gd name="T63" fmla="*/ 2147483647 h 1305"/>
              <a:gd name="T64" fmla="*/ 2147483647 w 5172"/>
              <a:gd name="T65" fmla="*/ 2147483647 h 1305"/>
              <a:gd name="T66" fmla="*/ 2147483647 w 5172"/>
              <a:gd name="T67" fmla="*/ 2147483647 h 1305"/>
              <a:gd name="T68" fmla="*/ 2147483647 w 5172"/>
              <a:gd name="T69" fmla="*/ 2147483647 h 1305"/>
              <a:gd name="T70" fmla="*/ 2147483647 w 5172"/>
              <a:gd name="T71" fmla="*/ 2147483647 h 1305"/>
              <a:gd name="T72" fmla="*/ 2147483647 w 5172"/>
              <a:gd name="T73" fmla="*/ 2147483647 h 1305"/>
              <a:gd name="T74" fmla="*/ 2147483647 w 5172"/>
              <a:gd name="T75" fmla="*/ 2147483647 h 1305"/>
              <a:gd name="T76" fmla="*/ 2147483647 w 5172"/>
              <a:gd name="T77" fmla="*/ 2147483647 h 1305"/>
              <a:gd name="T78" fmla="*/ 2147483647 w 5172"/>
              <a:gd name="T79" fmla="*/ 2147483647 h 1305"/>
              <a:gd name="T80" fmla="*/ 2147483647 w 5172"/>
              <a:gd name="T81" fmla="*/ 2147483647 h 1305"/>
              <a:gd name="T82" fmla="*/ 2147483647 w 5172"/>
              <a:gd name="T83" fmla="*/ 2147483647 h 1305"/>
              <a:gd name="T84" fmla="*/ 2147483647 w 5172"/>
              <a:gd name="T85" fmla="*/ 2147483647 h 130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172"/>
              <a:gd name="T130" fmla="*/ 0 h 1305"/>
              <a:gd name="T131" fmla="*/ 5172 w 5172"/>
              <a:gd name="T132" fmla="*/ 1305 h 130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172" h="1305" extrusionOk="0">
                <a:moveTo>
                  <a:pt x="114" y="310"/>
                </a:moveTo>
                <a:cubicBezTo>
                  <a:pt x="113" y="305"/>
                  <a:pt x="113" y="300"/>
                  <a:pt x="112" y="295"/>
                </a:cubicBezTo>
                <a:cubicBezTo>
                  <a:pt x="84" y="304"/>
                  <a:pt x="67" y="308"/>
                  <a:pt x="48" y="361"/>
                </a:cubicBezTo>
                <a:cubicBezTo>
                  <a:pt x="7" y="473"/>
                  <a:pt x="0" y="602"/>
                  <a:pt x="0" y="720"/>
                </a:cubicBezTo>
                <a:cubicBezTo>
                  <a:pt x="0" y="858"/>
                  <a:pt x="22" y="991"/>
                  <a:pt x="66" y="1121"/>
                </a:cubicBezTo>
                <a:cubicBezTo>
                  <a:pt x="87" y="1182"/>
                  <a:pt x="116" y="1269"/>
                  <a:pt x="183" y="1295"/>
                </a:cubicBezTo>
                <a:cubicBezTo>
                  <a:pt x="242" y="1318"/>
                  <a:pt x="283" y="1280"/>
                  <a:pt x="326" y="1246"/>
                </a:cubicBezTo>
              </a:path>
              <a:path w="5172" h="1305" extrusionOk="0">
                <a:moveTo>
                  <a:pt x="552" y="845"/>
                </a:moveTo>
                <a:cubicBezTo>
                  <a:pt x="575" y="882"/>
                  <a:pt x="565" y="917"/>
                  <a:pt x="560" y="960"/>
                </a:cubicBezTo>
                <a:cubicBezTo>
                  <a:pt x="553" y="1024"/>
                  <a:pt x="546" y="1086"/>
                  <a:pt x="525" y="1147"/>
                </a:cubicBezTo>
                <a:cubicBezTo>
                  <a:pt x="517" y="1170"/>
                  <a:pt x="511" y="1190"/>
                  <a:pt x="498" y="1206"/>
                </a:cubicBezTo>
                <a:cubicBezTo>
                  <a:pt x="485" y="1176"/>
                  <a:pt x="487" y="1154"/>
                  <a:pt x="485" y="1120"/>
                </a:cubicBezTo>
              </a:path>
              <a:path w="5172" h="1305" extrusionOk="0">
                <a:moveTo>
                  <a:pt x="558" y="356"/>
                </a:moveTo>
                <a:cubicBezTo>
                  <a:pt x="544" y="389"/>
                  <a:pt x="526" y="416"/>
                  <a:pt x="517" y="452"/>
                </a:cubicBezTo>
                <a:cubicBezTo>
                  <a:pt x="514" y="466"/>
                  <a:pt x="511" y="481"/>
                  <a:pt x="508" y="495"/>
                </a:cubicBezTo>
              </a:path>
              <a:path w="5172" h="1305" extrusionOk="0">
                <a:moveTo>
                  <a:pt x="629" y="1235"/>
                </a:moveTo>
                <a:cubicBezTo>
                  <a:pt x="690" y="1245"/>
                  <a:pt x="697" y="1201"/>
                  <a:pt x="721" y="1145"/>
                </a:cubicBezTo>
                <a:cubicBezTo>
                  <a:pt x="752" y="1074"/>
                  <a:pt x="774" y="1002"/>
                  <a:pt x="792" y="926"/>
                </a:cubicBezTo>
                <a:cubicBezTo>
                  <a:pt x="800" y="890"/>
                  <a:pt x="802" y="880"/>
                  <a:pt x="808" y="857"/>
                </a:cubicBezTo>
                <a:cubicBezTo>
                  <a:pt x="825" y="879"/>
                  <a:pt x="843" y="916"/>
                  <a:pt x="861" y="946"/>
                </a:cubicBezTo>
                <a:cubicBezTo>
                  <a:pt x="884" y="984"/>
                  <a:pt x="918" y="1024"/>
                  <a:pt x="965" y="1031"/>
                </a:cubicBezTo>
                <a:cubicBezTo>
                  <a:pt x="1001" y="1037"/>
                  <a:pt x="1037" y="1009"/>
                  <a:pt x="1051" y="977"/>
                </a:cubicBezTo>
                <a:cubicBezTo>
                  <a:pt x="1073" y="928"/>
                  <a:pt x="1049" y="873"/>
                  <a:pt x="1005" y="848"/>
                </a:cubicBezTo>
                <a:cubicBezTo>
                  <a:pt x="978" y="833"/>
                  <a:pt x="982" y="842"/>
                  <a:pt x="962" y="850"/>
                </a:cubicBezTo>
                <a:cubicBezTo>
                  <a:pt x="987" y="884"/>
                  <a:pt x="1014" y="898"/>
                  <a:pt x="1051" y="920"/>
                </a:cubicBezTo>
                <a:cubicBezTo>
                  <a:pt x="1092" y="945"/>
                  <a:pt x="1136" y="966"/>
                  <a:pt x="1176" y="993"/>
                </a:cubicBezTo>
                <a:cubicBezTo>
                  <a:pt x="1212" y="1017"/>
                  <a:pt x="1246" y="1054"/>
                  <a:pt x="1243" y="1101"/>
                </a:cubicBezTo>
                <a:cubicBezTo>
                  <a:pt x="1241" y="1133"/>
                  <a:pt x="1217" y="1171"/>
                  <a:pt x="1194" y="1193"/>
                </a:cubicBezTo>
                <a:cubicBezTo>
                  <a:pt x="1170" y="1216"/>
                  <a:pt x="1136" y="1225"/>
                  <a:pt x="1103" y="1221"/>
                </a:cubicBezTo>
                <a:cubicBezTo>
                  <a:pt x="1075" y="1218"/>
                  <a:pt x="1055" y="1197"/>
                  <a:pt x="1045" y="1171"/>
                </a:cubicBezTo>
                <a:cubicBezTo>
                  <a:pt x="1043" y="1147"/>
                  <a:pt x="1042" y="1138"/>
                  <a:pt x="1044" y="1121"/>
                </a:cubicBezTo>
              </a:path>
              <a:path w="5172" h="1305" extrusionOk="0">
                <a:moveTo>
                  <a:pt x="1247" y="960"/>
                </a:moveTo>
                <a:cubicBezTo>
                  <a:pt x="1272" y="987"/>
                  <a:pt x="1280" y="992"/>
                  <a:pt x="1314" y="983"/>
                </a:cubicBezTo>
                <a:cubicBezTo>
                  <a:pt x="1374" y="968"/>
                  <a:pt x="1413" y="929"/>
                  <a:pt x="1437" y="872"/>
                </a:cubicBezTo>
                <a:cubicBezTo>
                  <a:pt x="1451" y="840"/>
                  <a:pt x="1450" y="822"/>
                  <a:pt x="1426" y="799"/>
                </a:cubicBezTo>
                <a:cubicBezTo>
                  <a:pt x="1384" y="811"/>
                  <a:pt x="1362" y="832"/>
                  <a:pt x="1336" y="869"/>
                </a:cubicBezTo>
                <a:cubicBezTo>
                  <a:pt x="1300" y="920"/>
                  <a:pt x="1275" y="975"/>
                  <a:pt x="1269" y="1038"/>
                </a:cubicBezTo>
                <a:cubicBezTo>
                  <a:pt x="1265" y="1082"/>
                  <a:pt x="1276" y="1117"/>
                  <a:pt x="1318" y="1134"/>
                </a:cubicBezTo>
                <a:cubicBezTo>
                  <a:pt x="1363" y="1152"/>
                  <a:pt x="1415" y="1156"/>
                  <a:pt x="1462" y="1164"/>
                </a:cubicBezTo>
                <a:cubicBezTo>
                  <a:pt x="1486" y="1168"/>
                  <a:pt x="1507" y="1175"/>
                  <a:pt x="1530" y="1178"/>
                </a:cubicBezTo>
                <a:cubicBezTo>
                  <a:pt x="1544" y="1146"/>
                  <a:pt x="1538" y="1123"/>
                  <a:pt x="1536" y="1088"/>
                </a:cubicBezTo>
                <a:cubicBezTo>
                  <a:pt x="1534" y="1044"/>
                  <a:pt x="1532" y="1000"/>
                  <a:pt x="1535" y="956"/>
                </a:cubicBezTo>
                <a:cubicBezTo>
                  <a:pt x="1536" y="933"/>
                  <a:pt x="1541" y="924"/>
                  <a:pt x="1547" y="904"/>
                </a:cubicBezTo>
                <a:cubicBezTo>
                  <a:pt x="1561" y="927"/>
                  <a:pt x="1563" y="941"/>
                  <a:pt x="1566" y="972"/>
                </a:cubicBezTo>
                <a:cubicBezTo>
                  <a:pt x="1570" y="1010"/>
                  <a:pt x="1574" y="1052"/>
                  <a:pt x="1587" y="1088"/>
                </a:cubicBezTo>
                <a:cubicBezTo>
                  <a:pt x="1599" y="1121"/>
                  <a:pt x="1614" y="1144"/>
                  <a:pt x="1646" y="1158"/>
                </a:cubicBezTo>
                <a:cubicBezTo>
                  <a:pt x="1671" y="1169"/>
                  <a:pt x="1697" y="1166"/>
                  <a:pt x="1719" y="1151"/>
                </a:cubicBezTo>
                <a:cubicBezTo>
                  <a:pt x="1744" y="1134"/>
                  <a:pt x="1758" y="1104"/>
                  <a:pt x="1773" y="1079"/>
                </a:cubicBezTo>
              </a:path>
              <a:path w="5172" h="1305" extrusionOk="0">
                <a:moveTo>
                  <a:pt x="1831" y="454"/>
                </a:moveTo>
                <a:cubicBezTo>
                  <a:pt x="1827" y="448"/>
                  <a:pt x="1823" y="443"/>
                  <a:pt x="1819" y="437"/>
                </a:cubicBezTo>
                <a:cubicBezTo>
                  <a:pt x="1800" y="467"/>
                  <a:pt x="1794" y="502"/>
                  <a:pt x="1791" y="548"/>
                </a:cubicBezTo>
                <a:cubicBezTo>
                  <a:pt x="1778" y="756"/>
                  <a:pt x="1773" y="1028"/>
                  <a:pt x="1854" y="1224"/>
                </a:cubicBezTo>
                <a:cubicBezTo>
                  <a:pt x="1841" y="1188"/>
                  <a:pt x="1826" y="1152"/>
                  <a:pt x="1810" y="1117"/>
                </a:cubicBezTo>
                <a:cubicBezTo>
                  <a:pt x="1776" y="1045"/>
                  <a:pt x="1731" y="971"/>
                  <a:pt x="1719" y="892"/>
                </a:cubicBezTo>
                <a:cubicBezTo>
                  <a:pt x="1712" y="847"/>
                  <a:pt x="1747" y="834"/>
                  <a:pt x="1789" y="827"/>
                </a:cubicBezTo>
                <a:cubicBezTo>
                  <a:pt x="1851" y="817"/>
                  <a:pt x="1910" y="803"/>
                  <a:pt x="1971" y="786"/>
                </a:cubicBezTo>
                <a:cubicBezTo>
                  <a:pt x="1988" y="781"/>
                  <a:pt x="2005" y="776"/>
                  <a:pt x="2022" y="771"/>
                </a:cubicBezTo>
              </a:path>
              <a:path w="5172" h="1305" extrusionOk="0">
                <a:moveTo>
                  <a:pt x="2331" y="825"/>
                </a:moveTo>
                <a:cubicBezTo>
                  <a:pt x="2365" y="837"/>
                  <a:pt x="2364" y="869"/>
                  <a:pt x="2375" y="902"/>
                </a:cubicBezTo>
                <a:cubicBezTo>
                  <a:pt x="2393" y="959"/>
                  <a:pt x="2408" y="1016"/>
                  <a:pt x="2422" y="1074"/>
                </a:cubicBezTo>
                <a:cubicBezTo>
                  <a:pt x="2429" y="1104"/>
                  <a:pt x="2436" y="1134"/>
                  <a:pt x="2445" y="1164"/>
                </a:cubicBezTo>
                <a:cubicBezTo>
                  <a:pt x="2468" y="1152"/>
                  <a:pt x="2473" y="1104"/>
                  <a:pt x="2479" y="1075"/>
                </a:cubicBezTo>
                <a:cubicBezTo>
                  <a:pt x="2493" y="1007"/>
                  <a:pt x="2505" y="940"/>
                  <a:pt x="2524" y="873"/>
                </a:cubicBezTo>
                <a:cubicBezTo>
                  <a:pt x="2540" y="821"/>
                  <a:pt x="2544" y="806"/>
                  <a:pt x="2562" y="775"/>
                </a:cubicBezTo>
              </a:path>
              <a:path w="5172" h="1305" extrusionOk="0">
                <a:moveTo>
                  <a:pt x="2982" y="413"/>
                </a:moveTo>
                <a:cubicBezTo>
                  <a:pt x="2995" y="388"/>
                  <a:pt x="2976" y="449"/>
                  <a:pt x="2974" y="460"/>
                </a:cubicBezTo>
                <a:cubicBezTo>
                  <a:pt x="2963" y="530"/>
                  <a:pt x="2950" y="599"/>
                  <a:pt x="2941" y="669"/>
                </a:cubicBezTo>
                <a:cubicBezTo>
                  <a:pt x="2930" y="759"/>
                  <a:pt x="2919" y="848"/>
                  <a:pt x="2910" y="938"/>
                </a:cubicBezTo>
                <a:cubicBezTo>
                  <a:pt x="2905" y="989"/>
                  <a:pt x="2903" y="1039"/>
                  <a:pt x="2904" y="1088"/>
                </a:cubicBezTo>
                <a:cubicBezTo>
                  <a:pt x="2902" y="1103"/>
                  <a:pt x="2901" y="1105"/>
                  <a:pt x="2899" y="1081"/>
                </a:cubicBezTo>
              </a:path>
              <a:path w="5172" h="1305" extrusionOk="0">
                <a:moveTo>
                  <a:pt x="2840" y="579"/>
                </a:moveTo>
                <a:cubicBezTo>
                  <a:pt x="2854" y="507"/>
                  <a:pt x="2863" y="474"/>
                  <a:pt x="2917" y="425"/>
                </a:cubicBezTo>
                <a:cubicBezTo>
                  <a:pt x="2951" y="394"/>
                  <a:pt x="3000" y="371"/>
                  <a:pt x="3047" y="389"/>
                </a:cubicBezTo>
                <a:cubicBezTo>
                  <a:pt x="3098" y="409"/>
                  <a:pt x="3100" y="472"/>
                  <a:pt x="3094" y="518"/>
                </a:cubicBezTo>
                <a:cubicBezTo>
                  <a:pt x="3085" y="590"/>
                  <a:pt x="3054" y="659"/>
                  <a:pt x="3032" y="727"/>
                </a:cubicBezTo>
                <a:cubicBezTo>
                  <a:pt x="3021" y="762"/>
                  <a:pt x="2980" y="848"/>
                  <a:pt x="3007" y="886"/>
                </a:cubicBezTo>
                <a:cubicBezTo>
                  <a:pt x="3021" y="905"/>
                  <a:pt x="3039" y="909"/>
                  <a:pt x="3063" y="902"/>
                </a:cubicBezTo>
                <a:cubicBezTo>
                  <a:pt x="3087" y="895"/>
                  <a:pt x="3111" y="859"/>
                  <a:pt x="3127" y="842"/>
                </a:cubicBezTo>
              </a:path>
              <a:path w="5172" h="1305" extrusionOk="0">
                <a:moveTo>
                  <a:pt x="3315" y="537"/>
                </a:moveTo>
                <a:cubicBezTo>
                  <a:pt x="3332" y="522"/>
                  <a:pt x="3336" y="519"/>
                  <a:pt x="3345" y="509"/>
                </a:cubicBezTo>
                <a:cubicBezTo>
                  <a:pt x="3370" y="547"/>
                  <a:pt x="3363" y="582"/>
                  <a:pt x="3363" y="631"/>
                </a:cubicBezTo>
                <a:cubicBezTo>
                  <a:pt x="3364" y="695"/>
                  <a:pt x="3361" y="760"/>
                  <a:pt x="3359" y="824"/>
                </a:cubicBezTo>
                <a:cubicBezTo>
                  <a:pt x="3359" y="839"/>
                  <a:pt x="3344" y="929"/>
                  <a:pt x="3367" y="935"/>
                </a:cubicBezTo>
                <a:cubicBezTo>
                  <a:pt x="3379" y="925"/>
                  <a:pt x="3384" y="921"/>
                  <a:pt x="3389" y="911"/>
                </a:cubicBezTo>
              </a:path>
              <a:path w="5172" h="1305" extrusionOk="0">
                <a:moveTo>
                  <a:pt x="3588" y="429"/>
                </a:moveTo>
                <a:cubicBezTo>
                  <a:pt x="3586" y="483"/>
                  <a:pt x="3569" y="525"/>
                  <a:pt x="3559" y="577"/>
                </a:cubicBezTo>
                <a:cubicBezTo>
                  <a:pt x="3542" y="659"/>
                  <a:pt x="3530" y="747"/>
                  <a:pt x="3528" y="831"/>
                </a:cubicBezTo>
                <a:cubicBezTo>
                  <a:pt x="3527" y="874"/>
                  <a:pt x="3521" y="949"/>
                  <a:pt x="3557" y="983"/>
                </a:cubicBezTo>
                <a:cubicBezTo>
                  <a:pt x="3583" y="1008"/>
                  <a:pt x="3631" y="963"/>
                  <a:pt x="3648" y="947"/>
                </a:cubicBezTo>
                <a:cubicBezTo>
                  <a:pt x="3684" y="912"/>
                  <a:pt x="3710" y="866"/>
                  <a:pt x="3739" y="825"/>
                </a:cubicBezTo>
                <a:cubicBezTo>
                  <a:pt x="3752" y="807"/>
                  <a:pt x="3763" y="798"/>
                  <a:pt x="3778" y="785"/>
                </a:cubicBezTo>
                <a:cubicBezTo>
                  <a:pt x="3781" y="822"/>
                  <a:pt x="3779" y="858"/>
                  <a:pt x="3780" y="895"/>
                </a:cubicBezTo>
                <a:cubicBezTo>
                  <a:pt x="3781" y="934"/>
                  <a:pt x="3773" y="997"/>
                  <a:pt x="3801" y="1029"/>
                </a:cubicBezTo>
                <a:cubicBezTo>
                  <a:pt x="3819" y="1028"/>
                  <a:pt x="3825" y="1024"/>
                  <a:pt x="3826" y="1006"/>
                </a:cubicBezTo>
              </a:path>
              <a:path w="5172" h="1305" extrusionOk="0">
                <a:moveTo>
                  <a:pt x="3976" y="455"/>
                </a:moveTo>
                <a:cubicBezTo>
                  <a:pt x="3986" y="521"/>
                  <a:pt x="3976" y="579"/>
                  <a:pt x="3974" y="646"/>
                </a:cubicBezTo>
                <a:cubicBezTo>
                  <a:pt x="3971" y="734"/>
                  <a:pt x="3970" y="824"/>
                  <a:pt x="3975" y="911"/>
                </a:cubicBezTo>
                <a:cubicBezTo>
                  <a:pt x="3976" y="930"/>
                  <a:pt x="3975" y="1038"/>
                  <a:pt x="3998" y="1053"/>
                </a:cubicBezTo>
                <a:cubicBezTo>
                  <a:pt x="4001" y="1051"/>
                  <a:pt x="4005" y="1048"/>
                  <a:pt x="4008" y="1046"/>
                </a:cubicBezTo>
              </a:path>
              <a:path w="5172" h="1305" extrusionOk="0">
                <a:moveTo>
                  <a:pt x="4109" y="493"/>
                </a:moveTo>
                <a:cubicBezTo>
                  <a:pt x="4126" y="533"/>
                  <a:pt x="4129" y="578"/>
                  <a:pt x="4130" y="622"/>
                </a:cubicBezTo>
                <a:cubicBezTo>
                  <a:pt x="4131" y="685"/>
                  <a:pt x="4128" y="748"/>
                  <a:pt x="4125" y="811"/>
                </a:cubicBezTo>
                <a:cubicBezTo>
                  <a:pt x="4124" y="842"/>
                  <a:pt x="4122" y="871"/>
                  <a:pt x="4122" y="902"/>
                </a:cubicBezTo>
                <a:cubicBezTo>
                  <a:pt x="4098" y="879"/>
                  <a:pt x="4090" y="854"/>
                  <a:pt x="4072" y="827"/>
                </a:cubicBezTo>
                <a:cubicBezTo>
                  <a:pt x="4060" y="808"/>
                  <a:pt x="4018" y="768"/>
                  <a:pt x="4024" y="741"/>
                </a:cubicBezTo>
                <a:cubicBezTo>
                  <a:pt x="4029" y="716"/>
                  <a:pt x="4057" y="705"/>
                  <a:pt x="4076" y="695"/>
                </a:cubicBezTo>
                <a:cubicBezTo>
                  <a:pt x="4110" y="677"/>
                  <a:pt x="4158" y="659"/>
                  <a:pt x="4187" y="636"/>
                </a:cubicBezTo>
                <a:cubicBezTo>
                  <a:pt x="4215" y="613"/>
                  <a:pt x="4257" y="579"/>
                  <a:pt x="4279" y="550"/>
                </a:cubicBezTo>
                <a:cubicBezTo>
                  <a:pt x="4300" y="523"/>
                  <a:pt x="4318" y="496"/>
                  <a:pt x="4336" y="468"/>
                </a:cubicBezTo>
                <a:cubicBezTo>
                  <a:pt x="4345" y="454"/>
                  <a:pt x="4352" y="452"/>
                  <a:pt x="4362" y="445"/>
                </a:cubicBezTo>
                <a:cubicBezTo>
                  <a:pt x="4364" y="475"/>
                  <a:pt x="4359" y="505"/>
                  <a:pt x="4355" y="536"/>
                </a:cubicBezTo>
                <a:cubicBezTo>
                  <a:pt x="4348" y="593"/>
                  <a:pt x="4335" y="648"/>
                  <a:pt x="4324" y="704"/>
                </a:cubicBezTo>
                <a:cubicBezTo>
                  <a:pt x="4316" y="744"/>
                  <a:pt x="4307" y="785"/>
                  <a:pt x="4301" y="826"/>
                </a:cubicBezTo>
                <a:cubicBezTo>
                  <a:pt x="4298" y="846"/>
                  <a:pt x="4314" y="872"/>
                  <a:pt x="4328" y="842"/>
                </a:cubicBezTo>
                <a:cubicBezTo>
                  <a:pt x="4328" y="838"/>
                  <a:pt x="4329" y="833"/>
                  <a:pt x="4329" y="829"/>
                </a:cubicBezTo>
              </a:path>
              <a:path w="5172" h="1305" extrusionOk="0">
                <a:moveTo>
                  <a:pt x="4174" y="372"/>
                </a:moveTo>
                <a:cubicBezTo>
                  <a:pt x="4218" y="358"/>
                  <a:pt x="4262" y="376"/>
                  <a:pt x="4311" y="377"/>
                </a:cubicBezTo>
                <a:cubicBezTo>
                  <a:pt x="4369" y="379"/>
                  <a:pt x="4415" y="379"/>
                  <a:pt x="4474" y="387"/>
                </a:cubicBezTo>
              </a:path>
              <a:path w="5172" h="1305" extrusionOk="0">
                <a:moveTo>
                  <a:pt x="4656" y="42"/>
                </a:moveTo>
                <a:cubicBezTo>
                  <a:pt x="4722" y="-18"/>
                  <a:pt x="4734" y="85"/>
                  <a:pt x="4747" y="168"/>
                </a:cubicBezTo>
                <a:cubicBezTo>
                  <a:pt x="4767" y="294"/>
                  <a:pt x="4773" y="420"/>
                  <a:pt x="4758" y="547"/>
                </a:cubicBezTo>
                <a:cubicBezTo>
                  <a:pt x="4745" y="660"/>
                  <a:pt x="4719" y="773"/>
                  <a:pt x="4692" y="883"/>
                </a:cubicBezTo>
                <a:cubicBezTo>
                  <a:pt x="4676" y="945"/>
                  <a:pt x="4671" y="965"/>
                  <a:pt x="4662" y="1006"/>
                </a:cubicBezTo>
              </a:path>
              <a:path w="5172" h="1305" extrusionOk="0">
                <a:moveTo>
                  <a:pt x="4898" y="231"/>
                </a:moveTo>
                <a:cubicBezTo>
                  <a:pt x="4994" y="141"/>
                  <a:pt x="5050" y="186"/>
                  <a:pt x="5111" y="308"/>
                </a:cubicBezTo>
                <a:cubicBezTo>
                  <a:pt x="5163" y="412"/>
                  <a:pt x="5150" y="553"/>
                  <a:pt x="5155" y="665"/>
                </a:cubicBezTo>
                <a:cubicBezTo>
                  <a:pt x="5159" y="741"/>
                  <a:pt x="5165" y="818"/>
                  <a:pt x="5169" y="894"/>
                </a:cubicBezTo>
                <a:cubicBezTo>
                  <a:pt x="5174" y="998"/>
                  <a:pt x="5149" y="1054"/>
                  <a:pt x="5052" y="1096"/>
                </a:cubicBezTo>
                <a:cubicBezTo>
                  <a:pt x="4991" y="1114"/>
                  <a:pt x="4975" y="1119"/>
                  <a:pt x="4936" y="1127"/>
                </a:cubicBezTo>
              </a:path>
            </a:pathLst>
          </a:custGeom>
          <a:noFill/>
          <a:ln w="19050" cap="rnd">
            <a:solidFill>
              <a:srgbClr val="7894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203" name="Ink 3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335588" y="2319338"/>
            <a:ext cx="277812" cy="292100"/>
          </a:xfrm>
          <a:custGeom>
            <a:avLst/>
            <a:gdLst>
              <a:gd name="T0" fmla="*/ 2147483647 w 774"/>
              <a:gd name="T1" fmla="*/ 2147483647 h 809"/>
              <a:gd name="T2" fmla="*/ 2147483647 w 774"/>
              <a:gd name="T3" fmla="*/ 2147483647 h 809"/>
              <a:gd name="T4" fmla="*/ 2147483647 w 774"/>
              <a:gd name="T5" fmla="*/ 2147483647 h 809"/>
              <a:gd name="T6" fmla="*/ 2147483647 w 774"/>
              <a:gd name="T7" fmla="*/ 2147483647 h 809"/>
              <a:gd name="T8" fmla="*/ 2147483647 w 774"/>
              <a:gd name="T9" fmla="*/ 2147483647 h 809"/>
              <a:gd name="T10" fmla="*/ 0 w 774"/>
              <a:gd name="T11" fmla="*/ 2147483647 h 809"/>
              <a:gd name="T12" fmla="*/ 2147483647 w 774"/>
              <a:gd name="T13" fmla="*/ 2147483647 h 809"/>
              <a:gd name="T14" fmla="*/ 2147483647 w 774"/>
              <a:gd name="T15" fmla="*/ 2147483647 h 809"/>
              <a:gd name="T16" fmla="*/ 2147483647 w 774"/>
              <a:gd name="T17" fmla="*/ 2147483647 h 809"/>
              <a:gd name="T18" fmla="*/ 2147483647 w 774"/>
              <a:gd name="T19" fmla="*/ 2147483647 h 809"/>
              <a:gd name="T20" fmla="*/ 2147483647 w 774"/>
              <a:gd name="T21" fmla="*/ 2147483647 h 809"/>
              <a:gd name="T22" fmla="*/ 2147483647 w 774"/>
              <a:gd name="T23" fmla="*/ 2147483647 h 809"/>
              <a:gd name="T24" fmla="*/ 2147483647 w 774"/>
              <a:gd name="T25" fmla="*/ 2147483647 h 809"/>
              <a:gd name="T26" fmla="*/ 2147483647 w 774"/>
              <a:gd name="T27" fmla="*/ 2147483647 h 809"/>
              <a:gd name="T28" fmla="*/ 2147483647 w 774"/>
              <a:gd name="T29" fmla="*/ 2147483647 h 809"/>
              <a:gd name="T30" fmla="*/ 2147483647 w 774"/>
              <a:gd name="T31" fmla="*/ 2147483647 h 809"/>
              <a:gd name="T32" fmla="*/ 2147483647 w 774"/>
              <a:gd name="T33" fmla="*/ 2147483647 h 809"/>
              <a:gd name="T34" fmla="*/ 2147483647 w 774"/>
              <a:gd name="T35" fmla="*/ 2147483647 h 809"/>
              <a:gd name="T36" fmla="*/ 2147483647 w 774"/>
              <a:gd name="T37" fmla="*/ 2147483647 h 809"/>
              <a:gd name="T38" fmla="*/ 2147483647 w 774"/>
              <a:gd name="T39" fmla="*/ 2147483647 h 809"/>
              <a:gd name="T40" fmla="*/ 2147483647 w 774"/>
              <a:gd name="T41" fmla="*/ 0 h 80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774"/>
              <a:gd name="T64" fmla="*/ 0 h 809"/>
              <a:gd name="T65" fmla="*/ 774 w 774"/>
              <a:gd name="T66" fmla="*/ 809 h 80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774" h="809" extrusionOk="0">
                <a:moveTo>
                  <a:pt x="137" y="85"/>
                </a:moveTo>
                <a:cubicBezTo>
                  <a:pt x="126" y="72"/>
                  <a:pt x="122" y="70"/>
                  <a:pt x="121" y="59"/>
                </a:cubicBezTo>
                <a:cubicBezTo>
                  <a:pt x="109" y="97"/>
                  <a:pt x="105" y="135"/>
                  <a:pt x="100" y="174"/>
                </a:cubicBezTo>
                <a:cubicBezTo>
                  <a:pt x="84" y="307"/>
                  <a:pt x="69" y="440"/>
                  <a:pt x="47" y="572"/>
                </a:cubicBezTo>
                <a:cubicBezTo>
                  <a:pt x="36" y="639"/>
                  <a:pt x="21" y="705"/>
                  <a:pt x="7" y="771"/>
                </a:cubicBezTo>
                <a:cubicBezTo>
                  <a:pt x="3" y="792"/>
                  <a:pt x="2" y="796"/>
                  <a:pt x="0" y="808"/>
                </a:cubicBezTo>
                <a:cubicBezTo>
                  <a:pt x="25" y="773"/>
                  <a:pt x="48" y="735"/>
                  <a:pt x="68" y="695"/>
                </a:cubicBezTo>
                <a:cubicBezTo>
                  <a:pt x="114" y="601"/>
                  <a:pt x="156" y="450"/>
                  <a:pt x="237" y="379"/>
                </a:cubicBezTo>
                <a:cubicBezTo>
                  <a:pt x="242" y="377"/>
                  <a:pt x="248" y="374"/>
                  <a:pt x="253" y="372"/>
                </a:cubicBezTo>
                <a:cubicBezTo>
                  <a:pt x="272" y="401"/>
                  <a:pt x="282" y="422"/>
                  <a:pt x="287" y="462"/>
                </a:cubicBezTo>
                <a:cubicBezTo>
                  <a:pt x="295" y="522"/>
                  <a:pt x="301" y="582"/>
                  <a:pt x="309" y="641"/>
                </a:cubicBezTo>
                <a:cubicBezTo>
                  <a:pt x="313" y="671"/>
                  <a:pt x="316" y="770"/>
                  <a:pt x="360" y="776"/>
                </a:cubicBezTo>
                <a:cubicBezTo>
                  <a:pt x="388" y="780"/>
                  <a:pt x="397" y="770"/>
                  <a:pt x="420" y="756"/>
                </a:cubicBezTo>
              </a:path>
              <a:path w="774" h="809" extrusionOk="0">
                <a:moveTo>
                  <a:pt x="634" y="474"/>
                </a:moveTo>
                <a:cubicBezTo>
                  <a:pt x="636" y="508"/>
                  <a:pt x="631" y="543"/>
                  <a:pt x="631" y="577"/>
                </a:cubicBezTo>
                <a:cubicBezTo>
                  <a:pt x="631" y="620"/>
                  <a:pt x="632" y="665"/>
                  <a:pt x="648" y="706"/>
                </a:cubicBezTo>
                <a:cubicBezTo>
                  <a:pt x="659" y="733"/>
                  <a:pt x="681" y="751"/>
                  <a:pt x="710" y="733"/>
                </a:cubicBezTo>
                <a:cubicBezTo>
                  <a:pt x="741" y="714"/>
                  <a:pt x="756" y="681"/>
                  <a:pt x="773" y="651"/>
                </a:cubicBezTo>
              </a:path>
              <a:path w="774" h="809" extrusionOk="0">
                <a:moveTo>
                  <a:pt x="771" y="109"/>
                </a:moveTo>
                <a:cubicBezTo>
                  <a:pt x="749" y="90"/>
                  <a:pt x="708" y="72"/>
                  <a:pt x="690" y="52"/>
                </a:cubicBezTo>
                <a:cubicBezTo>
                  <a:pt x="669" y="28"/>
                  <a:pt x="716" y="10"/>
                  <a:pt x="729" y="0"/>
                </a:cubicBezTo>
              </a:path>
            </a:pathLst>
          </a:custGeom>
          <a:noFill/>
          <a:ln w="19050" cap="rnd">
            <a:solidFill>
              <a:srgbClr val="7894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 algn="l">
          <a:defRPr smtClean="0">
            <a:cs typeface="Times New Roma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 algn="l">
          <a:defRPr sz="1800">
            <a:solidFill>
              <a:srgbClr val="000000"/>
            </a:solidFill>
            <a:latin typeface="Courier New" pitchFamily="1" charset="0"/>
            <a:cs typeface="Courier New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ClassFiles:Microsoft Office 98:Templates:Blank Presentation</Template>
  <TotalTime>4874</TotalTime>
  <Words>10223</Words>
  <Application>Microsoft Office PowerPoint</Application>
  <PresentationFormat>On-screen Show (4:3)</PresentationFormat>
  <Paragraphs>1662</Paragraphs>
  <Slides>116</Slides>
  <Notes>103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116</vt:i4>
      </vt:variant>
    </vt:vector>
  </HeadingPairs>
  <TitlesOfParts>
    <vt:vector size="138" baseType="lpstr">
      <vt:lpstr>Times New Roman</vt:lpstr>
      <vt:lpstr>MS PGothic</vt:lpstr>
      <vt:lpstr>Arial</vt:lpstr>
      <vt:lpstr>Times</vt:lpstr>
      <vt:lpstr>Calibri</vt:lpstr>
      <vt:lpstr>Comic Sans MS</vt:lpstr>
      <vt:lpstr>Courier New</vt:lpstr>
      <vt:lpstr>Cambria</vt:lpstr>
      <vt:lpstr>Sand</vt:lpstr>
      <vt:lpstr>Impact</vt:lpstr>
      <vt:lpstr>Helvetica</vt:lpstr>
      <vt:lpstr>Techno</vt:lpstr>
      <vt:lpstr>Textile</vt:lpstr>
      <vt:lpstr>Symbol</vt:lpstr>
      <vt:lpstr>Blank Presentation</vt:lpstr>
      <vt:lpstr>1_Blank Presentation</vt:lpstr>
      <vt:lpstr>3_Blank Presentation</vt:lpstr>
      <vt:lpstr>2_Blank Presentation</vt:lpstr>
      <vt:lpstr>Office Theme</vt:lpstr>
      <vt:lpstr>4_Blank Presentation</vt:lpstr>
      <vt:lpstr>5_Blank Presentation</vt:lpstr>
      <vt:lpstr>6_Blank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Harvey Mudd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Zach Dodds</dc:creator>
  <cp:lastModifiedBy>Owner</cp:lastModifiedBy>
  <cp:revision>123</cp:revision>
  <cp:lastPrinted>2011-09-14T16:22:13Z</cp:lastPrinted>
  <dcterms:created xsi:type="dcterms:W3CDTF">2011-02-03T00:02:14Z</dcterms:created>
  <dcterms:modified xsi:type="dcterms:W3CDTF">2014-02-06T19:29:30Z</dcterms:modified>
</cp:coreProperties>
</file>