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6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706" r:id="rId3"/>
  </p:sldMasterIdLst>
  <p:notesMasterIdLst>
    <p:notesMasterId r:id="rId110"/>
  </p:notesMasterIdLst>
  <p:handoutMasterIdLst>
    <p:handoutMasterId r:id="rId111"/>
  </p:handoutMasterIdLst>
  <p:sldIdLst>
    <p:sldId id="657" r:id="rId4"/>
    <p:sldId id="974" r:id="rId5"/>
    <p:sldId id="991" r:id="rId6"/>
    <p:sldId id="992" r:id="rId7"/>
    <p:sldId id="981" r:id="rId8"/>
    <p:sldId id="975" r:id="rId9"/>
    <p:sldId id="977" r:id="rId10"/>
    <p:sldId id="982" r:id="rId11"/>
    <p:sldId id="976" r:id="rId12"/>
    <p:sldId id="983" r:id="rId13"/>
    <p:sldId id="985" r:id="rId14"/>
    <p:sldId id="986" r:id="rId15"/>
    <p:sldId id="987" r:id="rId16"/>
    <p:sldId id="979" r:id="rId17"/>
    <p:sldId id="993" r:id="rId18"/>
    <p:sldId id="965" r:id="rId19"/>
    <p:sldId id="994" r:id="rId20"/>
    <p:sldId id="988" r:id="rId21"/>
    <p:sldId id="876" r:id="rId22"/>
    <p:sldId id="821" r:id="rId23"/>
    <p:sldId id="898" r:id="rId24"/>
    <p:sldId id="989" r:id="rId25"/>
    <p:sldId id="990" r:id="rId26"/>
    <p:sldId id="995" r:id="rId27"/>
    <p:sldId id="996" r:id="rId28"/>
    <p:sldId id="997" r:id="rId29"/>
    <p:sldId id="897" r:id="rId30"/>
    <p:sldId id="896" r:id="rId31"/>
    <p:sldId id="934" r:id="rId32"/>
    <p:sldId id="885" r:id="rId33"/>
    <p:sldId id="998" r:id="rId34"/>
    <p:sldId id="999" r:id="rId35"/>
    <p:sldId id="936" r:id="rId36"/>
    <p:sldId id="1000" r:id="rId37"/>
    <p:sldId id="968" r:id="rId38"/>
    <p:sldId id="1001" r:id="rId39"/>
    <p:sldId id="933" r:id="rId40"/>
    <p:sldId id="967" r:id="rId41"/>
    <p:sldId id="837" r:id="rId42"/>
    <p:sldId id="853" r:id="rId43"/>
    <p:sldId id="926" r:id="rId44"/>
    <p:sldId id="930" r:id="rId45"/>
    <p:sldId id="937" r:id="rId46"/>
    <p:sldId id="935" r:id="rId47"/>
    <p:sldId id="927" r:id="rId48"/>
    <p:sldId id="928" r:id="rId49"/>
    <p:sldId id="948" r:id="rId50"/>
    <p:sldId id="929" r:id="rId51"/>
    <p:sldId id="954" r:id="rId52"/>
    <p:sldId id="942" r:id="rId53"/>
    <p:sldId id="943" r:id="rId54"/>
    <p:sldId id="855" r:id="rId55"/>
    <p:sldId id="945" r:id="rId56"/>
    <p:sldId id="946" r:id="rId57"/>
    <p:sldId id="953" r:id="rId58"/>
    <p:sldId id="969" r:id="rId59"/>
    <p:sldId id="944" r:id="rId60"/>
    <p:sldId id="854" r:id="rId61"/>
    <p:sldId id="863" r:id="rId62"/>
    <p:sldId id="864" r:id="rId63"/>
    <p:sldId id="865" r:id="rId64"/>
    <p:sldId id="858" r:id="rId65"/>
    <p:sldId id="869" r:id="rId66"/>
    <p:sldId id="856" r:id="rId67"/>
    <p:sldId id="843" r:id="rId68"/>
    <p:sldId id="870" r:id="rId69"/>
    <p:sldId id="867" r:id="rId70"/>
    <p:sldId id="886" r:id="rId71"/>
    <p:sldId id="844" r:id="rId72"/>
    <p:sldId id="871" r:id="rId73"/>
    <p:sldId id="847" r:id="rId74"/>
    <p:sldId id="872" r:id="rId75"/>
    <p:sldId id="949" r:id="rId76"/>
    <p:sldId id="950" r:id="rId77"/>
    <p:sldId id="951" r:id="rId78"/>
    <p:sldId id="952" r:id="rId79"/>
    <p:sldId id="848" r:id="rId80"/>
    <p:sldId id="849" r:id="rId81"/>
    <p:sldId id="850" r:id="rId82"/>
    <p:sldId id="819" r:id="rId83"/>
    <p:sldId id="825" r:id="rId84"/>
    <p:sldId id="845" r:id="rId85"/>
    <p:sldId id="859" r:id="rId86"/>
    <p:sldId id="883" r:id="rId87"/>
    <p:sldId id="884" r:id="rId88"/>
    <p:sldId id="889" r:id="rId89"/>
    <p:sldId id="909" r:id="rId90"/>
    <p:sldId id="910" r:id="rId91"/>
    <p:sldId id="911" r:id="rId92"/>
    <p:sldId id="912" r:id="rId93"/>
    <p:sldId id="913" r:id="rId94"/>
    <p:sldId id="915" r:id="rId95"/>
    <p:sldId id="916" r:id="rId96"/>
    <p:sldId id="917" r:id="rId97"/>
    <p:sldId id="918" r:id="rId98"/>
    <p:sldId id="919" r:id="rId99"/>
    <p:sldId id="920" r:id="rId100"/>
    <p:sldId id="921" r:id="rId101"/>
    <p:sldId id="922" r:id="rId102"/>
    <p:sldId id="923" r:id="rId103"/>
    <p:sldId id="924" r:id="rId104"/>
    <p:sldId id="925" r:id="rId105"/>
    <p:sldId id="938" r:id="rId106"/>
    <p:sldId id="939" r:id="rId107"/>
    <p:sldId id="940" r:id="rId108"/>
    <p:sldId id="941" r:id="rId10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rgbClr val="0333FF"/>
        </a:solidFill>
        <a:latin typeface="Times New Roman" pitchFamily="1" charset="0"/>
        <a:ea typeface="ＭＳ Ｐゴシック" pitchFamily="-112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rgbClr val="0333FF"/>
        </a:solidFill>
        <a:latin typeface="Times New Roman" pitchFamily="1" charset="0"/>
        <a:ea typeface="ＭＳ Ｐゴシック" pitchFamily="-112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rgbClr val="0333FF"/>
        </a:solidFill>
        <a:latin typeface="Times New Roman" pitchFamily="1" charset="0"/>
        <a:ea typeface="ＭＳ Ｐゴシック" pitchFamily="-112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rgbClr val="0333FF"/>
        </a:solidFill>
        <a:latin typeface="Times New Roman" pitchFamily="1" charset="0"/>
        <a:ea typeface="ＭＳ Ｐゴシック" pitchFamily="-112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rgbClr val="0333FF"/>
        </a:solidFill>
        <a:latin typeface="Times New Roman" pitchFamily="1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rgbClr val="0333FF"/>
        </a:solidFill>
        <a:latin typeface="Times New Roman" pitchFamily="1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rgbClr val="0333FF"/>
        </a:solidFill>
        <a:latin typeface="Times New Roman" pitchFamily="1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rgbClr val="0333FF"/>
        </a:solidFill>
        <a:latin typeface="Times New Roman" pitchFamily="1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rgbClr val="0333FF"/>
        </a:solidFill>
        <a:latin typeface="Times New Roman" pitchFamily="1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9900"/>
    <a:srgbClr val="0333FF"/>
    <a:srgbClr val="CCECFF"/>
    <a:srgbClr val="CCFFCC"/>
    <a:srgbClr val="CC0099"/>
    <a:srgbClr val="FFCAC7"/>
    <a:srgbClr val="009200"/>
    <a:srgbClr val="FFCCFF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1649" autoAdjust="0"/>
  </p:normalViewPr>
  <p:slideViewPr>
    <p:cSldViewPr>
      <p:cViewPr varScale="1">
        <p:scale>
          <a:sx n="84" d="100"/>
          <a:sy n="84" d="100"/>
        </p:scale>
        <p:origin x="-5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9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presProps" Target="pres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699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59.26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7 31,'0'0'27,"0"0"-4,0 0-3,0 0-22,0 0-15,0 0-5,20 5-6,-10-17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0:46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20,'23'7'31,"-5"0"1,-3 8-1,0 10-19,-7 1-1,5 16-2,-11 0-1,1 9-2,-7-1-2,-4-2-5,4-3-6,-5-15-11,5-7-16,4-23 0,9-7-1,6-21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48.7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28 45 26,'0'0'33,"0"0"2,0 0-8,0 0-10,-14-1-8,14 1-4,-8 13-3,8-13 0,-4 16-1,4-5 1,0-11-1,10 12 2,0-13-1,3-1-1,1-6 1,3-3 0,-4 0-1,2-2-1,-6 1 1,0 1-1,-6 0 1,-3 11-1,-3-15 1,3 15 0,-14-5 0,14 5-1,-17 6 1,17-6-1,-17 15-1,8-5-1,6 7-13,-2-5-21,0-2-1,5-10 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6:36.33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482 137 38,'-8'-14'30,"1"-4"-2,4 7-5,-5-8-2,5 10-4,-8-8-3,6 8-4,-7-3-2,3 5-2,-3-2-1,0 4-1,-3 1-2,1 2 0,-1 1 0,-1 4-1,-1-1-1,0 3 0,-4 4 0,2 0 0,1 2 0,0 4 0,-2 1-1,0 4 2,4 1-1,-1 5 1,4 2-1,1 5 0,1 2 1,3 3-1,2 4 1,6-1-1,-2 2-1,5-1 2,-1 1-1,1-3 1,2-2-1,-5-2 1,4-5 0,-5 4 0,-1-3-1,0-4 0,-1-3 1,2-3-2,-3-2 2,4-2-2,0-4 1,0-5-1,0-9 0,3 11-2,-3-11-3,0 0-7,0 0-18,0 0-9,0 0-1,0 0 2</inkml:trace>
  <inkml:trace contextRef="#ctx0" brushRef="#br0" timeOffset="625">0 466 71,'0'0'38,"0"0"0,0 0-1,0 0-18,0 0-11,0 0-4,17 4-2,15-6-1,5-5 0,6 3 0,6-4 0,0-3-4,3 6-13,-12-3-23,1-3 0,-10 0 1,-3 2-3</inkml:trace>
  <inkml:trace contextRef="#ctx0" brushRef="#br0" timeOffset="1124">543 517 64,'16'-7'37,"2"-1"-1,3 0-2,-3-6-18,5 7-8,-8-2-3,1 4-2,-6 0-1,0 3 0,1 2-1,-1 3 1,4 5-3,2 4 1,1 7 0,-2 5 0,3 5-1,-3 4 1,2 1-1,-3 5 1,-3-1 0,-3-4 0,-1-3 0,-2-5 0,-3-5 0,1-5-1,-6-3 2,3-13-2,-11 7 1,1-9-1,-9-7 2,-1-5 0,-4-3 1,-4 0 0,-4-1-1,-2 3 0,-5 4 0,-2 8 1,8 6-3,-3 11 0,7 3-1,4 6 1,10 3 0,7 2 0,13-1 1,11-5 0,4-1 1,7-5 1,3 0-1,3-5 0,-1-3 0,3-3-4,-3-2-5,-8-12-10,5 0-22,-3 0 0,0-8 0,-1 0-1</inkml:trace>
  <inkml:trace contextRef="#ctx0" brushRef="#br0" timeOffset="1723">1257 629 68,'2'-15'37,"-7"5"0,-6-3-6,11 13-18,-30-9-8,6 10-2,-7 3-1,0 8-1,-3 7 0,0 10-1,5 4 1,5 5-1,4 3 2,11 3-1,6-1 0,10-2 1,11-3-1,11-8-1,8-4-4,-1-15-14,11-3-21,4-11 1,4-7-1,6-7-2</inkml:trace>
  <inkml:trace contextRef="#ctx0" brushRef="#br0" timeOffset="2162">1938 143 80,'0'0'38,"-9"20"1,-14-3-11,6 21-15,-15 3-6,-1 16-2,-4 6-1,3 4 0,4 1-1,11 5 0,8-7-1,10-8-2,9-6-2,8-21-13,17-2-26,6-14-2,12-13 1,7-14-1</inkml:trace>
  <inkml:trace contextRef="#ctx0" brushRef="#br0" timeOffset="2613">3518 11 59,'6'16'42,"13"11"0,5-1-1,13 18-19,-4-1-14,5 13-3,-4 3-2,-4 5-1,-6 3-1,-7-2 0,-10-3 1,-4 1 0,-7-4-1,-3-7 0,-5-9 0,-1-1 0,-2-5-1,-1-1-2,-1 0 0,-1-7-5,5 10-14,-2-12-23,6-1 1,2-10-1,10-3 1</inkml:trace>
  <inkml:trace contextRef="#ctx0" brushRef="#br0" timeOffset="3162">4222 754 52,'0'0'31,"-11"-13"-4,11 13-5,-15 3-6,8 8-7,-7-5-4,3 9-2,0 1-1,0 2 1,3 0-2,5 3 0,4-5 0,7 0 0,5-6 0,4 2 2,4-8-1,4 0 1,-2-7 1,0-1-1,-2-6 0,-1-1 1,-7-3-2,-3-2 0,-7-6 0,-4 8 0,-5-5-1,-3 9-1,-6 3 0,-3 5 1,-2 6-2,2 2 1,3 12 0,3-6 0,7 8-1,4-5 2,6-3-1,7-1 0,5-6 1,1-1 0,1-7 0,-2 0 0,-1-5 1,-6-3-1,-5 1 0,-5-1-1,0 11 1,-17-14-1,2 14-1,-2 3-4,8 8-36,-7 4 0,7 1 0,9 0-2</inkml:trace>
  <inkml:trace contextRef="#ctx0" brushRef="#br0" timeOffset="13148">2264 308 49,'0'0'27,"0"0"-2,0 0-4,-5-13-4,5 13-4,0 0-4,0 0-2,0 0 0,0 0-3,-8-11-1,8 11 0,0 0 0,-13-7-1,13 7 0,-12-6-1,12 6 0,-16-4 0,3 2 1,2 1 0,-2 0-1,-1 2 1,0 0-1,0 3 0,1 1 0,-1 2 0,5 2-1,-1 1 0,0 4 0,3 1 0,1 0 0,1 3 0,0 0 0,3 2 0,0-1 1,2 2-1,3-1 1,-2 0-1,2 1 1,1 2-1,1 1 1,1 0 0,2 0 0,3 1 0,0-1 0,5 0-1,0 0-1,4 1 1,-1-1 0,1-3-1,1 0 0,-1-2 0,0-3 1,-1-2 0,-1-2 0,1-6 0,1-6 1,1 0-1,1-9 1,1-4 0,1-3-1,2-4 2,-1-2-2,0-5 1,-4-2 0,-4-3-1,-1 1 1,-6 1 0,-4-3 0,-5 2-1,-5-1 1,-2 3-1,-5 2 1,-4 2-1,-2 4 0,-3-1 0,-1 6 0,-2 1 0,2 3-1,-2 3 0,3 1 0,1 2-2,2 5-2,-2-5-14,6 8-23,2-1 2,11-1-2,0 0 2</inkml:trace>
  <inkml:trace contextRef="#ctx0" brushRef="#br0" timeOffset="14316">2780 725 38,'0'0'33,"0"0"-1,0 0-6,0 0-10,0 0-4,0 0-4,0 0-1,0 0-3,0 0 1,0 0-3,0 0 1,8 17-2,-2-7 1,0 4-2,0 2 1,1 3 0,-1 3 0,0 4 1,-3-3 0,-2-3-1,-1 1 1,-2 0 0,-1-3 0,-3-1-2,0-2 2,-1-3-1,0 1-1,0-4 0,7-9-2,-15 14-1,15-14-6,-12 4-8,12-4-20,0 0-1,4-13-2,1 1 2</inkml:trace>
  <inkml:trace contextRef="#ctx0" brushRef="#br0" timeOffset="15075">3105 449 54,'0'0'34,"0"0"-5,0 0-4,0 0-10,0 0-2,0-15-6,0 15-2,3-12-2,-3 12 1,0-18-2,3 8-1,1 0 1,1-1-1,2-1 0,2 0-1,-1 1 1,1 1 0,0 1 0,-9 9 0,14-15 0,-14 15 0,9-9 0,-9 9 0,0 0 1,0 0-1,7-9 0,-7 9-1,0 0 1,0 0-1,0 0 1,0 0-1,8-11 0,-8 11 0,7-11 0,-7 11 1,14-15-1,-6 4 0,2 2 1,-1-3-1,1-2 1,1 3 0,-3-2 0,0 1 1,-1 2-1,-2 0 0,-2 1 0,-3 9 0,6-9 0,-6 9-1,0 0 0,0 0 0,0 0 0,0 0-1,-1 19 0,-1-4 0,-1 3 0,0 4 0,0 4 1,0 3-1,0 4 1,0 0 0,1 2 0,0 1 0,1 2 0,0-3 0,1 2-1,-1-5 2,0-3-1,1-3 0,0-4 0,0-3 0,0-5 0,-1-4 0,1-10 0,1 12 0,-1-12 0,0 0 0,0 0 0,0 0-1,0 0-1,0 0-2,0 0-3,0 0-5,0 0-14,0 0-8,0 0-5,0 0-1,0 0 2</inkml:trace>
  <inkml:trace contextRef="#ctx0" brushRef="#br0" timeOffset="15886">3108 791 4,'-9'4'20,"9"-4"0,-11 17-1,2-12-3,6 6-1,-8-8-3,8 11-1,-8-13-1,8 11 0,-11-11-1,14-1-1,-14 6-1,14-6 0,-9 5-1,9-5-1,0 0-1,0 0-1,0 0 0,9-7 0,-9 7-1,17-8 0,-5 3-1,1 0 1,4-1-1,4-1 1,1-2-1,5 4 0,0-4 1,4 4-1,-1-4 1,3 5 0,-3-3-1,1 2 1,-3 3-1,-1 0 0,-3 2-1,-4 0 0,0-1 1,-1 2-1,-3-1 0,1 3 1,-2-3-1,0 0 1,-1-1 0,2 1 0,-3 0 0,-2-2 0,0 3 0,-11-1 0,14 0 0,-14 0 0,0 0 0,0 0-1,0 0 0,0 0-2,0 0-7,0 0-33,0 0-1,0 0-1,-1-15-1,1 15 45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0:39.9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183 25 23,'-20'2'28,"-3"-1"-3,-4-1 0,8 3-4,-8-5-3,12 3-4,-6-2-3,8 1-1,-1-1-4,14 1-1,-17-1-2,17 1-1,0 0-1,0 0-1,0 0 0,13 1 0,8 0 0,8 0-1,11 1 0,10 0 1,13 0 0,11-2-1,14 0 1,11 0 0,14-2-1,11 1 1,13 0 0,12-1 0,11 1 0,10 0 0,10 0 0,7 1 1,9-1-1,3 0 1,7 1-1,3-1 0,5-1 1,4 0-1,5-1 0,1 0 1,1 0-1,4 0 0,3-2 0,5 1 1,-1-1-1,0 0 1,-1 0-1,1 1 1,-3 0 0,0 1 0,-5 0 0,-3 1 0,-3 1 0,-2 0 0,-6 1 0,-2 0 0,-5 1-1,-7 0 1,-9-1-1,-8 1 1,-12 0-1,-11 0 1,-16 0-1,-16-1 1,-18 1 0,-17-1 0,-20 1 0,-16-1 0,-18 0 1,-14 1-2,-12 0 0,-13-1-6,-9 6-33,-10-1 0,-7 0-1,-11-1-1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46.4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411 1320 37,'-15'-10'35,"1"1"0,2 4-3,-2-6-14,14 11-7,0 0-2,-5 17-4,5 2-1,2 9-2,0 6 1,0 10-1,1 11-1,-2 6 1,0 3-2,-1 0 1,-3-4 0,1-5-1,-4-6 0,-1-6-1,-2-9-1,-2-11-4,4-1-5,-10-15-14,5-2-12,-1-8-1,1-7 0,-2-8 1</inkml:trace>
  <inkml:trace contextRef="#ctx0" brushRef="#br0" timeOffset="294">24 1405 31,'-12'-31'32,"2"2"2,7-1-5,6 6-13,0-8-7,11 5-5,0-5-1,11 0-1,7-2-1,10-1-1,8 1 0,7 3 0,6 1 0,4 6 0,3 6 0,0 5-1,0 12 1,-4 9 0,0 10 0,-7 8 0,-4 10-1,-7 3 1,-8 5-1,-10 2 2,-13-3-1,-12-2 1,-14-2 1,-12-3 0,-12-5 0,-10 0 0,-6-5 1,-4-3-3,1-2 1,4-4-6,11-1-7,0-5-22,17-6-1,20-5 0,0 0 1</inkml:trace>
  <inkml:trace contextRef="#ctx0" brushRef="#br0" timeOffset="744">1388 792 70,'0'0'38,"0"0"-3,0 0 2,13-1-34,4 17-3,7 7 0,0 12-1,1 4 0,-1 11 1,-3 4 0,-7 2-1,-5 1 1,-4-4 0,-7-5 0,-2-10 1,-2-5-1,-1-10 0,-2-9-1,-4-9 1,-2-11-1,-8-8 0,-6-8 1,-6-6 1,-5-1-1,-6-3 1,-1 4-1,-2 7 1,-2 12-1,5 12 1,3 11-1,8 13-1,5 9 1,9 7-1,7 2 1,10-2 1,13 1-1,10-9 2,12-6-1,7-10 1,8-8-2,1-8 1,5-11-2,3-3-2,-7-15-6,4 5-17,-11-8-10,-4 3-1,-7 1 2</inkml:trace>
  <inkml:trace contextRef="#ctx0" brushRef="#br0" timeOffset="1173">1642 1374 17,'11'18'29,"-3"-2"2,-4-7-4,3 0-6,-8-19-6,6-2-4,-7-15-2,4-3-2,-3-11 2,2-6-4,-1-5-2,4 0 0,4 4 0,6 5-1,8 2 0,8 8-2,6 9 0,10 5-1,6 9-1,3-1-4,9 8-31,-8-3 1,-1 1-2,-8-4 1</inkml:trace>
  <inkml:trace contextRef="#ctx0" brushRef="#br0" timeOffset="1483">1971 1286 39,'22'43'33,"12"-15"2,11-12-1,11-10-16,7-13-14,8-8-1,-1-11-1,-6-9 1,-8-7-2,-9 1 1,-17 0-1,-14 4 0,-19 7 0,-15 7-1,-13 14 1,-9 13 0,-9 14-1,-5 10 0,2 11 0,1 5 1,8 4-1,5 4-1,11-3 0,9-7-4,16 0-9,7-13-20,15-6 0,10-5-2,8-9 2</inkml:trace>
  <inkml:trace contextRef="#ctx0" brushRef="#br0" timeOffset="1758">2610 1466 68,'41'-20'38,"-9"-7"-2,1-1-5,-11-9-19,3 7-4,-9-4-4,-2 7-2,-5 2-3,-3 9 0,-6 16-1,15 3 0,-5 15-1,4 6 1,6 5 0,3 1 0,5 1 2,3-3 1,1-9 0,1-7 1,-2-14-1,-2-9 1,-7-11-3,-6-12-1,-3-6-4,-13-17-14,-1-1-16,-3-8 0,-2 0-2,1-3 2</inkml:trace>
  <inkml:trace contextRef="#ctx0" brushRef="#br0" timeOffset="2099">3414 280 70,'11'38'36,"-5"15"-1,-1 20-12,-5 8-15,2 17-3,-4 9-2,-1 3-2,1-1-1,-1-8-1,2-6-3,-4-19-13,3-10-17,0-20-1,0-22-1,2-24 1</inkml:trace>
  <inkml:trace contextRef="#ctx0" brushRef="#br0" timeOffset="2261">3171 1047 60,'-12'-32'36,"15"8"-1,18 10 0,19 6-25,7 5-10,7-4-4,15 3-24,0-5-6,0-4-2,-2-4 2</inkml:trace>
  <inkml:trace contextRef="#ctx0" brushRef="#br0" timeOffset="2446">4184 307 71,'0'0'37,"0"0"-1,-28 17 1,6 24-31,-10 14-3,-1 20-1,-5 15 1,1 18-1,5 5 0,6 6 0,10-1-1,8-6 0,9-9 0,9-15-1,9-14-2,0-23-5,13-14-31,-5-18 1,5-16-1,-2-19 0</inkml:trace>
  <inkml:trace contextRef="#ctx0" brushRef="#br0" timeOffset="2723">4477 1295 77,'-11'-29'39,"-9"-20"-1,-2-14 1,-10-23-30,4-14-6,0-21 0,3-8 0,3-3-1,9 4-1,9 7 0,14 12-1,14 17-1,14 20 0,15 29 0,13 23 0,10 21 1,6 17-1,1 17 1,-8 14 0,-12 10 0,-14 7 0,-20 3 1,-20 0-1,-19-4 0,-16-6-1,-18-6 0,-7-13-2,-4-3-4,-6-17-11,7-2-21,8-7 0,10-5 1,12-4 0</inkml:trace>
  <inkml:trace contextRef="#ctx0" brushRef="#br0" timeOffset="3108">4952 1231 67,'-3'54'38,"-3"3"-1,-4-4 1,-1 2-25,-6-4-11,1-5-5,1-1-13,1-12-21,1-6 1,6-16-2,7-11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49.7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-5 299 88,'-2'22'38,"5"7"1,10 10 0,10 8-38,9 15 2,5 9-1,6 13 1,6 6-1,4 1-1,1 2 0,2-1 0,-2-5 0,-6-9-1,0-8 0,-4-11-1,-5-12-2,-8-13-6,0-8-29,-15-11 0,-5-12-1,-8-15 0</inkml:trace>
  <inkml:trace contextRef="#ctx0" brushRef="#br0" timeOffset="286">558 388 75,'5'-16'39,"-5"16"-2,0 0 2,8 14-30,-19 15-3,-5 18-1,-13 12-2,-6 13-1,-13 13-1,-6 9 0,-7-1 0,-1 0 0,1-10-1,6-10 0,10-10-2,10-21-5,23-2-13,10-31-20,20-13 2,13-20-2,20-12 1</inkml:trace>
  <inkml:trace contextRef="#ctx0" brushRef="#br0" timeOffset="616">1052 18 73,'-31'-17'38,"15"13"-2,16 4 3,24 23-30,9 9-2,17 21-2,4 17-1,3 20-1,0 19 0,-7 12 0,-10 9-1,-16 5 0,-14-5 0,-13-6-1,-8-15 1,-4-14-2,0-18 1,2-19-3,4-15-3,-2-25-12,10-9-24,1-9 1,16-18 0,-2-7-1</inkml:trace>
  <inkml:trace contextRef="#ctx0" brushRef="#br0" timeOffset="893">1813 1491 71,'8'71'40,"-13"1"-1,-1 3 1,-11-7-18,-3 3-19,-3-5-1,0-10-2,2-7-7,-6-16-31,14-11-1,4-15 1,10-21-2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50.93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549 1496 79,'-6'97'38,"-8"15"-2,-9 7 2,1 1-37,-11 9 2,-1-2-1,-9-10 1,0-14-2,-3-16 2,4-21 0,0-24 0,2-17-1,3-28 0,1-21 0,5-26 0,5-20-1,7-29 0,8-19 0,11-17-1,16-13 2,15-1-2,17 6 1,14 13-1,13 17 2,9 22-3,7 28 1,1 25 0,-5 30-1,-11 22 0,-9 13 0,-18 16 0,-15 7 0,-18 7 0,-20 0 1,-16-1 0,-14-4 0,-11-10 0,-8-5-1,-4-11-2,-4-12-2,9-4-8,0-12-26,15-6 0,10-12-1,16-1 2</inkml:trace>
  <inkml:trace contextRef="#ctx0" brushRef="#br0" timeOffset="414">881 1292 67,'70'-28'39,"-9"8"0,-2 19 0,-12 11-24,5 23-8,-12 11-2,-5 17-2,-10 11-2,-6 5 0,-7 3 0,-5-6-1,-5-7 1,-5-12-2,-2-9 1,-2-14 0,-5-18 1,-5-12-2,-8-16 1,-6-8 0,-10-15 0,-9-3 1,-3-3-2,0 1 2,4 9-2,8 4 1,8 10 0,11 12 0,22 7 0,3 19 0,16-3 0,9 5-1,7 1 0,4 0-1,5 0-2,-2-10-3,4 6-6,-12-15-11,4 6-14,-4-8 0,-2 4 0,-4-3 1</inkml:trace>
  <inkml:trace contextRef="#ctx0" brushRef="#br0" timeOffset="776">1447 1813 29,'12'-4'33,"-2"-2"1,-3-5-4,-5-7-8,4 0-7,-7-16-4,3 0-4,-3-9-2,3-2-1,-2-4 0,5 0-1,0 1 0,6 4-1,3 4 0,5 6-2,2 7 1,4 7-2,5 8-1,-1 2-6,12 9-30,-6 1 1,5 5-1,-4-1 1</inkml:trace>
  <inkml:trace contextRef="#ctx0" brushRef="#br0" timeOffset="1259">1928 1358 65,'-4'10'38,"11"1"-2,12-3 2,15-1-29,2-7-4,11 0 0,2-8-1,4-3-1,-4-4-1,-1-4 0,-12-8 0,-6 1 0,-11-7-1,-14 3 1,-13-1-1,-8 3 0,-13 7-1,-10 9 1,-8 13-2,-7 10 1,-3 18 0,2 12-1,2 13 1,4 9 0,5 2 0,11 1 0,10-3 0,10-4 0,10-5 0,10-13 1,11-6 0,10-11-1,10-10 1,4-10 1,7-12-2,4-9 1,6-12 0,3-5 0,-1-8 0,-5-3-1,-5 4 0,-5 1 0,-10 8 0,-8 8 0,-8 15 0,-20 9 0,8 15 0,-12 9 0,-6 5 0,-1 4 0,3 1 0,0-3 0,3-7 0,5-5 0,6-10 0,6-7 1,8-9-1,1-3 0,3-5 1,2 1-1,1 3 0,-1 3 0,0 10-1,-3 5 1,-2 10 0,0 2 0,-2 7-1,1 1 2,1-3-2,-6-2 0,2-6-2,-7-9-5,7-8-30,-17 1-3,13-18 2,-10-6-2</inkml:trace>
  <inkml:trace contextRef="#ctx0" brushRef="#br0" timeOffset="1935">3168 727 53,'13'17'38,"-7"20"-2,-1 20 0,-7 9-17,3 20-14,-5 8-2,1 6-1,-2 3-4,0-12-1,3-5-5,-7-23-10,6-15-18,-2-25 1,5-23-2,-18-21 2</inkml:trace>
  <inkml:trace contextRef="#ctx0" brushRef="#br0" timeOffset="2094">2946 1246 62,'-27'-36'37,"13"16"-1,20 10 2,23 17-23,18 0-9,16 5-3,10-5-2,7-6-4,10-7-22,-8-15-13,-4-8 1,-10-14-1</inkml:trace>
  <inkml:trace contextRef="#ctx0" brushRef="#br0" timeOffset="2303">4043 270 73,'4'13'38,"-2"16"0,-5 12 2,1 19-34,-8 13 0,-1 21-2,-6 15-1,2 11-1,1 10 0,8 7 0,4-6-2,7-6 1,9-14 0,8-17-2,13-20-1,3-20-7,8-17-30,1-21-1,3-16 1,-2-21-2</inkml:trace>
  <inkml:trace contextRef="#ctx0" brushRef="#br0" timeOffset="2587">4540 1523 54,'-4'20'39,"4"-20"-1,0-19 1,2-16-21,-2-26-10,2-8 1,-5-23-5,1-13-1,-1-16 0,1-7 0,2-7-1,5 2 0,3 5-1,9 10-1,8 18 1,9 15-1,8 27 0,10 24-1,6 28 0,2 20 1,0 17-1,-6 14 1,-11 11 0,-18 11-1,-19 4 1,-22-2 0,-18 1 1,-17-6-1,-13-4-1,-5-10 0,0-7-1,6-10-3,13-2-10,6-13-16,20-1-8,11-1-1,16 0 0</inkml:trace>
  <inkml:trace contextRef="#ctx0" brushRef="#br0" timeOffset="2941">4879 1159 50,'23'38'38,"-6"8"0,-5 6 1,-7-4-15,2 18-13,-7-4-4,2 7-3,-2-4-1,1 2-2,-5-10 0,2-6-2,1-10-1,-4-14-4,10-10-28,-5-17-6,11-9 1,2-23-2</inkml:trace>
  <inkml:trace contextRef="#ctx0" brushRef="#br0" timeOffset="3198">5340 392 75,'-12'33'39,"13"9"-1,3 13 0,12 10-33,0 8-1,3 5-1,2-2-2,0-8-3,0-6-4,-5-21-6,6-13-26,-3-16 1,2-24-1,2-14 1</inkml:trace>
  <inkml:trace contextRef="#ctx0" brushRef="#br0" timeOffset="3379">5846 365 57,'0'0'38,"-8"29"0,-5 15 1,-12 14-26,0 22-5,-12 15-1,-5 16-2,-6 6-2,-1 10 0,-1-8-2,2 0 1,4-15-1,6-12 0,8-18-1,8-17 0,8-14-3,7-21-2,13-8-16,2-28-19,7-14 1,5-18 0,7-16 0</inkml:trace>
  <inkml:trace contextRef="#ctx0" brushRef="#br0" timeOffset="3672">5973 4 60,'4'-20'37,"-4"20"0,23 5 1,-5 18-27,15 21-3,-1 14-2,5 16-2,-2 20-1,1 20 0,-7 13-2,-8 8 1,-14 5 0,-9-3 0,-10-1-1,-5-7 1,-4-16 0,-1-14-1,-2-18 0,2-15-1,6-17-2,0-17-4,12-10-15,4-22-19,-5-14 0,7-11 0,6-4 0</inkml:trace>
  <inkml:trace contextRef="#ctx0" brushRef="#br0" timeOffset="3994">6349 1621 61,'3'12'36,"-3"-12"0,7 16-1,-7-16-26,10 1-1,-10-1-2,11-3-1,-11 3 0,13-8-2,-13 8 0,11-13-1,-11 13 0,9-11 0,-9 11-1,0 0 0,11-10 0,-11 10 0,0 0-1,0 0 1,0 0 0,0 0 0,0 0 0,2 10-1,-2-10 0,0 0-4,0 0-25,-1-13-11,1 13 0,-9-21-2</inkml:trace>
  <inkml:trace contextRef="#ctx0" brushRef="#br0" timeOffset="37196">6435 1658 4,'8'-24'25,"-3"15"1,-2 0-4,-3-2-2,0 11-5,-1-12-2,1 12-2,-6-11-1,6 11-1,0 0-2,-11-6-2,11 6 1,-11-5-2,11 5-1,0 0 0,-13 3-1,13-3 0,0 0-1,-4 14 0,4-14 0,0 15 0,1-5 0,3 4 1,0 4-1,3 9 1,-2 5-1,-1 4 1,-2 6 0,-2 2-1,-6 2 1,-4 1 0,-3 0-1,-5-6 0,1-6 1,0-4-2,2-6-1,0-7-3,13-3-34,2-15 1,0 0-1,-2-26-2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8:38.8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91 228 47,'2'-10'32,"-3"1"1,1 9-10,0-10-10,0 10-4,0 0-3,4 18-3,5 1-1,6 2 0,7 9 0,4 3-1,8 9 1,5 3 0,9 7 0,3 1-1,5 3 1,0-2-1,0 3 1,1-5-1,-4 1 0,-4-10 0,-5-2-1,-6-5 0,-6-8-2,-8-2-2,-9-16-10,-1 0-20,-14-10-1,12-10-1,-9-9 1</inkml:trace>
  <inkml:trace contextRef="#ctx0" brushRef="#br0" timeOffset="356">967 9 59,'0'-15'35,"0"15"-2,-13-3-5,-4 9-17,-1 14-3,-12 5-3,-5 15-2,-10 8-1,-8 13 0,-11 7 1,-3 8-1,-8 3 0,1 3 0,-3-1 0,3-5 0,5-7-1,5-5 0,9-12-1,10-8 2,9-12-3,9-9 0,10-8-2,4-18-8,14-6-26,9-11 1,8-7-2,10-8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8:39.83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12-3 42,'-11'-2'31,"11"2"1,-9 0-10,9 0-9,0 0-4,0 0-3,8 16-2,2-4-1,5 8-1,5 7 0,6 7 2,2 7-1,8 6 1,-2 7-2,6 4 1,-2 2 1,6 2-1,-5-4 1,3 2-1,-5-7 0,-1-1 0,-3-8-1,-4-5 0,-4-3 0,-7-8-1,-4-4 0,-4-7 0,-3-3-1,-3-5 0,-4-9-1,0 0-2,0 0-3,-5-17-9,7 3-22,-2-8 0,5-4-2,0-7 2</inkml:trace>
  <inkml:trace contextRef="#ctx0" brushRef="#br0" timeOffset="456">661 317 22,'-16'2'32,"2"-2"1,14 0 0,0 0-10,0 0-7,34 2-4,-2-6-5,12 2-2,5-1-1,10 1 0,1-1-2,2 1 0,-2 1-1,-4 1 0,-5 0-1,-7 0 0,-5-2-1,-10 0-3,-4 3-1,-12-6-7,3 4-23,-16 1-1,0 0 0,0 0 0</inkml:trace>
  <inkml:trace contextRef="#ctx0" brushRef="#br0" timeOffset="824">788 472 30,'0'0'32,"-3"9"1,3-9 0,0 0-11,0 0-10,0 0-2,0 0-3,13 1-1,5 0-2,3-1 0,9 2 1,8-3-2,10 3 0,4-4-1,6 3 1,2-3-2,0 1 0,-4-1 0,-4-1-1,-9 2 0,-9-2 0,-6 3-2,-9-3-1,-4 4-3,-15-1-4,13-1-10,-13 1-18,0 0 2,12-7-2,0 4 2</inkml:trace>
  <inkml:trace contextRef="#ctx0" brushRef="#br0" timeOffset="1237">1678 272 38,'-18'-5'33,"1"-1"1,2 0-6,15 6-7,-12-3-7,12 3-3,15 2-4,5 1-1,3-3-2,7 3-1,5-2 0,8 3-1,3-2 0,1 0-1,1-1 0,-1-1-1,-4-2 0,-2 0 0,-7-2-2,-6 0-1,-4 2-1,-9-6-5,0 11-7,-15-3-21,0 0 0,0 0 0,0 0 1</inkml:trace>
  <inkml:trace contextRef="#ctx0" brushRef="#br0" timeOffset="1614">1683 384 34,'0'0'32,"0"0"4,14 8-2,1-2-15,-4-9-6,14 10-1,-4-2-4,8 3-1,1-2-3,3 1-1,2-1 0,4 2-1,0-3-1,0 2 0,-1-6-1,-3 1 0,-3-1-1,-7-3-3,1 6-9,-9-6-25,1-3 1,-2-4-2,3-1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8:41.9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35 82 46,'-16'-3'33,"3"1"1,3 4 1,10 8-20,0-1-4,13 11-3,2 3-2,10 9-1,1 6 0,9 4-1,0 2-1,3 0-1,-1-2 0,0-3-1,-7-7-1,-3-5-1,-4-7-2,-9-7-4,4 0-12,-8-13-19,-10 0 1,13-19-2,-7-2 2</inkml:trace>
  <inkml:trace contextRef="#ctx0" brushRef="#br0" timeOffset="274">536 0 61,'0'0'35,"0"0"1,0 0-1,-11 10-24,6 15-5,-9 11 0,-3 15-2,-8 12 0,-3 11 0,-6 11-1,-3 6 1,-5 1-2,2 4 2,-2-9-3,4-4 1,3-9-1,6-7 0,4-11-1,5-11-1,6-6-1,3-14-1,10-7-4,1-18-15,9-20-17,7-8 0,9-8 0,6-8 1</inkml:trace>
  <inkml:trace contextRef="#ctx0" brushRef="#br0" timeOffset="890">737 1000 55,'0'0'34,"0"0"-1,-14 4-6,9 7-18,-7-1-2,2 2-4,-1 3 1,4-1-2,2 0 2,6-1-1,-1-13 0,21 14 1,-2-18 0,6 0-1,1-8 1,2-2-1,-2-5-1,-1-4-1,-7-1 1,-6-2-2,-9 2 1,-6 2 0,-10 2-1,-5 7 0,-7 3 0,-3 9 0,-2 8-1,1 4 0,2 8 0,4-1 1,7 6-1,8-1 1,7-4 0,8-2 1,7-9 0,7 0 0,2-7 1,2-2-1,-2-5 1,-2-3-2,-5-2 1,-4-1 0,-12 12-1,5-14 0,-5 14 0,-20-5-1,8 9-1,-4 2-2,7 5-34,-5 6-1,5-2 0,3 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18.9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68,'-5'15'37,"14"4"-1,18-5-1,7-6-25,13-3-11,8-2-20,2-7-12,-2-7-1,-2-3-2,-2-3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0:47.0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61 136 25,'-22'-6'34,"5"0"2,7 5-11,-4-9-5,14 10-5,-2 13-5,15 9-2,2 8-4,9 14 0,6 11-2,9 14 0,6 7 0,3 9 0,2-3-1,1-1 0,-2-7 0,-3-9-1,-4-7-1,-8-13-1,-4-7-4,-9-17-4,1-7-23,-11-13-5,-4-14 0,-5-12 1</inkml:trace>
  <inkml:trace contextRef="#ctx0" brushRef="#br0" timeOffset="282">506 38 46,'0'-26'35,"1"12"1,-1 14 0,-6 16-26,5 17-2,-7 16-2,-1 18-1,-8 12-2,-2 16 0,-8 5 0,-2 6-2,-5-4 1,-1-7-2,0-10 0,4-16 0,4-9-3,5-21-2,8-6-7,2-22-21,12-11-4,12-18-2,8-10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07.4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298 852 54,'0'0'37,"14"11"-2,-11 2 1,-1 13-11,-3 1-20,5 17-1,-3 14-1,2 13 0,-1 8-1,1 7 0,-1 5-1,0 3 1,-1-3 0,-2-2-2,-1-8 0,-1-9-3,1-3-7,-7-17-11,5-3-16,-1-12 0,2-9-1,-1-16 0</inkml:trace>
  <inkml:trace contextRef="#ctx0" brushRef="#br0" timeOffset="260">28 1181 92,'-19'-90'36,"11"5"-1,11 10-8,9 1-22,19 11-2,14 11-2,8 14-1,11 13 0,6 16-1,6 13 1,1 17-1,0 12 1,-5 11 0,-7 11 0,-10 4-1,-13 3 1,-13-2 0,-15-2 0,-15-6 1,-16-6-1,-15-5 1,-12-8-1,-9-5 1,-7-9-1,-3-6 0,1-6-2,7-8-1,13-1-7,6-16-11,20 1-14,16-5-1,17-2 0,15-4 1</inkml:trace>
  <inkml:trace contextRef="#ctx0" brushRef="#br0" timeOffset="615">1051 842 54,'14'-13'36,"0"0"-2,-1-2 1,4 10-11,-1-5-20,6 11-2,0 9 0,1 10-1,-2 9 0,1 10-1,-2 5 1,-2 5 0,-3 0 0,-3 0-1,-6-5 1,-3-7-1,-5-8 1,-2-9-1,-5-10 1,-6-9-1,-3-6 0,-6-8 1,-4-9 0,-5-5-1,-4-3 0,1 3 0,1 1 1,2 8-1,2 10-1,5 8 1,6 16 0,8 12 0,5 7-1,6 5 1,8 4 0,6 0 1,7-4-1,6-4 0,4-7-1,4-12-2,3-3-3,-3-16-11,7 1-11,-3-10-8,2-1 0,-5-4 1</inkml:trace>
  <inkml:trace contextRef="#ctx0" brushRef="#br0" timeOffset="1019">1464 1305 38,'12'5'34,"-12"-5"2,-5-14-4,3-3-7,-9-14-10,8-2-4,-7-15-5,5-6-4,-1-6-1,6-1 0,4 2 0,5 4 0,5 7-1,7 7 0,5 8-2,2 9-1,6 10-4,-7 1-14,4 10-15,1 6 0,-4 4 0,-5 6 1</inkml:trace>
  <inkml:trace contextRef="#ctx0" brushRef="#br0" timeOffset="1263">1795 1019 47,'19'23'33,"6"-9"1,4-10-3,9-4-12,-6-15-7,6-1-6,-5-12-1,-2-5-1,-9-6-2,-8 3 0,-11 1-1,-7 5 0,-8 8-1,-9 9 1,-7 13-2,-5 11 0,-1 14 1,0 9 0,0 8 0,2 5-1,7 6-4,2-7-8,14-1-23,5-4 2,9-7-2,9-8 1</inkml:trace>
  <inkml:trace contextRef="#ctx0" brushRef="#br0" timeOffset="1540">2200 1222 75,'22'-24'38,"-8"-8"-1,-2-5 1,-8-5-22,5 6-10,-5-2-2,1 8-2,-4 3-1,3 15 0,-4 12-1,10 11 1,-1 11-1,4 6-1,7 6 0,6 1 1,6-1 0,3-4 0,2-7 0,0-8 1,-3-10 0,-3-10-1,-9-14 0,-9-10 0,-7-8-2,-9-14 0,-2-5-2,-6-7-2,4 1-5,-4-9-13,7 5-14,6 1 2,10 5-1,9 5 1</inkml:trace>
  <inkml:trace contextRef="#ctx0" brushRef="#br0" timeOffset="1847">2883 232 57,'22'-11'36,"-7"10"-2,-10 10 0,-2 18-13,-12 10-14,-1 21-3,-6 15 0,-1 16-2,-1 11 1,1 9-1,5 3-1,3-1 0,6-9-2,5-14-2,9-9-7,-3-20-26,6-18-1,2-21 0,-2-21 0</inkml:trace>
  <inkml:trace contextRef="#ctx0" brushRef="#br0" timeOffset="2069">2599 795 89,'-35'-21'36,"19"12"1,16 9-7,29 10-22,18-1-3,13-5-2,9-4-7,13-5-32,8-9 0,6-11-1,2-9-2</inkml:trace>
  <inkml:trace contextRef="#ctx0" brushRef="#br0" timeOffset="2416">3670 88 47,'8'-34'35,"-3"6"0,-8 11 0,3 17-11,-28-1-17,7 26-2,-13 14 0,-5 21-1,-7 18 0,-2 20 0,-2 12 1,5 10-1,6 5 0,8-1 0,9-5-2,11-9 0,8-14 0,8-13 0,3-15-2,4-13 0,-1-12-2,0-13-2,4-10-6,-15-20-29,20-7-1,-5-22 0,5-11 0</inkml:trace>
  <inkml:trace contextRef="#ctx0" brushRef="#br0" timeOffset="2787">3735 315 53,'-5'-10'36,"5"10"-1,0 0 1,0 13-11,13 13-15,-1 5-4,5 12-1,2 7-1,7 6 0,-1 1 0,2 2-1,0-5-2,0-7 0,-3-7-2,-4-10 0,-1-8-2,-6-14-8,6-11-28,-6-9 0,1-10 1,1-12-2</inkml:trace>
  <inkml:trace contextRef="#ctx0" brushRef="#br0" timeOffset="3029">4285 144 71,'0'0'36,"9"15"0,-12 17 1,-13 13-24,-3 23-6,-13 11-1,-3 17-1,-10 6 0,-1 6 0,-5-1-1,4-4-2,3-7 0,6-14-1,9-11-1,5-15-1,11-11-3,-1-17-4,12-5-12,2-23-20,0 0 1,17-18-1,1 0 1</inkml:trace>
  <inkml:trace contextRef="#ctx0" brushRef="#br0" timeOffset="3266">4089 1393 79,'-4'62'37,"-8"-1"-2,-6-5 0,-7-6-30,1-5-5,1-7-9,-6-9-23,8-11-3,6-14-1,10-14 0</inkml:trace>
  <inkml:trace contextRef="#ctx0" brushRef="#br0" timeOffset="3567">4343 1292 104,'11'-6'38,"6"-18"2,5-4-11,4-21-22,7-7-3,0-13-1,1-2 0,-5 1-1,-4 8 0,-6 8-1,-4 10 0,-2 17-1,-4 19 0,1 23 0,1 16-1,4 13 1,8 8-1,9 3 1,8 1-1,6-5 2,3-9-1,3-12 0,-1-12 1,-4-15 1,-7-11 0,-8-14 0,-11-8-1,-8-16 0,-9-6 1,-6-8-2,-4-5 0,-3 2-3,-1-4-1,3 8-4,-4-7-13,11 15-20,5 2 0,5 3 1,2 1 0</inkml:trace>
  <inkml:trace contextRef="#ctx0" brushRef="#br0" timeOffset="3945">5276-4 81,'24'2'39,"5"15"-2,8 18 1,-2 13-23,11 22-10,-4 18-1,-3 14-1,-11 15 1,-8 10-1,-11 0 0,-8 4 1,-9-7-1,-8-11-1,-3-14-2,-6-14-7,0-10-34,-5-19 0,-5-23 0,-7-26-3</inkml:trace>
  <inkml:trace contextRef="#ctx0" brushRef="#br0" timeOffset="6799">5805 1305 69,'0'0'37,"0"0"-1,0 0-2,16 11-17,-11 2-10,4 11-1,-6 10-2,1 11 0,-5 7 0,-2 9-1,-5-1-1,-3 0-1,-2-2-6,-4-14-21,6-7-13,3-18 0,8-19-1,10-16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14.57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409 1101 61,'10'-37'37,"-6"-1"0,-13 0 0,-8 7-14,-18-4-17,-4 12-2,-5 5-1,1 10-1,2 16-1,10 8-1,13 10 1,18 8-1,16 7 0,14 5 0,6 1 1,5 1-1,-1-3 1,-5-3 1,-11-3 0,-15-3 0,-17-4 0,-16-4 0,-14-4-1,-9-2 1,-5-8-2,-3-6-1,3-7-1,7-9-3,13-6-4,7-13-17,23-3-14,14-9 2,19-3-1,13-6 1</inkml:trace>
  <inkml:trace contextRef="#ctx0" brushRef="#br0" timeOffset="337">687 905 90,'21'22'37,"-10"12"0,-9 6-2,0 12-25,-9 2-4,1 5-3,-4-8-1,1-3 0,0-8-2,3-9-1,5-10-6,1-21-31,0 0-1,9-40 1,7-5-2</inkml:trace>
  <inkml:trace contextRef="#ctx0" brushRef="#br0" timeOffset="536">728 314 83,'-12'-7'33,"0"2"-6,12 5-8,0 0-43,13-15-9,0 2-2,4-5 1</inkml:trace>
  <inkml:trace contextRef="#ctx0" brushRef="#br0" timeOffset="660">995 67 53,'18'12'34,"-3"16"-4,-7 11-3,6 22-10,-12 8-3,6 22-5,-8 5-3,1 11-1,-7-1-1,-1 0 1,-6-7-2,2-7 0,-2-13 0,1-16 0,1-12-1,3-16 1,1-7-2,6-13 1,1-15 0,14-4-1,-1-14 0,8-2 0,3-4 1,5 0-2,2 2 0,5 4 0,-1 13-1,-3 9 1,-2 13-1,-5 8 0,-7 7 1,-6 7 0,-11 2 0,-12 1 0,-9-3 0,-8-3 0,-7-5 1,-6-7-1,0-6 0,0-10-1,5-8-1,4-9-1,13-7-3,3-14-11,17-1-23,11-7 2,12-2-2,6-3 2</inkml:trace>
  <inkml:trace contextRef="#ctx0" brushRef="#br0" timeOffset="1762">1840 953 81,'2'-13'36,"-8"-3"-1,-6 1-6,-11-6-22,0 3-4,-7 2 0,-1 4-1,1 4-1,3 7 0,7 8 0,12 11 0,12 7-1,11 11 1,12 5-1,6 7 0,5 6 1,1-2-1,-4 0 1,-8-5 1,-13-4-1,-11-6 2,-14-7-1,-11-5 0,-12-9 0,-6-2 0,-6-11-1,3-6 0,1-9-2,4-3-1,12-8-1,5-7-4,18 6-8,3-12-23,15 1 0,8-2 0,11 0 1</inkml:trace>
  <inkml:trace contextRef="#ctx0" brushRef="#br0" timeOffset="2147">2308 368 65,'17'-26'38,"-3"12"-2,-14 14 2,-1 25-13,-13 9-21,-2 22-1,-10 15-1,-3 19 0,-3 13 1,3 11 0,3 4 0,8 0 0,7-4-1,9-10 0,11-10-2,5-13 1,9-11-4,-1-19-22,11-12-15,3-17 0,5-21 0,5-16 0</inkml:trace>
  <inkml:trace contextRef="#ctx0" brushRef="#br0" timeOffset="3848">2641 404 54,'13'-34'35,"-2"13"0,1 15-1,-12 6-14,13 32-12,-11 10-3,2 19 0,-8 10-2,0 18 1,-7 10-1,-3 7 0,-7 3-1,-3-4 1,-1-7-2,-1-9 1,3-11-1,2-12 0,3-13-1,3-14-1,5-11-3,1-18-6,9-10-28,-2-11 0,5-17 1,3-17-2</inkml:trace>
  <inkml:trace contextRef="#ctx0" brushRef="#br0" timeOffset="4127">2691 352 79,'3'-32'37,"-1"19"-1,-2 13-1,10 29-23,-6 8-7,7 19-2,4 14 0,4 14-1,6 9 0,3 4 0,5 2-1,2-4 0,3-5-1,-3-9 0,0-10-4,-8-18-8,-2-5-27,-5-14 2,-7-13-1,-13-21-1</inkml:trace>
  <inkml:trace contextRef="#ctx0" brushRef="#br0" timeOffset="4552">3288 1464 66,'-3'71'36,"-6"-2"0,-3-7 0,-4-14-17,-2-1-20,1-5-5,-7-15-16,6-11-13,2-9 0,8-18-1,5-11 1</inkml:trace>
  <inkml:trace contextRef="#ctx0" brushRef="#br0" timeOffset="4788">3420 293 51,'-17'-12'35,"3"11"-1,8 14 1,10 16-12,2 8-16,16 15-2,-1 5 0,14 14-1,0-4 0,7 2 0,1-6-2,2-2 1,-7-12-3,-2-9-1,-3-6-5,-12-17-12,-2-4-20,-7-12 1,-3-7-1,-4-12 0</inkml:trace>
  <inkml:trace contextRef="#ctx0" brushRef="#br0" timeOffset="5053">3919 291 80,'10'8'36,"-2"13"0,-4 13 1,-9 13-31,0 14-1,-4 12-2,-2 16 1,-8 1-1,-2 7 1,-3-5-1,-1-2 0,0-11-1,4-8-1,3-13-2,-1-12-3,12-4-11,-3-18-24,9-12 0,1-12 1,17-12-2</inkml:trace>
  <inkml:trace contextRef="#ctx0" brushRef="#br0" timeOffset="5372">4394-5 52,'-15'-4'35,"7"14"1,9 17-1,12 24-20,-2 16-5,7 23-2,-6 17-2,5 19 0,-8 7-1,-4 4-1,-8-1 0,-3-3 0,-7-14 0,-3-12-1,-2-16-1,-3-11-1,-3-12 0,1-13-1,2-11-1,0-13-2,7-6-2,-5-17-14,19-8-22,-21 3 2,15-13-2,-4-7 1</inkml:trace>
  <inkml:trace contextRef="#ctx0" brushRef="#br0" timeOffset="6863">4778 1563 75,'25'18'36,"-3"3"-1,0 2-6,1 15-20,-10 6-2,-2 10-3,-12 8-1,-5 7 0,-8 1-2,-5-1-3,-2 2-25,-5-10-10,1-12 0,1-11-2</inkml:trace>
  <inkml:trace contextRef="#ctx0" brushRef="#br0" timeOffset="7450">5957 389 69,'15'-58'36,"-11"4"0,-10 12 1,-7 9-27,-12 5-4,-2 12-1,-9 8-1,-2 14 0,-6 15 0,-2 17-1,0 21 0,3 20-1,2 19 0,2 17-1,2 14 1,6 14-1,8 5-1,7 5 0,7-2 1,5-5 0,6-6-1,4-7 0,2-10-1,1-16 0,0-12-1,-3-17-2,1-10-3,-10-24-12,5-11-21,-4-17 0,2-16 1,-7-17 0</inkml:trace>
  <inkml:trace contextRef="#ctx0" brushRef="#br0" timeOffset="7805">5240 1376 52,'0'0'35,"0"0"0,0 0 0,24-12-14,0 15-16,4-5-2,5 4 0,4-3-1,0 0-1,-2-3 0,-2 0 0,-4-1 0,-4 0-1,-6 1-2,-3 0 0,-5 2-3,-11 2-5,15-3-16,-15 3-9,0 0-2,0 0 2</inkml:trace>
  <inkml:trace contextRef="#ctx0" brushRef="#br0" timeOffset="8547">5786 1460 62,'0'0'34,"-9"-14"1,9 14-4,12-3-18,-12 3-6,21 0-3,-5-3 0,5 0-1,0-7 1,3 1-1,-2-8 0,-1-3-1,-3-6 0,-4-3-1,-4-2 0,-6-6-1,-5 2 1,-6 0-1,-5 4 0,-5 6 0,-4 7-1,-4 13 1,-3 9 0,0 16 0,3 14-1,0 10 1,4 7-1,7 6 1,3 1 0,5-1 0,7-5-1,5-8 0,4-8-1,1-12-4,11-3-10,-1-15-22,4-7 2,2-10-2,2-5 2</inkml:trace>
  <inkml:trace contextRef="#ctx0" brushRef="#br0" timeOffset="8918">6146 1484 47,'10'-1'38,"-10"1"-2,8-13 1,-12-6-13,9 4-10,-9-10-7,5 2-2,-4-2-1,1 3-2,0 2-1,-1 10 0,3 10-1,-3 10 0,3 7-1,-1 3 0,2 5 0,1-2 0,4 0 0,-2-3 0,4-7 1,2-7 0,4-7 0,1-3 0,1-7 1,-2-4-1,0-5 0,0-4 1,-1-1-1,-3 2 0,-3 4 1,-2 4-2,-2 4 2,-3 11-2,0 0 1,10 26 0,-8-1 0,1 3 0,1 2 0,0 3 0,2-2 0,1-1 0,-1-7-1,0-3 2,1-10-1,-7-10 0,19 7 1,-6-15-1,1-7 1,1-7-1,3-8 1,2-7-1,2-1 0,1-4 0,-1-3 1,-2 8-1,-1 3-1,-2 8 1,2 8 0,-4 14 0,2 9-1,-1 11 1,-1 9-1,-1 5 1,2 4-1,-3 2 1,-1-2 0,-3-3 0,-5-3 0,-3-5 1,-4-6-1,-5-4 0,-2-6 0,-5-6-1,0-3-1,-4-11-2,3 1-5,-4-15-20,7-1-9,4-8 0,6-5-1</inkml:trace>
  <inkml:trace contextRef="#ctx0" brushRef="#br0" timeOffset="9630">6931 549 73,'5'-29'37,"-3"10"-2,-2 19 2,0 0-31,-21 20-2,10 15-2,-5 14-1,0 15-1,-4 11 1,1 13 0,1 3 0,4 5 0,4-2-1,6-7 0,5-6 1,8-10 0,8-14-1,10-11 1,7-15 0,6-11 1,4-17-1,0-11 0,0-16 0,-3-11 0,-7-9 0,-7-5-1,-10 3 1,-6 3-1,-9 7 0,-6 12 1,-7 17-1,-4 15 0,-3 17 0,-1 9 0,0 9-1,-1 2 0,6 6-3,-2-10-5,14 4-15,-1-16-15,7-7 1,6-11-1,6-13 2</inkml:trace>
  <inkml:trace contextRef="#ctx0" brushRef="#br0" timeOffset="10096">7710 444 47,'4'-15'32,"-5"25"1,-12 13 0,-13 19-23,2 23-3,-13 13-1,-5 19-1,-4 12 0,3 12-1,1 0 0,11 0-2,5-7 1,9-12-2,9-12-2,9-16-3,13-9-10,5-19-23,4-18 1,7-17 0,7-17-1</inkml:trace>
  <inkml:trace contextRef="#ctx0" brushRef="#br0" timeOffset="11766">8225 636 37,'0'0'31,"-11"3"1,-5 14 0,-5 12-21,-13 4-5,-3 20-2,-12 5 2,-1 18 0,-8 3 0,3 10-1,-1 2-1,7-1-1,-1-4-2,8-8 0,6-11-2,9-16-2,10-7-5,0-24-9,14-10-17,3-10-2,22-26 1,3-9 0</inkml:trace>
  <inkml:trace contextRef="#ctx0" brushRef="#br0" timeOffset="12022">8181 473 69,'19'-47'37,"-8"17"-2,-2 14-6,-9 16-18,5 30-5,-4 12-2,-5 16-2,-1 16 0,1 12-1,2 10 1,2 7-1,3 0 0,1-1-1,3-8 1,0-9-2,2-13 0,4-5-4,-7-18-5,5-7-22,-8-12-6,-4-14 1,1-16-1</inkml:trace>
  <inkml:trace contextRef="#ctx0" brushRef="#br0" timeOffset="12276">7856 1211 49,'0'0'36,"11"17"0,17-9 0,18-2-20,3-8-9,10 0-2,0-10-5,0-8-4,3 1-13,-8-12-19,-3-7 1,-2-3-2,-5-2 2</inkml:trace>
  <inkml:trace contextRef="#ctx0" brushRef="#br0" timeOffset="12496">8637 80 52,'-1'-30'35,"10"16"1,15 18-1,9 12-18,12 30-13,-2 20 1,0 23-2,-7 18 0,-7 18 0,-15 6 1,-8 9 0,-17-2-1,-9-2 1,-6-14 0,-3-9-1,-4-14 1,0-12-2,1-13-1,2-14-2,4-12-1,4-18-3,5-7-4,2-23-13,12-10-18,6-10 0,7-9 0,6-5 1</inkml:trace>
  <inkml:trace contextRef="#ctx0" brushRef="#br0" timeOffset="12801">9027 1438 83,'7'25'33,"-2"-5"-32,-4-7-1,1-3-37,-16-12 0,14 2 37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49.4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251 50 46,'-1'-17'33,"-2"4"1,-4 3-7,-11 0-10,5 12-9,-11 6-2,0 12-2,-5 9-2,0 12 0,0 7-1,6 9 1,1 2-1,7 5 1,4-4-1,8-1 0,5-8 0,5-4 0,5-8-1,2-7-1,7-3-2,-1-11-6,12-4-27,-2-6 1,5-3-1,3-7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47.8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577 640 23,'-2'-11'32,"1"-1"1,2-1-5,-3-8-7,8 6-3,-3-9-7,9 5-3,-2-3-2,6 4-3,2 1-1,2 2-1,0 5-1,2 6 1,2 8-1,-1 7 0,1 9-1,-3 7 1,-1 10 0,0 8 0,-3 5 0,0 2-1,-6 1 1,0-3-1,-3-4 1,-1-4-1,-2-8 1,-1-9 0,-1-7 0,0-4 1,-3-14 0,0 0 0,0 0 0,-11-20 0,2 1 0,-3-5-1,-8-6 1,-3-1 0,-4 2-1,-3 4 1,-3 7-1,-3 9 0,-3 10 0,-1 12 0,-1 11-1,3 9 0,3 9 0,3 3 0,7 2 0,8-1 1,8-3-1,10-5 1,13-8 1,6-7-1,11-12 1,4-4 0,2-7 0,2-5 0,3-6-1,-3-3-1,-2 0-2,-8-4-2,1 6-3,-9-8-7,5 7-10,-5 0-10,-3 2-1,0 1 2</inkml:trace>
  <inkml:trace contextRef="#ctx0" brushRef="#br0" timeOffset="937">1099 1067 23,'0'0'26,"0"0"0,0 0-1,0 0-6,0 0-3,0 0-5,-3-21-3,5 7-3,-3-7-1,2-4-1,-1-7 1,1-5-2,-2-6 1,1-1 0,-1-2 0,0 1-1,-2 2 1,0 5-2,-2 6 1,3 8 0,-1 5-1,1 7-1,2 12 0,0 0 0,3 10-1,1 12 0,5 13 0,2 6-1,6 10-1,1 4 2,6 5-1,1-2 0,3-8 1,0-6 0,0-10 1,-1-10 1,-2-10 0,-1-8 1,-5-13 0,1-11 0,-6-9 0,1-10 1,-7-12-1,-2-6 1,-4-8-1,-3-4-1,-3 1 0,-1 5 0,-2 7-2,-2 6 0,3 15-3,-2 2-5,8 22-13,0 9-14,0 0 0,0 0-1,15 19 1</inkml:trace>
  <inkml:trace contextRef="#ctx0" brushRef="#br0" timeOffset="61230">282-12 27,'0'0'32,"0"0"2,2-12-3,-2 12-8,0 0-7,0 0-5,-15 13-4,6 10-1,-8 7-1,-2 12-2,-4 11-1,-2 13 1,-3 10-1,2 10 1,-2 1 0,4 4-1,2 1 0,5-2 0,2-6 0,4-8 1,6-8-2,5-6 1,3-7-1,3-9 1,3-7-1,0-5 1,1-7-1,2-3 0,-4-4 0,0-5 0,-1-3-1,-3-1 1,-4-11 0,7 13 0,-7-13-1,0 0 1,0 0-1,3 9-2,-1 0-8,-2-9-29,-12 20-2,-2-5 0,-9 2-3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50.2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167 47 21,'4'-16'19,"-1"6"2,-3-1-1,0 11 0,5-12-4,-5 12-2,0 0-1,0 0-3,0 16-3,-2 5-2,-6 6 0,-2 10-2,-4 12-1,-2 12 0,-3 10 0,0 9-1,-1 6 0,2 4-1,1 3 1,4 1 0,1-8 1,6-1-1,1-9 0,4-3 1,0-9 0,4-7 0,0-7-1,2-8 1,1-7-1,2-4 0,-2-6 0,0-4-1,-1-5 0,-1-5-2,0-2 1,-4-9-3,7 12-3,-7-12-19,0 0-10,-4-15-1,4 6 0,1-5 2</inkml:trace>
  <inkml:trace contextRef="#ctx0" brushRef="#br0" timeOffset="6270">437 366 13,'0'0'8,"0"0"0,0 0 0,0 0-1,0 0-1,0 0 1,0 0-1,0 0 0,0 0-1,0 0 1,0 0-1,0 0-1,0 0-1,0 0-2,0 0 0,0 0-1,0 0 0,0 0 1,0 0-1,0 0 0,0 0 0,0 0 1,0 0-1,0 0 0,0 0 0,0 0 0,0 0 0,0 0 0,0 0 0,0 0 1,1-10-1,-1 10 0,0 0 0,0 0 1,-1-9 0,1 9-1,0 0 1,0 0 0,0 0 1,0 0-1,0 0 1,0 0-1,-12-11 0,12 11 0,0 0 0,0 0 0,0 0 1,0 0-1,0 0 0,0 0 0,0 0 1,0 0-1,0 0 0,0 0 1,0 0 0,19 2 0,-7-6 2,7 5 1,4-5 1,8 2 0,2-4 1,8 4 0,-2-4-1,7 2 0,-5-1-2,-1 3-1,-8-1-1,-5 3-1,-6 3 0,-6 2-1,-15-5 0,6 22 1,-11-6-1,-7 5 1,-4 6-1,-5 4 0,-5 5 0,-5 5 1,-7 4-2,-4 3 1,-3 4 0,-2 0-1,-2 1 0,1 0 1,0-1-1,3-4 0,8-4 1,5-6-1,7-6 1,6-4 0,5-6 0,7-3 1,6-6-1,9-3 1,6-5-1,6-3 1,6-3 0,3-2 0,4-3 0,2-1-1,-1-2 0,-3 0 0,-3 2 0,-2-1 0,-5 4-2,-3-2-1,0 5-4,-10-10-10,4 5-17,-3-3 0,-2-3-2,-5-1 2</inkml:trace>
  <inkml:trace contextRef="#ctx0" brushRef="#br0" timeOffset="7226">391 681 48,'0'0'35,"0"0"1,13 14 0,6-11-13,19 9-16,0-2-3,9 3 0,1-1-2,4-4-4,4 4-13,-3-9-21,1-5 1,-3-6-2,4-3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53.5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 1512 1,'0'0'23,"0"0"1,10 3-4,-10-3-5,0 0-2,0 0-4,0 0-1,0 0-2,0 0-1,9 9-1,-9-9 0,5 13-1,-3-3 1,3 7 0,-4 5-1,-1 6-1,-3 2 0,-2 4-2,-2 0 0,-3-3-7,3 0-17,-3-3-8,-1-10 0,4-4 1</inkml:trace>
  <inkml:trace contextRef="#ctx0" brushRef="#br0" timeOffset="4966">997 5 54,'14'-10'34,"4"10"-1,4 8-8,9 18-12,-3 0-2,10 15-3,-5 2-1,4 9-2,-6-1-1,-3 1-2,-7-4 0,-4-4-1,-6-6 0,-3-5 0,-2-6-1,-1-1 0,-3-4 1,-1 4-1,-1 4 0,-2 5 1,-3 11-1,-1 8 0,-4 11 0,-5 8 0,-2 8 0,-5 7 0,-3 3 0,-4 1 0,-2-5 0,-2-3 0,0-10 1,1-4-1,1-10 0,3-12 0,5-8 0,3-9-1,5-10 1,2-4-1,8-6 0,5-11-2,0 0-1,0 0-6,-2-9-20,4-2-7,1-2 1,1 0 0</inkml:trace>
  <inkml:trace contextRef="#ctx0" brushRef="#br0" timeOffset="7313">96 662 40,'17'14'33,"4"2"2,4-1-2,4 7-10,0-3-15,8 10-2,-1 3-1,6 8-1,-3 6 0,3 7 0,-2-2-1,3 5 0,-4-1-1,-3-1-1,-6-3-1,-6-7-1,-5-3-1,-8-13-7,2-2-24,-13-12-4,0-14 1,-10 4-2</inkml:trace>
  <inkml:trace contextRef="#ctx0" brushRef="#br0" timeOffset="7588">731 575 76,'15'-27'37,"-2"10"-1,-5 2 0,3 10-27,-11 5-4,0 10-1,-11 12 0,-3 11-2,-10 11 0,-5 11 0,-7 9-1,-3 8 1,-6 2-1,1-1 0,-1-8 0,5-4 0,5-13 0,6-6 0,4-10 0,5-7-2,5-4-1,1-9-4,11 8-15,-4-11-19,3 3 1,4-12-1,-9 15 1</inkml:trace>
  <inkml:trace contextRef="#ctx0" brushRef="#br0" timeOffset="21588">1877 1344 46,'-1'11'33,"-8"-6"1,-4 0-1,-1 6-15,-8-1-14,2 1-1,-1 1-2,1-2-1,5-1 0,6-3 1,9-6 1,0 0-1,20-13 1,1 0 0,2-4 0,2 1 0,-2 0-1,-2 2 0,-5 5 0,-6 7 0,-10 2-1,1 10 1,-8 4-1,-3 0 1,0 1-1,1-2 0,-2 0 0,3-4 0,8-9-1,-8 10 2,8-10 0,0 0 0,0 0 0,0 0 1,2-10 1,-2 10-1,6-11 0,-6 11 1,13-11-1,-3 6-1,1 2 1,5 2-1,2 7 0,1 6 1,1 6-1,-2 8 0,-2 4 1,-3 8 0,-4 6-1,-4 5 0,-6 3 0,-2 1 0,-6 2-1,-3-5-3,6-4-36,-15-2-3,-6-14 1,-9-16-1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0:18.17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210 529 44,'0'0'36,"-6"-12"0,6 12 0,6-13-10,-3 0-16,7 3-4,3-2-2,5 2-1,4 1-1,5 3 0,3 4 0,3 7-1,3 9 0,1 10-1,-2 10 1,-2 7-1,-3 9 0,-4 4 1,-5 0-1,-7-2 0,-4-6 0,-5-5 0,-4-10 1,-3-7-1,-3-10 0,5-14 0,-21 1 1,3-13-1,-5-9 0,-6-5 1,-7-5-1,-6-3 0,-6-1 0,-2 4 0,-5 7 1,1 10-1,2 12 0,3 8 0,4 14 0,8 9 0,10 6 0,10 5-1,11-2 1,13 3 0,9-7 1,10-3-1,6-6 1,4-6-1,2-7 0,-1-7-2,3-1-7,-10-11-29,6-6 0,-3-8 0,5-6 0</inkml:trace>
  <inkml:trace contextRef="#ctx0" brushRef="#br0" timeOffset="2218">758 978 18,'0'0'27,"0"0"1,0 0-1,0 0-10,0 0-3,0 0-1,2-13-1,-2-4-2,7 2-2,-4-12-2,5-2-3,1-8 0,-1-2 0,-1-5-1,0-2-1,-3-4 1,1 3 0,-2 3 0,0 5-1,-1 5 0,0 8 0,-1 9-1,-1 17 0,6 13 0,-1 18 0,3 13-1,2 7 1,4 10-1,5 2 0,5 1 1,5-5-1,0-12 2,3-10 0,-1-12 0,1-7 1,-3-12 1,-2-8 1,-7-8-1,-1-9 0,-6-8 0,-3-5 0,-5-9-1,-3-2-1,-4-6 0,-2 2-3,0 5-1,-5-1-8,10 9-27,-6 3-2,7 11 1,1 4-2</inkml:trace>
  <inkml:trace contextRef="#ctx0" brushRef="#br0" timeOffset="2919">1691 544 59,'13'-13'35,"-6"-1"0,-8-4-7,1 18-11,-17-22-7,3 20-3,-11 1-2,-3 14 0,-6 4-1,2 15-1,-3 9 0,8 10 0,2 4-1,9 3-1,7 1 1,9-3-1,9-5 0,5-6 0,6-8 0,-1-6-2,3-5-1,-4-10-4,3 3-25,-8-11-8,0-3 0,-2-9-2</inkml:trace>
  <inkml:trace contextRef="#ctx0" brushRef="#br0" timeOffset="15509">2277 152 21,'-6'-28'25,"-4"0"-1,5 7-1,-6-2-1,5 12 0,-9-4-4,15 15-2,-22-11-6,11 12-3,-5 0-2,-1 9-1,-3 7-1,1 10 0,-4 8-1,1 15-1,-1 8 1,2 14 0,0 8 0,6 5-1,3 2 1,3 2 1,4-5-1,4-2 0,1-8-1,5-5 1,1-10-1,3-5 1,1-7-1,1-6 0,0-8-1,-1-6 1,0-4 0,-2-6 0,-1-5-1,0-3 1,-7-9-1,0 0 0,10 10 0,-10-10-1,0 0-1,0 0 0,0 0-3,1-11-2,-1 11-8,0 0-25,10-9 1,-2-1-2,2-2 3</inkml:trace>
  <inkml:trace contextRef="#ctx0" brushRef="#br0" timeOffset="16919">2379 381 81,'5'-14'39,"-5"14"-1,21-12-1,2 8-28,1-2-4,9 2-2,5 0 0,7 0-2,4 3 0,2 1 0,-4 0 0,-3 8 0,-7 5-1,-9 5 0,-13 14 0,-14 7 1,-16 10-1,-11 7 0,-12 9 0,-7 1 0,-5 2 0,-2-2 0,2-6 0,7-5 0,10-9 0,9-5 0,9-11 0,10-3 0,9-9 1,9-3-1,5-7 0,4-4 1,5-3-1,2-5-1,2-2-2,-3-8-2,6 5-8,-14-9-26,5-1 0,-10-7-1,-6 1 2</inkml:trace>
  <inkml:trace contextRef="#ctx0" brushRef="#br0" timeOffset="17308">2416 771 70,'0'0'38,"16"11"1,15-9-1,16 5-24,3-10-6,9 4-3,2-6-6,-1-8-9,1 0-28,-9-2-1,-5 1 2,-5-2-3</inkml:trace>
  <inkml:trace contextRef="#ctx0" brushRef="#br0" timeOffset="17517">3056 1121 62,'11'45'38,"0"-1"-1,-5-7 1,0 2-17,-9-7-18,-3 0-3,3-4-8,-9-8-27,8-4 0,4-16-3,0 0 1</inkml:trace>
  <inkml:trace contextRef="#ctx0" brushRef="#br0" timeOffset="18797">3285 432 69,'0'0'35,"20"1"-2,-5 1-9,12 10-14,0 3-5,6 9-1,0 4 0,5 7-1,1 0 0,2 6 0,-4-5 0,-1 2-1,-4-6-1,-3-2 1,-6-5-3,-4-7-3,-3 1-5,-16-19-12,10 11-14,-10-11-2,0 0 1,7-20-1</inkml:trace>
  <inkml:trace contextRef="#ctx0" brushRef="#br0" timeOffset="19096">3967 382 38,'0'0'33,"0"0"1,0 0-1,0 13-14,-12-2-10,2 14-2,-8 6-3,0 11 0,-5 7-1,-1 11 1,-4 4 0,4 7 0,-2-2 0,1 0-1,-1-6-1,2-6 0,-1-6-1,5-7 0,1-7-1,0-9-1,6-3-3,1-14-3,12-11-24,0 0-6,12-4-1,4-19 0</inkml:trace>
  <inkml:trace contextRef="#ctx0" brushRef="#br0" timeOffset="20512">4163 88 32,'0'0'32,"0"0"-1,-9-1-3,9 1-10,0 0-5,0 0-4,0 0-2,0 0-2,0 0-2,0 0-1,0 0-1,0 0 0,0 0 0,0 0-1,0 0 1,10 9-1,-3 4 1,4 5-1,4 8 0,5 7 0,5 10 0,3 11 1,0 10-1,-3 6 1,0 4 0,-8 1 1,-2 4 1,-11-3-1,-4 0 1,-11-8-1,-3-2 1,-6-8 0,-2-2 0,-2-6-1,0-3 0,0-4-1,3-6 0,3-6 1,3-4-1,3-6-1,2-3 1,4-5-1,2-4 1,4-9-1,-5 10 0,5-10 0,0 0-1,0 0-1,0 0-3,0 0-19,3-22-16,-2 7 2,0-4-3,2-2 2</inkml:trace>
  <inkml:trace contextRef="#ctx0" brushRef="#br0" timeOffset="29983">4456-7 57,'0'0'33,"0"0"1,1-13-9,-1 13-10,0 0-5,0 0-4,12 10-2,0 1-1,3 6-1,7 11 0,3 9-1,6 12-1,1 12 2,3 15-1,-3 8 1,-2 8 0,-7 4-1,-6 1 1,-6-2 1,-3 1-1,-8-10 1,-4-4-1,-5-8 1,1-5-1,-5-6 0,0-6 1,-2-5-1,0-8-1,1-6 1,0-6-1,1-5 0,2-6-1,2-5 0,2-5 0,7-11 0,-9 15 0,9-15 0,0 0 0,0 0-1,0 0-1,0 0-3,0 0-34,0-13-1,2-9 0,1-10-2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0:46.9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154 12 52,'7'-14'34,"-7"14"-2,0 0-5,-17-4-12,5 12-8,-4 4-3,-1 6-1,0 1-2,3 4-1,2 0 1,7 0 0,4-4 0,7-4 0,6-6 1,4-5-1,3-7 1,0-4 0,-1-3 0,-4-5 1,-5-3-1,-4-1-1,-7 1 1,-7 3 0,-3 2-1,-3 6 0,-2 4-1,0 7 1,1 6-1,5 4-1,3 3 1,5 1-1,4 1 1,4-2 0,2-2-2,1-4 0,6-1-8,-14-10-27,15 1 2,-15-1-2,16-10 1</inkml:trace>
  <inkml:trace contextRef="#ctx0" brushRef="#br0" timeOffset="513">98 478 70,'1'14'37,"-1"-14"-1,10 19-6,-10-19-21,16 26-4,-7-4-1,4 8 0,-5 8-1,-2 9 0,-5 6 0,-4 5-1,-6 4 1,-5-1-2,-2-4 1,-4-1-2,-2-9 0,1-7-2,4-8-1,-1-11-5,12-5-31,-5-13 1,11-3-2,-9-22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1:47.3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199 579 56,'-1'-10'33,"2"0"-1,-2-3-10,1 13-11,9-11-4,1 10-2,1 1-1,7 5-2,3 3-1,2 5 0,4 9 0,1 4 1,-3 8-1,-2 3 0,-6 3 0,-2 1 0,-6-1-1,-2-6 0,-4-5 0,-2-6 0,-1-6 0,-2-6 0,2-11 0,-13 6-1,2-12 2,-4-2 0,-4-7 0,-4 0 1,-6-7-2,-2 0 1,-4 1 0,-3 5 1,1 6-2,0 7 0,2 9 0,2 11 0,6 10-1,3 7 1,6 7-1,6 1 0,7 1 1,6-1-1,6-4 1,8-5 0,7-9 2,7-7 0,5-6 0,6-6 0,1-9 1,1-6-1,0-6 0,-5-4-2,-5-3 0,-6-3-3,-4 2-2,-10-7-6,4 11-10,-12-5-15,2 5 0,-2 2-2,1 4 2</inkml:trace>
  <inkml:trace contextRef="#ctx0" brushRef="#br0" timeOffset="559">505 1018 38,'12'4'36,"-3"-10"1,2-9 0,6-3-12,-7-14-13,9 0-5,-5-6-2,3-3-2,-5 0 1,0 2-2,-5 5 1,-1 8-1,-3 5-2,-3 21 0,0 0 0,8 9-1,-4 15-1,2 2 1,2 6-1,4 0 1,4 1 0,5-7 0,2-10 2,0-5-1,0-8 2,0-5-1,-3-5 0,-3-9 0,-6-3 0,-4-5 0,-6-2-1,-2-5 0,-2 1-2,-2-1 0,3 2-3,-3-4-5,11 13-10,-2-2-19,7 5 2,3 3-1,6 6 1</inkml:trace>
  <inkml:trace contextRef="#ctx0" brushRef="#br0" timeOffset="958">1213 511 41,'0'0'33,"8"-16"2,-8 16-4,-9-18-15,9 18-6,-14-7-3,2 12-3,-6 5-1,-1 9-1,-4 8 0,0 11 0,2 3-1,1 6 1,3 1 0,6 3 0,5-5 0,5-4-1,4-7 0,3-4 0,3-6-1,3-4 0,-2-4 1,-1-7-2,1-1-1,-10-9-5,15 5-30,-15-5 0,13-7-1,-6-2 0</inkml:trace>
  <inkml:trace contextRef="#ctx0" brushRef="#br0" timeOffset="1703">1746 177 47,'0'0'31,"0"0"3,0 0-10,-2 11-9,-9 3-6,2 9-4,-9 9 0,0 12-3,-6 12 2,1 11-1,-2 6-1,6 7 1,2 0-1,10 1 1,3-4-2,9-5 1,3-8 0,5-8-1,2-6-1,2-7 1,-2-8-1,-2-6 1,-3-5-2,-2-9-1,0-2-2,-8-13-5,14 5-15,-14-5-13,12-24-1,-5 0 1,3-8 0</inkml:trace>
  <inkml:trace contextRef="#ctx0" brushRef="#br0" timeOffset="2052">1923 475 50,'-5'-12'36,"5"12"-1,0 0 0,-2 11-19,13 8-10,1 5-3,7 8-1,3 4 0,6 7 1,3 0-2,2 1 2,-1-3-2,-1-1 0,-1-8-1,-5-5-3,0-2-2,-10-15-11,-2 2-22,-3-7 1,-10-5-1,9-10 2</inkml:trace>
  <inkml:trace contextRef="#ctx0" brushRef="#br0" timeOffset="2312">2230 328 37,'0'0'34,"0"0"2,-5 16-2,-4 9-12,2 19-13,-11 8-5,-2 11 1,-9 7-2,-4 7 0,-5-1 0,3-2 0,0-8-2,2-6 1,6-13-2,5-10 0,8-8-4,4-14-1,10-3-8,0-12-25,10-11 1,3-7 0,6-3 0</inkml:trace>
  <inkml:trace contextRef="#ctx0" brushRef="#br0" timeOffset="2643">2388 924 51,'10'10'32,"-4"2"2,-2 1-11,4 14-10,-7-4-4,1 10-1,-5-2-3,0 6-1,-4-2-2,0-3-3,2 3-7,-5-15-15,3-2-12,7-18-2,0 0 2,0 0-1</inkml:trace>
  <inkml:trace contextRef="#ctx0" brushRef="#br0" timeOffset="3175">2549 374 38,'0'0'31,"0"0"2,0 0-8,10 11-6,-7-1-9,6 13-3,0 2 0,6 8-2,-1 3-1,6 3 0,-1-1-2,3-1 0,-2-5-1,-1-6-1,-1-2-3,-6-11-5,6 2-10,-18-15-18,17 4 1,-8-11-3,-1-6 3</inkml:trace>
  <inkml:trace contextRef="#ctx0" brushRef="#br0" timeOffset="3431">2944 224 60,'4'-16'36,"-4"16"0,0 0-5,6 22-16,-13 9-9,2 15-2,-6 7-2,0 13 0,-3 7 1,-1 1-1,-4-1 0,3-1 0,2-9 0,1-6-1,4-8-1,2-11-1,4-8-1,-2-9-3,8-3-3,-3-18-13,0 0-17,10-9 0,4-12-1,1-8 2</inkml:trace>
  <inkml:trace contextRef="#ctx0" brushRef="#br0" timeOffset="3717">3174 11 47,'3'-19'36,"-3"19"2,14-2-1,4 26-14,-4 6-16,9 17-3,-1 15-2,5 15 0,-4 14-1,-2 9 1,-6 6 0,-6 1 1,-7-5-1,-7-3 1,-6-10 0,-6-8 0,-4-12-1,-1-6 0,-5-12-2,1-4 0,0-9-1,3-8-2,8-1-14,1-10-24,5-7 1,9-12-2,-9 5 2</inkml:trace>
  <inkml:trace contextRef="#ctx0" brushRef="#br0" timeOffset="7842">3624 441 33,'9'-17'35,"-9"17"1,8-10-6,-9-1-7,1 11-7,0 0-7,0 0-3,0 0-1,0 0-2,0 0-2,-8 13 0,8-13-2,0 0-2,-2 15-4,2-15-8,0 0-16,-2 10-6,2-10-1,-2 9 2</inkml:trace>
  <inkml:trace contextRef="#ctx0" brushRef="#br0" timeOffset="8129">3642 617 47,'0'0'34,"0"0"0,11 8-7,-11-8-8,2 13-8,-2 0-4,5 12-3,-4 5 0,0 13 0,-3 6-2,-1 8 1,-5 4-1,-2 3 0,-6-3-1,-3-1 0,-1-5 0,1-10-2,3-6-1,1-11-1,8-5-3,-5-16-6,12-7-17,10-6-8,2-16-1,3-10 1</inkml:trace>
  <inkml:trace contextRef="#ctx0" brushRef="#br0" timeOffset="8541">3906 473 51,'8'-10'35,"0"-3"-1,1 1-3,4 8-14,-13 4-9,23-5-5,-9 14-1,-2 9-1,-1 11 0,1 9 0,0 7 0,-2 6 0,-1 4-1,-1 1 1,-5-2-1,3-5 0,-2-10 0,0-6 0,-2-9 1,-1-7-1,-1-17 0,-1 10 0,1-10 1,-13-20-1,1 1 0,-5-4 0,-2 1 0,0-2 1,-4 3-1,3 4 0,-1 6 0,0 10 0,7 5 0,0 9 0,6 6 0,2 4-1,3 2 1,3 0 0,3-1 0,6 0 0,2-4 0,5-6 1,2-5-1,-1-3 1,5-6-1,-2-4-1,5-4-2,-5-5-3,8 3-7,-11-12-4,4 8-15,-1 1-5,-7 1 2,3 5 0</inkml:trace>
  <inkml:trace contextRef="#ctx0" brushRef="#br0" timeOffset="9020">4189 863 34,'6'-17'33,"-3"-9"3,1-8-2,3 2-12,-5-11-11,4 8-5,-1 0-2,0 6-1,-3 10-1,-2 19-1,10-2-1,-3 17 0,-1 9-1,0 5 0,4 4 0,-1 0 0,5-2 0,0-5 1,1-5 0,-2-6 0,0-5 1,0-7 0,-13-3 0,18-14 0,-14-2-1,-2-7 0,-1-4-2,-3-6-3,7 2-5,-8-6-7,8 5-18,1 3-2,3 3 1,6 5 2</inkml:trace>
  <inkml:trace contextRef="#ctx0" brushRef="#br0" timeOffset="9354">4566 454 46,'-1'10'33,"-7"1"0,-3 8-5,-2 12-12,-7 2-10,5 12-1,-2 3 0,4 8-3,5 0 1,5-1-1,2-3-1,8-7-1,3-3-2,2-13-10,8-2-5,0-9-17,-5-14-3,5-7 2,-1-9-1</inkml:trace>
  <inkml:trace contextRef="#ctx0" brushRef="#br0" timeOffset="9655">4671 389 44,'0'0'33,"-12"9"1,8 1-8,6 12-8,2-2-9,6 9-2,1 0-2,4 6-1,0-4-1,0 1-1,2-5-4,-3-8-4,4 2-7,-6-14-7,3-5-15,-5-3-1,3-8 0,-1-7 0</inkml:trace>
  <inkml:trace contextRef="#ctx0" brushRef="#br0" timeOffset="9865">4912 339 36,'0'-13'36,"0"13"0,0 0-3,0 0-10,-8 25-11,3 7-6,-2 4-2,-4 13 0,2 5-1,-4 7 1,-2 0-2,-1 2 1,-2-4-1,3-4-1,-4-8-1,7-7-1,-3-7-2,4-12-6,9 1-6,2-22-13,0 0-11,0 0 0,16-18 2</inkml:trace>
  <inkml:trace contextRef="#ctx0" brushRef="#br0" timeOffset="10128">4943 888 33,'6'18'35,"-5"6"0,-3 0-1,-6-6-12,2 8-14,-2-5-3,-1 0-3,2-3-4,-1-9-10,7 4-8,1-13-14,0 0-2,0 0 1</inkml:trace>
  <inkml:trace contextRef="#ctx0" brushRef="#br0" timeOffset="10361">5074 553 26,'0'0'31,"0"0"3,10-2-10,-4 19-6,2-1-7,-8-16-1,20 65-1,-2-22 0,-2 3-2,4 6-3,-2-4 0,-3-3-3,-15-45-1,28 71-8,-28-71-12,28 53-16,-28-53-1,0 0 0,0 0 0</inkml:trace>
  <inkml:trace contextRef="#ctx0" brushRef="#br0" timeOffset="10622">5290 538 31,'0'0'33,"-19"44"2,19-44 0,-20 59-13,-2-17-11,2 2-4,1 6-3,2-4-1,0 3-1,0-8-1,0-1-1,9-8-3,0-10-7,9-1-7,-2-12-15,1-9-4,0 0-2,0 0 3</inkml:trace>
  <inkml:trace contextRef="#ctx0" brushRef="#br0" timeOffset="10941">5446 234 33,'0'0'36,"0"0"2,54 59-1,-54-59-13,36 97-10,-15-35-7,-4 11-1,-1-2-3,-9 4 2,-6-3-2,-4-5 1,-7-8-1,4-7 0,-3-10-2,9-42-6,-18 63-34,18-63-3,-19 43 1,19-43-1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0:59:25.2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0-1 47,'0'0'36,"0"0"-5,10-3-16,-10 3-44,12 7-7,-12-7 1</inkml:trace>
  <inkml:trace contextRef="#ctx0" brushRef="#br0" timeOffset="1249">3862 332 42,'0'0'29,"0"0"-14,0 0-16,0 0-30,0 0-3</inkml:trace>
  <inkml:trace contextRef="#ctx0" brushRef="#br0" timeOffset="482883">1052 361 65,'-22'2'37,"3"2"-2,4-3-5,15-1-58,-13 1-7,13-1-3,0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0:47.6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31 320 34,'-13'-9'32,"1"1"2,3 5-8,10 15-10,-4 3-4,13 14-5,3 7 0,7 12 0,3 7-2,4 9-1,2 0-1,1 4-1,-3-6 0,-1-5-1,-6-5-1,-3-8 0,-3-7-2,-6-12-3,2 0-4,-10-25-12,0 0-16,12 1-2,-6-19 2,3-9 1</inkml:trace>
  <inkml:trace contextRef="#ctx0" brushRef="#br0" timeOffset="263">398 491 25,'3'-12'33,"-3"12"2,18 0 1,-9 1-19,10 9-6,-2-4-1,7 4-2,0-3-3,4 1-2,-2-5-1,-1-3-1,-1-3-3,-4-3-3,3 4-9,-9-3-18,-1-3-4,1 1-1,-4 0 1</inkml:trace>
  <inkml:trace contextRef="#ctx0" brushRef="#br0" timeOffset="562">486 687 25,'0'0'31,"0"0"2,3 12-12,-3-12-4,16 12-1,-6-12-3,14 10-3,-3-10 0,11 4-3,-1-6-3,6 1-2,-2-4-2,-1-4-3,-1 6-3,-8-11-10,5 5-21,-8-1 1,-1 2-2,-4-2 1</inkml:trace>
  <inkml:trace contextRef="#ctx0" brushRef="#br0" timeOffset="907">1062 570 45,'0'0'34,"-5"-10"4,5 10-2,0 0-22,15-4-3,-4 3-5,4 1-2,1-2 0,5 0-2,-2 0-2,0-3-4,1 3-4,-10-5-20,4 0-9,-1 1-1,-3 2 1</inkml:trace>
  <inkml:trace contextRef="#ctx0" brushRef="#br0" timeOffset="1167">1085 664 36,'-2'15'35,"5"-2"2,7 1-12,-10-14-6,29 19-5,-11-16-4,7 1-6,3-2-5,-2-11-11,7 1-23,-2-6 0,1-3-3,2-4 3</inkml:trace>
  <inkml:trace contextRef="#ctx0" brushRef="#br0" timeOffset="2205">1601 188 33,'-13'1'33,"13"-1"3,0 11-1,4-2-23,12 13 0,-2-1-3,9 10-3,-1 0-1,6 6-1,-1-1-2,-2-2-2,0-3-1,-5-8-3,6-2-10,-9-13-19,7-10-2,3-9-2,1-8 1</inkml:trace>
  <inkml:trace contextRef="#ctx0" brushRef="#br0" timeOffset="2419">2211 31 40,'6'-20'35,"-5"6"0,-1 14 1,0 0-20,-17 17-4,6 11-5,-7 10-3,-3 13 0,-8 12-1,1 13 0,-7 12 0,-1 7-1,-3 5 0,2 2 0,-2-6 0,5-7 0,4-5-1,2-12 0,8-10-1,4-13-1,6-9-2,3-14-4,10-3-9,-3-23-23,10 5 0,4-19 0,2-5 0</inkml:trace>
  <inkml:trace contextRef="#ctx0" brushRef="#br0" timeOffset="2804">2313 1110 27,'0'0'36,"10"7"0,-10-7 2,0 0-20,0 0-1,4-9-6,-4 9-2,0 0-4,0 0-1,0 0-2,0 0 0,0 0-1,0 0 1,0 0-1,0 0 0,0 0 1,0 0-1,0 0 1,0 0 0,0 0-2,0 0 1,0 0-1,0 0 0,0 0 0,0 0 0,0 0 0,0 0 0,0 0 1,0 0-2,0 0 1,0 0 0,0 0 0,0 0 0,0 0-1,0 0 1,0 0-1,0 0 1,-12 14-1,2-8 0,10-6 1,-14 8-1,14-8 0,0 0 0,-10 9 1,10-9 0,8-10 0,-8 10 1,7-12-1,-7 12 2,7-11-2,-7 11 1,0 0-1,0 0 0,-12 1 0,12-1-2,-9 9 2,9-9-2,-10 10 2,10-10 0,0 0 0,0 0 0,0 0 1,0 0-1,0 0 1,0 0 0,0 0-1,4 10 0,-6 0-3,2-10-3,3 17-17,-3-17-18,11-15 3,2-4-2,8-13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5:48.8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700 169 17,'-5'-17'26,"0"-1"0,1 4-2,-6-7-7,6 9-3,-11-10-4,5 7-3,-9-3-2,3 5 0,-6 0-2,-2 8-1,-5 4 0,-4 7-1,-2 11-1,-3 4 1,2 12-1,-1 9-1,4 8 1,3 9 0,8 4 0,6 5-1,9 5 1,6 4-1,6-1 1,4 2 0,5-1 0,2-2 2,1-1-1,-1 2 1,-4-9 0,0 2 4,-7-6-4,2-3 3,-6-9-4,-2 1 3,-5-7-3,6-45-1,-10 71-1,10-71-11,-9 51-15,9-51-16,0 0 8,0 0-4</inkml:trace>
  <inkml:trace contextRef="#ctx0" brushRef="#br0" timeOffset="474">0 1008 28,'0'0'35,"0"0"-1,0 0 0,26-18-16,5 0-14,11-5-5,11-1 2,10 1-2,6 2 2,3 2-3,3 8 2,-7 3-5,-2 12-12,-10 1-17,-13 2 1,-5 4-1</inkml:trace>
  <inkml:trace contextRef="#ctx0" brushRef="#br0" timeOffset="1006">1119 472 46,'0'0'35,"-5"-10"1,5 10-10,-16-3-13,16 3-6,-25 14-2,7 4 0,-4 12-2,2 8-2,-1 8 0,3 8 0,4 5 0,5 6 2,5-4-1,6-1 0,4-10-2,1-4 3,2-5-3,2-7 2,-1-2-4,-1-11-1,4 4-2,-7-9-11,13 4-14,-7-7-8,4-7-1,0-3 1</inkml:trace>
  <inkml:trace contextRef="#ctx0" brushRef="#br0" timeOffset="1496">1383 576 44,'0'0'31,"0"0"-2,0 0-7,0 0-9,0 0-5,0 0-2,-1 18-2,9-3-2,2 1 1,7 5-2,1 2 1,7 4 0,2 0 2,1 2-3,0-4 1,-1-2 0,-2 1-2,-4 0 2,-3-5-2,-5 2 0,-1-1-6,-7-6-9,5 2-16,-6-7-4,-4-9-2,0 0-1</inkml:trace>
  <inkml:trace contextRef="#ctx0" brushRef="#br0" timeOffset="1867">1857 514 43,'0'0'31,"0"0"-1,0 13-11,0-13-9,-5 25-3,0-4-1,3 10-1,-8 2 0,4 10 0,-6 4 0,0 9 1,-4 1-3,1-4-1,-2-1 0,-1 0 0,1-4-1,-1-2 1,3-8-3,0-6 1,3-1-3,-2-5-3,10 4-13,-7-8-17,7-6-2,4-16 0,2 10 1</inkml:trace>
  <inkml:trace contextRef="#ctx0" brushRef="#br0" timeOffset="2391">2111 1129 0,'0'0'28,"0"0"3,4 9-3,-4-9-9,4 21-1,-9-7-3,10 8-3,-11 4-2,6-26-5,-4 66-6,4-66-15,-12 70-20,12-70 0,-8 44 2,8-44-2</inkml:trace>
  <inkml:trace contextRef="#ctx0" brushRef="#br0" timeOffset="2851">2369 1063 29,'0'0'34,"0"0"-1,0 0-7,0 0-9,1-18-6,5 8-2,-5-7-2,5-2-3,-2-5 0,4-3-3,-1-3 1,2-4-1,-1 1 1,2-1-3,-2 0 2,-1 6 0,-1 1 0,-1 6 0,-1 6 0,-1 3-1,-3 12 0,0 0 0,0 0 0,11 25 0,-4 0-1,1 5 0,1 5 0,1 6 3,3 0-2,-1-1 1,0-6-1,0-7 1,0-5-1,1-9 1,0-10-1,1-11 1,1-10 0,-1-7-2,1-10 2,0-5-3,-2-5 3,-1-7-3,-2 1 3,0 5-3,-2 7 2,-2 5 1,-2 7-1,1 7 0,-1 9 0,-4 11 1,12 16-1,-4 8-1,1 7 2,1 4-1,2 8 0,2 5 2,-2 2-1,0 1 1,-1-7 0,-2-4 0,-1-5-3,0-4 0,1-5-5,-6-9-7,8 0-21,-11-17-5,13 10-1,-13-10 2</inkml:trace>
  <inkml:trace contextRef="#ctx0" brushRef="#br0" timeOffset="3646">3020 388 57,'0'0'37,"-10"-2"-4,10 2-8,12 9-12,0 3-4,12 11-4,2 4-1,4 15 0,-1 5-1,5 8 1,-9 3-2,-6 1 2,-8-3-2,-7-1 0,-5-5-2,-5-10-2,0-5-4,-9-10-5,12 0-20,-5-12-8,3-1-2,5-12 1</inkml:trace>
  <inkml:trace contextRef="#ctx0" brushRef="#br0" timeOffset="5285">448 692 48,'0'0'32,"0"0"-3,0 0-8,0 0-11,13-1-4,-4 1-2,0-3-1,5 3 0,-1-2 0,6 4 0,-1 3 0,6 3-1,-3 4 1,2 2-2,-4 4 1,1 2 0,-5 0 0,0 2-1,-5-3 0,-4 0 0,-1-4 0,-3 0-1,-1-5 1,-1-10 0,0 13 0,0-13 1,0 0-1,0 0 1,-14-10-1,6 0 0,-7-4 0,0 0-1,-4-3 1,-1 2-1,-1 2 0,1 1 0,0 6 0,1 3-1,3 8 1,2 5 0,3 6 0,1 9 1,3 5-2,3 3 3,3 1-3,3 0 2,2-1-1,4-5 1,0-1-2,1-10 1,1-8 0,1 1 0,0-7 0,2-2 0,0-5 0,1-6-1,4-2-2,-5-6-6,10 3-17,-6-13-14,0 1 2,0-7-3</inkml:trace>
  <inkml:trace contextRef="#ctx0" brushRef="#br0" timeOffset="5978">925 805 18,'0'0'32,"1"-11"-3,-1 11-3,-6-12-7,-7-1-6,13 13-2,-19-15-3,7 11-2,-4-3-1,1 6 0,-1 2-2,2 6-1,1 7-1,1 5-1,4 9 0,3 5 1,5 5-1,1 1 1,5 2-1,3 0 2,1-5-3,2-1 2,1-8-2,0-5-1,3-3-1,-3-6-5,10 0-12,-3-11-17,4-7-1,2-7 2,3-6-1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5:52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30 44 35,'2'-12'34,"-2"12"-1,-1-21-7,1 21-8,-1-15-3,1 15-4,0 0-3,0 0-2,-9-3-2,9 3-1,-11 18-2,6-7 1,1 7-3,3-3 2,2 2-2,3-1 2,4-3-2,1-3 2,2-6-1,1-1 1,-2-5-1,-1 0 1,-9 2 0,12-6 0,-12 6-1,0 0 1,0 0-1,0 0 1,0 0-1,-15 13 0,15-13-1,-8 15-1,8-15 1,0 16 0,0-16-1,9 8 1,-9-8 0,15 1 1,-15-1-1,10 0-4,-10 0-21,0 0-12,0 0 0,1-10 0</inkml:trace>
  <inkml:trace contextRef="#ctx0" brushRef="#br0" timeOffset="2873">124 157 48,'0'0'37,"0"0"-2,1-10-7,-1 10-14,0 0-6,0 0-3,0 0-1,10 0-1,-10 0 0,14 1 0,-14-1 0,18 4 0,-7-3 1,1 3-2,-3 3 1,2 6 0,-6 5-1,-1 5 1,-5 6-1,-3 8 1,4-37-2,-22 84 0,6-42 0,-2 0-2,0 0 1,18-42-6,-25 66-36,25-66-6,0 0 5,-39 25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35.9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 17 37,'0'0'29,"-12"-8"-3,12 8-5,0 0-5,-15-10-3,15 10-3,0 0-3,0 0-3,0 0-2,1 10 0,3 1-2,2 3 0,3 5 1,4 9-1,4 5 2,3 13-2,4 4 1,2 3 0,2 4 0,1 2 0,-1 4 0,0-3-1,-3-4 1,0-4-1,-4-6 1,-2-1 0,-2-7 0,-2-3-1,-2-10 1,-1-4 0,-3-3-1,-3-8-1,0 1-2,-6-11-2,0 0-9,0 0-24,8-10 1,-10-5 0,1-7 1</inkml:trace>
  <inkml:trace contextRef="#ctx0" brushRef="#br0" timeOffset="415">614 104 32,'10'-11'35,"-10"11"1,0 0-1,-2-13-17,2 13-11,-14 16 0,1 5-5,-1 12-1,-2 12 0,-2 14 1,-1 13-1,0 9 1,1 6-1,-2 5 1,3 1 2,-3-10-1,1-5 1,-1-11-1,4-10 1,-1-9-2,3-9 2,3-6-3,2-13 0,3-2 0,2-9-1,4-9 1,-4 12-1,4-12 1,0 0-2,0 0 1,0 0-2,0 0-1,0 0-6,5-10-32,-5 10 1,3-15-2,0 0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21.6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146 383 45,'0'0'32,"-11"-4"0,0 7-12,3 9-10,-8-2-5,3 7-1,-5 0-1,4 9 1,-3 0-1,7 6 0,-2-1 1,5 2-2,1-1 2,4 0-3,1-2 1,5-5-1,3-3 1,4-4 0,6-5 0,4-2 0,-1-4 0,4-2 0,-3-4-1,-1 0 0,-2-2-3,-5-2-5,0 4-14,-8-11-17,2 1 0,-3-9-1,2 0 2</inkml:trace>
  <inkml:trace contextRef="#ctx0" brushRef="#br0" timeOffset="363">163 5 76,'-12'-6'37,"12"6"-1,0 0-12,0 0-26,-14-4-18,14 4-16,0 0 0,9 11 0,-2-1-1</inkml:trace>
  <inkml:trace contextRef="#ctx0" brushRef="#br0" timeOffset="634">612 372 45,'1'-13'37,"-9"0"0,-3 6 0,-12-7-18,4 13-12,-6-4-3,1 7-1,-2-1-2,3 4 0,3 5 0,5 0-1,10 7 1,7 0-1,10 4 0,7 1 0,9 2 0,6 4 1,3-3-1,1 1-1,-4-4 2,-1-2-2,-8-1 1,-7-4 0,-9 2 2,-7-6-1,-9 1 1,-5-2 1,-8-1-1,-4 0 0,-6-3 0,-2 0 0,0-4-2,2-1 0,4-1-1,4-2-1,8 2-2,-1-5-11,15 5-26,13-3 1,17-2-1,12-6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37.2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-3 154 33,'0'0'34,"0"0"0,0 0 0,-2 17-18,2-17-11,10 26-2,2-1-1,7 9-1,5 5 1,8 10 2,3 3 0,9 10 0,0-1 0,3-2-1,-2-2-1,-1-4 1,-5-4-2,-2-4 2,-3-4-3,-7-7 1,-7-7-1,-3-1 0,-4-7-5,-8-7-7,-5-12-27,0 0 2,-5-10-1,-5-13-2</inkml:trace>
  <inkml:trace contextRef="#ctx0" brushRef="#br0" timeOffset="338">509 0 51,'0'0'37,"0"0"-2,0 0 1,0 18-25,-5 9-8,-3 15-1,-3 11-1,-5 11 1,-2 9 0,-2 8 0,-4 4-1,-3-5 2,2 2-2,-4-14 1,4-4 1,-1-8-1,2-7-1,2-9-1,5-9 2,4-4-4,1-9 1,7-3-4,5-15-4,5 11-20,-5-11-9,22-21 1,-1 0-3</inkml:trace>
  <inkml:trace contextRef="#ctx0" brushRef="#br0" timeOffset="766">744 588 70,'-10'8'39,"10"-8"-1,18-11-9,9 7-19,2-3-5,11 0-2,3-1-1,4 1-1,2 3-1,-5-1-1,-3 5 0,-7-1-2,-4 5-7,-16-3-28,-1 2 0,-13-3-1,12 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38.3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 0 31,'0'0'34,"0"0"0,7 13-1,-7-13-17,-1 30-7,-2-2-3,5 17-2,-3 7 2,1 13-2,-2 4 0,0 11 0,-2 0 0,-1 1-1,0-7 1,1-6-2,0-9 1,2-5 1,0-5-3,2-11 1,1-5-1,1-8 1,2-4-3,0-6-1,13-1-40,-8-6 2,1-5-1,-10-3-2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41.23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108 39 26,'-4'-9'33,"4"9"0,-13-19-9,13 19-8,-13-11-5,13 11-3,-16 6-3,6 5-1,-2 2-3,2 4 2,-1-1-3,4 3 1,3-1-1,3-3 0,4-3 1,-3-12-1,17 14 1,-6-13 0,-1-3 2,1-3-1,-11 5 0,10-15 0,-11 4 0,-3 2-1,-3-1 0,-4 2-2,-1 6 2,0-1-2,2 4 1,10-1-1,-12 5 0,12-5 0,0 0 1,13 10 0,-1-12 0,0 2 0,0-1 0,1-1 1,-3 1 0,-10 1 0,15-3-1,-15 3 2,0 0-1,0 0 0,0 0-1,9 4 1,-9-4-1,11 6 1,-1 2-1,0-1 0,0 8 1,2 4 1,-4 6-1,-3 3 1,-5 7 0,0-35 0,-12 78 0,12-78 1,-26 78-2,26-78 2,-34 63 0,34-63-1,0 0-1,-44 49-3,44-49-7,0 0-31,0 0 1,0 0-3,-5-33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43.56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34 945 13,'-11'-2'26,"14"-9"3,-2-1-8,-3-10-7,6 5-2,-7-5 0,8 1-2,-9-6 0,6 4-2,-6-5-1,2-2-2,-2-2 0,1-1-1,-2-4-2,3 1 1,-2-5-1,2 2 0,-1-3 0,3 1-1,0 3 0,1 0 0,1 3-1,0 3 1,0 6-1,0 7 0,1 3-1,-3 16 1,0 0 0,13 10 0,-5 12-1,2 7 1,1 7-1,4 2 1,1 6 0,2-1 0,0-2-1,-2-4 1,0-9-1,-2-6 1,0-7 0,-1-5-1,0-8 1,4-7 0,2-7 0,-1-12 0,3-2 0,2-9 0,-1-12 0,3-7 0,-2-5-1,-1 1 2,-4-1-2,0 3 2,-2 5-1,-1 7 0,-4 12 0,-2 9 0,-2 8 1,-7 15-1,9-2 0,-5 18 0,-2 10 0,0 18 0,1 9 1,1 8-1,1 10 1,1 0 0,-1 5 0,2-4-1,-1-2 0,1-13 1,0-8 0,-1-5-1,-2-7 0,1-4 1,-2-9-1,-1-6 0,1-1-1,-1-8-3,4 3-10,-6-12-26,17-13 2,-1-5-3,9-2 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27.8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87 36 30,'0'0'34,"-10"-2"1,10 2-10,0 0-10,0 0-5,0 0-3,-14 10-3,7 5-2,-1 0 0,-4 8 0,2 6-1,-2 6-1,3 3 3,4 2-2,6 4 0,7-3 1,8 1-1,8-3 2,6-10-2,7-3 1,6-7-4,-3-9-12,6-12-21,1-7-5,-2-13 2,-6-11-1</inkml:trace>
  <inkml:trace contextRef="#ctx0" brushRef="#br0" timeOffset="503">798 72 56,'11'-2'38,"-11"-7"-1,-8-2-1,-10-5-26,-3 2-9,-7 3-1,-8 3-2,-3 7 0,-5 3 1,1 7 0,1 4 0,3 7 1,8 4 0,13 1 1,11 6 0,12-1 0,13 1-1,12 0 1,12-2-1,10-3 0,5 0 0,0-3 1,-1-5-1,-7-5 0,-6-1 2,-11-2-1,-9 1 2,-15-1 0,-10 2 1,-13 0-1,-10 1 1,-9 2-2,-4 0 0,-3 5-8,-11 1-32,9-2-3,4-4 1,10-5-1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45.9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12 815 24,'0'0'25,"0"0"-6,0 0-4,-5-15 0,5 15-4,4-26-2,1 10-1,-6-7-1,6-1-1,-4-6 0,3-5-2,-3-4 1,2-3-1,-4-1-1,2 0 1,-3-2 1,1 2-2,-2-4-1,0 6 1,-1 0-1,0 5-1,-2 5 0,3 3-1,0 7 1,0 3-1,3 18-1,0 0 1,4 25-1,1 2 0,6 9 0,0 7 0,7 7 0,3 8 0,4 2 0,1-3-1,3-4 0,0-6-1,1-2 2,-2-6-1,-1-6 1,-2-9 0,-2-9 0,-1-7 1,-1-8 1,-1-8 0,-4-10 0,1-7 0,-3-11 1,0-9 2,-2-6-2,-3-5 1,-5-9-1,-2 2 2,-3-4-2,-2 5 1,-3 6-1,-1 6-1,-2 8-1,0 6-1,3 12-1,-2 2-4,8 22-12,-2-16-20,2 16 0,10-4 0,2 3-1</inkml:trace>
  <inkml:trace contextRef="#ctx0" brushRef="#br0" timeOffset="952">1029 92 28,'0'0'29,"0"0"-4,7 10-8,-7-10-7,0 0-2,-16 10-2,11 3-1,-5 0-1,-1 12-1,-4 1 1,-1 11 0,-4 1-1,3 8 0,-5 5 0,1 2-2,-4-4 1,3-1 0,-1-5 0,3-3 0,1-8 0,3 0 0,0-12 0,5-2 2,2-4-2,3-4 0,2 1-1,4-11 0,-4 15-1,4-15 0,-2 9 0,2-9-2,0 0-3,0 0-11,0 0-20,0 0-2,15-17 1,-2 0 0</inkml:trace>
  <inkml:trace contextRef="#ctx0" brushRef="#br0" timeOffset="1534">1298 139 20,'-12'2'33,"4"7"3,6 9-2,3-5-15,14 14-10,1 0-3,9 9-2,2 3-1,8 4 1,1 1-1,4-1-3,-1-2 2,0 1-2,-1-6 1,-3-1 0,-4-4 0,-3-6-2,-5-4 0,-5-5-1,-4-1-5,-14-15-6,15 14-21,-15-14-5,0 0 4,-1-15-2</inkml:trace>
  <inkml:trace contextRef="#ctx0" brushRef="#br0" timeOffset="1858">1834-11 34,'0'0'35,"12"-8"1,-12 8-1,0 17-21,-12 1-7,2 18-3,-9 8-2,-4 12 2,-8 6-2,-1 12 1,-8 4 0,2-1-1,-3-4 1,0-7-1,2-12 0,4-2 0,3-8-1,4-7 1,4-5-2,6-7 2,2-2-3,4-8 1,5 0-1,1-5-1,5-1-3,1-9-11,0 0-24,-3-13 1,9 0 1,2-2-2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1:16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0 92,'-15'43'39,"-5"12"1,0 15-2,1 13-34,-2 18-3,0 14 1,2 10 0,2 1-1,7-1 0,6-6 0,6-11-1,7-13-3,3-21-3,12-12-8,-2-29-21,13-21-5,1-19 2,6-23-2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48.7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28 45 26,'0'0'33,"0"0"2,0 0-8,0 0-10,-14-1-8,14 1-4,-8 13-3,8-13 0,-4 16-1,4-5 1,0-11-1,10 12 2,0-13-1,3-1-1,1-6 1,3-3 0,-4 0-1,2-2-1,-6 1 1,0 1-1,-6 0 1,-3 11-1,-3-15 1,3 15 0,-14-5 0,14 5-1,-17 6 1,17-6-1,-17 15-1,8-5-1,6 7-13,-2-5-21,0-2-1,5-10 0,0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6:36.33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482 137 38,'-8'-14'30,"1"-4"-2,4 7-5,-5-8-2,5 10-4,-8-8-3,6 8-4,-7-3-2,3 5-2,-3-2-1,0 4-1,-3 1-2,1 2 0,-1 1 0,-1 4-1,-1-1-1,0 3 0,-4 4 0,2 0 0,1 2 0,0 4 0,-2 1-1,0 4 2,4 1-1,-1 5 1,4 2-1,1 5 0,1 2 1,3 3-1,2 4 1,6-1-1,-2 2-1,5-1 2,-1 1-1,1-3 1,2-2-1,-5-2 1,4-5 0,-5 4 0,-1-3-1,0-4 0,-1-3 1,2-3-2,-3-2 2,4-2-2,0-4 1,0-5-1,0-9 0,3 11-2,-3-11-3,0 0-7,0 0-18,0 0-9,0 0-1,0 0 2</inkml:trace>
  <inkml:trace contextRef="#ctx0" brushRef="#br0" timeOffset="625">0 466 71,'0'0'38,"0"0"0,0 0-1,0 0-18,0 0-11,0 0-4,17 4-2,15-6-1,5-5 0,6 3 0,6-4 0,0-3-4,3 6-13,-12-3-23,1-3 0,-10 0 1,-3 2-3</inkml:trace>
  <inkml:trace contextRef="#ctx0" brushRef="#br0" timeOffset="1124">543 517 64,'16'-7'37,"2"-1"-1,3 0-2,-3-6-18,5 7-8,-8-2-3,1 4-2,-6 0-1,0 3 0,1 2-1,-1 3 1,4 5-3,2 4 1,1 7 0,-2 5 0,3 5-1,-3 4 1,2 1-1,-3 5 1,-3-1 0,-3-4 0,-1-3 0,-2-5 0,-3-5 0,1-5-1,-6-3 2,3-13-2,-11 7 1,1-9-1,-9-7 2,-1-5 0,-4-3 1,-4 0 0,-4-1-1,-2 3 0,-5 4 0,-2 8 1,8 6-3,-3 11 0,7 3-1,4 6 1,10 3 0,7 2 0,13-1 1,11-5 0,4-1 1,7-5 1,3 0-1,3-5 0,-1-3 0,3-3-4,-3-2-5,-8-12-10,5 0-22,-3 0 0,0-8 0,-1 0-1</inkml:trace>
  <inkml:trace contextRef="#ctx0" brushRef="#br0" timeOffset="1723">1257 629 68,'2'-15'37,"-7"5"0,-6-3-6,11 13-18,-30-9-8,6 10-2,-7 3-1,0 8-1,-3 7 0,0 10-1,5 4 1,5 5-1,4 3 2,11 3-1,6-1 0,10-2 1,11-3-1,11-8-1,8-4-4,-1-15-14,11-3-21,4-11 1,4-7-1,6-7-2</inkml:trace>
  <inkml:trace contextRef="#ctx0" brushRef="#br0" timeOffset="2162">1938 143 80,'0'0'38,"-9"20"1,-14-3-11,6 21-15,-15 3-6,-1 16-2,-4 6-1,3 4 0,4 1-1,11 5 0,8-7-1,10-8-2,9-6-2,8-21-13,17-2-26,6-14-2,12-13 1,7-14-1</inkml:trace>
  <inkml:trace contextRef="#ctx0" brushRef="#br0" timeOffset="2613">3518 11 59,'6'16'42,"13"11"0,5-1-1,13 18-19,-4-1-14,5 13-3,-4 3-2,-4 5-1,-6 3-1,-7-2 0,-10-3 1,-4 1 0,-7-4-1,-3-7 0,-5-9 0,-1-1 0,-2-5-1,-1-1-2,-1 0 0,-1-7-5,5 10-14,-2-12-23,6-1 1,2-10-1,10-3 1</inkml:trace>
  <inkml:trace contextRef="#ctx0" brushRef="#br0" timeOffset="3162">4222 754 52,'0'0'31,"-11"-13"-4,11 13-5,-15 3-6,8 8-7,-7-5-4,3 9-2,0 1-1,0 2 1,3 0-2,5 3 0,4-5 0,7 0 0,5-6 0,4 2 2,4-8-1,4 0 1,-2-7 1,0-1-1,-2-6 0,-1-1 1,-7-3-2,-3-2 0,-7-6 0,-4 8 0,-5-5-1,-3 9-1,-6 3 0,-3 5 1,-2 6-2,2 2 1,3 12 0,3-6 0,7 8-1,4-5 2,6-3-1,7-1 0,5-6 1,1-1 0,1-7 0,-2 0 0,-1-5 1,-6-3-1,-5 1 0,-5-1-1,0 11 1,-17-14-1,2 14-1,-2 3-4,8 8-36,-7 4 0,7 1 0,9 0-2</inkml:trace>
  <inkml:trace contextRef="#ctx0" brushRef="#br0" timeOffset="13148">2264 308 49,'0'0'27,"0"0"-2,0 0-4,-5-13-4,5 13-4,0 0-4,0 0-2,0 0 0,0 0-3,-8-11-1,8 11 0,0 0 0,-13-7-1,13 7 0,-12-6-1,12 6 0,-16-4 0,3 2 1,2 1 0,-2 0-1,-1 2 1,0 0-1,0 3 0,1 1 0,-1 2 0,5 2-1,-1 1 0,0 4 0,3 1 0,1 0 0,1 3 0,0 0 0,3 2 0,0-1 1,2 2-1,3-1 1,-2 0-1,2 1 1,1 2-1,1 1 1,1 0 0,2 0 0,3 1 0,0-1 0,5 0-1,0 0-1,4 1 1,-1-1 0,1-3-1,1 0 0,-1-2 0,0-3 1,-1-2 0,-1-2 0,1-6 0,1-6 1,1 0-1,1-9 1,1-4 0,1-3-1,2-4 2,-1-2-2,0-5 1,-4-2 0,-4-3-1,-1 1 1,-6 1 0,-4-3 0,-5 2-1,-5-1 1,-2 3-1,-5 2 1,-4 2-1,-2 4 0,-3-1 0,-1 6 0,-2 1 0,2 3-1,-2 3 0,3 1 0,1 2-2,2 5-2,-2-5-14,6 8-23,2-1 2,11-1-2,0 0 2</inkml:trace>
  <inkml:trace contextRef="#ctx0" brushRef="#br0" timeOffset="14316">2780 725 38,'0'0'33,"0"0"-1,0 0-6,0 0-10,0 0-4,0 0-4,0 0-1,0 0-3,0 0 1,0 0-3,0 0 1,8 17-2,-2-7 1,0 4-2,0 2 1,1 3 0,-1 3 0,0 4 1,-3-3 0,-2-3-1,-1 1 1,-2 0 0,-1-3 0,-3-1-2,0-2 2,-1-3-1,0 1-1,0-4 0,7-9-2,-15 14-1,15-14-6,-12 4-8,12-4-20,0 0-1,4-13-2,1 1 2</inkml:trace>
  <inkml:trace contextRef="#ctx0" brushRef="#br0" timeOffset="15075">3105 449 54,'0'0'34,"0"0"-5,0 0-4,0 0-10,0 0-2,0-15-6,0 15-2,3-12-2,-3 12 1,0-18-2,3 8-1,1 0 1,1-1-1,2-1 0,2 0-1,-1 1 1,1 1 0,0 1 0,-9 9 0,14-15 0,-14 15 0,9-9 0,-9 9 0,0 0 1,0 0-1,7-9 0,-7 9-1,0 0 1,0 0-1,0 0 1,0 0-1,8-11 0,-8 11 0,7-11 0,-7 11 1,14-15-1,-6 4 0,2 2 1,-1-3-1,1-2 1,1 3 0,-3-2 0,0 1 1,-1 2-1,-2 0 0,-2 1 0,-3 9 0,6-9 0,-6 9-1,0 0 0,0 0 0,0 0 0,0 0-1,-1 19 0,-1-4 0,-1 3 0,0 4 0,0 4 1,0 3-1,0 4 1,0 0 0,1 2 0,0 1 0,1 2 0,0-3 0,1 2-1,-1-5 2,0-3-1,1-3 0,0-4 0,0-3 0,0-5 0,-1-4 0,1-10 0,1 12 0,-1-12 0,0 0 0,0 0 0,0 0-1,0 0-1,0 0-2,0 0-3,0 0-5,0 0-14,0 0-8,0 0-5,0 0-1,0 0 2</inkml:trace>
  <inkml:trace contextRef="#ctx0" brushRef="#br0" timeOffset="15886">3108 791 4,'-9'4'20,"9"-4"0,-11 17-1,2-12-3,6 6-1,-8-8-3,8 11-1,-8-13-1,8 11 0,-11-11-1,14-1-1,-14 6-1,14-6 0,-9 5-1,9-5-1,0 0-1,0 0-1,0 0 0,9-7 0,-9 7-1,17-8 0,-5 3-1,1 0 1,4-1-1,4-1 1,1-2-1,5 4 0,0-4 1,4 4-1,-1-4 1,3 5 0,-3-3-1,1 2 1,-3 3-1,-1 0 0,-3 2-1,-4 0 0,0-1 1,-1 2-1,-3-1 0,1 3 1,-2-3-1,0 0 1,-1-1 0,2 1 0,-3 0 0,-2-2 0,0 3 0,-11-1 0,14 0 0,-14 0 0,0 0 0,0 0-1,0 0 0,0 0-2,0 0-7,0 0-33,0 0-1,0 0-1,-1-15-1,1 15 45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0:39.9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183 160 23,'-20'3'28,"-3"0"-3,-4-3 0,8 5-4,-8-8-3,12 5-4,-6-5-3,8 4-1,-1-4-4,14 3-1,-17-2-2,17 2-1,0 0-1,0 0-1,0 0 0,13 2 0,8 1 0,8-1-1,11 2 0,10 0 1,13-1 0,11-2-1,14-2 1,11 1 0,14-3-1,11 1 1,13-1 0,12-1 0,11 3 0,10-2 0,10 1 0,7 2 1,9-2-1,3 0 1,7 2-1,3-1 0,5-3 1,4 0-1,5-1 0,1-1 1,1 0-1,4-1 0,3-2 0,5-1 1,-1 1-1,0 0 1,-1-1-1,1 2 1,-3 0 0,0 1 0,-5 2 0,-3 1 0,-3 1 0,-2 2 0,-6 1 0,-2 0 0,-5 1-1,-7 1 1,-9-1-1,-8 1 1,-12 0-1,-11-1 1,-16 1-1,-16-1 1,-18 0 0,-17 0 0,-20 0 0,-16 0 0,-18-1 1,-14 1-2,-12 2 0,-13-3-6,-9 11-33,-10-1 0,-7 0-1,-11-3-1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1:13.8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882 354 75,'-1'-60'37,"-9"1"0,-7-3-4,-7 9-26,-13 6-4,-2 11 0,-9 10 0,-4 15-1,-6 10 1,1 19 0,-1 17 0,6 19 0,5 18-1,7 22 1,10 17-2,13 18 1,10 20-2,12 9 1,8 9-1,9 1 0,8 4-1,2-3 1,0-6 0,-3-10-1,-5-11-1,-8-11-1,-4-10-4,-15-19-9,-5-15-23,-8-19 0,-9-21 0,-5-21 1</inkml:trace>
  <inkml:trace contextRef="#ctx0" brushRef="#br0" timeOffset="337">0 1574 62,'37'-49'39,"17"8"0,15 9 0,10-4-15,11 6-20,5 4-8,-7-3-16,-3 9-18,-8 4-1,-13 8 1,-14 6-1</inkml:trace>
  <inkml:trace contextRef="#ctx0" brushRef="#br0" timeOffset="501">875 1540 70,'31'-10'38,"3"-14"0,2-9-1,-9-13-22,4 2-7,-13-6-3,-7 8-1,-12 2-1,-13 10-1,-11 14 0,-10 15-1,-5 17 0,-3 14 0,2 18-1,3 8 0,8 8-1,7 4 1,12-2 0,9-7 0,10-10 0,11-10 0,5-15 1,9-12-1,8-14 1,4-13-1,3-9 1,3-9-1,-1-7 1,-4-5-1,-3 1 1,-6 2-1,-9 6 0,-5 8 0,-8 9 0,-5 11 0,-10 8 0,9 18 0,-8 3 0,0 4 0,0-1 0,2 1 0,1-1 0,6-7 0,3-9 1,5-10-1,3-8 0,4-7 1,2-5-1,2-7 0,0-3 1,-4-1-1,-2 4 1,-6 4-1,-3 10 0,-3 9 0,-11 6 1,9 24-2,-8 5 1,3 5 0,0 6-1,3-1 1,4-1 0,1-5 0,3-9 0,6-6 0,5-14 0,2-8 0,2-10 1,-1-6-1,0-9 1,1-3-1,-3-4 0,-2 1 0,-5 6 0,-4 5-1,-2 10 1,2 10 0,-2 9 0,0 8-1,-1 9 1,1 4 1,-1 1-1,3 2 0,-1-1 0,-2-3 1,0-5-2,0-1 2,-1-4-1,-1-2 0,0-4-1,-2 1 1,-9-10 0,16 11 0,-16-11 0,10 5 0,-10-5-1,0 0 1,0 0 0,9 6-1,-9-6 0,0 0 1,0 0-1,0 0 0,0 0 1,0 0-1,0 0 0,10-14 1,-10 14-1,9-21 1,-1 4 1,3-7-1,1-5 0,3-5 0,1-8 1,1 0-1,0-3 1,3 3-2,-1 6 2,-2 7-1,4 11 0,1 11-1,4 15 1,1 11 0,2 9-1,2 7 1,1 4 0,0 6-1,-2-4 1,-6-5 0,-6-4-1,-6-7 1,-8-6-1,-10-9 1,-11-5-1,-9-9 1,-9-4 0,-7-2 0,-1-5 0,-2 3 0,5-1 0,5 5 0,7 3 0,10 4 0,18 1 0,0 0-1,21 6 1,9-12 1,9-8-1,11-4 1,8-14 0,3-10 0,4-15 1,2-10-1,-4-10 1,-1-12-1,-8-10 0,-11-9-1,-11-6 1,-13 1 0,-10 8 0,-12 13-1,-8 13 1,-10 22-1,-6 26 1,-4 34-1,0 36 0,2 33-1,2 28 1,4 19 0,6 18-1,5 3 1,11-2 0,11-11-1,10-20 1,10-22 0,11-26 0,6-25 0,5-26-1,2-18 0,-3-19 1,-7-17 0,-11-11 0,-9-6 1,-11 0 0,-11 11 0,-12 13 0,-6 22 0,-9 23 0,-1 21-1,-1 20 0,5 14-3,5 9-1,-1-5-10,14 3-27,5-17 0,13-12-1,4-17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1:16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366 170 80,'13'-44'40,"-7"18"-1,-6 26 1,-11 9-27,-11 21-7,-2 21-2,-8 18-3,-4 14 1,-3 14-1,-1 8-1,2 2 1,3-2-2,5-10-3,2-13-1,12-10-8,-4-28-12,12-14-15,8-30 1,0 0 0,20-34 0</inkml:trace>
  <inkml:trace contextRef="#ctx0" brushRef="#br0" timeOffset="219">294 352 65,'27'-77'38,"-5"17"0,-8 14 0,2 27-19,-16 19-9,12 20-5,-6 16-1,1 18-1,2 11-1,3 12-1,2 11-1,1 0 0,1-3-1,1-8-3,2-2-5,-8-23-15,1-6-17,-7-17 3,-4-16-2,-1-13 2</inkml:trace>
  <inkml:trace contextRef="#ctx0" brushRef="#br0" timeOffset="428">254 755 81,'-17'-9'37,"17"9"-1,0 0-3,15 1-25,13-1-6,5-4-3,4-6-2,8 1-5,-3-14-12,4-3-15,-5-4-2,-5-5 0,-2-6 2</inkml:trace>
  <inkml:trace contextRef="#ctx0" brushRef="#br0" timeOffset="594">757 74 75,'6'-38'37,"-1"11"0,5 17-8,-10 10-17,26 20-4,-10 13-3,3 22-1,-2 14-1,-2 14-1,-7 11 0,-4 3-1,-7 1-3,-7-10-6,3-7-27,-5-11-4,0-19 1,3-15-2</inkml:trace>
  <inkml:trace contextRef="#ctx0" brushRef="#br0" timeOffset="841">1163 1123 90,'-14'61'16,"0"-5"-15,-4-2-2,-3-9-36,0-5-1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1:19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1220 54,'-6'11'37,"6"-11"1,0 0-9,0 0-8,8-27-9,4 6-4,-2-11-2,5-4-3,-1-10 0,3-2-1,0 0 0,-1 2-1,-2 9 0,-3 7-1,1 11 0,-1 15 0,2 15 0,0 12 0,0 10-1,1 4 0,1 4 0,2 0 0,0-3 0,1-8 0,0-10 0,0-13 0,5-10 1,2-12 0,1-9 1,2-7-1,0-9 1,2-3 0,-4-4 0,-2 3-1,-4 6 1,-2 4 0,-6 7-1,-2 7 1,-1 9-1,-9 11 0,13 6 1,-7 12-1,3 5 0,0 8 0,2 5 0,2 4 0,0 4-1,-1-1 1,1 0-1,-2-7 0,1-2-2,-5-8-3,6 0-9,-9-11-21,-4-15-2,17 9-1,-7-18 1</inkml:trace>
  <inkml:trace contextRef="#ctx0" brushRef="#br0" timeOffset="1259">1110 829 41,'0'0'30,"-10"1"0,0 0-11,0 7-8,-7 1-4,2 7-2,-5 5-2,1 8-1,1 4-1,3 6 0,4 3 0,6-2-1,8-1 0,8-3 0,10-6 0,8-9 0,10-11 1,7-9 1,4-12 0,2-7 0,-4-12 2,-4-4 0,-11-6 2,-7 1-1,-17-2 0,-10 3-1,-18 5 0,-6 6-1,-7 7-3,-5 3-3,5 8-8,-6 1-22,11 0-4,11 3 0,9-4 1</inkml:trace>
  <inkml:trace contextRef="#ctx0" brushRef="#br0" timeOffset="1939">1701 152 63,'-2'-12'35,"2"12"0,0 0-11,0 0-10,-5 13-6,0 16-3,5 16-2,-3 12-1,2 15-2,-3 16 1,-1 11 0,1 4 0,-1 2-1,-1-5 0,2-7-1,1-8-2,-2-16-5,7-4-9,-4-17-15,2-12-3,3-13-3,-3-11 3</inkml:trace>
  <inkml:trace contextRef="#ctx0" brushRef="#br0" timeOffset="2252">1319 714 2,'0'0'26,"10"-2"1,6 4-5,6 0-3,6-3-3,12 1 0,0-10-3,9-1-3,-2-9-2,8-3 0,-6-10-2,5-2-1,-9-8-1,1-3 0,-8-10-1,-1 0 0,-10-7 0,-3 3-1,-7-2 0,-5 6 0,-6 5-1,-2 10 0,-5 17 0,1 24-1,0 0 1,-12 41-1,7 19 0,-5 19 0,0 20-1,-5 14 1,-1 7-1,-2 4 0,1-6 0,1-11 0,4-17-1,2-16 1,4-21 0,6-18 0,8-18 0,4-20 0,8-16 1,2-13 0,3-9 2,2-5-1,2 0 0,2 3 1,-3 10 0,-1 14-1,-4 16 1,-1 15-1,-3 14-1,-2 6 0,-1 9-2,-3 0-3,4 1-5,-8-10-10,6-4-5,-5-13 0,7-4 0,-5-16 2,6-2 7,-2-12 8,2-8 9,5-3 12,1-8 6,6 0 3,-2-6 0,8 6-1,-6-7-4,7 8-5,-8-3-5,2 5-1,-10 0-2,-4 6-1,-11 4-1,-10 8 0,-12 4-1,-7 14 1,-9 9-1,-4 11 0,-3 11-1,1 9 0,3 5 0,7 4 0,10 2 0,8-6 0,11-3-1,8-5 0,8-6-2,5-11-2,10-2-6,-4-16-10,9-3-15,0-7-1,0-4 0,-1-4 0</inkml:trace>
  <inkml:trace contextRef="#ctx0" brushRef="#br0" timeOffset="3052">2791 955 21,'16'15'30,"-16"-15"2,14 12-5,-4 0-8,-10-12-4,13 10 0,-13-10-1,0 0-3,-3-25-3,1 8-1,-8-12 0,2-2-2,-5-7-2,4-3-1,0-4 0,6 2-1,4 5 0,7 3 0,4 5-2,6 6 1,6 1-2,3 5-1,4 8-2,-4-3-8,10 8-22,-8 1-4,0 2-1,0-1 1</inkml:trace>
  <inkml:trace contextRef="#ctx0" brushRef="#br0" timeOffset="3793">3489 70 30,'0'-25'34,"0"11"2,-4 4 0,-8 4-12,5 17-9,-13 6-6,3 24-4,-4 12 0,0 18-3,-2 13 1,3 12-1,4 9-2,3 4 1,7 1-1,6-10 0,6-9-1,4-16 0,6-13-2,1-17-5,9-9-14,0-19-15,2-14 0,1-11-1,-1-11 1</inkml:trace>
  <inkml:trace contextRef="#ctx0" brushRef="#br0" timeOffset="4148">3720 943 47,'0'0'35,"14"-8"2,-7-12 1,7-3-19,-6-16-9,8-4-2,-3-12-1,2-1-1,-2-11-2,1 1 0,-2 3-1,2 5-2,-5 8 1,2 12-2,-6 12 1,-5 26-1,15 5-1,-7 22 0,-1 12-1,0 8 1,3 2 0,1 2 0,4-3 0,1-10 0,2-12 0,3-14 2,3-13-2,5-13 1,2-12 0,-1-10 0,1-14 1,-1-5-1,-3-7 1,-1 7 0,-7 4 0,-5 7 0,-5 15 0,-9 29-1,14 9 1,-11 26-1,0 17 0,-1 13 0,1 7 1,-1 7 0,2-2-2,-2-8 0,4-8-3,-3-14-4,7 0-16,-2-18-16,3-7 0,0-13 0,2-5 0</inkml:trace>
  <inkml:trace contextRef="#ctx0" brushRef="#br0" timeOffset="4654">4642 944 55,'2'36'36,"-2"7"-1,-6-1-1,-2-2-24,-4 1-22,0-3-20,6-2-3,-1-10 0,6-6 0</inkml:trace>
  <inkml:trace contextRef="#ctx0" brushRef="#br0" timeOffset="5018">4940 848 63,'19'-15'40,"-6"-4"-1,-4-15 1,8-3-24,-7-15-7,5-5-4,-5-6 0,3 1-2,-4 0 0,1 7-1,-1 8-1,-4 9 1,-1 7-1,-1 15-1,-3 16 1,12 19-2,-2 21-1,2 14 1,1 12 0,3 5-1,6 9 1,5-2 0,5-8 0,0-15 1,2-18 1,5-18 0,2-17-1,2-14 1,-4-13 0,-3-11 0,-5-9 0,-5-9-1,-6-5 1,-9 1-1,-4 1 0,-7 4-1,-2 7-1,-5 4-3,2 13-5,-8-1-19,7 14-12,2 0 0,4 6 0</inkml:trace>
  <inkml:trace contextRef="#ctx0" brushRef="#br0" timeOffset="5443">5855 14 48,'32'-12'38,"-3"7"-1,0 8 0,-7 8-16,9 26-12,-10 10-3,1 20-1,-8 15-2,-4 13 0,-8 11-1,-4 5 0,-5-3-1,-1-4 1,0-11-1,1-14-1,3-16-4,1-25-6,10-14-31,2-18 2,6-18-2,5-18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1:30.4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1124 48,'-3'15'33,"-2"-3"2,0 1-6,1 8-17,-4-1-6,3 12-1,-2 1 0,0 6-3,0-1 0,2 3 0,-1 0-2,0-4-3,2 1-10,-6-7-21,5-10-1,3-8 0,2-13-1</inkml:trace>
  <inkml:trace contextRef="#ctx0" brushRef="#br0" timeOffset="660">759 764 40,'0'-13'34,"-1"1"-1,-1-8-7,5 9-6,-10-11-6,4 9-3,-9-5-4,0 7-1,-8-2-2,-4 5-1,-5 3 0,-4 4-1,-4 2-1,-2 6 0,3 2-1,3 3 0,6 4 0,10 4 0,9 6 0,11 2-1,14 4 1,11 2 0,8 1-1,5 5 1,1-1 0,-2-1 0,-4-2 0,-8-2 0,-11-1 0,-12-2 0,-11-3 0,-11-4 1,-11-3-2,-5-3 1,-6-6-1,-5-4 0,1-5-2,0-7-3,9 1-6,-1-11-17,14-2-8,9-3-1,11-5 1</inkml:trace>
  <inkml:trace contextRef="#ctx0" brushRef="#br0" timeOffset="1108">976 747 47,'13'19'35,"-8"8"1,-5 4-1,-1 11-20,-9-4-5,5 5-6,-3-6-1,1-4-1,0-3-3,-2-11-5,7-2-15,2-17-15,-8-12 0,6-10-1,1-12 0</inkml:trace>
  <inkml:trace contextRef="#ctx0" brushRef="#br0" timeOffset="1287">989 587 25,'7'-19'28,"-7"2"-1,0 17-1,0 0-20,9-2-18,-6 11-17,-3-9 0,7 10-1</inkml:trace>
  <inkml:trace contextRef="#ctx0" brushRef="#br0" timeOffset="1467">1329 84 26,'22'-33'34,"-6"6"2,-5 8 0,1 15-12,-12 4-10,10 22-6,-10 9-2,2 13-3,-4 15 0,1 10-2,-3 11 1,-2 5-1,-3-2 1,1-1 0,-1-10-1,1-6 1,1-14 0,4-10-1,2-13 1,6-11-1,6-11 1,6-12-1,4-8 0,5-5 0,3-5 0,3 0 0,1-1 0,-1 7-1,1 7 1,-5 12-2,-2 11 2,-6 11-2,-6 9 2,-4 5-2,-9 6 1,-7 1 0,-7-3 0,-9-2 1,-8-7-1,-4-8 0,-4-5 0,-3-8 0,-2-6-1,1-9 0,1-5 0,3-5-2,7-2 0,2-2-3,13 2-5,0-7-16,14 4-11,10 1-1,10-1 0,10-1 2</inkml:trace>
  <inkml:trace contextRef="#ctx0" brushRef="#br0" timeOffset="2013">2092 719 37,'5'11'32,"-5"-11"3,-5 13-1,5-13-17,-22 5-10,11-3-2,-8-3 0,2 0-1,-6-2 1,1 4-1,-4-4-1,3 4 0,-2-1-2,1 3 0,2 1 0,2 4-1,2 4 1,5 1-1,6 6 0,7 2 0,7 3 0,9 4 0,9 1 0,8 0 0,6-2 0,4 0 1,-1-4-1,-3-1 1,-7-3 0,-8-2-1,-12 1 1,-11-4-1,-11-1 1,-12-2 0,-10-3-1,-5 0 0,-5-2-1,-5-3-1,4-3-1,-2-8-5,11 9-9,1-8-22,15-2 1,10-8 0,12-3 0</inkml:trace>
  <inkml:trace contextRef="#ctx0" brushRef="#br0" timeOffset="2513">2601 187 48,'0'0'37,"5"9"-1,-11 5 1,3 5-22,-12 1-7,3 12-2,-7 7-1,2 12 0,-6 7-2,1 11 0,-1 6 0,1 6-1,2 6 0,4-2-1,1-2-1,8-3 1,1-7 0,4-9 0,5-10-1,1-9-1,4-8-3,-1-12-1,5-5-9,-12-20-22,16-4-4,-4-14-1,1-7 2</inkml:trace>
  <inkml:trace contextRef="#ctx0" brushRef="#br0" timeOffset="2863">2647 1071 60,'0'0'39,"8"9"-1,-3-21 0,9-7-27,-3-9-4,6-8-1,-3-13-2,3-9 0,-2-10-1,4-3 1,0-5-1,-3 5-1,0 5 1,-4 8-2,1 13 1,-5 10-1,-1 19-1,-7 16 0,1 14-1,-2 10 0,-1 8-1,-1 4 0,4 4 0,-1 0 0,5-5 0,1-6 0,5-6 1,3-8 0,1-7 0,5-5 0,0-7 1,4-5 0,-3-9 0,-1-2 0,0-5 1,-6-1-1,-1 3 1,-3 4 0,-5 8-1,-5 11 1,-1 15-1,0 11 1,-4 12-1,2 10 1,-1 4-2,2 6 2,4-2-1,-2-5 0,6-4-1,-5-10-2,6-4-4,-7-18-9,7-5-25,-7-10 2,0 0-2,14-10 2</inkml:trace>
  <inkml:trace contextRef="#ctx0" brushRef="#br0" timeOffset="3377">3286 977 64,'5'29'39,"-4"5"-1,-6 1-3,0 9-23,-9-3-6,-1 3-2,-2 1-3,2-6 0,0 1-2,1-11-2,5 1-5,-2-16-13,8-4-17,3-10 0,0 0-1,11-15 1</inkml:trace>
  <inkml:trace contextRef="#ctx0" brushRef="#br0" timeOffset="3610">3698 444 48,'24'-25'37,"-7"15"-1,-7 13 1,-14 10-22,2 17-6,-11 3-3,-2 15-2,-5 4 0,-1 8-1,2 3-1,1 1-1,3-1-1,4-5 0,4-3-2,2-9-2,6-3-7,-1-16-11,5-7-16,1-7 0,-6-13-1,18-9 2</inkml:trace>
  <inkml:trace contextRef="#ctx0" brushRef="#br0" timeOffset="3860">3818 331 53,'11'-47'39,"-1"14"-1,-3 13 0,2 19-19,-9 1-11,8 32-3,-8 3-3,2 11 0,-3 10-2,2 8 2,1 6-2,0 2-1,6-1 0,-3-9-3,7-1-4,-4-18-8,6-4-22,-4-7-1,-3-11-1,0-9 2</inkml:trace>
  <inkml:trace contextRef="#ctx0" brushRef="#br0" timeOffset="4114">3693 770 62,'-2'13'36,"10"-2"0,10-6-9,6 5-17,3-9-6,3-7-6,2 2-10,-1-13-17,-6-3-7,0-3-1,-7-6 1</inkml:trace>
  <inkml:trace contextRef="#ctx0" brushRef="#br0" timeOffset="4371">4251 0 54,'0'0'37,"0"0"0,0 0-4,11 47-20,-11-47-3,21 86-5,-8-27-1,-2 12-1,-2 9-1,3 6-2,-9 2 1,1 0 1,-5-7-1,-5-4 0,0-5 0,-7-6 0,4-10 0,-5-6 0,1-9-1,13-41-1,-24 66-3,24-66-3,0 0-9,0 0-17,0 0-6,0 0 0,0 0 0</inkml:trace>
  <inkml:trace contextRef="#ctx0" brushRef="#br0" timeOffset="4862">4698 1141 28,'0'0'33,"0"0"1,0 0-5,0 0-12,0 0-8,0 0-2,0 0-1,0 0-1,0 0 1,0 0-3,0 0 1,0 0-2,0 0 1,0 0-1,0 0 0,0 0 0,0 0 0,0 0-1,0 0 0,0 0-1,0 0 0,0 0 0,0 0 0,0 0 0,0 0-1,0 0 0,0 0 1,-45 25-1,45-25 2,0 0-1,0 0 0,0 0 1,48 23 0,-48-23 0,0 0 0,0 0 0,43-43-1,-43 43 1,0 0-1,0 0 0,-34-47 0,34 47 0,0 0 0,-58 3-1,58-3 1,0 0 0,0 0 0,-40 53 0,40-53 0,0 0 0,0 0 0,44 41 1,-44-41-1,47-5 0,-47 5 1,42-23 0,-42 23 0,0 0 0,34-54-1,-34 54 1,0 0 0,-10-43-1,10 43 1,0 0-1,0 0 0,-44 2 0,44-2 0,0 0 0,0 0 0,-20 44 0,20-44 0,0 0-1,0 0 1,0 0-1,0 0 0,0 0 0,0 0 0,0 0-1,0 0 1,0 0 0,0 0 0,0 0-1,0 0 0,0 0-1,0 0-3,0 0-6,0 0-14,0 0-11,0 0-2,0 0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1:58.6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60 521 43,'-1'9'34,"3"4"0,-2 1 0,0 1-12,7 12-14,-4 5-4,5 10-2,-3 11 0,5 8-1,-2 6 0,3 9 1,-1 0-1,-1-2 0,1-1 0,2-5-1,-2-8-1,-3-13-3,5-5-15,-5-15-15,-3-12-1,-4-15-1,-1-10 2</inkml:trace>
  <inkml:trace contextRef="#ctx0" brushRef="#br0" timeOffset="270">-2 538 64,'3'-39'38,"9"7"-1,11 3 1,4-1-17,15 9-15,5 2-3,5 8-2,6 6-1,0 7-2,-3 5 1,-5 8 0,-6 3 0,-10 4 0,-9 3 1,-10 1-1,-14 0 2,-9-1-1,-9-4 0,-7-2 1,-8 0-2,-3-2 1,-2 1-3,-4-6-4,10 9-9,-4-4-18,10-3-1,7 1-2,7-9 2</inkml:trace>
  <inkml:trace contextRef="#ctx0" brushRef="#br0" timeOffset="594">702 384 60,'23'-15'37,"-6"7"-2,-2 5 0,-5 3-14,5 13-15,-5 6-5,1 9-1,0 3 0,0 4 0,0 4-1,1-1 1,-3 1-1,-1-4 1,0-6 0,-3-5 0,-3-7 0,-5-4-1,3-13 1,-23-1 0,-1-11-1,-6 0 1,-7-3 0,-6 3 0,-4 1 0,-2 4 0,4 8 0,2 9 0,11 4 1,8 5-1,11 2 0,13 1 0,9-2 1,11-1-1,6-5 0,6-6 0,6-6 0,1-7-1,0-2-3,-5-10-1,1 6-5,-9-10-6,3 12-9,-9-3-5,-4 8-4,-1 8 4</inkml:trace>
  <inkml:trace contextRef="#ctx0" brushRef="#br0" timeOffset="975">878 791 39,'0'0'31,"0"0"1,0 0-3,7-14-7,-10-11-4,9 1-5,-7-10-5,6-1-2,-3-4-3,3 4 0,2 1-2,1 6-1,2 6 0,3 7-2,3 7 0,3 5 0,3 7-3,-2-3-3,10 9-6,-6-8-8,9 1-8,-2-3-4,0-5-2,-1-3 3</inkml:trace>
  <inkml:trace contextRef="#ctx0" brushRef="#br0" timeOffset="1209">1308 425 68,'0'0'36,"0"0"-4,0 0-6,-2-14-7,2 14-8,0 0-4,0 0-2,-3-11-2,3 11 0,0 0-1,-3-10 0,3 10-1,-3-9 0,3 9 0,0 0-1,0 0 0,-5-12 1,5 12-1,0 0 1,-2-9-1,2 9 0,0 0 1,2-11-1,-2 11 1,-2-12-2,2 12 2,-1-13-1,1 13 0,-5-12 1,5 12-1,-12-11 0,3 7 0,-3 2 0,-3 2 0,-2 5 0,-3 5 0,0 3-1,0 6 1,1 6-1,5 5 1,3 3 0,4 5-1,6-1 1,6-4 0,3 3 0,5-6 0,4-6 0,0-5-1,2-5 1,0-4-3,-2-7 0,4 1-4,-7-9-4,8 4-9,-8-6-19,1-2 2,0-1-2,-2-1 4</inkml:trace>
  <inkml:trace contextRef="#ctx0" brushRef="#br0" timeOffset="1733">1426 562 72,'11'-4'37,"-11"4"0,9-17-4,3 9-17,-8-11-7,7 0-4,-3-6-1,3 2-2,0 1 0,-2 3 0,0 2-2,0 6 0,1 3 0,0 7 0,1 9-1,5 2 0,2 4 0,3 3 0,4 2 0,2-2 0,2 2 0,-1-2 1,-2-7 0,-2-2 1,-7-6 0,-3-2 0,-5-6 0,-9 6-1,7-24 1,-9 6 0,-1-3-1,-3-5-1,3-1-1,-2-2-2,5 2-3,-7-6-11,12 5-20,1 3 0,3-2-1,4 4 2</inkml:trace>
  <inkml:trace contextRef="#ctx0" brushRef="#br0" timeOffset="2133">2150 0 46,'12'10'34,"-10"1"1,-4 7-1,2 9-17,-5 3-8,5 11-4,-2 3-2,4 8 0,-1 0-3,6 1 1,0 1-3,1-7 0,3-3-4,-4-12-7,5-1-13,-3-13-8,-9-18-1,0 0 0</inkml:trace>
  <inkml:trace contextRef="#ctx0" brushRef="#br0" timeOffset="2343">2049 286 44,'-21'-7'35,"8"6"1,13 1 0,7 18-10,7-10-17,15 5-4,1-1 0,9-2-2,0 0-2,3-5-2,1 0-4,-9-10-11,2 1-21,-4-2 1,-3-1-2,-2 0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29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63,'0'0'37,"12"7"1,-12-7-1,0 0-19,0 0-10,0 0-3,0 0-3,0 0-2,0 0-3,0 0-8,0 0-24,0 0-2,0 0 0,0 0-1</inkml:trace>
  <inkml:trace contextRef="#ctx0" brushRef="#br0" timeOffset="218202">12647 208 27,'0'0'33,"0"0"-3,0 0-3,-16 54-4,16-54-7,0 0-4,0 0-2,0 0-4,0 0-2,0 0 1,0 0-1,0 0-2,0 0 2,0 0-1,0 0-1,0 0-1,0 0 0,0 0-2,0 0 1,0 0 1,0 0-1,0 0 0,0 0 1,0 0 0,0 0 1,0 0 0,0 0-2,0 0 1,0 0-1,0 0 0,0 0 1,42-26-1,-42 26 0,0 0 1,0 0-1,0 0 0,0 0 1,0 0-1,0 0 1,0 0-1,0 0 0,0 0 1,0 0-1,0 0 0,0 0 0,0 0 0,0 0 0,0 0 0,0 0-1,0 0 1,0 0-1,0 0-1,0 0-2,0 0-4,0 0-12,0 0-21,0 0 0,0 0-1,0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59.26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8 31,'0'0'27,"0"0"-4,0 0-3,0 0-22,0 0-15,0 0-5,20 5-6,-10-18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22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139 775 29,'0'0'25,"0"0"-2,0 0-3,0 0-5,9 8-4,-9-8-2,3 23-2,0-3-1,4 8-2,-1 3 0,3 6-1,0 4-2,4 4 0,-1 0-1,3 1 1,-2-7-1,1-3 0,-2-2-1,-2-8-2,1 0-4,-7-11-8,1-5-17,-3 0-1,-2-10 1,-9 2-1</inkml:trace>
  <inkml:trace contextRef="#ctx0" brushRef="#br0" timeOffset="320">-2 820 71,'3'-21'36,"5"-6"-1,1-7-12,11 2-12,-1-6-6,9 0-2,5-2-2,7 3-1,2 3 1,5 7-2,4 8 1,0 8 0,-1 11-1,-3 11 1,-6 8-1,-6 8 1,-8 7-1,-8 4 1,-11 1 0,-7-1 1,-8-4-1,-7-4 0,-7-5 0,-3-5-1,-3-8 0,-3-6-3,3-3-5,-6-13-10,8 0-15,5-3-1,4-4 1,7-2 0</inkml:trace>
  <inkml:trace contextRef="#ctx0" brushRef="#br0" timeOffset="707">822 403 48,'15'2'32,"-1"5"2,-5 0-6,-9-7-18,18 24-5,-10-5-4,3 6 0,-4 5 0,1 4-1,-3 3 1,-1 0 0,-2-2 0,-1-4 1,-4-5 0,2-4 2,-5-10-1,6-12-1,-16 8 1,1-12-1,-2-6 0,-6-3-1,-5-1-1,-3-1 1,-2 3-1,0 2 0,3 3 0,2 6 0,3 6 0,4 5 1,8 3-2,4 6 1,5 1 0,4 1 0,4 0-1,5-1 1,5-3-1,4-4 0,5-3-1,-2-8-3,7 1-4,-5-11-4,9 7-4,-7-9-3,7 7-4,-5-4-2,3 6 1,-3 2 1</inkml:trace>
  <inkml:trace contextRef="#ctx0" brushRef="#br0" timeOffset="1114">1041 879 58,'10'7'27,"-10"-7"-2,0 0-2,0-19-6,-1 7-4,-12-12-4,4 0-3,-8-9 0,3 1-2,-3-1-1,4 3 1,1-2-2,5 4 0,5 4 0,7 3-2,7 7 0,5 0-1,8 5-2,3-4-4,8 11-8,-5-5-18,4 3-3,-1 0-2,-2 2 2</inkml:trace>
  <inkml:trace contextRef="#ctx0" brushRef="#br0" timeOffset="1409">1262 643 37,'4'10'31,"-4"-10"2,12 4-9,5-4-8,-5-10-3,8 2-4,-4-9 0,3 3-3,-6-4-1,1 1-1,-8 0-1,-3 4 0,-9 1-1,-3 4-1,-7 6 0,-3 6 0,0 5-1,-3 6 0,3 5 0,2 4-1,4 3 1,4 0 0,5-1-1,4-2 0,4-1-2,1-7-4,11 2-13,-4-7-16,5-5 0,0-3-1,4-2 1</inkml:trace>
  <inkml:trace contextRef="#ctx0" brushRef="#br0" timeOffset="1733">1577 750 46,'11'-9'35,"-2"-7"2,-2-2-1,-7-8-15,6 5-11,-6-3-4,1 5-3,-1 2-1,0 7-1,0 10-1,0 0-1,9 8 0,-1 5 0,2 6-1,2-1 1,4-1 0,-1-2 0,3-3 1,-2-6-1,0-5 1,-3-7 0,3-6-2,-8-9-3,5 0-9,-11-13-8,4-2-12,-6-4-2,0-3 1,0 1 1</inkml:trace>
  <inkml:trace contextRef="#ctx0" brushRef="#br0" timeOffset="2008">1829 165 44,'7'-16'30,"-2"1"-2,-2 5-8,-3 10-5,9 4-5,-1 13-4,-3 7-1,5 15-2,0 6-1,4 13-1,3 4 0,0 5-1,1-1-2,-1-3-3,3-1-7,-7-13-9,-1-9-9,0-10-3,-7-13 1</inkml:trace>
  <inkml:trace contextRef="#ctx0" brushRef="#br0" timeOffset="2214">1862 539 67,'-25'-22'34,"4"5"-1,8 4-9,13 13-12,13-6-8,10 5-3,13 1-3,1-7-14,10-2-17,8 1-1,-1-8-1,3-2 2</inkml:trace>
  <inkml:trace contextRef="#ctx0" brushRef="#br0" timeOffset="2529">2512 157 66,'-15'-2'37,"15"2"-2,-18-3-1,6-3-25,12 6-3,-21 6-2,10 7-2,-4 10 0,5 10-1,1 11 0,0 10-1,0 10 1,4 4-1,3 2-1,2-3 1,4-7-1,1-9 0,5-7-4,-4-18-7,10-6-19,-1-11-6,0-10 1,3-9-1</inkml:trace>
  <inkml:trace contextRef="#ctx0" brushRef="#br0" timeOffset="2809">2658 345 59,'2'-10'37,"-2"10"-2,0 0-3,12 0-17,-12 0-9,21 20-2,-4-3-2,7 4-1,4 5-1,4 3 1,2 3-1,0-4-1,-2 2-1,-6-7-3,1 4-9,-12-11-22,-2-8 0,-13-8 0,12-5 1</inkml:trace>
  <inkml:trace contextRef="#ctx0" brushRef="#br0" timeOffset="3039">2929 201 50,'0'0'36,"-13"1"-1,5 15 0,-3 3-14,5 13-14,-4 4-4,-2 9-1,-2 4-1,-1 3-1,2 1 0,-2-3-1,2-3-2,-3-8-1,7 0-10,-4-17-14,5-5-7,8-17-1,0 0 1</inkml:trace>
  <inkml:trace contextRef="#ctx0" brushRef="#br0" timeOffset="3300">3184 637 68,'19'31'35,"-6"2"-4,-8-5-3,-4 1-32,-7-6-11,1-2-18,-2-3-2,-1-5 1,1-3 1</inkml:trace>
  <inkml:trace contextRef="#ctx0" brushRef="#br0" timeOffset="3609">3249 282 72,'-12'-1'35,"12"1"0,0 0-10,-9 9-16,13 2-4,1-2-2,5 9 0,2-2-2,2 5 0,4 3 0,2-1-2,0 2-3,-3-5-4,3 4-13,-7-9-14,-1-3-1,-1-6 0,-11-6 1</inkml:trace>
  <inkml:trace contextRef="#ctx0" brushRef="#br0" timeOffset="3860">3550 145 40,'0'0'35,"0"0"0,10 12 0,-14 1-14,5 13-9,-8 2-7,3 9-1,-4 2-1,1 4-2,-4 1 1,3 2-1,-2-4 0,-1-2-1,3-2 0,0-7-2,4-3-3,-2-11-2,7 3-12,-4-9-16,3-11-1,-4 11-1,4-11 2</inkml:trace>
  <inkml:trace contextRef="#ctx0" brushRef="#br0" timeOffset="4190">3725 12 30,'1'-10'33,"-1"10"0,10-3 1,1 4-14,11 13-8,-1 3-3,8 10-3,0 5-1,5 10-1,-4 3-1,0 7 0,-9 4-1,-7 4 0,-7-1-1,-6-2 0,-6-3 0,-3-9-4,4 0-13,-4-16-21,5-13 0,3-16-1,6-19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29.7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0 47,'7'21'34,"-2"-2"2,0 1-2,2 4-15,-8-3-11,6 9-3,-6 5-2,0 6-1,-2 6-1,-3 2 0,0 2 0,-2 0-2,2-3-2,-4-7-5,8-4-19,-1-13-8,-1-11-2,4-13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30.1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0 683 25,'16'34'28,"-5"-3"-1,1 4-1,2 3-13,-9-5-4,6 4-1,-7-9-2,3 0 1,-7-11 0,2-2 0,-2-15 1,0 0-3,-13-29 0,9 0-1,-3-15 0,4-7 0,0-12-1,5-4 0,1-4 0,6 3 0,4 2-1,2 8 0,4 9-1,2 11 0,1 14-1,1 10 0,2 17-1,-5 9 0,-1 8 0,-6 4-1,-4 7 2,-6 2-1,-4-2 0,-6-2-2,-2-5 0,-4-8-2,4 1-8,-9-10-17,8-2-6,-1-6-2,11 1 2</inkml:trace>
  <inkml:trace contextRef="#ctx0" brushRef="#br0" timeOffset="379">273 438 58,'18'-9'36,"-2"-1"-2,1 2-4,3 7-15,-2-1-9,6 7-3,-2 5-2,1 4-1,0 6 0,0 2 0,0 3 0,-4-2 0,-4-2 0,-3-2 0,-4-6 0,-8-13 0,4 10 0,-4-10 1,-17-8-1,4 0 1,-3 1-1,-4-1 0,2 3 0,-1 2-1,5 3 1,1 3-1,13-3 0,-6 14 0,9-4 0,5 0 1,3 0-1,1 0 1,2-1 0,-1-2 0,-1 1 0,1-2 0,-1 1 0,1 0 0,-1 2-1,-1-2 1,2-2-1,-3 0 1,-10-5 0,17-2 0,-11-8 0,-2-7 0,-2-5 2,0-4-1,-2-5 1,0-2 0,0-2-1,1 4 1,-1 1-1,2 5 0,0 5-1,1 3-2,6 9-4,-5-3-8,13 14-7,-8-6-3,10 13-3,-2-5-1,7 7 4,-5-4 5,6 1 8,-1 0 11,-4-4 10,0 1 6,-2-5 5,-3-1 0,-4-4 1,1 0-4,-8-5-4,-4 9-4,6-21-2,-6 21-1,-13-18-3,3 10-1,-7 4 0,1 7-2,-3 3-1,1 8 0,1 5-1,4 4-1,3 2 2,6 2-2,6-2 0,3-4-1,9 1-3,-2-9-9,9-3-10,1-2-8,-1-7 1,3-1 0</inkml:trace>
  <inkml:trace contextRef="#ctx0" brushRef="#br0" timeOffset="1156">1003 515 30,'12'-12'32,"-4"-4"0,0 0-2,2 6-11,-6-3-7,-4 13-6,12-10-2,-12 10-2,15 11-1,-10 1 1,2 1-1,0 1-1,1 1 0,0-3 1,0-2-1,1-6 1,1-5 0,3-6 0,0-2 1,0-1-1,-1-3 1,2 3-1,-2 1 0,0 7 0,-3 3 0,0 8-1,-2 4 0,-1 2-2,2 6-2,-3-7-7,8 8-13,-5-4-10,0-6-2,1-4 2</inkml:trace>
  <inkml:trace contextRef="#ctx0" brushRef="#br0" timeOffset="1526">1454 195 69,'4'-14'34,"-4"14"0,0 0-11,0 22-13,-3 6-7,3 10-4,3 6-1,-3 6-3,6 9-1,-6-8-8,6 6-7,-7-9-3,3-7-2,-6-11 0,-1-10 2</inkml:trace>
  <inkml:trace contextRef="#ctx0" brushRef="#br0" timeOffset="1676">1383 556 70,'-10'-34'27,"1"2"-1,8 9-3,1 0-7,14 12-8,2 2-5,8 2-4,5 6-7,-2-4-15,6 1-11,3-2 0,3-3 0</inkml:trace>
  <inkml:trace contextRef="#ctx0" brushRef="#br0" timeOffset="2015">1713 218 36,'7'-23'33,"-3"-1"2,4 2-2,0 10-13,-6-5-7,-2 17-4,9-4-4,-5 16-1,-5 9 0,5 10-1,-4 10-1,3 8-1,0 7-1,2 4 0,-2 1 0,3-3-1,1-6 0,1-9-1,1-6-3,-2-13-3,8-2-8,-15-22-13,17 3-7,-6-15-1,-1-5 2</inkml:trace>
  <inkml:trace contextRef="#ctx0" brushRef="#br0" timeOffset="2261">1901 354 45,'-2'-32'34,"0"7"2,0 7-5,0 3-12,2 15-6,12 1-7,2 11-3,1 4-1,6 3-1,0 1 0,4 1-1,2 0-2,-5-6-2,5 0-3,-7-16-8,5 0-15,-7-10-6,2-5 0,-1-5 2</inkml:trace>
  <inkml:trace contextRef="#ctx0" brushRef="#br0" timeOffset="2461">2231 115 45,'-4'-13'33,"4"13"3,-15-4-6,11 23-9,-9 1-7,6 15-7,-8 6-2,4 10-3,-6 3 0,2 4-1,2 0-1,-2-3-1,4-1-2,-3-12-3,9-4-4,-7-17-11,11-6-15,1-15 0,0 0 0,4-10 1</inkml:trace>
  <inkml:trace contextRef="#ctx0" brushRef="#br0" timeOffset="2711">2248 556 48,'12'21'34,"-4"1"0,-2 3-1,2 4-20,-6-1-8,1 1-2,-1-1-6,-2-3-2,5 0-16,-1-4-12,-4-6-1,4-3 1,-4-12 0</inkml:trace>
  <inkml:trace contextRef="#ctx0" brushRef="#br0" timeOffset="2921">2469 181 77,'4'-10'37,"-4"10"-1,15 11-7,-7 1-21,9 10-4,1 5-1,7 6-2,3 3 0,4 2-1,1 1 0,-1-4-2,1-1-1,-6-10-3,3 1-11,-12-12-15,0-6-4,-6-6-1,-3-10 1</inkml:trace>
  <inkml:trace contextRef="#ctx0" brushRef="#br0" timeOffset="3154">2752 144 74,'0'0'37,"-17"12"0,8 4-7,1 13-20,-7 3-5,3 10-2,-3 5-1,0 4-1,-2 0-1,2-2-1,0-2 0,2-6-2,2-6-2,-1-15-5,9 1-13,3-21-13,-10 0-2,12-14 3,2-6-1</inkml:trace>
  <inkml:trace contextRef="#ctx0" brushRef="#br0" timeOffset="3412">2907 38 62,'28'-23'37,"-2"9"-1,3 10 2,5 17-23,-7 5-10,2 17-1,-5 10-1,-2 10 0,-4 7-1,-3 6-1,-7 1 0,-5 1 0,-3-9-2,-2-7-1,1-7-6,-7-17-19,7-7-12,-1-13 1,2-10-1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35.4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32-4 61,'0'0'35,"0"0"-1,-9-1-5,9 1-21,-11 7-3,11-7-3,-10 14-1,10-14-1,-2 18 0,4-8 0,-2-10 0,11 17 0,-2-10 1,0-4 0,1-2 0,0-3 0,-10 2 1,12-9 0,-12 9 0,3-12 0,-3 12-1,0 0-1,-13-4 1,13 4-2,-14 9 1,14-9-1,-7 16 0,8-6 0,-1-10 1,5 15-1,-5-15 2,10 8-1,-10-8 0,0 0 1,0 0-2,10 8-8,-10-8-26,-2-10 0,6-5-1,6-10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5:47.7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9 130 64,'0'0'38,"-10"0"-1,10 0-8,0 0-12,1-11-8,-1 11-2,12-15-3,-3 4-1,0-3 0,4 0-1,-1-3 0,1 3-1,-1-1 0,-3 4-1,-9 11 0,15-8 0,-15 8 0,12 14-1,-7 3 1,-2 5-1,0 6 1,-1 5-1,-2 2 0,-3 3 1,-3 1-2,-4-3 0,-1 0-2,-5-5-3,6 4-8,-11-11-14,8 2-9,-1-3 0,5-5 1</inkml:trace>
  <inkml:trace contextRef="#ctx0" brushRef="#br0" timeOffset="427">148 657 29,'0'0'29,"4"-10"3,-4 10-5,0-11-11,0 11-6,0 0-2,0 0-1,0 0-1,0 0 1,0 0-3,0 0 0,0 0-1,0 0 0,0 0-2,0 0 1,0 0-1,0 0 0,0 0 0,0 0 1,0 0 0,0 0 0,10-8-1,-10 8 0,0 0 1,0 0-1,0 0 0,0 0 0,3-10 0,-3 10-1,7-11 1,-7 11 0,0 0 0,9-9 0,-9 9 0,0 0 0,0 0-1,0 0 1,4 14-3,-4-14-2,2 16-10,-2-16-25,10 7 1,-10-7-2,0 0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5:54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85-3 59,'24'5'37,"1"2"-2,1 1 0,-4-2-23,7 7-6,-3 2-3,0 5-2,-3 4 0,-2 7 0,-2 3 0,-3 6-1,-2 3 1,-2 2-2,-4 1 2,0-3-2,-3-2 1,-2-6 0,-2-6 1,0-6-1,-2-8 1,1-15 0,0 0 0,-10-9 0,0-10 0,-2-6 0,-7-4 0,-5-2 0,-6 0 0,-4 4-1,-3 9 1,-4 7 0,0 11 0,2 11 0,4 7 0,7 9 0,9 6-1,6 1 0,12 2 0,12-2 0,5-2 1,10-4-1,6-7 1,4-6-1,1-8 1,0-7-2,-2-6-1,-4-8-3,1-1-2,-11-12-6,4 8-11,-10-5-12,-1 4-3,-4 0 3,-1 3 0</inkml:trace>
  <inkml:trace contextRef="#ctx0" brushRef="#br0" timeOffset="511">456 515 46,'0'0'36,"17"0"1,-8-8-1,-7-13-15,12 3-10,-9-12-4,7-3-1,-5-7-1,2 0 0,-3-3-1,0 4 0,-2 3-2,1 7 1,-3 7-2,-1 8 1,-1 14-2,9 12-1,-1 9 0,4 8-2,3 8 2,2 1-1,2 3 0,1-1 0,0-5 1,-3-8 0,-3-6 1,-2-8 0,-12-13 1,16 5-1,-16-5 0,8-20 0,-7 1 0,1-4-1,1-2 0,0-2-2,4 2-2,-4-9-6,13 9-18,-1 1-9,6 0 1,3-1-2</inkml:trace>
  <inkml:trace contextRef="#ctx0" brushRef="#br0" timeOffset="902">1216 9 58,'19'-4'37,"-7"0"0,-12 4-6,0 0-13,0 0-7,-13 7-4,-1 5-1,-8 0-2,-2 9-1,-5 3-1,2 9 0,1 3-1,5 4 0,2 1-1,8 2 0,7 1 1,9 0-1,6-4 0,4-5-1,6-4 0,1-9-3,7 1-8,-6-13-28,6-7 1,0-11-1,0-5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5:56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239 162 48,'0'0'37,"0"0"-2,0 0 0,-22 9-18,14 7-8,-10 0-3,-1 11-2,-6 5-1,2 9 1,-2 7-1,0 6-1,2 2 0,3 5-2,4 1 1,6 0-1,5-3 1,6-3-1,6-5 1,4-4-1,3-7 0,3-5 0,2-7-1,-3-10-1,4-2-4,-8-18-9,7 0-24,-7-10 1,2-5-1,-2-8 1</inkml:trace>
  <inkml:trace contextRef="#ctx0" brushRef="#br0" timeOffset="405">621 198 41,'10'-12'34,"-10"12"3,0 0-3,0 0-15,0 14-6,-14 6-4,2 10-3,-9 6-1,0 8-1,-6 5 0,1 6-1,-1 0-1,2 2-1,-1-3 1,5-1-2,2-5 0,4-8-1,4-3 0,2-11-3,5-5-1,4-21-6,-1 16-21,1-16-7,9-16 0,-1-3 1</inkml:trace>
  <inkml:trace contextRef="#ctx0" brushRef="#br0" timeOffset="699">714 123 82,'0'0'39,"10"5"-1,-12 11-10,0 23-19,-8 9-5,1 9-1,-1 10-1,-1 7-1,2 1-1,1 0 0,2-2-2,-1-10-1,7-3-4,-5-19-8,10-6-19,-6-12-4,3-12-1,-2-11 2</inkml:trace>
  <inkml:trace contextRef="#ctx0" brushRef="#br0" timeOffset="898">545 638 73,'-19'-10'37,"5"7"0,14 3-5,-6 10-21,17 2-6,4-4-3,6 1-1,5 1-4,-1-8-6,8 0-29,-6-4 1,-1-1-1,-4-5 1</inkml:trace>
  <inkml:trace contextRef="#ctx0" brushRef="#br0" timeOffset="1120">850 909 41,'8'32'35,"-3"-3"0,-1-1 0,-1 4-14,-7-7-14,1 0-6,-1 2-9,-5-8-17,3-4-9,3-3-1,3-12 0</inkml:trace>
  <inkml:trace contextRef="#ctx0" brushRef="#br0" timeOffset="1488">1079 297 52,'-10'-13'36,"3"1"0,1 3-8,6 9-12,0 0-4,16 19-4,-6-2-3,7 9 0,3 6-2,5 8 0,4 4-1,2 4 0,2-3-1,-1 1-1,0-3 0,-4-5-3,-1-1-3,-8-14-5,2 2-19,-7-11-9,-3-4 0,-11-10 1</inkml:trace>
  <inkml:trace contextRef="#ctx0" brushRef="#br0" timeOffset="1760">1480 289 61,'0'0'39,"-17"-7"-2,6 17 2,-7 3-26,3 16-7,-7 3-2,0 8-2,-5 7 1,0 4-1,-2 1 0,2 0-1,1-3 0,4-3-1,2-6-1,3-6-1,7-6-3,0-13-4,12 2-8,-2-17-17,0 0-4,11-6-1,2-6 1</inkml:trace>
  <inkml:trace contextRef="#ctx0" brushRef="#br0" timeOffset="2238">1737-4 20,'0'0'22,"0"0"-1,0 0-3,-14 1-1,14-1-3,0 0-2,0 0-2,-9 3-2,9-3-2,0 0-1,0 0 0,0 0-1,0 0 0,0 0 0,0 12-1,0-12 0,0 0 1,1 15-2,3-3 1,1 4-1,4 8 1,5 8-2,2 11 1,1 8-1,1 8 0,-2 5 0,-3 7 0,-5 1 1,-7 0-1,-10-4 1,-4-3-1,-8-7 0,-1-4 0,-2-7 0,0-8-1,2-6 0,2-10-2,9-3-4,-1-17-11,12-3-22,2-10 1,8-9-2,7-7 2</inkml:trace>
  <inkml:trace contextRef="#ctx0" brushRef="#br0" timeOffset="3388">2095 759 34,'0'0'34,"6"-14"1,-6 14-5,0 0-11,-11-9-9,11 9-4,-25 15-1,9-2-3,0 2 0,1 0-1,4 0 1,5-1-1,6-4 0,0-10 1,20 5-1,-2-8 0,0-3 0,1-3 1,-3 0-1,-3 0 1,-13 9-1,7-11 0,-7 11 0,-16 2 0,2 0 1,0 4-1,0-1 0,2 0 0,3-3 0,9-2-1,0 0 1,-1-10 0,1 10 0,11-18 0,-5 9 0,-6 9 0,13-17-1,-13 17 1,10-12 0,-10 12-1,15 2 0,-5 4 0,3 4 0,6 9 1,2 5-1,1 10 1,1 8 0,-3 7 0,-4 3 0,-7 7 0,-6 2 0,-8 0 0,-7-1-1,-3-6 1,-5-5-1,-1-8-1,2-4 0,1-11-2,7-7-2,-2-16-11,13-3-25,3-15 1,14-8 0,7-11 1</inkml:trace>
  <inkml:trace contextRef="#ctx0" brushRef="#br0" timeOffset="4239">2537 264 66,'16'-5'39,"1"4"-2,3 1 2,-4-1-29,9 6-7,-2 4-2,-1 6-1,-1 3 0,-1 5 0,-3 3 0,0 2 0,-3 2-1,-3-4 1,-5 0-1,-3-5 1,-4-3-1,-6-3 0,-5-6 0,-5-4 0,-3-3 0,-5-2 1,-3-2 0,-3 0 0,0 0 0,2 2 1,-1 3 0,1 5-1,5 6 1,5 3-1,6 2 1,6 3-1,6 1 1,6 1 0,5-2 0,9-4 0,0-3 0,4-4 0,0-3-1,1-8-1,-1-1-2,-3-10-3,4 3-6,-10-10-10,8 3-15,-5 0-1,3 1 1,-2 3 1</inkml:trace>
  <inkml:trace contextRef="#ctx0" brushRef="#br0" timeOffset="4683">2923 715 49,'12'-1'37,"-3"-5"0,-2-8-1,5 1-16,-11-12-10,5 1-3,-6-5-3,3 3 1,-3 1-2,1 4 0,0 3-2,-1 8 1,0 10-2,0 0 0,15 9-1,-5 3 1,2-1-1,3 0 0,1-1 1,2-4-1,0-4 1,-2-4 0,-2-6 0,-4-2 0,-5-5 0,-3-3-1,-4-2 0,-2-1-2,-1 1-1,-4-4-5,10 10-7,-6-6-15,9 5-7,4 5-1,5 0 2</inkml:trace>
  <inkml:trace contextRef="#ctx0" brushRef="#br0" timeOffset="5061">3393 397 37,'0'0'34,"-2"-11"3,2 11-6,-9-9-8,-6 4-11,2 8-5,-6 0-1,1 9-2,-2 1-1,4 8 0,0 4-1,6 7 0,2 3 0,7 0-1,3 0-1,6-1 1,2-5-1,5-5-1,3-5 0,-2-10-3,7-2-4,-8-13-9,14 4-13,-8-10-8,4 0 0,-1-4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6:02.1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205 198 23,'0'0'30,"0"0"-2,2 9-4,-2-9-9,-3 10-8,3-10-3,0 0 0,0 14 0,0-14 0,0 0 0,0 0 0,-2 9-1,2-9 0,0 0 0,0 0 0,0 0 0,4 9-1,-4-9 2,0 0-1,0 0 0,0 0 1,6 10-1,-6-10 0,0 0 1,0 0-1,0 0 0,0 0-1,0 0 0,0 0 0,0 0 0,-13 10-1,13-10 0,-13 22-1,4 0 1,-5 5 0,0 10 0,-3 8-1,-2 8 1,2 4-1,-3 5 0,4 5 1,3-1-1,-3-2 0,7-4 0,-2-3 0,6-4 0,1-5 0,4-7 0,4-7 0,-3-4 0,9-5 0,-5-5 0,4-5-1,0-4 0,1-3-3,-1-8-3,4 6-13,-13-6-20,15-15 1,-4-3-1,-1-6 1</inkml:trace>
  <inkml:trace contextRef="#ctx0" brushRef="#br0" timeOffset="650">475 380 40,'0'0'36,"11"2"2,-11 8-1,-12 0-13,3 14-14,-12 2-3,1 12-3,-6 3 0,-1 7-1,-1 1-1,0 5 0,4-1-1,-1 0 0,5-5-1,3-6-1,2-4-3,2-10-2,7-1-6,-5-17-12,11-10-15,0 0-1,3-14 2,6-8 0</inkml:trace>
  <inkml:trace contextRef="#ctx0" brushRef="#br0" timeOffset="914">467 351 63,'14'-22'40,"-7"12"-3,-7 10-6,9 10-16,-11 10-7,4 12-2,-5 9-3,4 8 0,-4 7-1,2 4-1,-1 1 0,-1-1-1,6-2-1,-6-6-1,5-7-4,-3-12-5,8 1-13,-6-14-13,-1-7-2,0-13 0,0 0 1</inkml:trace>
  <inkml:trace contextRef="#ctx0" brushRef="#br0" timeOffset="1150">369 778 51,'-11'-8'37,"11"8"0,0 0-3,0 0-15,25-6-11,-8 3-3,3 0-3,4-2-1,-1-5-5,3 4-9,-5-7-22,-4-2-2,-2-2-2,-4 2 1</inkml:trace>
  <inkml:trace contextRef="#ctx0" brushRef="#br0" timeOffset="1442">683 837 64,'20'14'38,"-11"-3"-1,-3-1-9,0 10-14,-4-3-7,-2 8-2,0 1-2,2 0-1,-10 0 0,4-1-1,-4-3-1,1-4-3,6 3-8,1-21-15,-10 8-12,10-8 0,2-9-2,2-6 2</inkml:trace>
  <inkml:trace contextRef="#ctx0" brushRef="#br0" timeOffset="1795">902 272 34,'0'0'36,"-9"-9"1,9 9-4,-16 16-10,11 6-10,4 3-5,7 9-2,4 3-1,4 5-1,1-2-1,2-1-1,1-5-2,3-3 0,-3-6-1,-3-9-3,2-3-6,-4-15-8,-13 2-15,28-11-7,-18-5 0,-3-4 1</inkml:trace>
  <inkml:trace contextRef="#ctx0" brushRef="#br0" timeOffset="2065">1175 226 81,'0'0'39,"0"0"-1,0 0-10,-4 70-19,-6-28-5,-4 8-2,-5 7 0,0 6 0,-4 0-1,4 1 0,-3-2 0,6-3 1,-2-8-1,4-6-1,6-7-1,2-7-2,5-4-3,-3-11-6,11 3-15,-7-19-12,14 7-2,-14-7 2,10-22 0</inkml:trace>
  <inkml:trace contextRef="#ctx0" brushRef="#br0" timeOffset="2488">1386 0 68,'0'0'41,"0"0"-2,0 0-4,0 0-20,-27 54-6,27-54-3,24 78-2,-4-24 0,3 12-3,1 6 0,-3 7 0,-5 5-2,2 0 2,-10 0-1,1-3 0,-8-9 0,-8-5 0,-1-10 0,-7-11-3,15-46-2,-33 64-5,33-64-9,0 0-13,-43 32-9,43-32-1,0 0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15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3 332 46,'0'0'34,"0"0"2,0 0-2,0 0-11,0 0-16,0 0-2,0 0-3,0 0-1,-6 53 0,7-32-3,3 4 1,4-2-1,-3 0 1,7-4-1,-7-1 1,4-7 0,-9-11 0,12 12 2,-12-12 0,0 0 1,0 0 1,0 0-1,-1-15 1,-4-1 0,5 16 2,-12-40-2,12 40 0,-11-50-1,8 21-1,2 2 1,8 0-1,1 3-2,7 3 0,1 2-2,4-3-2,4 8-6,-5-8-11,4 8-16,-2 1-1,2 5 0,-4 2 0</inkml:trace>
  <inkml:trace contextRef="#ctx0" brushRef="#br0" timeOffset="434">261 465 58,'10'3'35,"0"-10"-2,0-7-3,1 0-22,-3-8-1,0 3-4,-1-2-1,-2 3 1,-5 0 0,-1 7-1,-5-1 1,6 12 0,-18-4 0,5 9-1,0 5 0,-1 4-1,2 4 0,1 4-1,2 6 0,3-1 1,4 1-2,4-2 1,2 0 0,4-2 0,3-4 0,2-4 0,3-6-1,1-7-1,2-4-3,-1-13-9,6-4-20,0-9-2,-2-7-1,2-7 1</inkml:trace>
  <inkml:trace contextRef="#ctx0" brushRef="#br0" timeOffset="807">664 0 86,'4'20'38,"-3"6"0,2 15-8,-4 0-20,5 13-4,-3 7-2,1 3-2,3 4 1,-2-1-1,6-4-2,-1-11-3,5-3-8,-6-15-30,7-14 1,-1-13-2,3-15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17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65 49,'10'-4'39,"-10"4"-1,0 0 1,0 0-21,0 0-9,0 0-3,0 0-2,-10 15-1,5 2 0,-3 6-1,1 7 0,-2 7-1,3 5 0,1 4 0,3 0 0,2 0-1,3-4-1,4-5-2,1-7-2,7-1-5,-8-16-11,11-1-19,-1-7 1,3-5-2,1-7 2</inkml:trace>
  <inkml:trace contextRef="#ctx0" brushRef="#br0" timeOffset="362">275 146 56,'0'0'37,"-6"-10"-1,6 10-7,0 0-16,12 12-8,0 1-2,3 1 0,6 5-2,4 1 1,4 3-1,3 3 0,0-4 0,1 1-4,-6-6-2,3 3-15,-9-8-15,-4-2-2,-4-6 0,-13-4 0</inkml:trace>
  <inkml:trace contextRef="#ctx0" brushRef="#br0" timeOffset="613">587 0 60,'0'0'38,"0"0"-1,-12 10 0,8 5-28,-10 4-4,-4 7-3,-2 8-1,-4 7 0,-1 4 0,1 3-1,2 3 1,0-4-1,4-3-3,4-10-4,9 2-12,-3-11-17,8-11-1,6-5-1,5-10 2</inkml:trace>
  <inkml:trace contextRef="#ctx0" brushRef="#br0" timeOffset="849">716 349 35,'24'17'34,"-6"5"1,-3 4-1,-9 1-17,5 9-8,-5-1-7,-5 0-3,0 1-6,-9-11-18,6-2-10,2-7 0,0-16 0</inkml:trace>
  <inkml:trace contextRef="#ctx0" brushRef="#br0" timeOffset="1177">937 71 73,'-10'-4'37,"10"4"0,10 13-11,0-7-18,9 7-4,1 2-1,5 3-1,1 2 0,3 2-1,1 1 0,-4-2-3,-2-1-2,-10-9-8,7 4-19,-6-9-6,-4-5-1,-2-6 1</inkml:trace>
  <inkml:trace contextRef="#ctx0" brushRef="#br0" timeOffset="1399">1281 10 58,'0'0'37,"0"0"0,0 14-5,0 13-15,-9 3-10,1 10-4,-4 7 0,1 10-1,-4 0 0,1 3-1,1-5-1,0-5 0,5-9-2,0-9-3,7-6-5,1-26-22,0 0-6,9-19-1,7-9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59.26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8 31,'0'0'27,"0"0"-4,0 0-3,0 0-22,0 0-15,0 0-5,20 5-6,-10-18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19.1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52 49,'-5'-15'39,"-1"0"0,3 5 0,-6-4-18,9 14-11,0 0-4,-2-10-2,2 10-1,6 19-1,0 2-1,4 7 1,1 9-2,0 8 1,3 4-1,1 7 0,-1 1 0,-2-3-2,-1-1-2,-2-11-5,6 0-16,-3-15-16,2-9 1,1-14-1,3-11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19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-1-3 58,'14'1'39,"-3"1"0,-11-2 0,10 6-22,-10-6-12,0 0-4,0 0-1,0 0-2,0 0-3,0 0-11,0 0-22,-9 16 0,8-5-2,-4 5 2</inkml:trace>
  <inkml:trace contextRef="#ctx0" brushRef="#br0" timeOffset="215">5 395 67,'5'14'41,"4"-5"-1,-9-9 1,11 5-29,-11-5-8,0 0-1,0 0-2,0 0-2,0 0-1,0 0-5,0 0-25,0 0-7,9-13-2,-2-1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20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65 50,'0'0'38,"0"0"1,0 0 0,-12-6-20,25 7-10,0-3-4,8 3-1,4-4-1,7 3-1,3-1 0,4-1-3,4 3-2,-5-11-12,1 6-26,2-5 1,3-3-1,-3-7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21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96 270 35,'0'0'28,"0"0"-1,0 0-4,0 0-4,0 0-4,0 0-2,0 0-3,4 12-3,-4-12-3,4 23 0,-2 2-2,3 7 0,0 11-1,1 8 0,-1 6-1,0 3 1,0 1-2,-1-3 0,1-6-3,-7-14-5,9-5-23,-9-16-5,2-17-1,0 0 0</inkml:trace>
  <inkml:trace contextRef="#ctx0" brushRef="#br0" timeOffset="280">0 269 62,'7'-23'38,"8"3"0,7 7-8,2-3-18,12 7-7,2 3-1,8 7-3,-1 8 0,1 3-2,-5 8 1,-5 2-1,-5 6 1,-7 1-1,-8-2 1,-10-1 0,-5-3-1,-6-5-2,-4-1-1,-6-10-3,4 3-8,-7-12-17,7-2-5,1-5-1,5-3 2</inkml:trace>
  <inkml:trace contextRef="#ctx0" brushRef="#br0" timeOffset="523">505 220 31,'31'-22'36,"0"4"0,-3 4-3,-5-1-12,7 13-10,-6 4-5,3 9-4,-4 3-1,0 6-1,-4 3 1,-1 1-2,-3 2 1,-2-3 0,-6-6 0,-3-2 0,-2-5-1,-2-10 1,-13 5-1,-2-7 1,-3-2-1,-4-1 1,-2 2-1,-2 0 1,2 3-1,2 2 0,6 3-2,4 3 2,7 5-1,6-2 0,6 2 0,3-1 2,6-1-1,5-2 2,0-3 0,3-3 1,-1-6 0,1-3 0,-5-3 0,-1 0 0,-4-1-1,-2 0-1,-4 1 1,-8 9-3,10-10 1,-10 10-3,0 0 1,12 4 0,-12-4 0,10 8 0,-10-8 0,13 8 1,-13-8 2,12 1 0,-12-1 2,7-14 1,-6-1 0,1 0 0,-2-5 1,3 0-2,-1-4 2,3 1-2,2 0-1,1 3-1,5 4-2,1-1-3,7 7-8,-4 0-20,6 3-2,0 2 0,1 1 0</inkml:trace>
  <inkml:trace contextRef="#ctx0" brushRef="#br0" timeOffset="1146">1221 235 42,'9'12'34,"3"-3"1,-1-9-3,8 1-17,-8-10-8,6-1-1,-4-5-2,0 0 1,-4-3-2,-2 2 0,-5 1 0,-2 1 0,-6 3-2,-5 7 1,-2 5-1,-5 6-2,0 6 1,-3 4-1,1 6 0,1 3-1,3 3 1,4 1-1,6-1 1,4-4 0,5-2 0,6-6 1,5-5 0,2-5 0,5-8 1,0-3 0,1-6-1,1-1 1,-4-2 0,-2 1 0,-3 4-1,-1 3 1,-3 5-1,2 6 0,-1 4-1,-1 3 1,4 0 0,0 2-1,3-3 1,2-1-1,2-7 1,-2-5 0,1-5 0,1-4 0,-2-2 0,-1-3 0,-1 2 0,-3-2 1,-2 4-1,0 3 0,-2 2 0,3 4 0,-1 5-1,3 2 0,3 4 0,3 1 0,1 3 0,3-2-1,1 2 1,-2-5 0,2-2 0,-2-4 0,-1-6 1,-2-6 0,-2-6 0,0-6 1,-4-7 1,0-4 0,-5-5 1,-1-1 0,-5-2 1,-2 2 0,-4 3-1,0 5 1,-3 6-1,1 8-2,0 7 1,4 10-2,-1 14 0,3 6-1,3 12-1,2 6 0,1 5-2,3 5 1,3 1-2,-5-5-1,1-4 0,-9-10-1,0-5-4,-13-18 1,1-1 1,-14-14 4,-2-4 4,-2-6 2,-3-6 2,6 4 2,0-5 4,13 9 1,3-7 0,14 9-4,5-1-3,11 1-2,10 5-4,2-8-10,8 7-23,1-3-1,4 3 0,-3-4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23.5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64 987 46,'-12'22'36,"-1"2"0,3 2-1,-3 1-17,6 10-14,0 3-1,5 6-2,2 3 0,5 3-1,2-2-1,4-3-4,5-4-11,-1-10-19,4-9-2,1-8 0,2-8 1</inkml:trace>
  <inkml:trace contextRef="#ctx0" brushRef="#br0" timeOffset="1529">1284 945 53,'0'0'38,"0"0"-1,17 6 0,3 11-19,-8 1-12,7 10-2,-4 8-1,2 10 0,-6 3 0,-2 5-2,-6 1-1,-4-2-1,-4-5-3,-5-13-6,7-4-27,-7-13-2,5-7-1,5-11 1</inkml:trace>
  <inkml:trace contextRef="#ctx0" brushRef="#br0" timeOffset="95151">123 111 56,'13'-6'38,"1"-5"-2,5 0 1,-1-9-20,4 6-12,-2-2-2,3 3 0,-3 2-2,1 5 1,-3 2-1,-2 9 0,-6 4 0,-4 7 0,-4 8-1,-5 6 0,-4 6 0,-4 8 0,-4 1-1,-6 5 1,0-2-1,-2 0 1,0-5 0,1-4 0,4-5-1,2-8 1,3-4 0,7-8 1,5-3-1,1-11 0,18 8 1,1-9-1,5-1 0,5-2-1,3-1-2,0-3-2,3 4-6,-10-8-20,-2 2-6,-5-2-1,-4-1 1</inkml:trace>
  <inkml:trace contextRef="#ctx0" brushRef="#br0" timeOffset="95548">158 433 65,'-2'12'36,"6"0"0,-4-12-12,28 10-11,-11-9-8,2-3-6,6 1-12,-4-6-22,2-2 1,0-4-3,0 2 1</inkml:trace>
  <inkml:trace contextRef="#ctx0" brushRef="#br0" timeOffset="95731">601 595 47,'13'43'36,"-2"2"1,-5-4-2,1 5-15,-9-11-14,1-1-6,-2-1-5,-7-14-16,5 0-14,5-19-2,-4 10 2,4-10-1</inkml:trace>
  <inkml:trace contextRef="#ctx0" brushRef="#br0" timeOffset="95996">800 77 78,'0'13'37,"2"7"0,-1-4-11,8 12-18,-4 2-4,7 5-1,3 2-2,1-1 0,2 2-1,-1-4 0,2 0-2,-3-8-2,1 0-6,-11-14-15,3 0-12,-9-12 0,11 3 0,-8-12 1</inkml:trace>
  <inkml:trace contextRef="#ctx0" brushRef="#br0" timeOffset="96236">1037 62 56,'0'0'38,"-8"15"0,-1 8 0,-10 6-19,2 11-13,-6 7-4,-4 6 0,-2 4-1,1-3-1,3 2-4,-2-9-7,11-4-27,-2-9 1,8-8-2,1-10 1</inkml:trace>
  <inkml:trace contextRef="#ctx0" brushRef="#br0" timeOffset="96714">174 1146 86,'-10'-10'38,"4"-1"0,6 11-10,-2-16-21,2 16-3,12-13-2,1 7-1,0 0-1,4 0 0,0 4-1,1 1 0,1 3 0,-3 3-1,-1 6 0,-7 3 0,-4 8 0,-6 4 0,-3 4 0,-5 4 0,-4 2 1,-3 1 0,0 1 0,1-3 0,4-3 1,2-4 0,4-3 0,7-5 0,8-8 0,3-3 0,6-6-2,1-8-2,6 3-9,-5-10-18,3-3-5,-7-4-1,-1 1 1</inkml:trace>
  <inkml:trace contextRef="#ctx0" brushRef="#br0" timeOffset="97068">218 1324 45,'0'0'36,"-4"15"1,4-15-3,23 10-20,-9-10-7,5 0-7,4 3-16,-5-5-18,1-2-2,-2-1 0,1-1-1</inkml:trace>
  <inkml:trace contextRef="#ctx0" brushRef="#br0" timeOffset="97238">561 1418 60,'8'24'38,"-1"-3"-1,-6-3-9,6 9-12,-9-5-8,3 3-3,-3-2-2,0 0-2,-1-3-1,0 2-3,4 2-5,-5-11-11,10 4-18,-1-6-1,-5-11 0,18 9 0</inkml:trace>
  <inkml:trace contextRef="#ctx0" brushRef="#br0" timeOffset="97513">711 1006 62,'0'0'38,"0"0"-2,0 28-5,5-10-18,8 12-7,-1 1-2,6 8-1,0-1-1,3 1-1,-2-2-1,1-3-1,-2-2-2,-4-10-3,2 1-10,-16-23-22,19 10 1,-13-20-2,4-7 2</inkml:trace>
  <inkml:trace contextRef="#ctx0" brushRef="#br0" timeOffset="97737">1039 937 49,'0'0'39,"1"11"-1,-4 11 0,-10 3-15,5 18-14,-6 5-4,0 10-3,-3 6 0,0 7 0,3 2-2,1 1 1,0-4-1,5-1 1,2-7-1,3-8 0,0-8 0,2-8-1,2-9-1,-1-11-2,7 2-8,-14-10-29,7-10 3,0 0-3,0 0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25.3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0 52,'3'19'36,"-2"-2"-1,-4-5 0,1 2-22,-8-5-10,2 1-1,-1 4-1,0 4 0,1 3-1,-1 1-1,3 7-8,-8-3-23,7-1-4,1-4-1,2-10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26.0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0 434 32,'0'0'33,"5"14"0,0-2 0,5 5-19,-5-3-10,5 4-1,-1 2-2,3 2 2,-3-3-1,1 1 1,-4-5 1,0-4-1,-6-11 2,0 0-2,0 0 0,-5-20-1,-1-3 0,1-7-1,1-6 0,2-4 1,3-5-1,3 1-1,7-1 0,0 2 0,5 5-4,0 0-6,7 11-19,-5 4-8,0 6-1,-5 9 2</inkml:trace>
  <inkml:trace contextRef="#ctx0" brushRef="#br0" timeOffset="319">293 420 53,'22'8'35,"1"-10"0,-2-10-10,6 2-13,-8-11-5,1 0 0,-5-4-3,-3 5 1,-6-2-2,-4 4 0,-7 2-1,-3 7 0,-4 4-1,-4 9 0,0 5-1,0 6-1,3 8 0,2 6 0,7 3-1,5 3 0,6 0 1,5-3-1,5-2 0,6-8-1,3-4 1,2-13-1,3-4 0,-2-15-1,3-6 1,-1-11 1,0-7 0,-2-8 3,-4-8 0,-1 1 2,-6-6 2,-2 6 0,-9 1 0,1 8 0,-8 7-1,-1 12 0,-5 14-2,6 11 0,-11 18-1,7 12-1,0 12 0,3 11 0,3 8-1,1 4 0,3 1-1,2-6 0,5-2-3,-4-14-2,8-2-11,-10-16-19,6-11-1,-1-11 0,-1-7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27.0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0 62,'0'0'39,"-12"6"-2,9 11 1,-6 6-28,4 10-6,-3 12-3,2 13 0,-1 11-1,2 9 0,0 0-1,3 2 0,3-5-2,0-9-2,7-6-3,-6-20-14,6-8-14,4-12-2,-1-11 1,0-13 0</inkml:trace>
  <inkml:trace contextRef="#ctx0" brushRef="#br0" timeOffset="261">302 215 54,'12'-14'37,"0"0"1,1-4-2,8 4-21,-4-9-10,5 4-1,2-1-3,1 2 0,0 4-1,-1 5 0,-3 10-1,-4 8 1,-6 12-1,-5 7 0,-8 12-1,-6 7 1,-6 6 0,-6 4-1,-5 0 2,-1-3-1,0-4 0,3-7 1,5-9-1,2-7 1,6-8 0,6-8-1,4-11-2,0 0-2,19 2-7,-11-13-15,6 1-8,1-6-2,-2-1 2</inkml:trace>
  <inkml:trace contextRef="#ctx0" brushRef="#br0" timeOffset="611">279 283 50,'0'0'35,"9"5"0,11-3-3,11 7-19,-1-8-8,6 2-2,3 2-6,-2-9-10,2 3-22,-3-2 0,-8 1-1,-4-1 1</inkml:trace>
  <inkml:trace contextRef="#ctx0" brushRef="#br0" timeOffset="801">681 468 74,'-3'35'38,"-1"-1"0,1 1-7,-3-4-26,5 0-4,0-1-2,-1-7-6,7 3-14,-3-10-16,2-5-1,-4-11 1,0 0 0</inkml:trace>
  <inkml:trace contextRef="#ctx0" brushRef="#br0" timeOffset="2349">563 632 18,'0'0'28,"0"0"-4,0 0-2,0 0-4,0 0-3,0 0-3,0 0-3,0 0-2,-6 10-1,6-10-2,0 0 0,-15 4-1,15-4-2,-12 6 0,12-6 0,-14 6-1,14-6 1,-10 6-1,10-6 0,0 0 1,-9 6-1,9-6 0,0 0 1,0 0-1,0 0 1,0 0-1,-11 5 1,11-5-1,-11 3-1,1-1 0,0-1-2,10-1-5,-24 2-13,24-2-14,-14-5-2,14 5 1,6-15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29.9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-4 356 50,'0'0'35,"5"-16"0,-5 16-9,13-9-12,-13 9-4,18 0-3,-4 5-2,7 7 0,2 3-1,5 7-1,3 2-1,3 3-1,-1 1 0,0-1-2,-4-1 0,-4-4-1,-4-2-3,-7-11-7,2 0-26,-16-9 0,0 0-1,0 0 1</inkml:trace>
  <inkml:trace contextRef="#ctx0" brushRef="#br0" timeOffset="269">242 217 63,'3'-11'38,"-3"11"-2,-3 19-2,-6-4-24,4 9-5,-5 6-3,-1 9 0,-1 6-1,-1 5 0,-2 1 0,0 1-2,-3-4 0,0-3 0,3-5-2,-1-13-3,7 0-5,-5-19-13,14-8-14,0 0 0,12-18 1</inkml:trace>
  <inkml:trace contextRef="#ctx0" brushRef="#br0" timeOffset="603">588-14 52,'-3'-9'36,"3"9"1,0 0-2,0 0-22,16 22-6,-2-2-2,6 13-2,1 7 0,3 13-1,0 9-1,-1 6 0,-7 4 0,-7 1-1,-5-1 1,-5-5-1,-4-6 1,-4-9-1,-2-9 0,1-11 0,4-9-3,-2-7-2,7 0-7,-8-13-22,9-3-4,0 0-2,0 0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31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29,'0'0'32,"0"0"1,0 0-10,-8 13-9,4 0-5,-5-2-4,3 5-3,-1-3-2,3 3 0,2-3 0,3-2 0,-1-11 1,12 9 0,-2-11 0,2-1 0,-1-3 1,2-2 0,-3-5 0,-2 2 1,-3 0-1,-2-1 0,-5 1-1,2 11 0,-13-9 0,3 9 0,-1 4-1,1-1-1,0 3 1,1 1-1,9-7 0,-10 10 0,10-10-1,0 0-6,0 0-26,0 0 0,-3-15-2,3 2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59.26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8 31,'0'0'27,"0"0"-4,0 0-3,0 0-22,0 0-15,0 0-5,20 5-6,-10-18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5:45.3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 0 62,'-2'26'37,"-4"1"0,0 2-8,-8-9-14,8 7-6,-4-6-3,1 0-2,-1-2-1,2 2 0,-1-4-1,3 4-1,0 4 1,1 6-1,1 5 0,0 5 0,2 6 0,0 8-1,1 3 1,0 6-1,-1 4 0,2 5 0,-2 4 1,0 2-1,-2 4 1,1 0 0,-1 2-1,-1 0 1,1 2-1,1-3 1,1-4-1,2-1 1,2-1-1,3-3 1,1-3 0,1-2-1,1-4 1,3-1-1,-2-5 0,1-2 0,2-1 0,-2-1 0,1-1 0,2-2 0,-2-4 0,-1-2 1,-1-1-1,0 0 0,0-5 0,-2-5 0,-1-1 0,0 0 0,-2-1 0,2 0-1,-1-1 1,-1 1-1,0 0 1,-2 1 0,1-1 0,0 2 1,0-1-1,-1 2 0,0 0 0,0-3 0,-1 1 0,1 3-1,-2 1 1,0-3-1,-1-2 0,1-1 1,-1-2-1,1 0 1,-1-2-1,1-4 1,1-2 0,0-1 0,2-1 0,0 0 0,1 1 0,0-4 0,2 1 0,-2 1 0,0-2 0,0 3 0,-1-1 1,-1-3-1,0 2 0,-1 0 0,0 0 0,0-1 0,1-1 0,-1-2 0,2 0 0,-2-2 0,1-2 0,-1 1 0,1-3 0,-1 1 0,0 0 1,0 0-1,-1 0-1,2 1 1,-1-1 0,0 2 0,-1-12 0,4 17 0,-4-17 0,3 15-1,-3-15 1,3 10-1,-3-10 1,0 0-1,4 13 1,-4-13-1,0 0 2,2 11-2,-2-11 1,0 0 0,0 0 0,4 11-1,-4-11 0,0 0-1,0 0-4,0 0-7,0 0-29,9-13 2,-5-5-2,-4-14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6:53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0-12 43,'45'9'33,"-45"-9"-5,0 0-7,0 0-7,0 0-2,0 0-2,0 0-1,0 0-1,0 0-2,0 0 0,0 0-1,0 0-1,0 0-1,0 0 0,0 0-2,0 0 1,0 0-1,0 0 0,0 0-1,0 0 1,0 0-1,0 0 0,0 0 1,0 0-1,42 16 1,-42-16-1,0 0 0,0 0-1,0 0-2,0 0-10,0 0-28,0 0 1,0 0-2,0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36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0 286 58,'0'0'36,"0"0"-2,0 0-6,6 50-17,13-36-5,3 7-6,1 5 1,1 2-3,-1 3 2,-3 0-2,-5-1 3,-2-3-1,-4-8 3,-7-3 1,-2-16-1,0 0 2,-18 2-1,7-14 0,11 12 1,-33-47 0,33 47-2,-29-72 0,21 30-3,8 2 1,6-5-1,4 2 0,12 5-5,2 1-3,6 13-9,-4-3-17,4 8-4,-3 6-2,1 9 2</inkml:trace>
  <inkml:trace contextRef="#ctx0" brushRef="#br0" timeOffset="351">548 357 41,'21'0'31,"-4"-9"2,-6-6-13,7 3-7,-12-9-4,3 5-3,-8-5 0,-3 4-2,-9 2-1,-4 7-1,-6 3 1,-2 8-2,-4 6-1,0 6 0,6 8-1,-1 5 2,9 3-1,4 4-1,11-1 2,5-1-2,6-2 1,6-5-3,0-4-1,4-13-13,2-5-16,3-6-1,-3-12 0,1-6 1</inkml:trace>
  <inkml:trace contextRef="#ctx0" brushRef="#br0" timeOffset="662">931 0 31,'0'0'36,"10"24"0,-10 3 0,-2 3-15,5 16-11,-3 5-6,1 6-1,-3 1-1,2 3-1,0-2 0,0-5-2,2-1-2,-5-13-12,6-5-19,-2-5-1,1-10-2,0-9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37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85-1 51,'0'0'38,"0"0"0,10 3-1,-10-3-23,-12 15-8,1 6-3,0 10-1,-5 10-2,3 11 0,2 12 0,-1 6 0,5 3 0,3-1-1,9-3 1,1-8-6,10 0-9,-4-14-22,3-11 1,6-12-2,2-9 1</inkml:trace>
  <inkml:trace contextRef="#ctx0" brushRef="#br0" timeOffset="1315">313 307 30,'-2'-15'36,"2"15"2,0-9-5,0 9-8,0 0-10,0 0-7,0 0-2,16 18-2,-5-4-2,8 6 0,5 3-1,5 2-1,6 4 1,1 2-2,1-2 1,0-3-3,-1 0-3,-9-11-10,1 0-22,-9-3 0,-6-8-2,-13-4 2</inkml:trace>
  <inkml:trace contextRef="#ctx0" brushRef="#br0" timeOffset="1600">537 213 52,'-1'10'36,"-2"7"0,-2 2-1,3 10-23,-9 2-8,4 10-1,-3 3-1,-2 3-2,2 0 1,1-1-2,0-6 0,2-6-3,5-1-10,-6-13-18,7-7-4,1-13 0,0 0 0</inkml:trace>
  <inkml:trace contextRef="#ctx0" brushRef="#br0" timeOffset="1834">815 582 43,'17'23'34,"-2"4"1,-7-3-2,-6-1-23,2 2-10,-2 1-9,-5-7-12,1-3-13,2-1-1,0-15 2</inkml:trace>
  <inkml:trace contextRef="#ctx0" brushRef="#br0" timeOffset="2061">1075 245 43,'5'15'34,"2"2"1,0-1-2,-2-3-21,8 5-7,0 0-3,3 0-1,1-2-1,2-1 0,0-2-2,-2-6-5,5 0-16,-3-8-10,-4-8-2,2-4 1</inkml:trace>
  <inkml:trace contextRef="#ctx0" brushRef="#br0" timeOffset="2280">1406 163 62,'-7'22'36,"-4"6"0,-3-2-8,4 12-16,-8 1-7,1 7-1,0 1-2,2 2-2,0-1 1,2-5-3,5-2-2,-3-12-10,9-2-19,-1-6-4,3-10 0,0-11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38.5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8 60,'0'0'37,"0"0"-1,-7-12-5,7 12-19,11 15-6,1 4-2,1 5-2,4 11 0,-1 7-1,2 10 1,1 4-2,-5 3 0,-3 1-2,-7-6-3,-1 2-4,-11-15-21,2-4-7,-2-10-1,-2-10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40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-4-4 69,'14'7'40,"-14"-7"-1,0 0-7,9 4-17,-9-4-6,0 0-4,0 0-3,0 0-2,0 0-4,0 0-5,0 0-14,1 10-17,-1-10 1,0 17-2,0-3 3</inkml:trace>
  <inkml:trace contextRef="#ctx0" brushRef="#br0" timeOffset="204">30 231 68,'1'10'37,"-1"-10"0,4 19-5,-4-19-24,1 13-5,-1-13-3,7 14-2,-7-14-4,6 10-12,-6-10-18,16 8-1,-16-8-1,16-7 2</inkml:trace>
  <inkml:trace contextRef="#ctx0" brushRef="#br0" timeOffset="466">345 164 58,'15'11'40,"6"-7"-2,8-2 1,0-10-26,12 5-7,2-4-2,5-1-3,3 2-2,-4-3-5,5 4-32,-9 1-1,-3 1 0,-7-3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46.5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267 551 54,'0'0'36,"0"0"0,0 0-3,0 0-17,0 0-10,0 0-2,0 0-1,-2 15 0,1 0-2,2 8 0,1 9-1,0 9 0,0 9 0,2 6 0,-1 9 0,1 0 0,-1-3-1,-2-4 2,0-5-2,-3-9-1,1-3-2,-5-15-7,5-2-21,-9-10-5,0-6 0,-7-7 0</inkml:trace>
  <inkml:trace contextRef="#ctx0" brushRef="#br0" timeOffset="320">0 660 51,'15'-37'37,"6"0"0,6-3-2,9 1-19,2-3-10,10 4-3,3 5-3,3 3-1,2 11-1,-2 8 0,-1 11 0,-4 9 0,-4 9 0,-6 6 1,-5 3 1,-8 5 0,-7-2 1,-7-1 1,-7-4-1,-7-1 0,-8-3-1,-8-3-2,-5-2-1,-12-5-4,1 5-4,-9-9-9,5 3-15,0-2-1,4-1 2</inkml:trace>
  <inkml:trace contextRef="#ctx0" brushRef="#br0" timeOffset="1219">907 417 18,'-10'-5'15,"0"4"2,-1 0-1,11 1 0,-17-1-1,17 1-3,0 0-1,0 0 0,0 0-1,13-4-1,-2-6 0,10 5-2,-3-6 1,7 5-2,-1 2-3,2 5 0,-1 6-2,1 5-1,-4 5 0,-1 6 0,-3 4-1,-2 2 1,-3-1 1,-1 2-1,-4-5 0,-4-2 0,-1-4 1,-3-7-2,0-12 2,-11 10-1,0-13-1,-7-3 1,-3-3 0,-4 0 0,-5-1 0,-4 4 0,-1 5 0,5 5 0,0 5 0,3 3-1,6 7 0,7 2 0,7 3 0,8 2-1,9-1 1,3-3 0,8-2 0,4-3 1,2-6 0,3-5 1,0-5-1,1-5 0,-1-5 1,-1-4-1,-1-3 1,-2-1-1,-2 0 0,-2 0 0,-2 3 0,-3 3 0,1 6 0,-2 3 0,0 5-1,-2 3 1,1 4-1,-3 0 1,0 1-1,-3 0 1,-9-11 0,12 11 0,-12-11 1,2-10-1,-6-7 1,3-6 0,-2-4 0,3-6 1,0-5-2,3-1 2,3 2-2,5 1 0,1 6-1,1 3-1,6 7-2,-1 2-3,7 12-4,-5-1 1,9 13-1,-7-3 1,9 10 2,-5-3 3,3 3 2,-2-1 6,-5-5 2,3 2 3,-10-9 1,4 2-1,-9-10 0,2 4-1,-8-7-1,0 2-1,-9-5-1,-1 3-1,-7-1-1,-3 5 0,-5 3-1,-2 6 0,-2 6-1,1 7 0,4 7 0,2 3-1,7 6 1,7 4 0,6 2 0,4-3-1,8-2 0,3-3 0,4-4-2,-2-7-2,6 0-4,-8-14-5,8 4-6,-9-13-6,5 4-1,-6-11 4,3 5 5,-7-10 8,3 1 7,0 0 11,-8-7 8,7 5 7,-7-4 2,6 6-1,-8-6-5,7 11-4,-6-2-6,5 7-2,-10 6-3,16 6-2,-8 4 0,-1 7-1,1 2 0,-1 3-2,1 1 1,0-2 0,-2-3 0,2-7 0,-8-11 1,19 4-2,-8-13 2,2-4 0,2-6 0,0-1 1,0 0-1,-2 2 1,-3 2-1,1 8 1,-2 4-1,2 5-1,-2 7 1,0 1 0,1 3-1,4 0-1,1-1 0,-1-2-1,2 0-2,-4-9-5,6 5-15,-4-7-12,-1-1-1,0-3 0,-1 0 2</inkml:trace>
  <inkml:trace contextRef="#ctx0" brushRef="#br0" timeOffset="2639">2344 125 24,'-2'-9'32,"2"9"1,0 0-1,0 0-15,0 0-9,0 0-3,-7 21-2,7 1-1,3 7 0,0 8-1,3 8 1,0 5-2,1 3 0,3 6-3,-4-8-2,5 1-6,-8-9-8,2-6-9,-2-8-6,-5-10 2</inkml:trace>
  <inkml:trace contextRef="#ctx0" brushRef="#br0" timeOffset="2845">2311 555 32,'-18'-31'35,"4"3"0,1 5-3,8 8-10,1-3-11,11 8-5,7 3-4,5 1-3,10 1-5,0-7-14,5 2-14,7-5-2,-1-2 2,1-4-1</inkml:trace>
  <inkml:trace contextRef="#ctx0" brushRef="#br0" timeOffset="3147">2784 0 47,'-8'18'36,"1"-2"0,0 7 0,2 9-12,-3 0-20,6 9-3,0 10-1,2 7 1,1 6-1,0 5 0,4 1 0,1-3-2,5-6-2,-5-12-9,11-6-16,-4-14-7,4-11-1,0-14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51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 39,'10'-10'36,"4"6"2,3 7-2,8 11-14,-2 0-11,7 12-6,0 7-1,3 10-1,-2 6-1,0 9 0,-6 0 0,-3 0 0,-6-2-2,-3-4 0,-1-4-5,-11-18-18,4 0-16,-3-16 1,-2-14-2,3-12 1</inkml:trace>
  <inkml:trace contextRef="#ctx0" brushRef="#br0" timeOffset="3542">671 581 25,'0'12'30,"0"-12"3,0 0-4,0 0-13,0 0-7,0 0-2,0 0-3,0 0-1,0 0 0,0 0-2,0 0 0,0 0-1,0 0 0,0 0 0,0 0 0,0 0 0,11-1 0,-11 1 0,0 0 1,12-11-1,-12 11 2,0 0-1,6-13 1,-6 13 1,0 0-1,0 0 0,0 0-1,-12-6 1,12 6 0,0 0-1,0 0-1,0 0 1,0 0 0,0 0-1,0 0 0,0 0 0,13-7 1,-3 8 0,1 2 0,5 3 0,-2 6 0,3 5 0,-4 6 0,1 7 0,-4 3-1,-2 4 1,-1 2-1,-5 1 0,-1-3 0,-3-1-1,-2-6-1,-2-6-4,7 0-19,-6-11-11,5-13 0,-10 4-1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56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27 711 35,'10'17'32,"-4"-6"1,-2-2-1,0 2-14,-4-11-11,0 0-2,0 0 0,-9-3 2,1-7-2,2 1 0,-3-6-1,1-4 0,0-7-2,5-4 0,4-3-1,6-3 0,3-1-1,3-2-2,6 5 0,-1-2-5,6 14-10,-8 2-20,1 7 0,-1 5-1,-3 8 2</inkml:trace>
  <inkml:trace contextRef="#ctx0" brushRef="#br0" timeOffset="269">301 585 52,'17'4'35,"2"-8"-1,0 0-7,-6-14-14,7 4-3,-8-8-5,1 3-1,-6-2-1,-1 3 0,-9 3 0,-2 2-1,-6 3-1,-2 6 1,-3 6-2,-2 8 1,-1 4-2,2 5 1,3 7-1,3 2 1,5 5-1,3-1 0,5-1 0,4-4 1,5-2-1,5-5 1,4-9-1,1-6 1,4-8 0,2-7 1,2-12-1,1-8 0,2-11 0,-2-7 0,-1-7 1,-1-6-1,-6-5 1,-2-1 1,-8 3-1,-2 5 2,-9 6-1,-3 8 0,-4 8 0,-2 9 1,0 9-2,8 19 1,-14-2-2,7 18 1,5 13-2,1 11 0,1 11 1,2 8-1,2 11 0,3 2 0,0 0 1,1-3-1,1-7 1,1-9 0,-1-8-1,-1-10 0,3-7-3,-5-13-3,7-1-14,-2-12-18,0-4 2,-1-6-2,3-3 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2:57.1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95 150 30,'0'0'32,"-12"9"1,3 5 0,-1 9-13,-5 1-11,4 12-5,-2 5 0,4 10-2,-1 6 1,7 7-1,0 0 0,5 1 0,1-4-1,2-4 0,3-9-2,-1-8-2,3-6-5,-5-15-7,8-3-12,-3-8-8,1-8 0,1-6 0</inkml:trace>
  <inkml:trace contextRef="#ctx0" brushRef="#br0" timeOffset="315">270 441 54,'0'0'37,"0"0"-2,4-15 1,8 11-21,1-6-10,3 0-2,3-2-2,4 0 0,0 2-1,2 2 0,-1 1 0,-1 4 0,-5 3 1,-2 4-1,-5 6 0,-5 4 0,-7 7 0,-5 5 0,-5 7 0,-6 3 0,-4 4 0,-5 4 0,-2-1 0,2-2 1,1-3-1,4-5 0,3-6 0,6-4 0,5-5 0,8-7 0,9-4-1,3-5 0,7-3 0,3-5 0,5 0-2,-2-5-3,7 2-10,-8-3-19,-1-4 0,-3 0-2,-6-3 2</inkml:trace>
  <inkml:trace contextRef="#ctx0" brushRef="#br0" timeOffset="728">287 609 44,'-11'7'33,"11"-7"2,2 10-1,-2-10-20,27 1-9,-6-3 0,6 3-2,2-6-2,0 0-2,6-1-5,-7-4-6,8 7-12,-5-2-10,-2-2-1,-1 2 0</inkml:trace>
  <inkml:trace contextRef="#ctx0" brushRef="#br0" timeOffset="937">785 649 17,'7'12'30,"3"7"2,1 2-3,-5-2-9,6 11-4,-8-4-5,5 6-3,-8 0-1,3 3-5,-3-3-3,-3-8-10,5-2-22,-2-6-2,-1-16-1,0 0 1</inkml:trace>
  <inkml:trace contextRef="#ctx0" brushRef="#br0" timeOffset="1327">1039 285 41,'-10'-5'34,"10"5"3,0 0-2,2 11-17,8 1-8,0-2-6,6 7-2,1 1 0,3 3 0,1 1-2,-1 1 0,0 2-1,-5-5-2,1 8-3,-9-15-10,4 3-19,-6-4 0,-5-12-2,0 0 2</inkml:trace>
  <inkml:trace contextRef="#ctx0" brushRef="#br0" timeOffset="1585">1263 264 43,'0'0'35,"0"0"2,5 13-2,-8-3-12,3 12-16,-8 5-3,3 9-2,-4 8 0,1 4 0,-4 3 0,-1 3 1,0-1-2,0-2 0,0-5-1,1-11 0,3-5-4,-1-12-1,9-3-8,1-15-19,0 0-5,3-24-1,7 1 2</inkml:trace>
  <inkml:trace contextRef="#ctx0" brushRef="#br0" timeOffset="2091">1476 3 38,'10'-5'36,"3"3"2,2 4-2,5 12-12,-4-5-13,11 12-4,-3 5-3,3 9-2,-2 9 1,-1 7-2,-6 5 1,-1 6 0,-6-1-1,-3 0 0,-3-7 1,1-4-2,-5-9 0,0-7-1,1-6-3,-3-13-4,7 4-7,-8-8-24,2-11 0,6 11 0,-6-11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24.2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-15 1 47,'-13'-21'39,"13"21"-2,0 0 0,0 0-20,0 0-15,0 0-7,0 19-13,0-19-18,0 0-2,0 0 1,0 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3:00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19 9,'0'0'9,"-4"11"-3,4-11-1,-3 15 1,3-15 0,5 14 4,-5-14 0,13 6 2,-13-6 1,19-4-1,-10-5 0,4 4-1,-6-7-1,5 5-2,-7-4-2,-5 11-2,7-15 0,-7 15-1,0 0 0,-9-4-1,-1 5-1,1 5 0,-2 3-2,1-2 0,1 2 1,9-9-1,-11 16 0,11-16 1,-1 12 0,1-12 0,0 0 0,13 7 1,-13-7 0,12 0 0,-12 0 0,0 0-1,9-2-5,-9 2-12,0 0-16,-4-12-1,4 2 0,4-1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6:39.7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108 170 45,'-13'-1'36,"3"-4"-1,10 5-8,-14-9-8,14 9-5,-2-9-5,2 9-3,1-10-2,-1 10-2,0 0-2,0 0 1,15 15-1,-8 4-1,4 8 0,2 7 0,2 5-1,0 4 0,2 2 1,-2-2-2,-2-1 1,-1-7-1,-3-4 1,-1-7 0,0-6 1,-3-5 0,-5-13 0,8 10 1,-8-10 0,3-10 1,-5-3-1,-2-2 1,-3-5 0,-5-3 2,-4 0-1,-4-1 1,-4 2-2,1 4 2,-2 3-1,1 7 0,0 6-2,4 7 1,4 6-1,3 7-2,4 3 2,4 4-2,6 3 2,3 1-1,7-1 0,2-1 1,5-6 0,1-3 0,4-2 0,0-4 0,-2-2 0,0-6 0,-2-1-2,-2-7 0,1 1-3,-6-11-5,8 5-13,-8-10-14,5 0-1,-1-4 2,2-3 1</inkml:trace>
  <inkml:trace contextRef="#ctx0" brushRef="#br0" timeOffset="2428">412 578 15,'0'0'30,"0"0"-4,0 0-3,0 0-5,6-19-4,-6 19-2,6-25-3,1 9 0,-9-9 0,8 4-1,-7-8-2,6 3 0,-7-2-2,1 2 0,-3 2-2,3 6 1,-1 3-2,-1 5-1,3 10 0,0 0-1,0 0 0,11 21-1,0 2-1,-2 1-1,8 4 1,-1 0 0,3-2 1,-1-2 0,0-7 1,1-3 0,-2-8 3,0-3-1,-2-6 2,1-3-1,-2-8 0,1-3 1,-3-6-1,1-3 2,-5-7-3,0 0 1,-4-5-1,-1 5 1,-3 3-3,-1 3-1,1 10-5,-6-5-11,6 22-21,0 0 1,0 0-1,17 0 0</inkml:trace>
  <inkml:trace contextRef="#ctx0" brushRef="#br0" timeOffset="2941">1045 185 64,'0'0'37,"0"0"0,-10-7-5,10 7-22,-24 14-7,8 1-1,-3 7-2,-1 6 0,1 7 0,2 3 0,6 4 0,4 1-1,5-3 1,5-3-1,5-3 0,2-5-2,8-3-1,-2-10-6,8 0-9,-6-8-17,4-7-1,0-4 1,1-8 1</inkml:trace>
  <inkml:trace contextRef="#ctx0" brushRef="#br0" timeOffset="3806">1318 88 24,'11'10'33,"-11"-10"2,17 12-5,-17-12-10,18 18-8,-14-8-3,8 8-2,-5-1-2,2 4-1,-1 4-1,4 4 0,-1 0-1,5 4 0,2 1-1,5 4-1,3-3 1,1-1-1,2-1 0,-1-2 0,-1-2-1,-4-6-1,-1-3-1,-7-9-4,3 0-12,-6-11-18,-12 0-2,9-25 2,-7-2 0</inkml:trace>
  <inkml:trace contextRef="#ctx0" brushRef="#br0" timeOffset="4144">1669 52 73,'0'0'38,"-3"22"0,-6-8-12,1 13-18,-9 3-3,-1 6-2,-4 3-2,-3 5 0,-3 1 0,0 3-2,0-3 1,1-3-1,3-2 0,3-7-3,4-3-1,0-9-6,12 1-16,0-12-10,5-10-2,0 0 3</inkml:trace>
  <inkml:trace contextRef="#ctx0" brushRef="#br0" timeOffset="4407">1790 527 57,'6'29'35,"-4"2"1,-2 7-10,-7-7-16,4 1-6,-2-2-1,-1-4-4,2-2-2,-2-9-3,8 1-6,-2-16-11,0 0-12,0 0-1,15-13 1</inkml:trace>
  <inkml:trace contextRef="#ctx0" brushRef="#br0" timeOffset="4743">2012 201 24,'0'0'34,"6"-15"2,-6 15-7,10-1-7,-10 1-8,8 13-2,-5 0-6,8 9 0,-1 1-3,5 6 0,-1 0-2,3 1 0,-1 0 0,3-3-2,-3-3 0,-2-6-3,1-2-1,-15-16-10,23 4-13,-13-10-9,0-6-1,-1-8 2</inkml:trace>
  <inkml:trace contextRef="#ctx0" brushRef="#br0" timeOffset="4983">2349 94 59,'4'-11'38,"-4"11"-2,0 0-10,-2 20-11,-9 2-7,3 12-2,-5 8-3,-1 6-1,-1 6 0,-2 1-2,0 2 1,2-4-1,1-4 0,1-5-1,4-7-1,1-11-3,6 0-3,-5-17-10,7-9-18,0 0-2,13 4-1,-6-16 2</inkml:trace>
  <inkml:trace contextRef="#ctx0" brushRef="#br0" timeOffset="5348">2587 0 51,'17'22'36,"3"6"-2,-1 7-8,5 12-13,-9 3-6,0 9-3,-10 0-1,-7 2-2,-11-1 1,-5-6 0,-7-9 0,2-5-2,0-8-1,0-14-7,12-5-26,11-13-2,-11 3-2,11-3 1</inkml:trace>
  <inkml:trace contextRef="#ctx0" brushRef="#br0" timeOffset="9346">3024 201 43,'0'0'34,"2"12"0,-2-12-9,-1 9-14,1-9-5,-6 10-2,6-10 1,0 0-1,0 0 1,0 9-2,0-9 1,0 0 0,0 0-1,13-10 0,-13 10 0,0 0-1,0 0-1,11-8-1,-11 8 1,0 0-1,0 0 0,0 0-1,0 0-2,0 0-2,0 0-4,0 0-10,0 0-16,0 0-3,-1 15 1,-1-5 0</inkml:trace>
  <inkml:trace contextRef="#ctx0" brushRef="#br0" timeOffset="9681">3035 485 55,'11'11'36,"-11"-11"-1,12 7-11,-12-7-12,0 0-4,9 8-4,-9-8-1,9 19 0,-6-3-1,-2 4 0,-1 6 0,-4 5-1,-1 2 0,-3 3-1,-2 2 1,-1 1-2,-3-4-1,3-3-3,-4-9-4,11-1-12,-6-8-12,10-14-5,0 0 1,-1-17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6:49.9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163 398 52,'5'-10'37,"0"-1"0,-1 2-6,-4 9-17,11 0-7,-11 0-3,12 21-2,-4-2 0,0 10-1,1 3-1,0 5 0,0 1 0,0-1 1,-1-2-1,0-4 0,-3-6-1,2-9 1,-4-4-1,-3-12-1,0 0 1,0 0-1,-11-11 1,-1 1-1,-8-4 1,-3 2 1,-6 1-1,-3 5 2,-1 6-1,-2 4 0,4 7 1,7 3-1,5 3 0,8 3 1,8-1-1,8-2 1,7-2 0,6-4 1,7-3-1,0-7 0,3-2 0,2-5-2,-3-5-2,3 2-4,-8-8-5,7 10-5,-11-8-5,7 11-7,-6-2 0,1 7 1,-4 0 8,1 5 9,-2 2 12,-4-2 9,4 3 9,-15-9 8,19 5 3,-19-5-1,23-8-3,-18-8-7,11 4-5,-11-11-5,6-1-4,-5-7-1,-1 3 0,-3 1-2,-1 2-1,-1 5 0,-1 6 0,1 14-2,0 0 1,11 12-2,-2 5 0,6 3 0,0 0-1,6 0 2,-1-1-1,0-6 1,-2-7 0,-5-4 1,-1-6 0,-4-6 0,-6-4 1,-6-5-1,-1-2 0,-2-1-1,-2 0-2,4 5-3,-4-4-4,12 9-19,1 3-9,5 2 0,6 2 0</inkml:trace>
  <inkml:trace contextRef="#ctx0" brushRef="#br0" timeOffset="772">892 445 37,'15'-1'35,"-6"-2"2,-9 3-7,13 0-10,-13 0-9,-14 8-6,1 2-1,0 5-1,-4 5-1,2 8-2,1 3 1,3 4 0,4 1 1,6 0-2,4 0 1,7-4-1,5-3-2,1-11-6,9 1-16,-2-13-13,2-7-1,4-8 1,2-8 0</inkml:trace>
  <inkml:trace contextRef="#ctx0" brushRef="#br0" timeOffset="1463">1426 97 38,'0'0'35,"0"0"-1,-14 9-7,1-3-9,4 14-7,-9-3-2,4 13-3,-8 4-2,4 9-1,-2 6-1,3 9 0,3 2-1,4 4-1,5 0 0,3-1 0,6-3 0,2-7 0,7-6-2,-4-12-4,8 1-14,-7-14-17,5-9-1,0-8 0,2-10 0</inkml:trace>
  <inkml:trace contextRef="#ctx0" brushRef="#br0" timeOffset="1886">1535 336 45,'0'0'38,"14"18"1,-7 1-6,-5-1-15,11 10-8,-5 0-5,5 4-2,-1-1-1,1-2-1,-1-4-1,1-5-2,-3-4-1,-10-16-6,21 7-13,-14-18-16,0-6 0,3-7 0,1-11 0</inkml:trace>
  <inkml:trace contextRef="#ctx0" brushRef="#br0" timeOffset="2106">1858 134 58,'14'4'38,"-14"14"0,-4 6-9,1 15-13,-12 3-9,0 10-3,-6 6-1,1 3-1,-7-1 0,2 1-2,-2-6 2,0-1-2,4-6 1,0-4-1,6-7-2,0-7-1,7-1-5,-5-15-13,13-2-16,2-12-1,0 0-1,0 0 1</inkml:trace>
  <inkml:trace contextRef="#ctx0" brushRef="#br0" timeOffset="2386">1954 570 75,'17'7'39,"-2"4"-1,-1 11-12,-6-2-18,5 5-5,-6 3-1,4-1-2,-6 1-2,0-4-1,0-2-2,-7-9-5,9 1-11,-7-14-14,0 0-4,0 0 2,5-17 0</inkml:trace>
  <inkml:trace contextRef="#ctx0" brushRef="#br0" timeOffset="2657">2193 231 57,'5'10'39,"-3"4"-5,5 12-7,-8-4-13,11 11-5,-5 0-4,8 6 0,-5-1-3,7 1-1,0-4 0,2 0-1,0-6 0,-1-5-2,0-1-1,-5-11-4,4 4-11,-15-16-13,11 8-8,-11-8 1,0 0 0</inkml:trace>
  <inkml:trace contextRef="#ctx0" brushRef="#br0" timeOffset="3123">2535 225 55,'-11'6'36,"0"5"-5,-2 10-9,-9 0-10,4 11-5,-9 1 0,5 7-1,-6 1-1,2 5-1,3-5 0,1 0-2,4-6 1,0-3-2,6-7 0,3-6-3,4-5-1,5-14-3,0 0-5,0 0-12,9-10-14,-1-2-1,0-5 0,4-1 1</inkml:trace>
  <inkml:trace contextRef="#ctx0" brushRef="#br0" timeOffset="3440">2626 30 48,'5'-21'40,"1"5"-2,-6 16 1,12-3-18,-12 3-14,13 20-4,0 0-1,2 10 0,4 6-2,0 8 1,-3 6-1,-4 3 0,-6 5 0,-4 0 1,-6 0 0,-4-3-1,-5-4 1,-2-3-1,-3-5 1,2-4-1,2-5 0,1-8-3,2-3 0,-1-8-3,6 1-4,6-16-11,0 0-16,0 0-3,-2-12 0,8 3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03:12.3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47 0 61,'7'69'32,"-14"-2"-29,-5-8-2,-3-5-21,-5-13-14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03:09.86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 1099 66,'-9'10'38,"9"-10"-2,-13-5-11,14-7-15,-1-10-3,8-4-2,2-9-2,3-6 0,4-10-1,3-3-1,3 1 0,0 3 0,-2 4 0,-3 8-1,-4 10 0,-1 10 0,-1 19 0,-3 16 0,-3 9 0,-2 14 0,-1 7 0,1 4 0,1-2 0,1-1-1,0-8 2,3-15-2,7-8 1,4-17 0,7-10 0,3-13 0,5-10 0,0-8 1,-1-6-1,-1-1 0,-4 0 0,-4 8 0,-7 6 0,1 13-1,-3 17 1,-2 16 1,1 17-1,-2 13 1,1 10 0,0 12-1,1 1 1,-1 1-2,-2-3-2,-3-13-4,5-1-21,-5-15-10,1-14 0,-10-20-2</inkml:trace>
  <inkml:trace contextRef="#ctx0" brushRef="#br0" timeOffset="500">1002 700 46,'29'16'34,"0"2"2,2 2-3,1 1-23,-3-2-6,1 3-2,-4-3 0,-6 0-1,-3-2 1,-4-5-1,-13-12 1,14 16-1,-14-16 0,0 0 0,-15-2 1,2-1-1,-5-1 0,-1 3 0,-4 5 0,-2 1-1,0 10 1,3 5-1,2 8 1,4 4 0,4 1-1,4 7 1,3-5-1,7-1 2,5-8-1,4-5 1,1-8-1,5-10 0,1-7-1,-1-16-3,7-8-7,-5-18-27,4-11 0,3-12-2,3-11 1</inkml:trace>
  <inkml:trace contextRef="#ctx0" brushRef="#br0" timeOffset="886">1546 5 45,'10'-11'35,"-10"11"1,14 17-1,-17 6-23,5 16-3,-7 9-2,0 14-2,-4 12-1,1 9-2,-4 4 1,2 4-2,1-4 1,4-1-1,3-7 0,5-9 1,7-14-1,7-10 1,4-10 0,8-15-1,5-11 0,8-12 0,2-15 0,3-8 0,-2-14 0,-1-8-1,-6-6 0,-7-1 0,-8 2 0,-12 6 0,-9 10 0,-9 12-1,-9 17 1,-7 16 0,-3 16 0,1 14 0,2 9 1,7 9-1,6 2 0,8 2 0,8-5-1,6-7-2,12-5-4,-1-18-13,11-5-20,2-16 1,6-13-1,4-18 2</inkml:trace>
  <inkml:trace contextRef="#ctx0" brushRef="#br0" timeOffset="1361">2580 71 48,'-2'-24'37,"-5"11"-2,-4 7 1,-4 21-17,-9 8-12,2 19-2,-7 15-1,1 19 0,-2 12 0,5 16 0,4 6 0,6 3-2,8-2 0,8-8-2,6-11 0,8-17-3,6-10-3,-1-28-14,7-11-20,-1-18 2,3-20-2,-1-15 1</inkml:trace>
  <inkml:trace contextRef="#ctx0" brushRef="#br0" timeOffset="1628">2799 378 54,'8'18'37,"-2"14"-2,-5 7 1,2 14-25,-11 8-3,3 9-3,-5 0-1,1 4 0,-1-11-1,3-5-1,0-12 0,2-7-1,-1-16 0,4-13 0,2-10 0,-4-22 0,1-6-1,1-15 2,-2-11-2,0-11 2,1-12-1,5-1 1,2-6 0,8 4 1,7 1-1,8 9 0,8 11 0,4 9-1,4 15 0,-3 13 0,-1 14-1,-6 16 1,-11 12-1,-10 14 0,-11 10 1,-6 9-1,-7 5 1,1 0-2,-1 2 1,5-6 0,6-3 0,7-6 0,11-6-1,4-4 1,3-4 1,-1 1-1,-3-2 1,-8 3-1,-11 2 0,-8-3-1,-11 3 1,-5-4-2,-5-2 0,-4-10-1,3-7-1,0-11-2,10-6-6,-4-13-22,14-9-6,2-5 1,8-5-1</inkml:trace>
  <inkml:trace contextRef="#ctx0" brushRef="#br0" timeOffset="2220">3195 16 67,'8'-14'37,"-8"14"1,15-4-1,1 14-27,-4 7-6,5 15-1,-2 11 0,2 14-2,-2 17 1,0 8-1,-4 7 1,-4 6-1,-4-4 2,-4-4-3,-2-11 0,-3-12-3,4-12-6,-8-16-27,7-15-2,3-21-2,0 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03:33.3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143 864 45,'-3'-14'38,"3"14"-1,0 0 0,-2-14-12,2 14-17,0 0-3,3 22-2,-4-1 0,2 9-2,-1 12 2,3 10-2,-2 13 1,3 6-2,-1 11 1,2 3 0,-1-1-1,3 1 1,-2-7-1,-1-8 0,1-7-2,-2-9 0,3-7-4,-7-20-7,10-7-25,-9-20-1,0 0 0,3-20 1</inkml:trace>
  <inkml:trace contextRef="#ctx0" brushRef="#br0" timeOffset="290">17 973 70,'-15'-50'38,"10"8"0,8 9 0,18 7-29,2 3-5,17 7-1,6 5-2,9 8-2,5 9 1,1 5 1,0 2-2,-4 6 1,-4 2 0,-9 3 0,-11 0 0,-11-1-1,-13 2 1,-10-3-1,-11 2 0,-9-4-1,-7 1 0,-10-9-2,2 4-2,-6-11-4,7 5-12,-1-7-14,5-5-1,8-1 2,8-8 0</inkml:trace>
  <inkml:trace contextRef="#ctx0" brushRef="#br0" timeOffset="613">688 696 34,'36'-9'32,"3"9"3,-10 6-1,-2 8-17,-1 13-11,-7 5-2,0 12 0,-6 0 0,1 9-2,-6-3 0,1-1-2,-2-5 1,-3-8-1,-1-4 0,0-11 0,-2-5-1,-1-16 1,0 0-1,-21-16 1,3-8 1,-7-4-1,-7-4 0,-6 1 1,-6 2-1,-1 4 1,2 9 0,3 9 0,5 10-1,7 9 1,10 1 0,6 9 1,12-3-1,12 4 1,4-3 0,10-3 1,3-3-1,5-6 0,0-2 0,1-5-1,-3 0-1,-3-1 0,-1 1 0,-3 4 0,-4 1-1,1 3 1,-3 2-1,-1 1 1,-2 0-1,-3-5 1,0-2 0,-3-10 0,-1-7 1,-2-7-1,-2-8 1,-1-6 0,-1-7 0,0 0 0,-1-1 0,1 3 0,0 4-2,3 2 1,1 7-1,2 5 0,5 5 1,1 4-4,8 2-2,-2-1-5,11 9-9,-5-5-11,7 1-6,1-2-1,2 0 2</inkml:trace>
  <inkml:trace contextRef="#ctx0" brushRef="#br0" timeOffset="1230">1460 706 13,'0'0'29,"0"0"0,9 10-3,-9-10-7,9-2-4,-9 2-2,16-7-2,-16 7-2,21-13-1,-8 2-3,2 4-1,-2-5-1,1 2 0,-2 0-1,-1 1-1,-3-3 1,-2 1-1,-1-1 0,-4-3 0,-3 0-1,-3 0 1,-2-2 0,-4 0-2,-5 5 1,-1 4 0,-5 7 0,-1 7-1,-2 8 1,0 5-1,1 9 1,0 7-1,4 6 1,3 3 1,4 0-1,6 0 0,5-2 1,3-4-1,4-2 0,3-8-1,4-6-1,-1-11-3,8 3-9,-9-12-21,7-6-2,-2-5 0,3-2 0</inkml:trace>
  <inkml:trace contextRef="#ctx0" brushRef="#br0" timeOffset="1668">1591 943 49,'16'13'37,"-5"-15"1,0-3-1,-5-12-20,11 0-6,-7-9-4,4-1-2,-4-1-2,1 2-1,-3 0 0,-1 6 0,-2 3-1,-5 17-2,10-6 1,-3 17-1,1 5 0,3 2 0,5 5 0,1-2 1,2 1 0,2-2 0,0-6 1,-3-5 0,-1-8-1,-4-1 1,-13 0-1,14-20 1,-13 2-3,-5-8 1,-1-1-2,-1-5 1,1 1-3,-2-10-6,11 7-11,-4-8-16,8-1 0,7-1 0,3-7 1</inkml:trace>
  <inkml:trace contextRef="#ctx0" brushRef="#br0" timeOffset="2019">2163 58 42,'12'-17'31,"-8"8"2,-4 9-11,3 13-8,-7 9-4,4 12-5,-5 8 0,4 15-2,-5 9 2,4 7-2,-2 5-1,3 0 0,-1 0-2,2-5 1,1-6-4,-2-15-7,9-6-16,-4-13-9,0-14-1,-4-19 1</inkml:trace>
  <inkml:trace contextRef="#ctx0" brushRef="#br0" timeOffset="2263">2010 519 38,'0'0'34,"16"2"1,9 8-2,10 3-22,0-7-8,4-4-5,2-5-12,-4-6-19,-4-15-1,0-4 0,-6-6 1</inkml:trace>
  <inkml:trace contextRef="#ctx0" brushRef="#br0" timeOffset="2502">2675 0 47,'12'6'34,"-14"10"2,-8 11-1,1 14-25,-13 12-2,1 15-4,-8 12 0,2 7 0,-2 5 0,6 5-2,5-10 1,5-2-1,6-12-1,5-13-3,9-6-10,3-16-25,10-17 0,7-15-2,9-15 1</inkml:trace>
  <inkml:trace contextRef="#ctx0" brushRef="#br0" timeOffset="2964">4500 40 40,'27'13'36,"9"8"0,5 10 0,2 10-23,9 20-7,-5 11-1,-3 13-3,-9 11 0,-9 9 0,-14-2 2,-7 4-1,-12-7 0,-5-8 0,-6-9-1,-3-13-3,3-8-9,-2-20-28,5-16 0,0-23-2,3-28 0</inkml:trace>
  <inkml:trace contextRef="#ctx0" brushRef="#br0" timeOffset="6918">2853 377 20,'-15'-4'32,"15"4"1,0 0 0,-11 9-16,14 4-7,-6-2-3,5 10-1,-3 2-3,3 9 1,-1 4-1,3 7 1,-2 9-3,3 1 1,1 5 0,2-1-1,1 1 0,0-3-1,-1-3 2,0-4-1,0-10 0,-2-5-2,-1-7 1,-3-5 0,0-6-1,-3-5-2,3 0-4,-2-10-11,-6-12-17,4 1-2,-1-6 1,0-2 1</inkml:trace>
  <inkml:trace contextRef="#ctx0" brushRef="#br0" timeOffset="7319">2715 574 15,'0'0'33,"-12"-13"2,9-1 2,7 3-14,-3-17-7,12 4-4,-1-9-4,7 1-2,0 1-1,6 1-1,1 2-2,2 6-1,-3 5 0,0 6 0,1 5-1,0 7 1,1 4-2,1 4 1,0 7-1,1 1 0,1 7-1,-5-1 1,-1 3-1,-7-3 1,-5-1 0,-10 1 0,-11-2 0,-9 1 1,-10-3 0,-6 0 0,-9 3 0,-2-1 0,0 1-1,2-3-1,7 0-2,5-7-3,14 3-6,-1-8-6,18-7-17,6 14-1,10-12 1</inkml:trace>
  <inkml:trace contextRef="#ctx0" brushRef="#br0" timeOffset="7751">3249 909 2,'9'26'30,"-6"-5"1,2 5 4,2 7-15,-9-6-4,8 14-3,-10-8-3,5 9-1,-8-6-2,3 4-3,-6-3-1,2-5-2,-1-2-1,0-7-1,2-4-5,-1-9-6,8-10-17,0 0-6,0 0-2,9-18 1</inkml:trace>
  <inkml:trace contextRef="#ctx0" brushRef="#br0" timeOffset="8073">3742 356 33,'0'0'34,"9"16"2,-8 2-5,-7-4-16,8 15-4,-8 2-4,3 11-1,-3 2-1,2 10-2,-4 1 0,4 5-1,0-1 1,0-2-2,2-4 0,1-6 0,0-6-1,1-13-2,1-3 0,-3-15-5,2-10-7,0 0-15,-4-13-9,-1-8 1,0-9 0</inkml:trace>
  <inkml:trace contextRef="#ctx0" brushRef="#br0" timeOffset="8346">3604 524 41,'-1'-15'37,"3"1"2,5 4-1,-1-9-17,13 7-12,3-4-2,11 3-2,6-4-2,8 3 0,5-3 0,2 5-2,-1 1 1,-5 3-2,-7 4 1,-8 5-1,-10 10 0,-12 5-1,-11 10 1,-9 3 0,-9 6 0,-4 4 0,-3 2 0,1 2 0,2-3 0,4 2 0,9-1-1,8-2 1,10 3 1,8-3-2,6 4 1,4-4 0,2-2 0,-2-4 0,-3-4 0,-4 0 0,-9-4-1,-8-4 1,-10-3 0,-8-3-1,-13-3 1,-10-3 0,-5 1 1,-8-4-1,-1-1 1,0 0-1,3-2 0,6 1 0,9 0-4,6-4-5,17-1-30,11 1 0,-3-22-1,12-1 0</inkml:trace>
  <inkml:trace contextRef="#ctx0" brushRef="#br0" timeOffset="12422">4974 1422 60,'-2'13'37,"2"2"-2,-1-1 0,-2-1-27,3 8-3,-4 0-1,0 9-1,-2 3-2,0 5 0,-5 5-1,-3 0-2,0 7-4,-7-9-8,7 4-21,-3-8-2,2-10 0,5-11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03:46.19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149 684 44,'0'0'36,"3"13"1,-5 5 0,-2 13-17,-5 6-12,7 11-2,-5 8-3,3 7 1,0 5-3,2 3 1,-1-4-3,0-5-2,3 0-9,-7-15-20,4-9-5,-1-10-2,-2-16 2</inkml:trace>
  <inkml:trace contextRef="#ctx0" brushRef="#br0" timeOffset="223">0 797 76,'13'-49'39,"9"6"-1,5 6 1,12 13-32,2 5-4,7 14-1,-1 8-1,1 8-1,-3 9 0,-5 6-1,-7 10 1,-11 1-1,-9 6 0,-11 0 0,-10-2 0,-9 0 1,-5-6-2,-4-7 0,2-8-1,-4-10-3,6-3-7,-4-13-18,8-3-6,1-8-1,4-1 2</inkml:trace>
  <inkml:trace contextRef="#ctx0" brushRef="#br0" timeOffset="512">599 544 64,'54'-10'38,"-7"9"-1,-5 9 1,-11 7-27,0 11-6,-7 7-2,-6 6-2,-3 6 1,-6 1-1,-4-2 0,0-4-1,-2-4 0,-1-8-1,-1-9 1,1-4 0,-2-15 0,0 0 0,-12-12 0,1-5 0,-5-1 0,-2 0 0,-5 2-1,-3 3 1,-3 5 0,-1 10 0,1 5 0,4 10 0,5 4-1,4 6 1,7 2 0,7-1-1,8 2 0,5-7 0,8 0 0,4-10-1,5-3-1,0-10 0,2-5-1,-5-4 0,0-2 1,-5-3 0,-3 1 2,-2-2 0,-7 3 3,-2 2 1,-3 0 1,3 0 0,-3-6 0,3-2 0,-1-10 0,4-2-1,0-7-1,0-4 0,2-1-1,1 3 0,-2 3-1,3 7 1,1 8-1,4 5 0,3 8-2,4 4 1,7 0-3,1-3-3,12 5-16,-3-7-15,2-3 0,-6-2-1,-3-1 1</inkml:trace>
  <inkml:trace contextRef="#ctx0" brushRef="#br0" timeOffset="1125">1362 726 32,'15'25'32,"0"-12"2,5-7 1,2-4-19,-6-16-4,5 0-3,-10-9-3,1 1 0,-7-8-3,-6 1 0,-9 6-2,-6 1 0,-6 12-2,-6 8 2,-5 8-1,-1 8 0,-1 10 1,7 14-1,3 1 2,8 9-1,7-2 1,6-1-1,6-5-1,6-3 0,5-6-1,0-13-2,5-4-2,-4-13-4,7-4-2,-6-9-2,9 3 1,-7-11-1,9 7 5,-7-5 4,2 5 6,2 4 4,-8-3 5,7 8 2,-11-6 1,9 8 2,-13-14-3,8 7-3,-6-9-4,2 3-1,-3-1-1,0 1-2,-2 3-1,0 3-1,-6 9 0,16 8-1,-7 5 1,5 5-1,6 2 0,5-1 0,4 0 1,4-2 0,2-6 1,0-6-1,0-4 0,-4-13-1,-3-7 1,-4-8-1,-5-10-2,-7-10 1,-3-4-4,-4-5 0,1 2-7,-11-7-11,9 3-14,-2 6 0,3 1-1,4 7 2</inkml:trace>
  <inkml:trace contextRef="#ctx0" brushRef="#br0" timeOffset="1731">2214 17 26,'16'-14'33,"-4"8"2,-12 6-7,0 0-7,13 16-6,-20 4-3,7 15-4,-7 8-3,5 12-1,-3 7 0,4 13-1,0 3 0,1 4-1,3 0-2,0-5-1,2-2-3,-5-15-7,7-3-18,-4-18-9,-4-17 0,1-22 1</inkml:trace>
  <inkml:trace contextRef="#ctx0" brushRef="#br0" timeOffset="1973">2022 444 67,'-10'0'38,"13"10"-1,10 11 0,8-10-31,9 3-2,3-6 0,6-7-3,5-6-4,1-15-3,9-2-9,-10-15-18,9-3-5,3-6-1,2-5 2</inkml:trace>
  <inkml:trace contextRef="#ctx0" brushRef="#br0" timeOffset="2133">2881 21 34,'9'-9'33,"-9"9"4,0 0-7,-20 15-6,3 12-9,-15 1-6,0 17-3,-6 8-1,-1 11 0,-1 10-2,4 7 0,2 4-2,10 1 1,3-7 0,10-2-2,4-9 0,4-9-1,9-9-3,-3-19-7,12-8-26,-3-15-2,3-8-1,2-15 1</inkml:trace>
  <inkml:trace contextRef="#ctx0" brushRef="#br0" timeOffset="2559">3036 1029 70,'-23'-2'39,"5"-8"0,3-3-7,-1-15-21,13-2-3,-7-15-2,13-7-1,-2-15-2,6-7 0,0-10 0,1-2-1,6-4 0,-2 3-1,5 9 0,0 9 0,1 13-1,5 15 0,3 16 0,5 16-1,-2 15 0,3 14 0,-1 10 0,-7 8 0,-1 9 0,-13 3 0,-9 2 1,-12-2-1,-13 0 1,-9-5-1,-12-8 0,-3-8-2,1-6 0,2-9-2,10-2-2,1-12-3,20 2-6,-2-3-21,16 1-2,14-1 1,7 5 2</inkml:trace>
  <inkml:trace contextRef="#ctx0" brushRef="#br0" timeOffset="2953">3299 853 52,'6'27'37,"-1"-2"1,2-1 0,-5-5-23,12 7-6,-5-6-3,9 6 0,-1-4-1,2 2-1,1 2-1,0-2-1,-1-1-1,1-4 0,-5-2 0,-3-5-2,-1-2-2,-1-10-4,5 0-11,-8-12-22,1-5 0,-1-8-1,4-4 2</inkml:trace>
  <inkml:trace contextRef="#ctx0" brushRef="#br0" timeOffset="3976">3507 1117 35,'-2'-11'35,"2"11"1,2-12-9,-2 12-8,0 0-4,-16-8-3,16 8-5,-22 15-4,13-4-1,-5 2-2,3 2-1,3-3 2,7 0-1,3-2 1,-2-10-1,25 8 2,-10-10-2,7-5 2,0-5 0,-4-2-1,-4-5-1,-7-3 1,-3 2 0,-11-1 0,-3 3 0,-11 3-1,-6 5-1,-2 6 1,1 3-1,5 4 0,3 1 0,7 5 0,13-9 1,1 13 1,13-8 0,1-1 1,3-1-1,-3-3 1,-2 1-1,-2-2 1,-11 1-2,0 0-1,0 0 2,-16 3-2,16-3 1,-19 4-1,10-2 1,-1-1-2,10-1 3,0 0 0,11 2-2,2-2 2,0 2-1,8 2 1,3 0-1,3 7 1,-1 0-2,-2 6 1,4 5-1,-7 3 1,0 7 0,-8 2 0,-6 6 0,-6 4 1,-10 5 0,-3 1 0,-9 0 0,-1 1 0,0-4 0,-1-5-1,3-6 0,5-8-1,3-11-3,6-3-8,6-14-28,-8-18 1,10-7-1,4-11 0</inkml:trace>
  <inkml:trace contextRef="#ctx0" brushRef="#br0" timeOffset="4800">3850 261 54,'5'34'38,"4"8"-1,8 8 0,-3 4-28,12 10-2,0 0-2,6 7-1,-1-4 0,1-2-2,-2-3 0,-1-7-1,-4-7-2,-25-48-2,39 74-7,-39-74-15,0 0-13,0 0 0,0 0-1,0 0 1</inkml:trace>
  <inkml:trace contextRef="#ctx0" brushRef="#br0" timeOffset="5055">4153 394 58,'0'0'38,"-11"8"-2,4 15 2,-6 4-30,-4 13-2,2 3-2,-7 8-1,2 2 0,-5 3-2,1-2 0,1-3 0,-1-6-1,7-7-2,2-5-4,3-16-7,12-17-21,0 0-4,0 0-1,-1-27 1</inkml:trace>
  <inkml:trace contextRef="#ctx0" brushRef="#br0" timeOffset="5333">4317 55 75,'0'0'39,"51"10"0,-51-10-11,44 46-19,-44-46-3,46 93-1,-25-30-2,-4 11 0,-4 7-1,-2 7 0,-10 2-1,3 4 0,-6-6 0,-3-3 0,-8-6-1,-1-7 0,0-6 1,-6-10-1,4-6 0,16-50-1,-36 73 0,36-73-2,-21 45-3,21-45-9,0 0-27,0 0 2,0 0-2,0 0 2</inkml:trace>
  <inkml:trace contextRef="#ctx0" brushRef="#br0" timeOffset="7083">4973 1438 26,'0'0'35,"0"0"2,0 0-10,0 0-6,0 0-3,0 0-5,0 0-3,0 0-2,0 0-2,0 0-1,0 0-3,-50-21 0,50 21-1,-47 10 0,47-10-1,-51 31 0,51-31 0,0 0-1,-49 57 1,49-57 0,0 0-1,0 0 1,19 46 0,-19-46-1,0 0 0,54-12 1,-54 12 0,42-35 0,-42 35 0,32-47 0,-32 47 0,7-43 1,-7 43-1,0 0 0,-57-28 0,57 28 0,-65 19 0,65-19 0,-59 41-1,59-41-1,-29 46 1,29-46 0,0 0 0,24 44-1,-24-44 0,52 2 2,-52-2 1,54-17 0,-54 17 0,47-38 1,-47 38-1,34-44 0,-34 44 1,0 0-2,11-46 1,-11 46-1,0 0 0,0 0 1,-48-2-2,48 2 1,0 0-1,0 0-3,0 0-10,0 0-27,-23 47 1,23-47-2,0 0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09:16.33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12 70,'0'0'39,"0"0"0,0 0-6,0 0-22,-15 60-3,15-60-3,0 0-1,0 0-1,0 0 1,0 0-1,0 0 1,0 0-1,0 0-1,0 0 0,0 0-2,0 0 0,0 0-2,0 0-3,0 0-7,0 0-23,0 0-8,0 0 1,66-71-1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07:14.5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412 932 73,'-15'-24'37,"-8"-1"-1,-6-2-8,-2 10-19,-6 5-4,0 11-2,-4 7-1,0 15-1,0 10-1,5 12 0,5 9 0,6 6 0,8 4-2,10-3 2,11-3-1,10-11 0,8-10 1,8-14-1,9-16 1,3-14 0,5-13 1,1-10-1,-4-7 2,-1-3-1,-7 0 1,-5 6-1,-9 6 1,-6 8 0,-6 12-1,-10 10 1,12 14-1,-7 8-1,2 5-1,1 3-2,7 6-5,-3-9-11,10-1-17,2-6-1,6-11-2,4-8 2</inkml:trace>
  <inkml:trace contextRef="#ctx0" brushRef="#br0" timeOffset="380">929 903 75,'-16'-23'37,"-8"10"0,-8 14-7,-11 7-20,3 14-6,-4 10-3,7 13 0,5 7-1,9 2 0,10-3 0,13-4 0,10-9-1,10-10 2,7-13-1,5-11 2,2-12-1,2-8 0,-1-11 1,0-3-1,-5-4 1,-3 2-1,-4 6-1,-2 7 0,1 12 0,0 12-1,0 19 0,2 11 0,4 16 0,2 9-1,-1 15 1,-2 9 0,-5 6 0,-9 5 0,-8-1 1,-8-2 0,-12-4-1,-11-7 1,-5-12-4,-12-24-11,2-17-19,-5-19-1,-2-22-2,4-18 1</inkml:trace>
  <inkml:trace contextRef="#ctx0" brushRef="#br0" timeOffset="821">1100 1196 63,'43'-26'38,"-1"3"-1,-2-2 2,-7-7-21,0 7-12,-6-6-3,-4 4 0,-12 1 0,-7 4-1,-9 5 0,-9 7-1,-9 11 0,-8 10 0,-4 12-1,0 8 0,3 9-1,4 6 1,8 4 0,8-1 0,11-5-1,10-5 0,10-8-2,4-14-5,17-7-21,2-15-10,3-10 1,5-10-1</inkml:trace>
  <inkml:trace contextRef="#ctx0" brushRef="#br0" timeOffset="1249">1810 412 47,'-12'-3'35,"1"11"3,0 9-1,-2 6-15,9 18-13,-3 11-3,5 17-1,-2 11-2,5 12 1,4 2-2,2 1-2,5-3-2,-1-12-6,8-5-17,0-19-14,0-16 2,3-17-3,4-18 3</inkml:trace>
  <inkml:trace contextRef="#ctx0" brushRef="#br0" timeOffset="1506">2181 554 72,'9'17'38,"5"8"-1,3 3-7,10 12-22,-1 3-2,9 7-1,0-2-2,3 2-2,-2-1-2,-5-9-5,3-4-26,-11-7-4,-4-15-1,-6-10-1</inkml:trace>
  <inkml:trace contextRef="#ctx0" brushRef="#br0" timeOffset="1721">2524 385 53,'-7'9'38,"-1"15"0,-6 10-1,-3 5-11,-3 13-20,-9 9-2,-1 8-1,-3 2-1,1 1 0,-3-3-1,2-3 0,2-7-3,2-10-1,8-4-6,-3-17-10,12-8-20,2-8 2,10-12-2,0 0 2</inkml:trace>
  <inkml:trace contextRef="#ctx0" brushRef="#br0" timeOffset="1989">2831 1019 88,'28'38'38,"-12"7"-1,-12 3-11,-8 11-20,-11 7-8,-11-6-19,-2-4-16,2-9 0,3-16 0,11-16-1</inkml:trace>
  <inkml:trace contextRef="#ctx0" brushRef="#br0" timeOffset="2746">3495 344 34,'0'0'35,"1"-13"0,-1 13-5,-10-3-7,10 3-6,-15 13-7,6 3-3,-7 4-3,2 10-1,-5 10-1,1 9 0,-5 8 0,1 6-1,-2 6 0,2 0 0,-1-1 0,0-3 0,2-8-1,1-8 0,3-5-1,3-11-2,5-4-2,-3-17-7,11 0-20,1-12-6,0 0 0,4-24 1</inkml:trace>
  <inkml:trace contextRef="#ctx0" brushRef="#br0" timeOffset="3129">3457 370 28,'0'0'33,"-12"-7"2,12 7-2,0 0-10,0 0-10,7 12-3,1 3-4,7 14-1,2 11-1,3 10-1,1 9 0,1 10-1,-1 1-1,0 2 0,-2-2-1,-5-7-1,0-8-2,-5-14-4,2-1-12,-3-17-19,-8-11 1,0-12-1,-8-9 1</inkml:trace>
  <inkml:trace contextRef="#ctx0" brushRef="#br0" timeOffset="3385">3372 763 44,'0'0'36,"0"0"1,11 17-1,11-6-13,5-9-16,8 1-5,4-2-6,-3-9-13,7-1-19,-1-2 0,-4-7-1,-2 0 1</inkml:trace>
  <inkml:trace contextRef="#ctx0" brushRef="#br0" timeOffset="3562">3826 406 61,'0'0'38,"10"-1"-1,-1 13 2,8 15-25,-1 3-6,9 13-3,-1 2-2,5 7-1,-2 0-1,1 0-1,-2 1-1,-3-8-3,1-4-3,-11-15-11,3-6-20,-3-9 0,-1-12 0,-2-13 0</inkml:trace>
  <inkml:trace contextRef="#ctx0" brushRef="#br0" timeOffset="3817">4213 332 71,'-9'28'38,"-4"11"-1,-5 7 2,-9 6-30,4 8-4,-10 4-2,-3 5-1,-2-2-1,0-4-1,3-6-3,0-12-5,11-5-22,4-11-7,8-15-1,12-14 0</inkml:trace>
  <inkml:trace contextRef="#ctx0" brushRef="#br0" timeOffset="4250">4354 0 52,'21'15'37,"-1"-4"-1,7 8-2,10 14-16,-4 4-10,8 15-3,-6 11-2,-4 12-1,-8 10-1,-10 5 0,-10 4 1,-9 0 0,-11-6-1,-3-6 0,-5-10 0,1-13-1,4-12-6,1-16-31,19-31-1,0-12-2,13-39 2</inkml:trace>
  <inkml:trace contextRef="#ctx0" brushRef="#br0" timeOffset="24625">4667 1094 81,'32'-12'39,"-1"-2"-1,-1 4-4,-11-4-26,6 9-3,-4 7-2,-3 11-1,-4 8 0,-6 12 0,-9 9 0,-3 6 0,-7 4-2,-4 2-1,-2 2-5,-8-15-14,6-3-19,5-13 0,7-12-1,7-13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07:39.65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279 704 20,'22'-13'17,"-4"0"2,-4 0 2,2 7 0,-9-4-1,4 9-1,-11-10-1,0 11-2,-7-11-2,7 11-4,-28-9-2,4 10-3,-10-1-2,-5 10-1,-5 6-2,-3 11 1,3 8-2,3 6 1,10 5 0,10 2-1,14-1 0,14-6 1,13-9 0,12-8-1,10-12 2,4-9-2,0-12 1,0-6 1,-6-5-1,-3-2 1,-9 2 0,-7 0 1,-7 3 0,-5 9 0,-9 8-1,0 0 0,2 25 1,-2-1-2,0 3 1,4 3-2,4 5 0,1-6-2,7 2-4,0-19-6,15 3-14,-5-15-10,8-5-3,0-10 0,7-7 3</inkml:trace>
  <inkml:trace contextRef="#ctx0" brushRef="#br0" timeOffset="415">857 837 62,'26'-41'39,"-9"3"-1,-7 6-3,-15 0-13,-1 15-9,-16 3-5,-4 13-3,-4 6-2,1 9-2,0 4-1,4 2 0,4 1 1,9-1-1,7-4 0,12-1 1,5-6-1,7-1 1,1-3 0,3-1-1,0-1 1,-1-2-1,-2 3 1,-2 3-1,-4 6 0,-1 9 0,0 8 0,1 11 0,2 8 0,6 11 0,2 7-1,1 7 1,1 3-1,-3-1 1,-3 2 0,-6-4-1,-7-6 1,-9-7-1,-9-6 1,-9-12 0,-3-12 0,-6-11-1,-2-15 0,-4-11-2,3-9 0,-1-15-3,11-2-7,-4-18-16,12 0-12,9-10 2,9-1 0</inkml:trace>
  <inkml:trace contextRef="#ctx0" brushRef="#br0" timeOffset="860">1058 931 79,'32'-29'39,"3"5"0,-2 2-5,6 9-20,-10-2-8,1 1-1,-4-5-2,-5 2 0,-5-3 0,-6-1-1,-9-3 0,-6 3 0,-8 4-1,-8 7 0,-4 11-2,-2 8 2,0 9-2,1 10 1,7 6 0,5 8-1,10 1 1,8-2 0,8-3 0,5-8-2,10-4-2,1-14-7,12-2-12,-4-18-18,5-8 0,-1-9 0,4-5 0</inkml:trace>
  <inkml:trace contextRef="#ctx0" brushRef="#br0" timeOffset="1211">1804 284 54,'9'-22'39,"-3"2"0,1 9 0,-7 11-15,0 0-16,-11 26-4,-6 15 0,-7 11-1,-3 16-1,-6 11-1,-2 9 1,-2 6 0,-1-2-1,5-4-2,5-13-4,14-3-11,1-23-25,13-15 2,8-18-2,11-18 1</inkml:trace>
  <inkml:trace contextRef="#ctx0" brushRef="#br0" timeOffset="1605">1842 407 73,'0'0'40,"0"0"-1,11 12-6,-2 5-20,14 17-5,-2 0-2,9 11-2,2 4-1,2 2-2,-1-4 0,-2-4-1,-6-7-1,-3-9-2,1-10-2,-8-16-3,8-7-8,-11-21-11,12-4-6,-4-15-1,10-5 1,-4-14 7,7 3 12,-6-4 11,-2 3 12,2 13 12,-12 4 9,1 14 3,-12 10-2,-4 22-3,-4 10-9,-2 29-7,-13 9-4,0 18-2,-7 11-2,0 12 0,-3 7-1,-1 0 0,-1 0-2,1-6 0,5-10 0,1-9-1,4-11-1,3-15-2,4-11-3,6-20-5,7-14-16,14-2-14,4-18 0,4-10 0,6-4 2</inkml:trace>
  <inkml:trace contextRef="#ctx0" brushRef="#br0" timeOffset="2040">2434 1093 52,'16'35'38,"-8"11"0,-6 8 0,-11-1-15,4 8-13,-7-7-8,-5-6-6,8-4-18,-4-12-16,7-16 1,6-16-3,0 0 2</inkml:trace>
  <inkml:trace contextRef="#ctx0" brushRef="#br0" timeOffset="2379">3056 296 54,'9'-10'39,"-9"10"-2,9 2 3,-5 16-26,-10 3-4,-2 16-4,-10 10-1,-2 16-1,-4 7-2,-4 7 1,-4 5-1,-2 4-1,1-2-1,2-6-1,4-7-3,1-17-5,12-4-18,2-17-13,7-16 1,5-17-1,9-14 1</inkml:trace>
  <inkml:trace contextRef="#ctx0" brushRef="#br0" timeOffset="2633">3067 300 69,'5'-9'40,"-5"9"-2,7 31 2,2 12-29,-3 10-5,5 15-2,3 11-2,5 4 0,3 2-2,2-3 1,2-5-2,-1-11-2,1-9-3,-8-18-10,1-11-23,-5-11 0,-5-12-1,-9-5 2</inkml:trace>
  <inkml:trace contextRef="#ctx0" brushRef="#br0" timeOffset="2849">3026 799 66,'-19'1'39,"19"-1"-2,-8 20 2,14-8-30,14 4-4,5-3-3,6-1-1,4-4-3,0-6-4,5-1-18,-3-8-13,-5-9 0,-2-4-2,-2-5 1</inkml:trace>
  <inkml:trace contextRef="#ctx0" brushRef="#br0" timeOffset="3636">3959-17 46,'-12'-9'37,"12"9"2,0 0-4,9 18-17,17 7-7,0 5-4,9 15-2,1 11-1,3 14-2,-4 10-1,-6 10 1,-10 6-1,-6 5 0,-10-1 0,-5-2 1,-9-8-1,-3-11 0,-2-6-2,-1-17-2,5-4-5,-5-24-15,7-6-18,10-22 2,0 0-2,0 0 1</inkml:trace>
  <inkml:trace contextRef="#ctx0" brushRef="#br0" timeOffset="47698">3376 438 53,'0'0'37,"-17"1"-1,17-1-5,-9 5-14,-1-7-6,10 2-4,0 0 0,0 0-2,0 0-1,0 0-1,1 11 0,-1-11-1,9 13 0,0 0-1,3 3 0,5 7 0,6 3-1,5 8 1,5 2 0,7 4 0,4 3-1,1-1 1,2 0 0,-3-2 0,0 0 0,-4-5-1,-5-2 1,-7-2 0,-5-6 0,-6-2-1,-5-5 0,-2-7 0,-10-11-2,6 10 0,-6-10-1,-5-13-2,4 2-5,-7-15-11,4 3-20,-2-5 0,0-4 0,1-3 2</inkml:trace>
  <inkml:trace contextRef="#ctx0" brushRef="#br0" timeOffset="48131">3808 427 37,'0'0'33,"0"0"3,-11 0-4,11 0-15,0 0-4,0 0-3,0 0-2,-6 10 0,6-10-2,-10 23-1,1 0-2,-1 5 0,-7 10-1,0 6 0,-6 9 0,0 2-1,-2 4 0,1 2 0,2-3 0,1-3-1,5-3 1,3-7-1,3-6 1,2-9-1,4-7 0,1-7 0,1-6 1,2-10-1,0 0 0,0 0 0,-1-11-1,0-2-3,1 2-2,-5-8-12,4 2-23,0 0 2,2 0-3,0 1 3</inkml:trace>
  <inkml:trace contextRef="#ctx0" brushRef="#br0" timeOffset="48754">4532 1053 63,'0'0'38,"7"-13"0,-7 13-9,0 0-16,-12 12-6,1-2-3,1 7-2,-1 0-1,2 1 0,1-3 0,5 2 0,2-7 0,1-10 0,12 12 0,-12-12 0,18-7 0,-7-2 0,-3-3 0,-1-3 0,-4 0 0,-3 2 0,-2-2-1,-4 5 1,-3 7-1,-3 1 0,0 8 0,0 1-1,3 5 1,3 1-1,5 2 1,4-3-1,5-2 1,6-4 0,1-4 0,2-3 0,-1-2 0,-1-4 0,-4-2 0,-4-1 1,-3 0-1,-7 1 1,-2 0-1,5 9 0,-16-12 0,6 8 1,10 4-1,-15-5 0,15 5-1,0 0 1,0 0 0,0 0 0,0 0 0,14 0 0,-14 0 0,11 1 1,-11-1-1,0 0 1,0 0-1,0 0 0,-3 9 0,3-9 0,-11 14-1,11-14 0,-12 20 1,8-8-1,2 2 0,2-4 0,4 1 0,-4-11 0,13 14 0,-13-14 1,18 7-1,-18-7 0,12-3 1,-12 3-1,0 0 1,0 0 0,-16-9-1,2 9 1,0 2 0,-3 2 1,2 0-1,1 0 0,4 0 0,10-4 0,0 0 1,0 0-1,0 0 1,15-11 0,-5 3 0,1 1 0,-4-3 1,-7 10-1,6-12 0,-6 12 0,0 0-1,-17 7 0,17-7-1,-19 14-4,15 0-7,-5-6-27,9-8 0,1 9 0,-1-9 0</inkml:trace>
  <inkml:trace contextRef="#ctx0" brushRef="#br0" timeOffset="93467">4594 1234 53,'-2'-18'23,"-5"-7"2,10 6-2,-8-7-3,11 10-4,-8-7-4,7 9-4,-3-1-3,-2 15-1,9-15 0,-9 15-1,13-4-1,-13 4 0,12 10 0,-5 4 0,-2 8 0,-1 7 0,-2 9 0,-1 8-1,-3 7 0,-1 2 0,-4 3-1,-1-2 0,-2-4 1,1-4-1,-3-10 0,2-7-2,4-7-1,-4-12-4,14-2-11,-4-20-21,8-8 0,2-12-2,11-11 2</inkml:trace>
  <inkml:trace contextRef="#ctx0" brushRef="#br0" timeOffset="93993">4987 565 34,'-6'-12'35,"3"2"2,3 10-8,-8-10-10,8 10-5,7 12-3,5 6-4,0 4-1,8 10-1,3 6-2,8 7 1,4 6-1,6 4-1,1 0 0,3 1 0,0-7-1,-2-2-1,-2-6 1,-6-6-2,-6-5-2,-6-10-2,-4-1-5,-19-19-19,10 0-10,-9-15-1,-2-10 0</inkml:trace>
  <inkml:trace contextRef="#ctx0" brushRef="#br0" timeOffset="94282">5551 357 49,'3'-11'38,"-3"11"-2,-6 19 1,2 13-20,-14 3-9,0 12-3,-8 11-2,-3 8 0,-7 5 0,0 2 1,-4-3-2,3-1 1,0-4-1,4-4 0,6-10-2,5-7 0,4-8-1,4-12-1,6-2-3,8-22-1,-6 16-6,3-27-15,7 1-12,3-8 0,4-6 1,3-2 1</inkml:trace>
  <inkml:trace contextRef="#ctx0" brushRef="#br0" timeOffset="94728">5775 553 39,'-15'-4'34,"15"4"1,-5 10-7,5-10-9,0 21-6,2-5-2,8 12-4,-1 4-1,8 9-1,-1 4-1,7 5-1,-1 5 0,3-2-2,-3 0 1,4 0-1,-2-6 1,-2-2-2,-2-4 1,-4-8 0,-2-6-2,-2-4-1,-3-5-2,-9-18-3,12 17-7,-17-26-15,6-4-10,0-9-1,3-5 1</inkml:trace>
  <inkml:trace contextRef="#ctx0" brushRef="#br0" timeOffset="95032">6141 721 69,'16'-3'38,"1"2"-1,5-5-11,10 10-14,-2-4-5,10 1-3,-1-4-1,7 0-1,-1-5 0,0 0 0,-4-4-3,-6-3-1,1 5-3,-14-8-7,5 10-18,-15-2-9,-12 10-1,0 0 2</inkml:trace>
  <inkml:trace contextRef="#ctx0" brushRef="#br0" timeOffset="95332">6180 941 49,'5'13'39,"7"-4"-2,11 0-6,-1-12-13,16 8-6,-5-8-5,9 2-3,3-5-2,-1 3-1,1-2-1,-7 2 0,-1 2-2,-7-5-2,0 8-5,-13-10-9,3 8-14,-7-2-7,-4-2 1,-9 4 0</inkml:trace>
  <inkml:trace contextRef="#ctx0" brushRef="#br0" timeOffset="95662">6822 636 41,'0'0'38,"-1"17"1,9-6-1,8 5-16,2-9-15,10 3-2,0-3-2,5-2-1,-2-5-1,1-2 0,-2-2-2,-5-4-3,-2 4-6,-12-8-15,0 4-13,-11 8 0,0 0 0,-17-4 1</inkml:trace>
  <inkml:trace contextRef="#ctx0" brushRef="#br0" timeOffset="95862">6906 809 40,'-1'21'37,"10"-2"4,5-6-9,13 5-9,-4-12-10,9 4-4,-6-6-5,2-3-2,-10-3-4,-1-5-1,2-1-5,-8-11-8,9 6-16,-5-7-7,4-1 0,1 0 1</inkml:trace>
  <inkml:trace contextRef="#ctx0" brushRef="#br0" timeOffset="96132">7302 381 50,'0'0'38,"-1"21"0,1 1-1,4 9-26,-1 1-5,5 9 1,-2-1-4,4 1-1,-2-3-2,-1-5-1,3-4-3,-3-12-5,6 1-9,-13-18-16,16-1-4,-8-12-1,2-6 2</inkml:trace>
  <inkml:trace contextRef="#ctx0" brushRef="#br0" timeOffset="96342">7606 318 57,'24'-38'38,"-24"38"-1,0 0-8,-1 13-15,-8 7-8,-2 16-2,-2 7-1,-2 9-1,-5 8 1,-2 9 1,-3 2-1,-2 7 0,-1 0-1,0 0 0,2-4 0,4-3-1,4-8 0,3-6-1,6-8-1,2-11-1,7-6-3,-1-13-3,8-1-5,-7-18-15,11-1-12,-11 1 0,20-23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24.2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-15 1 47,'-13'-21'39,"13"21"-2,0 0 0,0 0-20,0 0-15,0 0-7,0 19-13,0-19-18,0 0-2,0 0 1,0 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03:27.3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-1 377 60,'0'-10'37,"0"10"-1,2-11-7,0 0-18,-2 11-3,0 0-4,0 0 0,11 15-2,-2 3 0,3 9-1,2 8 1,3 9-2,5 8 1,-2 5 0,5 6 0,-1-2 0,-2 1-1,1-1 1,-4-3-1,1-3 0,-3-7 0,-2-5 0,0-11 1,-7-5-1,0-7 2,-8-20 0,12 9 0,-8-27 0,3-12 0,2-16 0,3-13-1,3-13 1,2-14-1,2-9 0,2-4 0,-1 0 0,-1 8 0,-5 4 0,1 14 0,-4 6 0,0 13-1,1 10 0,-3 7-2,3 12-2,-3-1-3,4 16-13,-4-4-21,2 10 1,-11 4-1,16 2 1</inkml:trace>
  <inkml:trace contextRef="#ctx0" brushRef="#br0" timeOffset="501">214 542 41,'-7'29'38,"10"-5"1,6-7-1,12 1-13,5-14-15,7 3-2,0-9-4,3-1-2,0-5-4,-4-9-4,2 4-18,-8-7-14,-1 2 1,-7-2-2,0 2 1</inkml:trace>
  <inkml:trace contextRef="#ctx0" brushRef="#br0" timeOffset="825">833 218 42,'4'-19'37,"-4"19"0,0 0-1,5 24-13,-9 3-17,4 13-1,-3 9-3,2 8-1,-2 6 1,0 2-1,-1 1-1,0-7 0,-1-9-2,-1-8-1,3-10-1,-5-14-4,4-6-4,-7-18-2,11 6-2,-17-35-1,10 9 2,-10-16 6,3-3 5,-5-4 8,0-11 4,4 2 5,1-13 4,18 9 0,4-9 1,25 14-4,10-4-4,23 10-4,10 7-1,10 14-1,-1 9-2,-8 13 1,-13 12-1,-19 14 0,-27 12-1,-26 12-1,-26 11 0,-20 7-1,-9 9 0,-3 3 0,3 4 0,9-1-1,17-1 1,18-2 1,21-7 0,17-1 0,9-9 1,4-6-1,1-10 1,-2-8 0,-7-8 0,-7-8 0,-17-15 0,0 0 0,-19-4-1,-3-8 0,-5-1-1,-3-2-1,3 0-2,-4 1-2,12 7-8,-2-7-9,21 14-14,0 0-1,0-10-1,13 4 1</inkml:trace>
  <inkml:trace contextRef="#ctx0" brushRef="#br0" timeOffset="1445">1278 860 32,'11'23'34,"-5"0"2,1 2-1,2 6-15,-8-8-7,5 12-6,-7-5-3,0 2-3,-1 0-8,-10-4-26,6-4-2,-2-7-2,2-7 2</inkml:trace>
  <inkml:trace contextRef="#ctx0" brushRef="#br0" timeOffset="1955">1525 238 39,'0'0'35,"0"0"1,-6 15-2,6-6-19,10 11-8,2 6-1,7 8-2,7 8-2,11 8 1,4 4 0,10 3 0,3-2-1,5-2-1,-1-3-1,-2-7 0,-3-5-1,-8-9-2,-4-3-7,-15-13-19,-5-8-8,-9-9 0,-10-13 0</inkml:trace>
  <inkml:trace contextRef="#ctx0" brushRef="#br0" timeOffset="2253">2050 60 41,'11'-7'34,"-11"7"2,7 18-1,-20 7-23,1 23-2,-11 10-2,-4 20-2,-11 10-2,-2 15 0,-7 5-1,1 1-1,-1-4-2,1-9-1,7-6-6,-5-15-26,12-14-4,3-16-2,4-22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09:33.14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-2 284 56,'0'0'39,"5"-15"-4,-3 2-6,11 9-5,-7-10-8,14 8-5,1-1-5,12 2-1,9-2-3,14 0 0,14-1-1,13 0 0,11-6-1,7 3 1,6-3-1,-4-3-1,-5 2-1,-12-4-1,-14 4-4,-19-8-6,-12 7-26,-23-2-1,-21 3-2,-18 2 2</inkml:trace>
  <inkml:trace contextRef="#ctx0" brushRef="#br0" timeOffset="307">106 404 93,'4'19'41,"14"-7"0,14-2-8,12-9-24,17 2-4,12-4-1,13-2-2,8-2-1,3 0 0,-3 0-1,-6 2 0,-14 3-1,-10-3-2,-15 9-5,-19-8-16,-4 3-18,-2-9 1,3-3-1,9-8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09:33.8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146 0 50,'-50'17'37,"7"1"1,11 1 1,11-5-20,28 8-9,16-9-4,24 4-1,20-6-1,23-1 0,21-3-1,19-3-1,11-5-2,11-4 2,3-2-1,2-4 0,-6-1-1,-10 0 0,-14 2 0,-18-3 0,-18 4-2,-17-1-2,-19 7-5,-14-8-9,-41 11-14,31-5-8,-47 4-2,-12 2 2</inkml:trace>
  <inkml:trace contextRef="#ctx0" brushRef="#br0" timeOffset="330">147 479 73,'-41'11'40,"21"-9"-4,20-2-7,23-2-14,24-1-6,9-6-2,22 4-2,16-2-1,17 4-1,10-1-2,8 0 1,4 3-1,3 1 0,-2 2 0,-6 1-1,-12-1 0,-14 0 1,-11 0-1,-14 0 1,-12 0 0,-21-1-1,-44-1 0,60 0-1,-60 0 0,29 2-3,-29-2-4,0 0-14,0 0-21,-12 12 1,-3-8-1,0 2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10:08.59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1414 356 0,'0'0'14,"0"0"-7,1-18-15</inkml:trace>
  <inkml:trace contextRef="#ctx0" brushRef="#br0" timeOffset="37399">22 27 46,'0'0'36,"0"0"1,0 0-2,-14-5-19,14 5-12,0 0-7,-14-2-7,14 2-6,0 0-11,1-11-9,-1 11 1,15-10-1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09:50.0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460 868 80,'-12'-26'41,"-2"-1"-2,-8-8-3,-2 4-31,-8 0-3,-1 6-1,-4 6 0,-2 11 0,-4 12-1,-2 16 0,3 16-1,5 14 2,4 11-2,9 7 0,7 5-1,11-4 1,12-6-1,10-12 1,10-14-1,5-16 1,6-17 0,2-15 1,6-14 1,-2-9-1,-3-8 0,-1-4 1,-6 0 0,-7 5-1,-4 9 1,-5 10-1,-6 17 1,-3 14-1,-1 15 1,-2 12-1,0 9 0,1 4-1,2 4 0,2-4-2,2-4-4,-4-17-6,12-4-21,-6-14-3,6-13-3,-1-14 2</inkml:trace>
  <inkml:trace contextRef="#ctx0" brushRef="#br0" timeOffset="418">828 823 78,'0'0'40,"0"0"-1,0 0-3,-20 25-28,3 5-5,-1 9-2,4 7-2,0 2 0,7 2-1,6-4 1,8-5-1,6-12 1,5-13 0,4-14 0,1-14 2,1-8 0,-1-11 1,-1-5 0,-3-6 0,-3-1 1,-6 1-1,0 9 0,-5 8-1,1 15-1,-6 10 0,17 31 0,-4 9-1,3 13 0,2 17-1,2 10 1,0 10 0,-1 2 1,-2 1-1,-5-3 1,-3-9 0,-4-9-1,-1-15 0,-4-14-2,-4-17 0,-5-25-5,3-12-13,-9-23-17,2-17 0,-2-16-1,2-8 1</inkml:trace>
  <inkml:trace contextRef="#ctx0" brushRef="#br0" timeOffset="811">1063 1110 71,'18'-26'39,"6"11"-2,-1-3-11,9 10-14,-4-9-5,6 0-2,0-10-1,0-2-2,-4-5 0,-3-2 0,-7-2 0,-6 3 0,-9 3-1,-6 7 0,-8 11-1,-4 8 1,-4 14 0,-3 10-1,0 13 0,5 10 0,5 6-1,3 5 0,11 0 0,6 0 0,8-6-2,6-7-2,8-6-6,-5-19-21,8-5-8,-2-11 0,1-10 2</inkml:trace>
  <inkml:trace contextRef="#ctx0" brushRef="#br0" timeOffset="1342">1894 385 61,'-23'28'40,"-4"4"-3,4 6 2,-4 5-23,12 13-10,0 7-3,7 6-1,3 4-1,7-1-1,6-3-3,3-7-3,11-1-14,0-15-19,3-12 0,1-14 0,2-13 1</inkml:trace>
  <inkml:trace contextRef="#ctx0" brushRef="#br0" timeOffset="1713">2174 461 52,'-4'-11'39,"4"11"-2,0 0 0,20 17-17,-6-2-13,9 10-4,4 5 0,6 9-2,3 5 0,4 3-1,-2 2 0,-1-5-3,-1 1-3,-9-13-11,1-2-21,-3-9 1,-2-11-1,-3-11 0</inkml:trace>
  <inkml:trace contextRef="#ctx0" brushRef="#br0" timeOffset="2003">2678 328 54,'-15'4'37,"5"3"-2,-1 13-6,-14-2-13,5 18-4,-12 4-4,0 16-1,-8 4-1,-1 13-2,-6 1-1,4 0-1,-1-1-1,5-9-2,6-7-1,2-16-3,12-1-9,-1-22-22,13-6-2,7-12-3,0 0 3</inkml:trace>
  <inkml:trace contextRef="#ctx0" brushRef="#br0" timeOffset="2277">2780 1010 81,'11'62'39,"-13"4"-2,-7 2-1,-7-4-39,-9-9-13,6-2-23,-1-14 1,5-10-1,6-16 1</inkml:trace>
  <inkml:trace contextRef="#ctx0" brushRef="#br0" timeOffset="2489">3260 309 71,'2'16'39,"-11"10"-1,-9 12 1,-12 7-30,-2 13-6,-6 6-1,-4 7-1,-1 5-1,4-1 0,3-3-1,8-7 0,7-10 0,5-12-1,9-13 1,9-18-1,10-19 1,4-16 0,7-16 0,4-16 0,5-12 2,4-13 0,1-6 1,0-1 1,-3 3 0,-1 10 1,-7 10-1,-2 15 1,-4 15-1,-2 22 0,0 16-1,0 19-1,-1 17 0,2 14-1,1 11-1,3 8 1,2 6-1,-1-1 0,0-1-1,-3-9 0,2-10-1,-5-10 0,-1-11-3,-5-14 0,-1-8-4,-11-15-2,3-17-1,-11-9 5,-4-1 3,-7-6 2,-7-2 4,-5 3 2,-7 0 4,5 13 3,-8 0 2,10 12-4,-1 1-3,10 6-1,8 1-1,14-1-1,-1 10-2,10-7 0,10 3-4,0-8-6,13 4-22,-4-4-5,5-4-1,-1-3 1</inkml:trace>
  <inkml:trace contextRef="#ctx0" brushRef="#br0" timeOffset="3103">3585 426 58,'-5'-9'38,"5"9"0,0 0 1,10 7-16,6 13-17,4 5-4,7 6-1,4 3 0,6 8-1,4-2 1,-2 1-2,3-1 1,-3-7-3,0-2-3,-11-14-13,2 0-19,-6-10-1,-4-7 0,-6-10 1</inkml:trace>
  <inkml:trace contextRef="#ctx0" brushRef="#br0" timeOffset="3352">3970 359 60,'0'0'39,"0"0"-1,-7 25 1,-1-1-19,3 12-15,-4 8-3,-2 9-1,-2 5 0,-1 5 0,0-4-1,1 0-2,4-5-3,-5-15-9,11-4-25,-2-11 1,2-9-1,3-15 1</inkml:trace>
  <inkml:trace contextRef="#ctx0" brushRef="#br0" timeOffset="3616">4123-4 67,'22'-1'38,"0"12"-1,6 16-3,-3 6-23,5 17-4,-3 10-3,-1 11-1,-7 9 0,-4 6-1,-7 2 0,-5 2 0,-4-6-1,-2-5 0,0-8-1,1-11-1,1-8-1,-1-12-2,5-6-3,-6-15-9,9-2-24,-3-6 1,-3-11 0,10 11 1</inkml:trace>
  <inkml:trace contextRef="#ctx0" brushRef="#br0" timeOffset="3939">4532 1054 79,'18'26'41,"-4"1"-2,0 12-3,-6-3-29,1 1-11,-1 4-34,-6-8-1,-3-16-2,1-17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10:05.86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344 130 19,'2'-11'33,"0"1"3,-2 10-7,-1-16-6,1 16-6,0 0-4,0 0-4,0 0-3,-15 8-1,4 2-1,-2 11-1,-5 4-2,-2 10 1,-6 8-2,0 7 1,-3 8 0,1 0-2,0 4 1,1-1 0,2-2 0,3-5-1,3-6 0,1-8-2,7-8-2,-3-13-6,12-2-19,2-17-8,0 0 0,-1-23 0</inkml:trace>
  <inkml:trace contextRef="#ctx0" brushRef="#br0" timeOffset="324">273 132 39,'12'-15'34,"-12"15"2,11-13-7,-3 22-10,-8-9-8,12 26-2,-5-2-4,7 13-1,0 4-1,6 9-1,0 9 0,3 2-2,-1 6 1,0-1-1,0-3 0,-2-4 0,-1-4 0,-3-5-1,-4-8-1,-3-9-2,3-1-7,-12-19-15,3-3-11,-3-10-1,0 0 1</inkml:trace>
  <inkml:trace contextRef="#ctx0" brushRef="#br0" timeOffset="615">264 506 62,'0'0'37,"3"17"0,15-3-2,0-8-26,11 4-4,2 0-3,3-2-1,2-2-4,-4-9-8,6 2-26,-6-3 0,-2-5-1,-5-3 0</inkml:trace>
  <inkml:trace contextRef="#ctx0" brushRef="#br0" timeOffset="900">680 143 54,'0'0'38,"0"0"0,15-2-1,-15 2-23,22 21-7,-6-2-2,6 9-2,2 3 0,2 5-2,-1 1 0,0 1 0,-1-3-1,-4-5-1,-2-4-2,-6-11-3,1 1-10,-13-16-23,12 2 1,-5-14-2,-1-5 3</inkml:trace>
  <inkml:trace contextRef="#ctx0" brushRef="#br0" timeOffset="1158">1171-6 43,'14'-11'36,"-14"11"2,1 21-2,-12-2-17,9 16-10,-9 6-4,-1 17-1,-3 8-1,-1 13 0,-3 5-1,-2 6 1,-3-3-1,-2 6-1,1-8 1,0-6-1,1-12 0,5-13 0,2-10-1,4-15-1,4-11-2,9-18-4,5-18-17,5-15-17,12-10 2,5-12-2,12-9 2</inkml:trace>
  <inkml:trace contextRef="#ctx0" brushRef="#br0" timeOffset="39834">1542 217 24,'10'-7'33,"-10"7"3,0 0-5,-5 20-9,5-20-9,-12 20-5,3-6-2,5 3-2,-2 1 0,4 1-2,1-2 0,1 2 0,1 0-1,5-1 0,-2-2-1,1-1 1,-1-2 0,-1-1-1,-3-12 0,3 13-1,-3-13-2,0 0-5,0 0-15,6-23-13,-4 3-2,-2-8 1,1-8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10:07.6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194 292 44,'0'0'37,"0"0"1,0 0-1,4 12-20,-4-12-9,-5 16-2,-1 3-3,0 9 0,-5 8-2,1 9 1,-4 7-1,-2 7 0,-1 3-1,0 2 0,-1-6 0,1-4-1,2-8 0,2-9-3,3-4-4,-2-19-12,7-2-18,5-12 0,0 0-1,-7-24 2</inkml:trace>
  <inkml:trace contextRef="#ctx0" brushRef="#br0" timeOffset="261">152 313 33,'15'-35'35,"-3"9"2,-2 7-1,2 14-17,-12 5-7,21 12-5,-8 7-2,6 15-1,-1 11-1,6 7-1,2 8-1,3 5 1,-1 0-2,-2 1 1,-2-5-1,-3-4-1,-2-9 0,-4-4 0,-2-7-2,-6-10-4,1 2-6,-11-14-19,3-4-6,0-11-1,-11-1 2</inkml:trace>
  <inkml:trace contextRef="#ctx0" brushRef="#br0" timeOffset="548">168 687 36,'0'0'37,"0"0"1,26-2-1,4 7-15,0-8-13,10 3-3,2-4-6,0-5-7,5 1-23,-4-2-7,-5-4 0,-2-1-1</inkml:trace>
  <inkml:trace contextRef="#ctx0" brushRef="#br0" timeOffset="1076">658 401 28,'0'0'35,"-11"-2"0,11 2-1,-10-9-15,10 9-8,0 0-2,0 0-3,0 0-2,12 14 0,-2 1-1,7 7-1,3 3-1,7 8 1,3 2-1,2 3 0,1 0 0,1 2-1,-2-4 0,-3-3 0,-4-3 0,-6-5-2,-3 0-2,-8-11-7,6 2-21,-14-16-5,2 11-3,-2-11 3</inkml:trace>
  <inkml:trace contextRef="#ctx0" brushRef="#br0" timeOffset="1385">1026 271 53,'5'-10'38,"-5"10"0,-1 13-2,-9 0-22,5 15-7,-9 8-3,-1 11-1,-5 8-1,-3 7 1,-2 2-2,-1 2-1,-1-2 1,0-4-1,3-8-1,2-10 0,6-6-2,0-14-4,11 0-5,-5-19-17,10-3-9,0 0-1,11-22 1</inkml:trace>
  <inkml:trace contextRef="#ctx0" brushRef="#br0" timeOffset="2415">1696 235 35,'4'-10'37,"4"-3"1,5-7 0,10 3-15,-1-12-12,10 4-4,-1-3-3,5 4 0,-1 1-1,2 3-1,-1 6-1,-1 3 1,-5 9-2,-2 9 1,-5 6-1,-2 7 0,-8 10 0,-6 10 0,-9 11 0,-8 8 0,-6 7-1,-10 5 1,-6 3 0,-7 3 0,-2-2-1,-1-3 0,-1-7 1,1-6-1,3-8 1,5-8 1,6-11-1,6-8 0,6-8 1,4-9 0,12-7 0,0 0 0,2-11-1,9 1 1,5 2-1,6 1 1,6 1 0,5 3 0,5 0 0,6 4 0,3 1 0,4 0 0,-2 1-1,2-1 1,-3 0-1,-5-2-1,-4 0 0,-5-4-2,-4 4-7,-13-7-31,4-5 0,-7-8 0,-1-9 1</inkml:trace>
  <inkml:trace contextRef="#ctx0" brushRef="#br0" timeOffset="4718">2635 1005 56,'0'0'37,"0"0"-1,6 12-10,-6-12-11,4 13-6,-3 1-2,7 11-2,-7 6-1,3 11 0,-6 7-2,-3 7-1,-4 6-3,-10-7-11,0 1-28,-4-11 2,3-19-2,2-23 1</inkml:trace>
  <inkml:trace contextRef="#ctx0" brushRef="#br0" timeOffset="19115">1299 501 33,'0'0'32,"0"0"-1,0 0-7,0 0-10,0 0-2,0 0-3,0 0-1,0 0-1,0 0-1,0 0-1,0 0-1,0 0 0,2 9-1,-2-9 0,0 0-1,0 0 1,11 12-1,-11-12 0,12 7-1,-12-7 1,18 5-1,-5-3 0,0-2-1,1 0 1,4 0 0,0-1 0,0 1-1,2-1 1,-2 1-1,1-2 1,0 3 0,-1-2 0,0 2-1,-2 0 1,0 1-1,-4 0 1,2 1 0,-5-1-1,-9-2 0,13 3 1,-13-3-1,0 0 1,0 0-1,0 0 0,0 0-2,0 0-2,7-11-7,-7 11-30,8-21 0,-1 3-1,-1-5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10:46.34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215 0 27,'0'0'34,"-2"9"1,2-9-4,0 0-9,-12 5-9,12-5-2,-10 4-5,10-4-1,-13-2-1,13 2-1,-21-5-1,7 4-1,-5-1 0,2 1-1,-3 4 1,1 2-1,0 4 0,1 1 0,4 3 0,4 2-1,5 0 1,3 3 0,4-5 0,3 1 0,4 1-1,3-3 1,2 0 0,4 0 0,-1-2 0,3-1 0,0 1-1,2-1 1,-2-1 0,0 1 0,-2-1 1,-2 1-1,-2 0-1,-2 0 1,-4 1 0,-2 0 1,-4 2-1,-2-1 0,-5 0 1,-3 1-1,-4-2 1,-1 0 0,-3-4 1,-1-1-1,-4-2 1,1-2 0,-1-1-1,2-2 1,1 0-1,2 2-1,0-1 1,3 2-1,3-1 0,10 0 0,-14 4-1,14-4-2,0 0-7,-12 10-30,12-10 1,0 0-1,13-10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11:26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0 22,'-6'16'37,"13"-3"0,7 0 0,-3-4-16,12 8-9,-7-6-6,5 1-4,-3-4-1,-4-3-3,1 2-1,-15-7-6,21 3-3,-21-3-13,15-14-11,-3 6-1,1-3 1</inkml:trace>
  <inkml:trace contextRef="#ctx0" brushRef="#br0" timeOffset="48519">485 640 44,'0'0'35,"-13"2"2,0-6-14,13 4-8,-10 3-6,10-3-2,-1 13-3,4-1 0,2 2-2,4 7 1,2 3-1,4 3-1,2 4 1,2 5-1,-2-4 1,2 4-1,-3-3-1,0 0 0,-3-3-1,-3-5-3,1-2-5,-11-23-16,10 7-14,-3-19 0,2-5 0</inkml:trace>
  <inkml:trace contextRef="#ctx0" brushRef="#br0" timeOffset="48816">773 514 48,'0'0'39,"-8"10"-1,-1 18-1,4 19-20,-9 2-10,1 12-3,-1 13-1,1 7-1,0 4 0,2 0 0,-2-8-1,7 0 1,1-8-2,2-9 0,3-13 0,0-11-3,4-9 0,-2-14-7,10-3-17,-6-25-14,5-9 0,0-12 3</inkml:trace>
  <inkml:trace contextRef="#ctx0" brushRef="#br0" timeOffset="49092">993 324 40,'3'-12'38,"-3"12"1,12 15 0,2 20-19,-3 3-13,5 17-4,2 11 0,1 13 0,-1 10-1,-1 10 1,-4 0-1,-3 0 1,-5-8-1,0-4 0,-5-10 0,-1-12-2,-2-12 1,0-16-2,1-8-1,-1-12-2,3 0-3,0-17-10,0 0-19,0 0-5,20-8 0,-10-4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10:15.2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211 85 20,'1'-10'33,"-1"0"-4,-3-7-4,3 17-7,3-22-3,-3 22-2,4-17-4,-4 17 0,0 0-4,1-9-1,-1 9-1,0 0-1,0 0 0,0 0-1,0 0 0,-11 17-1,4-1 1,-1 3-1,-3 6 0,-2 3-1,-4 7 1,1 0 0,-2 6 0,-2-5 0,3-4 0,-1-1 1,3-6-2,1-4 2,4-5-1,0-4 0,10-12 0,-10 9-1,10-9 1,0 0-1,0 0 0,-4 10 0,4-10 0,1 11 1,-1-11-1,2 21 0,-1-8 1,0 4-1,0 4 1,-1 1-1,1 5 1,-1-1 0,2 3 0,0 2 0,2-2 0,1 1 0,0-5-1,1 0 2,1-9-2,2-1 1,0-6-1,0-9 1,3-3-1,1-10 1,2-8 1,3-6-1,2-6 0,1-3 1,-2-8-1,1 0 1,-1-4-1,-4-1 0,-2 5 0,-4 2 1,-4 7 0,-2 3-1,-1 7 1,-2 6 0,-1 2 1,1 17-1,-1-10 0,1 10 0,0 0 0,0 0-1,0 0 0,0 0 0,4 16 0,0 3 0,1 4 0,0 7 0,0 3 0,2 8 0,1 3 0,1 1 1,-1 0-1,1-7 0,2-1 0,-1-6 0,1-2-2,0-10-1,2 2-5,-13-21-20,19 0-11,-10-7 0,2-3 1</inkml:trace>
  <inkml:trace contextRef="#ctx0" brushRef="#br0" timeOffset="940">775 377 58,'0'0'39,"0"0"-2,-11 3-9,-7-4-15,2 7-7,-8 3-3,0 7-1,-5 4-1,-2 11 0,2 7-1,4 7 0,4 6-1,5-2 0,8-2 0,5-5 0,6-6 1,4-8-1,7-11 0,3-9 1,3-14 1,3-6 0,-1-12 0,0-2 0,-1-8 1,0-1 0,-4-3 1,-2 0-2,-5 6 0,-1 7 0,-4 5 0,1 10-1,-6 10 0,20 12-1,-5 11 0,4 13 0,3 8 0,1 8 0,3 8 0,-1 5 1,-2 0 0,-4-3 0,-8-2 1,-3-9 0,-7-6 0,-5-6-1,-6-8 2,-6-8-2,-5-7 0,-5-7 0,-2-4-2,-1-6 0,4-2-3,-2-7-6,13 4-20,0-10-9,10 1 0,5-5 1</inkml:trace>
  <inkml:trace contextRef="#ctx0" brushRef="#br0" timeOffset="1461">1189 605 56,'32'-31'37,"-6"5"0,-5 9-11,-11-12-14,5 5-5,-7-2-3,-2 2-1,-5-5-1,-2 2 1,-4-2-1,-2 7 0,-5-1 0,-1 6-1,-5 5 0,-1 6 0,-1 16-1,0 8 0,2 11 0,2 6 0,7 10 0,0 10 0,9 5 0,6 4 0,4-9 0,4-1 0,5-9 0,0-7 0,-1-7 0,2-12-2,1-7-3,-6-16-9,7 0-26,-4-10 1,3-3-1,1-8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10-19T21:51:08.9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10:17.1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73 20 24,'5'-13'37,"-1"4"1,-4 9-1,0 0-16,0 0-10,-19 18-4,9 7-2,-2 12-2,1 10-1,-2 7 0,4 12 0,3 2-1,5 6 0,2-1-1,4-6-1,4-8-1,1-12-2,4-4-7,-5-23-16,6-3-11,1-17-1,2-12 0</inkml:trace>
  <inkml:trace contextRef="#ctx0" brushRef="#br0" timeOffset="318">330 92 4,'0'0'33,"-9"12"1,9-12 1,-11 1-14,11-1-7,0 0-5,-3 12-1,3-12-2,0 0 1,7 13-2,3 3-2,1 1 1,4 4-1,1 1-2,4 3 2,1-2-3,-1 3 2,-3-2-3,-1-6 1,-4-5-2,-12-13-3,20 20-5,-20-20-10,0 0-18,9-18-2,-6 7 2,0-7 0</inkml:trace>
  <inkml:trace contextRef="#ctx0" brushRef="#br0" timeOffset="615">636-2 42,'12'-6'37,"-12"6"3,-3 19-2,-9-4-20,5 18-11,-6 6-3,-1 10-1,-4 9 0,0 10 0,-2 6-1,0 2-1,-3-3 0,0-5 0,3-9-1,0-9-2,7-8-2,-3-17-4,10-5-10,-4-17-21,10-3-1,10-19 0,2 2 1</inkml:trace>
  <inkml:trace contextRef="#ctx0" brushRef="#br0" timeOffset="869">747 625 47,'14'31'36,"-4"2"1,-7 3-5,-7-10-23,2 9-5,-2-4-3,-4 0-7,4 0-13,-1-8-18,1-5 0,4-18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10:18.35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296 67 19,'0'0'35,"0"0"1,-10 9 0,-4-11-18,14 2-8,-22 16-4,8 3-1,-7 3 0,1 9-1,-3 4-2,2 10 0,-4 6 0,1 8-1,1-2 0,4 1-1,2-5 0,2-4-2,3-4-3,0-15-7,11-1-15,-3-15-10,4-14-2,0 0 2</inkml:trace>
  <inkml:trace contextRef="#ctx0" brushRef="#br0" timeOffset="274">266 55 50,'20'-26'38,"-4"10"-1,-6 3-11,3 17-13,-13-4-5,16 24-4,-10 6 0,2 8-2,2 10 0,1 9-1,2 5 0,0 7-1,0-3 0,-1-2-2,1-8-2,-4-9-3,7-3-10,-14-14-20,3-8-2,-5-22 1,0 0 0</inkml:trace>
  <inkml:trace contextRef="#ctx0" brushRef="#br0" timeOffset="516">247 399 31,'-11'-4'37,"11"4"1,0 0 0,16-1-19,-2-6-11,9 4-4,4-4-3,3-4-3,4 4-6,-6-11-14,3 5-16,-3-3 0,-2 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10:20.16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14 116 36,'-2'11'35,"2"-11"2,0 0-7,0 0-17,0 0-6,-8 15-3,8-15-2,-3 16-1,3-3 0,2 0-1,1 1 0,3 0 0,4-8 0,1 1 1,3-10-1,2-1 1,0-12 3,2-3-2,-3-7 1,-2-3 0,-7 1-1,-2-1 0,-5 2 1,-3 3-1,-8 8-1,-2 11-1,-3 5 1,-2 10-1,2 6 0,1 9 0,3 6-1,2 1 1,5 1-1,5-6 0,4-1 1,4-6-1,5-5 0,0-9 1,3-8 1,0-4-1,-1-5 0,0-6 2,-6-3-2,0-3 1,-8 0 0,-2 1 0,-5 4-1,-2 8 1,-4 2-1,-2 13 0,1 8 0,1 6-1,5 4 0,3 1 0,4 2 0,5-6 1,3 1-1,5-10 0,1-4 1,2-4 0,-1-7 1,-1-2 0,-3-3 0,-10 9 0,9-20 1,-9 10-1,0 10 0,-11-13-1,11 13-1,-20-2-3,20 2-10,-16 7-26,16-7 0,-6-19-1,10-10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46.4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411 1320 37,'-15'-10'35,"1"1"0,2 4-3,-2-6-14,14 11-7,0 0-2,-5 17-4,5 2-1,2 9-2,0 6 1,0 10-1,1 11-1,-2 6 1,0 3-2,-1 0 1,-3-4 0,1-5-1,-4-6 0,-1-6-1,-2-9-1,-2-11-4,4-1-5,-10-15-14,5-2-12,-1-8-1,1-7 0,-2-8 1</inkml:trace>
  <inkml:trace contextRef="#ctx0" brushRef="#br0" timeOffset="294">24 1405 31,'-12'-31'32,"2"2"2,7-1-5,6 6-13,0-8-7,11 5-5,0-5-1,11 0-1,7-2-1,10-1-1,8 1 0,7 3 0,6 1 0,4 6 0,3 6 0,0 5-1,0 12 1,-4 9 0,0 10 0,-7 8 0,-4 10-1,-7 3 1,-8 5-1,-10 2 2,-13-3-1,-12-2 1,-14-2 1,-12-3 0,-12-5 0,-10 0 0,-6-5 1,-4-3-3,1-2 1,4-4-6,11-1-7,0-5-22,17-6-1,20-5 0,0 0 1</inkml:trace>
  <inkml:trace contextRef="#ctx0" brushRef="#br0" timeOffset="744">1388 792 70,'0'0'38,"0"0"-3,0 0 2,13-1-34,4 17-3,7 7 0,0 12-1,1 4 0,-1 11 1,-3 4 0,-7 2-1,-5 1 1,-4-4 0,-7-5 0,-2-10 1,-2-5-1,-1-10 0,-2-9-1,-4-9 1,-2-11-1,-8-8 0,-6-8 1,-6-6 1,-5-1-1,-6-3 1,-1 4-1,-2 7 1,-2 12-1,5 12 1,3 11-1,8 13-1,5 9 1,9 7-1,7 2 1,10-2 1,13 1-1,10-9 2,12-6-1,7-10 1,8-8-2,1-8 1,5-11-2,3-3-2,-7-15-6,4 5-17,-11-8-10,-4 3-1,-7 1 2</inkml:trace>
  <inkml:trace contextRef="#ctx0" brushRef="#br0" timeOffset="1173">1642 1374 17,'11'18'29,"-3"-2"2,-4-7-4,3 0-6,-8-19-6,6-2-4,-7-15-2,4-3-2,-3-11 2,2-6-4,-1-5-2,4 0 0,4 4 0,6 5-1,8 2 0,8 8-2,6 9 0,10 5-1,6 9-1,3-1-4,9 8-31,-8-3 1,-1 1-2,-8-4 1</inkml:trace>
  <inkml:trace contextRef="#ctx0" brushRef="#br0" timeOffset="1483">1971 1286 39,'22'43'33,"12"-15"2,11-12-1,11-10-16,7-13-14,8-8-1,-1-11-1,-6-9 1,-8-7-2,-9 1 1,-17 0-1,-14 4 0,-19 7 0,-15 7-1,-13 14 1,-9 13 0,-9 14-1,-5 10 0,2 11 0,1 5 1,8 4-1,5 4-1,11-3 0,9-7-4,16 0-9,7-13-20,15-6 0,10-5-2,8-9 2</inkml:trace>
  <inkml:trace contextRef="#ctx0" brushRef="#br0" timeOffset="1758">2610 1466 68,'41'-20'38,"-9"-7"-2,1-1-5,-11-9-19,3 7-4,-9-4-4,-2 7-2,-5 2-3,-3 9 0,-6 16-1,15 3 0,-5 15-1,4 6 1,6 5 0,3 1 0,5 1 2,3-3 1,1-9 0,1-7 1,-2-14-1,-2-9 1,-7-11-3,-6-12-1,-3-6-4,-13-17-14,-1-1-16,-3-8 0,-2 0-2,1-3 2</inkml:trace>
  <inkml:trace contextRef="#ctx0" brushRef="#br0" timeOffset="2099">3414 280 70,'11'38'36,"-5"15"-1,-1 20-12,-5 8-15,2 17-3,-4 9-2,-1 3-2,1-1-1,-1-8-1,2-6-3,-4-19-13,3-10-17,0-20-1,0-22-1,2-24 1</inkml:trace>
  <inkml:trace contextRef="#ctx0" brushRef="#br0" timeOffset="2261">3171 1047 60,'-12'-32'36,"15"8"-1,18 10 0,19 6-25,7 5-10,7-4-4,15 3-24,0-5-6,0-4-2,-2-4 2</inkml:trace>
  <inkml:trace contextRef="#ctx0" brushRef="#br0" timeOffset="2446">4184 307 71,'0'0'37,"0"0"-1,-28 17 1,6 24-31,-10 14-3,-1 20-1,-5 15 1,1 18-1,5 5 0,6 6 0,10-1-1,8-6 0,9-9 0,9-15-1,9-14-2,0-23-5,13-14-31,-5-18 1,5-16-1,-2-19 0</inkml:trace>
  <inkml:trace contextRef="#ctx0" brushRef="#br0" timeOffset="2723">4477 1295 77,'-11'-29'39,"-9"-20"-1,-2-14 1,-10-23-30,4-14-6,0-21 0,3-8 0,3-3-1,9 4-1,9 7 0,14 12-1,14 17-1,14 20 0,15 29 0,13 23 0,10 21 1,6 17-1,1 17 1,-8 14 0,-12 10 0,-14 7 0,-20 3 1,-20 0-1,-19-4 0,-16-6-1,-18-6 0,-7-13-2,-4-3-4,-6-17-11,7-2-21,8-7 0,10-5 1,12-4 0</inkml:trace>
  <inkml:trace contextRef="#ctx0" brushRef="#br0" timeOffset="3108">4952 1231 67,'-3'54'38,"-3"3"-1,-4-4 1,-1 2-25,-6-4-11,1-5-5,1-1-13,1-12-21,1-6 1,6-16-2,7-11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49.7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-5 299 88,'-2'22'38,"5"7"1,10 10 0,10 8-38,9 15 2,5 9-1,6 13 1,6 6-1,4 1-1,1 2 0,2-1 0,-2-5 0,-6-9-1,0-8 0,-4-11-1,-5-12-2,-8-13-6,0-8-29,-15-11 0,-5-12-1,-8-15 0</inkml:trace>
  <inkml:trace contextRef="#ctx0" brushRef="#br0" timeOffset="286">558 388 75,'5'-16'39,"-5"16"-2,0 0 2,8 14-30,-19 15-3,-5 18-1,-13 12-2,-6 13-1,-13 13-1,-6 9 0,-7-1 0,-1 0 0,1-10-1,6-10 0,10-10-2,10-21-5,23-2-13,10-31-20,20-13 2,13-20-2,20-12 1</inkml:trace>
  <inkml:trace contextRef="#ctx0" brushRef="#br0" timeOffset="616">1052 18 73,'-31'-17'38,"15"13"-2,16 4 3,24 23-30,9 9-2,17 21-2,4 17-1,3 20-1,0 19 0,-7 12 0,-10 9-1,-16 5 0,-14-5 0,-13-6-1,-8-15 1,-4-14-2,0-18 1,2-19-3,4-15-3,-2-25-12,10-9-24,1-9 1,16-18 0,-2-7-1</inkml:trace>
  <inkml:trace contextRef="#ctx0" brushRef="#br0" timeOffset="893">1813 1491 71,'8'71'40,"-13"1"-1,-1 3 1,-11-7-18,-3 3-19,-3-5-1,0-10-2,2-7-7,-6-16-31,14-11-1,4-15 1,10-21-2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50.93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549 1496 79,'-6'97'38,"-8"15"-2,-9 7 2,1 1-37,-11 9 2,-1-2-1,-9-10 1,0-14-2,-3-16 2,4-21 0,0-24 0,2-17-1,3-28 0,1-21 0,5-26 0,5-20-1,7-29 0,8-19 0,11-17-1,16-13 2,15-1-2,17 6 1,14 13-1,13 17 2,9 22-3,7 28 1,1 25 0,-5 30-1,-11 22 0,-9 13 0,-18 16 0,-15 7 0,-18 7 0,-20 0 1,-16-1 0,-14-4 0,-11-10 0,-8-5-1,-4-11-2,-4-12-2,9-4-8,0-12-26,15-6 0,10-12-1,16-1 2</inkml:trace>
  <inkml:trace contextRef="#ctx0" brushRef="#br0" timeOffset="414">881 1292 67,'70'-28'39,"-9"8"0,-2 19 0,-12 11-24,5 23-8,-12 11-2,-5 17-2,-10 11-2,-6 5 0,-7 3 0,-5-6-1,-5-7 1,-5-12-2,-2-9 1,-2-14 0,-5-18 1,-5-12-2,-8-16 1,-6-8 0,-10-15 0,-9-3 1,-3-3-2,0 1 2,4 9-2,8 4 1,8 10 0,11 12 0,22 7 0,3 19 0,16-3 0,9 5-1,7 1 0,4 0-1,5 0-2,-2-10-3,4 6-6,-12-15-11,4 6-14,-4-8 0,-2 4 0,-4-3 1</inkml:trace>
  <inkml:trace contextRef="#ctx0" brushRef="#br0" timeOffset="776">1447 1813 29,'12'-4'33,"-2"-2"1,-3-5-4,-5-7-8,4 0-7,-7-16-4,3 0-4,-3-9-2,3-2-1,-2-4 0,5 0-1,0 1 0,6 4-1,3 4 0,5 6-2,2 7 1,4 7-2,5 8-1,-1 2-6,12 9-30,-6 1 1,5 5-1,-4-1 1</inkml:trace>
  <inkml:trace contextRef="#ctx0" brushRef="#br0" timeOffset="1259">1928 1358 65,'-4'10'38,"11"1"-2,12-3 2,15-1-29,2-7-4,11 0 0,2-8-1,4-3-1,-4-4-1,-1-4 0,-12-8 0,-6 1 0,-11-7-1,-14 3 1,-13-1-1,-8 3 0,-13 7-1,-10 9 1,-8 13-2,-7 10 1,-3 18 0,2 12-1,2 13 1,4 9 0,5 2 0,11 1 0,10-3 0,10-4 0,10-5 0,10-13 1,11-6 0,10-11-1,10-10 1,4-10 1,7-12-2,4-9 1,6-12 0,3-5 0,-1-8 0,-5-3-1,-5 4 0,-5 1 0,-10 8 0,-8 8 0,-8 15 0,-20 9 0,8 15 0,-12 9 0,-6 5 0,-1 4 0,3 1 0,0-3 0,3-7 0,5-5 0,6-10 0,6-7 1,8-9-1,1-3 0,3-5 1,2 1-1,1 3 0,-1 3 0,0 10-1,-3 5 1,-2 10 0,0 2 0,-2 7-1,1 1 2,1-3-2,-6-2 0,2-6-2,-7-9-5,7-8-30,-17 1-3,13-18 2,-10-6-2</inkml:trace>
  <inkml:trace contextRef="#ctx0" brushRef="#br0" timeOffset="1935">3168 727 53,'13'17'38,"-7"20"-2,-1 20 0,-7 9-17,3 20-14,-5 8-2,1 6-1,-2 3-4,0-12-1,3-5-5,-7-23-10,6-15-18,-2-25 1,5-23-2,-18-21 2</inkml:trace>
  <inkml:trace contextRef="#ctx0" brushRef="#br0" timeOffset="2094">2946 1246 62,'-27'-36'37,"13"16"-1,20 10 2,23 17-23,18 0-9,16 5-3,10-5-2,7-6-4,10-7-22,-8-15-13,-4-8 1,-10-14-1</inkml:trace>
  <inkml:trace contextRef="#ctx0" brushRef="#br0" timeOffset="2303">4043 270 73,'4'13'38,"-2"16"0,-5 12 2,1 19-34,-8 13 0,-1 21-2,-6 15-1,2 11-1,1 10 0,8 7 0,4-6-2,7-6 1,9-14 0,8-17-2,13-20-1,3-20-7,8-17-30,1-21-1,3-16 1,-2-21-2</inkml:trace>
  <inkml:trace contextRef="#ctx0" brushRef="#br0" timeOffset="2587">4540 1523 54,'-4'20'39,"4"-20"-1,0-19 1,2-16-21,-2-26-10,2-8 1,-5-23-5,1-13-1,-1-16 0,1-7 0,2-7-1,5 2 0,3 5-1,9 10-1,8 18 1,9 15-1,8 27 0,10 24-1,6 28 0,2 20 1,0 17-1,-6 14 1,-11 11 0,-18 11-1,-19 4 1,-22-2 0,-18 1 1,-17-6-1,-13-4-1,-5-10 0,0-7-1,6-10-3,13-2-10,6-13-16,20-1-8,11-1-1,16 0 0</inkml:trace>
  <inkml:trace contextRef="#ctx0" brushRef="#br0" timeOffset="2941">4879 1159 50,'23'38'38,"-6"8"0,-5 6 1,-7-4-15,2 18-13,-7-4-4,2 7-3,-2-4-1,1 2-2,-5-10 0,2-6-2,1-10-1,-4-14-4,10-10-28,-5-17-6,11-9 1,2-23-2</inkml:trace>
  <inkml:trace contextRef="#ctx0" brushRef="#br0" timeOffset="3198">5340 392 75,'-12'33'39,"13"9"-1,3 13 0,12 10-33,0 8-1,3 5-1,2-2-2,0-8-3,0-6-4,-5-21-6,6-13-26,-3-16 1,2-24-1,2-14 1</inkml:trace>
  <inkml:trace contextRef="#ctx0" brushRef="#br0" timeOffset="3379">5846 365 57,'0'0'38,"-8"29"0,-5 15 1,-12 14-26,0 22-5,-12 15-1,-5 16-2,-6 6-2,-1 10 0,-1-8-2,2 0 1,4-15-1,6-12 0,8-18-1,8-17 0,8-14-3,7-21-2,13-8-16,2-28-19,7-14 1,5-18 0,7-16 0</inkml:trace>
  <inkml:trace contextRef="#ctx0" brushRef="#br0" timeOffset="3672">5973 4 60,'4'-20'37,"-4"20"0,23 5 1,-5 18-27,15 21-3,-1 14-2,5 16-2,-2 20-1,1 20 0,-7 13-2,-8 8 1,-14 5 0,-9-3 0,-10-1-1,-5-7 1,-4-16 0,-1-14-1,-2-18 0,2-15-1,6-17-2,0-17-4,12-10-15,4-22-19,-5-14 0,7-11 0,6-4 0</inkml:trace>
  <inkml:trace contextRef="#ctx0" brushRef="#br0" timeOffset="3994">6349 1621 61,'3'12'36,"-3"-12"0,7 16-1,-7-16-26,10 1-1,-10-1-2,11-3-1,-11 3 0,13-8-2,-13 8 0,11-13-1,-11 13 0,9-11 0,-9 11-1,0 0 0,11-10 0,-11 10 0,0 0-1,0 0 1,0 0 0,0 0 0,0 0 0,2 10-1,-2-10 0,0 0-4,0 0-25,-1-13-11,1 13 0,-9-21-2</inkml:trace>
  <inkml:trace contextRef="#ctx0" brushRef="#br0" timeOffset="37196">6435 1658 4,'8'-24'25,"-3"15"1,-2 0-4,-3-2-2,0 11-5,-1-12-2,1 12-2,-6-11-1,6 11-1,0 0-2,-11-6-2,11 6 1,-11-5-2,11 5-1,0 0 0,-13 3-1,13-3 0,0 0-1,-4 14 0,4-14 0,0 15 0,1-5 0,3 4 1,0 4-1,3 9 1,-2 5-1,-1 4 1,-2 6 0,-2 2-1,-6 2 1,-4 1 0,-3 0-1,-5-6 0,1-6 1,0-4-2,2-6-1,0-7-3,13-3-34,2-15 1,0 0-1,-2-26-2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8:38.8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91 228 47,'2'-10'32,"-3"1"1,1 9-10,0-10-10,0 10-4,0 0-3,4 18-3,5 1-1,6 2 0,7 9 0,4 3-1,8 9 1,5 3 0,9 7 0,3 1-1,5 3 1,0-2-1,0 3 1,1-5-1,-4 1 0,-4-10 0,-5-2-1,-6-5 0,-6-8-2,-8-2-2,-9-16-10,-1 0-20,-14-10-1,12-10-1,-9-9 1</inkml:trace>
  <inkml:trace contextRef="#ctx0" brushRef="#br0" timeOffset="356">967 9 59,'0'-15'35,"0"15"-2,-13-3-5,-4 9-17,-1 14-3,-12 5-3,-5 15-2,-10 8-1,-8 13 0,-11 7 1,-3 8-1,-8 3 0,1 3 0,-3-1 0,3-5 0,5-7-1,5-5 0,9-12-1,10-8 2,9-12-3,9-9 0,10-8-2,4-18-8,14-6-26,9-11 1,8-7-2,10-8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8:39.83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12-3 42,'-11'-2'31,"11"2"1,-9 0-10,9 0-9,0 0-4,0 0-3,8 16-2,2-4-1,5 8-1,5 7 0,6 7 2,2 7-1,8 6 1,-2 7-2,6 4 1,-2 2 1,6 2-1,-5-4 1,3 2-1,-5-7 0,-1-1 0,-3-8-1,-4-5 0,-4-3 0,-7-8-1,-4-4 0,-4-7 0,-3-3-1,-3-5 0,-4-9-1,0 0-2,0 0-3,-5-17-9,7 3-22,-2-8 0,5-4-2,0-7 2</inkml:trace>
  <inkml:trace contextRef="#ctx0" brushRef="#br0" timeOffset="456">661 317 22,'-16'2'32,"2"-2"1,14 0 0,0 0-10,0 0-7,34 2-4,-2-6-5,12 2-2,5-1-1,10 1 0,1-1-2,2 1 0,-2 1-1,-4 1 0,-5 0-1,-7 0 0,-5-2-1,-10 0-3,-4 3-1,-12-6-7,3 4-23,-16 1-1,0 0 0,0 0 0</inkml:trace>
  <inkml:trace contextRef="#ctx0" brushRef="#br0" timeOffset="824">788 472 30,'0'0'32,"-3"9"1,3-9 0,0 0-11,0 0-10,0 0-2,0 0-3,13 1-1,5 0-2,3-1 0,9 2 1,8-3-2,10 3 0,4-4-1,6 3 1,2-3-2,0 1 0,-4-1 0,-4-1-1,-9 2 0,-9-2 0,-6 3-2,-9-3-1,-4 4-3,-15-1-4,13-1-10,-13 1-18,0 0 2,12-7-2,0 4 2</inkml:trace>
  <inkml:trace contextRef="#ctx0" brushRef="#br0" timeOffset="1237">1678 272 38,'-18'-5'33,"1"-1"1,2 0-6,15 6-7,-12-3-7,12 3-3,15 2-4,5 1-1,3-3-2,7 3-1,5-2 0,8 3-1,3-2 0,1 0-1,1-1 0,-1-1-1,-4-2 0,-2 0 0,-7-2-2,-6 0-1,-4 2-1,-9-6-5,0 11-7,-15-3-21,0 0 0,0 0 0,0 0 1</inkml:trace>
  <inkml:trace contextRef="#ctx0" brushRef="#br0" timeOffset="1614">1683 384 34,'0'0'32,"0"0"4,14 8-2,1-2-15,-4-9-6,14 10-1,-4-2-4,8 3-1,1-2-3,3 1-1,2-1 0,4 2-1,0-3-1,0 2 0,-1-6-1,-3 1 0,-3-1-1,-7-3-3,1 6-9,-9-6-25,1-3 1,-2-4-2,3-1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8:41.9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35 82 46,'-16'-3'33,"3"1"1,3 4 1,10 8-20,0-1-4,13 11-3,2 3-2,10 9-1,1 6 0,9 4-1,0 2-1,3 0-1,-1-2 0,0-3-1,-7-7-1,-3-5-1,-4-7-2,-9-7-4,4 0-12,-8-13-19,-10 0 1,13-19-2,-7-2 2</inkml:trace>
  <inkml:trace contextRef="#ctx0" brushRef="#br0" timeOffset="274">536 0 61,'0'0'35,"0"0"1,0 0-1,-11 10-24,6 15-5,-9 11 0,-3 15-2,-8 12 0,-3 11 0,-6 11-1,-3 6 1,-5 1-2,2 4 2,-2-9-3,4-4 1,3-9-1,6-7 0,4-11-1,5-11-1,6-6-1,3-14-1,10-7-4,1-18-15,9-20-17,7-8 0,9-8 0,6-8 1</inkml:trace>
  <inkml:trace contextRef="#ctx0" brushRef="#br0" timeOffset="890">737 1000 55,'0'0'34,"0"0"-1,-14 4-6,9 7-18,-7-1-2,2 2-4,-1 3 1,4-1-2,2 0 2,6-1-1,-1-13 0,21 14 1,-2-18 0,6 0-1,1-8 1,2-2-1,-2-5-1,-1-4-1,-7-1 1,-6-2-2,-9 2 1,-6 2 0,-10 2-1,-5 7 0,-7 3 0,-3 9 0,-2 8-1,1 4 0,2 8 0,4-1 1,7 6-1,8-1 1,7-4 0,8-2 1,7-9 0,7 0 0,2-7 1,2-2-1,-2-5 1,-2-3-2,-5-2 1,-4-1 0,-12 12-1,5-14 0,-5 14 0,-20-5-1,8 9-1,-4 2-2,7 5-34,-5 6-1,5-2 0,3 1-1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18.9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68,'-5'15'37,"14"4"-1,18-5-1,7-6-25,13-3-11,8-2-20,2-7-12,-2-7-1,-2-3-2,-2-3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0:36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345 825 63,'-5'16'38,"4"-1"-1,3 10 0,-2 6-31,7 18-3,2 14 1,2 22-1,-2 14 0,4 13-1,-6 8 1,0 7-3,-6 3 1,-7-4-4,0-3-5,-15-22-20,2-11-9,-4-18-1,-2-20-2</inkml:trace>
  <inkml:trace contextRef="#ctx0" brushRef="#br0" timeOffset="241">0 1090 78,'32'-89'41,"11"10"-2,16 19 1,11 13-35,11 16-2,9 20-1,-1 20-1,-3 19-1,-9 19 0,-10 13-1,-16 11 1,-16 3 0,-16 3-1,-17 0 1,-10-10-1,-11-6 0,-6-14-1,-1-9-3,-7-23-7,9-10-25,-3-15-1,7-12-1,4-9 1</inkml:trace>
  <inkml:trace contextRef="#ctx0" brushRef="#br0" timeOffset="527">981 910 73,'41'-4'38,"-3"4"-1,3 11 1,-8 5-33,4 10-3,-1 7 0,-3 7-2,-7 0 1,-3 3-1,-7-4 0,-3-5 0,-5-8 0,-4-7 0,-7-8 0,3-11 0,-24-10-1,4-6 2,-8-7 0,-4-1 1,-5 0-1,-1 1 0,2 2 0,4 7-1,5 11 1,5 10-1,7 10-1,8 6 0,8 7 1,4 4-1,5 1 1,5 1 0,1-5-1,4-7-1,3-3-3,-4-11-6,8-2-21,-6-8-5,1 0-1,-4-6 1</inkml:trace>
  <inkml:trace contextRef="#ctx0" brushRef="#br0" timeOffset="887">1324 1269 72,'12'-32'38,"0"-11"-2,2-3-10,-4-10-16,5 5-3,-3 0-3,1 8-1,-2 6-1,3 10-2,1 10 1,6 11-2,3 9-1,3-2-3,8 9-8,-2-8-25,11 2 1,-1-12-1,1 0 1</inkml:trace>
  <inkml:trace contextRef="#ctx0" brushRef="#br0" timeOffset="1150">1870 1020 53,'30'7'36,"2"-8"-1,-2-10-1,1-5-22,-10-7-7,-2 1-2,-11-4 0,-9 6-1,-11 4 0,-9 9 0,-7 7 0,-5 11-1,-5 11 0,1 7-1,1 9 0,7 2-1,7 6-1,7-8-3,13 4-5,-1-13-9,19 1-5,-2-11-3,13-6-1,-3-8 6,11-2 9,-6-7 10,1-8 8,6 3 11,-11-12 8,8 2 6,-11-13 0,7 4-4,-15-15-8,9 10-7,-12-3-4,3 5-3,-6 5-2,-1 10-2,-7 16 0,15 9-1,-6 16-1,5 7 1,5 3 0,4 4 0,7-2 0,4-3 1,3-9 0,1-9 0,1-14-1,-2-15-1,-1-7-3,-6-23-5,5-5-22,-10-24-5,-1-9-2,-6-15 1</inkml:trace>
  <inkml:trace contextRef="#ctx0" brushRef="#br0" timeOffset="1623">2682 172 25,'0'-20'34,"0"20"2,2 20-1,4 27-11,-5 10-12,7 30-3,-4 13-4,2 18-2,-3 6-2,3-2-2,0-1-3,-5-14-9,7-5-13,-5-27-9,3-22-2,1-25 1</inkml:trace>
  <inkml:trace contextRef="#ctx0" brushRef="#br0" timeOffset="1821">2659 948 65,'-24'-50'35,"4"14"0,7 7-6,16 19-19,9 6-7,12 5-6,14 4-14,5-8-18,7-5 0,7-5 0,4-7-1</inkml:trace>
  <inkml:trace contextRef="#ctx0" brushRef="#br0" timeOffset="1993">3428 227 72,'10'-22'37,"-10"22"0,0 0-6,-4 25-24,-10 20-2,-2 21-1,-7 17-1,-3 21-1,-2 11 1,3 5-1,1-1 0,6-6-1,7-11-2,4-23-4,17-10-9,4-35-25,14-23 1,5-23-2,8-20 1</inkml:trace>
  <inkml:trace contextRef="#ctx0" brushRef="#br0" timeOffset="2303">3954 1182 60,'-17'2'39,"7"-24"-2,2-13 3,-9-21-26,7-8-6,-7-20-3,3-12-1,-3-7 0,4 0-1,3 1-1,4 7-1,6 12-1,9 17 0,8 18 0,11 25-1,6 22 1,5 15-1,2 15 0,-2 8 0,-6 9 1,-6 4-1,-10 3 2,-13-3-1,-10-7-1,-8-7-1,-2-8-1,-5-8-4,6-2-9,-1-9-23,16-9-1,-13 3 0,13-3 1</inkml:trace>
  <inkml:trace contextRef="#ctx0" brushRef="#br0" timeOffset="2673">4151 1085 59,'14'10'38,"-1"0"-2,1 3 3,-8 3-28,9 6-5,-2 6-2,-1 5-1,-3 4 0,-1 2-3,-2 0-3,-5-9-6,5-1-10,-7-9-17,1-20-2,16-1-1,-1-19 1</inkml:trace>
  <inkml:trace contextRef="#ctx0" brushRef="#br0" timeOffset="2896">4501 405 69,'-2'-33'39,"2"20"-1,0 13 1,8 28-32,3 8-3,7 16-1,6 12-1,5 14-1,5 7 1,2 1-1,0 0-1,1-7 0,-2-4-4,-6-21-8,2-5-21,-7-22-5,0-17-1,-4-17 0</inkml:trace>
  <inkml:trace contextRef="#ctx0" brushRef="#br0" timeOffset="3120">4975 375 52,'-12'-6'38,"-5"21"-1,-6 17 1,0 22-16,-8 4-17,-3 14-1,-13 12-1,1 3-1,-3 3-2,3-4 0,5-10-2,3-12-3,10-9-3,3-21-4,20-11-13,5-23-13,12-13 0,11-20 1,10-17 1</inkml:trace>
  <inkml:trace contextRef="#ctx0" brushRef="#br0" timeOffset="3339">5182 140 57,'46'-61'37,"-8"16"1,-2 19 1,-8 18-25,6 28-6,-5 20-3,1 19-2,-5 18 0,-9 19-1,-7 12 0,-9 7-1,-8-3 0,-4-8-2,-5-10-2,-5-19-4,8-9-10,-6-26-18,13-14-4,7-26 0,0 0 1</inkml:trace>
  <inkml:trace contextRef="#ctx0" brushRef="#br0" timeOffset="3559">5569 1136 52,'6'62'36,"-7"6"0,-6 3-2,-2 1-20,-5-8-15,-3-6-25,4-8-8,3-12-2,8-14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07.4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298 852 54,'0'0'37,"14"11"-2,-11 2 1,-1 13-11,-3 1-20,5 17-1,-3 14-1,2 13 0,-1 8-1,1 7 0,-1 5-1,0 3 1,-1-3 0,-2-2-2,-1-8 0,-1-9-3,1-3-7,-7-17-11,5-3-16,-1-12 0,2-9-1,-1-16 0</inkml:trace>
  <inkml:trace contextRef="#ctx0" brushRef="#br0" timeOffset="260">28 1181 92,'-19'-90'36,"11"5"-1,11 10-8,9 1-22,19 11-2,14 11-2,8 14-1,11 13 0,6 16-1,6 13 1,1 17-1,0 12 1,-5 11 0,-7 11 0,-10 4-1,-13 3 1,-13-2 0,-15-2 0,-15-6 1,-16-6-1,-15-5 1,-12-8-1,-9-5 1,-7-9-1,-3-6 0,1-6-2,7-8-1,13-1-7,6-16-11,20 1-14,16-5-1,17-2 0,15-4 1</inkml:trace>
  <inkml:trace contextRef="#ctx0" brushRef="#br0" timeOffset="615">1051 842 54,'14'-13'36,"0"0"-2,-1-2 1,4 10-11,-1-5-20,6 11-2,0 9 0,1 10-1,-2 9 0,1 10-1,-2 5 1,-2 5 0,-3 0 0,-3 0-1,-6-5 1,-3-7-1,-5-8 1,-2-9-1,-5-10 1,-6-9-1,-3-6 0,-6-8 1,-4-9 0,-5-5-1,-4-3 0,1 3 0,1 1 1,2 8-1,2 10-1,5 8 1,6 16 0,8 12 0,5 7-1,6 5 1,8 4 0,6 0 1,7-4-1,6-4 0,4-7-1,4-12-2,3-3-3,-3-16-11,7 1-11,-3-10-8,2-1 0,-5-4 1</inkml:trace>
  <inkml:trace contextRef="#ctx0" brushRef="#br0" timeOffset="1019">1464 1305 38,'12'5'34,"-12"-5"2,-5-14-4,3-3-7,-9-14-10,8-2-4,-7-15-5,5-6-4,-1-6-1,6-1 0,4 2 0,5 4 0,5 7-1,7 7 0,5 8-2,2 9-1,6 10-4,-7 1-14,4 10-15,1 6 0,-4 4 0,-5 6 1</inkml:trace>
  <inkml:trace contextRef="#ctx0" brushRef="#br0" timeOffset="1263">1795 1019 47,'19'23'33,"6"-9"1,4-10-3,9-4-12,-6-15-7,6-1-6,-5-12-1,-2-5-1,-9-6-2,-8 3 0,-11 1-1,-7 5 0,-8 8-1,-9 9 1,-7 13-2,-5 11 0,-1 14 1,0 9 0,0 8 0,2 5-1,7 6-4,2-7-8,14-1-23,5-4 2,9-7-2,9-8 1</inkml:trace>
  <inkml:trace contextRef="#ctx0" brushRef="#br0" timeOffset="1540">2200 1222 75,'22'-24'38,"-8"-8"-1,-2-5 1,-8-5-22,5 6-10,-5-2-2,1 8-2,-4 3-1,3 15 0,-4 12-1,10 11 1,-1 11-1,4 6-1,7 6 0,6 1 1,6-1 0,3-4 0,2-7 0,0-8 1,-3-10 0,-3-10-1,-9-14 0,-9-10 0,-7-8-2,-9-14 0,-2-5-2,-6-7-2,4 1-5,-4-9-13,7 5-14,6 1 2,10 5-1,9 5 1</inkml:trace>
  <inkml:trace contextRef="#ctx0" brushRef="#br0" timeOffset="1847">2883 232 57,'22'-11'36,"-7"10"-2,-10 10 0,-2 18-13,-12 10-14,-1 21-3,-6 15 0,-1 16-2,-1 11 1,1 9-1,5 3-1,3-1 0,6-9-2,5-14-2,9-9-7,-3-20-26,6-18-1,2-21 0,-2-21 0</inkml:trace>
  <inkml:trace contextRef="#ctx0" brushRef="#br0" timeOffset="2069">2599 795 89,'-35'-21'36,"19"12"1,16 9-7,29 10-22,18-1-3,13-5-2,9-4-7,13-5-32,8-9 0,6-11-1,2-9-2</inkml:trace>
  <inkml:trace contextRef="#ctx0" brushRef="#br0" timeOffset="2416">3670 88 47,'8'-34'35,"-3"6"0,-8 11 0,3 17-11,-28-1-17,7 26-2,-13 14 0,-5 21-1,-7 18 0,-2 20 0,-2 12 1,5 10-1,6 5 0,8-1 0,9-5-2,11-9 0,8-14 0,8-13 0,3-15-2,4-13 0,-1-12-2,0-13-2,4-10-6,-15-20-29,20-7-1,-5-22 0,5-11 0</inkml:trace>
  <inkml:trace contextRef="#ctx0" brushRef="#br0" timeOffset="2787">3735 315 53,'-5'-10'36,"5"10"-1,0 0 1,0 13-11,13 13-15,-1 5-4,5 12-1,2 7-1,7 6 0,-1 1 0,2 2-1,0-5-2,0-7 0,-3-7-2,-4-10 0,-1-8-2,-6-14-8,6-11-28,-6-9 0,1-10 1,1-12-2</inkml:trace>
  <inkml:trace contextRef="#ctx0" brushRef="#br0" timeOffset="3029">4285 144 71,'0'0'36,"9"15"0,-12 17 1,-13 13-24,-3 23-6,-13 11-1,-3 17-1,-10 6 0,-1 6 0,-5-1-1,4-4-2,3-7 0,6-14-1,9-11-1,5-15-1,11-11-3,-1-17-4,12-5-12,2-23-20,0 0 1,17-18-1,1 0 1</inkml:trace>
  <inkml:trace contextRef="#ctx0" brushRef="#br0" timeOffset="3266">4089 1393 79,'-4'62'37,"-8"-1"-2,-6-5 0,-7-6-30,1-5-5,1-7-9,-6-9-23,8-11-3,6-14-1,10-14 0</inkml:trace>
  <inkml:trace contextRef="#ctx0" brushRef="#br0" timeOffset="3567">4343 1292 104,'11'-6'38,"6"-18"2,5-4-11,4-21-22,7-7-3,0-13-1,1-2 0,-5 1-1,-4 8 0,-6 8-1,-4 10 0,-2 17-1,-4 19 0,1 23 0,1 16-1,4 13 1,8 8-1,9 3 1,8 1-1,6-5 2,3-9-1,3-12 0,-1-12 1,-4-15 1,-7-11 0,-8-14 0,-11-8-1,-8-16 0,-9-6 1,-6-8-2,-4-5 0,-3 2-3,-1-4-1,3 8-4,-4-7-13,11 15-20,5 2 0,5 3 1,2 1 0</inkml:trace>
  <inkml:trace contextRef="#ctx0" brushRef="#br0" timeOffset="3945">5276-4 81,'24'2'39,"5"15"-2,8 18 1,-2 13-23,11 22-10,-4 18-1,-3 14-1,-11 15 1,-8 10-1,-11 0 0,-8 4 1,-9-7-1,-8-11-1,-3-14-2,-6-14-7,0-10-34,-5-19 0,-5-23 0,-7-26-3</inkml:trace>
  <inkml:trace contextRef="#ctx0" brushRef="#br0" timeOffset="6799">5805 1305 69,'0'0'37,"0"0"-1,0 0-2,16 11-17,-11 2-10,4 11-1,-6 10-2,1 11 0,-5 7 0,-2 9-1,-5-1-1,-3 0-1,-2-2-6,-4-14-21,6-7-13,3-18 0,8-19-1,10-16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14.57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409 1101 61,'10'-37'37,"-6"-1"0,-13 0 0,-8 7-14,-18-4-17,-4 12-2,-5 5-1,1 10-1,2 16-1,10 8-1,13 10 1,18 8-1,16 7 0,14 5 0,6 1 1,5 1-1,-1-3 1,-5-3 1,-11-3 0,-15-3 0,-17-4 0,-16-4 0,-14-4-1,-9-2 1,-5-8-2,-3-6-1,3-7-1,7-9-3,13-6-4,7-13-17,23-3-14,14-9 2,19-3-1,13-6 1</inkml:trace>
  <inkml:trace contextRef="#ctx0" brushRef="#br0" timeOffset="337">687 905 90,'21'22'37,"-10"12"0,-9 6-2,0 12-25,-9 2-4,1 5-3,-4-8-1,1-3 0,0-8-2,3-9-1,5-10-6,1-21-31,0 0-1,9-40 1,7-5-2</inkml:trace>
  <inkml:trace contextRef="#ctx0" brushRef="#br0" timeOffset="536">728 314 83,'-12'-7'33,"0"2"-6,12 5-8,0 0-43,13-15-9,0 2-2,4-5 1</inkml:trace>
  <inkml:trace contextRef="#ctx0" brushRef="#br0" timeOffset="660">995 67 53,'18'12'34,"-3"16"-4,-7 11-3,6 22-10,-12 8-3,6 22-5,-8 5-3,1 11-1,-7-1-1,-1 0 1,-6-7-2,2-7 0,-2-13 0,1-16 0,1-12-1,3-16 1,1-7-2,6-13 1,1-15 0,14-4-1,-1-14 0,8-2 0,3-4 1,5 0-2,2 2 0,5 4 0,-1 13-1,-3 9 1,-2 13-1,-5 8 0,-7 7 1,-6 7 0,-11 2 0,-12 1 0,-9-3 0,-8-3 0,-7-5 1,-6-7-1,0-6 0,0-10-1,5-8-1,4-9-1,13-7-3,3-14-11,17-1-23,11-7 2,12-2-2,6-3 2</inkml:trace>
  <inkml:trace contextRef="#ctx0" brushRef="#br0" timeOffset="1762">1840 953 81,'2'-13'36,"-8"-3"-1,-6 1-6,-11-6-22,0 3-4,-7 2 0,-1 4-1,1 4-1,3 7 0,7 8 0,12 11 0,12 7-1,11 11 1,12 5-1,6 7 0,5 6 1,1-2-1,-4 0 1,-8-5 1,-13-4-1,-11-6 2,-14-7-1,-11-5 0,-12-9 0,-6-2 0,-6-11-1,3-6 0,1-9-2,4-3-1,12-8-1,5-7-4,18 6-8,3-12-23,15 1 0,8-2 0,11 0 1</inkml:trace>
  <inkml:trace contextRef="#ctx0" brushRef="#br0" timeOffset="2147">2308 368 65,'17'-26'38,"-3"12"-2,-14 14 2,-1 25-13,-13 9-21,-2 22-1,-10 15-1,-3 19 0,-3 13 1,3 11 0,3 4 0,8 0 0,7-4-1,9-10 0,11-10-2,5-13 1,9-11-4,-1-19-22,11-12-15,3-17 0,5-21 0,5-16 0</inkml:trace>
  <inkml:trace contextRef="#ctx0" brushRef="#br0" timeOffset="3848">2641 404 54,'13'-34'35,"-2"13"0,1 15-1,-12 6-14,13 32-12,-11 10-3,2 19 0,-8 10-2,0 18 1,-7 10-1,-3 7 0,-7 3-1,-3-4 1,-1-7-2,-1-9 1,3-11-1,2-12 0,3-13-1,3-14-1,5-11-3,1-18-6,9-10-28,-2-11 0,5-17 1,3-17-2</inkml:trace>
  <inkml:trace contextRef="#ctx0" brushRef="#br0" timeOffset="4127">2691 352 79,'3'-32'37,"-1"19"-1,-2 13-1,10 29-23,-6 8-7,7 19-2,4 14 0,4 14-1,6 9 0,3 4 0,5 2-1,2-4 0,3-5-1,-3-9 0,0-10-4,-8-18-8,-2-5-27,-5-14 2,-7-13-1,-13-21-1</inkml:trace>
  <inkml:trace contextRef="#ctx0" brushRef="#br0" timeOffset="4552">3288 1464 66,'-3'71'36,"-6"-2"0,-3-7 0,-4-14-17,-2-1-20,1-5-5,-7-15-16,6-11-13,2-9 0,8-18-1,5-11 1</inkml:trace>
  <inkml:trace contextRef="#ctx0" brushRef="#br0" timeOffset="4788">3420 293 51,'-17'-12'35,"3"11"-1,8 14 1,10 16-12,2 8-16,16 15-2,-1 5 0,14 14-1,0-4 0,7 2 0,1-6-2,2-2 1,-7-12-3,-2-9-1,-3-6-5,-12-17-12,-2-4-20,-7-12 1,-3-7-1,-4-12 0</inkml:trace>
  <inkml:trace contextRef="#ctx0" brushRef="#br0" timeOffset="5053">3919 291 80,'10'8'36,"-2"13"0,-4 13 1,-9 13-31,0 14-1,-4 12-2,-2 16 1,-8 1-1,-2 7 1,-3-5-1,-1-2 0,0-11-1,4-8-1,3-13-2,-1-12-3,12-4-11,-3-18-24,9-12 0,1-12 1,17-12-2</inkml:trace>
  <inkml:trace contextRef="#ctx0" brushRef="#br0" timeOffset="5372">4394-5 52,'-15'-4'35,"7"14"1,9 17-1,12 24-20,-2 16-5,7 23-2,-6 17-2,5 19 0,-8 7-1,-4 4-1,-8-1 0,-3-3 0,-7-14 0,-3-12-1,-2-16-1,-3-11-1,-3-12 0,1-13-1,2-11-1,0-13-2,7-6-2,-5-17-14,19-8-22,-21 3 2,15-13-2,-4-7 1</inkml:trace>
  <inkml:trace contextRef="#ctx0" brushRef="#br0" timeOffset="6863">4778 1563 75,'25'18'36,"-3"3"-1,0 2-6,1 15-20,-10 6-2,-2 10-3,-12 8-1,-5 7 0,-8 1-2,-5-1-3,-2 2-25,-5-10-10,1-12 0,1-11-2</inkml:trace>
  <inkml:trace contextRef="#ctx0" brushRef="#br0" timeOffset="7450">5957 389 69,'15'-58'36,"-11"4"0,-10 12 1,-7 9-27,-12 5-4,-2 12-1,-9 8-1,-2 14 0,-6 15 0,-2 17-1,0 21 0,3 20-1,2 19 0,2 17-1,2 14 1,6 14-1,8 5-1,7 5 0,7-2 1,5-5 0,6-6-1,4-7 0,2-10-1,1-16 0,0-12-1,-3-17-2,1-10-3,-10-24-12,5-11-21,-4-17 0,2-16 1,-7-17 0</inkml:trace>
  <inkml:trace contextRef="#ctx0" brushRef="#br0" timeOffset="7805">5240 1376 52,'0'0'35,"0"0"0,0 0 0,24-12-14,0 15-16,4-5-2,5 4 0,4-3-1,0 0-1,-2-3 0,-2 0 0,-4-1 0,-4 0-1,-6 1-2,-3 0 0,-5 2-3,-11 2-5,15-3-16,-15 3-9,0 0-2,0 0 2</inkml:trace>
  <inkml:trace contextRef="#ctx0" brushRef="#br0" timeOffset="8547">5786 1460 62,'0'0'34,"-9"-14"1,9 14-4,12-3-18,-12 3-6,21 0-3,-5-3 0,5 0-1,0-7 1,3 1-1,-2-8 0,-1-3-1,-3-6 0,-4-3-1,-4-2 0,-6-6-1,-5 2 1,-6 0-1,-5 4 0,-5 6 0,-4 7-1,-4 13 1,-3 9 0,0 16 0,3 14-1,0 10 1,4 7-1,7 6 1,3 1 0,5-1 0,7-5-1,5-8 0,4-8-1,1-12-4,11-3-10,-1-15-22,4-7 2,2-10-2,2-5 2</inkml:trace>
  <inkml:trace contextRef="#ctx0" brushRef="#br0" timeOffset="8918">6146 1484 47,'10'-1'38,"-10"1"-2,8-13 1,-12-6-13,9 4-10,-9-10-7,5 2-2,-4-2-1,1 3-2,0 2-1,-1 10 0,3 10-1,-3 10 0,3 7-1,-1 3 0,2 5 0,1-2 0,4 0 0,-2-3 0,4-7 1,2-7 0,4-7 0,1-3 0,1-7 1,-2-4-1,0-5 0,0-4 1,-1-1-1,-3 2 0,-3 4 1,-2 4-2,-2 4 2,-3 11-2,0 0 1,10 26 0,-8-1 0,1 3 0,1 2 0,0 3 0,2-2 0,1-1 0,-1-7-1,0-3 2,1-10-1,-7-10 0,19 7 1,-6-15-1,1-7 1,1-7-1,3-8 1,2-7-1,2-1 0,1-4 0,-1-3 1,-2 8-1,-1 3-1,-2 8 1,2 8 0,-4 14 0,2 9-1,-1 11 1,-1 9-1,-1 5 1,2 4-1,-3 2 1,-1-2 0,-3-3 0,-5-3 0,-3-5 1,-4-6-1,-5-4 0,-2-6 0,-5-6-1,0-3-1,-4-11-2,3 1-5,-4-15-20,7-1-9,4-8 0,6-5-1</inkml:trace>
  <inkml:trace contextRef="#ctx0" brushRef="#br0" timeOffset="9630">6931 549 73,'5'-29'37,"-3"10"-2,-2 19 2,0 0-31,-21 20-2,10 15-2,-5 14-1,0 15-1,-4 11 1,1 13 0,1 3 0,4 5 0,4-2-1,6-7 0,5-6 1,8-10 0,8-14-1,10-11 1,7-15 0,6-11 1,4-17-1,0-11 0,0-16 0,-3-11 0,-7-9 0,-7-5-1,-10 3 1,-6 3-1,-9 7 0,-6 12 1,-7 17-1,-4 15 0,-3 17 0,-1 9 0,0 9-1,-1 2 0,6 6-3,-2-10-5,14 4-15,-1-16-15,7-7 1,6-11-1,6-13 2</inkml:trace>
  <inkml:trace contextRef="#ctx0" brushRef="#br0" timeOffset="10096">7710 444 47,'4'-15'32,"-5"25"1,-12 13 0,-13 19-23,2 23-3,-13 13-1,-5 19-1,-4 12 0,3 12-1,1 0 0,11 0-2,5-7 1,9-12-2,9-12-2,9-16-3,13-9-10,5-19-23,4-18 1,7-17 0,7-17-1</inkml:trace>
  <inkml:trace contextRef="#ctx0" brushRef="#br0" timeOffset="11766">8225 636 37,'0'0'31,"-11"3"1,-5 14 0,-5 12-21,-13 4-5,-3 20-2,-12 5 2,-1 18 0,-8 3 0,3 10-1,-1 2-1,7-1-1,-1-4-2,8-8 0,6-11-2,9-16-2,10-7-5,0-24-9,14-10-17,3-10-2,22-26 1,3-9 0</inkml:trace>
  <inkml:trace contextRef="#ctx0" brushRef="#br0" timeOffset="12022">8181 473 69,'19'-47'37,"-8"17"-2,-2 14-6,-9 16-18,5 30-5,-4 12-2,-5 16-2,-1 16 0,1 12-1,2 10 1,2 7-1,3 0 0,1-1-1,3-8 1,0-9-2,2-13 0,4-5-4,-7-18-5,5-7-22,-8-12-6,-4-14 1,1-16-1</inkml:trace>
  <inkml:trace contextRef="#ctx0" brushRef="#br0" timeOffset="12276">7856 1211 49,'0'0'36,"11"17"0,17-9 0,18-2-20,3-8-9,10 0-2,0-10-5,0-8-4,3 1-13,-8-12-19,-3-7 1,-2-3-2,-5-2 2</inkml:trace>
  <inkml:trace contextRef="#ctx0" brushRef="#br0" timeOffset="12496">8637 80 52,'-1'-30'35,"10"16"1,15 18-1,9 12-18,12 30-13,-2 20 1,0 23-2,-7 18 0,-7 18 0,-15 6 1,-8 9 0,-17-2-1,-9-2 1,-6-14 0,-3-9-1,-4-14 1,0-12-2,1-13-1,2-14-2,4-12-1,4-18-3,5-7-4,2-23-13,12-10-18,6-10 0,7-9 0,6-5 1</inkml:trace>
  <inkml:trace contextRef="#ctx0" brushRef="#br0" timeOffset="12801">9027 1438 83,'7'25'33,"-2"-5"-32,-4-7-1,1-3-37,-16-12 0,14 2 37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49.4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251 50 46,'-1'-17'33,"-2"4"1,-4 3-7,-11 0-10,5 12-9,-11 6-2,0 12-2,-5 9-2,0 12 0,0 7-1,6 9 1,1 2-1,7 5 1,4-4-1,8-1 0,5-8 0,5-4 0,5-8-1,2-7-1,7-3-2,-1-11-6,12-4-27,-2-6 1,5-3-1,3-7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47.8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577 640 23,'-2'-11'32,"1"-1"1,2-1-5,-3-8-7,8 6-3,-3-9-7,9 5-3,-2-3-2,6 4-3,2 1-1,2 2-1,0 5-1,2 6 1,2 8-1,-1 7 0,1 9-1,-3 7 1,-1 10 0,0 8 0,-3 5 0,0 2-1,-6 1 1,0-3-1,-3-4 1,-1-4-1,-2-8 1,-1-9 0,-1-7 0,0-4 1,-3-14 0,0 0 0,0 0 0,-11-20 0,2 1 0,-3-5-1,-8-6 1,-3-1 0,-4 2-1,-3 4 1,-3 7-1,-3 9 0,-3 10 0,-1 12 0,-1 11-1,3 9 0,3 9 0,3 3 0,7 2 0,8-1 1,8-3-1,10-5 1,13-8 1,6-7-1,11-12 1,4-4 0,2-7 0,2-5 0,3-6-1,-3-3-1,-2 0-2,-8-4-2,1 6-3,-9-8-7,5 7-10,-5 0-10,-3 2-1,0 1 2</inkml:trace>
  <inkml:trace contextRef="#ctx0" brushRef="#br0" timeOffset="937">1099 1067 23,'0'0'26,"0"0"0,0 0-1,0 0-6,0 0-3,0 0-5,-3-21-3,5 7-3,-3-7-1,2-4-1,-1-7 1,1-5-2,-2-6 1,1-1 0,-1-2 0,0 1-1,-2 2 1,0 5-2,-2 6 1,3 8 0,-1 5-1,1 7-1,2 12 0,0 0 0,3 10-1,1 12 0,5 13 0,2 6-1,6 10-1,1 4 2,6 5-1,1-2 0,3-8 1,0-6 0,0-10 1,-1-10 1,-2-10 0,-1-8 1,-5-13 0,1-11 0,-6-9 0,1-10 1,-7-12-1,-2-6 1,-4-8-1,-3-4-1,-3 1 0,-1 5 0,-2 7-2,-2 6 0,3 15-3,-2 2-5,8 22-13,0 9-14,0 0 0,0 0-1,15 19 1</inkml:trace>
  <inkml:trace contextRef="#ctx0" brushRef="#br0" timeOffset="61230">282-12 27,'0'0'32,"0"0"2,2-12-3,-2 12-8,0 0-7,0 0-5,-15 13-4,6 10-1,-8 7-1,-2 12-2,-4 11-1,-2 13 1,-3 10-1,2 10 1,-2 1 0,4 4-1,2 1 0,5-2 0,2-6 0,4-8 1,6-8-2,5-6 1,3-7-1,3-9 1,3-7-1,0-5 1,1-7-1,2-3 0,-4-4 0,0-5 0,-1-3-1,-3-1 1,-4-11 0,7 13 0,-7-13-1,0 0 1,0 0-1,3 9-2,-1 0-8,-2-9-29,-12 20-2,-2-5 0,-9 2-3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50.2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167 47 21,'4'-16'19,"-1"6"2,-3-1-1,0 11 0,5-12-4,-5 12-2,0 0-1,0 0-3,0 16-3,-2 5-2,-6 6 0,-2 10-2,-4 12-1,-2 12 0,-3 10 0,0 9-1,-1 6 0,2 4-1,1 3 1,4 1 0,1-8 1,6-1-1,1-9 0,4-3 1,0-9 0,4-7 0,0-7-1,2-8 1,1-7-1,2-4 0,-2-6 0,0-4-1,-1-5 0,-1-5-2,0-2 1,-4-9-3,7 12-3,-7-12-19,0 0-10,-4-15-1,4 6 0,1-5 2</inkml:trace>
  <inkml:trace contextRef="#ctx0" brushRef="#br0" timeOffset="6270">437 366 13,'0'0'8,"0"0"0,0 0 0,0 0-1,0 0-1,0 0 1,0 0-1,0 0 0,0 0-1,0 0 1,0 0-1,0 0-1,0 0-1,0 0-2,0 0 0,0 0-1,0 0 0,0 0 1,0 0-1,0 0 0,0 0 0,0 0 1,0 0-1,0 0 0,0 0 0,0 0 0,0 0 0,0 0 0,0 0 0,0 0 1,1-10-1,-1 10 0,0 0 0,0 0 1,-1-9 0,1 9-1,0 0 1,0 0 0,0 0 1,0 0-1,0 0 1,0 0-1,-12-11 0,12 11 0,0 0 0,0 0 0,0 0 1,0 0-1,0 0 0,0 0 0,0 0 1,0 0-1,0 0 0,0 0 1,0 0 0,19 2 0,-7-6 2,7 5 1,4-5 1,8 2 0,2-4 1,8 4 0,-2-4-1,7 2 0,-5-1-2,-1 3-1,-8-1-1,-5 3-1,-6 3 0,-6 2-1,-15-5 0,6 22 1,-11-6-1,-7 5 1,-4 6-1,-5 4 0,-5 5 0,-5 5 1,-7 4-2,-4 3 1,-3 4 0,-2 0-1,-2 1 0,1 0 1,0-1-1,3-4 0,8-4 1,5-6-1,7-6 1,6-4 0,5-6 0,7-3 1,6-6-1,9-3 1,6-5-1,6-3 1,6-3 0,3-2 0,4-3 0,2-1-1,-1-2 0,-3 0 0,-3 2 0,-2-1 0,-5 4-2,-3-2-1,0 5-4,-10-10-10,4 5-17,-3-3 0,-2-3-2,-5-1 2</inkml:trace>
  <inkml:trace contextRef="#ctx0" brushRef="#br0" timeOffset="7226">391 681 48,'0'0'35,"0"0"1,13 14 0,6-11-13,19 9-16,0-2-3,9 3 0,1-1-2,4-4-4,4 4-13,-3-9-21,1-5 1,-3-6-2,4-3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9:53.5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 1512 1,'0'0'23,"0"0"1,10 3-4,-10-3-5,0 0-2,0 0-4,0 0-1,0 0-2,0 0-1,9 9-1,-9-9 0,5 13-1,-3-3 1,3 7 0,-4 5-1,-1 6-1,-3 2 0,-2 4-2,-2 0 0,-3-3-7,3 0-17,-3-3-8,-1-10 0,4-4 1</inkml:trace>
  <inkml:trace contextRef="#ctx0" brushRef="#br0" timeOffset="4966">997 5 54,'14'-10'34,"4"10"-1,4 8-8,9 18-12,-3 0-2,10 15-3,-5 2-1,4 9-2,-6-1-1,-3 1-2,-7-4 0,-4-4-1,-6-6 0,-3-5 0,-2-6-1,-1-1 0,-3-4 1,-1 4-1,-1 4 0,-2 5 1,-3 11-1,-1 8 0,-4 11 0,-5 8 0,-2 8 0,-5 7 0,-3 3 0,-4 1 0,-2-5 0,-2-3 0,0-10 1,1-4-1,1-10 0,3-12 0,5-8 0,3-9-1,5-10 1,2-4-1,8-6 0,5-11-2,0 0-1,0 0-6,-2-9-20,4-2-7,1-2 1,1 0 0</inkml:trace>
  <inkml:trace contextRef="#ctx0" brushRef="#br0" timeOffset="7313">96 662 40,'17'14'33,"4"2"2,4-1-2,4 7-10,0-3-15,8 10-2,-1 3-1,6 8-1,-3 6 0,3 7 0,-2-2-1,3 5 0,-4-1-1,-3-1-1,-6-3-1,-6-7-1,-5-3-1,-8-13-7,2-2-24,-13-12-4,0-14 1,-10 4-2</inkml:trace>
  <inkml:trace contextRef="#ctx0" brushRef="#br0" timeOffset="7588">731 575 76,'15'-27'37,"-2"10"-1,-5 2 0,3 10-27,-11 5-4,0 10-1,-11 12 0,-3 11-2,-10 11 0,-5 11 0,-7 9-1,-3 8 1,-6 2-1,1-1 0,-1-8 0,5-4 0,5-13 0,6-6 0,4-10 0,5-7-2,5-4-1,1-9-4,11 8-15,-4-11-19,3 3 1,4-12-1,-9 15 1</inkml:trace>
  <inkml:trace contextRef="#ctx0" brushRef="#br0" timeOffset="21588">1877 1344 46,'-1'11'33,"-8"-6"1,-4 0-1,-1 6-15,-8-1-14,2 1-1,-1 1-2,1-2-1,5-1 0,6-3 1,9-6 1,0 0-1,20-13 1,1 0 0,2-4 0,2 1 0,-2 0-1,-2 2 0,-5 5 0,-6 7 0,-10 2-1,1 10 1,-8 4-1,-3 0 1,0 1-1,1-2 0,-2 0 0,3-4 0,8-9-1,-8 10 2,8-10 0,0 0 0,0 0 0,0 0 1,2-10 1,-2 10-1,6-11 0,-6 11 1,13-11-1,-3 6-1,1 2 1,5 2-1,2 7 0,1 6 1,1 6-1,-2 8 0,-2 4 1,-3 8 0,-4 6-1,-4 5 0,-6 3 0,-2 1 0,-6 2-1,-3-5-3,6-4-36,-15-2-3,-6-14 1,-9-16-1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0:18.17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211 538 44,'0'0'36,"-7"-13"0,7 13 0,7-13-10,-5 0-16,8 3-4,3-2-2,5 1-1,4 3-1,5 1 0,3 5 0,3 7-1,3 9 0,1 10-1,-2 11 1,-2 7-1,-3 9 0,-4 4 1,-5-1-1,-7-1 0,-4-5 0,-5-7 0,-4-10 1,-3-7-1,-3-9 0,5-15 0,-21 1 1,3-13-1,-5-9 0,-6-6 1,-6-4-1,-8-4 0,-4-1 0,-4 4 0,-4 8 1,1 10-1,2 12 0,3 9 0,4 13 0,8 9 0,10 7 0,10 4-1,11-1 1,13 2 0,9-6 1,10-3-1,6-7 1,4-6-1,2-7 0,-1-6-2,3-2-7,-10-11-29,6-7 0,-3-7 0,5-7 0</inkml:trace>
  <inkml:trace contextRef="#ctx0" brushRef="#br0" timeOffset="2218">758 994 18,'0'0'27,"0"0"1,0 0-1,0 0-10,0 0-3,0 0-1,2-14-1,-2-3-2,7 2-2,-4-13-2,5-1-3,1-8 0,-1-3 0,-1-5-1,0-2-1,-2-4 1,-1 4 0,-1 2 0,0 6-1,-1 4 0,0 9 0,-1 9-1,-1 17 0,6 12 0,-1 20 0,3 12-1,2 9 1,5 8-1,3 3 0,6 2 1,5-6-1,0-13 2,3-9 0,-1-13 0,1-7 1,-3-11 1,-2-9 1,-6-9-1,-3-8 0,-4-8 0,-5-6 0,-4-8-1,-3-3-1,-4-6 0,-2 3-3,0 3-1,-4 1-8,9 8-27,-7 4-2,9 11 1,0 3-2</inkml:trace>
  <inkml:trace contextRef="#ctx0" brushRef="#br0" timeOffset="2919">1692 552 59,'12'-12'35,"-5"-3"0,-8-3-7,1 18-11,-16-22-7,1 20-3,-9 1-2,-4 13 0,-7 6-1,3 15-1,-3 8 0,8 11 0,3 4-1,7 3-1,9 1 1,8-3-1,8-6 0,6-4 0,6-11 0,0-4-2,1-6-1,-3-9-4,4 2-25,-10-10-8,2-4 0,-4-9-2</inkml:trace>
  <inkml:trace contextRef="#ctx0" brushRef="#br0" timeOffset="15509">2277 154 21,'-6'-28'25,"-3"-1"-1,4 8-1,-7-2-1,6 11 0,-9-2-4,15 14-2,-21-12-6,9 13-3,-3 0-2,-3 10-1,-1 5-1,-1 12 0,-3 8-1,2 14-1,-2 9 1,1 15 0,1 7 0,7 6-1,1 1 1,4 2 1,4-5-1,4-2 0,1-7-1,5-6 1,1-10-1,4-5 1,-1-7-1,2-7 0,1-7-1,-3-7 1,1-4 0,-1-6 0,-2-4-1,-1-4 1,-6-9-1,0 0 0,10 10 0,-10-10-1,0 0-1,0 0 0,0 0-3,1-11-2,-1 11-8,0 0-25,11-9 1,-4-2-2,3 0 3</inkml:trace>
  <inkml:trace contextRef="#ctx0" brushRef="#br0" timeOffset="16919">2380 387 81,'5'-14'39,"-5"14"-1,21-12-1,1 7-28,2-1-4,9 3-2,5-1 0,8-1-2,3 4 0,1 1 0,-2 0 0,-5 9 0,-5 4-1,-11 5 0,-11 14 0,-15 8 1,-17 10-1,-9 7 0,-14 9 0,-5 1 0,-7 2 0,-1-2 0,3-6 0,5-5 0,11-9 0,9-6 0,10-11 0,9-2 0,9-9 1,8-5-1,7-5 0,3-5 1,5-3-1,2-5-1,2-2-2,-3-8-2,6 4-8,-15-8-26,6-2 0,-9-6-1,-7 1 2</inkml:trace>
  <inkml:trace contextRef="#ctx0" brushRef="#br0" timeOffset="17308">2417 783 70,'0'0'38,"15"12"1,16-10-1,17 4-24,2-8-6,9 3-3,2-6-6,-1-9-9,1 2-28,-10-4-1,-3 2 2,-7-3-3</inkml:trace>
  <inkml:trace contextRef="#ctx0" brushRef="#br0" timeOffset="17517">3056 1139 62,'12'46'38,"-1"-2"-1,-5-6 1,-1 2-17,-8-7-18,-2-2-3,2-2-8,-10-8-27,9-6 0,4-15-3,0 0 1</inkml:trace>
  <inkml:trace contextRef="#ctx0" brushRef="#br0" timeOffset="18797">3286 439 69,'0'0'35,"19"1"-2,-3 1-9,11 10-14,0 3-5,6 9-1,0 5 0,5 7-1,0-1 0,4 7 0,-5-6 0,-2 3-1,-3-6-1,-3-2 1,-5-6-3,-5-7-3,-3 1-5,-16-19-12,10 11-14,-10-11-2,0 0 1,7-20-1</inkml:trace>
  <inkml:trace contextRef="#ctx0" brushRef="#br0" timeOffset="19096">3967 388 38,'0'0'33,"0"0"1,0 0-1,0 14-14,-11-4-10,1 16-2,-8 5-3,0 12 0,-5 7-1,-1 11 1,-4 4 0,4 7 0,-3-1 0,3-2-1,-2-5-1,2-6 0,-1-6-1,4-8 0,3-6-1,-1-9-1,6-4-3,0-13-3,13-12-24,0 0-6,13-5-1,3-18 0</inkml:trace>
  <inkml:trace contextRef="#ctx0" brushRef="#br0" timeOffset="20512">4164 90 32,'0'0'32,"0"0"-1,-9-1-3,9 1-10,0 0-5,0 0-4,0 0-2,0 0-2,0 0-2,0 0-1,0 0-1,0 0 0,0 0 0,0 0-1,0 0 1,10 8-1,-3 6 1,4 4-1,4 8 0,5 8 0,5 10 0,3 11 1,-1 9-1,-1 8 1,-1 3 0,-8 2 1,-2 3 1,-11-3-1,-4 0 1,-11-8-1,-4-3 1,-4-7 0,-3-2 0,-2-5-1,0-5 0,0-3-1,3-6 0,2-7 1,5-3-1,2-7-1,2-2 1,4-7-1,2-2 1,4-10-1,-5 9 0,5-9 0,0 0-1,0 0-1,0 0-3,0 0-19,3-22-16,-2 7 2,0-5-3,2-1 2</inkml:trace>
  <inkml:trace contextRef="#ctx0" brushRef="#br0" timeOffset="29983">4457-7 57,'0'0'33,"0"0"1,1-13-9,-1 13-10,0 0-5,0 0-4,12 10-2,0 1-1,3 6-1,7 12 0,3 9-1,6 11-1,1 13 2,3 15-1,-3 9 1,-2 7 0,-7 4-1,-6 2 1,-6-2 1,-3 0-1,-8-9 1,-4-5-1,-5-8 1,1-5-1,-5-5 0,0-7 1,-2-6-1,0-8-1,1-5 1,0-6-1,1-5 0,2-7-1,2-6 0,2-3 0,7-12 0,-9 15 0,9-15 0,0 0 0,0 0-1,0 0-1,0 0-3,0 0-34,0-13-1,2-9 0,1-11-2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0:46.9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154 12 52,'7'-14'34,"-7"14"-2,0 0-5,-17-4-12,5 12-8,-4 4-3,-1 6-1,0 1-2,3 4-1,2 0 1,7 0 0,4-4 0,7-4 0,6-6 1,4-5-1,3-7 1,0-4 0,-1-3 0,-4-5 1,-5-3-1,-4-1-1,-7 1 1,-7 3 0,-3 2-1,-3 6 0,-2 4-1,0 7 1,1 6-1,5 4-1,3 3 1,5 1-1,4 1 1,4-2 0,2-2-2,1-4 0,6-1-8,-14-10-27,15 1 2,-15-1-2,16-10 1</inkml:trace>
  <inkml:trace contextRef="#ctx0" brushRef="#br0" timeOffset="513">98 478 70,'1'14'37,"-1"-14"-1,10 19-6,-10-19-21,16 26-4,-7-4-1,4 8 0,-5 8-1,-2 9 0,-5 6 0,-4 5-1,-6 4 1,-5-1-2,-2-4 1,-4-1-2,-2-9 0,1-7-2,4-8-1,-1-11-5,12-5-31,-5-13 1,11-3-2,-9-22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1:47.3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199 579 56,'-1'-10'33,"2"0"-1,-2-3-10,1 13-11,9-11-4,1 10-2,1 1-1,7 5-2,3 3-1,2 5 0,4 9 0,1 4 1,-3 8-1,-2 3 0,-6 3 0,-2 1 0,-6-1-1,-2-6 0,-4-5 0,-2-6 0,-1-6 0,-2-6 0,2-11 0,-13 6-1,2-12 2,-4-2 0,-4-7 0,-4 0 1,-6-7-2,-2 0 1,-4 1 0,-3 5 1,1 6-2,0 7 0,2 9 0,2 11 0,6 10-1,3 7 1,6 7-1,6 1 0,7 1 1,6-1-1,6-4 1,8-5 0,7-9 2,7-7 0,5-6 0,6-6 0,1-9 1,1-6-1,0-6 0,-5-4-2,-5-3 0,-6-3-3,-4 2-2,-10-7-6,4 11-10,-12-5-15,2 5 0,-2 2-2,1 4 2</inkml:trace>
  <inkml:trace contextRef="#ctx0" brushRef="#br0" timeOffset="559">505 1018 38,'12'4'36,"-3"-10"1,2-9 0,6-3-12,-7-14-13,9 0-5,-5-6-2,3-3-2,-5 0 1,0 2-2,-5 5 1,-1 8-1,-3 5-2,-3 21 0,0 0 0,8 9-1,-4 15-1,2 2 1,2 6-1,4 0 1,4 1 0,5-7 0,2-10 2,0-5-1,0-8 2,0-5-1,-3-5 0,-3-9 0,-6-3 0,-4-5 0,-6-2-1,-2-5 0,-2 1-2,-2-1 0,3 2-3,-3-4-5,11 13-10,-2-2-19,7 5 2,3 3-1,6 6 1</inkml:trace>
  <inkml:trace contextRef="#ctx0" brushRef="#br0" timeOffset="958">1213 511 41,'0'0'33,"8"-16"2,-8 16-4,-9-18-15,9 18-6,-14-7-3,2 12-3,-6 5-1,-1 9-1,-4 8 0,0 11 0,2 3-1,1 6 1,3 1 0,6 3 0,5-5 0,5-4-1,4-7 0,3-4 0,3-6-1,3-4 0,-2-4 1,-1-7-2,1-1-1,-10-9-5,15 5-30,-15-5 0,13-7-1,-6-2 0</inkml:trace>
  <inkml:trace contextRef="#ctx0" brushRef="#br0" timeOffset="1703">1746 177 47,'0'0'31,"0"0"3,0 0-10,-2 11-9,-9 3-6,2 9-4,-9 9 0,0 12-3,-6 12 2,1 11-1,-2 6-1,6 7 1,2 0-1,10 1 1,3-4-2,9-5 1,3-8 0,5-8-1,2-6-1,2-7 1,-2-8-1,-2-6 1,-3-5-2,-2-9-1,0-2-2,-8-13-5,14 5-15,-14-5-13,12-24-1,-5 0 1,3-8 0</inkml:trace>
  <inkml:trace contextRef="#ctx0" brushRef="#br0" timeOffset="2052">1923 475 50,'-5'-12'36,"5"12"-1,0 0 0,-2 11-19,13 8-10,1 5-3,7 8-1,3 4 0,6 7 1,3 0-2,2 1 2,-1-3-2,-1-1 0,-1-8-1,-5-5-3,0-2-2,-10-15-11,-2 2-22,-3-7 1,-10-5-1,9-10 2</inkml:trace>
  <inkml:trace contextRef="#ctx0" brushRef="#br0" timeOffset="2312">2230 328 37,'0'0'34,"0"0"2,-5 16-2,-4 9-12,2 19-13,-11 8-5,-2 11 1,-9 7-2,-4 7 0,-5-1 0,3-2 0,0-8-2,2-6 1,6-13-2,5-10 0,8-8-4,4-14-1,10-3-8,0-12-25,10-11 1,3-7 0,6-3 0</inkml:trace>
  <inkml:trace contextRef="#ctx0" brushRef="#br0" timeOffset="2643">2388 924 51,'10'10'32,"-4"2"2,-2 1-11,4 14-10,-7-4-4,1 10-1,-5-2-3,0 6-1,-4-2-2,0-3-3,2 3-7,-5-15-15,3-2-12,7-18-2,0 0 2,0 0-1</inkml:trace>
  <inkml:trace contextRef="#ctx0" brushRef="#br0" timeOffset="3175">2549 374 38,'0'0'31,"0"0"2,0 0-8,10 11-6,-7-1-9,6 13-3,0 2 0,6 8-2,-1 3-1,6 3 0,-1-1-2,3-1 0,-2-5-1,-1-6-1,-1-2-3,-6-11-5,6 2-10,-18-15-18,17 4 1,-8-11-3,-1-6 3</inkml:trace>
  <inkml:trace contextRef="#ctx0" brushRef="#br0" timeOffset="3431">2944 224 60,'4'-16'36,"-4"16"0,0 0-5,6 22-16,-13 9-9,2 15-2,-6 7-2,0 13 0,-3 7 1,-1 1-1,-4-1 0,3-1 0,2-9 0,1-6-1,4-8-1,2-11-1,4-8-1,-2-9-3,8-3-3,-3-18-13,0 0-17,10-9 0,4-12-1,1-8 2</inkml:trace>
  <inkml:trace contextRef="#ctx0" brushRef="#br0" timeOffset="3717">3174 11 47,'3'-19'36,"-3"19"2,14-2-1,4 26-14,-4 6-16,9 17-3,-1 15-2,5 15 0,-4 14-1,-2 9 1,-6 6 0,-6 1 1,-7-5-1,-7-3 1,-6-10 0,-6-8 0,-4-12-1,-1-6 0,-5-12-2,1-4 0,0-9-1,3-8-2,8-1-14,1-10-24,5-7 1,9-12-2,-9 5 2</inkml:trace>
  <inkml:trace contextRef="#ctx0" brushRef="#br0" timeOffset="7842">3624 441 33,'9'-17'35,"-9"17"1,8-10-6,-9-1-7,1 11-7,0 0-7,0 0-3,0 0-1,0 0-2,0 0-2,-8 13 0,8-13-2,0 0-2,-2 15-4,2-15-8,0 0-16,-2 10-6,2-10-1,-2 9 2</inkml:trace>
  <inkml:trace contextRef="#ctx0" brushRef="#br0" timeOffset="8129">3642 617 47,'0'0'34,"0"0"0,11 8-7,-11-8-8,2 13-8,-2 0-4,5 12-3,-4 5 0,0 13 0,-3 6-2,-1 8 1,-5 4-1,-2 3 0,-6-3-1,-3-1 0,-1-5 0,1-10-2,3-6-1,1-11-1,8-5-3,-5-16-6,12-7-17,10-6-8,2-16-1,3-10 1</inkml:trace>
  <inkml:trace contextRef="#ctx0" brushRef="#br0" timeOffset="8541">3906 473 51,'8'-10'35,"0"-3"-1,1 1-3,4 8-14,-13 4-9,23-5-5,-9 14-1,-2 9-1,-1 11 0,1 9 0,0 7 0,-2 6 0,-1 4-1,-1 1 1,-5-2-1,3-5 0,-2-10 0,0-6 0,-2-9 1,-1-7-1,-1-17 0,-1 10 0,1-10 1,-13-20-1,1 1 0,-5-4 0,-2 1 0,0-2 1,-4 3-1,3 4 0,-1 6 0,0 10 0,7 5 0,0 9 0,6 6 0,2 4-1,3 2 1,3 0 0,3-1 0,6 0 0,2-4 0,5-6 1,2-5-1,-1-3 1,5-6-1,-2-4-1,5-4-2,-5-5-3,8 3-7,-11-12-4,4 8-15,-1 1-5,-7 1 2,3 5 0</inkml:trace>
  <inkml:trace contextRef="#ctx0" brushRef="#br0" timeOffset="9020">4189 863 34,'6'-17'33,"-3"-9"3,1-8-2,3 2-12,-5-11-11,4 8-5,-1 0-2,0 6-1,-3 10-1,-2 19-1,10-2-1,-3 17 0,-1 9-1,0 5 0,4 4 0,-1 0 0,5-2 0,0-5 1,1-5 0,-2-6 0,0-5 1,0-7 0,-13-3 0,18-14 0,-14-2-1,-2-7 0,-1-4-2,-3-6-3,7 2-5,-8-6-7,8 5-18,1 3-2,3 3 1,6 5 2</inkml:trace>
  <inkml:trace contextRef="#ctx0" brushRef="#br0" timeOffset="9354">4566 454 46,'-1'10'33,"-7"1"0,-3 8-5,-2 12-12,-7 2-10,5 12-1,-2 3 0,4 8-3,5 0 1,5-1-1,2-3-1,8-7-1,3-3-2,2-13-10,8-2-5,0-9-17,-5-14-3,5-7 2,-1-9-1</inkml:trace>
  <inkml:trace contextRef="#ctx0" brushRef="#br0" timeOffset="9655">4671 389 44,'0'0'33,"-12"9"1,8 1-8,6 12-8,2-2-9,6 9-2,1 0-2,4 6-1,0-4-1,0 1-1,2-5-4,-3-8-4,4 2-7,-6-14-7,3-5-15,-5-3-1,3-8 0,-1-7 0</inkml:trace>
  <inkml:trace contextRef="#ctx0" brushRef="#br0" timeOffset="9865">4912 339 36,'0'-13'36,"0"13"0,0 0-3,0 0-10,-8 25-11,3 7-6,-2 4-2,-4 13 0,2 5-1,-4 7 1,-2 0-2,-1 2 1,-2-4-1,3-4-1,-4-8-1,7-7-1,-3-7-2,4-12-6,9 1-6,2-22-13,0 0-11,0 0 0,16-18 2</inkml:trace>
  <inkml:trace contextRef="#ctx0" brushRef="#br0" timeOffset="10128">4943 888 33,'6'18'35,"-5"6"0,-3 0-1,-6-6-12,2 8-14,-2-5-3,-1 0-3,2-3-4,-1-9-10,7 4-8,1-13-14,0 0-2,0 0 1</inkml:trace>
  <inkml:trace contextRef="#ctx0" brushRef="#br0" timeOffset="10361">5074 553 26,'0'0'31,"0"0"3,10-2-10,-4 19-6,2-1-7,-8-16-1,20 65-1,-2-22 0,-2 3-2,4 6-3,-2-4 0,-3-3-3,-15-45-1,28 71-8,-28-71-12,28 53-16,-28-53-1,0 0 0,0 0 0</inkml:trace>
  <inkml:trace contextRef="#ctx0" brushRef="#br0" timeOffset="10622">5290 538 31,'0'0'33,"-19"44"2,19-44 0,-20 59-13,-2-17-11,2 2-4,1 6-3,2-4-1,0 3-1,0-8-1,0-1-1,9-8-3,0-10-7,9-1-7,-2-12-15,1-9-4,0 0-2,0 0 3</inkml:trace>
  <inkml:trace contextRef="#ctx0" brushRef="#br0" timeOffset="10941">5446 234 33,'0'0'36,"0"0"2,54 59-1,-54-59-13,36 97-10,-15-35-7,-4 11-1,-1-2-3,-9 4 2,-6-3-2,-4-5 1,-7-8-1,4-7 0,-3-10-2,9-42-6,-18 63-34,18-63-3,-19 43 1,19-43-1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0:59:25.2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0-1 47,'0'0'36,"0"0"-5,10-3-16,-10 3-44,12 7-7,-12-7 1</inkml:trace>
  <inkml:trace contextRef="#ctx0" brushRef="#br0" timeOffset="1249">3862 332 42,'0'0'29,"0"0"-14,0 0-16,0 0-30,0 0-3</inkml:trace>
  <inkml:trace contextRef="#ctx0" brushRef="#br0" timeOffset="482883">1052 361 65,'-22'2'37,"3"2"-2,4-3-5,15-1-58,-13 1-7,13-1-3,0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19T21:20:41.6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1045 77,'0'-19'40,"0"2"-2,3 7 0,-3 10-33,0 0-3,14 31 0,0 12-1,2 14 0,1 12-1,2 16-1,-1 7-1,1 11-2,-11-10-5,5 0-26,-15-11-3,-6-11 0,-6-16 1</inkml:trace>
  <inkml:trace contextRef="#ctx0" brushRef="#br0" timeOffset="239">0 1069 76,'33'-81'39,"18"16"0,12 12-1,14 17-30,8 19-6,5 17 0,-3 20-2,-9 17 0,-12 12-1,-15 9-1,-16 5 1,-16 0-1,-19-1-1,-14-13-1,-8-4-5,-15-24-13,3-10-14,-1-15-1,5-13 0,3-14 1</inkml:trace>
  <inkml:trace contextRef="#ctx0" brushRef="#br0" timeOffset="469">832 895 47,'39'16'33,"-3"2"0,-3 7-1,1-2-25,-7-3-3,-3 1-1,-5-4-1,-3-5 0,-6-3 1,-1-1 1,-9-8-1,0 0 1,0 0-1,0 0-1,0 0 0,-5 11-1,1-1-1,0 4 0,0 4 0,1 1-1,-1 4 1,1-1-1,1-1 1,0-2 0,2-5 0,-1-5 0,1-9 1,0 11-1,0-11 1,0 0 0,0 0 0,0 0-1,1-10 2,-1 10-1,-2-13-1,0 3 1,-3-4 0,-3-2-1,-5-2 0,-1 3-1,-2 0 1,-2 3-1,-3 5 0,-2 2 0,1 11 0,2 2 0,1 7 0,3 4 0,3 2 0,6 2 1,6 2 0,8-1 0,7-3 1,8-3-1,6-2 1,5-8-1,6-1-4,-5-14-15,5-1-16,-1-9 0,1-7-2,-4-5 1</inkml:trace>
  <inkml:trace contextRef="#ctx0" brushRef="#br0" timeOffset="1040">1388 1162 7,'8'44'28,"-7"-9"2,2-6 3,0-7-17,-3-22-3,-5 9 0,-6-25-3,3-2 0,-6-17 0,2 0-4,-2-11-1,2 2-3,1-4 1,6 6-1,3 2-2,5 0-2,7 15-3,2-2-6,9 18-8,-4-1-6,9 16 0,-5 1 0,8 10 8,-7 2 6,7 1 6,-1 5 9,0-9 9,7 1 8,-3-9 3,10-2-2,-7-12-4,10 0-4,-6-11-3,3 1-4,-9-9-1,-2 3-1,-11-5-1,-6 5-2,-12 4 1,-6 5-2,-12 12 0,-6 8-1,-5 12 0,-3 10 0,0 8-1,2 6 1,5 2-1,7-2 1,7-4 0,5-7 0,10-7 0,6-10 1,7-7-1,2-7 1,3-6 0,3-2 0,-2-4 0,-3 3-1,-3 1 0,-2 6 1,-4 5-2,0 5 1,-3 6 0,0 0-1,5 5 1,2-4 0,8-5 0,3-10 0,6-11 0,5-11 0,2-12 1,2-11-1,1-12 1,-3-14 0,-7-11 0,-3-11 0,-10-6 0,-5-3 1,-9 4 0,-4 9 0,-4 12 0,-3 16 0,-2 21-1,-4 32 1,-1 28-1,1 28-1,-1 28 0,1 19-1,3 20-1,1 7 1,9 1-1,3-9-1,7-13-1,0-19-1,3-22 0,-1-29-1,0-25 1,-9-24 0,-7-18 2,-9-15 2,-9-9 2,-2-3 2,-4 0 1,3 8 0,-2 10 1,6 13-1,4 9-2,8 13-1,6 9-1,16-8-2,2 4-2,5-9-3,11-2-1,-1-13-1,14 0 0,-2-14 1,8-2 1,-3-9 2,0-4 4,-3 5 4,-8 0 3,-1 12 2,-14 3 0,0 17 1,-14 10-1,-1 24 0,-14 16-2,-3 16-1,-6 17-2,0 14 0,-2 14-2,0 8 1,4 0-1,5-4-1,7-9-1,6-11-1,12-15-3,5-23-6,15-18-29,3-22 1,8-20-2,1-18 2</inkml:trace>
  <inkml:trace contextRef="#ctx0" brushRef="#br0" timeOffset="2245">3253 1242 59,'-10'9'38,"1"-14"1,-3-15 0,7-11-26,-10-24-5,-1-12-1,-1-22-1,-1-12-1,1-18-1,2-1-2,3-1 0,7 7 0,5 15-1,7 15-1,7 23-1,11 24 1,7 26-2,2 20 1,2 17 0,-4 14 0,-3 9 0,-7 9 1,-8 3-1,-9-3 0,-8-3 0,-6-10-1,-2-7-2,-7-17-5,9 0-15,-2-12-17,2-5 3,-1-1-2,10-3 3</inkml:trace>
  <inkml:trace contextRef="#ctx0" brushRef="#br0" timeOffset="2674">3595 1239 43,'4'43'33,"0"3"2,-5 1-2,-7 1-26,6 3-5,-1 2-8,-4-8-26,0-7-1,5-11 0,1-14-1</inkml:trace>
  <inkml:trace contextRef="#ctx0" brushRef="#br0" timeOffset="2878">3786 474 46,'-9'-42'33,"0"21"2,9 21 1,-7 12-21,17 21-7,2 11-2,13 14-2,3 4 0,7 11 0,1-8-1,2-2-2,-1-12-2,-3-10-2,-1-13-2,-10-27-7,7-6-13,-5-25-10,3-9-2,-3-15 0,0-12 2</inkml:trace>
  <inkml:trace contextRef="#ctx0" brushRef="#br0" timeOffset="3064">4304 340 33,'3'-32'34,"-5"20"2,-5 24 0,-7 15-12,4 26-10,-16 11-7,2 18-2,-8 12-1,-2 15 0,-6 1-2,1-2 0,-1-6-1,4-10-3,6-12 0,2-20-4,9-10-2,0-30-16,19-20-13,0 0-3,26-37 3,1-14 0</inkml:trace>
  <inkml:trace contextRef="#ctx0" brushRef="#br0" timeOffset="3314">4466 75 65,'10'-39'38,"-3"14"0,-6 12 0,-1 13-29,10 25-3,3 17-3,1 19-1,1 21 0,1 19-1,-1 17 0,-2 7 0,-3 4 0,-7-2-1,-7-10 1,-5-15-2,-4-17-2,6-14-7,-3-26-29,3-21 0,7-24-1,-12-34-1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5:48.8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700 169 17,'-5'-17'26,"0"-1"0,1 4-2,-6-7-7,6 9-3,-11-10-4,5 7-3,-9-3-2,3 5 0,-6 0-2,-2 8-1,-5 4 0,-4 7-1,-2 11-1,-3 4 1,2 12-1,-1 9-1,4 8 1,3 9 0,8 4 0,6 5-1,9 5 1,6 4-1,6-1 1,4 2 0,5-1 0,2-2 2,1-1-1,-1 2 1,-4-9 0,0 2 4,-7-6-4,2-3 3,-6-9-4,-2 1 3,-5-7-3,6-45-1,-10 71-1,10-71-11,-9 51-15,9-51-16,0 0 8,0 0-4</inkml:trace>
  <inkml:trace contextRef="#ctx0" brushRef="#br0" timeOffset="474">0 1008 28,'0'0'35,"0"0"-1,0 0 0,26-18-16,5 0-14,11-5-5,11-1 2,10 1-2,6 2 2,3 2-3,3 8 2,-7 3-5,-2 12-12,-10 1-17,-13 2 1,-5 4-1</inkml:trace>
  <inkml:trace contextRef="#ctx0" brushRef="#br0" timeOffset="1006">1119 472 46,'0'0'35,"-5"-10"1,5 10-10,-16-3-13,16 3-6,-25 14-2,7 4 0,-4 12-2,2 8-2,-1 8 0,3 8 0,4 5 0,5 6 2,5-4-1,6-1 0,4-10-2,1-4 3,2-5-3,2-7 2,-1-2-4,-1-11-1,4 4-2,-7-9-11,13 4-14,-7-7-8,4-7-1,0-3 1</inkml:trace>
  <inkml:trace contextRef="#ctx0" brushRef="#br0" timeOffset="1496">1383 576 44,'0'0'31,"0"0"-2,0 0-7,0 0-9,0 0-5,0 0-2,-1 18-2,9-3-2,2 1 1,7 5-2,1 2 1,7 4 0,2 0 2,1 2-3,0-4 1,-1-2 0,-2 1-2,-4 0 2,-3-5-2,-5 2 0,-1-1-6,-7-6-9,5 2-16,-6-7-4,-4-9-2,0 0-1</inkml:trace>
  <inkml:trace contextRef="#ctx0" brushRef="#br0" timeOffset="1867">1857 514 43,'0'0'31,"0"0"-1,0 13-11,0-13-9,-5 25-3,0-4-1,3 10-1,-8 2 0,4 10 0,-6 4 0,0 9 1,-4 1-3,1-4-1,-2-1 0,-1 0 0,1-4-1,-1-2 1,3-8-3,0-6 1,3-1-3,-2-5-3,10 4-13,-7-8-17,7-6-2,4-16 0,2 10 1</inkml:trace>
  <inkml:trace contextRef="#ctx0" brushRef="#br0" timeOffset="2391">2111 1129 0,'0'0'28,"0"0"3,4 9-3,-4-9-9,4 21-1,-9-7-3,10 8-3,-11 4-2,6-26-5,-4 66-6,4-66-15,-12 70-20,12-70 0,-8 44 2,8-44-2</inkml:trace>
  <inkml:trace contextRef="#ctx0" brushRef="#br0" timeOffset="2851">2369 1063 29,'0'0'34,"0"0"-1,0 0-7,0 0-9,1-18-6,5 8-2,-5-7-2,5-2-3,-2-5 0,4-3-3,-1-3 1,2-4-1,-1 1 1,2-1-3,-2 0 2,-1 6 0,-1 1 0,-1 6 0,-1 6 0,-1 3-1,-3 12 0,0 0 0,0 0 0,11 25 0,-4 0-1,1 5 0,1 5 0,1 6 3,3 0-2,-1-1 1,0-6-1,0-7 1,0-5-1,1-9 1,0-10-1,1-11 1,1-10 0,-1-7-2,1-10 2,0-5-3,-2-5 3,-1-7-3,-2 1 3,0 5-3,-2 7 2,-2 5 1,-2 7-1,1 7 0,-1 9 0,-4 11 1,12 16-1,-4 8-1,1 7 2,1 4-1,2 8 0,2 5 2,-2 2-1,0 1 1,-1-7 0,-2-4 0,-1-5-3,0-4 0,1-5-5,-6-9-7,8 0-21,-11-17-5,13 10-1,-13-10 2</inkml:trace>
  <inkml:trace contextRef="#ctx0" brushRef="#br0" timeOffset="3646">3020 388 57,'0'0'37,"-10"-2"-4,10 2-8,12 9-12,0 3-4,12 11-4,2 4-1,4 15 0,-1 5-1,5 8 1,-9 3-2,-6 1 2,-8-3-2,-7-1 0,-5-5-2,-5-10-2,0-5-4,-9-10-5,12 0-20,-5-12-8,3-1-2,5-12 1</inkml:trace>
  <inkml:trace contextRef="#ctx0" brushRef="#br0" timeOffset="5285">448 692 48,'0'0'32,"0"0"-3,0 0-8,0 0-11,13-1-4,-4 1-2,0-3-1,5 3 0,-1-2 0,6 4 0,-1 3 0,6 3-1,-3 4 1,2 2-2,-4 4 1,1 2 0,-5 0 0,0 2-1,-5-3 0,-4 0 0,-1-4 0,-3 0-1,-1-5 1,-1-10 0,0 13 0,0-13 1,0 0-1,0 0 1,-14-10-1,6 0 0,-7-4 0,0 0-1,-4-3 1,-1 2-1,-1 2 0,1 1 0,0 6 0,1 3-1,3 8 1,2 5 0,3 6 0,1 9 1,3 5-2,3 3 3,3 1-3,3 0 2,2-1-1,4-5 1,0-1-2,1-10 1,1-8 0,1 1 0,0-7 0,2-2 0,0-5 0,1-6-1,4-2-2,-5-6-6,10 3-17,-6-13-14,0 1 2,0-7-3</inkml:trace>
  <inkml:trace contextRef="#ctx0" brushRef="#br0" timeOffset="5978">925 805 18,'0'0'32,"1"-11"-3,-1 11-3,-6-12-7,-7-1-6,13 13-2,-19-15-3,7 11-2,-4-3-1,1 6 0,-1 2-2,2 6-1,1 7-1,1 5-1,4 9 0,3 5 1,5 5-1,1 1 1,5 2-1,3 0 2,1-5-3,2-1 2,1-8-2,0-5-1,3-3-1,-3-6-5,10 0-12,-3-11-17,4-7-1,2-7 2,3-6-1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5:52.9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30 44 35,'2'-12'34,"-2"12"-1,-1-21-7,1 21-8,-1-15-3,1 15-4,0 0-3,0 0-2,-9-3-2,9 3-1,-11 18-2,6-7 1,1 7-3,3-3 2,2 2-2,3-1 2,4-3-2,1-3 2,2-6-1,1-1 1,-2-5-1,-1 0 1,-9 2 0,12-6 0,-12 6-1,0 0 1,0 0-1,0 0 1,0 0-1,-15 13 0,15-13-1,-8 15-1,8-15 1,0 16 0,0-16-1,9 8 1,-9-8 0,15 1 1,-15-1-1,10 0-4,-10 0-21,0 0-12,0 0 0,1-10 0</inkml:trace>
  <inkml:trace contextRef="#ctx0" brushRef="#br0" timeOffset="2873">124 157 48,'0'0'37,"0"0"-2,1-10-7,-1 10-14,0 0-6,0 0-3,0 0-1,10 0-1,-10 0 0,14 1 0,-14-1 0,18 4 0,-7-3 1,1 3-2,-3 3 1,2 6 0,-6 5-1,-1 5 1,-5 6-1,-3 8 1,4-37-2,-22 84 0,6-42 0,-2 0-2,0 0 1,18-42-6,-25 66-36,25-66-6,0 0 5,-39 25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35.9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 17 37,'0'0'29,"-12"-8"-3,12 8-5,0 0-5,-15-10-3,15 10-3,0 0-3,0 0-3,0 0-2,1 10 0,3 0-2,2 5 0,3 4 1,4 9-1,4 5 2,3 13-2,4 4 1,2 3 0,2 4 0,1 1 0,-1 5 0,0-3-1,-3-4 1,0-4-1,-4-7 1,-2 1 0,-2-8 0,-2-3-1,-2-10 1,-1-4 0,-3-4-1,-3-6-1,0-1-2,-6-10-2,0 0-9,0 0-24,8-9 1,-10-7 0,1-6 1</inkml:trace>
  <inkml:trace contextRef="#ctx0" brushRef="#br0" timeOffset="415">614 104 32,'10'-11'35,"-10"11"1,0 0-1,-2-13-17,2 13-11,-14 15 0,1 7-5,-1 10-1,-2 14 0,-2 12 1,-1 14-1,0 9 1,1 6-1,-2 5 1,3 0 2,-3-9-1,1-5 1,-1-11-1,4-10 1,-1-9-2,3-9 2,3-6-3,2-13 0,3-2 0,2-9-1,4-9 1,-4 12-1,4-12 1,0 0-2,0 0 1,0 0-2,0 0-1,0 0-6,5-10-32,-5 10 1,3-15-2,0 0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21.6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146 383 45,'0'0'32,"-11"-4"0,0 7-12,3 9-10,-8-2-5,3 7-1,-5 0-1,4 9 1,-3 0-1,7 6 0,-2-1 1,5 2-2,1-1 2,4 0-3,1-2 1,5-5-1,3-3 1,4-4 0,6-5 0,4-2 0,-1-4 0,4-2 0,-3-4-1,-1 0 0,-2-2-3,-5-2-5,0 4-14,-8-11-17,2 1 0,-3-9-1,2 0 2</inkml:trace>
  <inkml:trace contextRef="#ctx0" brushRef="#br0" timeOffset="363">163 5 76,'-12'-6'37,"12"6"-1,0 0-12,0 0-26,-14-4-18,14 4-16,0 0 0,9 11 0,-2-1-1</inkml:trace>
  <inkml:trace contextRef="#ctx0" brushRef="#br0" timeOffset="634">612 372 45,'1'-13'37,"-9"0"0,-3 6 0,-12-7-18,4 13-12,-6-4-3,1 7-1,-2-1-2,3 4 0,3 5 0,5 0-1,10 7 1,7 0-1,10 4 0,7 1 0,9 2 0,6 4 1,3-3-1,1 1-1,-4-4 2,-1-2-2,-8-1 1,-7-4 0,-9 2 2,-7-6-1,-9 1 1,-5-2 1,-8-1-1,-4 0 0,-6-3 0,-2 0 0,0-4-2,2-1 0,4-1-1,4-2-1,8 2-2,-1-5-11,15 5-26,13-3 1,17-2-1,12-6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37.2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-3 154 33,'0'0'34,"0"0"0,0 0 0,-2 17-18,2-17-11,10 26-2,2-1-1,7 9-1,5 5 1,8 10 2,3 3 0,9 10 0,0-1 0,3-2-1,-2-2-1,-1-4 1,-5-4-2,-2-4 2,-3-4-3,-7-7 1,-7-7-1,-3-1 0,-4-7-5,-8-7-7,-5-12-27,0 0 2,-5-10-1,-5-13-2</inkml:trace>
  <inkml:trace contextRef="#ctx0" brushRef="#br0" timeOffset="338">509 0 51,'0'0'37,"0"0"-2,0 0 1,0 18-25,-5 9-8,-3 15-1,-3 11-1,-5 11 1,-2 9 0,-2 8 0,-4 4-1,-3-5 2,2 2-2,-4-14 1,4-4 1,-1-8-1,2-7-1,2-9-1,5-9 2,4-4-4,1-9 1,7-3-4,5-15-4,5 11-20,-5-11-9,22-21 1,-1 0-3</inkml:trace>
  <inkml:trace contextRef="#ctx0" brushRef="#br0" timeOffset="766">744 588 70,'-10'8'39,"10"-8"-1,18-11-9,9 7-19,2-3-5,11 0-2,3-1-1,4 1-1,2 3-1,-5-1-1,-3 5 0,-7-1-2,-4 5-7,-16-3-28,-1 2 0,-13-3-1,12 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38.3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 0 31,'0'0'34,"0"0"0,7 13-1,-7-13-17,-1 30-7,-2-2-3,5 17-2,-3 7 2,1 13-2,-2 4 0,0 11 0,-2 0 0,-1 1-1,0-7 1,1-6-2,0-9 1,2-5 1,0-5-3,2-11 1,1-5-1,1-8 1,2-4-3,0-6-1,13-1-40,-8-6 2,1-5-1,-10-3-2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41.23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108 39 26,'-4'-9'33,"4"9"0,-13-19-9,13 19-8,-13-11-5,13 11-3,-16 6-3,6 5-1,-2 2-3,2 4 2,-1-1-3,4 3 1,3-1-1,3-3 0,4-3 1,-3-12-1,17 14 1,-6-13 0,-1-3 2,1-3-1,-11 5 0,10-15 0,-11 4 0,-3 2-1,-3-1 0,-4 2-2,-1 6 2,0-1-2,2 4 1,10-1-1,-12 5 0,12-5 0,0 0 1,13 10 0,-1-12 0,0 2 0,0-1 0,1-1 1,-3 1 0,-10 1 0,15-3-1,-15 3 2,0 0-1,0 0 0,0 0-1,9 4 1,-9-4-1,11 6 1,-1 2-1,0-1 0,0 8 1,2 4 1,-4 6-1,-3 3 1,-5 7 0,0-35 0,-12 78 0,12-78 1,-26 78-2,26-78 2,-34 63 0,34-63-1,0 0-1,-44 49-3,44-49-7,0 0-31,0 0 1,0 0-3,-5-33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43.56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34 945 13,'-11'-2'26,"14"-9"3,-2-1-8,-3-10-7,6 5-2,-7-5 0,8 1-2,-9-6 0,6 4-2,-6-5-1,2-2-2,-2-2 0,1-1-1,-2-4-2,3 1 1,-2-5-1,2 2 0,-1-3 0,3 1-1,0 3 0,1 0 0,1 3-1,0 3 1,0 6-1,0 7 0,1 3-1,-3 16 1,0 0 0,13 10 0,-5 12-1,2 7 1,1 7-1,4 2 1,1 6 0,2-1 0,0-2-1,-2-4 1,0-9-1,-2-6 1,0-7 0,-1-5-1,0-8 1,4-7 0,2-7 0,-1-12 0,3-2 0,2-9 0,-1-12 0,3-7 0,-2-5-1,-1 1 2,-4-1-2,0 3 2,-2 5-1,-1 7 0,-4 12 0,-2 9 0,-2 8 1,-7 15-1,9-2 0,-5 18 0,-2 10 0,0 18 0,1 9 1,1 8-1,1 10 1,1 0 0,-1 5 0,2-4-1,-1-2 0,1-13 1,0-8 0,-1-5-1,-2-7 0,1-4 1,-2-9-1,-1-6 0,1-1-1,-1-8-3,4 3-10,-6-12-26,17-13 2,-1-5-3,9-2 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07:27.8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87 36 30,'0'0'34,"-10"-2"1,10 2-10,0 0-10,0 0-5,0 0-3,-14 10-3,7 5-2,-1 0 0,-4 8 0,2 6-1,-2 6-1,3 3 3,4 2-2,6 4 0,7-3 1,8 1-1,8-3 2,6-10-2,7-3 1,6-7-4,-3-9-12,6-12-21,1-7-5,-2-13 2,-6-11-1</inkml:trace>
  <inkml:trace contextRef="#ctx0" brushRef="#br0" timeOffset="503">798 72 56,'11'-2'38,"-11"-7"-1,-8-2-1,-10-5-26,-3 2-9,-7 3-1,-8 3-2,-3 7 0,-5 3 1,1 7 0,1 4 0,3 7 1,8 4 0,13 1 1,11 6 0,12-1 0,13 1-1,12 0 1,12-2-1,10-3 0,5 0 0,0-3 1,-1-5-1,-7-5 0,-6-1 2,-11-2-1,-9 1 2,-15-1 0,-10 2 1,-13 0-1,-10 1 1,-9 2-2,-4 0 0,-3 5-8,-11 1-32,9-2-3,4-4 1,10-5-1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2T21:12:45.9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12 815 24,'0'0'25,"0"0"-6,0 0-4,-5-15 0,5 15-4,4-26-2,1 10-1,-6-7-1,6-1-1,-4-6 0,3-5-2,-3-4 1,2-3-1,-4-1-1,2 0 1,-3-2 1,1 2-2,-2-4-1,0 6 1,-1 0-1,0 5-1,-2 5 0,3 3-1,0 7 1,0 3-1,3 18-1,0 0 1,4 25-1,1 2 0,6 9 0,0 7 0,7 7 0,3 8 0,4 2 0,1-3-1,3-4 0,0-6-1,1-2 2,-2-6-1,-1-6 1,-2-9 0,-2-9 0,-1-7 1,-1-8 1,-1-8 0,-4-10 0,1-7 0,-3-11 1,0-9 2,-2-6-2,-3-5 1,-5-9-1,-2 2 2,-3-4-2,-2 5 1,-3 6-1,-1 6-1,-2 8-1,0 6-1,3 12-1,-2 2-4,8 22-12,-2-16-20,2 16 0,10-4 0,2 3-1</inkml:trace>
  <inkml:trace contextRef="#ctx0" brushRef="#br0" timeOffset="952">1029 92 28,'0'0'29,"0"0"-4,7 10-8,-7-10-7,0 0-2,-16 10-2,11 3-1,-5 0-1,-1 12-1,-4 1 1,-1 11 0,-4 1-1,3 8 0,-5 5 0,1 2-2,-4-4 1,3-1 0,-1-5 0,3-3 0,1-8 0,3 0 0,0-12 0,5-2 2,2-4-2,3-4 0,2 1-1,4-11 0,-4 15-1,4-15 0,-2 9 0,2-9-2,0 0-3,0 0-11,0 0-20,0 0-2,15-17 1,-2 0 0</inkml:trace>
  <inkml:trace contextRef="#ctx0" brushRef="#br0" timeOffset="1534">1298 139 20,'-12'2'33,"4"7"3,6 9-2,3-5-15,14 14-10,1 0-3,9 9-2,2 3-1,8 4 1,1 1-1,4-1-3,-1-2 2,0 1-2,-1-6 1,-3-1 0,-4-4 0,-3-6-2,-5-4 0,-5-5-1,-4-1-5,-14-15-6,15 14-21,-15-14-5,0 0 4,-1-15-2</inkml:trace>
  <inkml:trace contextRef="#ctx0" brushRef="#br0" timeOffset="1858">1834-11 34,'0'0'35,"12"-8"1,-12 8-1,0 17-21,-12 1-7,2 18-3,-9 8-2,-4 12 2,-8 6-2,-1 12 1,-8 4 0,2-1-1,-3-4 1,0-7-1,2-12 0,4-2 0,3-8-1,4-7 1,4-5-2,6-7 2,2-2-3,4-8 1,5 0-1,1-5-1,5-1-3,1-9-11,0 0-24,-3-13 1,9 0 1,2-2-2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07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4992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write fac!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80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80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4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1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893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77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28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07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34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040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01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19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AFEB-40D0-4536-923A-5678C71C1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91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F9220-25E0-4C92-B451-F604D0138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37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40B1-062C-4D7C-8A4F-2D41775648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35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3B54-1A19-4EDB-8A20-C8A6C0C032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9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58CE-890F-4EFF-A171-E6699E4F7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85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4B58-9689-4B60-9043-A5CEB137F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90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A7589-7E1A-48CF-882F-CA54AE074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5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147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829D-CDAB-44A2-B107-8FA789CE9D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B283-D65E-4C47-90AC-DDACE050EC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65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83DD2-3020-40BE-9925-8C0FB8A6C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75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DEB85-46C5-4272-898D-73DE51BA0E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6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9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0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85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41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96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Times" charset="0"/>
              </a:defRPr>
            </a:lvl1pPr>
          </a:lstStyle>
          <a:p>
            <a:pPr>
              <a:defRPr/>
            </a:pPr>
            <a:fld id="{63F47869-F381-4167-AB25-2E9631A51A6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50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5" Type="http://schemas.openxmlformats.org/officeDocument/2006/relationships/tags" Target="../tags/tag40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410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2" Type="http://schemas.openxmlformats.org/officeDocument/2006/relationships/tags" Target="../tags/tag90.xml"/><Relationship Id="rId16" Type="http://schemas.openxmlformats.org/officeDocument/2006/relationships/image" Target="../media/image6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2" Type="http://schemas.openxmlformats.org/officeDocument/2006/relationships/tags" Target="../tags/tag104.xml"/><Relationship Id="rId16" Type="http://schemas.openxmlformats.org/officeDocument/2006/relationships/image" Target="../media/image8.jpe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image" Target="../media/image9.png"/><Relationship Id="rId2" Type="http://schemas.openxmlformats.org/officeDocument/2006/relationships/tags" Target="../tags/tag118.xml"/><Relationship Id="rId16" Type="http://schemas.openxmlformats.org/officeDocument/2006/relationships/image" Target="../media/image8.jpe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10" Type="http://schemas.openxmlformats.org/officeDocument/2006/relationships/tags" Target="../tags/tag140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34.emf"/><Relationship Id="rId21" Type="http://schemas.openxmlformats.org/officeDocument/2006/relationships/image" Target="../media/image25.emf"/><Relationship Id="rId34" Type="http://schemas.openxmlformats.org/officeDocument/2006/relationships/customXml" Target="../ink/ink22.xml"/><Relationship Id="rId42" Type="http://schemas.openxmlformats.org/officeDocument/2006/relationships/customXml" Target="../ink/ink26.xml"/><Relationship Id="rId47" Type="http://schemas.openxmlformats.org/officeDocument/2006/relationships/image" Target="../media/image38.emf"/><Relationship Id="rId50" Type="http://schemas.openxmlformats.org/officeDocument/2006/relationships/customXml" Target="../ink/ink30.xml"/><Relationship Id="rId55" Type="http://schemas.openxmlformats.org/officeDocument/2006/relationships/image" Target="../media/image42.emf"/><Relationship Id="rId63" Type="http://schemas.openxmlformats.org/officeDocument/2006/relationships/image" Target="../media/image46.emf"/><Relationship Id="rId68" Type="http://schemas.openxmlformats.org/officeDocument/2006/relationships/customXml" Target="../ink/ink39.xml"/><Relationship Id="rId76" Type="http://schemas.openxmlformats.org/officeDocument/2006/relationships/customXml" Target="../ink/ink43.xml"/><Relationship Id="rId84" Type="http://schemas.openxmlformats.org/officeDocument/2006/relationships/customXml" Target="../ink/ink47.xml"/><Relationship Id="rId89" Type="http://schemas.openxmlformats.org/officeDocument/2006/relationships/image" Target="../media/image59.emf"/><Relationship Id="rId7" Type="http://schemas.openxmlformats.org/officeDocument/2006/relationships/image" Target="../media/image17.emf"/><Relationship Id="rId71" Type="http://schemas.openxmlformats.org/officeDocument/2006/relationships/image" Target="../media/image50.emf"/><Relationship Id="rId92" Type="http://schemas.openxmlformats.org/officeDocument/2006/relationships/customXml" Target="../ink/ink51.xml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9" Type="http://schemas.openxmlformats.org/officeDocument/2006/relationships/image" Target="../media/image29.emf"/><Relationship Id="rId11" Type="http://schemas.openxmlformats.org/officeDocument/2006/relationships/image" Target="../media/image20.emf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33.emf"/><Relationship Id="rId40" Type="http://schemas.openxmlformats.org/officeDocument/2006/relationships/customXml" Target="../ink/ink25.xml"/><Relationship Id="rId45" Type="http://schemas.openxmlformats.org/officeDocument/2006/relationships/image" Target="../media/image37.emf"/><Relationship Id="rId53" Type="http://schemas.openxmlformats.org/officeDocument/2006/relationships/image" Target="../media/image41.emf"/><Relationship Id="rId58" Type="http://schemas.openxmlformats.org/officeDocument/2006/relationships/customXml" Target="../ink/ink34.xml"/><Relationship Id="rId66" Type="http://schemas.openxmlformats.org/officeDocument/2006/relationships/customXml" Target="../ink/ink38.xml"/><Relationship Id="rId74" Type="http://schemas.openxmlformats.org/officeDocument/2006/relationships/customXml" Target="../ink/ink42.xml"/><Relationship Id="rId79" Type="http://schemas.openxmlformats.org/officeDocument/2006/relationships/image" Target="../media/image54.emf"/><Relationship Id="rId87" Type="http://schemas.openxmlformats.org/officeDocument/2006/relationships/image" Target="../media/image58.emf"/><Relationship Id="rId5" Type="http://schemas.openxmlformats.org/officeDocument/2006/relationships/image" Target="../media/image16.emf"/><Relationship Id="rId61" Type="http://schemas.openxmlformats.org/officeDocument/2006/relationships/image" Target="../media/image45.emf"/><Relationship Id="rId82" Type="http://schemas.openxmlformats.org/officeDocument/2006/relationships/customXml" Target="../ink/ink46.xml"/><Relationship Id="rId90" Type="http://schemas.openxmlformats.org/officeDocument/2006/relationships/customXml" Target="../ink/ink50.xml"/><Relationship Id="rId95" Type="http://schemas.openxmlformats.org/officeDocument/2006/relationships/image" Target="../media/image62.emf"/><Relationship Id="rId19" Type="http://schemas.openxmlformats.org/officeDocument/2006/relationships/image" Target="../media/image24.emf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28.emf"/><Relationship Id="rId30" Type="http://schemas.openxmlformats.org/officeDocument/2006/relationships/customXml" Target="../ink/ink20.xml"/><Relationship Id="rId35" Type="http://schemas.openxmlformats.org/officeDocument/2006/relationships/image" Target="../media/image32.emf"/><Relationship Id="rId43" Type="http://schemas.openxmlformats.org/officeDocument/2006/relationships/image" Target="../media/image36.emf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64" Type="http://schemas.openxmlformats.org/officeDocument/2006/relationships/customXml" Target="../ink/ink37.xml"/><Relationship Id="rId69" Type="http://schemas.openxmlformats.org/officeDocument/2006/relationships/image" Target="../media/image49.emf"/><Relationship Id="rId77" Type="http://schemas.openxmlformats.org/officeDocument/2006/relationships/image" Target="../media/image53.emf"/><Relationship Id="rId8" Type="http://schemas.openxmlformats.org/officeDocument/2006/relationships/customXml" Target="../ink/ink9.xml"/><Relationship Id="rId51" Type="http://schemas.openxmlformats.org/officeDocument/2006/relationships/image" Target="../media/image40.emf"/><Relationship Id="rId72" Type="http://schemas.openxmlformats.org/officeDocument/2006/relationships/customXml" Target="../ink/ink41.xml"/><Relationship Id="rId80" Type="http://schemas.openxmlformats.org/officeDocument/2006/relationships/customXml" Target="../ink/ink45.xml"/><Relationship Id="rId85" Type="http://schemas.openxmlformats.org/officeDocument/2006/relationships/image" Target="../media/image57.emf"/><Relationship Id="rId93" Type="http://schemas.openxmlformats.org/officeDocument/2006/relationships/image" Target="../media/image61.emf"/><Relationship Id="rId3" Type="http://schemas.openxmlformats.org/officeDocument/2006/relationships/image" Target="../media/image15.emf"/><Relationship Id="rId12" Type="http://schemas.openxmlformats.org/officeDocument/2006/relationships/customXml" Target="../ink/ink11.xml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33" Type="http://schemas.openxmlformats.org/officeDocument/2006/relationships/image" Target="../media/image31.emf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44.emf"/><Relationship Id="rId67" Type="http://schemas.openxmlformats.org/officeDocument/2006/relationships/image" Target="../media/image48.emf"/><Relationship Id="rId20" Type="http://schemas.openxmlformats.org/officeDocument/2006/relationships/customXml" Target="../ink/ink15.xml"/><Relationship Id="rId41" Type="http://schemas.openxmlformats.org/officeDocument/2006/relationships/image" Target="../media/image35.emf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customXml" Target="../ink/ink40.xml"/><Relationship Id="rId75" Type="http://schemas.openxmlformats.org/officeDocument/2006/relationships/image" Target="../media/image52.emf"/><Relationship Id="rId83" Type="http://schemas.openxmlformats.org/officeDocument/2006/relationships/image" Target="../media/image56.emf"/><Relationship Id="rId88" Type="http://schemas.openxmlformats.org/officeDocument/2006/relationships/customXml" Target="../ink/ink49.xml"/><Relationship Id="rId91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39.emf"/><Relationship Id="rId57" Type="http://schemas.openxmlformats.org/officeDocument/2006/relationships/image" Target="../media/image43.emf"/><Relationship Id="rId10" Type="http://schemas.openxmlformats.org/officeDocument/2006/relationships/customXml" Target="../ink/ink10.xml"/><Relationship Id="rId31" Type="http://schemas.openxmlformats.org/officeDocument/2006/relationships/image" Target="../media/image30.emf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47.emf"/><Relationship Id="rId73" Type="http://schemas.openxmlformats.org/officeDocument/2006/relationships/image" Target="../media/image51.emf"/><Relationship Id="rId78" Type="http://schemas.openxmlformats.org/officeDocument/2006/relationships/customXml" Target="../ink/ink44.xml"/><Relationship Id="rId81" Type="http://schemas.openxmlformats.org/officeDocument/2006/relationships/image" Target="../media/image55.emf"/><Relationship Id="rId86" Type="http://schemas.openxmlformats.org/officeDocument/2006/relationships/customXml" Target="../ink/ink48.xml"/><Relationship Id="rId94" Type="http://schemas.openxmlformats.org/officeDocument/2006/relationships/customXml" Target="../ink/ink52.xml"/><Relationship Id="rId4" Type="http://schemas.openxmlformats.org/officeDocument/2006/relationships/customXml" Target="../ink/ink7.xml"/><Relationship Id="rId9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9" Type="http://schemas.openxmlformats.org/officeDocument/2006/relationships/image" Target="../media/image74.emf"/><Relationship Id="rId21" Type="http://schemas.openxmlformats.org/officeDocument/2006/relationships/image" Target="../media/image65.emf"/><Relationship Id="rId34" Type="http://schemas.openxmlformats.org/officeDocument/2006/relationships/customXml" Target="../ink/ink62.xml"/><Relationship Id="rId42" Type="http://schemas.openxmlformats.org/officeDocument/2006/relationships/customXml" Target="../ink/ink66.xml"/><Relationship Id="rId47" Type="http://schemas.openxmlformats.org/officeDocument/2006/relationships/image" Target="../media/image78.emf"/><Relationship Id="rId50" Type="http://schemas.openxmlformats.org/officeDocument/2006/relationships/customXml" Target="../ink/ink70.xml"/><Relationship Id="rId55" Type="http://schemas.openxmlformats.org/officeDocument/2006/relationships/image" Target="../media/image82.emf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33" Type="http://schemas.openxmlformats.org/officeDocument/2006/relationships/image" Target="../media/image71.emf"/><Relationship Id="rId38" Type="http://schemas.openxmlformats.org/officeDocument/2006/relationships/customXml" Target="../ink/ink64.xml"/><Relationship Id="rId46" Type="http://schemas.openxmlformats.org/officeDocument/2006/relationships/customXml" Target="../ink/ink68.xml"/><Relationship Id="rId2" Type="http://schemas.openxmlformats.org/officeDocument/2006/relationships/tags" Target="../tags/tag164.xml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29" Type="http://schemas.openxmlformats.org/officeDocument/2006/relationships/image" Target="../media/image69.emf"/><Relationship Id="rId41" Type="http://schemas.openxmlformats.org/officeDocument/2006/relationships/image" Target="../media/image75.emf"/><Relationship Id="rId54" Type="http://schemas.openxmlformats.org/officeDocument/2006/relationships/customXml" Target="../ink/ink72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73.emf"/><Relationship Id="rId40" Type="http://schemas.openxmlformats.org/officeDocument/2006/relationships/customXml" Target="../ink/ink65.xml"/><Relationship Id="rId45" Type="http://schemas.openxmlformats.org/officeDocument/2006/relationships/image" Target="../media/image77.emf"/><Relationship Id="rId53" Type="http://schemas.openxmlformats.org/officeDocument/2006/relationships/image" Target="../media/image81.emf"/><Relationship Id="rId5" Type="http://schemas.openxmlformats.org/officeDocument/2006/relationships/tags" Target="../tags/tag16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6.emf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49" Type="http://schemas.openxmlformats.org/officeDocument/2006/relationships/image" Target="../media/image79.emf"/><Relationship Id="rId10" Type="http://schemas.openxmlformats.org/officeDocument/2006/relationships/tags" Target="../tags/tag172.xml"/><Relationship Id="rId19" Type="http://schemas.openxmlformats.org/officeDocument/2006/relationships/image" Target="../media/image64.emf"/><Relationship Id="rId31" Type="http://schemas.openxmlformats.org/officeDocument/2006/relationships/image" Target="../media/image70.emf"/><Relationship Id="rId44" Type="http://schemas.openxmlformats.org/officeDocument/2006/relationships/customXml" Target="../ink/ink67.xml"/><Relationship Id="rId52" Type="http://schemas.openxmlformats.org/officeDocument/2006/relationships/customXml" Target="../ink/ink7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customXml" Target="../ink/ink56.xml"/><Relationship Id="rId27" Type="http://schemas.openxmlformats.org/officeDocument/2006/relationships/image" Target="../media/image68.emf"/><Relationship Id="rId30" Type="http://schemas.openxmlformats.org/officeDocument/2006/relationships/customXml" Target="../ink/ink60.xml"/><Relationship Id="rId35" Type="http://schemas.openxmlformats.org/officeDocument/2006/relationships/image" Target="../media/image72.emf"/><Relationship Id="rId43" Type="http://schemas.openxmlformats.org/officeDocument/2006/relationships/image" Target="../media/image76.emf"/><Relationship Id="rId48" Type="http://schemas.openxmlformats.org/officeDocument/2006/relationships/customXml" Target="../ink/ink69.xml"/><Relationship Id="rId8" Type="http://schemas.openxmlformats.org/officeDocument/2006/relationships/tags" Target="../tags/tag170.xml"/><Relationship Id="rId51" Type="http://schemas.openxmlformats.org/officeDocument/2006/relationships/image" Target="../media/image80.emf"/><Relationship Id="rId3" Type="http://schemas.openxmlformats.org/officeDocument/2006/relationships/tags" Target="../tags/tag16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2" Type="http://schemas.openxmlformats.org/officeDocument/2006/relationships/tags" Target="../tags/tag178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emf"/><Relationship Id="rId18" Type="http://schemas.openxmlformats.org/officeDocument/2006/relationships/customXml" Target="../ink/ink81.xml"/><Relationship Id="rId26" Type="http://schemas.openxmlformats.org/officeDocument/2006/relationships/customXml" Target="../ink/ink85.xml"/><Relationship Id="rId39" Type="http://schemas.openxmlformats.org/officeDocument/2006/relationships/image" Target="../media/image104.emf"/><Relationship Id="rId21" Type="http://schemas.openxmlformats.org/officeDocument/2006/relationships/image" Target="../media/image95.emf"/><Relationship Id="rId34" Type="http://schemas.openxmlformats.org/officeDocument/2006/relationships/customXml" Target="../ink/ink89.xml"/><Relationship Id="rId42" Type="http://schemas.openxmlformats.org/officeDocument/2006/relationships/customXml" Target="../ink/ink93.xml"/><Relationship Id="rId47" Type="http://schemas.openxmlformats.org/officeDocument/2006/relationships/image" Target="../media/image108.emf"/><Relationship Id="rId50" Type="http://schemas.openxmlformats.org/officeDocument/2006/relationships/customXml" Target="../ink/ink97.xml"/><Relationship Id="rId55" Type="http://schemas.openxmlformats.org/officeDocument/2006/relationships/image" Target="../media/image112.emf"/><Relationship Id="rId7" Type="http://schemas.openxmlformats.org/officeDocument/2006/relationships/image" Target="../media/image88.emf"/><Relationship Id="rId2" Type="http://schemas.openxmlformats.org/officeDocument/2006/relationships/customXml" Target="../ink/ink73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29" Type="http://schemas.openxmlformats.org/officeDocument/2006/relationships/image" Target="../media/image99.emf"/><Relationship Id="rId41" Type="http://schemas.openxmlformats.org/officeDocument/2006/relationships/image" Target="../media/image105.emf"/><Relationship Id="rId54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1" Type="http://schemas.openxmlformats.org/officeDocument/2006/relationships/image" Target="../media/image90.emf"/><Relationship Id="rId24" Type="http://schemas.openxmlformats.org/officeDocument/2006/relationships/customXml" Target="../ink/ink84.xml"/><Relationship Id="rId32" Type="http://schemas.openxmlformats.org/officeDocument/2006/relationships/customXml" Target="../ink/ink88.xml"/><Relationship Id="rId37" Type="http://schemas.openxmlformats.org/officeDocument/2006/relationships/image" Target="../media/image103.emf"/><Relationship Id="rId40" Type="http://schemas.openxmlformats.org/officeDocument/2006/relationships/customXml" Target="../ink/ink92.xml"/><Relationship Id="rId45" Type="http://schemas.openxmlformats.org/officeDocument/2006/relationships/image" Target="../media/image107.emf"/><Relationship Id="rId53" Type="http://schemas.openxmlformats.org/officeDocument/2006/relationships/image" Target="../media/image111.emf"/><Relationship Id="rId58" Type="http://schemas.openxmlformats.org/officeDocument/2006/relationships/customXml" Target="../ink/ink101.xml"/><Relationship Id="rId5" Type="http://schemas.openxmlformats.org/officeDocument/2006/relationships/image" Target="../media/image87.emf"/><Relationship Id="rId15" Type="http://schemas.openxmlformats.org/officeDocument/2006/relationships/image" Target="../media/image92.emf"/><Relationship Id="rId23" Type="http://schemas.openxmlformats.org/officeDocument/2006/relationships/image" Target="../media/image96.emf"/><Relationship Id="rId28" Type="http://schemas.openxmlformats.org/officeDocument/2006/relationships/customXml" Target="../ink/ink86.xml"/><Relationship Id="rId36" Type="http://schemas.openxmlformats.org/officeDocument/2006/relationships/customXml" Target="../ink/ink90.xml"/><Relationship Id="rId49" Type="http://schemas.openxmlformats.org/officeDocument/2006/relationships/image" Target="../media/image109.emf"/><Relationship Id="rId57" Type="http://schemas.openxmlformats.org/officeDocument/2006/relationships/image" Target="../media/image113.emf"/><Relationship Id="rId61" Type="http://schemas.openxmlformats.org/officeDocument/2006/relationships/image" Target="../media/image115.emf"/><Relationship Id="rId10" Type="http://schemas.openxmlformats.org/officeDocument/2006/relationships/customXml" Target="../ink/ink77.xml"/><Relationship Id="rId19" Type="http://schemas.openxmlformats.org/officeDocument/2006/relationships/image" Target="../media/image94.emf"/><Relationship Id="rId31" Type="http://schemas.openxmlformats.org/officeDocument/2006/relationships/image" Target="../media/image100.emf"/><Relationship Id="rId44" Type="http://schemas.openxmlformats.org/officeDocument/2006/relationships/customXml" Target="../ink/ink94.xml"/><Relationship Id="rId52" Type="http://schemas.openxmlformats.org/officeDocument/2006/relationships/customXml" Target="../ink/ink98.xml"/><Relationship Id="rId60" Type="http://schemas.openxmlformats.org/officeDocument/2006/relationships/customXml" Target="../ink/ink102.xml"/><Relationship Id="rId4" Type="http://schemas.openxmlformats.org/officeDocument/2006/relationships/customXml" Target="../ink/ink74.xml"/><Relationship Id="rId9" Type="http://schemas.openxmlformats.org/officeDocument/2006/relationships/image" Target="../media/image89.emf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98.emf"/><Relationship Id="rId30" Type="http://schemas.openxmlformats.org/officeDocument/2006/relationships/customXml" Target="../ink/ink87.xml"/><Relationship Id="rId35" Type="http://schemas.openxmlformats.org/officeDocument/2006/relationships/image" Target="../media/image102.emf"/><Relationship Id="rId43" Type="http://schemas.openxmlformats.org/officeDocument/2006/relationships/image" Target="../media/image106.emf"/><Relationship Id="rId48" Type="http://schemas.openxmlformats.org/officeDocument/2006/relationships/customXml" Target="../ink/ink96.xml"/><Relationship Id="rId56" Type="http://schemas.openxmlformats.org/officeDocument/2006/relationships/customXml" Target="../ink/ink100.xml"/><Relationship Id="rId8" Type="http://schemas.openxmlformats.org/officeDocument/2006/relationships/customXml" Target="../ink/ink76.xml"/><Relationship Id="rId51" Type="http://schemas.openxmlformats.org/officeDocument/2006/relationships/image" Target="../media/image110.emf"/><Relationship Id="rId3" Type="http://schemas.openxmlformats.org/officeDocument/2006/relationships/image" Target="../media/image86.emf"/><Relationship Id="rId12" Type="http://schemas.openxmlformats.org/officeDocument/2006/relationships/customXml" Target="../ink/ink78.xml"/><Relationship Id="rId17" Type="http://schemas.openxmlformats.org/officeDocument/2006/relationships/image" Target="../media/image93.emf"/><Relationship Id="rId25" Type="http://schemas.openxmlformats.org/officeDocument/2006/relationships/image" Target="../media/image97.emf"/><Relationship Id="rId33" Type="http://schemas.openxmlformats.org/officeDocument/2006/relationships/image" Target="../media/image101.emf"/><Relationship Id="rId38" Type="http://schemas.openxmlformats.org/officeDocument/2006/relationships/customXml" Target="../ink/ink91.xml"/><Relationship Id="rId46" Type="http://schemas.openxmlformats.org/officeDocument/2006/relationships/customXml" Target="../ink/ink95.xml"/><Relationship Id="rId59" Type="http://schemas.openxmlformats.org/officeDocument/2006/relationships/image" Target="../media/image114.emf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emf"/><Relationship Id="rId18" Type="http://schemas.openxmlformats.org/officeDocument/2006/relationships/customXml" Target="../ink/ink111.xml"/><Relationship Id="rId26" Type="http://schemas.openxmlformats.org/officeDocument/2006/relationships/customXml" Target="../ink/ink115.xml"/><Relationship Id="rId39" Type="http://schemas.openxmlformats.org/officeDocument/2006/relationships/image" Target="../media/image104.emf"/><Relationship Id="rId21" Type="http://schemas.openxmlformats.org/officeDocument/2006/relationships/image" Target="../media/image95.emf"/><Relationship Id="rId34" Type="http://schemas.openxmlformats.org/officeDocument/2006/relationships/customXml" Target="../ink/ink119.xml"/><Relationship Id="rId42" Type="http://schemas.openxmlformats.org/officeDocument/2006/relationships/customXml" Target="../ink/ink123.xml"/><Relationship Id="rId47" Type="http://schemas.openxmlformats.org/officeDocument/2006/relationships/image" Target="../media/image108.emf"/><Relationship Id="rId50" Type="http://schemas.openxmlformats.org/officeDocument/2006/relationships/customXml" Target="../ink/ink127.xml"/><Relationship Id="rId55" Type="http://schemas.openxmlformats.org/officeDocument/2006/relationships/image" Target="../media/image112.emf"/><Relationship Id="rId7" Type="http://schemas.openxmlformats.org/officeDocument/2006/relationships/image" Target="../media/image88.emf"/><Relationship Id="rId2" Type="http://schemas.openxmlformats.org/officeDocument/2006/relationships/customXml" Target="../ink/ink103.xml"/><Relationship Id="rId16" Type="http://schemas.openxmlformats.org/officeDocument/2006/relationships/customXml" Target="../ink/ink110.xml"/><Relationship Id="rId20" Type="http://schemas.openxmlformats.org/officeDocument/2006/relationships/customXml" Target="../ink/ink112.xml"/><Relationship Id="rId29" Type="http://schemas.openxmlformats.org/officeDocument/2006/relationships/image" Target="../media/image116.emf"/><Relationship Id="rId41" Type="http://schemas.openxmlformats.org/officeDocument/2006/relationships/image" Target="../media/image117.emf"/><Relationship Id="rId54" Type="http://schemas.openxmlformats.org/officeDocument/2006/relationships/customXml" Target="../ink/ink1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.xml"/><Relationship Id="rId11" Type="http://schemas.openxmlformats.org/officeDocument/2006/relationships/image" Target="../media/image90.emf"/><Relationship Id="rId24" Type="http://schemas.openxmlformats.org/officeDocument/2006/relationships/customXml" Target="../ink/ink114.xml"/><Relationship Id="rId32" Type="http://schemas.openxmlformats.org/officeDocument/2006/relationships/customXml" Target="../ink/ink118.xml"/><Relationship Id="rId37" Type="http://schemas.openxmlformats.org/officeDocument/2006/relationships/image" Target="../media/image103.emf"/><Relationship Id="rId40" Type="http://schemas.openxmlformats.org/officeDocument/2006/relationships/customXml" Target="../ink/ink122.xml"/><Relationship Id="rId45" Type="http://schemas.openxmlformats.org/officeDocument/2006/relationships/image" Target="../media/image107.emf"/><Relationship Id="rId53" Type="http://schemas.openxmlformats.org/officeDocument/2006/relationships/image" Target="../media/image111.emf"/><Relationship Id="rId58" Type="http://schemas.openxmlformats.org/officeDocument/2006/relationships/customXml" Target="../ink/ink131.xml"/><Relationship Id="rId5" Type="http://schemas.openxmlformats.org/officeDocument/2006/relationships/image" Target="../media/image87.emf"/><Relationship Id="rId15" Type="http://schemas.openxmlformats.org/officeDocument/2006/relationships/image" Target="../media/image92.emf"/><Relationship Id="rId23" Type="http://schemas.openxmlformats.org/officeDocument/2006/relationships/image" Target="../media/image96.emf"/><Relationship Id="rId28" Type="http://schemas.openxmlformats.org/officeDocument/2006/relationships/customXml" Target="../ink/ink116.xml"/><Relationship Id="rId36" Type="http://schemas.openxmlformats.org/officeDocument/2006/relationships/customXml" Target="../ink/ink120.xml"/><Relationship Id="rId49" Type="http://schemas.openxmlformats.org/officeDocument/2006/relationships/image" Target="../media/image109.emf"/><Relationship Id="rId57" Type="http://schemas.openxmlformats.org/officeDocument/2006/relationships/image" Target="../media/image113.emf"/><Relationship Id="rId61" Type="http://schemas.openxmlformats.org/officeDocument/2006/relationships/image" Target="../media/image118.emf"/><Relationship Id="rId10" Type="http://schemas.openxmlformats.org/officeDocument/2006/relationships/customXml" Target="../ink/ink107.xml"/><Relationship Id="rId19" Type="http://schemas.openxmlformats.org/officeDocument/2006/relationships/image" Target="../media/image94.emf"/><Relationship Id="rId31" Type="http://schemas.openxmlformats.org/officeDocument/2006/relationships/image" Target="../media/image100.emf"/><Relationship Id="rId44" Type="http://schemas.openxmlformats.org/officeDocument/2006/relationships/customXml" Target="../ink/ink124.xml"/><Relationship Id="rId52" Type="http://schemas.openxmlformats.org/officeDocument/2006/relationships/customXml" Target="../ink/ink128.xml"/><Relationship Id="rId60" Type="http://schemas.openxmlformats.org/officeDocument/2006/relationships/customXml" Target="../ink/ink132.xml"/><Relationship Id="rId4" Type="http://schemas.openxmlformats.org/officeDocument/2006/relationships/customXml" Target="../ink/ink104.xml"/><Relationship Id="rId9" Type="http://schemas.openxmlformats.org/officeDocument/2006/relationships/image" Target="../media/image89.emf"/><Relationship Id="rId14" Type="http://schemas.openxmlformats.org/officeDocument/2006/relationships/customXml" Target="../ink/ink109.xml"/><Relationship Id="rId22" Type="http://schemas.openxmlformats.org/officeDocument/2006/relationships/customXml" Target="../ink/ink113.xml"/><Relationship Id="rId27" Type="http://schemas.openxmlformats.org/officeDocument/2006/relationships/image" Target="../media/image98.emf"/><Relationship Id="rId30" Type="http://schemas.openxmlformats.org/officeDocument/2006/relationships/customXml" Target="../ink/ink117.xml"/><Relationship Id="rId35" Type="http://schemas.openxmlformats.org/officeDocument/2006/relationships/image" Target="../media/image102.emf"/><Relationship Id="rId43" Type="http://schemas.openxmlformats.org/officeDocument/2006/relationships/image" Target="../media/image106.emf"/><Relationship Id="rId48" Type="http://schemas.openxmlformats.org/officeDocument/2006/relationships/customXml" Target="../ink/ink126.xml"/><Relationship Id="rId56" Type="http://schemas.openxmlformats.org/officeDocument/2006/relationships/customXml" Target="../ink/ink130.xml"/><Relationship Id="rId8" Type="http://schemas.openxmlformats.org/officeDocument/2006/relationships/customXml" Target="../ink/ink106.xml"/><Relationship Id="rId51" Type="http://schemas.openxmlformats.org/officeDocument/2006/relationships/image" Target="../media/image110.emf"/><Relationship Id="rId3" Type="http://schemas.openxmlformats.org/officeDocument/2006/relationships/image" Target="../media/image86.emf"/><Relationship Id="rId12" Type="http://schemas.openxmlformats.org/officeDocument/2006/relationships/customXml" Target="../ink/ink108.xml"/><Relationship Id="rId17" Type="http://schemas.openxmlformats.org/officeDocument/2006/relationships/image" Target="../media/image93.emf"/><Relationship Id="rId25" Type="http://schemas.openxmlformats.org/officeDocument/2006/relationships/image" Target="../media/image97.emf"/><Relationship Id="rId33" Type="http://schemas.openxmlformats.org/officeDocument/2006/relationships/image" Target="../media/image101.emf"/><Relationship Id="rId38" Type="http://schemas.openxmlformats.org/officeDocument/2006/relationships/customXml" Target="../ink/ink121.xml"/><Relationship Id="rId46" Type="http://schemas.openxmlformats.org/officeDocument/2006/relationships/customXml" Target="../ink/ink125.xml"/><Relationship Id="rId59" Type="http://schemas.openxmlformats.org/officeDocument/2006/relationships/image" Target="../media/image114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5" Type="http://schemas.openxmlformats.org/officeDocument/2006/relationships/tags" Target="../tags/tag23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42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56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70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2" Type="http://schemas.openxmlformats.org/officeDocument/2006/relationships/tags" Target="../tags/tag290.xml"/><Relationship Id="rId16" Type="http://schemas.openxmlformats.org/officeDocument/2006/relationships/image" Target="../media/image119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5" Type="http://schemas.openxmlformats.org/officeDocument/2006/relationships/tags" Target="../tags/tag29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98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2" Type="http://schemas.openxmlformats.org/officeDocument/2006/relationships/tags" Target="../tags/tag304.xml"/><Relationship Id="rId16" Type="http://schemas.openxmlformats.org/officeDocument/2006/relationships/image" Target="../media/image119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312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image" Target="../media/image126.png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image" Target="../media/image125.png"/><Relationship Id="rId2" Type="http://schemas.openxmlformats.org/officeDocument/2006/relationships/tags" Target="../tags/tag318.xml"/><Relationship Id="rId16" Type="http://schemas.openxmlformats.org/officeDocument/2006/relationships/image" Target="../media/image124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5" Type="http://schemas.openxmlformats.org/officeDocument/2006/relationships/tags" Target="../tags/tag32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26.xml"/><Relationship Id="rId19" Type="http://schemas.openxmlformats.org/officeDocument/2006/relationships/image" Target="../media/image127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image" Target="../media/image130.png"/><Relationship Id="rId3" Type="http://schemas.openxmlformats.org/officeDocument/2006/relationships/tags" Target="../tags/tag333.xml"/><Relationship Id="rId21" Type="http://schemas.openxmlformats.org/officeDocument/2006/relationships/image" Target="../media/image133.png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image" Target="../media/image129.png"/><Relationship Id="rId2" Type="http://schemas.openxmlformats.org/officeDocument/2006/relationships/tags" Target="../tags/tag332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5" Type="http://schemas.openxmlformats.org/officeDocument/2006/relationships/tags" Target="../tags/tag33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40.xml"/><Relationship Id="rId19" Type="http://schemas.openxmlformats.org/officeDocument/2006/relationships/image" Target="../media/image131.png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image" Target="../media/image130.png"/><Relationship Id="rId3" Type="http://schemas.openxmlformats.org/officeDocument/2006/relationships/tags" Target="../tags/tag347.xml"/><Relationship Id="rId21" Type="http://schemas.openxmlformats.org/officeDocument/2006/relationships/image" Target="../media/image133.png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image" Target="../media/image129.png"/><Relationship Id="rId2" Type="http://schemas.openxmlformats.org/officeDocument/2006/relationships/tags" Target="../tags/tag346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5" Type="http://schemas.openxmlformats.org/officeDocument/2006/relationships/tags" Target="../tags/tag34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54.xml"/><Relationship Id="rId19" Type="http://schemas.openxmlformats.org/officeDocument/2006/relationships/image" Target="../media/image131.png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image" Target="../media/image13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7" Type="http://schemas.openxmlformats.org/officeDocument/2006/relationships/image" Target="../media/image139.pn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image" Target="../media/image149.png"/><Relationship Id="rId2" Type="http://schemas.openxmlformats.org/officeDocument/2006/relationships/tags" Target="../tags/tag360.xml"/><Relationship Id="rId16" Type="http://schemas.openxmlformats.org/officeDocument/2006/relationships/image" Target="../media/image148.png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5" Type="http://schemas.openxmlformats.org/officeDocument/2006/relationships/tags" Target="../tags/tag36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68.xml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2" Type="http://schemas.openxmlformats.org/officeDocument/2006/relationships/tags" Target="../tags/tag374.xml"/><Relationship Id="rId16" Type="http://schemas.openxmlformats.org/officeDocument/2006/relationships/image" Target="../media/image150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5" Type="http://schemas.openxmlformats.org/officeDocument/2006/relationships/tags" Target="../tags/tag37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82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18" Type="http://schemas.openxmlformats.org/officeDocument/2006/relationships/image" Target="../media/image152.png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image" Target="../media/image151.png"/><Relationship Id="rId2" Type="http://schemas.openxmlformats.org/officeDocument/2006/relationships/tags" Target="../tags/tag388.xml"/><Relationship Id="rId16" Type="http://schemas.openxmlformats.org/officeDocument/2006/relationships/image" Target="../media/image131.pn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5.png"/><Relationship Id="rId4" Type="http://schemas.openxmlformats.org/officeDocument/2006/relationships/image" Target="../media/image13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8946"/>
          <a:stretch>
            <a:fillRect/>
          </a:stretch>
        </p:blipFill>
        <p:spPr bwMode="auto">
          <a:xfrm>
            <a:off x="685800" y="133018"/>
            <a:ext cx="8013423" cy="664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ounded Rectangle 39"/>
          <p:cNvSpPr>
            <a:spLocks noChangeArrowheads="1"/>
          </p:cNvSpPr>
          <p:nvPr/>
        </p:nvSpPr>
        <p:spPr bwMode="auto">
          <a:xfrm>
            <a:off x="304800" y="112607"/>
            <a:ext cx="3233942" cy="175598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noFill/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endParaRPr lang="en-US" altLang="en-US"/>
          </a:p>
        </p:txBody>
      </p:sp>
      <p:sp>
        <p:nvSpPr>
          <p:cNvPr id="12295" name="Text Box 133"/>
          <p:cNvSpPr txBox="1">
            <a:spLocks noChangeArrowheads="1"/>
          </p:cNvSpPr>
          <p:nvPr/>
        </p:nvSpPr>
        <p:spPr bwMode="auto">
          <a:xfrm>
            <a:off x="762000" y="2490976"/>
            <a:ext cx="2514600" cy="4572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Hw</a:t>
            </a:r>
            <a:r>
              <a:rPr lang="en-US" alt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#3:  </a:t>
            </a:r>
            <a:r>
              <a:rPr lang="en-US" altLang="en-US" sz="2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Prolog </a:t>
            </a:r>
            <a:endParaRPr lang="en-US" altLang="en-US" sz="24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296" name="Text Box 121"/>
          <p:cNvSpPr txBox="1">
            <a:spLocks noChangeArrowheads="1"/>
          </p:cNvSpPr>
          <p:nvPr/>
        </p:nvSpPr>
        <p:spPr bwMode="auto">
          <a:xfrm>
            <a:off x="2754813" y="142848"/>
            <a:ext cx="1512387" cy="246221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squar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 i="1" dirty="0">
                <a:solidFill>
                  <a:srgbClr val="009200"/>
                </a:solidFill>
                <a:latin typeface="Calibri" panose="020F0502020204030204" pitchFamily="34" charset="0"/>
              </a:rPr>
              <a:t>Matt Groening</a:t>
            </a:r>
            <a:r>
              <a:rPr lang="en-US" altLang="en-US" sz="1000" b="1" dirty="0">
                <a:solidFill>
                  <a:srgbClr val="009200"/>
                </a:solidFill>
                <a:latin typeface="Calibri" panose="020F0502020204030204" pitchFamily="34" charset="0"/>
              </a:rPr>
              <a:t>'s </a:t>
            </a:r>
            <a:r>
              <a:rPr lang="en-US" altLang="en-US" sz="1000" b="1" dirty="0" smtClean="0">
                <a:solidFill>
                  <a:srgbClr val="009200"/>
                </a:solidFill>
                <a:latin typeface="Calibri" panose="020F0502020204030204" pitchFamily="34" charset="0"/>
              </a:rPr>
              <a:t>tree?</a:t>
            </a:r>
            <a:endParaRPr lang="en-US" altLang="en-US" sz="1000" b="1" dirty="0">
              <a:solidFill>
                <a:srgbClr val="009200"/>
              </a:solidFill>
              <a:latin typeface="Calibri" panose="020F0502020204030204" pitchFamily="34" charset="0"/>
            </a:endParaRPr>
          </a:p>
        </p:txBody>
      </p:sp>
      <p:grpSp>
        <p:nvGrpSpPr>
          <p:cNvPr id="12297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74858" y="347839"/>
            <a:ext cx="369888" cy="393700"/>
            <a:chOff x="2928" y="1051"/>
            <a:chExt cx="840" cy="957"/>
          </a:xfrm>
        </p:grpSpPr>
        <p:sp>
          <p:nvSpPr>
            <p:cNvPr id="12311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3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4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5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6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7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8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9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0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9" name="Rectangle 34"/>
          <p:cNvSpPr>
            <a:spLocks noChangeArrowheads="1"/>
          </p:cNvSpPr>
          <p:nvPr/>
        </p:nvSpPr>
        <p:spPr bwMode="auto">
          <a:xfrm>
            <a:off x="1002361" y="990600"/>
            <a:ext cx="1803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true!</a:t>
            </a:r>
          </a:p>
        </p:txBody>
      </p:sp>
      <p:sp>
        <p:nvSpPr>
          <p:cNvPr id="12300" name="Rectangle 35"/>
          <p:cNvSpPr>
            <a:spLocks noChangeArrowheads="1"/>
          </p:cNvSpPr>
          <p:nvPr/>
        </p:nvSpPr>
        <p:spPr bwMode="auto">
          <a:xfrm>
            <a:off x="533400" y="3027786"/>
            <a:ext cx="2929776" cy="4616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mbria" panose="02040503050406030204" pitchFamily="18" charset="0"/>
              </a:rPr>
              <a:t>Problem #1:  </a:t>
            </a:r>
            <a:r>
              <a:rPr lang="en-US" altLang="en-US" b="1" i="1">
                <a:solidFill>
                  <a:schemeClr val="tx1"/>
                </a:solidFill>
                <a:latin typeface="Cambria" panose="02040503050406030204" pitchFamily="18" charset="0"/>
              </a:rPr>
              <a:t>The Simpsons</a:t>
            </a:r>
            <a:endParaRPr lang="en-US" altLang="en-US" sz="2400" b="1" i="1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301" name="Rectangle 36"/>
          <p:cNvSpPr>
            <a:spLocks noChangeArrowheads="1"/>
          </p:cNvSpPr>
          <p:nvPr/>
        </p:nvSpPr>
        <p:spPr bwMode="auto">
          <a:xfrm>
            <a:off x="533400" y="3569061"/>
            <a:ext cx="2852512" cy="4616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mbria" panose="02040503050406030204" pitchFamily="18" charset="0"/>
              </a:rPr>
              <a:t>Problem #2:  </a:t>
            </a:r>
            <a:r>
              <a:rPr lang="en-US" altLang="en-US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Racket finale</a:t>
            </a:r>
            <a:endParaRPr lang="en-US" altLang="en-US" sz="2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303" name="Text Box 5"/>
          <p:cNvSpPr txBox="1">
            <a:spLocks noChangeArrowheads="1"/>
          </p:cNvSpPr>
          <p:nvPr/>
        </p:nvSpPr>
        <p:spPr bwMode="auto">
          <a:xfrm>
            <a:off x="449263" y="152400"/>
            <a:ext cx="2522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CS 6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610664" y="4110335"/>
            <a:ext cx="2692468" cy="4616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mbria" panose="02040503050406030204" pitchFamily="18" charset="0"/>
              </a:rPr>
              <a:t>Problem </a:t>
            </a:r>
            <a:r>
              <a:rPr lang="en-US" alt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#3:  </a:t>
            </a:r>
            <a:r>
              <a:rPr lang="en-US" altLang="en-US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Java syntax</a:t>
            </a:r>
            <a:endParaRPr lang="en-US" altLang="en-US" sz="2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2294" name="Picture 122" descr="Picture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0"/>
          <a:stretch>
            <a:fillRect/>
          </a:stretch>
        </p:blipFill>
        <p:spPr bwMode="auto">
          <a:xfrm>
            <a:off x="3424088" y="990600"/>
            <a:ext cx="4922838" cy="639762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38"/>
          <p:cNvSpPr>
            <a:spLocks noChangeArrowheads="1"/>
          </p:cNvSpPr>
          <p:nvPr/>
        </p:nvSpPr>
        <p:spPr bwMode="auto">
          <a:xfrm>
            <a:off x="4206456" y="44201"/>
            <a:ext cx="448669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3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 it? Lose it?? 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Try it!</a:t>
            </a:r>
            <a:endParaRPr lang="en-US" altLang="en-US" sz="3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66" name="Text Box 61"/>
          <p:cNvSpPr txBox="1">
            <a:spLocks noChangeArrowheads="1"/>
          </p:cNvSpPr>
          <p:nvPr/>
        </p:nvSpPr>
        <p:spPr bwMode="auto">
          <a:xfrm>
            <a:off x="228600" y="838200"/>
            <a:ext cx="455605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(define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(most-last-digit L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(if (null? L)</a:t>
            </a:r>
          </a:p>
        </p:txBody>
      </p:sp>
      <p:sp>
        <p:nvSpPr>
          <p:cNvPr id="10271" name="Text Box 63"/>
          <p:cNvSpPr txBox="1">
            <a:spLocks noChangeArrowheads="1"/>
          </p:cNvSpPr>
          <p:nvPr/>
        </p:nvSpPr>
        <p:spPr bwMode="auto">
          <a:xfrm>
            <a:off x="184004" y="5562600"/>
            <a:ext cx="22009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… if they return the longest subsequence whose elements share a common divisor: they're </a:t>
            </a:r>
            <a:r>
              <a:rPr lang="en-US" altLang="en-US" sz="1400" b="0" u="sng" dirty="0" smtClean="0">
                <a:solidFill>
                  <a:srgbClr val="000000"/>
                </a:solidFill>
                <a:latin typeface="Calibri" pitchFamily="34" charset="0"/>
              </a:rPr>
              <a:t>all multiples of a common factor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 &gt; 1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0277" name="Straight Connector 42"/>
          <p:cNvCxnSpPr>
            <a:cxnSpLocks noChangeShapeType="1"/>
          </p:cNvCxnSpPr>
          <p:nvPr/>
        </p:nvCxnSpPr>
        <p:spPr bwMode="auto">
          <a:xfrm>
            <a:off x="396933" y="4999642"/>
            <a:ext cx="7402513" cy="0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8" name="Rectangle 41"/>
          <p:cNvSpPr>
            <a:spLocks noChangeArrowheads="1"/>
          </p:cNvSpPr>
          <p:nvPr/>
        </p:nvSpPr>
        <p:spPr bwMode="auto">
          <a:xfrm>
            <a:off x="7752980" y="4800600"/>
            <a:ext cx="10100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on hw#3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279" name="Rectangle 42"/>
          <p:cNvSpPr>
            <a:spLocks noChangeArrowheads="1"/>
          </p:cNvSpPr>
          <p:nvPr/>
        </p:nvSpPr>
        <p:spPr bwMode="auto">
          <a:xfrm>
            <a:off x="1358899" y="2628900"/>
            <a:ext cx="6967789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(let* ((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altLang="en-US" sz="2100" dirty="0">
                <a:solidFill>
                  <a:srgbClr val="7D06AA"/>
                </a:solidFill>
                <a:latin typeface="Courier New" pitchFamily="49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(first L))</a:t>
            </a:r>
          </a:p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loseit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(</a:t>
            </a:r>
          </a:p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useit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( 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  <p:sp>
        <p:nvSpPr>
          <p:cNvPr id="10280" name="Rectangle 43"/>
          <p:cNvSpPr>
            <a:spLocks noChangeArrowheads="1"/>
          </p:cNvSpPr>
          <p:nvPr/>
        </p:nvSpPr>
        <p:spPr bwMode="auto">
          <a:xfrm>
            <a:off x="4116680" y="2028825"/>
            <a:ext cx="11411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Base Case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0284" name="Rectangle 47"/>
          <p:cNvSpPr>
            <a:spLocks noChangeArrowheads="1"/>
          </p:cNvSpPr>
          <p:nvPr/>
        </p:nvSpPr>
        <p:spPr bwMode="auto">
          <a:xfrm>
            <a:off x="2796357" y="5201357"/>
            <a:ext cx="3926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2000" b="0" u="sng" dirty="0" smtClean="0">
                <a:latin typeface="Calibri" panose="020F0502020204030204" pitchFamily="34" charset="0"/>
              </a:rPr>
              <a:t>'(25 33 18 )</a:t>
            </a: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0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5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3325" y="3438525"/>
              <a:ext cx="11113" cy="4763"/>
            </p14:xfrm>
          </p:contentPart>
        </mc:Choice>
        <mc:Fallback>
          <p:pic>
            <p:nvPicPr>
              <p:cNvPr id="1025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5438" y="3433762"/>
                <a:ext cx="21509" cy="1531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ounded Rectangle 2"/>
          <p:cNvSpPr/>
          <p:nvPr/>
        </p:nvSpPr>
        <p:spPr bwMode="auto">
          <a:xfrm>
            <a:off x="1482725" y="1876425"/>
            <a:ext cx="2479675" cy="523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4073777" y="2889834"/>
            <a:ext cx="4331368" cy="3942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4080933" y="3284119"/>
            <a:ext cx="4331368" cy="3942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1939925" y="3983788"/>
            <a:ext cx="4533064" cy="5756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7075612" y="2236827"/>
            <a:ext cx="1839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err="1" smtClean="0">
                <a:solidFill>
                  <a:srgbClr val="000000"/>
                </a:solidFill>
                <a:latin typeface="Calibri" pitchFamily="34" charset="0"/>
              </a:rPr>
              <a:t>Loseit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Without "it," what's the longest subsequence with similar final digits?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7162800" y="3762315"/>
            <a:ext cx="1839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err="1" smtClean="0">
                <a:solidFill>
                  <a:srgbClr val="000000"/>
                </a:solidFill>
                <a:latin typeface="Calibri" pitchFamily="34" charset="0"/>
              </a:rPr>
              <a:t>Useit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Including "it," what's the longest subsequence with similar final digits?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2384945" y="4525804"/>
            <a:ext cx="3574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Combine!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What is the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right answer to the original question?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4" name="Rectangle 47"/>
          <p:cNvSpPr>
            <a:spLocks noChangeArrowheads="1"/>
          </p:cNvSpPr>
          <p:nvPr/>
        </p:nvSpPr>
        <p:spPr bwMode="auto">
          <a:xfrm>
            <a:off x="2798140" y="5705802"/>
            <a:ext cx="3926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2000" b="0" u="sng" dirty="0" smtClean="0">
                <a:latin typeface="Calibri" panose="020F0502020204030204" pitchFamily="34" charset="0"/>
              </a:rPr>
              <a:t>'(25 33 18 115 5)</a:t>
            </a: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0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2789079" y="6220092"/>
            <a:ext cx="4699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1600" b="0" u="sng" dirty="0" smtClean="0">
                <a:latin typeface="Calibri" panose="020F0502020204030204" pitchFamily="34" charset="0"/>
              </a:rPr>
              <a:t>'(25 33 18 115 5 6 81 72)</a:t>
            </a: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0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95926" y="5161228"/>
            <a:ext cx="244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What do these return?</a:t>
            </a:r>
            <a:endParaRPr lang="en-US" alt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6209313" y="5268962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0543" y="5181600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( 33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18 )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6724445" y="5790468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7095748" y="6326383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298450" y="228600"/>
            <a:ext cx="633095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Name(s) _______________________________</a:t>
            </a:r>
            <a:endParaRPr lang="en-US" altLang="en-US" sz="18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91139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91140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91141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91142" name="Line 11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Rectangle 12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91144" name="Text Box 13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1145" name="Rectangle 14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91146" name="Line 15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Line 16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Line 18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Rectangle 19"/>
          <p:cNvSpPr>
            <a:spLocks noChangeArrowheads="1"/>
          </p:cNvSpPr>
          <p:nvPr/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aunt(A,N) :- parent(P,N), sibling(A,P), female(A).</a:t>
            </a:r>
          </a:p>
        </p:txBody>
      </p:sp>
      <p:sp>
        <p:nvSpPr>
          <p:cNvPr id="91150" name="Rectangle 22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</a:p>
        </p:txBody>
      </p:sp>
      <p:sp>
        <p:nvSpPr>
          <p:cNvPr id="91151" name="Rectangle 23"/>
          <p:cNvSpPr>
            <a:spLocks noChangeArrowheads="1"/>
          </p:cNvSpPr>
          <p:nvPr/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gomer</a:t>
            </a:r>
          </a:p>
        </p:txBody>
      </p:sp>
      <p:sp>
        <p:nvSpPr>
          <p:cNvPr id="91152" name="Text Box 24"/>
          <p:cNvSpPr txBox="1">
            <a:spLocks noChangeArrowheads="1"/>
          </p:cNvSpPr>
          <p:nvPr/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sibling(gomer,homer)</a:t>
            </a:r>
          </a:p>
        </p:txBody>
      </p:sp>
      <p:sp>
        <p:nvSpPr>
          <p:cNvPr id="91153" name="Rectangle 25"/>
          <p:cNvSpPr>
            <a:spLocks noChangeArrowheads="1"/>
          </p:cNvSpPr>
          <p:nvPr/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91154" name="Text Box 26"/>
          <p:cNvSpPr txBox="1">
            <a:spLocks noChangeArrowheads="1"/>
          </p:cNvSpPr>
          <p:nvPr/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1155" name="Rectangle 27"/>
          <p:cNvSpPr>
            <a:spLocks noChangeArrowheads="1"/>
          </p:cNvSpPr>
          <p:nvPr/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91156" name="Line 28"/>
          <p:cNvSpPr>
            <a:spLocks noChangeShapeType="1"/>
          </p:cNvSpPr>
          <p:nvPr/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Text Box 29"/>
          <p:cNvSpPr txBox="1">
            <a:spLocks noChangeArrowheads="1"/>
          </p:cNvSpPr>
          <p:nvPr/>
        </p:nvSpPr>
        <p:spPr bwMode="auto">
          <a:xfrm>
            <a:off x="1038225" y="6308725"/>
            <a:ext cx="749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 (fails)</a:t>
            </a:r>
          </a:p>
        </p:txBody>
      </p:sp>
      <p:sp>
        <p:nvSpPr>
          <p:cNvPr id="91158" name="Line 30"/>
          <p:cNvSpPr>
            <a:spLocks noChangeShapeType="1"/>
          </p:cNvSpPr>
          <p:nvPr/>
        </p:nvSpPr>
        <p:spPr bwMode="auto">
          <a:xfrm>
            <a:off x="381000" y="4875213"/>
            <a:ext cx="319088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Text Box 31"/>
          <p:cNvSpPr txBox="1">
            <a:spLocks noChangeArrowheads="1"/>
          </p:cNvSpPr>
          <p:nvPr/>
        </p:nvSpPr>
        <p:spPr bwMode="auto">
          <a:xfrm>
            <a:off x="747713" y="613092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female(gomer) ?</a:t>
            </a:r>
          </a:p>
        </p:txBody>
      </p:sp>
      <p:sp>
        <p:nvSpPr>
          <p:cNvPr id="91160" name="Line 32"/>
          <p:cNvSpPr>
            <a:spLocks noChangeShapeType="1"/>
          </p:cNvSpPr>
          <p:nvPr/>
        </p:nvSpPr>
        <p:spPr bwMode="auto">
          <a:xfrm flipV="1">
            <a:off x="2074863" y="4976813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Text Box 33"/>
          <p:cNvSpPr txBox="1">
            <a:spLocks noChangeArrowheads="1"/>
          </p:cNvSpPr>
          <p:nvPr/>
        </p:nvSpPr>
        <p:spPr bwMode="auto">
          <a:xfrm>
            <a:off x="2233613" y="5684838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91162" name="Text Box 34"/>
          <p:cNvSpPr txBox="1">
            <a:spLocks noChangeArrowheads="1"/>
          </p:cNvSpPr>
          <p:nvPr/>
        </p:nvSpPr>
        <p:spPr bwMode="auto">
          <a:xfrm>
            <a:off x="2484438" y="474027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sp>
        <p:nvSpPr>
          <p:cNvPr id="91163" name="Text Box 35"/>
          <p:cNvSpPr txBox="1">
            <a:spLocks noChangeArrowheads="1"/>
          </p:cNvSpPr>
          <p:nvPr/>
        </p:nvSpPr>
        <p:spPr bwMode="auto">
          <a:xfrm>
            <a:off x="2898775" y="49244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91164" name="Text Box 36"/>
          <p:cNvSpPr txBox="1">
            <a:spLocks noChangeArrowheads="1"/>
          </p:cNvSpPr>
          <p:nvPr/>
        </p:nvSpPr>
        <p:spPr bwMode="auto">
          <a:xfrm>
            <a:off x="2717800" y="334168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parents?</a:t>
            </a:r>
          </a:p>
        </p:txBody>
      </p:sp>
      <p:sp>
        <p:nvSpPr>
          <p:cNvPr id="91165" name="Text Box 37"/>
          <p:cNvSpPr txBox="1">
            <a:spLocks noChangeArrowheads="1"/>
          </p:cNvSpPr>
          <p:nvPr/>
        </p:nvSpPr>
        <p:spPr bwMode="auto">
          <a:xfrm>
            <a:off x="2557463" y="3470275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parent(marge,bart)</a:t>
            </a:r>
          </a:p>
        </p:txBody>
      </p:sp>
      <p:sp>
        <p:nvSpPr>
          <p:cNvPr id="91166" name="Text Box 38"/>
          <p:cNvSpPr txBox="1">
            <a:spLocks noChangeArrowheads="1"/>
          </p:cNvSpPr>
          <p:nvPr/>
        </p:nvSpPr>
        <p:spPr bwMode="auto">
          <a:xfrm>
            <a:off x="2662238" y="3638550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1167" name="Text Box 39"/>
          <p:cNvSpPr txBox="1">
            <a:spLocks noChangeArrowheads="1"/>
          </p:cNvSpPr>
          <p:nvPr/>
        </p:nvSpPr>
        <p:spPr bwMode="auto">
          <a:xfrm>
            <a:off x="2909888" y="417036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91168" name="Rectangle 40"/>
          <p:cNvSpPr>
            <a:spLocks noChangeArrowheads="1"/>
          </p:cNvSpPr>
          <p:nvPr/>
        </p:nvSpPr>
        <p:spPr bwMode="auto">
          <a:xfrm>
            <a:off x="3200400" y="38020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91169" name="Line 41"/>
          <p:cNvSpPr>
            <a:spLocks noChangeShapeType="1"/>
          </p:cNvSpPr>
          <p:nvPr/>
        </p:nvSpPr>
        <p:spPr bwMode="auto">
          <a:xfrm flipV="1">
            <a:off x="2778125" y="3870325"/>
            <a:ext cx="306388" cy="78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0" name="Rectangle 42"/>
          <p:cNvSpPr>
            <a:spLocks noChangeArrowheads="1"/>
          </p:cNvSpPr>
          <p:nvPr/>
        </p:nvSpPr>
        <p:spPr bwMode="auto">
          <a:xfrm>
            <a:off x="4965700" y="5387975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glum</a:t>
            </a:r>
          </a:p>
        </p:txBody>
      </p:sp>
      <p:sp>
        <p:nvSpPr>
          <p:cNvPr id="91171" name="Text Box 43"/>
          <p:cNvSpPr txBox="1">
            <a:spLocks noChangeArrowheads="1"/>
          </p:cNvSpPr>
          <p:nvPr/>
        </p:nvSpPr>
        <p:spPr bwMode="auto">
          <a:xfrm>
            <a:off x="4268788" y="4876800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sibling(glum, marge)</a:t>
            </a:r>
          </a:p>
        </p:txBody>
      </p:sp>
      <p:sp>
        <p:nvSpPr>
          <p:cNvPr id="91172" name="Rectangle 44"/>
          <p:cNvSpPr>
            <a:spLocks noChangeArrowheads="1"/>
          </p:cNvSpPr>
          <p:nvPr/>
        </p:nvSpPr>
        <p:spPr bwMode="auto">
          <a:xfrm>
            <a:off x="4270375" y="4730750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91173" name="Text Box 45"/>
          <p:cNvSpPr txBox="1">
            <a:spLocks noChangeArrowheads="1"/>
          </p:cNvSpPr>
          <p:nvPr/>
        </p:nvSpPr>
        <p:spPr bwMode="auto">
          <a:xfrm>
            <a:off x="4414838" y="5053013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1174" name="Rectangle 46"/>
          <p:cNvSpPr>
            <a:spLocks noChangeArrowheads="1"/>
          </p:cNvSpPr>
          <p:nvPr/>
        </p:nvSpPr>
        <p:spPr bwMode="auto">
          <a:xfrm>
            <a:off x="4964113" y="52244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91175" name="Freeform 47"/>
          <p:cNvSpPr>
            <a:spLocks/>
          </p:cNvSpPr>
          <p:nvPr/>
        </p:nvSpPr>
        <p:spPr bwMode="auto">
          <a:xfrm>
            <a:off x="4167188" y="3524250"/>
            <a:ext cx="492125" cy="1143000"/>
          </a:xfrm>
          <a:custGeom>
            <a:avLst/>
            <a:gdLst>
              <a:gd name="T0" fmla="*/ 0 w 325"/>
              <a:gd name="T1" fmla="*/ 0 h 750"/>
              <a:gd name="T2" fmla="*/ 2147483647 w 325"/>
              <a:gd name="T3" fmla="*/ 2147483647 h 750"/>
              <a:gd name="T4" fmla="*/ 2147483647 w 325"/>
              <a:gd name="T5" fmla="*/ 2147483647 h 750"/>
              <a:gd name="T6" fmla="*/ 0 60000 65536"/>
              <a:gd name="T7" fmla="*/ 0 60000 65536"/>
              <a:gd name="T8" fmla="*/ 0 60000 65536"/>
              <a:gd name="T9" fmla="*/ 0 w 325"/>
              <a:gd name="T10" fmla="*/ 0 h 750"/>
              <a:gd name="T11" fmla="*/ 325 w 325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750">
                <a:moveTo>
                  <a:pt x="0" y="0"/>
                </a:moveTo>
                <a:lnTo>
                  <a:pt x="280" y="80"/>
                </a:lnTo>
                <a:lnTo>
                  <a:pt x="325" y="75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6" name="Text Box 48"/>
          <p:cNvSpPr txBox="1">
            <a:spLocks noChangeArrowheads="1"/>
          </p:cNvSpPr>
          <p:nvPr/>
        </p:nvSpPr>
        <p:spPr bwMode="auto">
          <a:xfrm>
            <a:off x="4097338" y="611663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female(glum) ?</a:t>
            </a:r>
          </a:p>
        </p:txBody>
      </p:sp>
      <p:sp>
        <p:nvSpPr>
          <p:cNvPr id="91177" name="Text Box 49"/>
          <p:cNvSpPr txBox="1">
            <a:spLocks noChangeArrowheads="1"/>
          </p:cNvSpPr>
          <p:nvPr/>
        </p:nvSpPr>
        <p:spPr bwMode="auto">
          <a:xfrm>
            <a:off x="4506913" y="63087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91178" name="Line 50"/>
          <p:cNvSpPr>
            <a:spLocks noChangeShapeType="1"/>
          </p:cNvSpPr>
          <p:nvPr/>
        </p:nvSpPr>
        <p:spPr bwMode="auto">
          <a:xfrm>
            <a:off x="4629150" y="5324475"/>
            <a:ext cx="49213" cy="77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79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9118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8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1180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>
                <a:solidFill>
                  <a:srgbClr val="C00000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91181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91182" name="Text Box 16"/>
          <p:cNvSpPr txBox="1">
            <a:spLocks noChangeArrowheads="1"/>
          </p:cNvSpPr>
          <p:nvPr/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Monaco" pitchFamily="-112" charset="0"/>
              </a:rPr>
              <a:t>aunt(A,bart)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92163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92164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92165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92166" name="Line 11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Rectangle 12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92168" name="Text Box 13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2169" name="Rectangle 14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92170" name="Line 15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Line 16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Line 18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Rectangle 19"/>
          <p:cNvSpPr>
            <a:spLocks noChangeArrowheads="1"/>
          </p:cNvSpPr>
          <p:nvPr/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aunt(A,N) :- parent(P,N), sibling(A,P), female(A).</a:t>
            </a:r>
          </a:p>
        </p:txBody>
      </p:sp>
      <p:sp>
        <p:nvSpPr>
          <p:cNvPr id="92174" name="Rectangle 22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</a:p>
        </p:txBody>
      </p:sp>
      <p:sp>
        <p:nvSpPr>
          <p:cNvPr id="92175" name="Rectangle 23"/>
          <p:cNvSpPr>
            <a:spLocks noChangeArrowheads="1"/>
          </p:cNvSpPr>
          <p:nvPr/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gomer</a:t>
            </a:r>
          </a:p>
        </p:txBody>
      </p:sp>
      <p:sp>
        <p:nvSpPr>
          <p:cNvPr id="92176" name="Text Box 24"/>
          <p:cNvSpPr txBox="1">
            <a:spLocks noChangeArrowheads="1"/>
          </p:cNvSpPr>
          <p:nvPr/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sibling(gomer,homer)</a:t>
            </a:r>
          </a:p>
        </p:txBody>
      </p:sp>
      <p:sp>
        <p:nvSpPr>
          <p:cNvPr id="92177" name="Rectangle 25"/>
          <p:cNvSpPr>
            <a:spLocks noChangeArrowheads="1"/>
          </p:cNvSpPr>
          <p:nvPr/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92178" name="Text Box 26"/>
          <p:cNvSpPr txBox="1">
            <a:spLocks noChangeArrowheads="1"/>
          </p:cNvSpPr>
          <p:nvPr/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2179" name="Rectangle 27"/>
          <p:cNvSpPr>
            <a:spLocks noChangeArrowheads="1"/>
          </p:cNvSpPr>
          <p:nvPr/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92180" name="Line 28"/>
          <p:cNvSpPr>
            <a:spLocks noChangeShapeType="1"/>
          </p:cNvSpPr>
          <p:nvPr/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Text Box 29"/>
          <p:cNvSpPr txBox="1">
            <a:spLocks noChangeArrowheads="1"/>
          </p:cNvSpPr>
          <p:nvPr/>
        </p:nvSpPr>
        <p:spPr bwMode="auto">
          <a:xfrm>
            <a:off x="1038225" y="6308725"/>
            <a:ext cx="749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 (fails)</a:t>
            </a:r>
          </a:p>
        </p:txBody>
      </p:sp>
      <p:sp>
        <p:nvSpPr>
          <p:cNvPr id="92182" name="Line 30"/>
          <p:cNvSpPr>
            <a:spLocks noChangeShapeType="1"/>
          </p:cNvSpPr>
          <p:nvPr/>
        </p:nvSpPr>
        <p:spPr bwMode="auto">
          <a:xfrm>
            <a:off x="381000" y="4875213"/>
            <a:ext cx="319088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Text Box 31"/>
          <p:cNvSpPr txBox="1">
            <a:spLocks noChangeArrowheads="1"/>
          </p:cNvSpPr>
          <p:nvPr/>
        </p:nvSpPr>
        <p:spPr bwMode="auto">
          <a:xfrm>
            <a:off x="747713" y="613092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female(gomer) ?</a:t>
            </a:r>
          </a:p>
        </p:txBody>
      </p:sp>
      <p:sp>
        <p:nvSpPr>
          <p:cNvPr id="92184" name="Line 32"/>
          <p:cNvSpPr>
            <a:spLocks noChangeShapeType="1"/>
          </p:cNvSpPr>
          <p:nvPr/>
        </p:nvSpPr>
        <p:spPr bwMode="auto">
          <a:xfrm flipV="1">
            <a:off x="2074863" y="4976813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Text Box 33"/>
          <p:cNvSpPr txBox="1">
            <a:spLocks noChangeArrowheads="1"/>
          </p:cNvSpPr>
          <p:nvPr/>
        </p:nvSpPr>
        <p:spPr bwMode="auto">
          <a:xfrm>
            <a:off x="2233613" y="5684838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92186" name="Text Box 34"/>
          <p:cNvSpPr txBox="1">
            <a:spLocks noChangeArrowheads="1"/>
          </p:cNvSpPr>
          <p:nvPr/>
        </p:nvSpPr>
        <p:spPr bwMode="auto">
          <a:xfrm>
            <a:off x="2484438" y="474027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sp>
        <p:nvSpPr>
          <p:cNvPr id="92187" name="Text Box 35"/>
          <p:cNvSpPr txBox="1">
            <a:spLocks noChangeArrowheads="1"/>
          </p:cNvSpPr>
          <p:nvPr/>
        </p:nvSpPr>
        <p:spPr bwMode="auto">
          <a:xfrm>
            <a:off x="2898775" y="49244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92188" name="Text Box 36"/>
          <p:cNvSpPr txBox="1">
            <a:spLocks noChangeArrowheads="1"/>
          </p:cNvSpPr>
          <p:nvPr/>
        </p:nvSpPr>
        <p:spPr bwMode="auto">
          <a:xfrm>
            <a:off x="2717800" y="334168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parents?</a:t>
            </a:r>
          </a:p>
        </p:txBody>
      </p:sp>
      <p:sp>
        <p:nvSpPr>
          <p:cNvPr id="92189" name="Text Box 37"/>
          <p:cNvSpPr txBox="1">
            <a:spLocks noChangeArrowheads="1"/>
          </p:cNvSpPr>
          <p:nvPr/>
        </p:nvSpPr>
        <p:spPr bwMode="auto">
          <a:xfrm>
            <a:off x="2557463" y="3470275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parent(marge,bart)</a:t>
            </a:r>
          </a:p>
        </p:txBody>
      </p:sp>
      <p:sp>
        <p:nvSpPr>
          <p:cNvPr id="92190" name="Text Box 38"/>
          <p:cNvSpPr txBox="1">
            <a:spLocks noChangeArrowheads="1"/>
          </p:cNvSpPr>
          <p:nvPr/>
        </p:nvSpPr>
        <p:spPr bwMode="auto">
          <a:xfrm>
            <a:off x="2662238" y="3638550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2191" name="Text Box 39"/>
          <p:cNvSpPr txBox="1">
            <a:spLocks noChangeArrowheads="1"/>
          </p:cNvSpPr>
          <p:nvPr/>
        </p:nvSpPr>
        <p:spPr bwMode="auto">
          <a:xfrm>
            <a:off x="2909888" y="417036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92192" name="Rectangle 40"/>
          <p:cNvSpPr>
            <a:spLocks noChangeArrowheads="1"/>
          </p:cNvSpPr>
          <p:nvPr/>
        </p:nvSpPr>
        <p:spPr bwMode="auto">
          <a:xfrm>
            <a:off x="3200400" y="38020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92193" name="Line 41"/>
          <p:cNvSpPr>
            <a:spLocks noChangeShapeType="1"/>
          </p:cNvSpPr>
          <p:nvPr/>
        </p:nvSpPr>
        <p:spPr bwMode="auto">
          <a:xfrm flipV="1">
            <a:off x="2778125" y="3870325"/>
            <a:ext cx="306388" cy="78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Rectangle 42"/>
          <p:cNvSpPr>
            <a:spLocks noChangeArrowheads="1"/>
          </p:cNvSpPr>
          <p:nvPr/>
        </p:nvSpPr>
        <p:spPr bwMode="auto">
          <a:xfrm>
            <a:off x="4965700" y="5387975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glum</a:t>
            </a:r>
          </a:p>
        </p:txBody>
      </p:sp>
      <p:sp>
        <p:nvSpPr>
          <p:cNvPr id="92195" name="Text Box 43"/>
          <p:cNvSpPr txBox="1">
            <a:spLocks noChangeArrowheads="1"/>
          </p:cNvSpPr>
          <p:nvPr/>
        </p:nvSpPr>
        <p:spPr bwMode="auto">
          <a:xfrm>
            <a:off x="4268788" y="4876800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sibling(glum, marge)</a:t>
            </a:r>
          </a:p>
        </p:txBody>
      </p:sp>
      <p:sp>
        <p:nvSpPr>
          <p:cNvPr id="92196" name="Rectangle 44"/>
          <p:cNvSpPr>
            <a:spLocks noChangeArrowheads="1"/>
          </p:cNvSpPr>
          <p:nvPr/>
        </p:nvSpPr>
        <p:spPr bwMode="auto">
          <a:xfrm>
            <a:off x="4270375" y="4730750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92197" name="Text Box 45"/>
          <p:cNvSpPr txBox="1">
            <a:spLocks noChangeArrowheads="1"/>
          </p:cNvSpPr>
          <p:nvPr/>
        </p:nvSpPr>
        <p:spPr bwMode="auto">
          <a:xfrm>
            <a:off x="4414838" y="5053013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2198" name="Rectangle 46"/>
          <p:cNvSpPr>
            <a:spLocks noChangeArrowheads="1"/>
          </p:cNvSpPr>
          <p:nvPr/>
        </p:nvSpPr>
        <p:spPr bwMode="auto">
          <a:xfrm>
            <a:off x="4964113" y="52244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92199" name="Freeform 47"/>
          <p:cNvSpPr>
            <a:spLocks/>
          </p:cNvSpPr>
          <p:nvPr/>
        </p:nvSpPr>
        <p:spPr bwMode="auto">
          <a:xfrm>
            <a:off x="4167188" y="3524250"/>
            <a:ext cx="492125" cy="1143000"/>
          </a:xfrm>
          <a:custGeom>
            <a:avLst/>
            <a:gdLst>
              <a:gd name="T0" fmla="*/ 0 w 325"/>
              <a:gd name="T1" fmla="*/ 0 h 750"/>
              <a:gd name="T2" fmla="*/ 2147483647 w 325"/>
              <a:gd name="T3" fmla="*/ 2147483647 h 750"/>
              <a:gd name="T4" fmla="*/ 2147483647 w 325"/>
              <a:gd name="T5" fmla="*/ 2147483647 h 750"/>
              <a:gd name="T6" fmla="*/ 0 60000 65536"/>
              <a:gd name="T7" fmla="*/ 0 60000 65536"/>
              <a:gd name="T8" fmla="*/ 0 60000 65536"/>
              <a:gd name="T9" fmla="*/ 0 w 325"/>
              <a:gd name="T10" fmla="*/ 0 h 750"/>
              <a:gd name="T11" fmla="*/ 325 w 325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750">
                <a:moveTo>
                  <a:pt x="0" y="0"/>
                </a:moveTo>
                <a:lnTo>
                  <a:pt x="280" y="80"/>
                </a:lnTo>
                <a:lnTo>
                  <a:pt x="325" y="75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Text Box 48"/>
          <p:cNvSpPr txBox="1">
            <a:spLocks noChangeArrowheads="1"/>
          </p:cNvSpPr>
          <p:nvPr/>
        </p:nvSpPr>
        <p:spPr bwMode="auto">
          <a:xfrm>
            <a:off x="4097338" y="611663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female(glum) ?</a:t>
            </a:r>
          </a:p>
        </p:txBody>
      </p:sp>
      <p:sp>
        <p:nvSpPr>
          <p:cNvPr id="92201" name="Text Box 49"/>
          <p:cNvSpPr txBox="1">
            <a:spLocks noChangeArrowheads="1"/>
          </p:cNvSpPr>
          <p:nvPr/>
        </p:nvSpPr>
        <p:spPr bwMode="auto">
          <a:xfrm>
            <a:off x="4506913" y="63087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92202" name="Line 50"/>
          <p:cNvSpPr>
            <a:spLocks noChangeShapeType="1"/>
          </p:cNvSpPr>
          <p:nvPr/>
        </p:nvSpPr>
        <p:spPr bwMode="auto">
          <a:xfrm>
            <a:off x="4629150" y="5324475"/>
            <a:ext cx="49213" cy="77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Line 51"/>
          <p:cNvSpPr>
            <a:spLocks noChangeShapeType="1"/>
          </p:cNvSpPr>
          <p:nvPr/>
        </p:nvSpPr>
        <p:spPr bwMode="auto">
          <a:xfrm flipV="1">
            <a:off x="5434013" y="5081588"/>
            <a:ext cx="1157287" cy="115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Text Box 52"/>
          <p:cNvSpPr txBox="1">
            <a:spLocks noChangeArrowheads="1"/>
          </p:cNvSpPr>
          <p:nvPr/>
        </p:nvSpPr>
        <p:spPr bwMode="auto">
          <a:xfrm>
            <a:off x="6692900" y="4862513"/>
            <a:ext cx="178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sibling(selma, marge)</a:t>
            </a:r>
          </a:p>
        </p:txBody>
      </p:sp>
      <p:sp>
        <p:nvSpPr>
          <p:cNvPr id="92205" name="Rectangle 53"/>
          <p:cNvSpPr>
            <a:spLocks noChangeArrowheads="1"/>
          </p:cNvSpPr>
          <p:nvPr/>
        </p:nvSpPr>
        <p:spPr bwMode="auto">
          <a:xfrm>
            <a:off x="7432675" y="5365750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selma</a:t>
            </a:r>
          </a:p>
        </p:txBody>
      </p:sp>
      <p:sp>
        <p:nvSpPr>
          <p:cNvPr id="92206" name="Text Box 54"/>
          <p:cNvSpPr txBox="1">
            <a:spLocks noChangeArrowheads="1"/>
          </p:cNvSpPr>
          <p:nvPr/>
        </p:nvSpPr>
        <p:spPr bwMode="auto">
          <a:xfrm>
            <a:off x="6884988" y="5030788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2207" name="Rectangle 55"/>
          <p:cNvSpPr>
            <a:spLocks noChangeArrowheads="1"/>
          </p:cNvSpPr>
          <p:nvPr/>
        </p:nvSpPr>
        <p:spPr bwMode="auto">
          <a:xfrm>
            <a:off x="7434263" y="520223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92208" name="Text Box 56"/>
          <p:cNvSpPr txBox="1">
            <a:spLocks noChangeArrowheads="1"/>
          </p:cNvSpPr>
          <p:nvPr/>
        </p:nvSpPr>
        <p:spPr bwMode="auto">
          <a:xfrm>
            <a:off x="5822950" y="572611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92209" name="Text Box 57"/>
          <p:cNvSpPr txBox="1">
            <a:spLocks noChangeArrowheads="1"/>
          </p:cNvSpPr>
          <p:nvPr/>
        </p:nvSpPr>
        <p:spPr bwMode="auto">
          <a:xfrm>
            <a:off x="6894513" y="4725988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grpSp>
        <p:nvGrpSpPr>
          <p:cNvPr id="92210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9221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1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211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>
                <a:solidFill>
                  <a:srgbClr val="C00000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92212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92213" name="Text Box 16"/>
          <p:cNvSpPr txBox="1">
            <a:spLocks noChangeArrowheads="1"/>
          </p:cNvSpPr>
          <p:nvPr/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Monaco" pitchFamily="-112" charset="0"/>
              </a:rPr>
              <a:t>aunt(A,bart)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93187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93188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93189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93190" name="Line 11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Rectangle 12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93192" name="Text Box 13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3193" name="Rectangle 14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93194" name="Line 15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Line 16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Line 18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Rectangle 19"/>
          <p:cNvSpPr>
            <a:spLocks noChangeArrowheads="1"/>
          </p:cNvSpPr>
          <p:nvPr/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aunt(A,N) :- parent(P,N), sibling(A,P), female(A).</a:t>
            </a:r>
          </a:p>
        </p:txBody>
      </p:sp>
      <p:sp>
        <p:nvSpPr>
          <p:cNvPr id="93198" name="Rectangle 22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</a:p>
        </p:txBody>
      </p:sp>
      <p:sp>
        <p:nvSpPr>
          <p:cNvPr id="93199" name="Rectangle 23"/>
          <p:cNvSpPr>
            <a:spLocks noChangeArrowheads="1"/>
          </p:cNvSpPr>
          <p:nvPr/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gomer</a:t>
            </a:r>
          </a:p>
        </p:txBody>
      </p:sp>
      <p:sp>
        <p:nvSpPr>
          <p:cNvPr id="93200" name="Text Box 24"/>
          <p:cNvSpPr txBox="1">
            <a:spLocks noChangeArrowheads="1"/>
          </p:cNvSpPr>
          <p:nvPr/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sibling(gomer,homer)</a:t>
            </a:r>
          </a:p>
        </p:txBody>
      </p:sp>
      <p:sp>
        <p:nvSpPr>
          <p:cNvPr id="93201" name="Rectangle 25"/>
          <p:cNvSpPr>
            <a:spLocks noChangeArrowheads="1"/>
          </p:cNvSpPr>
          <p:nvPr/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93202" name="Text Box 26"/>
          <p:cNvSpPr txBox="1">
            <a:spLocks noChangeArrowheads="1"/>
          </p:cNvSpPr>
          <p:nvPr/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3203" name="Rectangle 27"/>
          <p:cNvSpPr>
            <a:spLocks noChangeArrowheads="1"/>
          </p:cNvSpPr>
          <p:nvPr/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93204" name="Line 28"/>
          <p:cNvSpPr>
            <a:spLocks noChangeShapeType="1"/>
          </p:cNvSpPr>
          <p:nvPr/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5" name="Text Box 29"/>
          <p:cNvSpPr txBox="1">
            <a:spLocks noChangeArrowheads="1"/>
          </p:cNvSpPr>
          <p:nvPr/>
        </p:nvSpPr>
        <p:spPr bwMode="auto">
          <a:xfrm>
            <a:off x="1038225" y="6308725"/>
            <a:ext cx="749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 (fails)</a:t>
            </a:r>
          </a:p>
        </p:txBody>
      </p:sp>
      <p:sp>
        <p:nvSpPr>
          <p:cNvPr id="93206" name="Line 30"/>
          <p:cNvSpPr>
            <a:spLocks noChangeShapeType="1"/>
          </p:cNvSpPr>
          <p:nvPr/>
        </p:nvSpPr>
        <p:spPr bwMode="auto">
          <a:xfrm>
            <a:off x="381000" y="4875213"/>
            <a:ext cx="319088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7" name="Text Box 31"/>
          <p:cNvSpPr txBox="1">
            <a:spLocks noChangeArrowheads="1"/>
          </p:cNvSpPr>
          <p:nvPr/>
        </p:nvSpPr>
        <p:spPr bwMode="auto">
          <a:xfrm>
            <a:off x="747713" y="613092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female(gomer) ?</a:t>
            </a:r>
          </a:p>
        </p:txBody>
      </p:sp>
      <p:sp>
        <p:nvSpPr>
          <p:cNvPr id="93208" name="Line 32"/>
          <p:cNvSpPr>
            <a:spLocks noChangeShapeType="1"/>
          </p:cNvSpPr>
          <p:nvPr/>
        </p:nvSpPr>
        <p:spPr bwMode="auto">
          <a:xfrm flipV="1">
            <a:off x="2074863" y="4976813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9" name="Text Box 33"/>
          <p:cNvSpPr txBox="1">
            <a:spLocks noChangeArrowheads="1"/>
          </p:cNvSpPr>
          <p:nvPr/>
        </p:nvSpPr>
        <p:spPr bwMode="auto">
          <a:xfrm>
            <a:off x="2233613" y="5684838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93210" name="Text Box 34"/>
          <p:cNvSpPr txBox="1">
            <a:spLocks noChangeArrowheads="1"/>
          </p:cNvSpPr>
          <p:nvPr/>
        </p:nvSpPr>
        <p:spPr bwMode="auto">
          <a:xfrm>
            <a:off x="2484438" y="474027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sp>
        <p:nvSpPr>
          <p:cNvPr id="93211" name="Text Box 35"/>
          <p:cNvSpPr txBox="1">
            <a:spLocks noChangeArrowheads="1"/>
          </p:cNvSpPr>
          <p:nvPr/>
        </p:nvSpPr>
        <p:spPr bwMode="auto">
          <a:xfrm>
            <a:off x="2898775" y="49244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93212" name="Text Box 36"/>
          <p:cNvSpPr txBox="1">
            <a:spLocks noChangeArrowheads="1"/>
          </p:cNvSpPr>
          <p:nvPr/>
        </p:nvSpPr>
        <p:spPr bwMode="auto">
          <a:xfrm>
            <a:off x="2717800" y="334168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parents?</a:t>
            </a:r>
          </a:p>
        </p:txBody>
      </p:sp>
      <p:sp>
        <p:nvSpPr>
          <p:cNvPr id="93213" name="Text Box 37"/>
          <p:cNvSpPr txBox="1">
            <a:spLocks noChangeArrowheads="1"/>
          </p:cNvSpPr>
          <p:nvPr/>
        </p:nvSpPr>
        <p:spPr bwMode="auto">
          <a:xfrm>
            <a:off x="2557463" y="3470275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parent(marge,bart)</a:t>
            </a:r>
          </a:p>
        </p:txBody>
      </p:sp>
      <p:sp>
        <p:nvSpPr>
          <p:cNvPr id="93214" name="Text Box 38"/>
          <p:cNvSpPr txBox="1">
            <a:spLocks noChangeArrowheads="1"/>
          </p:cNvSpPr>
          <p:nvPr/>
        </p:nvSpPr>
        <p:spPr bwMode="auto">
          <a:xfrm>
            <a:off x="2662238" y="3638550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3215" name="Text Box 39"/>
          <p:cNvSpPr txBox="1">
            <a:spLocks noChangeArrowheads="1"/>
          </p:cNvSpPr>
          <p:nvPr/>
        </p:nvSpPr>
        <p:spPr bwMode="auto">
          <a:xfrm>
            <a:off x="2909888" y="417036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93216" name="Rectangle 40"/>
          <p:cNvSpPr>
            <a:spLocks noChangeArrowheads="1"/>
          </p:cNvSpPr>
          <p:nvPr/>
        </p:nvSpPr>
        <p:spPr bwMode="auto">
          <a:xfrm>
            <a:off x="3200400" y="38020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93217" name="Line 41"/>
          <p:cNvSpPr>
            <a:spLocks noChangeShapeType="1"/>
          </p:cNvSpPr>
          <p:nvPr/>
        </p:nvSpPr>
        <p:spPr bwMode="auto">
          <a:xfrm flipV="1">
            <a:off x="2778125" y="3870325"/>
            <a:ext cx="306388" cy="78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8" name="Rectangle 42"/>
          <p:cNvSpPr>
            <a:spLocks noChangeArrowheads="1"/>
          </p:cNvSpPr>
          <p:nvPr/>
        </p:nvSpPr>
        <p:spPr bwMode="auto">
          <a:xfrm>
            <a:off x="4965700" y="5387975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glum</a:t>
            </a:r>
          </a:p>
        </p:txBody>
      </p:sp>
      <p:sp>
        <p:nvSpPr>
          <p:cNvPr id="93219" name="Text Box 43"/>
          <p:cNvSpPr txBox="1">
            <a:spLocks noChangeArrowheads="1"/>
          </p:cNvSpPr>
          <p:nvPr/>
        </p:nvSpPr>
        <p:spPr bwMode="auto">
          <a:xfrm>
            <a:off x="4268788" y="4876800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sibling(glum, marge)</a:t>
            </a:r>
          </a:p>
        </p:txBody>
      </p:sp>
      <p:sp>
        <p:nvSpPr>
          <p:cNvPr id="93220" name="Rectangle 44"/>
          <p:cNvSpPr>
            <a:spLocks noChangeArrowheads="1"/>
          </p:cNvSpPr>
          <p:nvPr/>
        </p:nvSpPr>
        <p:spPr bwMode="auto">
          <a:xfrm>
            <a:off x="4270375" y="4730750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93221" name="Text Box 45"/>
          <p:cNvSpPr txBox="1">
            <a:spLocks noChangeArrowheads="1"/>
          </p:cNvSpPr>
          <p:nvPr/>
        </p:nvSpPr>
        <p:spPr bwMode="auto">
          <a:xfrm>
            <a:off x="4414838" y="5053013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3222" name="Rectangle 46"/>
          <p:cNvSpPr>
            <a:spLocks noChangeArrowheads="1"/>
          </p:cNvSpPr>
          <p:nvPr/>
        </p:nvSpPr>
        <p:spPr bwMode="auto">
          <a:xfrm>
            <a:off x="4964113" y="52244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93223" name="Freeform 47"/>
          <p:cNvSpPr>
            <a:spLocks/>
          </p:cNvSpPr>
          <p:nvPr/>
        </p:nvSpPr>
        <p:spPr bwMode="auto">
          <a:xfrm>
            <a:off x="4167188" y="3524250"/>
            <a:ext cx="492125" cy="1143000"/>
          </a:xfrm>
          <a:custGeom>
            <a:avLst/>
            <a:gdLst>
              <a:gd name="T0" fmla="*/ 0 w 325"/>
              <a:gd name="T1" fmla="*/ 0 h 750"/>
              <a:gd name="T2" fmla="*/ 2147483647 w 325"/>
              <a:gd name="T3" fmla="*/ 2147483647 h 750"/>
              <a:gd name="T4" fmla="*/ 2147483647 w 325"/>
              <a:gd name="T5" fmla="*/ 2147483647 h 750"/>
              <a:gd name="T6" fmla="*/ 0 60000 65536"/>
              <a:gd name="T7" fmla="*/ 0 60000 65536"/>
              <a:gd name="T8" fmla="*/ 0 60000 65536"/>
              <a:gd name="T9" fmla="*/ 0 w 325"/>
              <a:gd name="T10" fmla="*/ 0 h 750"/>
              <a:gd name="T11" fmla="*/ 325 w 325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750">
                <a:moveTo>
                  <a:pt x="0" y="0"/>
                </a:moveTo>
                <a:lnTo>
                  <a:pt x="280" y="80"/>
                </a:lnTo>
                <a:lnTo>
                  <a:pt x="325" y="75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4" name="Text Box 48"/>
          <p:cNvSpPr txBox="1">
            <a:spLocks noChangeArrowheads="1"/>
          </p:cNvSpPr>
          <p:nvPr/>
        </p:nvSpPr>
        <p:spPr bwMode="auto">
          <a:xfrm>
            <a:off x="4097338" y="611663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female(glum) ?</a:t>
            </a:r>
          </a:p>
        </p:txBody>
      </p:sp>
      <p:sp>
        <p:nvSpPr>
          <p:cNvPr id="93225" name="Text Box 49"/>
          <p:cNvSpPr txBox="1">
            <a:spLocks noChangeArrowheads="1"/>
          </p:cNvSpPr>
          <p:nvPr/>
        </p:nvSpPr>
        <p:spPr bwMode="auto">
          <a:xfrm>
            <a:off x="4506913" y="63087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93226" name="Line 50"/>
          <p:cNvSpPr>
            <a:spLocks noChangeShapeType="1"/>
          </p:cNvSpPr>
          <p:nvPr/>
        </p:nvSpPr>
        <p:spPr bwMode="auto">
          <a:xfrm>
            <a:off x="4629150" y="5324475"/>
            <a:ext cx="49213" cy="77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7" name="Line 51"/>
          <p:cNvSpPr>
            <a:spLocks noChangeShapeType="1"/>
          </p:cNvSpPr>
          <p:nvPr/>
        </p:nvSpPr>
        <p:spPr bwMode="auto">
          <a:xfrm flipV="1">
            <a:off x="5434013" y="5081588"/>
            <a:ext cx="1157287" cy="115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8" name="Text Box 52"/>
          <p:cNvSpPr txBox="1">
            <a:spLocks noChangeArrowheads="1"/>
          </p:cNvSpPr>
          <p:nvPr/>
        </p:nvSpPr>
        <p:spPr bwMode="auto">
          <a:xfrm>
            <a:off x="6692900" y="4862513"/>
            <a:ext cx="178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sibling(selma, marge)</a:t>
            </a:r>
          </a:p>
        </p:txBody>
      </p:sp>
      <p:sp>
        <p:nvSpPr>
          <p:cNvPr id="93229" name="Rectangle 53"/>
          <p:cNvSpPr>
            <a:spLocks noChangeArrowheads="1"/>
          </p:cNvSpPr>
          <p:nvPr/>
        </p:nvSpPr>
        <p:spPr bwMode="auto">
          <a:xfrm>
            <a:off x="7432675" y="5365750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selma</a:t>
            </a:r>
          </a:p>
        </p:txBody>
      </p:sp>
      <p:sp>
        <p:nvSpPr>
          <p:cNvPr id="93230" name="Text Box 54"/>
          <p:cNvSpPr txBox="1">
            <a:spLocks noChangeArrowheads="1"/>
          </p:cNvSpPr>
          <p:nvPr/>
        </p:nvSpPr>
        <p:spPr bwMode="auto">
          <a:xfrm>
            <a:off x="6884988" y="5030788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3231" name="Rectangle 55"/>
          <p:cNvSpPr>
            <a:spLocks noChangeArrowheads="1"/>
          </p:cNvSpPr>
          <p:nvPr/>
        </p:nvSpPr>
        <p:spPr bwMode="auto">
          <a:xfrm>
            <a:off x="7434263" y="520223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93232" name="Text Box 56"/>
          <p:cNvSpPr txBox="1">
            <a:spLocks noChangeArrowheads="1"/>
          </p:cNvSpPr>
          <p:nvPr/>
        </p:nvSpPr>
        <p:spPr bwMode="auto">
          <a:xfrm>
            <a:off x="5822950" y="572611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93233" name="Text Box 57"/>
          <p:cNvSpPr txBox="1">
            <a:spLocks noChangeArrowheads="1"/>
          </p:cNvSpPr>
          <p:nvPr/>
        </p:nvSpPr>
        <p:spPr bwMode="auto">
          <a:xfrm>
            <a:off x="6894513" y="4725988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sp>
        <p:nvSpPr>
          <p:cNvPr id="93234" name="Text Box 58"/>
          <p:cNvSpPr txBox="1">
            <a:spLocks noChangeArrowheads="1"/>
          </p:cNvSpPr>
          <p:nvPr/>
        </p:nvSpPr>
        <p:spPr bwMode="auto">
          <a:xfrm>
            <a:off x="7667625" y="6308725"/>
            <a:ext cx="79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SUCCESS</a:t>
            </a:r>
          </a:p>
        </p:txBody>
      </p:sp>
      <p:sp>
        <p:nvSpPr>
          <p:cNvPr id="93235" name="Text Box 59"/>
          <p:cNvSpPr txBox="1">
            <a:spLocks noChangeArrowheads="1"/>
          </p:cNvSpPr>
          <p:nvPr/>
        </p:nvSpPr>
        <p:spPr bwMode="auto">
          <a:xfrm>
            <a:off x="7462838" y="6116638"/>
            <a:ext cx="1174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female(selma)</a:t>
            </a:r>
          </a:p>
        </p:txBody>
      </p:sp>
      <p:sp>
        <p:nvSpPr>
          <p:cNvPr id="93236" name="Text Box 60"/>
          <p:cNvSpPr txBox="1">
            <a:spLocks noChangeArrowheads="1"/>
          </p:cNvSpPr>
          <p:nvPr/>
        </p:nvSpPr>
        <p:spPr bwMode="auto">
          <a:xfrm>
            <a:off x="7832725" y="6456363"/>
            <a:ext cx="481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FF0119"/>
                </a:solidFill>
                <a:latin typeface="Sand" charset="0"/>
              </a:rPr>
              <a:t>YES!</a:t>
            </a:r>
          </a:p>
        </p:txBody>
      </p:sp>
      <p:sp>
        <p:nvSpPr>
          <p:cNvPr id="93237" name="Line 61"/>
          <p:cNvSpPr>
            <a:spLocks noChangeShapeType="1"/>
          </p:cNvSpPr>
          <p:nvPr/>
        </p:nvSpPr>
        <p:spPr bwMode="auto">
          <a:xfrm>
            <a:off x="7115175" y="5381625"/>
            <a:ext cx="469900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238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9324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4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3239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>
                <a:solidFill>
                  <a:srgbClr val="C00000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93240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93241" name="Text Box 16"/>
          <p:cNvSpPr txBox="1">
            <a:spLocks noChangeArrowheads="1"/>
          </p:cNvSpPr>
          <p:nvPr/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Monaco" pitchFamily="-112" charset="0"/>
              </a:rPr>
              <a:t>aunt(A,bart)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436563" y="1114425"/>
            <a:ext cx="8218487" cy="180975"/>
            <a:chOff x="295" y="1311"/>
            <a:chExt cx="5177" cy="114"/>
          </a:xfrm>
        </p:grpSpPr>
        <p:sp>
          <p:nvSpPr>
            <p:cNvPr id="9426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6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600075" y="228600"/>
            <a:ext cx="7781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800">
                <a:solidFill>
                  <a:schemeClr val="tx1"/>
                </a:solidFill>
                <a:cs typeface="Times New Roman" pitchFamily="1" charset="0"/>
              </a:rPr>
              <a:t>Equals  Aren't!</a:t>
            </a:r>
          </a:p>
        </p:txBody>
      </p:sp>
      <p:grpSp>
        <p:nvGrpSpPr>
          <p:cNvPr id="94212" name="Group 1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34400" y="533400"/>
            <a:ext cx="369888" cy="393700"/>
            <a:chOff x="2928" y="1051"/>
            <a:chExt cx="840" cy="957"/>
          </a:xfrm>
        </p:grpSpPr>
        <p:sp>
          <p:nvSpPr>
            <p:cNvPr id="94249" name="Freeform 1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0" name="Oval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1" name="Oval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2" name="Oval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3" name="Oval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4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5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6" name="Oval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7" name="AutoShape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8" name="Freeform 2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Freeform 2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Freeform 2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3" name="Rectangle 25"/>
          <p:cNvSpPr>
            <a:spLocks noChangeArrowheads="1"/>
          </p:cNvSpPr>
          <p:nvPr/>
        </p:nvSpPr>
        <p:spPr bwMode="auto">
          <a:xfrm>
            <a:off x="152400" y="163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when in Prolog…</a:t>
            </a:r>
            <a:endParaRPr lang="en-US" altLang="en-US">
              <a:cs typeface="Times New Roman" pitchFamily="1" charset="0"/>
            </a:endParaRPr>
          </a:p>
        </p:txBody>
      </p:sp>
      <p:sp>
        <p:nvSpPr>
          <p:cNvPr id="94214" name="Rectangle 26"/>
          <p:cNvSpPr>
            <a:spLocks noChangeArrowheads="1"/>
          </p:cNvSpPr>
          <p:nvPr/>
        </p:nvSpPr>
        <p:spPr bwMode="auto">
          <a:xfrm>
            <a:off x="3962400" y="2133600"/>
            <a:ext cx="508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20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=</a:t>
            </a:r>
            <a:endParaRPr lang="en-US" altLang="en-US" sz="4200"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94215" name="Rectangle 27"/>
          <p:cNvSpPr>
            <a:spLocks noChangeArrowheads="1"/>
          </p:cNvSpPr>
          <p:nvPr/>
        </p:nvSpPr>
        <p:spPr bwMode="auto">
          <a:xfrm>
            <a:off x="6629400" y="2133600"/>
            <a:ext cx="831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20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\=</a:t>
            </a:r>
            <a:endParaRPr lang="en-US" altLang="en-US" sz="4200"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94216" name="Text Box 6"/>
          <p:cNvSpPr txBox="1">
            <a:spLocks noChangeArrowheads="1"/>
          </p:cNvSpPr>
          <p:nvPr/>
        </p:nvSpPr>
        <p:spPr bwMode="auto">
          <a:xfrm>
            <a:off x="7162800" y="211138"/>
            <a:ext cx="15224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>
                <a:solidFill>
                  <a:srgbClr val="009900"/>
                </a:solidFill>
                <a:cs typeface="Times New Roman" pitchFamily="1" charset="0"/>
              </a:rPr>
              <a:t>This is </a:t>
            </a:r>
            <a:r>
              <a:rPr lang="en-US" altLang="en-US" sz="1200" b="1" i="1">
                <a:solidFill>
                  <a:srgbClr val="009900"/>
                </a:solidFill>
                <a:cs typeface="Times New Roman" pitchFamily="1" charset="0"/>
              </a:rPr>
              <a:t>bound</a:t>
            </a:r>
            <a:r>
              <a:rPr lang="en-US" altLang="en-US" sz="1200">
                <a:solidFill>
                  <a:srgbClr val="009900"/>
                </a:solidFill>
                <a:cs typeface="Times New Roman" pitchFamily="1" charset="0"/>
              </a:rPr>
              <a:t> to cause problems…</a:t>
            </a:r>
          </a:p>
        </p:txBody>
      </p:sp>
      <p:sp>
        <p:nvSpPr>
          <p:cNvPr id="94217" name="Rectangle 42"/>
          <p:cNvSpPr>
            <a:spLocks noChangeArrowheads="1"/>
          </p:cNvSpPr>
          <p:nvPr/>
        </p:nvSpPr>
        <p:spPr bwMode="auto">
          <a:xfrm>
            <a:off x="838200" y="1981200"/>
            <a:ext cx="1562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>
                <a:latin typeface="Comic Sans MS" pitchFamily="1" charset="0"/>
                <a:cs typeface="Times New Roman" pitchFamily="1" charset="0"/>
              </a:rPr>
              <a:t>Binding</a:t>
            </a:r>
          </a:p>
        </p:txBody>
      </p:sp>
      <p:sp>
        <p:nvSpPr>
          <p:cNvPr id="94218" name="Rectangle 43"/>
          <p:cNvSpPr>
            <a:spLocks noChangeArrowheads="1"/>
          </p:cNvSpPr>
          <p:nvPr/>
        </p:nvSpPr>
        <p:spPr bwMode="auto">
          <a:xfrm>
            <a:off x="3581400" y="1524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rgbClr val="088E0A"/>
                </a:solidFill>
                <a:latin typeface="Comic Sans MS" pitchFamily="1" charset="0"/>
                <a:cs typeface="Times New Roman" pitchFamily="1" charset="0"/>
              </a:rPr>
              <a:t>positive</a:t>
            </a:r>
          </a:p>
        </p:txBody>
      </p:sp>
      <p:sp>
        <p:nvSpPr>
          <p:cNvPr id="94219" name="Rectangle 44"/>
          <p:cNvSpPr>
            <a:spLocks noChangeArrowheads="1"/>
          </p:cNvSpPr>
          <p:nvPr/>
        </p:nvSpPr>
        <p:spPr bwMode="auto">
          <a:xfrm>
            <a:off x="6324600" y="1524000"/>
            <a:ext cx="138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rgbClr val="088E0A"/>
                </a:solidFill>
                <a:latin typeface="Comic Sans MS" pitchFamily="1" charset="0"/>
                <a:cs typeface="Times New Roman" pitchFamily="1" charset="0"/>
              </a:rPr>
              <a:t>negative</a:t>
            </a:r>
          </a:p>
        </p:txBody>
      </p:sp>
      <p:sp>
        <p:nvSpPr>
          <p:cNvPr id="94220" name="Rectangle 45"/>
          <p:cNvSpPr>
            <a:spLocks noChangeArrowheads="1"/>
          </p:cNvSpPr>
          <p:nvPr/>
        </p:nvSpPr>
        <p:spPr bwMode="auto">
          <a:xfrm>
            <a:off x="609600" y="3833813"/>
            <a:ext cx="211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>
                <a:latin typeface="Comic Sans MS" pitchFamily="1" charset="0"/>
                <a:cs typeface="Times New Roman" pitchFamily="1" charset="0"/>
              </a:rPr>
              <a:t>Structure</a:t>
            </a:r>
          </a:p>
        </p:txBody>
      </p:sp>
      <p:sp>
        <p:nvSpPr>
          <p:cNvPr id="94221" name="Rectangle 46"/>
          <p:cNvSpPr>
            <a:spLocks noChangeArrowheads="1"/>
          </p:cNvSpPr>
          <p:nvPr/>
        </p:nvSpPr>
        <p:spPr bwMode="auto">
          <a:xfrm>
            <a:off x="928688" y="5283200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>
                <a:latin typeface="Comic Sans MS" pitchFamily="1" charset="0"/>
                <a:cs typeface="Times New Roman" pitchFamily="1" charset="0"/>
              </a:rPr>
              <a:t>Math!</a:t>
            </a:r>
          </a:p>
        </p:txBody>
      </p:sp>
      <p:sp>
        <p:nvSpPr>
          <p:cNvPr id="94222" name="Rectangle 47"/>
          <p:cNvSpPr>
            <a:spLocks noChangeArrowheads="1"/>
          </p:cNvSpPr>
          <p:nvPr/>
        </p:nvSpPr>
        <p:spPr bwMode="auto">
          <a:xfrm>
            <a:off x="3810000" y="3679825"/>
            <a:ext cx="831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20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==</a:t>
            </a:r>
            <a:endParaRPr lang="en-US" altLang="en-US" sz="4200"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94223" name="Rectangle 48"/>
          <p:cNvSpPr>
            <a:spLocks noChangeArrowheads="1"/>
          </p:cNvSpPr>
          <p:nvPr/>
        </p:nvSpPr>
        <p:spPr bwMode="auto">
          <a:xfrm>
            <a:off x="6478588" y="3657600"/>
            <a:ext cx="1155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20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\==</a:t>
            </a:r>
            <a:endParaRPr lang="en-US" altLang="en-US" sz="4200"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94224" name="Rectangle 49"/>
          <p:cNvSpPr>
            <a:spLocks noChangeArrowheads="1"/>
          </p:cNvSpPr>
          <p:nvPr/>
        </p:nvSpPr>
        <p:spPr bwMode="auto">
          <a:xfrm>
            <a:off x="3810000" y="5205413"/>
            <a:ext cx="831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2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is</a:t>
            </a:r>
            <a:endParaRPr lang="en-US" altLang="en-US" sz="4200" b="1"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94225" name="Rectangle 50"/>
          <p:cNvSpPr>
            <a:spLocks noChangeArrowheads="1"/>
          </p:cNvSpPr>
          <p:nvPr/>
        </p:nvSpPr>
        <p:spPr bwMode="auto">
          <a:xfrm>
            <a:off x="6705600" y="5257800"/>
            <a:ext cx="933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no need for this!</a:t>
            </a:r>
            <a:endParaRPr lang="en-US" altLang="en-US">
              <a:cs typeface="Times New Roman" pitchFamily="1" charset="0"/>
            </a:endParaRPr>
          </a:p>
        </p:txBody>
      </p:sp>
      <p:sp>
        <p:nvSpPr>
          <p:cNvPr id="94226" name="Rectangle 51"/>
          <p:cNvSpPr>
            <a:spLocks noChangeArrowheads="1"/>
          </p:cNvSpPr>
          <p:nvPr/>
        </p:nvSpPr>
        <p:spPr bwMode="auto">
          <a:xfrm>
            <a:off x="608013" y="2867025"/>
            <a:ext cx="20589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the </a:t>
            </a:r>
            <a:r>
              <a:rPr lang="en-US" altLang="en-US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=</a:t>
            </a: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 operator is also called "unification"</a:t>
            </a:r>
            <a:endParaRPr lang="en-US" altLang="en-US" sz="1400">
              <a:cs typeface="Times New Roman" pitchFamily="1" charset="0"/>
            </a:endParaRPr>
          </a:p>
        </p:txBody>
      </p:sp>
      <p:sp>
        <p:nvSpPr>
          <p:cNvPr id="94227" name="Rectangle 52"/>
          <p:cNvSpPr>
            <a:spLocks noChangeArrowheads="1"/>
          </p:cNvSpPr>
          <p:nvPr/>
        </p:nvSpPr>
        <p:spPr bwMode="auto">
          <a:xfrm>
            <a:off x="3276600" y="6019800"/>
            <a:ext cx="18303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the LHS gets the </a:t>
            </a:r>
            <a:r>
              <a:rPr lang="en-US" altLang="en-US" sz="1400" b="1" i="1">
                <a:latin typeface="Comic Sans MS" pitchFamily="1" charset="0"/>
                <a:cs typeface="Times New Roman" pitchFamily="1" charset="0"/>
              </a:rPr>
              <a:t>evaluation </a:t>
            </a: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of the RHS arithmetic</a:t>
            </a:r>
            <a:endParaRPr lang="en-US" altLang="en-US" sz="1400">
              <a:cs typeface="Times New Roman" pitchFamily="1" charset="0"/>
            </a:endParaRPr>
          </a:p>
        </p:txBody>
      </p:sp>
      <p:sp>
        <p:nvSpPr>
          <p:cNvPr id="94228" name="Text Box 9"/>
          <p:cNvSpPr txBox="1">
            <a:spLocks noChangeArrowheads="1"/>
          </p:cNvSpPr>
          <p:nvPr/>
        </p:nvSpPr>
        <p:spPr bwMode="auto">
          <a:xfrm>
            <a:off x="5780088" y="6446838"/>
            <a:ext cx="25606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>
                <a:solidFill>
                  <a:srgbClr val="009900"/>
                </a:solidFill>
                <a:cs typeface="Times New Roman" pitchFamily="1" charset="0"/>
              </a:rPr>
              <a:t>Prolog knows arithmetic, not algebra!</a:t>
            </a:r>
          </a:p>
        </p:txBody>
      </p:sp>
      <p:grpSp>
        <p:nvGrpSpPr>
          <p:cNvPr id="94229" name="Group 10"/>
          <p:cNvGrpSpPr>
            <a:grpSpLocks/>
          </p:cNvGrpSpPr>
          <p:nvPr/>
        </p:nvGrpSpPr>
        <p:grpSpPr bwMode="auto">
          <a:xfrm>
            <a:off x="8370888" y="6248400"/>
            <a:ext cx="468312" cy="454025"/>
            <a:chOff x="1824" y="4512"/>
            <a:chExt cx="528" cy="241"/>
          </a:xfrm>
        </p:grpSpPr>
        <p:sp>
          <p:nvSpPr>
            <p:cNvPr id="94237" name="Freeform 11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8" name="Oval 12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39" name="Oval 13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0" name="Oval 14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1" name="Oval 15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2" name="Oval 16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3" name="Oval 17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4" name="Oval 18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5" name="Freeform 19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6" name="Freeform 20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7" name="AutoShape 21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8" name="AutoShape 22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94230" name="Straight Connector 67"/>
          <p:cNvCxnSpPr>
            <a:cxnSpLocks noChangeShapeType="1"/>
          </p:cNvCxnSpPr>
          <p:nvPr/>
        </p:nvCxnSpPr>
        <p:spPr bwMode="auto">
          <a:xfrm>
            <a:off x="914400" y="3451225"/>
            <a:ext cx="7772400" cy="1588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1" name="Straight Connector 68"/>
          <p:cNvCxnSpPr>
            <a:cxnSpLocks noChangeShapeType="1"/>
          </p:cNvCxnSpPr>
          <p:nvPr/>
        </p:nvCxnSpPr>
        <p:spPr bwMode="auto">
          <a:xfrm>
            <a:off x="914400" y="4876800"/>
            <a:ext cx="7772400" cy="1588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32" name="Rectangle 69"/>
          <p:cNvSpPr>
            <a:spLocks noChangeArrowheads="1"/>
          </p:cNvSpPr>
          <p:nvPr/>
        </p:nvSpPr>
        <p:spPr bwMode="auto">
          <a:xfrm>
            <a:off x="1219200" y="2514600"/>
            <a:ext cx="763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latin typeface="Comic Sans MS" pitchFamily="1" charset="0"/>
                <a:cs typeface="Times New Roman" pitchFamily="1" charset="0"/>
              </a:rPr>
              <a:t>2-sided!</a:t>
            </a:r>
            <a:endParaRPr lang="en-US" altLang="en-US" sz="1200">
              <a:cs typeface="Times New Roman" pitchFamily="1" charset="0"/>
            </a:endParaRPr>
          </a:p>
        </p:txBody>
      </p:sp>
      <p:sp>
        <p:nvSpPr>
          <p:cNvPr id="94233" name="Rectangle 51"/>
          <p:cNvSpPr>
            <a:spLocks noChangeArrowheads="1"/>
          </p:cNvSpPr>
          <p:nvPr/>
        </p:nvSpPr>
        <p:spPr bwMode="auto">
          <a:xfrm>
            <a:off x="3429000" y="2895600"/>
            <a:ext cx="1600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the two sides </a:t>
            </a:r>
            <a:r>
              <a:rPr lang="en-US" altLang="en-US" sz="1400" b="1">
                <a:latin typeface="Comic Sans MS" pitchFamily="1" charset="0"/>
                <a:cs typeface="Times New Roman" pitchFamily="1" charset="0"/>
              </a:rPr>
              <a:t>can </a:t>
            </a: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unify</a:t>
            </a:r>
            <a:endParaRPr lang="en-US" altLang="en-US" sz="1400">
              <a:cs typeface="Times New Roman" pitchFamily="1" charset="0"/>
            </a:endParaRPr>
          </a:p>
        </p:txBody>
      </p:sp>
      <p:sp>
        <p:nvSpPr>
          <p:cNvPr id="94234" name="Rectangle 51"/>
          <p:cNvSpPr>
            <a:spLocks noChangeArrowheads="1"/>
          </p:cNvSpPr>
          <p:nvPr/>
        </p:nvSpPr>
        <p:spPr bwMode="auto">
          <a:xfrm>
            <a:off x="6324600" y="2895600"/>
            <a:ext cx="1600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the two sides </a:t>
            </a:r>
            <a:r>
              <a:rPr lang="en-US" altLang="en-US" sz="1400" b="1">
                <a:latin typeface="Comic Sans MS" pitchFamily="1" charset="0"/>
                <a:cs typeface="Times New Roman" pitchFamily="1" charset="0"/>
              </a:rPr>
              <a:t>can't </a:t>
            </a: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unify</a:t>
            </a:r>
            <a:endParaRPr lang="en-US" altLang="en-US" sz="1400">
              <a:cs typeface="Times New Roman" pitchFamily="1" charset="0"/>
            </a:endParaRPr>
          </a:p>
        </p:txBody>
      </p:sp>
      <p:sp>
        <p:nvSpPr>
          <p:cNvPr id="94235" name="Rectangle 51"/>
          <p:cNvSpPr>
            <a:spLocks noChangeArrowheads="1"/>
          </p:cNvSpPr>
          <p:nvPr/>
        </p:nvSpPr>
        <p:spPr bwMode="auto">
          <a:xfrm>
            <a:off x="3276600" y="4349750"/>
            <a:ext cx="1981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the two sides are the </a:t>
            </a:r>
            <a:r>
              <a:rPr lang="en-US" altLang="en-US" sz="1400" b="1" i="1">
                <a:latin typeface="Comic Sans MS" pitchFamily="1" charset="0"/>
                <a:cs typeface="Times New Roman" pitchFamily="1" charset="0"/>
              </a:rPr>
              <a:t>same</a:t>
            </a: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 structure</a:t>
            </a:r>
            <a:endParaRPr lang="en-US" altLang="en-US" sz="1400">
              <a:cs typeface="Times New Roman" pitchFamily="1" charset="0"/>
            </a:endParaRPr>
          </a:p>
        </p:txBody>
      </p:sp>
      <p:sp>
        <p:nvSpPr>
          <p:cNvPr id="94236" name="Rectangle 51"/>
          <p:cNvSpPr>
            <a:spLocks noChangeArrowheads="1"/>
          </p:cNvSpPr>
          <p:nvPr/>
        </p:nvSpPr>
        <p:spPr bwMode="auto">
          <a:xfrm>
            <a:off x="6172200" y="4343400"/>
            <a:ext cx="1981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the two sides are </a:t>
            </a:r>
            <a:r>
              <a:rPr lang="en-US" altLang="en-US" sz="1400" b="1" i="1">
                <a:latin typeface="Comic Sans MS" pitchFamily="1" charset="0"/>
                <a:cs typeface="Times New Roman" pitchFamily="1" charset="0"/>
              </a:rPr>
              <a:t>different </a:t>
            </a:r>
            <a:r>
              <a:rPr lang="en-US" altLang="en-US" sz="1400">
                <a:latin typeface="Comic Sans MS" pitchFamily="1" charset="0"/>
                <a:cs typeface="Times New Roman" pitchFamily="1" charset="0"/>
              </a:rPr>
              <a:t>structures</a:t>
            </a:r>
            <a:endParaRPr lang="en-US" altLang="en-US" sz="1400"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436563" y="1114425"/>
            <a:ext cx="8218487" cy="180975"/>
            <a:chOff x="295" y="1311"/>
            <a:chExt cx="5177" cy="114"/>
          </a:xfrm>
        </p:grpSpPr>
        <p:sp>
          <p:nvSpPr>
            <p:cNvPr id="952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2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706438" y="1476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Not all equals are created equal!</a:t>
            </a:r>
          </a:p>
        </p:txBody>
      </p:sp>
      <p:sp>
        <p:nvSpPr>
          <p:cNvPr id="95236" name="Rectangle 42"/>
          <p:cNvSpPr>
            <a:spLocks noChangeArrowheads="1"/>
          </p:cNvSpPr>
          <p:nvPr/>
        </p:nvSpPr>
        <p:spPr bwMode="auto">
          <a:xfrm>
            <a:off x="457200" y="2133600"/>
            <a:ext cx="1562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>
                <a:latin typeface="Comic Sans MS" pitchFamily="1" charset="0"/>
                <a:cs typeface="Times New Roman" pitchFamily="1" charset="0"/>
              </a:rPr>
              <a:t>Binding</a:t>
            </a:r>
          </a:p>
        </p:txBody>
      </p:sp>
      <p:sp>
        <p:nvSpPr>
          <p:cNvPr id="95237" name="Rectangle 45"/>
          <p:cNvSpPr>
            <a:spLocks noChangeArrowheads="1"/>
          </p:cNvSpPr>
          <p:nvPr/>
        </p:nvSpPr>
        <p:spPr bwMode="auto">
          <a:xfrm>
            <a:off x="228600" y="4140200"/>
            <a:ext cx="211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>
                <a:latin typeface="Comic Sans MS" pitchFamily="1" charset="0"/>
                <a:cs typeface="Times New Roman" pitchFamily="1" charset="0"/>
              </a:rPr>
              <a:t>Structure</a:t>
            </a:r>
          </a:p>
        </p:txBody>
      </p:sp>
      <p:sp>
        <p:nvSpPr>
          <p:cNvPr id="95238" name="Rectangle 46"/>
          <p:cNvSpPr>
            <a:spLocks noChangeArrowheads="1"/>
          </p:cNvSpPr>
          <p:nvPr/>
        </p:nvSpPr>
        <p:spPr bwMode="auto">
          <a:xfrm>
            <a:off x="547688" y="5816600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>
                <a:latin typeface="Comic Sans MS" pitchFamily="1" charset="0"/>
                <a:cs typeface="Times New Roman" pitchFamily="1" charset="0"/>
              </a:rPr>
              <a:t>Math</a:t>
            </a:r>
          </a:p>
        </p:txBody>
      </p:sp>
      <p:sp>
        <p:nvSpPr>
          <p:cNvPr id="95239" name="Text Box 27"/>
          <p:cNvSpPr txBox="1">
            <a:spLocks noChangeArrowheads="1"/>
          </p:cNvSpPr>
          <p:nvPr/>
        </p:nvSpPr>
        <p:spPr bwMode="auto">
          <a:xfrm>
            <a:off x="2438400" y="1752600"/>
            <a:ext cx="6400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[X,a] = [b,Y].      &lt;--  yes, binds X to b and Y to a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= [Y].            &lt;--  yes, binds X to [Y]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= [X].            &lt;--  quite literally </a:t>
            </a:r>
            <a:r>
              <a:rPr lang="en-US" altLang="en-US" sz="1400" b="1" u="sng">
                <a:solidFill>
                  <a:schemeClr val="tx1"/>
                </a:solidFill>
                <a:latin typeface="Courier New" pitchFamily="1" charset="0"/>
              </a:rPr>
              <a:t>hours</a:t>
            </a: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 of fun!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= 5+2.            &lt;--  yes, but X is 5+2, </a:t>
            </a:r>
            <a:r>
              <a:rPr lang="en-US" altLang="en-US" sz="1400" b="1" u="sng">
                <a:solidFill>
                  <a:schemeClr val="tx1"/>
                </a:solidFill>
                <a:latin typeface="Courier New" pitchFamily="1" charset="0"/>
              </a:rPr>
              <a:t>not</a:t>
            </a: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 7</a:t>
            </a:r>
          </a:p>
          <a:p>
            <a:pPr algn="l">
              <a:lnSpc>
                <a:spcPct val="50000"/>
              </a:lnSpc>
            </a:pPr>
            <a:endParaRPr lang="en-US" altLang="en-US" sz="14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\= Y.             &lt;--  NO, because X CAN unify with Y.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X=3, Y=2, X \= Y.   &lt;--  YES, they can not be unified </a:t>
            </a:r>
          </a:p>
        </p:txBody>
      </p:sp>
      <p:sp>
        <p:nvSpPr>
          <p:cNvPr id="95240" name="Text Box 29"/>
          <p:cNvSpPr txBox="1">
            <a:spLocks noChangeArrowheads="1"/>
          </p:cNvSpPr>
          <p:nvPr/>
        </p:nvSpPr>
        <p:spPr bwMode="auto">
          <a:xfrm>
            <a:off x="2438400" y="3657600"/>
            <a:ext cx="627856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1+2 == 1+2.         &lt;--  yes, the same structure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1+2 == 2+1.         &lt;--  no, NOT the same structure!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[1,X] == [1,X].     &lt;--  yes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[1,2] == [1,X].     &lt;--  no, although OK with =</a:t>
            </a:r>
          </a:p>
          <a:p>
            <a:pPr algn="l">
              <a:lnSpc>
                <a:spcPct val="50000"/>
              </a:lnSpc>
            </a:pPr>
            <a:endParaRPr lang="en-US" altLang="en-US" sz="14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\== Y.            &lt;--  YES, they have different names!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X=3, Y=2, X \== Y.  &lt;--  NO, it uses the values!</a:t>
            </a:r>
          </a:p>
        </p:txBody>
      </p:sp>
      <p:sp>
        <p:nvSpPr>
          <p:cNvPr id="95241" name="Rectangle 34"/>
          <p:cNvSpPr>
            <a:spLocks noChangeArrowheads="1"/>
          </p:cNvSpPr>
          <p:nvPr/>
        </p:nvSpPr>
        <p:spPr bwMode="auto">
          <a:xfrm>
            <a:off x="2438400" y="5715000"/>
            <a:ext cx="65532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is 5+2.           &lt;--  yes, now X is 7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is Y+3.           &lt;--  </a:t>
            </a:r>
            <a:r>
              <a:rPr lang="en-US" altLang="en-US" sz="1400" b="1">
                <a:solidFill>
                  <a:srgbClr val="C00000"/>
                </a:solidFill>
                <a:latin typeface="Courier New" pitchFamily="1" charset="0"/>
              </a:rPr>
              <a:t>error: </a:t>
            </a: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Y is unbound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Y = 6, X is Y*7.    &lt;--  yes, X is bound to 42 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rgbClr val="9900CC"/>
                </a:solidFill>
                <a:latin typeface="Courier New" pitchFamily="1" charset="0"/>
              </a:rPr>
              <a:t>1+2 =:= 2+1.        &lt;--  yes – this op. evals both sides!!</a:t>
            </a:r>
          </a:p>
        </p:txBody>
      </p:sp>
      <p:cxnSp>
        <p:nvCxnSpPr>
          <p:cNvPr id="95242" name="Straight Connector 36"/>
          <p:cNvCxnSpPr>
            <a:cxnSpLocks noChangeShapeType="1"/>
          </p:cNvCxnSpPr>
          <p:nvPr/>
        </p:nvCxnSpPr>
        <p:spPr bwMode="auto">
          <a:xfrm>
            <a:off x="914400" y="3414713"/>
            <a:ext cx="7772400" cy="15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3" name="Straight Connector 37"/>
          <p:cNvCxnSpPr>
            <a:cxnSpLocks noChangeShapeType="1"/>
          </p:cNvCxnSpPr>
          <p:nvPr/>
        </p:nvCxnSpPr>
        <p:spPr bwMode="auto">
          <a:xfrm>
            <a:off x="914400" y="5348288"/>
            <a:ext cx="7772400" cy="15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9626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27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706438" y="2619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Negation</a:t>
            </a:r>
            <a:endParaRPr lang="en-US" altLang="en-US" sz="4400" b="1">
              <a:solidFill>
                <a:schemeClr val="tx1"/>
              </a:solidFill>
              <a:latin typeface="Courier New" pitchFamily="1" charset="0"/>
            </a:endParaRPr>
          </a:p>
        </p:txBody>
      </p:sp>
      <p:sp>
        <p:nvSpPr>
          <p:cNvPr id="96260" name="Text Box 9"/>
          <p:cNvSpPr txBox="1">
            <a:spLocks noChangeArrowheads="1"/>
          </p:cNvSpPr>
          <p:nvPr/>
        </p:nvSpPr>
        <p:spPr bwMode="auto">
          <a:xfrm>
            <a:off x="812800" y="1890713"/>
            <a:ext cx="707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Geneva" pitchFamily="-112" charset="0"/>
              </a:rPr>
              <a:t>notaunt(A,N)   :-   \+ aunt(A,N).</a:t>
            </a:r>
          </a:p>
        </p:txBody>
      </p:sp>
      <p:sp>
        <p:nvSpPr>
          <p:cNvPr id="96261" name="Text Box 10"/>
          <p:cNvSpPr txBox="1">
            <a:spLocks noChangeArrowheads="1"/>
          </p:cNvSpPr>
          <p:nvPr/>
        </p:nvSpPr>
        <p:spPr bwMode="auto">
          <a:xfrm>
            <a:off x="790575" y="2708275"/>
            <a:ext cx="32353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?-  notaunt(lisa,bart). 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?-  notaunt(selma,bart).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?-  notaunt(A,bart).</a:t>
            </a:r>
          </a:p>
        </p:txBody>
      </p:sp>
      <p:sp>
        <p:nvSpPr>
          <p:cNvPr id="96262" name="Text Box 11"/>
          <p:cNvSpPr txBox="1">
            <a:spLocks noChangeArrowheads="1"/>
          </p:cNvSpPr>
          <p:nvPr/>
        </p:nvSpPr>
        <p:spPr bwMode="auto">
          <a:xfrm>
            <a:off x="3294063" y="1457325"/>
            <a:ext cx="2151062" cy="3238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Sand" charset="0"/>
              </a:rPr>
              <a:t>Be careful with negation!</a:t>
            </a:r>
          </a:p>
        </p:txBody>
      </p:sp>
      <p:sp>
        <p:nvSpPr>
          <p:cNvPr id="96263" name="Text Box 12"/>
          <p:cNvSpPr txBox="1">
            <a:spLocks noChangeArrowheads="1"/>
          </p:cNvSpPr>
          <p:nvPr/>
        </p:nvSpPr>
        <p:spPr bwMode="auto">
          <a:xfrm>
            <a:off x="814388" y="1835150"/>
            <a:ext cx="550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Geneva" pitchFamily="-112" charset="0"/>
              </a:rPr>
              <a:t>\+</a:t>
            </a:r>
          </a:p>
        </p:txBody>
      </p:sp>
      <p:sp>
        <p:nvSpPr>
          <p:cNvPr id="96264" name="Text Box 13"/>
          <p:cNvSpPr txBox="1">
            <a:spLocks noChangeArrowheads="1"/>
          </p:cNvSpPr>
          <p:nvPr/>
        </p:nvSpPr>
        <p:spPr bwMode="auto">
          <a:xfrm>
            <a:off x="528638" y="1570038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Prolog’s NOT</a:t>
            </a:r>
          </a:p>
        </p:txBody>
      </p:sp>
      <p:sp>
        <p:nvSpPr>
          <p:cNvPr id="96265" name="Rectangle 14"/>
          <p:cNvSpPr>
            <a:spLocks noChangeArrowheads="1"/>
          </p:cNvSpPr>
          <p:nvPr/>
        </p:nvSpPr>
        <p:spPr bwMode="auto">
          <a:xfrm>
            <a:off x="428625" y="1444625"/>
            <a:ext cx="1325563" cy="889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endParaRPr lang="en-US" altLang="en-US"/>
          </a:p>
        </p:txBody>
      </p:sp>
      <p:sp>
        <p:nvSpPr>
          <p:cNvPr id="96266" name="Text Box 16"/>
          <p:cNvSpPr txBox="1">
            <a:spLocks noChangeArrowheads="1"/>
          </p:cNvSpPr>
          <p:nvPr/>
        </p:nvSpPr>
        <p:spPr bwMode="auto">
          <a:xfrm>
            <a:off x="365125" y="5156200"/>
            <a:ext cx="2703513" cy="3238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Sand" charset="0"/>
              </a:rPr>
              <a:t>How could you write </a:t>
            </a:r>
            <a:r>
              <a:rPr lang="en-US" altLang="en-US" sz="1400">
                <a:solidFill>
                  <a:schemeClr val="tx1"/>
                </a:solidFill>
                <a:latin typeface="Sand" charset="0"/>
              </a:rPr>
              <a:t>oldest(X)</a:t>
            </a:r>
            <a:r>
              <a:rPr lang="en-US" altLang="en-US" sz="1400">
                <a:solidFill>
                  <a:srgbClr val="0000FF"/>
                </a:solidFill>
                <a:latin typeface="Sand" charset="0"/>
              </a:rPr>
              <a:t> ?</a:t>
            </a:r>
          </a:p>
        </p:txBody>
      </p:sp>
      <p:sp>
        <p:nvSpPr>
          <p:cNvPr id="96267" name="Rectangle 17"/>
          <p:cNvSpPr>
            <a:spLocks noChangeArrowheads="1"/>
          </p:cNvSpPr>
          <p:nvPr/>
        </p:nvSpPr>
        <p:spPr bwMode="auto">
          <a:xfrm>
            <a:off x="3487738" y="5029200"/>
            <a:ext cx="2973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oldest(X) :- age(X, AX), </a:t>
            </a:r>
          </a:p>
          <a:p>
            <a:pPr algn="l">
              <a:lnSpc>
                <a:spcPct val="6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	     age(Y, AY), </a:t>
            </a:r>
          </a:p>
          <a:p>
            <a:pPr algn="l">
              <a:lnSpc>
                <a:spcPct val="6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	     AX &gt; AY.</a:t>
            </a:r>
          </a:p>
        </p:txBody>
      </p:sp>
      <p:sp>
        <p:nvSpPr>
          <p:cNvPr id="96268" name="Rectangle 18"/>
          <p:cNvSpPr>
            <a:spLocks noChangeArrowheads="1"/>
          </p:cNvSpPr>
          <p:nvPr/>
        </p:nvSpPr>
        <p:spPr bwMode="auto">
          <a:xfrm>
            <a:off x="6951663" y="5210175"/>
            <a:ext cx="144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chemeClr val="folHlink"/>
                </a:solidFill>
                <a:latin typeface="Sand" charset="0"/>
              </a:rPr>
              <a:t>Does this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9729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29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706438" y="2619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 b="1">
                <a:solidFill>
                  <a:schemeClr val="tx1"/>
                </a:solidFill>
                <a:latin typeface="Courier New" pitchFamily="1" charset="0"/>
              </a:rPr>
              <a:t>setof</a:t>
            </a: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1789113" y="3254375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setof(R, p(R), S)</a:t>
            </a: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1900238" y="3790950"/>
            <a:ext cx="573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</a:rPr>
              <a:t>is true when </a:t>
            </a:r>
            <a:r>
              <a:rPr lang="en-US" altLang="en-US" sz="2400">
                <a:solidFill>
                  <a:schemeClr val="tx1"/>
                </a:solidFill>
              </a:rPr>
              <a:t>S</a:t>
            </a:r>
            <a:r>
              <a:rPr lang="en-US" altLang="en-US">
                <a:solidFill>
                  <a:srgbClr val="000000"/>
                </a:solidFill>
              </a:rPr>
              <a:t> is the set (list) of </a:t>
            </a:r>
            <a:r>
              <a:rPr lang="en-US" altLang="en-US" sz="2400">
                <a:solidFill>
                  <a:schemeClr val="tx1"/>
                </a:solidFill>
              </a:rPr>
              <a:t>R</a:t>
            </a:r>
            <a:r>
              <a:rPr lang="en-US" altLang="en-US">
                <a:solidFill>
                  <a:srgbClr val="000000"/>
                </a:solidFill>
              </a:rPr>
              <a:t>s that satisfy predicate </a:t>
            </a:r>
            <a:r>
              <a:rPr lang="en-US" altLang="en-US" sz="2400">
                <a:solidFill>
                  <a:schemeClr val="tx1"/>
                </a:solidFill>
              </a:rPr>
              <a:t>p</a:t>
            </a:r>
            <a:r>
              <a:rPr lang="en-US" altLang="en-US" sz="1600">
                <a:solidFill>
                  <a:schemeClr val="tx1"/>
                </a:solidFill>
              </a:rPr>
              <a:t>.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7286" name="Rectangle 8"/>
          <p:cNvSpPr>
            <a:spLocks noChangeArrowheads="1"/>
          </p:cNvSpPr>
          <p:nvPr/>
        </p:nvSpPr>
        <p:spPr bwMode="auto">
          <a:xfrm>
            <a:off x="1676400" y="3124200"/>
            <a:ext cx="6000750" cy="12414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endParaRPr lang="en-US" altLang="en-US"/>
          </a:p>
        </p:txBody>
      </p:sp>
      <p:sp>
        <p:nvSpPr>
          <p:cNvPr id="97287" name="Rectangle 15"/>
          <p:cNvSpPr>
            <a:spLocks noChangeArrowheads="1"/>
          </p:cNvSpPr>
          <p:nvPr/>
        </p:nvSpPr>
        <p:spPr bwMode="auto">
          <a:xfrm>
            <a:off x="838200" y="5257800"/>
            <a:ext cx="38369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?-  setof(A,notaunt(A,bart),S).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?-  setof(N,notaunt(marge,N),S).</a:t>
            </a:r>
          </a:p>
        </p:txBody>
      </p:sp>
      <p:sp>
        <p:nvSpPr>
          <p:cNvPr id="97288" name="Rectangle 16"/>
          <p:cNvSpPr>
            <a:spLocks noChangeArrowheads="1"/>
          </p:cNvSpPr>
          <p:nvPr/>
        </p:nvSpPr>
        <p:spPr bwMode="auto">
          <a:xfrm>
            <a:off x="838200" y="1676400"/>
            <a:ext cx="34639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?-  setof(A,aunt(A,bart),S).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?-  setof(N,aunt(marge,N),S).</a:t>
            </a:r>
          </a:p>
        </p:txBody>
      </p:sp>
      <p:sp>
        <p:nvSpPr>
          <p:cNvPr id="97289" name="Text Box 17"/>
          <p:cNvSpPr txBox="1">
            <a:spLocks noChangeArrowheads="1"/>
          </p:cNvSpPr>
          <p:nvPr/>
        </p:nvSpPr>
        <p:spPr bwMode="auto">
          <a:xfrm>
            <a:off x="7262813" y="618331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/>
              <a:t>lists!</a:t>
            </a:r>
          </a:p>
        </p:txBody>
      </p:sp>
      <p:sp>
        <p:nvSpPr>
          <p:cNvPr id="97290" name="Line 18"/>
          <p:cNvSpPr>
            <a:spLocks noChangeShapeType="1"/>
          </p:cNvSpPr>
          <p:nvPr/>
        </p:nvSpPr>
        <p:spPr bwMode="auto">
          <a:xfrm>
            <a:off x="7924800" y="6376988"/>
            <a:ext cx="685800" cy="0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38"/>
          <p:cNvSpPr>
            <a:spLocks noChangeArrowheads="1"/>
          </p:cNvSpPr>
          <p:nvPr/>
        </p:nvSpPr>
        <p:spPr bwMode="auto">
          <a:xfrm>
            <a:off x="4206456" y="44201"/>
            <a:ext cx="448669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3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 it? Lose it?? 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Try it!</a:t>
            </a:r>
            <a:endParaRPr lang="en-US" altLang="en-US" sz="3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66" name="Text Box 61"/>
          <p:cNvSpPr txBox="1">
            <a:spLocks noChangeArrowheads="1"/>
          </p:cNvSpPr>
          <p:nvPr/>
        </p:nvSpPr>
        <p:spPr bwMode="auto">
          <a:xfrm>
            <a:off x="228600" y="838200"/>
            <a:ext cx="455605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(define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(most-last-digit L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(if (null? L)</a:t>
            </a:r>
          </a:p>
        </p:txBody>
      </p:sp>
      <p:sp>
        <p:nvSpPr>
          <p:cNvPr id="10271" name="Text Box 63"/>
          <p:cNvSpPr txBox="1">
            <a:spLocks noChangeArrowheads="1"/>
          </p:cNvSpPr>
          <p:nvPr/>
        </p:nvSpPr>
        <p:spPr bwMode="auto">
          <a:xfrm>
            <a:off x="184004" y="5562600"/>
            <a:ext cx="22009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… if they return the longest subsequence whose elements share a common divisor: they're </a:t>
            </a:r>
            <a:r>
              <a:rPr lang="en-US" altLang="en-US" sz="1400" b="0" u="sng" dirty="0" smtClean="0">
                <a:solidFill>
                  <a:srgbClr val="000000"/>
                </a:solidFill>
                <a:latin typeface="Calibri" pitchFamily="34" charset="0"/>
              </a:rPr>
              <a:t>all multiples of a common factor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 &gt; 1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0277" name="Straight Connector 42"/>
          <p:cNvCxnSpPr>
            <a:cxnSpLocks noChangeShapeType="1"/>
          </p:cNvCxnSpPr>
          <p:nvPr/>
        </p:nvCxnSpPr>
        <p:spPr bwMode="auto">
          <a:xfrm>
            <a:off x="396933" y="4999642"/>
            <a:ext cx="7402513" cy="0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8" name="Rectangle 41"/>
          <p:cNvSpPr>
            <a:spLocks noChangeArrowheads="1"/>
          </p:cNvSpPr>
          <p:nvPr/>
        </p:nvSpPr>
        <p:spPr bwMode="auto">
          <a:xfrm>
            <a:off x="7752980" y="4800600"/>
            <a:ext cx="10100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on hw#3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279" name="Rectangle 42"/>
          <p:cNvSpPr>
            <a:spLocks noChangeArrowheads="1"/>
          </p:cNvSpPr>
          <p:nvPr/>
        </p:nvSpPr>
        <p:spPr bwMode="auto">
          <a:xfrm>
            <a:off x="1358899" y="2628900"/>
            <a:ext cx="6967789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(let* ((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altLang="en-US" sz="2100" dirty="0">
                <a:solidFill>
                  <a:srgbClr val="7D06AA"/>
                </a:solidFill>
                <a:latin typeface="Courier New" pitchFamily="49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(first L))</a:t>
            </a:r>
          </a:p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loseit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(</a:t>
            </a:r>
          </a:p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useit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( 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  <p:sp>
        <p:nvSpPr>
          <p:cNvPr id="10280" name="Rectangle 43"/>
          <p:cNvSpPr>
            <a:spLocks noChangeArrowheads="1"/>
          </p:cNvSpPr>
          <p:nvPr/>
        </p:nvSpPr>
        <p:spPr bwMode="auto">
          <a:xfrm>
            <a:off x="4116680" y="2028825"/>
            <a:ext cx="11411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Base Case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0284" name="Rectangle 47"/>
          <p:cNvSpPr>
            <a:spLocks noChangeArrowheads="1"/>
          </p:cNvSpPr>
          <p:nvPr/>
        </p:nvSpPr>
        <p:spPr bwMode="auto">
          <a:xfrm>
            <a:off x="2796357" y="5201357"/>
            <a:ext cx="3926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2000" b="0" u="sng" dirty="0" smtClean="0">
                <a:latin typeface="Calibri" panose="020F0502020204030204" pitchFamily="34" charset="0"/>
              </a:rPr>
              <a:t>'(25 33 18 )</a:t>
            </a: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0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5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3325" y="3438525"/>
              <a:ext cx="11113" cy="4763"/>
            </p14:xfrm>
          </p:contentPart>
        </mc:Choice>
        <mc:Fallback>
          <p:pic>
            <p:nvPicPr>
              <p:cNvPr id="1025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5438" y="3433762"/>
                <a:ext cx="21509" cy="1531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ounded Rectangle 2"/>
          <p:cNvSpPr/>
          <p:nvPr/>
        </p:nvSpPr>
        <p:spPr bwMode="auto">
          <a:xfrm>
            <a:off x="1482725" y="1876425"/>
            <a:ext cx="2479675" cy="523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4073777" y="2889834"/>
            <a:ext cx="4331368" cy="3942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4080932" y="3339515"/>
            <a:ext cx="4961467" cy="5551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1939925" y="3983788"/>
            <a:ext cx="4533064" cy="5756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7075612" y="2236827"/>
            <a:ext cx="1839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err="1" smtClean="0">
                <a:solidFill>
                  <a:srgbClr val="000000"/>
                </a:solidFill>
                <a:latin typeface="Calibri" pitchFamily="34" charset="0"/>
              </a:rPr>
              <a:t>Loseit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Without "it," what's the longest subsequence with similar final digits?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184004" y="3284119"/>
            <a:ext cx="1839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err="1" smtClean="0">
                <a:solidFill>
                  <a:srgbClr val="000000"/>
                </a:solidFill>
                <a:latin typeface="Calibri" pitchFamily="34" charset="0"/>
              </a:rPr>
              <a:t>Useit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Including "it," what's the longest subsequence with similar final digits?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2384945" y="4525804"/>
            <a:ext cx="3574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Combine!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What is the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right answer to the original question?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4" name="Rectangle 47"/>
          <p:cNvSpPr>
            <a:spLocks noChangeArrowheads="1"/>
          </p:cNvSpPr>
          <p:nvPr/>
        </p:nvSpPr>
        <p:spPr bwMode="auto">
          <a:xfrm>
            <a:off x="2798140" y="5705802"/>
            <a:ext cx="3926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2000" b="0" u="sng" dirty="0" smtClean="0">
                <a:latin typeface="Calibri" panose="020F0502020204030204" pitchFamily="34" charset="0"/>
              </a:rPr>
              <a:t>'(25 33 18 115 5)</a:t>
            </a: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0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2789079" y="6220092"/>
            <a:ext cx="4699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1600" b="0" u="sng" dirty="0" smtClean="0">
                <a:latin typeface="Calibri" panose="020F0502020204030204" pitchFamily="34" charset="0"/>
              </a:rPr>
              <a:t>'(25 33 18 115 5 6 81 72)</a:t>
            </a: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0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95926" y="5161228"/>
            <a:ext cx="244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What do these return?</a:t>
            </a:r>
            <a:endParaRPr lang="en-US" alt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6209313" y="5268962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0543" y="5181600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( 33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18 )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6724445" y="5790468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7095748" y="6326383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298450" y="228600"/>
            <a:ext cx="358775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Try this on the back first…</a:t>
            </a:r>
            <a:endParaRPr lang="en-US" altLang="en-US" sz="18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38"/>
          <p:cNvSpPr>
            <a:spLocks noChangeArrowheads="1"/>
          </p:cNvSpPr>
          <p:nvPr/>
        </p:nvSpPr>
        <p:spPr bwMode="auto">
          <a:xfrm>
            <a:off x="4206456" y="44201"/>
            <a:ext cx="448669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3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 it? Lose it?? 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Try it!</a:t>
            </a:r>
            <a:endParaRPr lang="en-US" altLang="en-US" sz="3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66" name="Text Box 61"/>
          <p:cNvSpPr txBox="1">
            <a:spLocks noChangeArrowheads="1"/>
          </p:cNvSpPr>
          <p:nvPr/>
        </p:nvSpPr>
        <p:spPr bwMode="auto">
          <a:xfrm>
            <a:off x="228600" y="838200"/>
            <a:ext cx="455605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(define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(most-last-digit L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(if (null? L)</a:t>
            </a:r>
          </a:p>
        </p:txBody>
      </p:sp>
      <p:sp>
        <p:nvSpPr>
          <p:cNvPr id="10279" name="Rectangle 42"/>
          <p:cNvSpPr>
            <a:spLocks noChangeArrowheads="1"/>
          </p:cNvSpPr>
          <p:nvPr/>
        </p:nvSpPr>
        <p:spPr bwMode="auto">
          <a:xfrm>
            <a:off x="1358899" y="2628900"/>
            <a:ext cx="6967789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(let* ((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altLang="en-US" sz="2100" dirty="0">
                <a:solidFill>
                  <a:srgbClr val="7D06AA"/>
                </a:solidFill>
                <a:latin typeface="Courier New" pitchFamily="49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(first L))</a:t>
            </a:r>
          </a:p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loseit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(</a:t>
            </a:r>
          </a:p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useit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( 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  <p:sp>
        <p:nvSpPr>
          <p:cNvPr id="10280" name="Rectangle 43"/>
          <p:cNvSpPr>
            <a:spLocks noChangeArrowheads="1"/>
          </p:cNvSpPr>
          <p:nvPr/>
        </p:nvSpPr>
        <p:spPr bwMode="auto">
          <a:xfrm>
            <a:off x="4116680" y="2028825"/>
            <a:ext cx="11411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Base Case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5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3325" y="3438525"/>
              <a:ext cx="11113" cy="4763"/>
            </p14:xfrm>
          </p:contentPart>
        </mc:Choice>
        <mc:Fallback>
          <p:pic>
            <p:nvPicPr>
              <p:cNvPr id="1025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5438" y="3433762"/>
                <a:ext cx="21509" cy="1531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ounded Rectangle 2"/>
          <p:cNvSpPr/>
          <p:nvPr/>
        </p:nvSpPr>
        <p:spPr bwMode="auto">
          <a:xfrm>
            <a:off x="1482725" y="1876425"/>
            <a:ext cx="2479675" cy="523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4073777" y="2889834"/>
            <a:ext cx="4331368" cy="3942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7075612" y="2236827"/>
            <a:ext cx="1839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err="1" smtClean="0">
                <a:solidFill>
                  <a:srgbClr val="000000"/>
                </a:solidFill>
                <a:latin typeface="Calibri" pitchFamily="34" charset="0"/>
              </a:rPr>
              <a:t>Loseit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Without "it," what's the longest subsequence with similar final digits?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252537" y="3652838"/>
            <a:ext cx="1839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err="1" smtClean="0">
                <a:solidFill>
                  <a:srgbClr val="000000"/>
                </a:solidFill>
                <a:latin typeface="Calibri" pitchFamily="34" charset="0"/>
              </a:rPr>
              <a:t>Useit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Including "it," what's the longest subsequence with similar final digits?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2384945" y="5773579"/>
            <a:ext cx="3574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Combine!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What is the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right answer to the original question?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298450" y="228600"/>
            <a:ext cx="358775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Try this on the back first…</a:t>
            </a:r>
            <a:endParaRPr lang="en-US" altLang="en-US" sz="18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38"/>
          <p:cNvSpPr>
            <a:spLocks noChangeArrowheads="1"/>
          </p:cNvSpPr>
          <p:nvPr/>
        </p:nvSpPr>
        <p:spPr bwMode="auto">
          <a:xfrm>
            <a:off x="2384944" y="152400"/>
            <a:ext cx="448669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hw3 pr2</a:t>
            </a:r>
            <a:endParaRPr lang="en-US" altLang="en-US" sz="4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3276600" y="1224171"/>
            <a:ext cx="545479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 if they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should </a:t>
            </a:r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return the longest subsequence whose elements share a common divisor, i.e., </a:t>
            </a:r>
          </a:p>
          <a:p>
            <a:r>
              <a:rPr lang="en-US" altLang="en-US" sz="1800" b="0" dirty="0">
                <a:solidFill>
                  <a:srgbClr val="000000"/>
                </a:solidFill>
                <a:latin typeface="Cambria" panose="02040503050406030204" pitchFamily="18" charset="0"/>
              </a:rPr>
              <a:t>T</a:t>
            </a:r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hey're </a:t>
            </a:r>
            <a:r>
              <a:rPr lang="en-US" altLang="en-US" sz="1800" b="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all multiples of a common factor</a:t>
            </a:r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&gt; 1</a:t>
            </a:r>
            <a:endParaRPr lang="en-US" altLang="en-US" sz="1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533400" y="3242880"/>
            <a:ext cx="5928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2800" b="0" u="sng" dirty="0" smtClean="0">
                <a:latin typeface="Calibri" panose="020F0502020204030204" pitchFamily="34" charset="0"/>
              </a:rPr>
              <a:t>'(25 33 18 )</a:t>
            </a:r>
            <a:r>
              <a:rPr lang="en-US" sz="2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8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535183" y="4026830"/>
            <a:ext cx="5928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2800" b="0" u="sng" dirty="0" smtClean="0">
                <a:latin typeface="Calibri" panose="020F0502020204030204" pitchFamily="34" charset="0"/>
              </a:rPr>
              <a:t>'(25 33 18 115 5)</a:t>
            </a:r>
            <a:r>
              <a:rPr lang="en-US" sz="2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8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561288" y="4810780"/>
            <a:ext cx="7096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2000" b="0" u="sng" dirty="0" smtClean="0">
                <a:latin typeface="Calibri" panose="020F0502020204030204" pitchFamily="34" charset="0"/>
              </a:rPr>
              <a:t>'(25 33 18 115 5 6 81 72)</a:t>
            </a:r>
            <a:r>
              <a:rPr lang="en-US" sz="2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8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533400" y="1339587"/>
            <a:ext cx="2443480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What do these return?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5410438" y="3382144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003998" y="4166094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6262309" y="4950044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5"/>
          <p:cNvSpPr txBox="1">
            <a:spLocks noChangeArrowheads="1"/>
          </p:cNvSpPr>
          <p:nvPr/>
        </p:nvSpPr>
        <p:spPr bwMode="auto">
          <a:xfrm>
            <a:off x="608012" y="228600"/>
            <a:ext cx="80025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200" i="1" dirty="0" smtClean="0">
                <a:solidFill>
                  <a:srgbClr val="009200"/>
                </a:solidFill>
                <a:latin typeface="Cambria" panose="02040503050406030204" pitchFamily="18" charset="0"/>
              </a:rPr>
              <a:t>Wow!</a:t>
            </a:r>
            <a:endParaRPr lang="en-US" altLang="en-US" sz="5200" dirty="0">
              <a:solidFill>
                <a:srgbClr val="009200"/>
              </a:solidFill>
              <a:latin typeface="Cambria" panose="02040503050406030204" pitchFamily="18" charset="0"/>
            </a:endParaRPr>
          </a:p>
        </p:txBody>
      </p:sp>
      <p:grpSp>
        <p:nvGrpSpPr>
          <p:cNvPr id="27653" name="Group 49"/>
          <p:cNvGrpSpPr>
            <a:grpSpLocks/>
          </p:cNvGrpSpPr>
          <p:nvPr/>
        </p:nvGrpSpPr>
        <p:grpSpPr bwMode="auto">
          <a:xfrm>
            <a:off x="154546" y="6135044"/>
            <a:ext cx="543286" cy="614671"/>
            <a:chOff x="2928" y="1051"/>
            <a:chExt cx="840" cy="957"/>
          </a:xfrm>
        </p:grpSpPr>
        <p:sp>
          <p:nvSpPr>
            <p:cNvPr id="2766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6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7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7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7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7832" y="5957144"/>
            <a:ext cx="2578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9200"/>
                </a:solidFill>
                <a:latin typeface="Cambria" panose="02040503050406030204" pitchFamily="18" charset="0"/>
              </a:rPr>
              <a:t>Looks like we've lost most of it!</a:t>
            </a:r>
            <a:endParaRPr lang="en-US" sz="1200" dirty="0">
              <a:solidFill>
                <a:srgbClr val="0092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9451" y="5029200"/>
            <a:ext cx="5484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u</a:t>
            </a:r>
            <a:r>
              <a:rPr lang="en-US" altLang="en-US" sz="3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 it or lose it strategy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32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5"/>
          <p:cNvSpPr txBox="1">
            <a:spLocks noChangeArrowheads="1"/>
          </p:cNvSpPr>
          <p:nvPr/>
        </p:nvSpPr>
        <p:spPr bwMode="auto">
          <a:xfrm>
            <a:off x="608012" y="228600"/>
            <a:ext cx="80025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200" i="1" dirty="0" smtClean="0">
                <a:solidFill>
                  <a:srgbClr val="009200"/>
                </a:solidFill>
                <a:latin typeface="Cambria" panose="02040503050406030204" pitchFamily="18" charset="0"/>
              </a:rPr>
              <a:t>Wow!</a:t>
            </a:r>
            <a:endParaRPr lang="en-US" altLang="en-US" sz="5200" dirty="0">
              <a:solidFill>
                <a:srgbClr val="009200"/>
              </a:solidFill>
              <a:latin typeface="Cambria" panose="02040503050406030204" pitchFamily="18" charset="0"/>
            </a:endParaRPr>
          </a:p>
        </p:txBody>
      </p:sp>
      <p:grpSp>
        <p:nvGrpSpPr>
          <p:cNvPr id="27653" name="Group 49"/>
          <p:cNvGrpSpPr>
            <a:grpSpLocks/>
          </p:cNvGrpSpPr>
          <p:nvPr/>
        </p:nvGrpSpPr>
        <p:grpSpPr bwMode="auto">
          <a:xfrm>
            <a:off x="154546" y="6135044"/>
            <a:ext cx="543286" cy="614671"/>
            <a:chOff x="2928" y="1051"/>
            <a:chExt cx="840" cy="957"/>
          </a:xfrm>
        </p:grpSpPr>
        <p:sp>
          <p:nvSpPr>
            <p:cNvPr id="2766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6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7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7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7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7832" y="5957144"/>
            <a:ext cx="2578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9200"/>
                </a:solidFill>
                <a:latin typeface="Cambria" panose="02040503050406030204" pitchFamily="18" charset="0"/>
              </a:rPr>
              <a:t>Looks like we've lost most of it!</a:t>
            </a:r>
            <a:endParaRPr lang="en-US" sz="1200" dirty="0">
              <a:solidFill>
                <a:srgbClr val="0092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9451" y="5029200"/>
            <a:ext cx="5484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u</a:t>
            </a:r>
            <a:r>
              <a:rPr lang="en-US" altLang="en-US" sz="3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 it or lose it strategy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 rot="20754370">
            <a:off x="-102579" y="727135"/>
            <a:ext cx="41795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Trees and tree algorithms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 rot="20754370">
            <a:off x="222960" y="1892635"/>
            <a:ext cx="4168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Graphs and graph algorithms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 rot="20754370">
            <a:off x="4939324" y="5669297"/>
            <a:ext cx="4166911" cy="5847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Functional </a:t>
            </a:r>
            <a:r>
              <a:rPr lang="en-US" altLang="en-US" sz="32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thinking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 rot="1242398">
            <a:off x="5871306" y="1038470"/>
            <a:ext cx="31042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higher-order functions     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(map, filter, sort, </a:t>
            </a:r>
            <a:r>
              <a:rPr lang="en-US" alt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foldr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rot="1242398">
            <a:off x="4982931" y="2466869"/>
            <a:ext cx="31042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lambda!   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(anonymous functions)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rot="857182">
            <a:off x="4073253" y="3893281"/>
            <a:ext cx="430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cons, append, list, …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21048160">
            <a:off x="193271" y="3536551"/>
            <a:ext cx="3720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Racket /LISP /Scheme syntax!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3429000" y="1133475"/>
            <a:ext cx="222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1142541" y="2474913"/>
            <a:ext cx="18678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Calibri" panose="020F0502020204030204" pitchFamily="34" charset="0"/>
              </a:rPr>
              <a:t>Declarative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21508" name="Rectangle 1028"/>
          <p:cNvSpPr>
            <a:spLocks noChangeArrowheads="1"/>
          </p:cNvSpPr>
          <p:nvPr/>
        </p:nvSpPr>
        <p:spPr bwMode="auto">
          <a:xfrm>
            <a:off x="5525628" y="2428875"/>
            <a:ext cx="18678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Calibri" panose="020F0502020204030204" pitchFamily="34" charset="0"/>
              </a:rPr>
              <a:t>Imperative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21509" name="Rectangle 1029"/>
          <p:cNvSpPr>
            <a:spLocks noChangeArrowheads="1"/>
          </p:cNvSpPr>
          <p:nvPr/>
        </p:nvSpPr>
        <p:spPr bwMode="auto">
          <a:xfrm>
            <a:off x="2383468" y="4603750"/>
            <a:ext cx="2189162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Functional Programming</a:t>
            </a:r>
          </a:p>
        </p:txBody>
      </p:sp>
      <p:sp>
        <p:nvSpPr>
          <p:cNvPr id="21510" name="Rectangle 1030"/>
          <p:cNvSpPr>
            <a:spLocks noChangeArrowheads="1"/>
          </p:cNvSpPr>
          <p:nvPr/>
        </p:nvSpPr>
        <p:spPr bwMode="auto">
          <a:xfrm>
            <a:off x="185738" y="4603750"/>
            <a:ext cx="218916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Logic Programming</a:t>
            </a:r>
          </a:p>
        </p:txBody>
      </p:sp>
      <p:sp>
        <p:nvSpPr>
          <p:cNvPr id="21511" name="Rectangle 1031"/>
          <p:cNvSpPr>
            <a:spLocks noChangeArrowheads="1"/>
          </p:cNvSpPr>
          <p:nvPr/>
        </p:nvSpPr>
        <p:spPr bwMode="auto">
          <a:xfrm>
            <a:off x="4581198" y="4603750"/>
            <a:ext cx="221426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Object-Oriented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21512" name="Rectangle 1032"/>
          <p:cNvSpPr>
            <a:spLocks noChangeArrowheads="1"/>
          </p:cNvSpPr>
          <p:nvPr/>
        </p:nvSpPr>
        <p:spPr bwMode="auto">
          <a:xfrm>
            <a:off x="6804025" y="4603750"/>
            <a:ext cx="208915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Low-level Programming</a:t>
            </a:r>
          </a:p>
        </p:txBody>
      </p:sp>
      <p:sp>
        <p:nvSpPr>
          <p:cNvPr id="21513" name="Line 1033"/>
          <p:cNvSpPr>
            <a:spLocks noChangeShapeType="1"/>
          </p:cNvSpPr>
          <p:nvPr/>
        </p:nvSpPr>
        <p:spPr bwMode="auto">
          <a:xfrm flipH="1">
            <a:off x="2701925" y="1735138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34"/>
          <p:cNvSpPr>
            <a:spLocks noChangeShapeType="1"/>
          </p:cNvSpPr>
          <p:nvPr/>
        </p:nvSpPr>
        <p:spPr bwMode="auto">
          <a:xfrm>
            <a:off x="5111750" y="1725613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035"/>
          <p:cNvSpPr>
            <a:spLocks noChangeShapeType="1"/>
          </p:cNvSpPr>
          <p:nvPr/>
        </p:nvSpPr>
        <p:spPr bwMode="auto">
          <a:xfrm flipH="1">
            <a:off x="1190625" y="3333750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036"/>
          <p:cNvSpPr>
            <a:spLocks noChangeShapeType="1"/>
          </p:cNvSpPr>
          <p:nvPr/>
        </p:nvSpPr>
        <p:spPr bwMode="auto">
          <a:xfrm>
            <a:off x="2420938" y="3298825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037"/>
          <p:cNvSpPr>
            <a:spLocks noChangeShapeType="1"/>
          </p:cNvSpPr>
          <p:nvPr/>
        </p:nvSpPr>
        <p:spPr bwMode="auto">
          <a:xfrm flipH="1">
            <a:off x="5686425" y="3254375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038"/>
          <p:cNvSpPr>
            <a:spLocks noChangeShapeType="1"/>
          </p:cNvSpPr>
          <p:nvPr/>
        </p:nvSpPr>
        <p:spPr bwMode="auto">
          <a:xfrm>
            <a:off x="6916738" y="3219450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042"/>
          <p:cNvSpPr txBox="1">
            <a:spLocks noChangeArrowheads="1"/>
          </p:cNvSpPr>
          <p:nvPr/>
        </p:nvSpPr>
        <p:spPr bwMode="auto">
          <a:xfrm>
            <a:off x="817563" y="230188"/>
            <a:ext cx="755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The CS 60 language tree:</a:t>
            </a:r>
          </a:p>
        </p:txBody>
      </p:sp>
      <p:sp>
        <p:nvSpPr>
          <p:cNvPr id="21521" name="Text Box 1043"/>
          <p:cNvSpPr txBox="1">
            <a:spLocks noChangeArrowheads="1"/>
          </p:cNvSpPr>
          <p:nvPr/>
        </p:nvSpPr>
        <p:spPr bwMode="auto">
          <a:xfrm>
            <a:off x="2514600" y="5521325"/>
            <a:ext cx="160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cs typeface="Times New Roman" pitchFamily="1" charset="0"/>
              </a:rPr>
              <a:t>Racket</a:t>
            </a:r>
          </a:p>
        </p:txBody>
      </p:sp>
      <p:sp>
        <p:nvSpPr>
          <p:cNvPr id="21522" name="Text Box 1044"/>
          <p:cNvSpPr txBox="1">
            <a:spLocks noChangeArrowheads="1"/>
          </p:cNvSpPr>
          <p:nvPr/>
        </p:nvSpPr>
        <p:spPr bwMode="auto">
          <a:xfrm>
            <a:off x="4938713" y="5521325"/>
            <a:ext cx="1341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 dirty="0">
                <a:solidFill>
                  <a:schemeClr val="bg1">
                    <a:lumMod val="65000"/>
                  </a:schemeClr>
                </a:solidFill>
                <a:cs typeface="Times New Roman" pitchFamily="1" charset="0"/>
              </a:rPr>
              <a:t>Java</a:t>
            </a:r>
          </a:p>
        </p:txBody>
      </p:sp>
      <p:sp>
        <p:nvSpPr>
          <p:cNvPr id="14355" name="Text Box 1045"/>
          <p:cNvSpPr txBox="1">
            <a:spLocks noChangeArrowheads="1"/>
          </p:cNvSpPr>
          <p:nvPr/>
        </p:nvSpPr>
        <p:spPr bwMode="auto">
          <a:xfrm>
            <a:off x="7086600" y="5522913"/>
            <a:ext cx="1603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cs typeface="Times New Roman" pitchFamily="1" charset="0"/>
              </a:rPr>
              <a:t>JFlap</a:t>
            </a:r>
            <a:endParaRPr lang="en-US" sz="2800" b="1" dirty="0">
              <a:solidFill>
                <a:schemeClr val="bg1">
                  <a:lumMod val="65000"/>
                </a:schemeClr>
              </a:solidFill>
              <a:cs typeface="Times New Roman" pitchFamily="1" charset="0"/>
            </a:endParaRPr>
          </a:p>
        </p:txBody>
      </p:sp>
      <p:sp>
        <p:nvSpPr>
          <p:cNvPr id="21524" name="Text Box 1046"/>
          <p:cNvSpPr txBox="1">
            <a:spLocks noChangeArrowheads="1"/>
          </p:cNvSpPr>
          <p:nvPr/>
        </p:nvSpPr>
        <p:spPr bwMode="auto">
          <a:xfrm>
            <a:off x="457200" y="5522913"/>
            <a:ext cx="1603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 dirty="0">
                <a:solidFill>
                  <a:schemeClr val="bg1">
                    <a:lumMod val="65000"/>
                  </a:schemeClr>
                </a:solidFill>
                <a:cs typeface="Times New Roman" pitchFamily="1" charset="0"/>
              </a:rPr>
              <a:t>Prolog</a:t>
            </a:r>
          </a:p>
        </p:txBody>
      </p:sp>
      <p:grpSp>
        <p:nvGrpSpPr>
          <p:cNvPr id="21525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96200" y="1666875"/>
            <a:ext cx="381000" cy="457200"/>
            <a:chOff x="2928" y="1051"/>
            <a:chExt cx="840" cy="957"/>
          </a:xfrm>
        </p:grpSpPr>
        <p:sp>
          <p:nvSpPr>
            <p:cNvPr id="21536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38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39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0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1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2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3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4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5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6" name="Text Box 1061"/>
          <p:cNvSpPr txBox="1">
            <a:spLocks noChangeArrowheads="1"/>
          </p:cNvSpPr>
          <p:nvPr/>
        </p:nvSpPr>
        <p:spPr bwMode="auto">
          <a:xfrm>
            <a:off x="6935788" y="2173288"/>
            <a:ext cx="1985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dirty="0">
                <a:solidFill>
                  <a:srgbClr val="04841C"/>
                </a:solidFill>
                <a:latin typeface="Calibri" panose="020F0502020204030204" pitchFamily="34" charset="0"/>
              </a:rPr>
              <a:t>What mood am I in today? </a:t>
            </a:r>
          </a:p>
        </p:txBody>
      </p:sp>
      <p:sp>
        <p:nvSpPr>
          <p:cNvPr id="21527" name="Line 1062"/>
          <p:cNvSpPr>
            <a:spLocks noChangeShapeType="1"/>
          </p:cNvSpPr>
          <p:nvPr/>
        </p:nvSpPr>
        <p:spPr bwMode="auto">
          <a:xfrm>
            <a:off x="457200" y="6380163"/>
            <a:ext cx="82296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1063"/>
          <p:cNvSpPr txBox="1">
            <a:spLocks noChangeArrowheads="1"/>
          </p:cNvSpPr>
          <p:nvPr/>
        </p:nvSpPr>
        <p:spPr bwMode="auto">
          <a:xfrm>
            <a:off x="6240463" y="6399587"/>
            <a:ext cx="2324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closer to the machine</a:t>
            </a:r>
          </a:p>
        </p:txBody>
      </p:sp>
      <p:sp>
        <p:nvSpPr>
          <p:cNvPr id="21529" name="Text Box 1064"/>
          <p:cNvSpPr txBox="1">
            <a:spLocks noChangeArrowheads="1"/>
          </p:cNvSpPr>
          <p:nvPr/>
        </p:nvSpPr>
        <p:spPr bwMode="auto">
          <a:xfrm>
            <a:off x="609600" y="6399587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more abstraction away from the machine</a:t>
            </a:r>
          </a:p>
        </p:txBody>
      </p:sp>
      <p:sp>
        <p:nvSpPr>
          <p:cNvPr id="21530" name="Text Box 1065"/>
          <p:cNvSpPr txBox="1">
            <a:spLocks noChangeArrowheads="1"/>
          </p:cNvSpPr>
          <p:nvPr/>
        </p:nvSpPr>
        <p:spPr bwMode="auto">
          <a:xfrm>
            <a:off x="2254250" y="59944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dirty="0">
                <a:solidFill>
                  <a:srgbClr val="0703F3"/>
                </a:solidFill>
                <a:latin typeface="Arial" charset="0"/>
              </a:rPr>
              <a:t>algorithms via functions</a:t>
            </a:r>
          </a:p>
        </p:txBody>
      </p:sp>
      <p:sp>
        <p:nvSpPr>
          <p:cNvPr id="21531" name="Text Box 1066"/>
          <p:cNvSpPr txBox="1">
            <a:spLocks noChangeArrowheads="1"/>
          </p:cNvSpPr>
          <p:nvPr/>
        </p:nvSpPr>
        <p:spPr bwMode="auto">
          <a:xfrm>
            <a:off x="4572000" y="59944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data structures</a:t>
            </a:r>
          </a:p>
        </p:txBody>
      </p:sp>
      <p:sp>
        <p:nvSpPr>
          <p:cNvPr id="21533" name="Text Box 1065"/>
          <p:cNvSpPr txBox="1">
            <a:spLocks noChangeArrowheads="1"/>
          </p:cNvSpPr>
          <p:nvPr/>
        </p:nvSpPr>
        <p:spPr bwMode="auto">
          <a:xfrm>
            <a:off x="344488" y="5932488"/>
            <a:ext cx="176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i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simply describe the problem - and I'll solve it!</a:t>
            </a:r>
          </a:p>
        </p:txBody>
      </p:sp>
      <p:sp>
        <p:nvSpPr>
          <p:cNvPr id="45" name="Text Box 1066"/>
          <p:cNvSpPr txBox="1">
            <a:spLocks noChangeArrowheads="1"/>
          </p:cNvSpPr>
          <p:nvPr/>
        </p:nvSpPr>
        <p:spPr bwMode="auto">
          <a:xfrm>
            <a:off x="6858000" y="60102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1" charset="-128"/>
              </a:rPr>
              <a:t>machine models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3422826" y="4343224"/>
            <a:ext cx="471311" cy="378178"/>
          </a:xfrm>
          <a:prstGeom prst="star5">
            <a:avLst/>
          </a:prstGeom>
          <a:solidFill>
            <a:srgbClr val="0333FF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3429000" y="1133475"/>
            <a:ext cx="222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1142541" y="2474913"/>
            <a:ext cx="18678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Calibri" panose="020F0502020204030204" pitchFamily="34" charset="0"/>
              </a:rPr>
              <a:t>Declarative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21508" name="Rectangle 1028"/>
          <p:cNvSpPr>
            <a:spLocks noChangeArrowheads="1"/>
          </p:cNvSpPr>
          <p:nvPr/>
        </p:nvSpPr>
        <p:spPr bwMode="auto">
          <a:xfrm>
            <a:off x="5525628" y="2428875"/>
            <a:ext cx="18678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Calibri" panose="020F0502020204030204" pitchFamily="34" charset="0"/>
              </a:rPr>
              <a:t>Imperative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21509" name="Rectangle 1029"/>
          <p:cNvSpPr>
            <a:spLocks noChangeArrowheads="1"/>
          </p:cNvSpPr>
          <p:nvPr/>
        </p:nvSpPr>
        <p:spPr bwMode="auto">
          <a:xfrm>
            <a:off x="2383468" y="4603750"/>
            <a:ext cx="2189162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Functional Programming</a:t>
            </a:r>
          </a:p>
        </p:txBody>
      </p:sp>
      <p:sp>
        <p:nvSpPr>
          <p:cNvPr id="21510" name="Rectangle 1030"/>
          <p:cNvSpPr>
            <a:spLocks noChangeArrowheads="1"/>
          </p:cNvSpPr>
          <p:nvPr/>
        </p:nvSpPr>
        <p:spPr bwMode="auto">
          <a:xfrm>
            <a:off x="185738" y="4603750"/>
            <a:ext cx="2189162" cy="830997"/>
          </a:xfrm>
          <a:prstGeom prst="rect">
            <a:avLst/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Logic Programming</a:t>
            </a:r>
          </a:p>
        </p:txBody>
      </p:sp>
      <p:sp>
        <p:nvSpPr>
          <p:cNvPr id="21511" name="Rectangle 1031"/>
          <p:cNvSpPr>
            <a:spLocks noChangeArrowheads="1"/>
          </p:cNvSpPr>
          <p:nvPr/>
        </p:nvSpPr>
        <p:spPr bwMode="auto">
          <a:xfrm>
            <a:off x="4581198" y="4603750"/>
            <a:ext cx="2214260" cy="830997"/>
          </a:xfrm>
          <a:prstGeom prst="rect">
            <a:avLst/>
          </a:prstGeom>
          <a:solidFill>
            <a:srgbClr val="FFCAC7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Object-Oriented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21512" name="Rectangle 1032"/>
          <p:cNvSpPr>
            <a:spLocks noChangeArrowheads="1"/>
          </p:cNvSpPr>
          <p:nvPr/>
        </p:nvSpPr>
        <p:spPr bwMode="auto">
          <a:xfrm>
            <a:off x="6804025" y="4603750"/>
            <a:ext cx="2089150" cy="83099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Low-level Programming</a:t>
            </a:r>
          </a:p>
        </p:txBody>
      </p:sp>
      <p:sp>
        <p:nvSpPr>
          <p:cNvPr id="21513" name="Line 1033"/>
          <p:cNvSpPr>
            <a:spLocks noChangeShapeType="1"/>
          </p:cNvSpPr>
          <p:nvPr/>
        </p:nvSpPr>
        <p:spPr bwMode="auto">
          <a:xfrm flipH="1">
            <a:off x="2701925" y="1735138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34"/>
          <p:cNvSpPr>
            <a:spLocks noChangeShapeType="1"/>
          </p:cNvSpPr>
          <p:nvPr/>
        </p:nvSpPr>
        <p:spPr bwMode="auto">
          <a:xfrm>
            <a:off x="5111750" y="1725613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035"/>
          <p:cNvSpPr>
            <a:spLocks noChangeShapeType="1"/>
          </p:cNvSpPr>
          <p:nvPr/>
        </p:nvSpPr>
        <p:spPr bwMode="auto">
          <a:xfrm flipH="1">
            <a:off x="1190625" y="3333750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036"/>
          <p:cNvSpPr>
            <a:spLocks noChangeShapeType="1"/>
          </p:cNvSpPr>
          <p:nvPr/>
        </p:nvSpPr>
        <p:spPr bwMode="auto">
          <a:xfrm>
            <a:off x="2420938" y="3298825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037"/>
          <p:cNvSpPr>
            <a:spLocks noChangeShapeType="1"/>
          </p:cNvSpPr>
          <p:nvPr/>
        </p:nvSpPr>
        <p:spPr bwMode="auto">
          <a:xfrm flipH="1">
            <a:off x="5686425" y="3254375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038"/>
          <p:cNvSpPr>
            <a:spLocks noChangeShapeType="1"/>
          </p:cNvSpPr>
          <p:nvPr/>
        </p:nvSpPr>
        <p:spPr bwMode="auto">
          <a:xfrm>
            <a:off x="6916738" y="3219450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042"/>
          <p:cNvSpPr txBox="1">
            <a:spLocks noChangeArrowheads="1"/>
          </p:cNvSpPr>
          <p:nvPr/>
        </p:nvSpPr>
        <p:spPr bwMode="auto">
          <a:xfrm>
            <a:off x="817563" y="230188"/>
            <a:ext cx="755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The CS 60 language tree:</a:t>
            </a:r>
          </a:p>
        </p:txBody>
      </p:sp>
      <p:sp>
        <p:nvSpPr>
          <p:cNvPr id="21521" name="Text Box 1043"/>
          <p:cNvSpPr txBox="1">
            <a:spLocks noChangeArrowheads="1"/>
          </p:cNvSpPr>
          <p:nvPr/>
        </p:nvSpPr>
        <p:spPr bwMode="auto">
          <a:xfrm>
            <a:off x="2514600" y="5521325"/>
            <a:ext cx="160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cs typeface="Times New Roman" pitchFamily="1" charset="0"/>
              </a:rPr>
              <a:t>Racket</a:t>
            </a:r>
          </a:p>
        </p:txBody>
      </p:sp>
      <p:sp>
        <p:nvSpPr>
          <p:cNvPr id="21522" name="Text Box 1044"/>
          <p:cNvSpPr txBox="1">
            <a:spLocks noChangeArrowheads="1"/>
          </p:cNvSpPr>
          <p:nvPr/>
        </p:nvSpPr>
        <p:spPr bwMode="auto">
          <a:xfrm>
            <a:off x="4938713" y="5521325"/>
            <a:ext cx="1341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cs typeface="Times New Roman" pitchFamily="1" charset="0"/>
              </a:rPr>
              <a:t>Java</a:t>
            </a:r>
          </a:p>
        </p:txBody>
      </p:sp>
      <p:sp>
        <p:nvSpPr>
          <p:cNvPr id="14355" name="Text Box 1045"/>
          <p:cNvSpPr txBox="1">
            <a:spLocks noChangeArrowheads="1"/>
          </p:cNvSpPr>
          <p:nvPr/>
        </p:nvSpPr>
        <p:spPr bwMode="auto">
          <a:xfrm>
            <a:off x="7086600" y="5522913"/>
            <a:ext cx="1603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CC0099"/>
                </a:solidFill>
                <a:cs typeface="Times New Roman" pitchFamily="1" charset="0"/>
              </a:rPr>
              <a:t>JFlap</a:t>
            </a:r>
            <a:endParaRPr lang="en-US" sz="2800" b="1" dirty="0">
              <a:solidFill>
                <a:srgbClr val="CC0099"/>
              </a:solidFill>
              <a:cs typeface="Times New Roman" pitchFamily="1" charset="0"/>
            </a:endParaRPr>
          </a:p>
        </p:txBody>
      </p:sp>
      <p:sp>
        <p:nvSpPr>
          <p:cNvPr id="21524" name="Text Box 1046"/>
          <p:cNvSpPr txBox="1">
            <a:spLocks noChangeArrowheads="1"/>
          </p:cNvSpPr>
          <p:nvPr/>
        </p:nvSpPr>
        <p:spPr bwMode="auto">
          <a:xfrm>
            <a:off x="457200" y="5522913"/>
            <a:ext cx="1603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 dirty="0">
                <a:solidFill>
                  <a:srgbClr val="009200"/>
                </a:solidFill>
                <a:cs typeface="Times New Roman" pitchFamily="1" charset="0"/>
              </a:rPr>
              <a:t>Prolog</a:t>
            </a:r>
          </a:p>
        </p:txBody>
      </p:sp>
      <p:grpSp>
        <p:nvGrpSpPr>
          <p:cNvPr id="21525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96200" y="1666875"/>
            <a:ext cx="381000" cy="457200"/>
            <a:chOff x="2928" y="1051"/>
            <a:chExt cx="840" cy="957"/>
          </a:xfrm>
        </p:grpSpPr>
        <p:sp>
          <p:nvSpPr>
            <p:cNvPr id="21536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38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39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0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1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2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3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4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5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6" name="Text Box 1061"/>
          <p:cNvSpPr txBox="1">
            <a:spLocks noChangeArrowheads="1"/>
          </p:cNvSpPr>
          <p:nvPr/>
        </p:nvSpPr>
        <p:spPr bwMode="auto">
          <a:xfrm>
            <a:off x="6935788" y="2173288"/>
            <a:ext cx="1985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dirty="0">
                <a:solidFill>
                  <a:srgbClr val="04841C"/>
                </a:solidFill>
                <a:latin typeface="Calibri" panose="020F0502020204030204" pitchFamily="34" charset="0"/>
              </a:rPr>
              <a:t>What mood am I in today? </a:t>
            </a:r>
          </a:p>
        </p:txBody>
      </p:sp>
      <p:sp>
        <p:nvSpPr>
          <p:cNvPr id="21527" name="Line 1062"/>
          <p:cNvSpPr>
            <a:spLocks noChangeShapeType="1"/>
          </p:cNvSpPr>
          <p:nvPr/>
        </p:nvSpPr>
        <p:spPr bwMode="auto">
          <a:xfrm>
            <a:off x="457200" y="6380163"/>
            <a:ext cx="82296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1063"/>
          <p:cNvSpPr txBox="1">
            <a:spLocks noChangeArrowheads="1"/>
          </p:cNvSpPr>
          <p:nvPr/>
        </p:nvSpPr>
        <p:spPr bwMode="auto">
          <a:xfrm>
            <a:off x="6240463" y="6399587"/>
            <a:ext cx="2324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closer to the machine</a:t>
            </a:r>
          </a:p>
        </p:txBody>
      </p:sp>
      <p:sp>
        <p:nvSpPr>
          <p:cNvPr id="21529" name="Text Box 1064"/>
          <p:cNvSpPr txBox="1">
            <a:spLocks noChangeArrowheads="1"/>
          </p:cNvSpPr>
          <p:nvPr/>
        </p:nvSpPr>
        <p:spPr bwMode="auto">
          <a:xfrm>
            <a:off x="609600" y="6399587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more abstraction away from the machine</a:t>
            </a:r>
          </a:p>
        </p:txBody>
      </p:sp>
      <p:sp>
        <p:nvSpPr>
          <p:cNvPr id="21530" name="Text Box 1065"/>
          <p:cNvSpPr txBox="1">
            <a:spLocks noChangeArrowheads="1"/>
          </p:cNvSpPr>
          <p:nvPr/>
        </p:nvSpPr>
        <p:spPr bwMode="auto">
          <a:xfrm>
            <a:off x="2254250" y="59944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dirty="0">
                <a:solidFill>
                  <a:srgbClr val="0703F3"/>
                </a:solidFill>
                <a:latin typeface="Arial" charset="0"/>
              </a:rPr>
              <a:t>algorithms via functions</a:t>
            </a:r>
          </a:p>
        </p:txBody>
      </p:sp>
      <p:sp>
        <p:nvSpPr>
          <p:cNvPr id="21531" name="Text Box 1066"/>
          <p:cNvSpPr txBox="1">
            <a:spLocks noChangeArrowheads="1"/>
          </p:cNvSpPr>
          <p:nvPr/>
        </p:nvSpPr>
        <p:spPr bwMode="auto">
          <a:xfrm>
            <a:off x="4572000" y="59944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>
                <a:solidFill>
                  <a:srgbClr val="C00000"/>
                </a:solidFill>
                <a:latin typeface="Arial" charset="0"/>
              </a:rPr>
              <a:t>data structures</a:t>
            </a:r>
          </a:p>
        </p:txBody>
      </p:sp>
      <p:sp>
        <p:nvSpPr>
          <p:cNvPr id="21533" name="Text Box 1065"/>
          <p:cNvSpPr txBox="1">
            <a:spLocks noChangeArrowheads="1"/>
          </p:cNvSpPr>
          <p:nvPr/>
        </p:nvSpPr>
        <p:spPr bwMode="auto">
          <a:xfrm>
            <a:off x="344488" y="5932488"/>
            <a:ext cx="176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i="1">
                <a:solidFill>
                  <a:srgbClr val="009200"/>
                </a:solidFill>
                <a:latin typeface="Arial" charset="0"/>
              </a:rPr>
              <a:t>simply describe the problem - and I'll solve it!</a:t>
            </a:r>
          </a:p>
        </p:txBody>
      </p:sp>
      <p:sp>
        <p:nvSpPr>
          <p:cNvPr id="45" name="Text Box 1066"/>
          <p:cNvSpPr txBox="1">
            <a:spLocks noChangeArrowheads="1"/>
          </p:cNvSpPr>
          <p:nvPr/>
        </p:nvSpPr>
        <p:spPr bwMode="auto">
          <a:xfrm>
            <a:off x="6858000" y="60102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CC0099"/>
                </a:solidFill>
                <a:latin typeface="Arial" charset="0"/>
                <a:ea typeface="ＭＳ Ｐゴシック" pitchFamily="1" charset="-128"/>
              </a:rPr>
              <a:t>machine models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3422826" y="4343224"/>
            <a:ext cx="471311" cy="378178"/>
          </a:xfrm>
          <a:prstGeom prst="star5">
            <a:avLst/>
          </a:prstGeom>
          <a:solidFill>
            <a:srgbClr val="0333FF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3429000" y="1133475"/>
            <a:ext cx="222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1142541" y="2474913"/>
            <a:ext cx="18678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i="1" dirty="0">
                <a:solidFill>
                  <a:schemeClr val="tx1"/>
                </a:solidFill>
                <a:latin typeface="Calibri" panose="020F0502020204030204" pitchFamily="34" charset="0"/>
              </a:rPr>
              <a:t>Declarative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21508" name="Rectangle 1028"/>
          <p:cNvSpPr>
            <a:spLocks noChangeArrowheads="1"/>
          </p:cNvSpPr>
          <p:nvPr/>
        </p:nvSpPr>
        <p:spPr bwMode="auto">
          <a:xfrm>
            <a:off x="5525628" y="2428875"/>
            <a:ext cx="18678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i="1">
                <a:solidFill>
                  <a:schemeClr val="tx1"/>
                </a:solidFill>
                <a:latin typeface="Calibri" panose="020F0502020204030204" pitchFamily="34" charset="0"/>
              </a:rPr>
              <a:t>Imperative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21513" name="Line 1033"/>
          <p:cNvSpPr>
            <a:spLocks noChangeShapeType="1"/>
          </p:cNvSpPr>
          <p:nvPr/>
        </p:nvSpPr>
        <p:spPr bwMode="auto">
          <a:xfrm flipH="1">
            <a:off x="2701925" y="1735138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34"/>
          <p:cNvSpPr>
            <a:spLocks noChangeShapeType="1"/>
          </p:cNvSpPr>
          <p:nvPr/>
        </p:nvSpPr>
        <p:spPr bwMode="auto">
          <a:xfrm>
            <a:off x="5111750" y="1725613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035"/>
          <p:cNvSpPr>
            <a:spLocks noChangeShapeType="1"/>
          </p:cNvSpPr>
          <p:nvPr/>
        </p:nvSpPr>
        <p:spPr bwMode="auto">
          <a:xfrm flipH="1">
            <a:off x="1190625" y="3333750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036"/>
          <p:cNvSpPr>
            <a:spLocks noChangeShapeType="1"/>
          </p:cNvSpPr>
          <p:nvPr/>
        </p:nvSpPr>
        <p:spPr bwMode="auto">
          <a:xfrm>
            <a:off x="2420938" y="3298825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037"/>
          <p:cNvSpPr>
            <a:spLocks noChangeShapeType="1"/>
          </p:cNvSpPr>
          <p:nvPr/>
        </p:nvSpPr>
        <p:spPr bwMode="auto">
          <a:xfrm flipH="1">
            <a:off x="5686425" y="3254375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038"/>
          <p:cNvSpPr>
            <a:spLocks noChangeShapeType="1"/>
          </p:cNvSpPr>
          <p:nvPr/>
        </p:nvSpPr>
        <p:spPr bwMode="auto">
          <a:xfrm>
            <a:off x="6916738" y="3219450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042"/>
          <p:cNvSpPr txBox="1">
            <a:spLocks noChangeArrowheads="1"/>
          </p:cNvSpPr>
          <p:nvPr/>
        </p:nvSpPr>
        <p:spPr bwMode="auto">
          <a:xfrm>
            <a:off x="817563" y="230188"/>
            <a:ext cx="755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The CS 60 language tree:</a:t>
            </a:r>
          </a:p>
        </p:txBody>
      </p:sp>
      <p:sp>
        <p:nvSpPr>
          <p:cNvPr id="21521" name="Text Box 1043"/>
          <p:cNvSpPr txBox="1">
            <a:spLocks noChangeArrowheads="1"/>
          </p:cNvSpPr>
          <p:nvPr/>
        </p:nvSpPr>
        <p:spPr bwMode="auto">
          <a:xfrm>
            <a:off x="2514600" y="5521325"/>
            <a:ext cx="160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cs typeface="Times New Roman" pitchFamily="1" charset="0"/>
              </a:rPr>
              <a:t>Racket</a:t>
            </a:r>
          </a:p>
        </p:txBody>
      </p:sp>
      <p:sp>
        <p:nvSpPr>
          <p:cNvPr id="21522" name="Text Box 1044"/>
          <p:cNvSpPr txBox="1">
            <a:spLocks noChangeArrowheads="1"/>
          </p:cNvSpPr>
          <p:nvPr/>
        </p:nvSpPr>
        <p:spPr bwMode="auto">
          <a:xfrm>
            <a:off x="4938713" y="5521325"/>
            <a:ext cx="1341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cs typeface="Times New Roman" pitchFamily="1" charset="0"/>
              </a:rPr>
              <a:t>Java</a:t>
            </a:r>
          </a:p>
        </p:txBody>
      </p:sp>
      <p:sp>
        <p:nvSpPr>
          <p:cNvPr id="14355" name="Text Box 1045"/>
          <p:cNvSpPr txBox="1">
            <a:spLocks noChangeArrowheads="1"/>
          </p:cNvSpPr>
          <p:nvPr/>
        </p:nvSpPr>
        <p:spPr bwMode="auto">
          <a:xfrm>
            <a:off x="7086600" y="5522913"/>
            <a:ext cx="1603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CC0099"/>
                </a:solidFill>
                <a:cs typeface="Times New Roman" pitchFamily="1" charset="0"/>
              </a:rPr>
              <a:t>JFlap</a:t>
            </a:r>
            <a:endParaRPr lang="en-US" sz="2800" b="1" dirty="0">
              <a:solidFill>
                <a:srgbClr val="CC0099"/>
              </a:solidFill>
              <a:cs typeface="Times New Roman" pitchFamily="1" charset="0"/>
            </a:endParaRPr>
          </a:p>
        </p:txBody>
      </p:sp>
      <p:sp>
        <p:nvSpPr>
          <p:cNvPr id="21524" name="Text Box 1046"/>
          <p:cNvSpPr txBox="1">
            <a:spLocks noChangeArrowheads="1"/>
          </p:cNvSpPr>
          <p:nvPr/>
        </p:nvSpPr>
        <p:spPr bwMode="auto">
          <a:xfrm>
            <a:off x="457200" y="5522913"/>
            <a:ext cx="1603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 dirty="0">
                <a:solidFill>
                  <a:srgbClr val="009200"/>
                </a:solidFill>
                <a:cs typeface="Times New Roman" pitchFamily="1" charset="0"/>
              </a:rPr>
              <a:t>Prolog</a:t>
            </a:r>
          </a:p>
        </p:txBody>
      </p:sp>
      <p:grpSp>
        <p:nvGrpSpPr>
          <p:cNvPr id="21525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96200" y="1666875"/>
            <a:ext cx="381000" cy="457200"/>
            <a:chOff x="2928" y="1051"/>
            <a:chExt cx="840" cy="957"/>
          </a:xfrm>
        </p:grpSpPr>
        <p:sp>
          <p:nvSpPr>
            <p:cNvPr id="21536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38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39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0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1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2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3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4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45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6" name="Text Box 1061"/>
          <p:cNvSpPr txBox="1">
            <a:spLocks noChangeArrowheads="1"/>
          </p:cNvSpPr>
          <p:nvPr/>
        </p:nvSpPr>
        <p:spPr bwMode="auto">
          <a:xfrm>
            <a:off x="6935788" y="2173288"/>
            <a:ext cx="1985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dirty="0">
                <a:solidFill>
                  <a:srgbClr val="04841C"/>
                </a:solidFill>
                <a:latin typeface="Calibri" panose="020F0502020204030204" pitchFamily="34" charset="0"/>
              </a:rPr>
              <a:t>What mood am I in today? </a:t>
            </a:r>
          </a:p>
        </p:txBody>
      </p:sp>
      <p:sp>
        <p:nvSpPr>
          <p:cNvPr id="21527" name="Line 1062"/>
          <p:cNvSpPr>
            <a:spLocks noChangeShapeType="1"/>
          </p:cNvSpPr>
          <p:nvPr/>
        </p:nvSpPr>
        <p:spPr bwMode="auto">
          <a:xfrm>
            <a:off x="457200" y="6380163"/>
            <a:ext cx="82296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1063"/>
          <p:cNvSpPr txBox="1">
            <a:spLocks noChangeArrowheads="1"/>
          </p:cNvSpPr>
          <p:nvPr/>
        </p:nvSpPr>
        <p:spPr bwMode="auto">
          <a:xfrm>
            <a:off x="6240463" y="6399587"/>
            <a:ext cx="2324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closer to the machine</a:t>
            </a:r>
          </a:p>
        </p:txBody>
      </p:sp>
      <p:sp>
        <p:nvSpPr>
          <p:cNvPr id="21529" name="Text Box 1064"/>
          <p:cNvSpPr txBox="1">
            <a:spLocks noChangeArrowheads="1"/>
          </p:cNvSpPr>
          <p:nvPr/>
        </p:nvSpPr>
        <p:spPr bwMode="auto">
          <a:xfrm>
            <a:off x="609600" y="6399587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more abstraction away from the machine</a:t>
            </a:r>
          </a:p>
        </p:txBody>
      </p:sp>
      <p:sp>
        <p:nvSpPr>
          <p:cNvPr id="21530" name="Text Box 1065"/>
          <p:cNvSpPr txBox="1">
            <a:spLocks noChangeArrowheads="1"/>
          </p:cNvSpPr>
          <p:nvPr/>
        </p:nvSpPr>
        <p:spPr bwMode="auto">
          <a:xfrm>
            <a:off x="2254250" y="59944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dirty="0">
                <a:solidFill>
                  <a:srgbClr val="0703F3"/>
                </a:solidFill>
                <a:latin typeface="Arial" charset="0"/>
              </a:rPr>
              <a:t>algorithms via functions</a:t>
            </a:r>
          </a:p>
        </p:txBody>
      </p:sp>
      <p:sp>
        <p:nvSpPr>
          <p:cNvPr id="21531" name="Text Box 1066"/>
          <p:cNvSpPr txBox="1">
            <a:spLocks noChangeArrowheads="1"/>
          </p:cNvSpPr>
          <p:nvPr/>
        </p:nvSpPr>
        <p:spPr bwMode="auto">
          <a:xfrm>
            <a:off x="4572000" y="59944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>
                <a:solidFill>
                  <a:srgbClr val="C00000"/>
                </a:solidFill>
                <a:latin typeface="Arial" charset="0"/>
              </a:rPr>
              <a:t>data structures</a:t>
            </a:r>
          </a:p>
        </p:txBody>
      </p:sp>
      <p:sp>
        <p:nvSpPr>
          <p:cNvPr id="21533" name="Text Box 1065"/>
          <p:cNvSpPr txBox="1">
            <a:spLocks noChangeArrowheads="1"/>
          </p:cNvSpPr>
          <p:nvPr/>
        </p:nvSpPr>
        <p:spPr bwMode="auto">
          <a:xfrm>
            <a:off x="344488" y="5932488"/>
            <a:ext cx="176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i="1">
                <a:solidFill>
                  <a:srgbClr val="009200"/>
                </a:solidFill>
                <a:latin typeface="Arial" charset="0"/>
              </a:rPr>
              <a:t>simply describe the problem - and I'll solve it!</a:t>
            </a:r>
          </a:p>
        </p:txBody>
      </p:sp>
      <p:sp>
        <p:nvSpPr>
          <p:cNvPr id="45" name="Text Box 1066"/>
          <p:cNvSpPr txBox="1">
            <a:spLocks noChangeArrowheads="1"/>
          </p:cNvSpPr>
          <p:nvPr/>
        </p:nvSpPr>
        <p:spPr bwMode="auto">
          <a:xfrm>
            <a:off x="6858000" y="60102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CC0099"/>
                </a:solidFill>
                <a:latin typeface="Arial" charset="0"/>
                <a:ea typeface="ＭＳ Ｐゴシック" pitchFamily="1" charset="-128"/>
              </a:rPr>
              <a:t>machine models</a:t>
            </a:r>
          </a:p>
        </p:txBody>
      </p:sp>
      <p:sp>
        <p:nvSpPr>
          <p:cNvPr id="46" name="Circular Arrow 45"/>
          <p:cNvSpPr/>
          <p:nvPr/>
        </p:nvSpPr>
        <p:spPr>
          <a:xfrm flipH="1">
            <a:off x="758825" y="3038475"/>
            <a:ext cx="2898775" cy="3336925"/>
          </a:xfrm>
          <a:prstGeom prst="circularArrow">
            <a:avLst>
              <a:gd name="adj1" fmla="val 6832"/>
              <a:gd name="adj2" fmla="val 1142319"/>
              <a:gd name="adj3" fmla="val 20358710"/>
              <a:gd name="adj4" fmla="val 10800000"/>
              <a:gd name="adj5" fmla="val 12500"/>
            </a:avLst>
          </a:prstGeom>
          <a:solidFill>
            <a:srgbClr val="CEEAB0"/>
          </a:solidFill>
          <a:ln w="28575">
            <a:solidFill>
              <a:srgbClr val="009200"/>
            </a:solidFill>
          </a:ln>
        </p:spPr>
        <p:txBody>
          <a:bodyPr wrap="square" anchor="ctr">
            <a:spAutoFit/>
          </a:bodyPr>
          <a:lstStyle/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1027"/>
          <p:cNvSpPr>
            <a:spLocks noChangeArrowheads="1"/>
          </p:cNvSpPr>
          <p:nvPr/>
        </p:nvSpPr>
        <p:spPr bwMode="auto">
          <a:xfrm rot="20853373">
            <a:off x="242327" y="1435967"/>
            <a:ext cx="2005956" cy="830997"/>
          </a:xfrm>
          <a:prstGeom prst="rect">
            <a:avLst/>
          </a:prstGeom>
          <a:solidFill>
            <a:srgbClr val="0092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even more abstract!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Rectangle 1029"/>
          <p:cNvSpPr>
            <a:spLocks noChangeArrowheads="1"/>
          </p:cNvSpPr>
          <p:nvPr/>
        </p:nvSpPr>
        <p:spPr bwMode="auto">
          <a:xfrm>
            <a:off x="2383468" y="4603750"/>
            <a:ext cx="2189162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Functional Programming</a:t>
            </a:r>
          </a:p>
        </p:txBody>
      </p:sp>
      <p:sp>
        <p:nvSpPr>
          <p:cNvPr id="47" name="Rectangle 1030"/>
          <p:cNvSpPr>
            <a:spLocks noChangeArrowheads="1"/>
          </p:cNvSpPr>
          <p:nvPr/>
        </p:nvSpPr>
        <p:spPr bwMode="auto">
          <a:xfrm>
            <a:off x="185738" y="4603750"/>
            <a:ext cx="2189162" cy="830997"/>
          </a:xfrm>
          <a:prstGeom prst="rect">
            <a:avLst/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libri" panose="020F0502020204030204" pitchFamily="34" charset="0"/>
              </a:rPr>
              <a:t>Logic Programming</a:t>
            </a:r>
          </a:p>
        </p:txBody>
      </p:sp>
      <p:sp>
        <p:nvSpPr>
          <p:cNvPr id="48" name="Rectangle 1031"/>
          <p:cNvSpPr>
            <a:spLocks noChangeArrowheads="1"/>
          </p:cNvSpPr>
          <p:nvPr/>
        </p:nvSpPr>
        <p:spPr bwMode="auto">
          <a:xfrm>
            <a:off x="4581198" y="4603750"/>
            <a:ext cx="2214260" cy="830997"/>
          </a:xfrm>
          <a:prstGeom prst="rect">
            <a:avLst/>
          </a:prstGeom>
          <a:solidFill>
            <a:srgbClr val="FFCAC7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Object-Oriented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Programming</a:t>
            </a:r>
          </a:p>
        </p:txBody>
      </p:sp>
      <p:sp>
        <p:nvSpPr>
          <p:cNvPr id="49" name="Rectangle 1032"/>
          <p:cNvSpPr>
            <a:spLocks noChangeArrowheads="1"/>
          </p:cNvSpPr>
          <p:nvPr/>
        </p:nvSpPr>
        <p:spPr bwMode="auto">
          <a:xfrm>
            <a:off x="6804025" y="4603750"/>
            <a:ext cx="2089150" cy="83099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Low-level Programming</a:t>
            </a:r>
          </a:p>
        </p:txBody>
      </p:sp>
    </p:spTree>
    <p:extLst>
      <p:ext uri="{BB962C8B-B14F-4D97-AF65-F5344CB8AC3E}">
        <p14:creationId xmlns:p14="http://schemas.microsoft.com/office/powerpoint/2010/main" val="15952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26"/>
          <p:cNvSpPr txBox="1">
            <a:spLocks noChangeArrowheads="1"/>
          </p:cNvSpPr>
          <p:nvPr/>
        </p:nvSpPr>
        <p:spPr bwMode="auto">
          <a:xfrm>
            <a:off x="1604963" y="1752600"/>
            <a:ext cx="594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You are </a:t>
            </a:r>
            <a:r>
              <a:rPr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not permitted</a:t>
            </a: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 to solve the problem!</a:t>
            </a:r>
          </a:p>
        </p:txBody>
      </p:sp>
      <p:sp>
        <p:nvSpPr>
          <p:cNvPr id="22532" name="Text Box 1042"/>
          <p:cNvSpPr txBox="1">
            <a:spLocks noChangeArrowheads="1"/>
          </p:cNvSpPr>
          <p:nvPr/>
        </p:nvSpPr>
        <p:spPr bwMode="auto">
          <a:xfrm>
            <a:off x="798513" y="230188"/>
            <a:ext cx="7556500" cy="641350"/>
          </a:xfrm>
          <a:prstGeom prst="rect">
            <a:avLst/>
          </a:prstGeom>
          <a:solidFill>
            <a:srgbClr val="FFCAC7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Key to thinking in Prolog</a:t>
            </a:r>
          </a:p>
        </p:txBody>
      </p:sp>
      <p:grpSp>
        <p:nvGrpSpPr>
          <p:cNvPr id="22533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82000" y="5943600"/>
            <a:ext cx="533400" cy="685800"/>
            <a:chOff x="2928" y="1051"/>
            <a:chExt cx="840" cy="957"/>
          </a:xfrm>
        </p:grpSpPr>
        <p:sp>
          <p:nvSpPr>
            <p:cNvPr id="22542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544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545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546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547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548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549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550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551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4" name="Rectangle 1067"/>
          <p:cNvSpPr>
            <a:spLocks noChangeArrowheads="1"/>
          </p:cNvSpPr>
          <p:nvPr/>
        </p:nvSpPr>
        <p:spPr bwMode="auto">
          <a:xfrm>
            <a:off x="-60325" y="1076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535" name="Rectangle 44"/>
          <p:cNvSpPr>
            <a:spLocks noChangeArrowheads="1"/>
          </p:cNvSpPr>
          <p:nvPr/>
        </p:nvSpPr>
        <p:spPr bwMode="auto">
          <a:xfrm>
            <a:off x="2611473" y="4191000"/>
            <a:ext cx="3932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1" charset="0"/>
              </a:rPr>
              <a:t>Resistance is futile.</a:t>
            </a:r>
          </a:p>
        </p:txBody>
      </p:sp>
      <p:sp>
        <p:nvSpPr>
          <p:cNvPr id="22536" name="Rectangle 45"/>
          <p:cNvSpPr>
            <a:spLocks noChangeArrowheads="1"/>
          </p:cNvSpPr>
          <p:nvPr/>
        </p:nvSpPr>
        <p:spPr bwMode="auto">
          <a:xfrm>
            <a:off x="3412334" y="4953000"/>
            <a:ext cx="2330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Cambria" panose="02040503050406030204" pitchFamily="18" charset="0"/>
                <a:cs typeface="Times New Roman" pitchFamily="1" charset="0"/>
              </a:rPr>
              <a:t>but have a nice day :-)</a:t>
            </a:r>
          </a:p>
        </p:txBody>
      </p:sp>
      <p:sp>
        <p:nvSpPr>
          <p:cNvPr id="22537" name="Rectangle 46"/>
          <p:cNvSpPr>
            <a:spLocks noChangeArrowheads="1"/>
          </p:cNvSpPr>
          <p:nvPr/>
        </p:nvSpPr>
        <p:spPr bwMode="auto">
          <a:xfrm>
            <a:off x="3903461" y="3048000"/>
            <a:ext cx="1348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So don't try.</a:t>
            </a:r>
          </a:p>
        </p:txBody>
      </p:sp>
      <p:sp>
        <p:nvSpPr>
          <p:cNvPr id="22538" name="Rectangle 47"/>
          <p:cNvSpPr>
            <a:spLocks noChangeArrowheads="1"/>
          </p:cNvSpPr>
          <p:nvPr/>
        </p:nvSpPr>
        <p:spPr bwMode="auto">
          <a:xfrm>
            <a:off x="4451350" y="5943600"/>
            <a:ext cx="393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  <a:latin typeface="Cambria" panose="02040503050406030204" pitchFamily="18" charset="0"/>
                <a:cs typeface="Arial" charset="0"/>
              </a:rPr>
              <a:t>What's more, this is almost legal Prolog syntax!</a:t>
            </a:r>
          </a:p>
        </p:txBody>
      </p:sp>
      <p:cxnSp>
        <p:nvCxnSpPr>
          <p:cNvPr id="22539" name="Straight Arrow Connector 49"/>
          <p:cNvCxnSpPr>
            <a:cxnSpLocks noChangeShapeType="1"/>
          </p:cNvCxnSpPr>
          <p:nvPr/>
        </p:nvCxnSpPr>
        <p:spPr bwMode="auto">
          <a:xfrm rot="16200000" flipV="1">
            <a:off x="5410200" y="5562600"/>
            <a:ext cx="533400" cy="76200"/>
          </a:xfrm>
          <a:prstGeom prst="straightConnector1">
            <a:avLst/>
          </a:prstGeom>
          <a:noFill/>
          <a:ln w="12700">
            <a:solidFill>
              <a:srgbClr val="0092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Arrow Connector 50"/>
          <p:cNvCxnSpPr>
            <a:cxnSpLocks noChangeShapeType="1"/>
          </p:cNvCxnSpPr>
          <p:nvPr/>
        </p:nvCxnSpPr>
        <p:spPr bwMode="auto">
          <a:xfrm flipV="1">
            <a:off x="2514600" y="5257800"/>
            <a:ext cx="838200" cy="457200"/>
          </a:xfrm>
          <a:prstGeom prst="straightConnector1">
            <a:avLst/>
          </a:prstGeom>
          <a:noFill/>
          <a:ln w="127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Rectangle 52"/>
          <p:cNvSpPr>
            <a:spLocks noChangeArrowheads="1"/>
          </p:cNvSpPr>
          <p:nvPr/>
        </p:nvSpPr>
        <p:spPr bwMode="auto">
          <a:xfrm>
            <a:off x="533400" y="57912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Note Prolog's Gallic sense of friendly inevitability.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1955004" y="1655680"/>
            <a:ext cx="773780" cy="511843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822032" y="3051176"/>
            <a:ext cx="773780" cy="511843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169820" y="4481261"/>
            <a:ext cx="773780" cy="511843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7651" name="Text Box 45"/>
          <p:cNvSpPr txBox="1">
            <a:spLocks noChangeArrowheads="1"/>
          </p:cNvSpPr>
          <p:nvPr/>
        </p:nvSpPr>
        <p:spPr bwMode="auto">
          <a:xfrm>
            <a:off x="473075" y="257175"/>
            <a:ext cx="80025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Use it or lose </a:t>
            </a:r>
            <a:r>
              <a:rPr lang="en-US" altLang="en-US" sz="52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</a:t>
            </a:r>
            <a:endParaRPr lang="en-US" altLang="en-US" sz="5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652" name="Text Box 51"/>
          <p:cNvSpPr txBox="1">
            <a:spLocks noChangeArrowheads="1"/>
          </p:cNvSpPr>
          <p:nvPr/>
        </p:nvSpPr>
        <p:spPr bwMode="auto">
          <a:xfrm>
            <a:off x="82550" y="5810403"/>
            <a:ext cx="1974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200" b="0" dirty="0" smtClean="0">
                <a:solidFill>
                  <a:srgbClr val="008000"/>
                </a:solidFill>
                <a:latin typeface="Calibri" panose="020F0502020204030204" pitchFamily="34" charset="0"/>
                <a:cs typeface="Courier New" pitchFamily="49" charset="0"/>
              </a:rPr>
              <a:t>Shouldn't this be called use it AND lose it?</a:t>
            </a:r>
            <a:endParaRPr lang="en-US" altLang="en-US" sz="1200" b="0" dirty="0">
              <a:solidFill>
                <a:srgbClr val="008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grpSp>
        <p:nvGrpSpPr>
          <p:cNvPr id="27653" name="Group 49"/>
          <p:cNvGrpSpPr>
            <a:grpSpLocks/>
          </p:cNvGrpSpPr>
          <p:nvPr/>
        </p:nvGrpSpPr>
        <p:grpSpPr bwMode="auto">
          <a:xfrm>
            <a:off x="154546" y="6135044"/>
            <a:ext cx="543286" cy="614671"/>
            <a:chOff x="2928" y="1051"/>
            <a:chExt cx="840" cy="957"/>
          </a:xfrm>
        </p:grpSpPr>
        <p:sp>
          <p:nvSpPr>
            <p:cNvPr id="2766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6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7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7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67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27654" name="Text Box 59"/>
          <p:cNvSpPr txBox="1">
            <a:spLocks noChangeArrowheads="1"/>
          </p:cNvSpPr>
          <p:nvPr/>
        </p:nvSpPr>
        <p:spPr bwMode="auto">
          <a:xfrm>
            <a:off x="3101975" y="3933825"/>
            <a:ext cx="3978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solidFill>
                  <a:srgbClr val="000000"/>
                </a:solidFill>
                <a:latin typeface="Calibri" pitchFamily="34" charset="0"/>
              </a:rPr>
              <a:t>(3) solve the problem </a:t>
            </a:r>
            <a:r>
              <a:rPr lang="en-US" altLang="en-US" sz="3200" i="1" dirty="0">
                <a:solidFill>
                  <a:srgbClr val="008000"/>
                </a:solidFill>
                <a:latin typeface="Calibri" pitchFamily="34" charset="0"/>
              </a:rPr>
              <a:t>with </a:t>
            </a:r>
            <a:r>
              <a:rPr lang="en-US" altLang="en-US" sz="3200" i="1" dirty="0">
                <a:solidFill>
                  <a:srgbClr val="000000"/>
                </a:solidFill>
                <a:latin typeface="Calibri" pitchFamily="34" charset="0"/>
              </a:rPr>
              <a:t>"it"</a:t>
            </a:r>
          </a:p>
        </p:txBody>
      </p:sp>
      <p:sp>
        <p:nvSpPr>
          <p:cNvPr id="27655" name="Text Box 59"/>
          <p:cNvSpPr txBox="1">
            <a:spLocks noChangeArrowheads="1"/>
          </p:cNvSpPr>
          <p:nvPr/>
        </p:nvSpPr>
        <p:spPr bwMode="auto">
          <a:xfrm>
            <a:off x="1509713" y="2514600"/>
            <a:ext cx="3946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solidFill>
                  <a:srgbClr val="000000"/>
                </a:solidFill>
                <a:latin typeface="Calibri" pitchFamily="34" charset="0"/>
              </a:rPr>
              <a:t>(2) solve the problem </a:t>
            </a:r>
            <a:r>
              <a:rPr lang="en-US" altLang="en-US" sz="3200" i="1" dirty="0">
                <a:solidFill>
                  <a:srgbClr val="008000"/>
                </a:solidFill>
                <a:latin typeface="Calibri" pitchFamily="34" charset="0"/>
              </a:rPr>
              <a:t>without </a:t>
            </a:r>
            <a:r>
              <a:rPr lang="en-US" altLang="en-US" sz="3200" i="1" dirty="0">
                <a:solidFill>
                  <a:srgbClr val="000000"/>
                </a:solidFill>
                <a:latin typeface="Calibri" pitchFamily="34" charset="0"/>
              </a:rPr>
              <a:t>"it"</a:t>
            </a:r>
          </a:p>
        </p:txBody>
      </p:sp>
      <p:sp>
        <p:nvSpPr>
          <p:cNvPr id="27656" name="Text Box 59"/>
          <p:cNvSpPr txBox="1">
            <a:spLocks noChangeArrowheads="1"/>
          </p:cNvSpPr>
          <p:nvPr/>
        </p:nvSpPr>
        <p:spPr bwMode="auto">
          <a:xfrm>
            <a:off x="4824413" y="5359400"/>
            <a:ext cx="256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000000"/>
                </a:solidFill>
                <a:latin typeface="Calibri" pitchFamily="34" charset="0"/>
              </a:rPr>
              <a:t>(4) Combine!</a:t>
            </a:r>
          </a:p>
        </p:txBody>
      </p:sp>
      <p:sp>
        <p:nvSpPr>
          <p:cNvPr id="27657" name="Text Box 59"/>
          <p:cNvSpPr txBox="1">
            <a:spLocks noChangeArrowheads="1"/>
          </p:cNvSpPr>
          <p:nvPr/>
        </p:nvSpPr>
        <p:spPr bwMode="auto">
          <a:xfrm>
            <a:off x="266700" y="1595438"/>
            <a:ext cx="321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solidFill>
                  <a:srgbClr val="000000"/>
                </a:solidFill>
                <a:latin typeface="Calibri" pitchFamily="34" charset="0"/>
              </a:rPr>
              <a:t>(1) single </a:t>
            </a:r>
            <a:r>
              <a:rPr lang="en-US" altLang="en-US" sz="3200" i="1" dirty="0">
                <a:solidFill>
                  <a:srgbClr val="000000"/>
                </a:solidFill>
                <a:latin typeface="Calibri" pitchFamily="34" charset="0"/>
              </a:rPr>
              <a:t>"it"</a:t>
            </a:r>
            <a:r>
              <a:rPr lang="en-US" altLang="en-US" sz="3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3200" b="0" dirty="0" smtClean="0">
                <a:solidFill>
                  <a:srgbClr val="000000"/>
                </a:solidFill>
                <a:latin typeface="Calibri" pitchFamily="34" charset="0"/>
              </a:rPr>
              <a:t> out</a:t>
            </a:r>
            <a:endParaRPr lang="en-US" altLang="en-US" sz="3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8" name="Rectangle 35"/>
          <p:cNvSpPr>
            <a:spLocks noChangeArrowheads="1"/>
          </p:cNvSpPr>
          <p:nvPr/>
        </p:nvSpPr>
        <p:spPr bwMode="auto">
          <a:xfrm>
            <a:off x="7467600" y="4343400"/>
            <a:ext cx="106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if needed...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27659" name="Rectangle 36"/>
          <p:cNvSpPr>
            <a:spLocks noChangeArrowheads="1"/>
          </p:cNvSpPr>
          <p:nvPr/>
        </p:nvSpPr>
        <p:spPr bwMode="auto">
          <a:xfrm>
            <a:off x="7556500" y="5534025"/>
            <a:ext cx="14620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as appropriate...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094577">
            <a:off x="5870104" y="1680085"/>
            <a:ext cx="2350227" cy="1077218"/>
          </a:xfrm>
          <a:prstGeom prst="rect">
            <a:avLst/>
          </a:prstGeom>
          <a:solidFill>
            <a:srgbClr val="009200"/>
          </a:solidFill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MS PGothic" pitchFamily="34" charset="-128"/>
              </a:rPr>
              <a:t>How did this go?</a:t>
            </a:r>
            <a:endParaRPr lang="en-US" altLang="en-US" sz="3200" dirty="0">
              <a:solidFill>
                <a:schemeClr val="bg1"/>
              </a:solidFill>
              <a:latin typeface="Cambria" panose="02040503050406030204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9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727075" y="152400"/>
            <a:ext cx="7883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Prolog:   </a:t>
            </a:r>
            <a:r>
              <a:rPr lang="en-US" alt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" charset="0"/>
              </a:rPr>
              <a:t>true</a:t>
            </a:r>
            <a:r>
              <a:rPr lang="en-US" altLang="en-US" sz="4400" b="1" dirty="0" smtClean="0">
                <a:solidFill>
                  <a:srgbClr val="0000FF"/>
                </a:solidFill>
                <a:latin typeface="Cambria" panose="02040503050406030204" pitchFamily="18" charset="0"/>
                <a:cs typeface="Times New Roman" pitchFamily="1" charset="0"/>
              </a:rPr>
              <a:t> </a:t>
            </a:r>
            <a:r>
              <a:rPr lang="en-US" altLang="en-US" sz="4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 computing</a:t>
            </a:r>
            <a:endParaRPr lang="en-US" altLang="en-US" sz="4800" dirty="0">
              <a:solidFill>
                <a:schemeClr val="tx1"/>
              </a:solidFill>
              <a:latin typeface="Cambria" panose="02040503050406030204" pitchFamily="18" charset="0"/>
              <a:cs typeface="Times New Roman" pitchFamily="1" charset="0"/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228600" y="1589087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Data ~ similar to Racket's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8600" y="3352800"/>
            <a:ext cx="4935538" cy="457200"/>
          </a:xfrm>
          <a:prstGeom prst="rect">
            <a:avLst/>
          </a:prstGeom>
          <a:solidFill>
            <a:srgbClr val="FFCAC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 But -- Prolog has </a:t>
            </a:r>
            <a:r>
              <a:rPr lang="en-US" altLang="en-US" sz="24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only 1 algorithm</a:t>
            </a:r>
            <a:r>
              <a:rPr lang="en-US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!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962400" y="1589087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Courier New" pitchFamily="1" charset="0"/>
              </a:rPr>
              <a:t>X = [3.14,42,spam,a,'hi'].</a:t>
            </a:r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3505200" y="2382837"/>
            <a:ext cx="1047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dirty="0">
                <a:solidFill>
                  <a:srgbClr val="009200"/>
                </a:solidFill>
                <a:latin typeface="Calibri" panose="020F0502020204030204" pitchFamily="34" charset="0"/>
              </a:rPr>
              <a:t>floating point</a:t>
            </a:r>
          </a:p>
        </p:txBody>
      </p:sp>
      <p:sp>
        <p:nvSpPr>
          <p:cNvPr id="4107" name="Text Box 15"/>
          <p:cNvSpPr txBox="1">
            <a:spLocks noChangeArrowheads="1"/>
          </p:cNvSpPr>
          <p:nvPr/>
        </p:nvSpPr>
        <p:spPr bwMode="auto">
          <a:xfrm>
            <a:off x="4809325" y="2772182"/>
            <a:ext cx="684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9200"/>
                </a:solidFill>
                <a:latin typeface="Calibri" panose="020F0502020204030204" pitchFamily="34" charset="0"/>
              </a:rPr>
              <a:t>integers</a:t>
            </a:r>
          </a:p>
        </p:txBody>
      </p:sp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6139891" y="2456269"/>
            <a:ext cx="693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9200"/>
                </a:solidFill>
                <a:latin typeface="Calibri" panose="020F0502020204030204" pitchFamily="34" charset="0"/>
              </a:rPr>
              <a:t>symbols</a:t>
            </a:r>
          </a:p>
        </p:txBody>
      </p:sp>
      <p:sp>
        <p:nvSpPr>
          <p:cNvPr id="4109" name="Text Box 18"/>
          <p:cNvSpPr txBox="1">
            <a:spLocks noChangeArrowheads="1"/>
          </p:cNvSpPr>
          <p:nvPr/>
        </p:nvSpPr>
        <p:spPr bwMode="auto">
          <a:xfrm>
            <a:off x="7411439" y="2381657"/>
            <a:ext cx="596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9200"/>
                </a:solidFill>
                <a:latin typeface="Calibri" panose="020F0502020204030204" pitchFamily="34" charset="0"/>
              </a:rPr>
              <a:t>strings</a:t>
            </a:r>
          </a:p>
        </p:txBody>
      </p:sp>
      <p:sp>
        <p:nvSpPr>
          <p:cNvPr id="4110" name="Line 19"/>
          <p:cNvSpPr>
            <a:spLocks noChangeShapeType="1"/>
          </p:cNvSpPr>
          <p:nvPr/>
        </p:nvSpPr>
        <p:spPr bwMode="auto">
          <a:xfrm flipV="1">
            <a:off x="4300538" y="2128837"/>
            <a:ext cx="774700" cy="247650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1" name="Line 20"/>
          <p:cNvSpPr>
            <a:spLocks noChangeShapeType="1"/>
          </p:cNvSpPr>
          <p:nvPr/>
        </p:nvSpPr>
        <p:spPr bwMode="auto">
          <a:xfrm flipV="1">
            <a:off x="5164138" y="2046287"/>
            <a:ext cx="855662" cy="730250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2" name="Line 21"/>
          <p:cNvSpPr>
            <a:spLocks noChangeShapeType="1"/>
          </p:cNvSpPr>
          <p:nvPr/>
        </p:nvSpPr>
        <p:spPr bwMode="auto">
          <a:xfrm flipV="1">
            <a:off x="6553200" y="2046287"/>
            <a:ext cx="762000" cy="381000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 flipV="1">
            <a:off x="7727950" y="1970087"/>
            <a:ext cx="120650" cy="434975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5" name="Text Box 1061"/>
          <p:cNvSpPr txBox="1">
            <a:spLocks noChangeArrowheads="1"/>
          </p:cNvSpPr>
          <p:nvPr/>
        </p:nvSpPr>
        <p:spPr bwMode="auto">
          <a:xfrm>
            <a:off x="7429500" y="2994036"/>
            <a:ext cx="1258888" cy="73866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is that </a:t>
            </a:r>
            <a:r>
              <a:rPr lang="en-US" altLang="en-US" sz="1400" b="1" i="1" dirty="0">
                <a:solidFill>
                  <a:schemeClr val="tx1"/>
                </a:solidFill>
                <a:latin typeface="Calibri" panose="020F0502020204030204" pitchFamily="34" charset="0"/>
              </a:rPr>
              <a:t>Python</a:t>
            </a: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list syntax I see?!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17" name="Text Box 41"/>
          <p:cNvSpPr txBox="1">
            <a:spLocks noChangeArrowheads="1"/>
          </p:cNvSpPr>
          <p:nvPr/>
        </p:nvSpPr>
        <p:spPr bwMode="auto">
          <a:xfrm>
            <a:off x="7379133" y="45156"/>
            <a:ext cx="16886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prolog is very definitive!</a:t>
            </a:r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 flipV="1">
            <a:off x="6477000" y="2046287"/>
            <a:ext cx="304800" cy="381000"/>
          </a:xfrm>
          <a:prstGeom prst="line">
            <a:avLst/>
          </a:prstGeom>
          <a:noFill/>
          <a:ln w="9525">
            <a:solidFill>
              <a:srgbClr val="0092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9" name="Text Box 8"/>
          <p:cNvSpPr txBox="1">
            <a:spLocks noChangeArrowheads="1"/>
          </p:cNvSpPr>
          <p:nvPr/>
        </p:nvSpPr>
        <p:spPr bwMode="auto">
          <a:xfrm>
            <a:off x="5938838" y="4313238"/>
            <a:ext cx="243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 dirty="0" err="1" smtClean="0">
                <a:solidFill>
                  <a:srgbClr val="000000"/>
                </a:solidFill>
                <a:latin typeface="Courier New" pitchFamily="1" charset="0"/>
              </a:rPr>
              <a:t>starbucks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1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latin typeface="Courier New" pitchFamily="1" charset="0"/>
            </a:endParaRPr>
          </a:p>
          <a:p>
            <a:pPr algn="l"/>
            <a:r>
              <a:rPr lang="en-US" altLang="en-US" sz="2400" b="1" dirty="0" err="1">
                <a:solidFill>
                  <a:srgbClr val="000000"/>
                </a:solidFill>
                <a:latin typeface="Courier New" pitchFamily="1" charset="0"/>
              </a:rPr>
              <a:t>cs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1" charset="0"/>
              </a:rPr>
              <a:t>(5).</a:t>
            </a:r>
          </a:p>
          <a:p>
            <a:pPr algn="l"/>
            <a:r>
              <a:rPr lang="en-US" altLang="en-US" sz="2400" b="1" dirty="0" err="1">
                <a:solidFill>
                  <a:srgbClr val="000000"/>
                </a:solidFill>
                <a:latin typeface="Courier New" pitchFamily="1" charset="0"/>
              </a:rPr>
              <a:t>cs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1" charset="0"/>
              </a:rPr>
              <a:t>(60).</a:t>
            </a:r>
          </a:p>
          <a:p>
            <a:pPr algn="l"/>
            <a:r>
              <a:rPr lang="en-US" altLang="en-US" sz="2400" b="1" dirty="0" smtClean="0">
                <a:solidFill>
                  <a:srgbClr val="000000"/>
                </a:solidFill>
                <a:latin typeface="Courier New" pitchFamily="1" charset="0"/>
              </a:rPr>
              <a:t>college(X).</a:t>
            </a:r>
            <a:endParaRPr lang="en-US" altLang="en-US" sz="2400" b="1" dirty="0">
              <a:solidFill>
                <a:srgbClr val="000000"/>
              </a:solidFill>
              <a:latin typeface="Courier New" pitchFamily="1" charset="0"/>
            </a:endParaRPr>
          </a:p>
        </p:txBody>
      </p:sp>
      <p:sp>
        <p:nvSpPr>
          <p:cNvPr id="4120" name="Rectangle 35"/>
          <p:cNvSpPr>
            <a:spLocks noChangeArrowheads="1"/>
          </p:cNvSpPr>
          <p:nvPr/>
        </p:nvSpPr>
        <p:spPr bwMode="auto">
          <a:xfrm>
            <a:off x="557213" y="4876800"/>
            <a:ext cx="4729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" charset="0"/>
              </a:rPr>
              <a:t>which is to </a:t>
            </a:r>
            <a:r>
              <a:rPr lang="en-US" altLang="en-US" sz="28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1" charset="0"/>
              </a:rPr>
              <a:t>seek truth wherever it may be found!</a:t>
            </a:r>
          </a:p>
        </p:txBody>
      </p:sp>
      <p:sp>
        <p:nvSpPr>
          <p:cNvPr id="4121" name="Left Brace 36"/>
          <p:cNvSpPr>
            <a:spLocks/>
          </p:cNvSpPr>
          <p:nvPr/>
        </p:nvSpPr>
        <p:spPr bwMode="auto">
          <a:xfrm>
            <a:off x="5351463" y="4467225"/>
            <a:ext cx="376237" cy="1884363"/>
          </a:xfrm>
          <a:prstGeom prst="leftBrace">
            <a:avLst>
              <a:gd name="adj1" fmla="val 34085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114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58200" y="3352800"/>
            <a:ext cx="381000" cy="457200"/>
            <a:chOff x="2928" y="1051"/>
            <a:chExt cx="840" cy="957"/>
          </a:xfrm>
        </p:grpSpPr>
        <p:sp>
          <p:nvSpPr>
            <p:cNvPr id="4122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24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25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26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27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28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29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30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131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>
            <a:off x="8690026" y="358422"/>
            <a:ext cx="0" cy="12192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ounded Rectangle 43"/>
          <p:cNvSpPr>
            <a:spLocks noChangeArrowheads="1"/>
          </p:cNvSpPr>
          <p:nvPr/>
        </p:nvSpPr>
        <p:spPr bwMode="auto">
          <a:xfrm>
            <a:off x="381000" y="5257800"/>
            <a:ext cx="8458200" cy="1143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71" name="Text Box 12"/>
          <p:cNvSpPr txBox="1">
            <a:spLocks noChangeArrowheads="1"/>
          </p:cNvSpPr>
          <p:nvPr/>
        </p:nvSpPr>
        <p:spPr bwMode="auto">
          <a:xfrm>
            <a:off x="724253" y="2590800"/>
            <a:ext cx="77343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Provide data and relationships to describe the world.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Then ask questions!   </a:t>
            </a:r>
            <a:r>
              <a:rPr lang="en-US" altLang="en-US" sz="2000" b="1" dirty="0">
                <a:latin typeface="Cambria" panose="02040503050406030204" pitchFamily="18" charset="0"/>
                <a:cs typeface="Arial" charset="0"/>
              </a:rPr>
              <a:t>function evaluation  </a:t>
            </a: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vs.   </a:t>
            </a:r>
            <a:r>
              <a:rPr lang="en-US" altLang="en-US" sz="20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inference</a:t>
            </a:r>
            <a:r>
              <a:rPr lang="en-US" altLang="en-US" sz="1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…</a:t>
            </a:r>
            <a:endParaRPr lang="en-US" altLang="en-US" sz="2400" dirty="0">
              <a:solidFill>
                <a:schemeClr val="tx1"/>
              </a:solidFill>
              <a:latin typeface="Cambria" panose="02040503050406030204" pitchFamily="18" charset="0"/>
              <a:cs typeface="Times New Roman" pitchFamily="1" charset="0"/>
            </a:endParaRPr>
          </a:p>
        </p:txBody>
      </p:sp>
      <p:sp>
        <p:nvSpPr>
          <p:cNvPr id="23572" name="Text Box 13"/>
          <p:cNvSpPr txBox="1">
            <a:spLocks noChangeArrowheads="1"/>
          </p:cNvSpPr>
          <p:nvPr/>
        </p:nvSpPr>
        <p:spPr bwMode="auto">
          <a:xfrm>
            <a:off x="6547908" y="151953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The idea:</a:t>
            </a:r>
          </a:p>
        </p:txBody>
      </p:sp>
      <p:sp>
        <p:nvSpPr>
          <p:cNvPr id="23573" name="Rectangle 40"/>
          <p:cNvSpPr>
            <a:spLocks noChangeArrowheads="1"/>
          </p:cNvSpPr>
          <p:nvPr/>
        </p:nvSpPr>
        <p:spPr bwMode="auto">
          <a:xfrm>
            <a:off x="4495800" y="3962400"/>
            <a:ext cx="1195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 dirty="0">
                <a:latin typeface="Cambria" panose="02040503050406030204" pitchFamily="18" charset="0"/>
                <a:cs typeface="Arial" charset="0"/>
              </a:rPr>
              <a:t>Racket</a:t>
            </a:r>
            <a:endParaRPr lang="en-US" altLang="en-US" sz="24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3574" name="Rectangle 41"/>
          <p:cNvSpPr>
            <a:spLocks noChangeArrowheads="1"/>
          </p:cNvSpPr>
          <p:nvPr/>
        </p:nvSpPr>
        <p:spPr bwMode="auto">
          <a:xfrm>
            <a:off x="6769134" y="3962400"/>
            <a:ext cx="1116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Prolog</a:t>
            </a:r>
            <a:endParaRPr lang="en-US" altLang="en-US" sz="2400" dirty="0">
              <a:solidFill>
                <a:srgbClr val="C0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3579" name="Text Box 2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5514975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Caution!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4935538" cy="457200"/>
          </a:xfrm>
          <a:prstGeom prst="rect">
            <a:avLst/>
          </a:prstGeom>
          <a:solidFill>
            <a:srgbClr val="FFCAC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 But -- Prolog has </a:t>
            </a:r>
            <a:r>
              <a:rPr lang="en-US" altLang="en-US" sz="24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only 1 algorithm</a:t>
            </a:r>
            <a:r>
              <a:rPr lang="en-US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!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27075" y="152400"/>
            <a:ext cx="7883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Prolog:   </a:t>
            </a:r>
            <a:r>
              <a:rPr lang="en-US" alt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" charset="0"/>
              </a:rPr>
              <a:t>true</a:t>
            </a:r>
            <a:r>
              <a:rPr lang="en-US" altLang="en-US" sz="4400" b="1" dirty="0" smtClean="0">
                <a:solidFill>
                  <a:srgbClr val="0000FF"/>
                </a:solidFill>
                <a:latin typeface="Cambria" panose="02040503050406030204" pitchFamily="18" charset="0"/>
                <a:cs typeface="Times New Roman" pitchFamily="1" charset="0"/>
              </a:rPr>
              <a:t> </a:t>
            </a:r>
            <a:r>
              <a:rPr lang="en-US" altLang="en-US" sz="4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 computing</a:t>
            </a:r>
            <a:endParaRPr lang="en-US" altLang="en-US" sz="4800" dirty="0">
              <a:solidFill>
                <a:schemeClr val="tx1"/>
              </a:solidFill>
              <a:latin typeface="Cambria" panose="02040503050406030204" pitchFamily="18" charset="0"/>
              <a:cs typeface="Times New Roman" pitchFamily="1" charset="0"/>
            </a:endParaRPr>
          </a:p>
        </p:txBody>
      </p:sp>
      <p:sp>
        <p:nvSpPr>
          <p:cNvPr id="32" name="Down Arrow 31"/>
          <p:cNvSpPr/>
          <p:nvPr/>
        </p:nvSpPr>
        <p:spPr>
          <a:xfrm rot="10800000">
            <a:off x="4826793" y="3430643"/>
            <a:ext cx="533400" cy="609600"/>
          </a:xfrm>
          <a:prstGeom prst="downArrow">
            <a:avLst/>
          </a:prstGeom>
          <a:solidFill>
            <a:srgbClr val="CCECFF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0800000">
            <a:off x="7060600" y="3430643"/>
            <a:ext cx="533400" cy="609600"/>
          </a:xfrm>
          <a:prstGeom prst="downArrow">
            <a:avLst/>
          </a:prstGeom>
          <a:solidFill>
            <a:srgbClr val="FFCAC7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ounded Rectangle 43"/>
          <p:cNvSpPr>
            <a:spLocks noChangeArrowheads="1"/>
          </p:cNvSpPr>
          <p:nvPr/>
        </p:nvSpPr>
        <p:spPr bwMode="auto">
          <a:xfrm>
            <a:off x="381000" y="5257800"/>
            <a:ext cx="8458200" cy="1143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71" name="Text Box 12"/>
          <p:cNvSpPr txBox="1">
            <a:spLocks noChangeArrowheads="1"/>
          </p:cNvSpPr>
          <p:nvPr/>
        </p:nvSpPr>
        <p:spPr bwMode="auto">
          <a:xfrm>
            <a:off x="724253" y="2590800"/>
            <a:ext cx="77343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Provide data and relationships to describe the world.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Then ask questions!   </a:t>
            </a:r>
            <a:r>
              <a:rPr lang="en-US" altLang="en-US" sz="2000" b="1" dirty="0">
                <a:latin typeface="Cambria" panose="02040503050406030204" pitchFamily="18" charset="0"/>
                <a:cs typeface="Arial" charset="0"/>
              </a:rPr>
              <a:t>function evaluation  </a:t>
            </a: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vs.   </a:t>
            </a:r>
            <a:r>
              <a:rPr lang="en-US" altLang="en-US" sz="20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inference</a:t>
            </a:r>
            <a:r>
              <a:rPr lang="en-US" altLang="en-US" sz="1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…</a:t>
            </a:r>
            <a:endParaRPr lang="en-US" altLang="en-US" sz="2400" dirty="0">
              <a:solidFill>
                <a:schemeClr val="tx1"/>
              </a:solidFill>
              <a:latin typeface="Cambria" panose="02040503050406030204" pitchFamily="18" charset="0"/>
              <a:cs typeface="Times New Roman" pitchFamily="1" charset="0"/>
            </a:endParaRPr>
          </a:p>
        </p:txBody>
      </p:sp>
      <p:sp>
        <p:nvSpPr>
          <p:cNvPr id="23572" name="Text Box 13"/>
          <p:cNvSpPr txBox="1">
            <a:spLocks noChangeArrowheads="1"/>
          </p:cNvSpPr>
          <p:nvPr/>
        </p:nvSpPr>
        <p:spPr bwMode="auto">
          <a:xfrm>
            <a:off x="6547908" y="151953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The idea:</a:t>
            </a:r>
          </a:p>
        </p:txBody>
      </p:sp>
      <p:sp>
        <p:nvSpPr>
          <p:cNvPr id="23573" name="Rectangle 40"/>
          <p:cNvSpPr>
            <a:spLocks noChangeArrowheads="1"/>
          </p:cNvSpPr>
          <p:nvPr/>
        </p:nvSpPr>
        <p:spPr bwMode="auto">
          <a:xfrm>
            <a:off x="4495800" y="3962400"/>
            <a:ext cx="1195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 dirty="0">
                <a:latin typeface="Cambria" panose="02040503050406030204" pitchFamily="18" charset="0"/>
                <a:cs typeface="Arial" charset="0"/>
              </a:rPr>
              <a:t>Racket</a:t>
            </a:r>
            <a:endParaRPr lang="en-US" altLang="en-US" sz="24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3574" name="Rectangle 41"/>
          <p:cNvSpPr>
            <a:spLocks noChangeArrowheads="1"/>
          </p:cNvSpPr>
          <p:nvPr/>
        </p:nvSpPr>
        <p:spPr bwMode="auto">
          <a:xfrm>
            <a:off x="6769134" y="3962400"/>
            <a:ext cx="1116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Prolog</a:t>
            </a:r>
            <a:endParaRPr lang="en-US" altLang="en-US" sz="2400" dirty="0">
              <a:solidFill>
                <a:srgbClr val="C0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3577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3600" y="5438775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There is not now, and never will be, a programming language in which it is the </a:t>
            </a:r>
            <a:r>
              <a:rPr lang="en-US" altLang="en-US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least bit difficult to write bad programs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3578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23648" y="6078379"/>
            <a:ext cx="5982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- L. </a:t>
            </a:r>
            <a:r>
              <a:rPr lang="en-US" altLang="en-US" sz="1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Flon</a:t>
            </a:r>
            <a:endParaRPr lang="en-US" altLang="en-US" sz="1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579" name="Text 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5514975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Caution!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4935538" cy="457200"/>
          </a:xfrm>
          <a:prstGeom prst="rect">
            <a:avLst/>
          </a:prstGeom>
          <a:solidFill>
            <a:srgbClr val="FFCAC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 But -- Prolog has </a:t>
            </a:r>
            <a:r>
              <a:rPr lang="en-US" altLang="en-US" sz="24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only 1 algorithm</a:t>
            </a:r>
            <a:r>
              <a:rPr lang="en-US" altLang="en-US" sz="2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!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27075" y="152400"/>
            <a:ext cx="7883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Prolog:   </a:t>
            </a:r>
            <a:r>
              <a:rPr lang="en-US" alt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" charset="0"/>
              </a:rPr>
              <a:t>true</a:t>
            </a:r>
            <a:r>
              <a:rPr lang="en-US" altLang="en-US" sz="4400" b="1" dirty="0" smtClean="0">
                <a:solidFill>
                  <a:srgbClr val="0000FF"/>
                </a:solidFill>
                <a:latin typeface="Cambria" panose="02040503050406030204" pitchFamily="18" charset="0"/>
                <a:cs typeface="Times New Roman" pitchFamily="1" charset="0"/>
              </a:rPr>
              <a:t> </a:t>
            </a:r>
            <a:r>
              <a:rPr lang="en-US" altLang="en-US" sz="4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" charset="0"/>
              </a:rPr>
              <a:t> computing</a:t>
            </a:r>
            <a:endParaRPr lang="en-US" altLang="en-US" sz="4800" dirty="0">
              <a:solidFill>
                <a:schemeClr val="tx1"/>
              </a:solidFill>
              <a:latin typeface="Cambria" panose="02040503050406030204" pitchFamily="18" charset="0"/>
              <a:cs typeface="Times New Roman" pitchFamily="1" charset="0"/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4826793" y="3430643"/>
            <a:ext cx="533400" cy="609600"/>
          </a:xfrm>
          <a:prstGeom prst="downArrow">
            <a:avLst/>
          </a:prstGeom>
          <a:solidFill>
            <a:srgbClr val="CCECFF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0800000">
            <a:off x="7060600" y="3430643"/>
            <a:ext cx="533400" cy="609600"/>
          </a:xfrm>
          <a:prstGeom prst="downArrow">
            <a:avLst/>
          </a:prstGeom>
          <a:solidFill>
            <a:srgbClr val="FFCAC7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87375" y="152400"/>
            <a:ext cx="5821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dirty="0">
                <a:solidFill>
                  <a:schemeClr val="tx1"/>
                </a:solidFill>
                <a:latin typeface="Cambria" panose="02040503050406030204" pitchFamily="18" charset="0"/>
              </a:rPr>
              <a:t>Prolog can </a:t>
            </a:r>
            <a:r>
              <a:rPr lang="en-US" altLang="en-US" sz="4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seem </a:t>
            </a:r>
            <a:r>
              <a:rPr lang="en-US" altLang="en-US" sz="4200" dirty="0">
                <a:solidFill>
                  <a:schemeClr val="tx1"/>
                </a:solidFill>
                <a:latin typeface="Cambria" panose="02040503050406030204" pitchFamily="18" charset="0"/>
              </a:rPr>
              <a:t>alien…</a:t>
            </a:r>
            <a:endParaRPr lang="en-US" altLang="en-US" sz="4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632" name="Text Box 32"/>
          <p:cNvSpPr txBox="1">
            <a:spLocks noChangeArrowheads="1"/>
          </p:cNvSpPr>
          <p:nvPr/>
        </p:nvSpPr>
        <p:spPr bwMode="auto">
          <a:xfrm>
            <a:off x="7086600" y="228600"/>
            <a:ext cx="1265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This new arrival is a hoot!</a:t>
            </a:r>
            <a:endParaRPr lang="en-US" alt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6650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381000"/>
            <a:ext cx="381000" cy="457200"/>
            <a:chOff x="2928" y="1051"/>
            <a:chExt cx="840" cy="957"/>
          </a:xfrm>
        </p:grpSpPr>
        <p:sp>
          <p:nvSpPr>
            <p:cNvPr id="26651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53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54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55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56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57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58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59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660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1" y="1371600"/>
            <a:ext cx="8305800" cy="5169645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SEhUUEBQVFBQVGBUXFBcYGBQXFxUVGBQXFxYUGBcYHCggGBolHBQVITEhJSkrLi4uFx8zODMsNygtLisBCgoKDg0OGhAQGiwcHCQsLCwsLCwsLCwsLCwsLCwsLCwsLCwsLCwsLCwsLCwsLCwsLCwsLCwsLCwsLCwsLCwsLP/AABEIAMgAyAMBEQACEQEDEQH/xAAcAAABBQEBAQAAAAAAAAAAAAAGAAIDBAUHAQj/xABFEAABAwEEBgcFBQcBCQEAAAABAAIDEQQFITEGEkFRYXETIjKBkaHBB0JSsdEjYnKS8BQzgqKywuEkFjRDU2Nz4uPxFf/EABsBAQADAQEBAQAAAAAAAAAAAAABAwQCBQYH/8QAMhEAAgIBAwMDAwMDAwUAAAAAAAECAxEEITEFEkETIlEUMmEGI3GBocFSkeEWJDNCYv/aAAwDAQACEQMRAD8A7igEgEgEgEgEgEgEgPCUBXktjRtryQFd947m+JQELrxfuA8UBE68ZN48EA3/APVkG49yAcL7cM2g8iQgJ4r7jPaDm+Y8kBfgtTH9hwPz8EBMgEgEgEgEgEgEgEgEgEgEgEgEgEgGveBmgKkts+HxQFWR9czVARlwU4Y2IzIE7X8DK+RpeEw/gjKGFQMkbgmSSFwU4IyROUEld3DBAXLLfcseZ1xudn4oDeu6+I5cB1XfCc+47UBooBIBIBIBIBIBIBIBIBIBICCa0UwGJQGda7S1o1pHAc1KTfBDlgH7bpKBhE2vE4DwWiGnzyVuwwrVfU7vfLeDcFpjUipzZkzyvPac48ySrVCKK22ym9q6UYnDyRiZ7ey97eTnD5KXCLI7mieHSK0sykLhudQqt6etnSvmjWsWnJGE8f8AEw4flP1WazSLwXR1LfITWC9YpxWNwdvG0cxmFllVKPJoVkXwWHNXCOmQPagK72oCBwQGxdd/uZ1Zeu3f7zfqgCqGZrwHMIIORCAkQCQCQCQCQCQCQHiArzzbB4oSYV5XrqdVmLt+wK6uqUvBXKaXLBq0uc81eanitcY9vgpbz5Kr2LtYOGVpGKU34WSGhsNidIaMFfkuZXRjudKtyNiyaIE4yHuCzz1T8FsaV5NSLRSEZtB54/NU+vN+Tv0orwPdo5B8DfALn1JfJKhEp2nRGzu9wDy+S7jfNeTmVUPgw7XoNqnWs8r43jI5jwqK8qrv6hPaW5z6PmOxcu+22iI6lraCNkrMv425s54jltrmk+NjqMmudzarVVHf8kLwmGSkVpGpuS0QoQXLsvJ8Lqtxae03YfoUAaWK1tlbrMNR5g7igLCASASASASASArzy7B3pyDCvK2nss7z6K+uGN2VyZjPiV2Hh4eDjKTWVkxbR0jHULid2WI8F8xrNTq9PPHfhM+o0lGk1EM9uWjxsztuKrr6zdH7sMi3pNEvtbRoXVYRO+laUzG1e7R1ON0e2Lwzw7+nyq3YZ2S72xigCnL88lSe2xYLVGRhkMz2t7RDeZA+a5c4rlncYSfCKjrfD/zY/wA7fqufWh8lnoWfA9rg7skO5EH5LpTi/JxKuceURvau0isryMBUtEpoxb6vqOzYHrP2MBoacTjqhUWaiMeD0tF0yzVbpdq/IHW/Sq0P7JbGNzRU+JWKWplLjY+mp6Fp4x967mNuW1Wq0S6vTuDW4vNGYCtKDDEnJW0uyXkzdR02j0tX2LL4C5wotqPkO5PdLH4PFILd2W90L9YYj3hvH1QBxZp2vaHNNQckBKgEgEgEgIpn05oDLts1BQZruEdyGzLdGtGStkTo1KZzgy71hwB3GnivD65WnCM/yez0e1qbiZ4YvlU87s99ywkkSwlzSHNNHDEHcV3XbOM+6JXNRnDtkb02k79UBjAHUxJxx4BetLq83HEFueZHpcE8zexj2q8Zn9qR3IGg8qLDbrbLOWehVpaq+EZrowqVPwaklyQvYulj5LlkrvjCtjLB12J8pE0F7Tx9iR1NxOsPPLuWqvUTjwyqeiot5W5of7YSahDmN16dVwOAPFp8cCty1+25hfQ4OWYywCU7i4kuJJOJJzJ4rK7HI+gqjCqPbEqyBWI0Q4DHQyzasBdte8nub1QPn+ZenplsfGdfucrow+DXkC0ngkThgUDKV3WvW1mOPXjdqu45Fru8UPipwQmEmj15dE/Vd2HH8p3rlEhkpAkAkB4SgKU0mZUpZIM9zK4lXLY4YwxqckET411lIGVerer3+hXi9dnjTrHyen0r/wAzf4M5rF8nLylue7nfI8MXOWR3bnhYp/odd3nJG5i6TkSmvBA9q6TO0yB7VYmXIrSBWplkStIFYmXJL4K0gVix4LU8fgqyBWxLYvLK0gVqZbv8hvoi8GytA2OeD+Yn1Xrab7T4vr0HHV+7yjRkC0Hhp5RChIM39N+zWmGbJkv2MvPtRuPIl4rxVkd0Vy2CRjqhVFoZaO2/pI9V3aZQc27D6dykg2EAkBDaHbEBSkxNNy6iQxdGrDkY+NSuQV5GJDGW2QllmHer6uDRjTPmV8x1rUq6Srie306tQTkyzZLhkfiaMHHPwWKnpFs13LY7n1CMVsXho1/1P5f/ACWxdC/+zM+o/ggn0deOy4O8v14qi3os4/bLJbDqEX9yMW02dzDRwIO4/rFeXZXOt4kejXaprKKkjUTL4laQK1MuTKsgViZZEbZrFJM7ViaXHbTYN5OxaKqpWPCFuorqXdKWDes+gMrhWSVjOAaXnvxAXqV9Oa5Z5k+vRWyjkfL7Nz7tpHfF/wCxW/Qfk4j+oHn3Q/v/AMA7fWhNqgBcGiVo2sxNOLTj4VXEtI4rJ6mn6zprX2v2sZoTeDQXxONC8hzOLgKObzo0eau01vgy9f0srFHUx3SCiRbz5NlcoDF0vsPTWWVu3VLhzbiu63uc2LYg0MvTp7O0k9ZvVdzG/mKHvU2LDIreUF10WzopWu93J3I/TNVnYdoBICnI6pJQDIG1Fd67IZPqKCCGRq7/AIDbW6Mm9rTqABuL3YNG3mvO6hq3XViH3SNWl0/c8vhF25roEQ1nYyHM7uA+qp0ehjX7pfd5Or9S7HjwawXo+TLweqQeFAVbfYmyto8cjtHELPqNNC+OGWU2yreUA152N0Ty13cdhG9fJajTPTzcVwfQ6a9WRyZsi4h+TZHbkmue6nWmTVGDRQvduHDiVu0dHrywVavVfTwyuTo13WFkLNSNuqPmd5O0r6aupVrCPl7LpWy7pclpWFYkA1yACNOdDRODPZhqztq4gYdJTEcn1GBWe6rO6PZ6d1RwXo27wf8AYw7gvb9oj62EjMHjKudHU2VplsIK6qnlFPVNG6Lu9/a+C85XM83Z7DHjBPJBznQ2X9ntktnPZqQ0fhJ1fFp8gtFqzHJnreJNHR61WfwaPIc3HaekhaTmOqe7/FEBekdQFAZ8hwQFiFdkExK5IK8zgKk5DPltUuXbHuZ1FZaRhXB9vM+ZwwbQM/XLH+JeHpW79Q7Xwj0tT+zWq1y+QnAXs8nmI9U/wSUbderIzTFztw2czsQFEaQDbHhwdX0QGtZbS2QVYa7947kBlaU2PXiLtrMe73h69y8zqOnU68rwbNDa4WJfICylfMrdbH1EceQ+0ZsAigbh1njWdzOQ7hRfW6OiNcF8nyusvdljZrhbDKePeAKnADNAZE9/NBoxpdxrQHkgHWe/WONHtLONajvwwQGoMRgg85OSabxC77xbM3COcFzwMNoEh7qscskvZPPyfSaX/vdG6p8x4NYmuIxGyi18o+dlHtlgSHJy3Sl3QXj0mWLHk8CNU+QK1Q90MGWftnk6bZ3VaFlfODUuMhTojNjIzk4fI/2oDdtZ6qAoynLmpRDJmPVmCMjzIucbDlGLpPbNSLVGbzq91Ot+uIXm9Vu7Ku1cs9Dp1PfNN+CfQ1lIK7S417qD0VPSV+xnyd9Tf7+DeC9U84rXjOWRucMxlzKA56+N9stLrHFO6Asi6aWRrQ6Q6zg1rGa2DT7xdicQMK1Qk5Hb7darDa5Y2WuSQxSFhfrvcyShzLHucOBGNDXHahB2TQLSH9ojjmGBcdSVoOAcHUPdXHvQB5bm1jeN7XDyVN6zVI7qeLInLqB1AfeoPHBfIQh7sH1vd7WdXaF9pHZI+PZ6FKBg6TWqlGk0aAXPPD6ChQHMdJLBNarsdeLLY+KOheyBnUBYHaoY97XBzpScdwyp7yEgfonpjNZ5WNmkdJC4hrg9xcWAmmu17sRStaVpQID6D0dtBo6M+7iORzHj80IBL20xjoLO7aJXNrwMbiR4sb4LNqOEz3ugv92S/H+TE0StvS2cA5xnUPICrfI+S7on3RMnVdP6d7a4e5tK48w5p7TGf6hh3x/3n6rVRwzNfyg00VtGvZ43fdHkKeizzWJGiDzELNG5KTt4hw8v8eS5JCm2nAc0BQtDsl1EhiEitwcjjIoSI8gnpPaNaYN+EDxJqfTwXzXV5t3JfCPpelVpVN/k3NCLQDE9lcWuB7nDDzDlf0ia7HDyjF1WHbap+GEwXsHllO+Ii6JwHPwNUBwH2p3S9szbU0HUc0Nc4V+zeMBUjFocDnwpuQkA27AOQA2nYABnyCBnc/ZxcjrPBGyQar3OMkgPujA0O6jWivGqEBhbr3dJVsWDMRrbXb6bgoaTWGSnh5RiSXWBkFn+jo/0mj6u7/Ua13aSEPDLRShoA8YY7nD1WkzBQEAN6V2XWwNdWRhYSNlag+TvJAfNF63bJZpHQzCjmmu2jhkJGjLEbe7Yh0T6P3M62TthYKgkGQ/BHXrEnYaZcaJkhs+l9HIzV79hoB8z6IRgCfbVbv8Ad4R9+V3DAMb41f4LNqHtg+h6FXhzl/QEtBLTSZ7PjYD3sJp5Fy507xsXdahmCfwHK1nzBzn2nj7aH8D/AOpq1UcGa/k3fZ9JWyt4Fw8HFVW/cXVfaG10PpPGfvAeOHqqjsL7wPZ70Bm2x2AXUeTmRAJFfg5HdKof2hAVek+tNIfvU8MPRfIa6XdfJn2egh26aCfJbuG8+glDj2Tg78J292a40l3o2qXyU63T+tW18cHSo3ggEEEHI7wvqU01lHy7WHhj1JBiXjcYcSY6Y5tORrmgyY1j0PbG/Wjhhjd8Qa0EciBXwogyXL3s4s8IANXSODXOy6oxIHDAIMDLC3BAWJmiiAGr5YKFAtwu0QtplssbnGpFWE79U09EHnBqWmztkaWuGB8uIQA1eWi3SDVe2OZuzXAw7iDTuQDru0Y6MaoayJm5gAr4YV4lMA27RNHZ4i5xDY4wSSdgHqok8I6jU7JpI+ftJ75da7Q+ZwoHGjG/CwYNHA7TzXnTn3M+30mmWnqUfJBozNq2uHcXFvi0j50XdTxJGbqC7qJnTit58ec29ph/1EQ3RnzefotVHBlv5Nj2bn/T/wATvmqrfuLqvtDq7v30f42/MKosDO8chz9EBk289VdQ5IZQ6VapIqyemVQ0F/kCrS/7R/43/wBRXxepX7sj7zTL9uJ616zTi5LYsSxyb1waRug6rutHu2t5b+S36XXSq9s+DytZ0+Nvuhsw4u+9Iph9m8E7siO44r3KtTXYvYzwLdPZU/ei4rtincitNqZGKvcGjeSAuJWRjydRhKXCArSfSGOXVbGDRjql+WwigHf5LJHqEJT7EbZdNthV6jG2K3ii34wYCzNbxTNSiGDV824UKhvG5018cmpoVpZFDGIZgWYucH5tOsa4gYtzWRauPdhnqy6Ta6lZHd448h/Z7SyRutG5rhvBBHktXcnweZKEoPElglqmxXzwY196UWWyg9LINYe43rPPDVHquZTUTXRor73iC/qcg0y0vltxDadHC01bHWpJ2Oedp4ZDjmsVlzk8H1ei6ZXo1nPdL5BSQqtI2SkOux1J4f8Auxf1tCtgt0YdU/25fwdbK3+D42SWTk+nlo17Y8fAGt76VPzWylYRjveZMK/Z2ylnHEuP8yz2/cX1faHVzsrPGPvA+FT6KssDG8G9TkQfRAY9rxYVMeSGjDEi3LdFD5PTKoa4JT3BC3u1ZHg/EfM1HzXyOrr7b5o+80c+7TQl8jekosLi8mmWy3JQ9Q14IwuUO1lG8eNjhxjLlZJ22+QCgkkA3B7gPCqsVsl5Knpa28uK/wBiB8lTUmp3nE+JVbcm85LY1wXgjc9WV+2Xd5OrId0XEqC9DGdV3dxC+l09vqQT8nx2s0/o29vzwOlv/ir/AODIt28Ga61Old90ZrNqreyOx6PTdI9Ran4XJI9y8ZfJ9woRWzRCJS01YS072ktPiMVdGUl5LHVGaxJZQ20XhK4UdNK4bQZJCPAuorvUk/JwtNRXuopP8JGe6gyACjd+Tpz2/BA8rtIzSeCs9y6SKZSWGy1o5F0lqhA+MH8tXegVta9yPO1smqGzqssga0kmgAJJ3AY18KrcucHyZw+22oyyPkNQXuc6h2VNQDyFB3LdFYRhk+6TOq6GWfUs0YPwg+OPqsdjyzZWsINNGY6zg/CHH0C4OgunZrNI3hAYJxCAGpjquI3FehXwZpcjOkXWNiPIN6Rw6ziPibgdxH6HivnOpQUL8/J9l0Wbt0zj8GTYGSGjpjUjJu7eTTMrzZSielTTPL7+BSW90chZqF2tiyh35g8K1RVqS7itz7Z9paltJjaHPxx69NlcBTkSPAqtQU9i2ftWR8dta40YdamZGQ3Y71y6sCM8k2uucFyiML1OCUileEWu3iMuO8LZpLnVLHyYOpaNX1Nr7lwY4Xut9i7j5CNblJQXJpRM1RTbt5rxrpucz7rp+k+npSXL5Gvcq8HoqO2/JA96sSO8FOa0gGjjTduPJWKJks1Ea9pFfpS4VHdXcusYKHPuWVwVROXOpSlMTz2BWY2MnrOTwQ2kO9w55j1CeCu6MlwE3s7smtaHO2RM83mg+TvBX1HmdSm41qJu+0C9Ois/Rg9earQNoaKa55Ygd63Vx3PnbnhHM7HZzI9sY94gdxzPhU9y1T2Rlhuzttgi1WADcKLDyzdwgt0Rh7b+TR3Yn0UAI0BhW1mq8jYcR3oAZvxmq4O2HNa9PLbBTNGV0i1NbFKeNzPvnFoPwnyOfp4Ly+rU5gpfB9D+nb+y+UPkH2W5o1g9wBaceI2EL570pNZXB9arYxT7uSdtpHVJFNaobXPf50+S47VjCDawpD5yHDVd71R/nuURj2nVkI47V5PIGNY3VaKD58Som8kV1dpIXqO0swML1KiSojHPUtbonG2fgpiOjydmY5lejK/NfaePT03s1rl/68r+Rz3rMke8okLnrpI74IXuXaKpSKtoaHCjl1HYzXRjNEVQBQbMF0ypSUY9pXklGPDNdJGZywVnzCooc/0V32lErU9joegcAisrpXkN6RxcSdjGAgf3HvWumOT5/qVzc8eEAmkd7m1TGTENyjG5gyrxNa969GuOEeHZLLNXQK7+kmMhGDMB+I5+XzCrtl4LKkdRaKLIag8uezdHE1u3M8zipILqAzr4hq3WHu58kAOXlB0jCPDmu65e45ksgg55Bodi9Ne5GSW2xDOdZpG8f/FVqavVqcDTpL/RvjYvAMvga5wc4dYf4xXyc3JbLg/SpUQlNZH2tmuwjbmDucMlzFJM7uqT2R5ZIi3Fx1nHMnYNwUT3K6KnFe4s664wi7B5rpglIaXrpI6URheukjpLBE566SJwRueukiGyFz11g4ciJz11gpciF7lOCmTWSnaW1xBo7f8AVWIx3RbeYkTeqKLorSwsMgLMTqipOzip+EZpKKywh0ovwGNlks5HRRNDXuGUjhQEA7W1BPElerVX2x3PktVf6ktgajjLiGtFSSABxV72RlW7Ou6LXWIImt20qTvJzWKcss2xjhBVcdj6WUD3W9Z3IZDvK5Og5QCQHjm1FCgBi2QmN5acsxxCAE9IrHqnpG5e99Vsot8Ge2HkwjIt3JlB29iWkubm01pvBzH63L5fU1KNzifpmh1Du0cJLlcjLNM53WI1RsGZ5krI47m+pyn7mWOkXLRpaTWwukTtIwea6dpOBpepSGRpepwQ5EZeusHDmRueiRU5ELnrrBW5ETnrrBVKRC566SKpSIXuU4KZSKs0hGOfBdpGSyTI2nCp/W5X0x7pGDV2uFEmNXreD5TlYDbQW4CT00g/ADu2u7/1nhmss8GmuvydDAoqC8NbhsHRR49p1C70H63oDUQCQCQFK9LH0jcO0MW/RAC0zKghw5qU+3dBrKAq+bvMLqjFhy4cF6NFvcsMxWwcd0Dd4u6wO8fJeT1Rdtqfk+1/TN2dPKL+SKFpdy2lZ9NpJ2y/B6XUOp1aOvnMvgkkipktV/SpQ3i8nmaL9Twt2vXZ+UNiic40AXnejJnrWdW00I57s/wWTdctMgrPpZYMcf1DQ9lF/wBSjM0tNHCiqlU4no6fXV6hZTwRF64L3Ijc9dLBW5Ijc9Tg4lPBJZrI+TsjDecArY1ORg1Gvrp2kWX6PzU93zHorFQzA+sVZ4Zj2uJ0Zo8UPHbyUKps0LWVOOXIpvl3YrVXpG+TyL+sRjtHcYTVU21SrNOl1Vd8c53+Br1do93kxdVm/TS4CXRTRp0xEkg+z2D4uPJbLJ/B4tVb5OnQQhooAsr3NK2CDRy7dd3SPHVbl9530CALAgPUAkAkAkBjX3d2tWRna94bxv5oAZnYHgh2IKZa4IksoCNINHnNIcypYK1G0ct4V1kVqpJT2wa9NrZaNS7FlMxtemAyXqVwjGPbE8S+2ds3Ob3PA6ppvXN9vpx2Iqr9RhncN1CgXkSlk9JbLYIzdIpkozgbvkFtIbqGqVE4qSLa7J12KaZzu1Taji01wXEdFKSyme1/1FCO0osrPtzePgPqoegn5ZL/AFDS19jLN1jpn6uNBn+qp9J2FNvXI2x7YxaOoXHdQoMFYkjxpOTecm7JdIpkgUmgM0quVrmkEcue8LpNRZzKPfE5bLGWuLTmMFti+5GF+14weRtJIDQSTkAKkqJqLWGd1TcJ90dg00c0QLiH2gCgoQzMfxb1kWIt4PSvud8V3B/BCGCgXOW2U8bI1Louwzu3MHaPoOKANoYw0BrRQDABAPQCQCQCQCQCQGFfNz63XiHW95u/iNx+aAGn44EfrcmGnsMZMG9tHmSVLOq7hkeYV9d8ospnSmCz7BJBI3pBhXAjIru6zvQqh2BJaNKWWRgo3XkIqG1oAMtZxGzcNqrrp7ibLcGG/wBpFsr/AMKnw6mFOda+a0/TpIo9dmpZtLmWxhDm9HKBUtqSHDe0592YrtWa2vt4L67O7k5/pA/7TDd6qzTt4K70smUVcUPgIdEXAOPMfLD1Wa806cLL109Fl+zs7GySAdZzidRhpkAMXO7wBxyUV15W5M7VFmVZ/ajbg6sghkbtbqatf4gaq51IqV7CE6RRWyHpI+qR+8YSCWHOmGYzodqzTr7WaYT7kCEOjMlpkLwQxh25k78FYrtsIqdLzlhnc2jUUA6o620nEnmVXKxssjWkbjWgZLg7NK6LpdMa4tYM3b+A4oAys8DWNDWCjRkEBKgEgEgEgEgEgEgPKIDNvW5mTYjqv37+Y2oATttifEaSCm45g96DJjX5d/TRFo7Q6zOY2d+KPcFF+jkUsbOkb19UVORrQVFV3Cxx4OJQUjEtmgtf3cjm8CA6nyPmrVqH5K3QvBmN0OtMbw5rmGh4g02ilOO9TK1SREammVbdova3PLtRvDrbNimuyMURZXKTKw0TtXwD8wXXqxOfSkaN26M2qMk0biPi27DkqpziyyEJIkg0DldjJK0b6NJJO01J9FPrfA9H5Nix6CQt7Zc/mcPALiVrZ3GqKNO3XC1sOrA0NcS0CgA2gEnhT5KttssWxsWKzCNjWNyaKV38fGqgFhrSTQCpOQGaAILr0dJo6fAbGbe8+iAJWMAAAFAMggHIBIBIBIBIBIBIBIBIBICOWNrhRwBB2FAYVu0aacYjq/dNSPHMIDCtd3yR9tpA35jxQFVMDIqJsTuLVChpEZYqJsNxUU7Dc9UcEnikgfFEXGjWkncMUBsWPRx7sZCGDxd9EARWG7o4h1G47ziT3oC2gEgEgEgEgEgEgEgEgEgEgEgEgEgPCgKVouqJ/aYK7xgfJAUJtGYz2XOb4EICo/RZ3uyNPNpHqUAw6MyfEz+b6ID1ujEm17P5j9EBYj0WHvSE8mgepQF6C4YW+7rfiPogNCKJrRRoDRuAAQEiASASASASASASASA//9k="/>
          <p:cNvSpPr>
            <a:spLocks noChangeAspect="1" noChangeArrowheads="1"/>
          </p:cNvSpPr>
          <p:nvPr/>
        </p:nvSpPr>
        <p:spPr bwMode="auto">
          <a:xfrm>
            <a:off x="45418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UEBQVFBQVGBUXFBcYGBQXFxUVGBQXFxYUGBcYHCggGBolHBQVITEhJSkrLi4uFx8zODMsNygtLisBCgoKDg0OGhAQGiwcHCQsLCwsLCwsLCwsLCwsLCwsLCwsLCwsLCwsLCwsLCwsLCwsLCwsLCwsLCwsLCwsLCwsLP/AABEIAMgAyAMBEQACEQEDEQH/xAAcAAABBQEBAQAAAAAAAAAAAAAGAAIDBAUHAQj/xABFEAABAwEEBgcFBQcBCQEAAAABAAIDEQQFITEGEkFRYXETIjKBkaHBB0JSsdEjYnKS8BQzgqKywuEkFjRDU2Nz4uPxFf/EABsBAQADAQEBAQAAAAAAAAAAAAABAwQCBQYH/8QAMhEAAgIBAwMDAwMDAwUAAAAAAAECAxEEITEFEkETIlEUMmEGI3GBocFSkeEWJDNCYv/aAAwDAQACEQMRAD8A7igEgEgEgEgEgEgEgPCUBXktjRtryQFd947m+JQELrxfuA8UBE68ZN48EA3/APVkG49yAcL7cM2g8iQgJ4r7jPaDm+Y8kBfgtTH9hwPz8EBMgEgEgEgEgEgEgEgEgEgEgEgEgEgGveBmgKkts+HxQFWR9czVARlwU4Y2IzIE7X8DK+RpeEw/gjKGFQMkbgmSSFwU4IyROUEld3DBAXLLfcseZ1xudn4oDeu6+I5cB1XfCc+47UBooBIBIBIBIBIBIBIBIBIBICCa0UwGJQGda7S1o1pHAc1KTfBDlgH7bpKBhE2vE4DwWiGnzyVuwwrVfU7vfLeDcFpjUipzZkzyvPac48ySrVCKK22ym9q6UYnDyRiZ7ey97eTnD5KXCLI7mieHSK0sykLhudQqt6etnSvmjWsWnJGE8f8AEw4flP1WazSLwXR1LfITWC9YpxWNwdvG0cxmFllVKPJoVkXwWHNXCOmQPagK72oCBwQGxdd/uZ1Zeu3f7zfqgCqGZrwHMIIORCAkQCQCQCQCQCQCQHiArzzbB4oSYV5XrqdVmLt+wK6uqUvBXKaXLBq0uc81eanitcY9vgpbz5Kr2LtYOGVpGKU34WSGhsNidIaMFfkuZXRjudKtyNiyaIE4yHuCzz1T8FsaV5NSLRSEZtB54/NU+vN+Tv0orwPdo5B8DfALn1JfJKhEp2nRGzu9wDy+S7jfNeTmVUPgw7XoNqnWs8r43jI5jwqK8qrv6hPaW5z6PmOxcu+22iI6lraCNkrMv425s54jltrmk+NjqMmudzarVVHf8kLwmGSkVpGpuS0QoQXLsvJ8Lqtxae03YfoUAaWK1tlbrMNR5g7igLCASASASASASArzy7B3pyDCvK2nss7z6K+uGN2VyZjPiV2Hh4eDjKTWVkxbR0jHULid2WI8F8xrNTq9PPHfhM+o0lGk1EM9uWjxsztuKrr6zdH7sMi3pNEvtbRoXVYRO+laUzG1e7R1ON0e2Lwzw7+nyq3YZ2S72xigCnL88lSe2xYLVGRhkMz2t7RDeZA+a5c4rlncYSfCKjrfD/zY/wA7fqufWh8lnoWfA9rg7skO5EH5LpTi/JxKuceURvau0isryMBUtEpoxb6vqOzYHrP2MBoacTjqhUWaiMeD0tF0yzVbpdq/IHW/Sq0P7JbGNzRU+JWKWplLjY+mp6Fp4x967mNuW1Wq0S6vTuDW4vNGYCtKDDEnJW0uyXkzdR02j0tX2LL4C5wotqPkO5PdLH4PFILd2W90L9YYj3hvH1QBxZp2vaHNNQckBKgEgEgEgIpn05oDLts1BQZruEdyGzLdGtGStkTo1KZzgy71hwB3GnivD65WnCM/yez0e1qbiZ4YvlU87s99ywkkSwlzSHNNHDEHcV3XbOM+6JXNRnDtkb02k79UBjAHUxJxx4BetLq83HEFueZHpcE8zexj2q8Zn9qR3IGg8qLDbrbLOWehVpaq+EZrowqVPwaklyQvYulj5LlkrvjCtjLB12J8pE0F7Tx9iR1NxOsPPLuWqvUTjwyqeiot5W5of7YSahDmN16dVwOAPFp8cCty1+25hfQ4OWYywCU7i4kuJJOJJzJ4rK7HI+gqjCqPbEqyBWI0Q4DHQyzasBdte8nub1QPn+ZenplsfGdfucrow+DXkC0ngkThgUDKV3WvW1mOPXjdqu45Fru8UPipwQmEmj15dE/Vd2HH8p3rlEhkpAkAkB4SgKU0mZUpZIM9zK4lXLY4YwxqckET411lIGVerer3+hXi9dnjTrHyen0r/wAzf4M5rF8nLylue7nfI8MXOWR3bnhYp/odd3nJG5i6TkSmvBA9q6TO0yB7VYmXIrSBWplkStIFYmXJL4K0gVix4LU8fgqyBWxLYvLK0gVqZbv8hvoi8GytA2OeD+Yn1Xrab7T4vr0HHV+7yjRkC0Hhp5RChIM39N+zWmGbJkv2MvPtRuPIl4rxVkd0Vy2CRjqhVFoZaO2/pI9V3aZQc27D6dykg2EAkBDaHbEBSkxNNy6iQxdGrDkY+NSuQV5GJDGW2QllmHer6uDRjTPmV8x1rUq6Srie306tQTkyzZLhkfiaMHHPwWKnpFs13LY7n1CMVsXho1/1P5f/ACWxdC/+zM+o/ggn0deOy4O8v14qi3os4/bLJbDqEX9yMW02dzDRwIO4/rFeXZXOt4kejXaprKKkjUTL4laQK1MuTKsgViZZEbZrFJM7ViaXHbTYN5OxaKqpWPCFuorqXdKWDes+gMrhWSVjOAaXnvxAXqV9Oa5Z5k+vRWyjkfL7Nz7tpHfF/wCxW/Qfk4j+oHn3Q/v/AMA7fWhNqgBcGiVo2sxNOLTj4VXEtI4rJ6mn6zprX2v2sZoTeDQXxONC8hzOLgKObzo0eau01vgy9f0srFHUx3SCiRbz5NlcoDF0vsPTWWVu3VLhzbiu63uc2LYg0MvTp7O0k9ZvVdzG/mKHvU2LDIreUF10WzopWu93J3I/TNVnYdoBICnI6pJQDIG1Fd67IZPqKCCGRq7/AIDbW6Mm9rTqABuL3YNG3mvO6hq3XViH3SNWl0/c8vhF25roEQ1nYyHM7uA+qp0ehjX7pfd5Or9S7HjwawXo+TLweqQeFAVbfYmyto8cjtHELPqNNC+OGWU2yreUA152N0Ty13cdhG9fJajTPTzcVwfQ6a9WRyZsi4h+TZHbkmue6nWmTVGDRQvduHDiVu0dHrywVavVfTwyuTo13WFkLNSNuqPmd5O0r6aupVrCPl7LpWy7pclpWFYkA1yACNOdDRODPZhqztq4gYdJTEcn1GBWe6rO6PZ6d1RwXo27wf8AYw7gvb9oj62EjMHjKudHU2VplsIK6qnlFPVNG6Lu9/a+C85XM83Z7DHjBPJBznQ2X9ntktnPZqQ0fhJ1fFp8gtFqzHJnreJNHR61WfwaPIc3HaekhaTmOqe7/FEBekdQFAZ8hwQFiFdkExK5IK8zgKk5DPltUuXbHuZ1FZaRhXB9vM+ZwwbQM/XLH+JeHpW79Q7Xwj0tT+zWq1y+QnAXs8nmI9U/wSUbderIzTFztw2czsQFEaQDbHhwdX0QGtZbS2QVYa7947kBlaU2PXiLtrMe73h69y8zqOnU68rwbNDa4WJfICylfMrdbH1EceQ+0ZsAigbh1njWdzOQ7hRfW6OiNcF8nyusvdljZrhbDKePeAKnADNAZE9/NBoxpdxrQHkgHWe/WONHtLONajvwwQGoMRgg85OSabxC77xbM3COcFzwMNoEh7qscskvZPPyfSaX/vdG6p8x4NYmuIxGyi18o+dlHtlgSHJy3Sl3QXj0mWLHk8CNU+QK1Q90MGWftnk6bZ3VaFlfODUuMhTojNjIzk4fI/2oDdtZ6qAoynLmpRDJmPVmCMjzIucbDlGLpPbNSLVGbzq91Ot+uIXm9Vu7Ku1cs9Dp1PfNN+CfQ1lIK7S417qD0VPSV+xnyd9Tf7+DeC9U84rXjOWRucMxlzKA56+N9stLrHFO6Asi6aWRrQ6Q6zg1rGa2DT7xdicQMK1Qk5Hb7darDa5Y2WuSQxSFhfrvcyShzLHucOBGNDXHahB2TQLSH9ojjmGBcdSVoOAcHUPdXHvQB5bm1jeN7XDyVN6zVI7qeLInLqB1AfeoPHBfIQh7sH1vd7WdXaF9pHZI+PZ6FKBg6TWqlGk0aAXPPD6ChQHMdJLBNarsdeLLY+KOheyBnUBYHaoY97XBzpScdwyp7yEgfonpjNZ5WNmkdJC4hrg9xcWAmmu17sRStaVpQID6D0dtBo6M+7iORzHj80IBL20xjoLO7aJXNrwMbiR4sb4LNqOEz3ugv92S/H+TE0StvS2cA5xnUPICrfI+S7on3RMnVdP6d7a4e5tK48w5p7TGf6hh3x/3n6rVRwzNfyg00VtGvZ43fdHkKeizzWJGiDzELNG5KTt4hw8v8eS5JCm2nAc0BQtDsl1EhiEitwcjjIoSI8gnpPaNaYN+EDxJqfTwXzXV5t3JfCPpelVpVN/k3NCLQDE9lcWuB7nDDzDlf0ia7HDyjF1WHbap+GEwXsHllO+Ii6JwHPwNUBwH2p3S9szbU0HUc0Nc4V+zeMBUjFocDnwpuQkA27AOQA2nYABnyCBnc/ZxcjrPBGyQar3OMkgPujA0O6jWivGqEBhbr3dJVsWDMRrbXb6bgoaTWGSnh5RiSXWBkFn+jo/0mj6u7/Ua13aSEPDLRShoA8YY7nD1WkzBQEAN6V2XWwNdWRhYSNlag+TvJAfNF63bJZpHQzCjmmu2jhkJGjLEbe7Yh0T6P3M62TthYKgkGQ/BHXrEnYaZcaJkhs+l9HIzV79hoB8z6IRgCfbVbv8Ad4R9+V3DAMb41f4LNqHtg+h6FXhzl/QEtBLTSZ7PjYD3sJp5Fy507xsXdahmCfwHK1nzBzn2nj7aH8D/AOpq1UcGa/k3fZ9JWyt4Fw8HFVW/cXVfaG10PpPGfvAeOHqqjsL7wPZ70Bm2x2AXUeTmRAJFfg5HdKof2hAVek+tNIfvU8MPRfIa6XdfJn2egh26aCfJbuG8+glDj2Tg78J292a40l3o2qXyU63T+tW18cHSo3ggEEEHI7wvqU01lHy7WHhj1JBiXjcYcSY6Y5tORrmgyY1j0PbG/Wjhhjd8Qa0EciBXwogyXL3s4s8IANXSODXOy6oxIHDAIMDLC3BAWJmiiAGr5YKFAtwu0QtplssbnGpFWE79U09EHnBqWmztkaWuGB8uIQA1eWi3SDVe2OZuzXAw7iDTuQDru0Y6MaoayJm5gAr4YV4lMA27RNHZ4i5xDY4wSSdgHqok8I6jU7JpI+ftJ75da7Q+ZwoHGjG/CwYNHA7TzXnTn3M+30mmWnqUfJBozNq2uHcXFvi0j50XdTxJGbqC7qJnTit58ec29ph/1EQ3RnzefotVHBlv5Nj2bn/T/wATvmqrfuLqvtDq7v30f42/MKosDO8chz9EBk289VdQ5IZQ6VapIqyemVQ0F/kCrS/7R/43/wBRXxepX7sj7zTL9uJ616zTi5LYsSxyb1waRug6rutHu2t5b+S36XXSq9s+DytZ0+Nvuhsw4u+9Iph9m8E7siO44r3KtTXYvYzwLdPZU/ei4rtincitNqZGKvcGjeSAuJWRjydRhKXCArSfSGOXVbGDRjql+WwigHf5LJHqEJT7EbZdNthV6jG2K3ii34wYCzNbxTNSiGDV824UKhvG5018cmpoVpZFDGIZgWYucH5tOsa4gYtzWRauPdhnqy6Ta6lZHd448h/Z7SyRutG5rhvBBHktXcnweZKEoPElglqmxXzwY196UWWyg9LINYe43rPPDVHquZTUTXRor73iC/qcg0y0vltxDadHC01bHWpJ2Oedp4ZDjmsVlzk8H1ei6ZXo1nPdL5BSQqtI2SkOux1J4f8Auxf1tCtgt0YdU/25fwdbK3+D42SWTk+nlo17Y8fAGt76VPzWylYRjveZMK/Z2ylnHEuP8yz2/cX1faHVzsrPGPvA+FT6KssDG8G9TkQfRAY9rxYVMeSGjDEi3LdFD5PTKoa4JT3BC3u1ZHg/EfM1HzXyOrr7b5o+80c+7TQl8jekosLi8mmWy3JQ9Q14IwuUO1lG8eNjhxjLlZJ22+QCgkkA3B7gPCqsVsl5Knpa28uK/wBiB8lTUmp3nE+JVbcm85LY1wXgjc9WV+2Xd5OrId0XEqC9DGdV3dxC+l09vqQT8nx2s0/o29vzwOlv/ir/AODIt28Ga61Old90ZrNqreyOx6PTdI9Ran4XJI9y8ZfJ9woRWzRCJS01YS072ktPiMVdGUl5LHVGaxJZQ20XhK4UdNK4bQZJCPAuorvUk/JwtNRXuopP8JGe6gyACjd+Tpz2/BA8rtIzSeCs9y6SKZSWGy1o5F0lqhA+MH8tXegVta9yPO1smqGzqssga0kmgAJJ3AY18KrcucHyZw+22oyyPkNQXuc6h2VNQDyFB3LdFYRhk+6TOq6GWfUs0YPwg+OPqsdjyzZWsINNGY6zg/CHH0C4OgunZrNI3hAYJxCAGpjquI3FehXwZpcjOkXWNiPIN6Rw6ziPibgdxH6HivnOpQUL8/J9l0Wbt0zj8GTYGSGjpjUjJu7eTTMrzZSielTTPL7+BSW90chZqF2tiyh35g8K1RVqS7itz7Z9paltJjaHPxx69NlcBTkSPAqtQU9i2ftWR8dta40YdamZGQ3Y71y6sCM8k2uucFyiML1OCUileEWu3iMuO8LZpLnVLHyYOpaNX1Nr7lwY4Xut9i7j5CNblJQXJpRM1RTbt5rxrpucz7rp+k+npSXL5Gvcq8HoqO2/JA96sSO8FOa0gGjjTduPJWKJks1Ea9pFfpS4VHdXcusYKHPuWVwVROXOpSlMTz2BWY2MnrOTwQ2kO9w55j1CeCu6MlwE3s7smtaHO2RM83mg+TvBX1HmdSm41qJu+0C9Ois/Rg9earQNoaKa55Ygd63Vx3PnbnhHM7HZzI9sY94gdxzPhU9y1T2Rlhuzttgi1WADcKLDyzdwgt0Rh7b+TR3Yn0UAI0BhW1mq8jYcR3oAZvxmq4O2HNa9PLbBTNGV0i1NbFKeNzPvnFoPwnyOfp4Ly+rU5gpfB9D+nb+y+UPkH2W5o1g9wBaceI2EL570pNZXB9arYxT7uSdtpHVJFNaobXPf50+S47VjCDawpD5yHDVd71R/nuURj2nVkI47V5PIGNY3VaKD58Som8kV1dpIXqO0swML1KiSojHPUtbonG2fgpiOjydmY5lejK/NfaePT03s1rl/68r+Rz3rMke8okLnrpI74IXuXaKpSKtoaHCjl1HYzXRjNEVQBQbMF0ypSUY9pXklGPDNdJGZywVnzCooc/0V32lErU9joegcAisrpXkN6RxcSdjGAgf3HvWumOT5/qVzc8eEAmkd7m1TGTENyjG5gyrxNa969GuOEeHZLLNXQK7+kmMhGDMB+I5+XzCrtl4LKkdRaKLIag8uezdHE1u3M8zipILqAzr4hq3WHu58kAOXlB0jCPDmu65e45ksgg55Bodi9Ne5GSW2xDOdZpG8f/FVqavVqcDTpL/RvjYvAMvga5wc4dYf4xXyc3JbLg/SpUQlNZH2tmuwjbmDucMlzFJM7uqT2R5ZIi3Fx1nHMnYNwUT3K6KnFe4s664wi7B5rpglIaXrpI6URheukjpLBE566SJwRueukiGyFz11g4ciJz11gpciF7lOCmTWSnaW1xBo7f8AVWIx3RbeYkTeqKLorSwsMgLMTqipOzip+EZpKKywh0ovwGNlks5HRRNDXuGUjhQEA7W1BPElerVX2x3PktVf6ktgajjLiGtFSSABxV72RlW7Ou6LXWIImt20qTvJzWKcss2xjhBVcdj6WUD3W9Z3IZDvK5Og5QCQHjm1FCgBi2QmN5acsxxCAE9IrHqnpG5e99Vsot8Ge2HkwjIt3JlB29iWkubm01pvBzH63L5fU1KNzifpmh1Du0cJLlcjLNM53WI1RsGZ5krI47m+pyn7mWOkXLRpaTWwukTtIwea6dpOBpepSGRpepwQ5EZeusHDmRueiRU5ELnrrBW5ETnrrBVKRC566SKpSIXuU4KZSKs0hGOfBdpGSyTI2nCp/W5X0x7pGDV2uFEmNXreD5TlYDbQW4CT00g/ADu2u7/1nhmss8GmuvydDAoqC8NbhsHRR49p1C70H63oDUQCQCQFK9LH0jcO0MW/RAC0zKghw5qU+3dBrKAq+bvMLqjFhy4cF6NFvcsMxWwcd0Dd4u6wO8fJeT1Rdtqfk+1/TN2dPKL+SKFpdy2lZ9NpJ2y/B6XUOp1aOvnMvgkkipktV/SpQ3i8nmaL9Twt2vXZ+UNiic40AXnejJnrWdW00I57s/wWTdctMgrPpZYMcf1DQ9lF/wBSjM0tNHCiqlU4no6fXV6hZTwRF64L3Ijc9dLBW5Ijc9Tg4lPBJZrI+TsjDecArY1ORg1Gvrp2kWX6PzU93zHorFQzA+sVZ4Zj2uJ0Zo8UPHbyUKps0LWVOOXIpvl3YrVXpG+TyL+sRjtHcYTVU21SrNOl1Vd8c53+Br1do93kxdVm/TS4CXRTRp0xEkg+z2D4uPJbLJ/B4tVb5OnQQhooAsr3NK2CDRy7dd3SPHVbl9530CALAgPUAkAkAkBjX3d2tWRna94bxv5oAZnYHgh2IKZa4IksoCNINHnNIcypYK1G0ct4V1kVqpJT2wa9NrZaNS7FlMxtemAyXqVwjGPbE8S+2ds3Ob3PA6ppvXN9vpx2Iqr9RhncN1CgXkSlk9JbLYIzdIpkozgbvkFtIbqGqVE4qSLa7J12KaZzu1Taji01wXEdFKSyme1/1FCO0osrPtzePgPqoegn5ZL/AFDS19jLN1jpn6uNBn+qp9J2FNvXI2x7YxaOoXHdQoMFYkjxpOTecm7JdIpkgUmgM0quVrmkEcue8LpNRZzKPfE5bLGWuLTmMFti+5GF+14weRtJIDQSTkAKkqJqLWGd1TcJ90dg00c0QLiH2gCgoQzMfxb1kWIt4PSvud8V3B/BCGCgXOW2U8bI1Louwzu3MHaPoOKANoYw0BrRQDABAPQCQCQCQCQCQGFfNz63XiHW95u/iNx+aAGn44EfrcmGnsMZMG9tHmSVLOq7hkeYV9d8ospnSmCz7BJBI3pBhXAjIru6zvQqh2BJaNKWWRgo3XkIqG1oAMtZxGzcNqrrp7ibLcGG/wBpFsr/AMKnw6mFOda+a0/TpIo9dmpZtLmWxhDm9HKBUtqSHDe0592YrtWa2vt4L67O7k5/pA/7TDd6qzTt4K70smUVcUPgIdEXAOPMfLD1Wa806cLL109Fl+zs7GySAdZzidRhpkAMXO7wBxyUV15W5M7VFmVZ/ajbg6sghkbtbqatf4gaq51IqV7CE6RRWyHpI+qR+8YSCWHOmGYzodqzTr7WaYT7kCEOjMlpkLwQxh25k78FYrtsIqdLzlhnc2jUUA6o620nEnmVXKxssjWkbjWgZLg7NK6LpdMa4tYM3b+A4oAys8DWNDWCjRkEBKgEgEgEgEgEgEgPKIDNvW5mTYjqv37+Y2oATttifEaSCm45g96DJjX5d/TRFo7Q6zOY2d+KPcFF+jkUsbOkb19UVORrQVFV3Cxx4OJQUjEtmgtf3cjm8CA6nyPmrVqH5K3QvBmN0OtMbw5rmGh4g02ilOO9TK1SREammVbdova3PLtRvDrbNimuyMURZXKTKw0TtXwD8wXXqxOfSkaN26M2qMk0biPi27DkqpziyyEJIkg0DldjJK0b6NJJO01J9FPrfA9H5Nix6CQt7Zc/mcPALiVrZ3GqKNO3XC1sOrA0NcS0CgA2gEnhT5KttssWxsWKzCNjWNyaKV38fGqgFhrSTQCpOQGaAILr0dJo6fAbGbe8+iAJWMAAAFAMggHIBIBIBIBIBIBIBIBIBICOWNrhRwBB2FAYVu0aacYjq/dNSPHMIDCtd3yR9tpA35jxQFVMDIqJsTuLVChpEZYqJsNxUU7Dc9UcEnikgfFEXGjWkncMUBsWPRx7sZCGDxd9EARWG7o4h1G47ziT3oC2gEgEgEgEgEgEgEgEgEgEgEgEgEgPCgKVouqJ/aYK7xgfJAUJtGYz2XOb4EICo/RZ3uyNPNpHqUAw6MyfEz+b6ID1ujEm17P5j9EBYj0WHvSE8mgepQF6C4YW+7rfiPogNCKJrRRoDRuAAQEiASASASASASASASA//9k="/>
          <p:cNvSpPr>
            <a:spLocks noChangeAspect="1" noChangeArrowheads="1"/>
          </p:cNvSpPr>
          <p:nvPr/>
        </p:nvSpPr>
        <p:spPr bwMode="auto">
          <a:xfrm>
            <a:off x="46942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87375" y="152400"/>
            <a:ext cx="5821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dirty="0">
                <a:solidFill>
                  <a:schemeClr val="tx1"/>
                </a:solidFill>
              </a:rPr>
              <a:t>Prolog can </a:t>
            </a:r>
            <a:r>
              <a:rPr lang="en-US" altLang="en-US" sz="4200" dirty="0" smtClean="0">
                <a:solidFill>
                  <a:schemeClr val="tx1"/>
                </a:solidFill>
              </a:rPr>
              <a:t>seem </a:t>
            </a:r>
            <a:r>
              <a:rPr lang="en-US" altLang="en-US" sz="4200" dirty="0">
                <a:solidFill>
                  <a:schemeClr val="tx1"/>
                </a:solidFill>
              </a:rPr>
              <a:t>alien…</a:t>
            </a:r>
            <a:endParaRPr lang="en-US" altLang="en-US" sz="4800" dirty="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57200" y="1657290"/>
            <a:ext cx="5951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MacOS</a:t>
            </a:r>
            <a:r>
              <a:rPr lang="en-US" alt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10.6.x runs </a:t>
            </a:r>
            <a:r>
              <a:rPr lang="en-US" altLang="en-US" sz="20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at the command-line</a:t>
            </a:r>
            <a:r>
              <a:rPr lang="en-US" alt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n-US" altLang="en-US" sz="20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26633" name="Rectangle 40"/>
          <p:cNvSpPr>
            <a:spLocks noChangeArrowheads="1"/>
          </p:cNvSpPr>
          <p:nvPr/>
        </p:nvSpPr>
        <p:spPr bwMode="auto">
          <a:xfrm>
            <a:off x="5455356" y="1634067"/>
            <a:ext cx="326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000" b="1" dirty="0">
                <a:solidFill>
                  <a:srgbClr val="C00000"/>
                </a:solidFill>
                <a:latin typeface="Courier New" pitchFamily="1" charset="0"/>
              </a:rPr>
              <a:t>/opt/local/bin/</a:t>
            </a:r>
            <a:r>
              <a:rPr lang="en-US" altLang="en-US" sz="2000" b="1" dirty="0" err="1">
                <a:solidFill>
                  <a:srgbClr val="C00000"/>
                </a:solidFill>
                <a:latin typeface="Courier New" pitchFamily="1" charset="0"/>
              </a:rPr>
              <a:t>swipl</a:t>
            </a:r>
            <a:endParaRPr lang="en-US" altLang="en-US" sz="2000" b="1" dirty="0">
              <a:solidFill>
                <a:srgbClr val="C00000"/>
              </a:solidFill>
              <a:latin typeface="Courier New" pitchFamily="1" charset="0"/>
            </a:endParaRPr>
          </a:p>
        </p:txBody>
      </p:sp>
      <p:sp>
        <p:nvSpPr>
          <p:cNvPr id="26639" name="Rectangle 11"/>
          <p:cNvSpPr>
            <a:spLocks noChangeArrowheads="1"/>
          </p:cNvSpPr>
          <p:nvPr/>
        </p:nvSpPr>
        <p:spPr bwMode="auto">
          <a:xfrm>
            <a:off x="590550" y="3990622"/>
            <a:ext cx="3886200" cy="225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endParaRPr lang="en-US" altLang="en-US"/>
          </a:p>
        </p:txBody>
      </p:sp>
      <p:sp>
        <p:nvSpPr>
          <p:cNvPr id="26640" name="Text Box 12"/>
          <p:cNvSpPr txBox="1">
            <a:spLocks noChangeArrowheads="1"/>
          </p:cNvSpPr>
          <p:nvPr/>
        </p:nvSpPr>
        <p:spPr bwMode="auto">
          <a:xfrm>
            <a:off x="666750" y="4128735"/>
            <a:ext cx="3298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parent(homer,bart).</a:t>
            </a:r>
          </a:p>
          <a:p>
            <a:pPr algn="l">
              <a:lnSpc>
                <a:spcPct val="6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parent(homer,lisa).</a:t>
            </a:r>
          </a:p>
          <a:p>
            <a:pPr algn="l">
              <a:lnSpc>
                <a:spcPct val="6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parent(marge,bart).</a:t>
            </a:r>
          </a:p>
          <a:p>
            <a:pPr algn="l">
              <a:lnSpc>
                <a:spcPct val="6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parent(marge,lisa).</a:t>
            </a:r>
          </a:p>
          <a:p>
            <a:pPr algn="l">
              <a:lnSpc>
                <a:spcPct val="60000"/>
              </a:lnSpc>
            </a:pPr>
            <a:endParaRPr lang="en-US" altLang="en-US" sz="14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child(A,B) :- parent(B,A).</a:t>
            </a:r>
          </a:p>
        </p:txBody>
      </p:sp>
      <p:sp>
        <p:nvSpPr>
          <p:cNvPr id="26641" name="Text Box 13"/>
          <p:cNvSpPr txBox="1">
            <a:spLocks noChangeArrowheads="1"/>
          </p:cNvSpPr>
          <p:nvPr/>
        </p:nvSpPr>
        <p:spPr bwMode="auto">
          <a:xfrm>
            <a:off x="906286" y="2923822"/>
            <a:ext cx="317817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the file </a:t>
            </a:r>
            <a:r>
              <a:rPr lang="en-US" alt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hw3pr1.pl</a:t>
            </a:r>
            <a:endParaRPr lang="en-US" alt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642" name="Rectangle 14"/>
          <p:cNvSpPr>
            <a:spLocks noChangeArrowheads="1"/>
          </p:cNvSpPr>
          <p:nvPr/>
        </p:nvSpPr>
        <p:spPr bwMode="auto">
          <a:xfrm>
            <a:off x="5064125" y="4013200"/>
            <a:ext cx="36988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Courier New" pitchFamily="1" charset="0"/>
              </a:rPr>
              <a:t>?:</a:t>
            </a:r>
            <a:r>
              <a:rPr lang="en-US" altLang="en-US" sz="2000" b="1" dirty="0">
                <a:solidFill>
                  <a:srgbClr val="0000FF"/>
                </a:solidFill>
                <a:latin typeface="Courier New" pitchFamily="1" charset="0"/>
              </a:rPr>
              <a:t>  parent(</a:t>
            </a:r>
            <a:r>
              <a:rPr lang="en-US" altLang="en-US" sz="2000" b="1" dirty="0" err="1">
                <a:solidFill>
                  <a:srgbClr val="0000FF"/>
                </a:solidFill>
                <a:latin typeface="Courier New" pitchFamily="1" charset="0"/>
              </a:rPr>
              <a:t>homer,lisa</a:t>
            </a:r>
            <a:r>
              <a:rPr lang="en-US" altLang="en-US" sz="2000" b="1" dirty="0">
                <a:solidFill>
                  <a:srgbClr val="0000FF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 smtClean="0">
                <a:solidFill>
                  <a:schemeClr val="tx1"/>
                </a:solidFill>
                <a:latin typeface="Courier New" pitchFamily="1" charset="0"/>
              </a:rPr>
              <a:t>true</a:t>
            </a:r>
            <a:endParaRPr lang="en-US" altLang="en-US" sz="2000" b="1" dirty="0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2000" b="1" dirty="0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Courier New" pitchFamily="1" charset="0"/>
              </a:rPr>
              <a:t>?- </a:t>
            </a:r>
            <a:r>
              <a:rPr lang="en-US" altLang="en-US" sz="2000" b="1" dirty="0">
                <a:solidFill>
                  <a:srgbClr val="0000FF"/>
                </a:solidFill>
                <a:latin typeface="Courier New" pitchFamily="1" charset="0"/>
              </a:rPr>
              <a:t> parent(</a:t>
            </a:r>
            <a:r>
              <a:rPr lang="en-US" altLang="en-US" sz="2000" b="1" dirty="0" err="1">
                <a:solidFill>
                  <a:srgbClr val="0000FF"/>
                </a:solidFill>
                <a:latin typeface="Courier New" pitchFamily="1" charset="0"/>
              </a:rPr>
              <a:t>P,bart</a:t>
            </a:r>
            <a:r>
              <a:rPr lang="en-US" altLang="en-US" sz="2000" b="1" dirty="0">
                <a:solidFill>
                  <a:srgbClr val="0000FF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Courier New" pitchFamily="1" charset="0"/>
              </a:rPr>
              <a:t>P = homer  </a:t>
            </a:r>
            <a:r>
              <a:rPr lang="en-US" altLang="en-US" sz="2000" b="1" dirty="0">
                <a:solidFill>
                  <a:srgbClr val="0000FF"/>
                </a:solidFill>
                <a:latin typeface="Courier New" pitchFamily="1" charset="0"/>
              </a:rPr>
              <a:t>;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Courier New" pitchFamily="1" charset="0"/>
              </a:rPr>
              <a:t>P = marge</a:t>
            </a:r>
            <a:r>
              <a:rPr lang="en-US" altLang="en-US" sz="2000" b="1" dirty="0">
                <a:solidFill>
                  <a:srgbClr val="0000FF"/>
                </a:solidFill>
                <a:latin typeface="Courier New" pitchFamily="1" charset="0"/>
              </a:rPr>
              <a:t>  ;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 smtClean="0">
                <a:solidFill>
                  <a:schemeClr val="tx1"/>
                </a:solidFill>
                <a:latin typeface="Courier New" pitchFamily="1" charset="0"/>
              </a:rPr>
              <a:t>false </a:t>
            </a:r>
            <a:endParaRPr lang="en-US" altLang="en-US" sz="2000" b="1" dirty="0">
              <a:solidFill>
                <a:schemeClr val="tx1"/>
              </a:solidFill>
              <a:latin typeface="Courier New" pitchFamily="1" charset="0"/>
            </a:endParaRPr>
          </a:p>
        </p:txBody>
      </p:sp>
      <p:sp>
        <p:nvSpPr>
          <p:cNvPr id="26643" name="AutoShape 15"/>
          <p:cNvSpPr>
            <a:spLocks/>
          </p:cNvSpPr>
          <p:nvPr/>
        </p:nvSpPr>
        <p:spPr bwMode="auto">
          <a:xfrm>
            <a:off x="2905125" y="4143022"/>
            <a:ext cx="203200" cy="896938"/>
          </a:xfrm>
          <a:prstGeom prst="rightBrace">
            <a:avLst>
              <a:gd name="adj1" fmla="val 367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endParaRPr lang="en-US" altLang="en-US"/>
          </a:p>
        </p:txBody>
      </p:sp>
      <p:sp>
        <p:nvSpPr>
          <p:cNvPr id="26644" name="Text Box 16"/>
          <p:cNvSpPr txBox="1">
            <a:spLocks noChangeArrowheads="1"/>
          </p:cNvSpPr>
          <p:nvPr/>
        </p:nvSpPr>
        <p:spPr bwMode="auto">
          <a:xfrm>
            <a:off x="3255963" y="4439885"/>
            <a:ext cx="8858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FACTS</a:t>
            </a:r>
          </a:p>
        </p:txBody>
      </p:sp>
      <p:sp>
        <p:nvSpPr>
          <p:cNvPr id="26645" name="Text Box 17"/>
          <p:cNvSpPr txBox="1">
            <a:spLocks noChangeArrowheads="1"/>
          </p:cNvSpPr>
          <p:nvPr/>
        </p:nvSpPr>
        <p:spPr bwMode="auto">
          <a:xfrm>
            <a:off x="1684338" y="5786085"/>
            <a:ext cx="94138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  <a:latin typeface="Cambria" panose="02040503050406030204" pitchFamily="18" charset="0"/>
              </a:rPr>
              <a:t>RULES</a:t>
            </a:r>
          </a:p>
        </p:txBody>
      </p:sp>
      <p:sp>
        <p:nvSpPr>
          <p:cNvPr id="26647" name="Text Box 35"/>
          <p:cNvSpPr txBox="1">
            <a:spLocks noChangeArrowheads="1"/>
          </p:cNvSpPr>
          <p:nvPr/>
        </p:nvSpPr>
        <p:spPr bwMode="auto">
          <a:xfrm>
            <a:off x="8013700" y="4343400"/>
            <a:ext cx="679450" cy="3048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TEST</a:t>
            </a:r>
            <a:endParaRPr lang="en-US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648" name="Text Box 36"/>
          <p:cNvSpPr txBox="1">
            <a:spLocks noChangeArrowheads="1"/>
          </p:cNvSpPr>
          <p:nvPr/>
        </p:nvSpPr>
        <p:spPr bwMode="auto">
          <a:xfrm>
            <a:off x="7473950" y="5280025"/>
            <a:ext cx="1219200" cy="3048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  <a:latin typeface="Cambria" panose="02040503050406030204" pitchFamily="18" charset="0"/>
              </a:rPr>
              <a:t>GENERATE</a:t>
            </a:r>
            <a:endParaRPr lang="en-US" altLang="en-US" sz="1400" b="1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649" name="AutoShape 37"/>
          <p:cNvSpPr>
            <a:spLocks/>
          </p:cNvSpPr>
          <p:nvPr/>
        </p:nvSpPr>
        <p:spPr bwMode="auto">
          <a:xfrm rot="5400000">
            <a:off x="2033588" y="4297009"/>
            <a:ext cx="203200" cy="2746375"/>
          </a:xfrm>
          <a:prstGeom prst="rightBrace">
            <a:avLst>
              <a:gd name="adj1" fmla="val 1126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endParaRPr lang="en-US" altLang="en-US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44192" r="57812" b="24461"/>
          <a:stretch/>
        </p:blipFill>
        <p:spPr bwMode="auto">
          <a:xfrm>
            <a:off x="7804150" y="152400"/>
            <a:ext cx="8905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57200" y="1143000"/>
            <a:ext cx="5951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Windows and Mac 10.7+ run in an IDE…</a:t>
            </a:r>
            <a:endParaRPr lang="en-US" altLang="en-US" sz="20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5243688" y="2923822"/>
            <a:ext cx="3226506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query</a:t>
            </a:r>
            <a:r>
              <a:rPr lang="en-US" alt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environment</a:t>
            </a:r>
            <a:endParaRPr lang="en-US" alt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914400" y="2023533"/>
            <a:ext cx="5951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use any plain-text editor, e.g., </a:t>
            </a:r>
            <a:r>
              <a:rPr lang="en-US" altLang="en-US" sz="16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TextEdit</a:t>
            </a:r>
            <a:r>
              <a:rPr lang="en-US" alt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Sublime,…</a:t>
            </a:r>
            <a:endParaRPr lang="en-US" altLang="en-US" sz="16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57200" y="1524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dirty="0">
                <a:solidFill>
                  <a:schemeClr val="tx1"/>
                </a:solidFill>
                <a:latin typeface="Cambria" panose="02040503050406030204" pitchFamily="18" charset="0"/>
              </a:rPr>
              <a:t>Prolog syntax is </a:t>
            </a:r>
            <a:r>
              <a:rPr lang="en-US" altLang="en-US" sz="4200" b="1" i="1" dirty="0">
                <a:solidFill>
                  <a:schemeClr val="tx1"/>
                </a:solidFill>
                <a:latin typeface="Cambria" panose="02040503050406030204" pitchFamily="18" charset="0"/>
              </a:rPr>
              <a:t>stranger</a:t>
            </a:r>
            <a:r>
              <a:rPr lang="en-US" altLang="en-US" sz="4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n-US" altLang="en-US" sz="4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149" name="Rectangle 39"/>
          <p:cNvSpPr>
            <a:spLocks noChangeArrowheads="1"/>
          </p:cNvSpPr>
          <p:nvPr/>
        </p:nvSpPr>
        <p:spPr bwMode="auto">
          <a:xfrm>
            <a:off x="7277100" y="1574800"/>
            <a:ext cx="1738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88E0A"/>
                </a:solidFill>
                <a:latin typeface="Comic Sans MS" pitchFamily="1" charset="0"/>
              </a:rPr>
              <a:t>you mean L’Étranger…</a:t>
            </a:r>
          </a:p>
        </p:txBody>
      </p:sp>
      <p:pic>
        <p:nvPicPr>
          <p:cNvPr id="6150" name="Picture 40" descr="imag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41"/>
          <p:cNvSpPr txBox="1">
            <a:spLocks noChangeArrowheads="1"/>
          </p:cNvSpPr>
          <p:nvPr/>
        </p:nvSpPr>
        <p:spPr bwMode="auto">
          <a:xfrm>
            <a:off x="2182813" y="1230969"/>
            <a:ext cx="4294187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Cambria" panose="02040503050406030204" pitchFamily="18" charset="0"/>
              </a:rPr>
              <a:t>Provide data/relationships that describe the world. Then ask </a:t>
            </a:r>
            <a:r>
              <a:rPr lang="en-US" alt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questions…</a:t>
            </a:r>
            <a:endParaRPr lang="en-US" alt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152" name="Text Box 42"/>
          <p:cNvSpPr txBox="1">
            <a:spLocks noChangeArrowheads="1"/>
          </p:cNvSpPr>
          <p:nvPr/>
        </p:nvSpPr>
        <p:spPr bwMode="auto">
          <a:xfrm>
            <a:off x="414338" y="1329859"/>
            <a:ext cx="1533525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The idea:</a:t>
            </a:r>
          </a:p>
        </p:txBody>
      </p:sp>
      <p:sp>
        <p:nvSpPr>
          <p:cNvPr id="6153" name="Text Box 43"/>
          <p:cNvSpPr txBox="1">
            <a:spLocks noChangeArrowheads="1"/>
          </p:cNvSpPr>
          <p:nvPr/>
        </p:nvSpPr>
        <p:spPr bwMode="auto">
          <a:xfrm>
            <a:off x="2990850" y="2864871"/>
            <a:ext cx="52627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mother(X, Y) :- parent(X, Y), female(X).</a:t>
            </a:r>
          </a:p>
          <a:p>
            <a:pPr algn="l">
              <a:lnSpc>
                <a:spcPct val="40000"/>
              </a:lnSpc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child(X, Y) :- parent(Y, X).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anc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(X, Y) :- parent(X, Y).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anc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(X, Y) :- parent(X, Z),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anc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(Z, Y).</a:t>
            </a:r>
          </a:p>
        </p:txBody>
      </p:sp>
      <p:sp>
        <p:nvSpPr>
          <p:cNvPr id="6154" name="Text Box 44"/>
          <p:cNvSpPr txBox="1">
            <a:spLocks noChangeArrowheads="1"/>
          </p:cNvSpPr>
          <p:nvPr/>
        </p:nvSpPr>
        <p:spPr bwMode="auto">
          <a:xfrm>
            <a:off x="315913" y="2209800"/>
            <a:ext cx="2200275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Relationships:</a:t>
            </a:r>
          </a:p>
        </p:txBody>
      </p:sp>
      <p:sp>
        <p:nvSpPr>
          <p:cNvPr id="6155" name="Text Box 45"/>
          <p:cNvSpPr txBox="1">
            <a:spLocks noChangeArrowheads="1"/>
          </p:cNvSpPr>
          <p:nvPr/>
        </p:nvSpPr>
        <p:spPr bwMode="auto">
          <a:xfrm>
            <a:off x="3795947" y="2419757"/>
            <a:ext cx="17965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colon-hyphen means  “IF”</a:t>
            </a:r>
          </a:p>
        </p:txBody>
      </p:sp>
      <p:sp>
        <p:nvSpPr>
          <p:cNvPr id="6156" name="Line 46"/>
          <p:cNvSpPr>
            <a:spLocks noChangeShapeType="1"/>
          </p:cNvSpPr>
          <p:nvPr/>
        </p:nvSpPr>
        <p:spPr bwMode="auto">
          <a:xfrm flipH="1">
            <a:off x="4886325" y="2692400"/>
            <a:ext cx="173037" cy="203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Text Box 47"/>
          <p:cNvSpPr txBox="1">
            <a:spLocks noChangeArrowheads="1"/>
          </p:cNvSpPr>
          <p:nvPr/>
        </p:nvSpPr>
        <p:spPr bwMode="auto">
          <a:xfrm>
            <a:off x="7322470" y="3686582"/>
            <a:ext cx="1536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commas mean “AND”</a:t>
            </a:r>
          </a:p>
        </p:txBody>
      </p:sp>
      <p:sp>
        <p:nvSpPr>
          <p:cNvPr id="6158" name="Line 48"/>
          <p:cNvSpPr>
            <a:spLocks noChangeShapeType="1"/>
          </p:cNvSpPr>
          <p:nvPr/>
        </p:nvSpPr>
        <p:spPr bwMode="auto">
          <a:xfrm flipH="1" flipV="1">
            <a:off x="6708775" y="3348037"/>
            <a:ext cx="588962" cy="3841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49"/>
          <p:cNvSpPr>
            <a:spLocks noChangeShapeType="1"/>
          </p:cNvSpPr>
          <p:nvPr/>
        </p:nvSpPr>
        <p:spPr bwMode="auto">
          <a:xfrm flipH="1">
            <a:off x="6138863" y="2526770"/>
            <a:ext cx="476250" cy="411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6394450" y="2271183"/>
            <a:ext cx="191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variables start with a capital letter</a:t>
            </a:r>
          </a:p>
        </p:txBody>
      </p:sp>
      <p:sp>
        <p:nvSpPr>
          <p:cNvPr id="6161" name="Text Box 51"/>
          <p:cNvSpPr txBox="1">
            <a:spLocks noChangeArrowheads="1"/>
          </p:cNvSpPr>
          <p:nvPr/>
        </p:nvSpPr>
        <p:spPr bwMode="auto">
          <a:xfrm>
            <a:off x="5276850" y="6530975"/>
            <a:ext cx="1470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rgbClr val="0000FF"/>
                </a:solidFill>
                <a:latin typeface="Courier New" pitchFamily="1" charset="0"/>
              </a:rPr>
              <a:t>;</a:t>
            </a:r>
            <a:r>
              <a:rPr lang="en-US" altLang="en-US" sz="1200">
                <a:solidFill>
                  <a:srgbClr val="0000FF"/>
                </a:solidFill>
                <a:latin typeface="Sand" charset="0"/>
              </a:rPr>
              <a:t> also means “OR”</a:t>
            </a:r>
          </a:p>
        </p:txBody>
      </p:sp>
      <p:sp>
        <p:nvSpPr>
          <p:cNvPr id="6162" name="Text Box 52"/>
          <p:cNvSpPr txBox="1">
            <a:spLocks noChangeArrowheads="1"/>
          </p:cNvSpPr>
          <p:nvPr/>
        </p:nvSpPr>
        <p:spPr bwMode="auto">
          <a:xfrm>
            <a:off x="5122063" y="6337707"/>
            <a:ext cx="1898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multiple rules express “OR”</a:t>
            </a:r>
          </a:p>
        </p:txBody>
      </p:sp>
      <p:sp>
        <p:nvSpPr>
          <p:cNvPr id="6163" name="Line 53"/>
          <p:cNvSpPr>
            <a:spLocks noChangeShapeType="1"/>
          </p:cNvSpPr>
          <p:nvPr/>
        </p:nvSpPr>
        <p:spPr bwMode="auto">
          <a:xfrm flipV="1">
            <a:off x="2225675" y="4005263"/>
            <a:ext cx="757238" cy="1952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Text Box 54"/>
          <p:cNvSpPr txBox="1">
            <a:spLocks noChangeArrowheads="1"/>
          </p:cNvSpPr>
          <p:nvPr/>
        </p:nvSpPr>
        <p:spPr bwMode="auto">
          <a:xfrm>
            <a:off x="274638" y="4138613"/>
            <a:ext cx="2043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predicates and constants start with a lowercase letter</a:t>
            </a:r>
          </a:p>
        </p:txBody>
      </p:sp>
      <p:sp>
        <p:nvSpPr>
          <p:cNvPr id="6165" name="Text Box 55"/>
          <p:cNvSpPr txBox="1">
            <a:spLocks noChangeArrowheads="1"/>
          </p:cNvSpPr>
          <p:nvPr/>
        </p:nvSpPr>
        <p:spPr bwMode="auto">
          <a:xfrm>
            <a:off x="163513" y="5511800"/>
            <a:ext cx="1004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 b="1">
                <a:solidFill>
                  <a:srgbClr val="C00000"/>
                </a:solidFill>
                <a:cs typeface="Times New Roman" pitchFamily="1" charset="0"/>
                <a:sym typeface="Symbol" pitchFamily="1" charset="2"/>
              </a:rPr>
              <a:t> !</a:t>
            </a:r>
          </a:p>
        </p:txBody>
      </p:sp>
      <p:sp>
        <p:nvSpPr>
          <p:cNvPr id="6166" name="Line 56"/>
          <p:cNvSpPr>
            <a:spLocks noChangeShapeType="1"/>
          </p:cNvSpPr>
          <p:nvPr/>
        </p:nvSpPr>
        <p:spPr bwMode="auto">
          <a:xfrm flipH="1" flipV="1">
            <a:off x="4792663" y="5670550"/>
            <a:ext cx="344487" cy="671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57"/>
          <p:cNvSpPr>
            <a:spLocks noChangeShapeType="1"/>
          </p:cNvSpPr>
          <p:nvPr/>
        </p:nvSpPr>
        <p:spPr bwMode="auto">
          <a:xfrm flipV="1">
            <a:off x="2809875" y="5600700"/>
            <a:ext cx="446088" cy="3524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Text Box 58"/>
          <p:cNvSpPr txBox="1">
            <a:spLocks noChangeArrowheads="1"/>
          </p:cNvSpPr>
          <p:nvPr/>
        </p:nvSpPr>
        <p:spPr bwMode="auto">
          <a:xfrm>
            <a:off x="1549400" y="5940852"/>
            <a:ext cx="2243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these relationships are </a:t>
            </a:r>
            <a:r>
              <a:rPr lang="en-US" altLang="en-US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predicates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not functions. They </a:t>
            </a:r>
            <a:r>
              <a:rPr lang="en-US" altLang="en-US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have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a value, </a:t>
            </a:r>
            <a:r>
              <a:rPr lang="en-US" altLang="en-US" sz="1200" dirty="0">
                <a:latin typeface="Calibri" panose="020F0502020204030204" pitchFamily="34" charset="0"/>
              </a:rPr>
              <a:t>but </a:t>
            </a:r>
            <a:r>
              <a:rPr lang="en-US" altLang="en-US" sz="1200" b="1" i="1" dirty="0">
                <a:latin typeface="Calibri" panose="020F0502020204030204" pitchFamily="34" charset="0"/>
              </a:rPr>
              <a:t>they do not return a value!</a:t>
            </a:r>
            <a:r>
              <a:rPr lang="en-US" altLang="en-US" sz="1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169" name="Line 59"/>
          <p:cNvSpPr>
            <a:spLocks noChangeShapeType="1"/>
          </p:cNvSpPr>
          <p:nvPr/>
        </p:nvSpPr>
        <p:spPr bwMode="auto">
          <a:xfrm flipH="1" flipV="1">
            <a:off x="7162800" y="5562600"/>
            <a:ext cx="430213" cy="4397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60"/>
          <p:cNvSpPr>
            <a:spLocks noChangeArrowheads="1"/>
          </p:cNvSpPr>
          <p:nvPr/>
        </p:nvSpPr>
        <p:spPr bwMode="auto">
          <a:xfrm>
            <a:off x="7429500" y="5967413"/>
            <a:ext cx="107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recursion welcome!</a:t>
            </a:r>
          </a:p>
        </p:txBody>
      </p:sp>
      <p:grpSp>
        <p:nvGrpSpPr>
          <p:cNvPr id="6171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49263" y="5865813"/>
            <a:ext cx="381000" cy="457200"/>
            <a:chOff x="2928" y="1051"/>
            <a:chExt cx="840" cy="957"/>
          </a:xfrm>
        </p:grpSpPr>
        <p:sp>
          <p:nvSpPr>
            <p:cNvPr id="6175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77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78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79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80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81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82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83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84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2" name="Rectangle 41"/>
          <p:cNvSpPr>
            <a:spLocks noChangeArrowheads="1"/>
          </p:cNvSpPr>
          <p:nvPr/>
        </p:nvSpPr>
        <p:spPr bwMode="auto">
          <a:xfrm>
            <a:off x="426612" y="2686755"/>
            <a:ext cx="1920142" cy="523220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 i="1" dirty="0">
                <a:solidFill>
                  <a:schemeClr val="tx1"/>
                </a:solidFill>
                <a:latin typeface="Cambria" panose="02040503050406030204" pitchFamily="18" charset="0"/>
                <a:cs typeface="Arial" charset="0"/>
              </a:rPr>
              <a:t>predicates</a:t>
            </a:r>
            <a:endParaRPr lang="en-US" altLang="en-US" b="1" i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6173" name="Rectangle 42"/>
          <p:cNvSpPr>
            <a:spLocks noChangeArrowheads="1"/>
          </p:cNvSpPr>
          <p:nvPr/>
        </p:nvSpPr>
        <p:spPr bwMode="auto">
          <a:xfrm>
            <a:off x="25400" y="6345238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C00000"/>
                </a:solidFill>
                <a:latin typeface="Sand" charset="0"/>
              </a:rPr>
              <a:t>The </a:t>
            </a:r>
            <a:r>
              <a:rPr lang="en-US" altLang="en-US" sz="1200" i="1">
                <a:solidFill>
                  <a:srgbClr val="C00000"/>
                </a:solidFill>
                <a:latin typeface="Sand" charset="0"/>
              </a:rPr>
              <a:t>existential</a:t>
            </a:r>
            <a:r>
              <a:rPr lang="en-US" altLang="en-US" sz="1200">
                <a:solidFill>
                  <a:srgbClr val="C00000"/>
                </a:solidFill>
                <a:latin typeface="Sand" charset="0"/>
              </a:rPr>
              <a:t> scream!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174" name="Rectangle 43"/>
          <p:cNvSpPr>
            <a:spLocks noChangeArrowheads="1"/>
          </p:cNvSpPr>
          <p:nvPr/>
        </p:nvSpPr>
        <p:spPr bwMode="auto">
          <a:xfrm>
            <a:off x="7828492" y="4410869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dirty="0">
                <a:solidFill>
                  <a:schemeClr val="tx1"/>
                </a:solidFill>
                <a:latin typeface="Helvetica" pitchFamily="1" charset="0"/>
              </a:rPr>
              <a:t>ancestor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57200" y="1524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dirty="0">
                <a:solidFill>
                  <a:schemeClr val="tx1"/>
                </a:solidFill>
                <a:latin typeface="Cambria" panose="02040503050406030204" pitchFamily="18" charset="0"/>
              </a:rPr>
              <a:t>Prolog syntax is </a:t>
            </a:r>
            <a:r>
              <a:rPr lang="en-US" altLang="en-US" sz="4200" b="1" i="1" dirty="0">
                <a:solidFill>
                  <a:schemeClr val="tx1"/>
                </a:solidFill>
                <a:latin typeface="Cambria" panose="02040503050406030204" pitchFamily="18" charset="0"/>
              </a:rPr>
              <a:t>stranger</a:t>
            </a:r>
            <a:r>
              <a:rPr lang="en-US" altLang="en-US" sz="4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n-US" altLang="en-US" sz="4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149" name="Rectangle 39"/>
          <p:cNvSpPr>
            <a:spLocks noChangeArrowheads="1"/>
          </p:cNvSpPr>
          <p:nvPr/>
        </p:nvSpPr>
        <p:spPr bwMode="auto">
          <a:xfrm>
            <a:off x="7277100" y="1574800"/>
            <a:ext cx="1738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88E0A"/>
                </a:solidFill>
                <a:latin typeface="Comic Sans MS" pitchFamily="1" charset="0"/>
              </a:rPr>
              <a:t>you mean L’Étranger…</a:t>
            </a:r>
          </a:p>
        </p:txBody>
      </p:sp>
      <p:pic>
        <p:nvPicPr>
          <p:cNvPr id="6150" name="Picture 40" descr="imag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41"/>
          <p:cNvSpPr txBox="1">
            <a:spLocks noChangeArrowheads="1"/>
          </p:cNvSpPr>
          <p:nvPr/>
        </p:nvSpPr>
        <p:spPr bwMode="auto">
          <a:xfrm>
            <a:off x="2182813" y="1230969"/>
            <a:ext cx="4294187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Cambria" panose="02040503050406030204" pitchFamily="18" charset="0"/>
              </a:rPr>
              <a:t>Provide data/relationships that describe the world. Then ask </a:t>
            </a:r>
            <a:r>
              <a:rPr lang="en-US" alt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questions…</a:t>
            </a:r>
            <a:endParaRPr lang="en-US" alt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152" name="Text Box 42"/>
          <p:cNvSpPr txBox="1">
            <a:spLocks noChangeArrowheads="1"/>
          </p:cNvSpPr>
          <p:nvPr/>
        </p:nvSpPr>
        <p:spPr bwMode="auto">
          <a:xfrm>
            <a:off x="414338" y="1329859"/>
            <a:ext cx="1533525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The idea:</a:t>
            </a:r>
          </a:p>
        </p:txBody>
      </p:sp>
      <p:sp>
        <p:nvSpPr>
          <p:cNvPr id="6153" name="Text Box 43"/>
          <p:cNvSpPr txBox="1">
            <a:spLocks noChangeArrowheads="1"/>
          </p:cNvSpPr>
          <p:nvPr/>
        </p:nvSpPr>
        <p:spPr bwMode="auto">
          <a:xfrm>
            <a:off x="2990850" y="2864871"/>
            <a:ext cx="52627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mother(X, Y) :- parent(X, Y), female(X).</a:t>
            </a:r>
          </a:p>
          <a:p>
            <a:pPr algn="l">
              <a:lnSpc>
                <a:spcPct val="40000"/>
              </a:lnSpc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child(X, Y) :- parent(Y, X).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anc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(X, Y) :- parent(X, Y).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anc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(X, Y) :- parent(X, Z),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anc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(Z, Y).</a:t>
            </a:r>
          </a:p>
        </p:txBody>
      </p:sp>
      <p:sp>
        <p:nvSpPr>
          <p:cNvPr id="6154" name="Text Box 44"/>
          <p:cNvSpPr txBox="1">
            <a:spLocks noChangeArrowheads="1"/>
          </p:cNvSpPr>
          <p:nvPr/>
        </p:nvSpPr>
        <p:spPr bwMode="auto">
          <a:xfrm>
            <a:off x="315913" y="2209800"/>
            <a:ext cx="2200275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Relationships:</a:t>
            </a:r>
          </a:p>
        </p:txBody>
      </p:sp>
      <p:sp>
        <p:nvSpPr>
          <p:cNvPr id="6155" name="Text Box 45"/>
          <p:cNvSpPr txBox="1">
            <a:spLocks noChangeArrowheads="1"/>
          </p:cNvSpPr>
          <p:nvPr/>
        </p:nvSpPr>
        <p:spPr bwMode="auto">
          <a:xfrm>
            <a:off x="3795947" y="2419757"/>
            <a:ext cx="17965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colon-hyphen means  “IF”</a:t>
            </a:r>
          </a:p>
        </p:txBody>
      </p:sp>
      <p:sp>
        <p:nvSpPr>
          <p:cNvPr id="6156" name="Line 46"/>
          <p:cNvSpPr>
            <a:spLocks noChangeShapeType="1"/>
          </p:cNvSpPr>
          <p:nvPr/>
        </p:nvSpPr>
        <p:spPr bwMode="auto">
          <a:xfrm flipH="1">
            <a:off x="4886325" y="2692400"/>
            <a:ext cx="173037" cy="203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Text Box 47"/>
          <p:cNvSpPr txBox="1">
            <a:spLocks noChangeArrowheads="1"/>
          </p:cNvSpPr>
          <p:nvPr/>
        </p:nvSpPr>
        <p:spPr bwMode="auto">
          <a:xfrm>
            <a:off x="7322470" y="3686582"/>
            <a:ext cx="1536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commas mean “AND”</a:t>
            </a:r>
          </a:p>
        </p:txBody>
      </p:sp>
      <p:sp>
        <p:nvSpPr>
          <p:cNvPr id="6158" name="Line 48"/>
          <p:cNvSpPr>
            <a:spLocks noChangeShapeType="1"/>
          </p:cNvSpPr>
          <p:nvPr/>
        </p:nvSpPr>
        <p:spPr bwMode="auto">
          <a:xfrm flipH="1" flipV="1">
            <a:off x="6708775" y="3348037"/>
            <a:ext cx="588962" cy="3841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49"/>
          <p:cNvSpPr>
            <a:spLocks noChangeShapeType="1"/>
          </p:cNvSpPr>
          <p:nvPr/>
        </p:nvSpPr>
        <p:spPr bwMode="auto">
          <a:xfrm flipH="1">
            <a:off x="6138863" y="2526770"/>
            <a:ext cx="476250" cy="4111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6394450" y="2271183"/>
            <a:ext cx="191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variables start with a capital letter</a:t>
            </a:r>
          </a:p>
        </p:txBody>
      </p:sp>
      <p:sp>
        <p:nvSpPr>
          <p:cNvPr id="6161" name="Text Box 51"/>
          <p:cNvSpPr txBox="1">
            <a:spLocks noChangeArrowheads="1"/>
          </p:cNvSpPr>
          <p:nvPr/>
        </p:nvSpPr>
        <p:spPr bwMode="auto">
          <a:xfrm>
            <a:off x="5276850" y="6530975"/>
            <a:ext cx="1470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rgbClr val="0000FF"/>
                </a:solidFill>
                <a:latin typeface="Courier New" pitchFamily="1" charset="0"/>
              </a:rPr>
              <a:t>;</a:t>
            </a:r>
            <a:r>
              <a:rPr lang="en-US" altLang="en-US" sz="1200">
                <a:solidFill>
                  <a:srgbClr val="0000FF"/>
                </a:solidFill>
                <a:latin typeface="Sand" charset="0"/>
              </a:rPr>
              <a:t> also means “OR”</a:t>
            </a:r>
          </a:p>
        </p:txBody>
      </p:sp>
      <p:sp>
        <p:nvSpPr>
          <p:cNvPr id="6162" name="Text Box 52"/>
          <p:cNvSpPr txBox="1">
            <a:spLocks noChangeArrowheads="1"/>
          </p:cNvSpPr>
          <p:nvPr/>
        </p:nvSpPr>
        <p:spPr bwMode="auto">
          <a:xfrm>
            <a:off x="5122063" y="6337707"/>
            <a:ext cx="1898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multiple rules express “OR”</a:t>
            </a:r>
          </a:p>
        </p:txBody>
      </p:sp>
      <p:sp>
        <p:nvSpPr>
          <p:cNvPr id="6163" name="Line 53"/>
          <p:cNvSpPr>
            <a:spLocks noChangeShapeType="1"/>
          </p:cNvSpPr>
          <p:nvPr/>
        </p:nvSpPr>
        <p:spPr bwMode="auto">
          <a:xfrm flipV="1">
            <a:off x="2225675" y="4005263"/>
            <a:ext cx="757238" cy="1952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Text Box 54"/>
          <p:cNvSpPr txBox="1">
            <a:spLocks noChangeArrowheads="1"/>
          </p:cNvSpPr>
          <p:nvPr/>
        </p:nvSpPr>
        <p:spPr bwMode="auto">
          <a:xfrm>
            <a:off x="274638" y="4138613"/>
            <a:ext cx="2043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predicates and constants start with a lowercase letter</a:t>
            </a:r>
          </a:p>
        </p:txBody>
      </p:sp>
      <p:sp>
        <p:nvSpPr>
          <p:cNvPr id="6165" name="Text Box 55"/>
          <p:cNvSpPr txBox="1">
            <a:spLocks noChangeArrowheads="1"/>
          </p:cNvSpPr>
          <p:nvPr/>
        </p:nvSpPr>
        <p:spPr bwMode="auto">
          <a:xfrm>
            <a:off x="163513" y="5511800"/>
            <a:ext cx="1004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 b="1">
                <a:solidFill>
                  <a:srgbClr val="C00000"/>
                </a:solidFill>
                <a:cs typeface="Times New Roman" pitchFamily="1" charset="0"/>
                <a:sym typeface="Symbol" pitchFamily="1" charset="2"/>
              </a:rPr>
              <a:t> !</a:t>
            </a:r>
          </a:p>
        </p:txBody>
      </p:sp>
      <p:sp>
        <p:nvSpPr>
          <p:cNvPr id="6166" name="Line 56"/>
          <p:cNvSpPr>
            <a:spLocks noChangeShapeType="1"/>
          </p:cNvSpPr>
          <p:nvPr/>
        </p:nvSpPr>
        <p:spPr bwMode="auto">
          <a:xfrm flipH="1" flipV="1">
            <a:off x="4792663" y="5670550"/>
            <a:ext cx="344487" cy="6715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57"/>
          <p:cNvSpPr>
            <a:spLocks noChangeShapeType="1"/>
          </p:cNvSpPr>
          <p:nvPr/>
        </p:nvSpPr>
        <p:spPr bwMode="auto">
          <a:xfrm flipV="1">
            <a:off x="2809875" y="5600700"/>
            <a:ext cx="446088" cy="3524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Text Box 58"/>
          <p:cNvSpPr txBox="1">
            <a:spLocks noChangeArrowheads="1"/>
          </p:cNvSpPr>
          <p:nvPr/>
        </p:nvSpPr>
        <p:spPr bwMode="auto">
          <a:xfrm>
            <a:off x="1549400" y="5940852"/>
            <a:ext cx="2243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these relationships are </a:t>
            </a:r>
            <a:r>
              <a:rPr lang="en-US" altLang="en-US" sz="1200" b="1" i="1" dirty="0">
                <a:solidFill>
                  <a:schemeClr val="tx1"/>
                </a:solidFill>
                <a:latin typeface="Calibri" panose="020F0502020204030204" pitchFamily="34" charset="0"/>
              </a:rPr>
              <a:t>predicates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not functions. They </a:t>
            </a:r>
            <a:r>
              <a:rPr lang="en-US" altLang="en-US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have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a value, </a:t>
            </a:r>
            <a:r>
              <a:rPr lang="en-US" altLang="en-US" sz="1200" dirty="0">
                <a:latin typeface="Calibri" panose="020F0502020204030204" pitchFamily="34" charset="0"/>
              </a:rPr>
              <a:t>but </a:t>
            </a:r>
            <a:r>
              <a:rPr lang="en-US" altLang="en-US" sz="1200" b="1" i="1" dirty="0">
                <a:latin typeface="Calibri" panose="020F0502020204030204" pitchFamily="34" charset="0"/>
              </a:rPr>
              <a:t>they do not return a value!</a:t>
            </a:r>
            <a:r>
              <a:rPr lang="en-US" altLang="en-US" sz="1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169" name="Line 59"/>
          <p:cNvSpPr>
            <a:spLocks noChangeShapeType="1"/>
          </p:cNvSpPr>
          <p:nvPr/>
        </p:nvSpPr>
        <p:spPr bwMode="auto">
          <a:xfrm flipH="1" flipV="1">
            <a:off x="7162800" y="5562600"/>
            <a:ext cx="430213" cy="4397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60"/>
          <p:cNvSpPr>
            <a:spLocks noChangeArrowheads="1"/>
          </p:cNvSpPr>
          <p:nvPr/>
        </p:nvSpPr>
        <p:spPr bwMode="auto">
          <a:xfrm>
            <a:off x="7429500" y="5967413"/>
            <a:ext cx="107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</a:rPr>
              <a:t>recursion welcome!</a:t>
            </a:r>
          </a:p>
        </p:txBody>
      </p:sp>
      <p:grpSp>
        <p:nvGrpSpPr>
          <p:cNvPr id="6171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49263" y="5865813"/>
            <a:ext cx="381000" cy="457200"/>
            <a:chOff x="2928" y="1051"/>
            <a:chExt cx="840" cy="957"/>
          </a:xfrm>
        </p:grpSpPr>
        <p:sp>
          <p:nvSpPr>
            <p:cNvPr id="6175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77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78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79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80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81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82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83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84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2" name="Rectangle 41"/>
          <p:cNvSpPr>
            <a:spLocks noChangeArrowheads="1"/>
          </p:cNvSpPr>
          <p:nvPr/>
        </p:nvSpPr>
        <p:spPr bwMode="auto">
          <a:xfrm>
            <a:off x="426612" y="2686755"/>
            <a:ext cx="1920142" cy="523220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 i="1" dirty="0">
                <a:solidFill>
                  <a:schemeClr val="tx1"/>
                </a:solidFill>
                <a:latin typeface="Cambria" panose="02040503050406030204" pitchFamily="18" charset="0"/>
                <a:cs typeface="Arial" charset="0"/>
              </a:rPr>
              <a:t>predicates</a:t>
            </a:r>
            <a:endParaRPr lang="en-US" altLang="en-US" b="1" i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6173" name="Rectangle 42"/>
          <p:cNvSpPr>
            <a:spLocks noChangeArrowheads="1"/>
          </p:cNvSpPr>
          <p:nvPr/>
        </p:nvSpPr>
        <p:spPr bwMode="auto">
          <a:xfrm>
            <a:off x="25400" y="6345238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C00000"/>
                </a:solidFill>
                <a:latin typeface="Sand" charset="0"/>
              </a:rPr>
              <a:t>The </a:t>
            </a:r>
            <a:r>
              <a:rPr lang="en-US" altLang="en-US" sz="1200" i="1">
                <a:solidFill>
                  <a:srgbClr val="C00000"/>
                </a:solidFill>
                <a:latin typeface="Sand" charset="0"/>
              </a:rPr>
              <a:t>existential</a:t>
            </a:r>
            <a:r>
              <a:rPr lang="en-US" altLang="en-US" sz="1200">
                <a:solidFill>
                  <a:srgbClr val="C00000"/>
                </a:solidFill>
                <a:latin typeface="Sand" charset="0"/>
              </a:rPr>
              <a:t> scream!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174" name="Rectangle 43"/>
          <p:cNvSpPr>
            <a:spLocks noChangeArrowheads="1"/>
          </p:cNvSpPr>
          <p:nvPr/>
        </p:nvSpPr>
        <p:spPr bwMode="auto">
          <a:xfrm>
            <a:off x="7828492" y="4410869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dirty="0">
                <a:solidFill>
                  <a:schemeClr val="tx1"/>
                </a:solidFill>
                <a:latin typeface="Helvetica" pitchFamily="1" charset="0"/>
              </a:rPr>
              <a:t>ancestor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42" name="Picture 6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4572000" cy="5715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ounded Rectangle 44"/>
          <p:cNvSpPr>
            <a:spLocks noChangeArrowheads="1"/>
          </p:cNvSpPr>
          <p:nvPr/>
        </p:nvSpPr>
        <p:spPr bwMode="auto">
          <a:xfrm>
            <a:off x="65088" y="5486400"/>
            <a:ext cx="12192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3873819" y="203200"/>
            <a:ext cx="4994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The file</a:t>
            </a:r>
            <a:r>
              <a:rPr lang="en-US" altLang="en-US" sz="3200" dirty="0" smtClean="0">
                <a:solidFill>
                  <a:schemeClr val="tx1"/>
                </a:solidFill>
              </a:rPr>
              <a:t>   </a:t>
            </a:r>
            <a:r>
              <a:rPr lang="en-US" altLang="en-US" sz="3200" b="1" dirty="0" smtClean="0">
                <a:solidFill>
                  <a:schemeClr val="tx1"/>
                </a:solidFill>
                <a:latin typeface="Courier New" pitchFamily="1" charset="0"/>
              </a:rPr>
              <a:t>hw3pr1.pl</a:t>
            </a:r>
            <a:endParaRPr lang="en-US" altLang="en-US" sz="4800" dirty="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24579" name="Rectangle 40"/>
          <p:cNvSpPr>
            <a:spLocks noChangeArrowheads="1"/>
          </p:cNvSpPr>
          <p:nvPr/>
        </p:nvSpPr>
        <p:spPr bwMode="auto">
          <a:xfrm>
            <a:off x="192088" y="152400"/>
            <a:ext cx="239395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/*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 * the parent predicate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 */</a:t>
            </a:r>
            <a:endParaRPr lang="en-US" altLang="en-US" sz="1000" b="1" dirty="0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000" b="1" dirty="0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olf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skug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helga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skug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skug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esmerelda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skugerina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esmerelda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esmerelda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klotho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gemini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klotho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esmerelda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atropos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gemini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atropos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esmerelda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lachesis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gemini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lachesis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olf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homericus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helga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homericus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ug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matilda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uggette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matilda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homericus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homer).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matilda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homer).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homericus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gomer).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matilda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gomer).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parent(homer,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bart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parent(marge,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bart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parent(homer,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lisa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parent(marge,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lisa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parent(homer,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maggie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parent(marge,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maggie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parent(john, marge).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jackie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marge).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parent(john,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selma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jackie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selma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parent(john, patty).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jackie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patty).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parent(john, glum).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jackie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glum).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parent(glum, millhouse).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cher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millhouse).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parent(glum,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terpsichore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parent(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cher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terpsichore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</p:txBody>
      </p:sp>
      <p:sp>
        <p:nvSpPr>
          <p:cNvPr id="24580" name="Rectangle 41"/>
          <p:cNvSpPr>
            <a:spLocks noChangeArrowheads="1"/>
          </p:cNvSpPr>
          <p:nvPr/>
        </p:nvSpPr>
        <p:spPr bwMode="auto">
          <a:xfrm>
            <a:off x="2586038" y="203200"/>
            <a:ext cx="17081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/*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 * the age predicate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 */</a:t>
            </a:r>
            <a:endParaRPr lang="en-US" altLang="en-US" sz="1000" b="1" dirty="0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000" b="1" dirty="0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helga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97).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olf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99).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uggette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93).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ug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92).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matilda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65).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homericus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76).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skugerina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101).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skug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78).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esmerelda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55).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gemini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54).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klotho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20).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atropos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19).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lachesis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18).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age(marge, 35).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age(homer, 38).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lisa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8).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maggie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1).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bart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10).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age(gomer, 41).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age(john, 62).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jackie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59).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age(patty, 38).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selma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38).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age(glum, 27).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cher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44).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age(millhouse, 8).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age(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terpsichore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, 8).</a:t>
            </a:r>
          </a:p>
        </p:txBody>
      </p:sp>
      <p:sp>
        <p:nvSpPr>
          <p:cNvPr id="24581" name="Rectangle 42"/>
          <p:cNvSpPr>
            <a:spLocks noChangeArrowheads="1"/>
          </p:cNvSpPr>
          <p:nvPr/>
        </p:nvSpPr>
        <p:spPr bwMode="auto">
          <a:xfrm>
            <a:off x="4770790" y="1143000"/>
            <a:ext cx="19542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/*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 * the female predicate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 */</a:t>
            </a:r>
            <a:endParaRPr lang="en-US" altLang="en-US" sz="1000" b="1" dirty="0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000" b="1" dirty="0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helga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esmerelda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skugerina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uggette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matilda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female(marge).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jackie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selma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female(patty).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cher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lisa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maggie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klotho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atropos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lachesis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female(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terpsichore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</p:txBody>
      </p:sp>
      <p:sp>
        <p:nvSpPr>
          <p:cNvPr id="24582" name="Rectangle 43"/>
          <p:cNvSpPr>
            <a:spLocks noChangeArrowheads="1"/>
          </p:cNvSpPr>
          <p:nvPr/>
        </p:nvSpPr>
        <p:spPr bwMode="auto">
          <a:xfrm>
            <a:off x="7001933" y="1527968"/>
            <a:ext cx="1800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/*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 * the male predicate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502DF"/>
                </a:solidFill>
                <a:latin typeface="Courier New" pitchFamily="1" charset="0"/>
              </a:rPr>
              <a:t> */</a:t>
            </a:r>
            <a:endParaRPr lang="en-US" altLang="en-US" sz="1000" b="1" dirty="0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000" b="1" dirty="0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olf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skug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homericus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ug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male(homer).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male(gomer).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gemini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male(john).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male(glum).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male(</a:t>
            </a:r>
            <a:r>
              <a:rPr lang="en-US" altLang="en-US" sz="1000" b="1" dirty="0" err="1">
                <a:solidFill>
                  <a:srgbClr val="000000"/>
                </a:solidFill>
                <a:latin typeface="Courier New" pitchFamily="1" charset="0"/>
              </a:rPr>
              <a:t>bart</a:t>
            </a: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).</a:t>
            </a:r>
          </a:p>
          <a:p>
            <a:pPr algn="l">
              <a:spcBef>
                <a:spcPct val="0"/>
              </a:spcBef>
            </a:pPr>
            <a:r>
              <a:rPr lang="en-US" altLang="en-US" sz="1000" b="1" dirty="0">
                <a:solidFill>
                  <a:srgbClr val="000000"/>
                </a:solidFill>
                <a:latin typeface="Courier New" pitchFamily="1" charset="0"/>
              </a:rPr>
              <a:t>male(millhouse).</a:t>
            </a: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4510886" y="5131372"/>
            <a:ext cx="4480714" cy="1600438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1" dirty="0" smtClean="0">
                <a:latin typeface="Courier New" pitchFamily="1" charset="0"/>
              </a:rPr>
              <a:t>% PLUS - rules about families!</a:t>
            </a:r>
          </a:p>
          <a:p>
            <a:pPr algn="l"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000000"/>
                </a:solidFill>
                <a:latin typeface="Courier New" pitchFamily="1" charset="0"/>
              </a:rPr>
              <a:t>child(X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1" charset="0"/>
              </a:rPr>
              <a:t>, Y) :- parent(Y, X).</a:t>
            </a:r>
          </a:p>
          <a:p>
            <a:pPr algn="l">
              <a:spcBef>
                <a:spcPct val="0"/>
              </a:spcBef>
            </a:pPr>
            <a:endParaRPr lang="en-US" altLang="en-US" sz="1400" b="1" dirty="0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400" b="1" dirty="0">
                <a:solidFill>
                  <a:srgbClr val="000000"/>
                </a:solidFill>
                <a:latin typeface="Courier New" pitchFamily="1" charset="0"/>
              </a:rPr>
              <a:t>mother(X, Y) :- female(X), parent(X, Y).</a:t>
            </a:r>
          </a:p>
          <a:p>
            <a:pPr algn="l">
              <a:spcBef>
                <a:spcPct val="0"/>
              </a:spcBef>
            </a:pPr>
            <a:endParaRPr lang="en-US" altLang="en-US" sz="1400" b="1" dirty="0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400" b="1" dirty="0" err="1">
                <a:solidFill>
                  <a:srgbClr val="000000"/>
                </a:solidFill>
                <a:latin typeface="Courier New" pitchFamily="1" charset="0"/>
              </a:rPr>
              <a:t>anc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1" charset="0"/>
              </a:rPr>
              <a:t>(X, Y) :- parent(X, Y).</a:t>
            </a:r>
          </a:p>
          <a:p>
            <a:pPr algn="l">
              <a:spcBef>
                <a:spcPct val="0"/>
              </a:spcBef>
            </a:pPr>
            <a:r>
              <a:rPr lang="en-US" altLang="en-US" sz="1400" b="1" dirty="0" err="1">
                <a:solidFill>
                  <a:srgbClr val="000000"/>
                </a:solidFill>
                <a:latin typeface="Courier New" pitchFamily="1" charset="0"/>
              </a:rPr>
              <a:t>anc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1" charset="0"/>
              </a:rPr>
              <a:t>(X, Y) :- parent(Z, Y),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1" charset="0"/>
              </a:rPr>
              <a:t>anc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1" charset="0"/>
              </a:rPr>
              <a:t>(X, Z).</a:t>
            </a:r>
            <a:endParaRPr lang="en-US" altLang="en-US" sz="600" dirty="0">
              <a:solidFill>
                <a:srgbClr val="000000"/>
              </a:solidFill>
              <a:latin typeface="Courier New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06438" y="196850"/>
            <a:ext cx="5913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>
                <a:solidFill>
                  <a:schemeClr val="tx1"/>
                </a:solidFill>
              </a:rPr>
              <a:t>A more intuitive picture ...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4210050" y="1481138"/>
            <a:ext cx="817563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uggette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217863" y="1489075"/>
            <a:ext cx="81597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ug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2319338" y="2393950"/>
            <a:ext cx="92392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homericus</a:t>
            </a: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3608388" y="2387600"/>
            <a:ext cx="815975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matilda</a:t>
            </a: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181600" y="3148013"/>
            <a:ext cx="817563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marge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2811463" y="3165475"/>
            <a:ext cx="81597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gomer</a:t>
            </a: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4075113" y="4164013"/>
            <a:ext cx="814387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maggie</a:t>
            </a:r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3021013" y="4170363"/>
            <a:ext cx="815975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bart</a:t>
            </a:r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5099050" y="4165600"/>
            <a:ext cx="81756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lisa</a:t>
            </a:r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>
            <a:off x="3643313" y="2057400"/>
            <a:ext cx="36195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 flipH="1">
            <a:off x="4043363" y="2032000"/>
            <a:ext cx="549275" cy="284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7"/>
          <p:cNvSpPr>
            <a:spLocks noChangeShapeType="1"/>
          </p:cNvSpPr>
          <p:nvPr/>
        </p:nvSpPr>
        <p:spPr bwMode="auto">
          <a:xfrm>
            <a:off x="3236913" y="2917825"/>
            <a:ext cx="635000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8"/>
          <p:cNvSpPr>
            <a:spLocks noChangeShapeType="1"/>
          </p:cNvSpPr>
          <p:nvPr/>
        </p:nvSpPr>
        <p:spPr bwMode="auto">
          <a:xfrm flipH="1">
            <a:off x="3236913" y="2917825"/>
            <a:ext cx="546100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9"/>
          <p:cNvSpPr>
            <a:spLocks noChangeShapeType="1"/>
          </p:cNvSpPr>
          <p:nvPr/>
        </p:nvSpPr>
        <p:spPr bwMode="auto">
          <a:xfrm flipH="1">
            <a:off x="5399088" y="3711575"/>
            <a:ext cx="131762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20"/>
          <p:cNvSpPr>
            <a:spLocks noChangeShapeType="1"/>
          </p:cNvSpPr>
          <p:nvPr/>
        </p:nvSpPr>
        <p:spPr bwMode="auto">
          <a:xfrm flipH="1">
            <a:off x="4483100" y="3708400"/>
            <a:ext cx="919163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21"/>
          <p:cNvSpPr>
            <a:spLocks noChangeShapeType="1"/>
          </p:cNvSpPr>
          <p:nvPr/>
        </p:nvSpPr>
        <p:spPr bwMode="auto">
          <a:xfrm flipH="1">
            <a:off x="3433763" y="3627438"/>
            <a:ext cx="1685925" cy="46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2"/>
          <p:cNvSpPr>
            <a:spLocks noChangeShapeType="1"/>
          </p:cNvSpPr>
          <p:nvPr/>
        </p:nvSpPr>
        <p:spPr bwMode="auto">
          <a:xfrm flipH="1">
            <a:off x="3333750" y="3716338"/>
            <a:ext cx="668338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4103688" y="3724275"/>
            <a:ext cx="285750" cy="376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Line 24"/>
          <p:cNvSpPr>
            <a:spLocks noChangeShapeType="1"/>
          </p:cNvSpPr>
          <p:nvPr/>
        </p:nvSpPr>
        <p:spPr bwMode="auto">
          <a:xfrm>
            <a:off x="4194175" y="3721100"/>
            <a:ext cx="112553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6807200" y="2397125"/>
            <a:ext cx="92551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jackie</a:t>
            </a:r>
          </a:p>
        </p:txBody>
      </p:sp>
      <p:sp>
        <p:nvSpPr>
          <p:cNvPr id="25624" name="Line 26"/>
          <p:cNvSpPr>
            <a:spLocks noChangeShapeType="1"/>
          </p:cNvSpPr>
          <p:nvPr/>
        </p:nvSpPr>
        <p:spPr bwMode="auto">
          <a:xfrm>
            <a:off x="5992813" y="2960688"/>
            <a:ext cx="954087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 flipH="1">
            <a:off x="7034213" y="2944813"/>
            <a:ext cx="425450" cy="153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Rectangle 28"/>
          <p:cNvSpPr>
            <a:spLocks noChangeArrowheads="1"/>
          </p:cNvSpPr>
          <p:nvPr/>
        </p:nvSpPr>
        <p:spPr bwMode="auto">
          <a:xfrm>
            <a:off x="5510213" y="2393950"/>
            <a:ext cx="92392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john</a:t>
            </a:r>
          </a:p>
        </p:txBody>
      </p:sp>
      <p:sp>
        <p:nvSpPr>
          <p:cNvPr id="25627" name="Rectangle 29"/>
          <p:cNvSpPr>
            <a:spLocks noChangeArrowheads="1"/>
          </p:cNvSpPr>
          <p:nvPr/>
        </p:nvSpPr>
        <p:spPr bwMode="auto">
          <a:xfrm>
            <a:off x="6064250" y="3155950"/>
            <a:ext cx="712788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selma</a:t>
            </a:r>
          </a:p>
        </p:txBody>
      </p:sp>
      <p:sp>
        <p:nvSpPr>
          <p:cNvPr id="25628" name="Rectangle 30"/>
          <p:cNvSpPr>
            <a:spLocks noChangeArrowheads="1"/>
          </p:cNvSpPr>
          <p:nvPr/>
        </p:nvSpPr>
        <p:spPr bwMode="auto">
          <a:xfrm>
            <a:off x="6858000" y="3151188"/>
            <a:ext cx="64135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patty</a:t>
            </a: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7593013" y="3138488"/>
            <a:ext cx="625475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glum</a:t>
            </a:r>
          </a:p>
        </p:txBody>
      </p:sp>
      <p:sp>
        <p:nvSpPr>
          <p:cNvPr id="25630" name="Rectangle 32"/>
          <p:cNvSpPr>
            <a:spLocks noChangeArrowheads="1"/>
          </p:cNvSpPr>
          <p:nvPr/>
        </p:nvSpPr>
        <p:spPr bwMode="auto">
          <a:xfrm>
            <a:off x="3725863" y="3162300"/>
            <a:ext cx="704850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homer</a:t>
            </a:r>
          </a:p>
        </p:txBody>
      </p:sp>
      <p:sp>
        <p:nvSpPr>
          <p:cNvPr id="25631" name="Line 33"/>
          <p:cNvSpPr>
            <a:spLocks noChangeShapeType="1"/>
          </p:cNvSpPr>
          <p:nvPr/>
        </p:nvSpPr>
        <p:spPr bwMode="auto">
          <a:xfrm>
            <a:off x="3860800" y="2927350"/>
            <a:ext cx="201613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34"/>
          <p:cNvSpPr>
            <a:spLocks noChangeShapeType="1"/>
          </p:cNvSpPr>
          <p:nvPr/>
        </p:nvSpPr>
        <p:spPr bwMode="auto">
          <a:xfrm>
            <a:off x="2932113" y="2943225"/>
            <a:ext cx="228600" cy="157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35"/>
          <p:cNvSpPr>
            <a:spLocks noChangeShapeType="1"/>
          </p:cNvSpPr>
          <p:nvPr/>
        </p:nvSpPr>
        <p:spPr bwMode="auto">
          <a:xfrm>
            <a:off x="5875338" y="2938463"/>
            <a:ext cx="1952625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Line 36"/>
          <p:cNvSpPr>
            <a:spLocks noChangeShapeType="1"/>
          </p:cNvSpPr>
          <p:nvPr/>
        </p:nvSpPr>
        <p:spPr bwMode="auto">
          <a:xfrm>
            <a:off x="7462838" y="2947988"/>
            <a:ext cx="447675" cy="141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37"/>
          <p:cNvSpPr>
            <a:spLocks noChangeShapeType="1"/>
          </p:cNvSpPr>
          <p:nvPr/>
        </p:nvSpPr>
        <p:spPr bwMode="auto">
          <a:xfrm flipH="1">
            <a:off x="5878513" y="2951163"/>
            <a:ext cx="158750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Rectangle 38"/>
          <p:cNvSpPr>
            <a:spLocks noChangeArrowheads="1"/>
          </p:cNvSpPr>
          <p:nvPr/>
        </p:nvSpPr>
        <p:spPr bwMode="auto">
          <a:xfrm>
            <a:off x="6889750" y="4181475"/>
            <a:ext cx="874713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millhouse</a:t>
            </a:r>
          </a:p>
        </p:txBody>
      </p:sp>
      <p:sp>
        <p:nvSpPr>
          <p:cNvPr id="25637" name="Rectangle 39"/>
          <p:cNvSpPr>
            <a:spLocks noChangeArrowheads="1"/>
          </p:cNvSpPr>
          <p:nvPr/>
        </p:nvSpPr>
        <p:spPr bwMode="auto">
          <a:xfrm>
            <a:off x="7866063" y="4168775"/>
            <a:ext cx="865187" cy="512763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chemeClr val="tx1"/>
                </a:solidFill>
                <a:latin typeface="Helvetica" pitchFamily="1" charset="0"/>
              </a:rPr>
              <a:t>terpsichore</a:t>
            </a:r>
          </a:p>
        </p:txBody>
      </p:sp>
      <p:sp>
        <p:nvSpPr>
          <p:cNvPr id="25638" name="Line 40"/>
          <p:cNvSpPr>
            <a:spLocks noChangeShapeType="1"/>
          </p:cNvSpPr>
          <p:nvPr/>
        </p:nvSpPr>
        <p:spPr bwMode="auto">
          <a:xfrm flipH="1">
            <a:off x="7531100" y="3746500"/>
            <a:ext cx="22860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41"/>
          <p:cNvSpPr>
            <a:spLocks noChangeShapeType="1"/>
          </p:cNvSpPr>
          <p:nvPr/>
        </p:nvSpPr>
        <p:spPr bwMode="auto">
          <a:xfrm>
            <a:off x="7824788" y="3724275"/>
            <a:ext cx="238125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42"/>
          <p:cNvSpPr>
            <a:spLocks noChangeShapeType="1"/>
          </p:cNvSpPr>
          <p:nvPr/>
        </p:nvSpPr>
        <p:spPr bwMode="auto">
          <a:xfrm flipH="1">
            <a:off x="5776913" y="2965450"/>
            <a:ext cx="134937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Rectangle 43"/>
          <p:cNvSpPr>
            <a:spLocks noChangeArrowheads="1"/>
          </p:cNvSpPr>
          <p:nvPr/>
        </p:nvSpPr>
        <p:spPr bwMode="auto">
          <a:xfrm>
            <a:off x="1776413" y="1490663"/>
            <a:ext cx="814387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helga</a:t>
            </a:r>
          </a:p>
        </p:txBody>
      </p:sp>
      <p:sp>
        <p:nvSpPr>
          <p:cNvPr id="25642" name="Rectangle 44"/>
          <p:cNvSpPr>
            <a:spLocks noChangeArrowheads="1"/>
          </p:cNvSpPr>
          <p:nvPr/>
        </p:nvSpPr>
        <p:spPr bwMode="auto">
          <a:xfrm>
            <a:off x="782638" y="1498600"/>
            <a:ext cx="815975" cy="512763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olf</a:t>
            </a:r>
          </a:p>
        </p:txBody>
      </p:sp>
      <p:sp>
        <p:nvSpPr>
          <p:cNvPr id="25643" name="Rectangle 45"/>
          <p:cNvSpPr>
            <a:spLocks noChangeArrowheads="1"/>
          </p:cNvSpPr>
          <p:nvPr/>
        </p:nvSpPr>
        <p:spPr bwMode="auto">
          <a:xfrm>
            <a:off x="8383588" y="3132138"/>
            <a:ext cx="67310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cher</a:t>
            </a:r>
          </a:p>
        </p:txBody>
      </p:sp>
      <p:sp>
        <p:nvSpPr>
          <p:cNvPr id="25644" name="Line 46"/>
          <p:cNvSpPr>
            <a:spLocks noChangeShapeType="1"/>
          </p:cNvSpPr>
          <p:nvPr/>
        </p:nvSpPr>
        <p:spPr bwMode="auto">
          <a:xfrm flipH="1">
            <a:off x="8113713" y="3694113"/>
            <a:ext cx="498475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Line 47"/>
          <p:cNvSpPr>
            <a:spLocks noChangeShapeType="1"/>
          </p:cNvSpPr>
          <p:nvPr/>
        </p:nvSpPr>
        <p:spPr bwMode="auto">
          <a:xfrm flipH="1">
            <a:off x="7599363" y="3679825"/>
            <a:ext cx="920750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Line 48"/>
          <p:cNvSpPr>
            <a:spLocks noChangeShapeType="1"/>
          </p:cNvSpPr>
          <p:nvPr/>
        </p:nvSpPr>
        <p:spPr bwMode="auto">
          <a:xfrm>
            <a:off x="2201863" y="2035175"/>
            <a:ext cx="549275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Line 49"/>
          <p:cNvSpPr>
            <a:spLocks noChangeShapeType="1"/>
          </p:cNvSpPr>
          <p:nvPr/>
        </p:nvSpPr>
        <p:spPr bwMode="auto">
          <a:xfrm>
            <a:off x="1147763" y="2052638"/>
            <a:ext cx="1462087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Line 50"/>
          <p:cNvSpPr>
            <a:spLocks noChangeShapeType="1"/>
          </p:cNvSpPr>
          <p:nvPr/>
        </p:nvSpPr>
        <p:spPr bwMode="auto">
          <a:xfrm>
            <a:off x="5867400" y="2954338"/>
            <a:ext cx="53340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Line 51"/>
          <p:cNvSpPr>
            <a:spLocks noChangeShapeType="1"/>
          </p:cNvSpPr>
          <p:nvPr/>
        </p:nvSpPr>
        <p:spPr bwMode="auto">
          <a:xfrm flipH="1">
            <a:off x="1516063" y="2028825"/>
            <a:ext cx="679450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Line 52"/>
          <p:cNvSpPr>
            <a:spLocks noChangeShapeType="1"/>
          </p:cNvSpPr>
          <p:nvPr/>
        </p:nvSpPr>
        <p:spPr bwMode="auto">
          <a:xfrm>
            <a:off x="1131888" y="2070100"/>
            <a:ext cx="328612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Rectangle 53"/>
          <p:cNvSpPr>
            <a:spLocks noChangeArrowheads="1"/>
          </p:cNvSpPr>
          <p:nvPr/>
        </p:nvSpPr>
        <p:spPr bwMode="auto">
          <a:xfrm>
            <a:off x="1166813" y="2389188"/>
            <a:ext cx="736600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skug</a:t>
            </a:r>
          </a:p>
        </p:txBody>
      </p:sp>
      <p:sp>
        <p:nvSpPr>
          <p:cNvPr id="25652" name="Rectangle 54"/>
          <p:cNvSpPr>
            <a:spLocks noChangeArrowheads="1"/>
          </p:cNvSpPr>
          <p:nvPr/>
        </p:nvSpPr>
        <p:spPr bwMode="auto">
          <a:xfrm>
            <a:off x="158750" y="2390775"/>
            <a:ext cx="88106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skugerina</a:t>
            </a:r>
          </a:p>
        </p:txBody>
      </p:sp>
      <p:sp>
        <p:nvSpPr>
          <p:cNvPr id="25653" name="Line 55"/>
          <p:cNvSpPr>
            <a:spLocks noChangeShapeType="1"/>
          </p:cNvSpPr>
          <p:nvPr/>
        </p:nvSpPr>
        <p:spPr bwMode="auto">
          <a:xfrm flipH="1">
            <a:off x="1471613" y="2928938"/>
            <a:ext cx="26987" cy="18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Rectangle 56"/>
          <p:cNvSpPr>
            <a:spLocks noChangeArrowheads="1"/>
          </p:cNvSpPr>
          <p:nvPr/>
        </p:nvSpPr>
        <p:spPr bwMode="auto">
          <a:xfrm>
            <a:off x="176213" y="3160713"/>
            <a:ext cx="736600" cy="512762"/>
          </a:xfrm>
          <a:prstGeom prst="rect">
            <a:avLst/>
          </a:prstGeom>
          <a:noFill/>
          <a:ln w="19050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gemini</a:t>
            </a:r>
          </a:p>
        </p:txBody>
      </p:sp>
      <p:sp>
        <p:nvSpPr>
          <p:cNvPr id="25655" name="Rectangle 57"/>
          <p:cNvSpPr>
            <a:spLocks noChangeArrowheads="1"/>
          </p:cNvSpPr>
          <p:nvPr/>
        </p:nvSpPr>
        <p:spPr bwMode="auto">
          <a:xfrm>
            <a:off x="1049338" y="3162300"/>
            <a:ext cx="879475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esmerelda</a:t>
            </a:r>
          </a:p>
        </p:txBody>
      </p:sp>
      <p:sp>
        <p:nvSpPr>
          <p:cNvPr id="25656" name="Line 58"/>
          <p:cNvSpPr>
            <a:spLocks noChangeShapeType="1"/>
          </p:cNvSpPr>
          <p:nvPr/>
        </p:nvSpPr>
        <p:spPr bwMode="auto">
          <a:xfrm>
            <a:off x="889000" y="2944813"/>
            <a:ext cx="477838" cy="163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Line 59"/>
          <p:cNvSpPr>
            <a:spLocks noChangeShapeType="1"/>
          </p:cNvSpPr>
          <p:nvPr/>
        </p:nvSpPr>
        <p:spPr bwMode="auto">
          <a:xfrm flipH="1">
            <a:off x="350838" y="3741738"/>
            <a:ext cx="80962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Rectangle 60"/>
          <p:cNvSpPr>
            <a:spLocks noChangeArrowheads="1"/>
          </p:cNvSpPr>
          <p:nvPr/>
        </p:nvSpPr>
        <p:spPr bwMode="auto">
          <a:xfrm>
            <a:off x="133350" y="4170363"/>
            <a:ext cx="67310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klotho</a:t>
            </a:r>
          </a:p>
        </p:txBody>
      </p:sp>
      <p:sp>
        <p:nvSpPr>
          <p:cNvPr id="25659" name="Line 61"/>
          <p:cNvSpPr>
            <a:spLocks noChangeShapeType="1"/>
          </p:cNvSpPr>
          <p:nvPr/>
        </p:nvSpPr>
        <p:spPr bwMode="auto">
          <a:xfrm flipH="1">
            <a:off x="582613" y="3719513"/>
            <a:ext cx="771525" cy="376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Rectangle 62"/>
          <p:cNvSpPr>
            <a:spLocks noChangeArrowheads="1"/>
          </p:cNvSpPr>
          <p:nvPr/>
        </p:nvSpPr>
        <p:spPr bwMode="auto">
          <a:xfrm>
            <a:off x="906463" y="4164013"/>
            <a:ext cx="76835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lachesis</a:t>
            </a:r>
          </a:p>
        </p:txBody>
      </p:sp>
      <p:sp>
        <p:nvSpPr>
          <p:cNvPr id="25661" name="Rectangle 63"/>
          <p:cNvSpPr>
            <a:spLocks noChangeArrowheads="1"/>
          </p:cNvSpPr>
          <p:nvPr/>
        </p:nvSpPr>
        <p:spPr bwMode="auto">
          <a:xfrm>
            <a:off x="1779588" y="4165600"/>
            <a:ext cx="673100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atropos</a:t>
            </a:r>
          </a:p>
        </p:txBody>
      </p:sp>
      <p:sp>
        <p:nvSpPr>
          <p:cNvPr id="25662" name="Line 64"/>
          <p:cNvSpPr>
            <a:spLocks noChangeShapeType="1"/>
          </p:cNvSpPr>
          <p:nvPr/>
        </p:nvSpPr>
        <p:spPr bwMode="auto">
          <a:xfrm flipH="1">
            <a:off x="1227138" y="3713163"/>
            <a:ext cx="193675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Line 65"/>
          <p:cNvSpPr>
            <a:spLocks noChangeShapeType="1"/>
          </p:cNvSpPr>
          <p:nvPr/>
        </p:nvSpPr>
        <p:spPr bwMode="auto">
          <a:xfrm>
            <a:off x="1460500" y="3722688"/>
            <a:ext cx="64135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4" name="Line 66"/>
          <p:cNvSpPr>
            <a:spLocks noChangeShapeType="1"/>
          </p:cNvSpPr>
          <p:nvPr/>
        </p:nvSpPr>
        <p:spPr bwMode="auto">
          <a:xfrm>
            <a:off x="487363" y="3724275"/>
            <a:ext cx="67945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5" name="Line 67"/>
          <p:cNvSpPr>
            <a:spLocks noChangeShapeType="1"/>
          </p:cNvSpPr>
          <p:nvPr/>
        </p:nvSpPr>
        <p:spPr bwMode="auto">
          <a:xfrm>
            <a:off x="671513" y="3725863"/>
            <a:ext cx="12509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6" name="Text Box 68"/>
          <p:cNvSpPr txBox="1">
            <a:spLocks noChangeArrowheads="1"/>
          </p:cNvSpPr>
          <p:nvPr/>
        </p:nvSpPr>
        <p:spPr bwMode="auto">
          <a:xfrm>
            <a:off x="2286000" y="144938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97</a:t>
            </a:r>
          </a:p>
        </p:txBody>
      </p:sp>
      <p:sp>
        <p:nvSpPr>
          <p:cNvPr id="25667" name="Text Box 69"/>
          <p:cNvSpPr txBox="1">
            <a:spLocks noChangeArrowheads="1"/>
          </p:cNvSpPr>
          <p:nvPr/>
        </p:nvSpPr>
        <p:spPr bwMode="auto">
          <a:xfrm>
            <a:off x="1303338" y="145891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99</a:t>
            </a:r>
          </a:p>
        </p:txBody>
      </p:sp>
      <p:sp>
        <p:nvSpPr>
          <p:cNvPr id="25668" name="Text Box 70"/>
          <p:cNvSpPr txBox="1">
            <a:spLocks noChangeArrowheads="1"/>
          </p:cNvSpPr>
          <p:nvPr/>
        </p:nvSpPr>
        <p:spPr bwMode="auto">
          <a:xfrm>
            <a:off x="4741863" y="143668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93</a:t>
            </a:r>
          </a:p>
        </p:txBody>
      </p:sp>
      <p:sp>
        <p:nvSpPr>
          <p:cNvPr id="25669" name="Text Box 71"/>
          <p:cNvSpPr txBox="1">
            <a:spLocks noChangeArrowheads="1"/>
          </p:cNvSpPr>
          <p:nvPr/>
        </p:nvSpPr>
        <p:spPr bwMode="auto">
          <a:xfrm>
            <a:off x="3735388" y="144621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92</a:t>
            </a:r>
          </a:p>
        </p:txBody>
      </p:sp>
      <p:sp>
        <p:nvSpPr>
          <p:cNvPr id="25670" name="Text Box 72"/>
          <p:cNvSpPr txBox="1">
            <a:spLocks noChangeArrowheads="1"/>
          </p:cNvSpPr>
          <p:nvPr/>
        </p:nvSpPr>
        <p:spPr bwMode="auto">
          <a:xfrm>
            <a:off x="4133850" y="233680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65</a:t>
            </a:r>
          </a:p>
        </p:txBody>
      </p:sp>
      <p:sp>
        <p:nvSpPr>
          <p:cNvPr id="25671" name="Text Box 73"/>
          <p:cNvSpPr txBox="1">
            <a:spLocks noChangeArrowheads="1"/>
          </p:cNvSpPr>
          <p:nvPr/>
        </p:nvSpPr>
        <p:spPr bwMode="auto">
          <a:xfrm>
            <a:off x="2944813" y="2346325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76</a:t>
            </a:r>
          </a:p>
        </p:txBody>
      </p:sp>
      <p:sp>
        <p:nvSpPr>
          <p:cNvPr id="25672" name="Text Box 74"/>
          <p:cNvSpPr txBox="1">
            <a:spLocks noChangeArrowheads="1"/>
          </p:cNvSpPr>
          <p:nvPr/>
        </p:nvSpPr>
        <p:spPr bwMode="auto">
          <a:xfrm>
            <a:off x="682625" y="2347913"/>
            <a:ext cx="438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101</a:t>
            </a:r>
          </a:p>
        </p:txBody>
      </p:sp>
      <p:sp>
        <p:nvSpPr>
          <p:cNvPr id="25673" name="Text Box 75"/>
          <p:cNvSpPr txBox="1">
            <a:spLocks noChangeArrowheads="1"/>
          </p:cNvSpPr>
          <p:nvPr/>
        </p:nvSpPr>
        <p:spPr bwMode="auto">
          <a:xfrm>
            <a:off x="1608138" y="2349500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78</a:t>
            </a:r>
          </a:p>
        </p:txBody>
      </p:sp>
      <p:sp>
        <p:nvSpPr>
          <p:cNvPr id="25674" name="Text Box 76"/>
          <p:cNvSpPr txBox="1">
            <a:spLocks noChangeArrowheads="1"/>
          </p:cNvSpPr>
          <p:nvPr/>
        </p:nvSpPr>
        <p:spPr bwMode="auto">
          <a:xfrm>
            <a:off x="1641475" y="310515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55</a:t>
            </a:r>
          </a:p>
        </p:txBody>
      </p:sp>
      <p:sp>
        <p:nvSpPr>
          <p:cNvPr id="25675" name="Text Box 77"/>
          <p:cNvSpPr txBox="1">
            <a:spLocks noChangeArrowheads="1"/>
          </p:cNvSpPr>
          <p:nvPr/>
        </p:nvSpPr>
        <p:spPr bwMode="auto">
          <a:xfrm>
            <a:off x="619125" y="310673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54</a:t>
            </a:r>
          </a:p>
        </p:txBody>
      </p:sp>
      <p:sp>
        <p:nvSpPr>
          <p:cNvPr id="25676" name="Text Box 78"/>
          <p:cNvSpPr txBox="1">
            <a:spLocks noChangeArrowheads="1"/>
          </p:cNvSpPr>
          <p:nvPr/>
        </p:nvSpPr>
        <p:spPr bwMode="auto">
          <a:xfrm>
            <a:off x="517525" y="41243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20</a:t>
            </a:r>
          </a:p>
        </p:txBody>
      </p:sp>
      <p:sp>
        <p:nvSpPr>
          <p:cNvPr id="25677" name="Text Box 79"/>
          <p:cNvSpPr txBox="1">
            <a:spLocks noChangeArrowheads="1"/>
          </p:cNvSpPr>
          <p:nvPr/>
        </p:nvSpPr>
        <p:spPr bwMode="auto">
          <a:xfrm>
            <a:off x="1384300" y="411797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18</a:t>
            </a:r>
          </a:p>
        </p:txBody>
      </p:sp>
      <p:sp>
        <p:nvSpPr>
          <p:cNvPr id="25678" name="Text Box 80"/>
          <p:cNvSpPr txBox="1">
            <a:spLocks noChangeArrowheads="1"/>
          </p:cNvSpPr>
          <p:nvPr/>
        </p:nvSpPr>
        <p:spPr bwMode="auto">
          <a:xfrm>
            <a:off x="2155825" y="41116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19</a:t>
            </a:r>
          </a:p>
        </p:txBody>
      </p:sp>
      <p:sp>
        <p:nvSpPr>
          <p:cNvPr id="25679" name="Text Box 81"/>
          <p:cNvSpPr txBox="1">
            <a:spLocks noChangeArrowheads="1"/>
          </p:cNvSpPr>
          <p:nvPr/>
        </p:nvSpPr>
        <p:spPr bwMode="auto">
          <a:xfrm>
            <a:off x="5703888" y="31035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35</a:t>
            </a:r>
          </a:p>
        </p:txBody>
      </p:sp>
      <p:sp>
        <p:nvSpPr>
          <p:cNvPr id="25680" name="Text Box 82"/>
          <p:cNvSpPr txBox="1">
            <a:spLocks noChangeArrowheads="1"/>
          </p:cNvSpPr>
          <p:nvPr/>
        </p:nvSpPr>
        <p:spPr bwMode="auto">
          <a:xfrm>
            <a:off x="3355975" y="31210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41</a:t>
            </a:r>
          </a:p>
        </p:txBody>
      </p:sp>
      <p:sp>
        <p:nvSpPr>
          <p:cNvPr id="25681" name="Text Box 83"/>
          <p:cNvSpPr txBox="1">
            <a:spLocks noChangeArrowheads="1"/>
          </p:cNvSpPr>
          <p:nvPr/>
        </p:nvSpPr>
        <p:spPr bwMode="auto">
          <a:xfrm>
            <a:off x="4135438" y="310673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38</a:t>
            </a:r>
          </a:p>
        </p:txBody>
      </p:sp>
      <p:sp>
        <p:nvSpPr>
          <p:cNvPr id="25682" name="Text Box 84"/>
          <p:cNvSpPr txBox="1">
            <a:spLocks noChangeArrowheads="1"/>
          </p:cNvSpPr>
          <p:nvPr/>
        </p:nvSpPr>
        <p:spPr bwMode="auto">
          <a:xfrm>
            <a:off x="4686300" y="411638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25683" name="Text Box 85"/>
          <p:cNvSpPr txBox="1">
            <a:spLocks noChangeArrowheads="1"/>
          </p:cNvSpPr>
          <p:nvPr/>
        </p:nvSpPr>
        <p:spPr bwMode="auto">
          <a:xfrm>
            <a:off x="5719763" y="41259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25684" name="Text Box 86"/>
          <p:cNvSpPr txBox="1">
            <a:spLocks noChangeArrowheads="1"/>
          </p:cNvSpPr>
          <p:nvPr/>
        </p:nvSpPr>
        <p:spPr bwMode="auto">
          <a:xfrm>
            <a:off x="3544888" y="41195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25685" name="Text Box 87"/>
          <p:cNvSpPr txBox="1">
            <a:spLocks noChangeArrowheads="1"/>
          </p:cNvSpPr>
          <p:nvPr/>
        </p:nvSpPr>
        <p:spPr bwMode="auto">
          <a:xfrm>
            <a:off x="6491288" y="311308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38</a:t>
            </a:r>
          </a:p>
        </p:txBody>
      </p:sp>
      <p:sp>
        <p:nvSpPr>
          <p:cNvPr id="25686" name="Text Box 88"/>
          <p:cNvSpPr txBox="1">
            <a:spLocks noChangeArrowheads="1"/>
          </p:cNvSpPr>
          <p:nvPr/>
        </p:nvSpPr>
        <p:spPr bwMode="auto">
          <a:xfrm>
            <a:off x="7207250" y="310673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38</a:t>
            </a:r>
          </a:p>
        </p:txBody>
      </p:sp>
      <p:sp>
        <p:nvSpPr>
          <p:cNvPr id="25687" name="Text Box 89"/>
          <p:cNvSpPr txBox="1">
            <a:spLocks noChangeArrowheads="1"/>
          </p:cNvSpPr>
          <p:nvPr/>
        </p:nvSpPr>
        <p:spPr bwMode="auto">
          <a:xfrm>
            <a:off x="7923213" y="3092450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27</a:t>
            </a:r>
          </a:p>
        </p:txBody>
      </p:sp>
      <p:sp>
        <p:nvSpPr>
          <p:cNvPr id="25688" name="Text Box 90"/>
          <p:cNvSpPr txBox="1">
            <a:spLocks noChangeArrowheads="1"/>
          </p:cNvSpPr>
          <p:nvPr/>
        </p:nvSpPr>
        <p:spPr bwMode="auto">
          <a:xfrm>
            <a:off x="8767763" y="309403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44</a:t>
            </a:r>
          </a:p>
        </p:txBody>
      </p:sp>
      <p:sp>
        <p:nvSpPr>
          <p:cNvPr id="25689" name="Text Box 91"/>
          <p:cNvSpPr txBox="1">
            <a:spLocks noChangeArrowheads="1"/>
          </p:cNvSpPr>
          <p:nvPr/>
        </p:nvSpPr>
        <p:spPr bwMode="auto">
          <a:xfrm>
            <a:off x="8515350" y="4119563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25690" name="Text Box 92"/>
          <p:cNvSpPr txBox="1">
            <a:spLocks noChangeArrowheads="1"/>
          </p:cNvSpPr>
          <p:nvPr/>
        </p:nvSpPr>
        <p:spPr bwMode="auto">
          <a:xfrm>
            <a:off x="7548563" y="41370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25691" name="Text Box 93"/>
          <p:cNvSpPr txBox="1">
            <a:spLocks noChangeArrowheads="1"/>
          </p:cNvSpPr>
          <p:nvPr/>
        </p:nvSpPr>
        <p:spPr bwMode="auto">
          <a:xfrm>
            <a:off x="7429500" y="235267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59</a:t>
            </a:r>
          </a:p>
        </p:txBody>
      </p:sp>
      <p:sp>
        <p:nvSpPr>
          <p:cNvPr id="25692" name="Text Box 94"/>
          <p:cNvSpPr txBox="1">
            <a:spLocks noChangeArrowheads="1"/>
          </p:cNvSpPr>
          <p:nvPr/>
        </p:nvSpPr>
        <p:spPr bwMode="auto">
          <a:xfrm>
            <a:off x="6145213" y="23542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62</a:t>
            </a:r>
          </a:p>
        </p:txBody>
      </p:sp>
      <p:pic>
        <p:nvPicPr>
          <p:cNvPr id="25693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953000"/>
            <a:ext cx="7350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4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7540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5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962525"/>
            <a:ext cx="85566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6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9975"/>
            <a:ext cx="2438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7" name="Picture 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889500"/>
            <a:ext cx="12160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98" name="Rectangle 113"/>
          <p:cNvSpPr>
            <a:spLocks noChangeArrowheads="1"/>
          </p:cNvSpPr>
          <p:nvPr/>
        </p:nvSpPr>
        <p:spPr bwMode="auto">
          <a:xfrm>
            <a:off x="5486400" y="6429375"/>
            <a:ext cx="124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C00000"/>
                </a:solidFill>
                <a:cs typeface="Times New Roman" pitchFamily="1" charset="0"/>
              </a:rPr>
              <a:t>Oh, </a:t>
            </a:r>
            <a:r>
              <a:rPr lang="en-US" altLang="en-US" sz="12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brother</a:t>
            </a:r>
            <a:r>
              <a:rPr lang="en-US" altLang="en-US" sz="1200">
                <a:solidFill>
                  <a:srgbClr val="C00000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25699" name="Rectangle 25"/>
          <p:cNvSpPr>
            <a:spLocks noChangeArrowheads="1"/>
          </p:cNvSpPr>
          <p:nvPr/>
        </p:nvSpPr>
        <p:spPr bwMode="auto">
          <a:xfrm>
            <a:off x="6919913" y="260350"/>
            <a:ext cx="925512" cy="512763"/>
          </a:xfrm>
          <a:prstGeom prst="rect">
            <a:avLst/>
          </a:prstGeom>
          <a:noFill/>
          <a:ln w="28575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female</a:t>
            </a:r>
          </a:p>
        </p:txBody>
      </p:sp>
      <p:sp>
        <p:nvSpPr>
          <p:cNvPr id="25700" name="Rectangle 28"/>
          <p:cNvSpPr>
            <a:spLocks noChangeArrowheads="1"/>
          </p:cNvSpPr>
          <p:nvPr/>
        </p:nvSpPr>
        <p:spPr bwMode="auto">
          <a:xfrm>
            <a:off x="7986713" y="257175"/>
            <a:ext cx="923925" cy="512763"/>
          </a:xfrm>
          <a:prstGeom prst="rect">
            <a:avLst/>
          </a:prstGeom>
          <a:noFill/>
          <a:ln w="28575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male</a:t>
            </a:r>
          </a:p>
        </p:txBody>
      </p:sp>
      <p:sp>
        <p:nvSpPr>
          <p:cNvPr id="25701" name="Text Box 93"/>
          <p:cNvSpPr txBox="1">
            <a:spLocks noChangeArrowheads="1"/>
          </p:cNvSpPr>
          <p:nvPr/>
        </p:nvSpPr>
        <p:spPr bwMode="auto">
          <a:xfrm>
            <a:off x="7439025" y="188913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age</a:t>
            </a:r>
          </a:p>
        </p:txBody>
      </p:sp>
      <p:sp>
        <p:nvSpPr>
          <p:cNvPr id="25702" name="Text Box 94"/>
          <p:cNvSpPr txBox="1">
            <a:spLocks noChangeArrowheads="1"/>
          </p:cNvSpPr>
          <p:nvPr/>
        </p:nvSpPr>
        <p:spPr bwMode="auto">
          <a:xfrm>
            <a:off x="8501063" y="215900"/>
            <a:ext cx="439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447800"/>
            <a:ext cx="2289175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</a:rPr>
              <a:t>Questions:</a:t>
            </a:r>
          </a:p>
        </p:txBody>
      </p:sp>
      <p:sp>
        <p:nvSpPr>
          <p:cNvPr id="5132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4625" y="2257425"/>
            <a:ext cx="29543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2000" b="1">
                <a:latin typeface="Courier New" pitchFamily="1" charset="0"/>
                <a:cs typeface="Courier New" pitchFamily="1" charset="0"/>
              </a:rPr>
              <a:t>child(lisa,marge).</a:t>
            </a:r>
          </a:p>
        </p:txBody>
      </p:sp>
      <p:sp>
        <p:nvSpPr>
          <p:cNvPr id="5133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5514" y="2233000"/>
            <a:ext cx="4651149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>
              <a:lnSpc>
                <a:spcPts val="2100"/>
              </a:lnSpc>
            </a:pP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Is  Lisa  a child of Marge?</a:t>
            </a:r>
          </a:p>
          <a:p>
            <a:pPr algn="r">
              <a:lnSpc>
                <a:spcPts val="2100"/>
              </a:lnSpc>
              <a:spcBef>
                <a:spcPct val="0"/>
              </a:spcBef>
            </a:pP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Who has Marge as a parent?</a:t>
            </a:r>
          </a:p>
          <a:p>
            <a:pPr algn="r">
              <a:lnSpc>
                <a:spcPts val="2100"/>
              </a:lnSpc>
              <a:spcBef>
                <a:spcPct val="0"/>
              </a:spcBef>
            </a:pP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Is 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Ug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  a parent of anyone?</a:t>
            </a:r>
          </a:p>
          <a:p>
            <a:pPr algn="r">
              <a:lnSpc>
                <a:spcPts val="2100"/>
              </a:lnSpc>
              <a:spcBef>
                <a:spcPct val="0"/>
              </a:spcBef>
            </a:pP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Who are the ancestors of Lisa?</a:t>
            </a:r>
          </a:p>
          <a:p>
            <a:pPr algn="r">
              <a:lnSpc>
                <a:spcPts val="2100"/>
              </a:lnSpc>
              <a:spcBef>
                <a:spcPct val="0"/>
              </a:spcBef>
            </a:pP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Who are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Uggette's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 descendants?</a:t>
            </a:r>
          </a:p>
          <a:p>
            <a:pPr algn="r">
              <a:lnSpc>
                <a:spcPts val="2100"/>
              </a:lnSpc>
              <a:spcBef>
                <a:spcPct val="0"/>
              </a:spcBef>
            </a:pP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Who is Maggie's mother?</a:t>
            </a:r>
          </a:p>
          <a:p>
            <a:pPr algn="r">
              <a:lnSpc>
                <a:spcPts val="2100"/>
              </a:lnSpc>
              <a:spcBef>
                <a:spcPct val="0"/>
              </a:spcBef>
            </a:pP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Who is a person (you know about)?</a:t>
            </a:r>
          </a:p>
          <a:p>
            <a:pPr algn="r">
              <a:lnSpc>
                <a:spcPts val="2100"/>
              </a:lnSpc>
              <a:spcBef>
                <a:spcPct val="0"/>
              </a:spcBef>
            </a:pPr>
            <a:endParaRPr lang="en-US" altLang="en-US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Who is Bart's age or younger?</a:t>
            </a:r>
          </a:p>
        </p:txBody>
      </p:sp>
      <p:sp>
        <p:nvSpPr>
          <p:cNvPr id="5136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447800"/>
            <a:ext cx="2289175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Prolog:</a:t>
            </a:r>
          </a:p>
        </p:txBody>
      </p:sp>
      <p:sp>
        <p:nvSpPr>
          <p:cNvPr id="5137" name="Rectangle 8"/>
          <p:cNvSpPr>
            <a:spLocks noChangeArrowheads="1"/>
          </p:cNvSpPr>
          <p:nvPr/>
        </p:nvSpPr>
        <p:spPr bwMode="auto">
          <a:xfrm>
            <a:off x="5273675" y="2759075"/>
            <a:ext cx="23907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b="1">
                <a:latin typeface="Courier New" pitchFamily="1" charset="0"/>
                <a:cs typeface="Courier New" pitchFamily="1" charset="0"/>
              </a:rPr>
              <a:t>parent(marge,X).</a:t>
            </a:r>
          </a:p>
        </p:txBody>
      </p:sp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5272088" y="3309938"/>
            <a:ext cx="1154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b="1">
                <a:latin typeface="Courier New" pitchFamily="1" charset="0"/>
                <a:cs typeface="Courier New" pitchFamily="1" charset="0"/>
              </a:rPr>
              <a:t>parent(</a:t>
            </a:r>
          </a:p>
        </p:txBody>
      </p:sp>
      <p:sp>
        <p:nvSpPr>
          <p:cNvPr id="5139" name="Rectangle 9"/>
          <p:cNvSpPr>
            <a:spLocks noChangeArrowheads="1"/>
          </p:cNvSpPr>
          <p:nvPr/>
        </p:nvSpPr>
        <p:spPr bwMode="auto">
          <a:xfrm>
            <a:off x="5273675" y="3859213"/>
            <a:ext cx="739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b="1">
                <a:latin typeface="Courier New" pitchFamily="1" charset="0"/>
                <a:cs typeface="Courier New" pitchFamily="1" charset="0"/>
              </a:rPr>
              <a:t>anc(</a:t>
            </a:r>
          </a:p>
        </p:txBody>
      </p:sp>
      <p:sp>
        <p:nvSpPr>
          <p:cNvPr id="5140" name="Rectangle 10"/>
          <p:cNvSpPr>
            <a:spLocks noChangeArrowheads="1"/>
          </p:cNvSpPr>
          <p:nvPr/>
        </p:nvSpPr>
        <p:spPr bwMode="auto">
          <a:xfrm>
            <a:off x="5273675" y="4384675"/>
            <a:ext cx="739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b="1">
                <a:latin typeface="Courier New" pitchFamily="1" charset="0"/>
                <a:cs typeface="Courier New" pitchFamily="1" charset="0"/>
              </a:rPr>
              <a:t>anc(</a:t>
            </a:r>
          </a:p>
        </p:txBody>
      </p:sp>
      <p:sp>
        <p:nvSpPr>
          <p:cNvPr id="5141" name="Rectangle 11"/>
          <p:cNvSpPr>
            <a:spLocks noChangeArrowheads="1"/>
          </p:cNvSpPr>
          <p:nvPr/>
        </p:nvSpPr>
        <p:spPr bwMode="auto">
          <a:xfrm>
            <a:off x="704409" y="6316343"/>
            <a:ext cx="13632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i="1">
                <a:solidFill>
                  <a:srgbClr val="008000"/>
                </a:solidFill>
                <a:latin typeface="Calibri" pitchFamily="-112" charset="0"/>
              </a:rPr>
              <a:t>you might see why this makes me sad...</a:t>
            </a:r>
          </a:p>
        </p:txBody>
      </p:sp>
      <p:grpSp>
        <p:nvGrpSpPr>
          <p:cNvPr id="5142" name="Group 104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54000" y="6296299"/>
            <a:ext cx="381000" cy="457200"/>
            <a:chOff x="2928" y="1051"/>
            <a:chExt cx="840" cy="957"/>
          </a:xfrm>
        </p:grpSpPr>
        <p:sp>
          <p:nvSpPr>
            <p:cNvPr id="5143" name="Freeform 104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104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45" name="Oval 105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46" name="Oval 105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47" name="Oval 105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48" name="Oval 105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49" name="Oval 105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50" name="Oval 105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51" name="AutoShape 105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152" name="Freeform 105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105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105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106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3216275" y="240369"/>
            <a:ext cx="4294187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Cambria" panose="02040503050406030204" pitchFamily="18" charset="0"/>
              </a:rPr>
              <a:t>Provide data/relationships that describe the world. Then ask </a:t>
            </a:r>
            <a:r>
              <a:rPr lang="en-US" alt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questions…</a:t>
            </a:r>
            <a:endParaRPr lang="en-US" alt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1447800" y="339259"/>
            <a:ext cx="1533525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 dirty="0"/>
              <a:t>The idea: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5"/>
          <p:cNvSpPr txBox="1">
            <a:spLocks noChangeArrowheads="1"/>
          </p:cNvSpPr>
          <p:nvPr/>
        </p:nvSpPr>
        <p:spPr bwMode="auto">
          <a:xfrm>
            <a:off x="473075" y="257175"/>
            <a:ext cx="80025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200" b="0" i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Aargh</a:t>
            </a:r>
            <a:r>
              <a:rPr lang="en-US" altLang="en-US" sz="52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5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Text Box 5"/>
          <p:cNvSpPr txBox="1">
            <a:spLocks noChangeArrowheads="1"/>
          </p:cNvSpPr>
          <p:nvPr/>
        </p:nvSpPr>
        <p:spPr bwMode="auto">
          <a:xfrm>
            <a:off x="96838" y="196850"/>
            <a:ext cx="6151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Expressing </a:t>
            </a:r>
            <a:r>
              <a:rPr lang="en-US" altLang="en-US" sz="3600" i="1" dirty="0">
                <a:solidFill>
                  <a:schemeClr val="tx1"/>
                </a:solidFill>
                <a:latin typeface="Cambria" panose="02040503050406030204" pitchFamily="18" charset="0"/>
              </a:rPr>
              <a:t>relationships</a:t>
            </a:r>
            <a:endParaRPr lang="en-US" altLang="en-US" sz="3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7192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0" y="152400"/>
            <a:ext cx="685800" cy="685800"/>
            <a:chOff x="2928" y="1051"/>
            <a:chExt cx="840" cy="957"/>
          </a:xfrm>
        </p:grpSpPr>
        <p:sp>
          <p:nvSpPr>
            <p:cNvPr id="7216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18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19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0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1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2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3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4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5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3" name="Rectangle 42"/>
          <p:cNvSpPr>
            <a:spLocks noChangeArrowheads="1"/>
          </p:cNvSpPr>
          <p:nvPr/>
        </p:nvSpPr>
        <p:spPr bwMode="auto">
          <a:xfrm>
            <a:off x="6858000" y="152400"/>
            <a:ext cx="213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>
                <a:solidFill>
                  <a:srgbClr val="009200"/>
                </a:solidFill>
                <a:latin typeface="Arial" charset="0"/>
                <a:cs typeface="Arial" charset="0"/>
              </a:rPr>
              <a:t>The pain's not Prolog, it's </a:t>
            </a:r>
            <a:r>
              <a:rPr lang="en-US" altLang="en-US" sz="1500" b="1" i="1">
                <a:solidFill>
                  <a:srgbClr val="C00000"/>
                </a:solidFill>
                <a:latin typeface="Arial" charset="0"/>
                <a:cs typeface="Arial" charset="0"/>
              </a:rPr>
              <a:t>younger brothers</a:t>
            </a:r>
            <a:r>
              <a:rPr lang="en-US" altLang="en-US" sz="1500">
                <a:solidFill>
                  <a:srgbClr val="C00000"/>
                </a:solidFill>
                <a:latin typeface="Arial" charset="0"/>
                <a:cs typeface="Arial" charset="0"/>
              </a:rPr>
              <a:t>!</a:t>
            </a:r>
          </a:p>
        </p:txBody>
      </p:sp>
      <p:grpSp>
        <p:nvGrpSpPr>
          <p:cNvPr id="7194" name="Group 19"/>
          <p:cNvGrpSpPr>
            <a:grpSpLocks/>
          </p:cNvGrpSpPr>
          <p:nvPr/>
        </p:nvGrpSpPr>
        <p:grpSpPr bwMode="auto">
          <a:xfrm>
            <a:off x="8534400" y="1143000"/>
            <a:ext cx="381000" cy="381000"/>
            <a:chOff x="1824" y="4512"/>
            <a:chExt cx="528" cy="241"/>
          </a:xfrm>
        </p:grpSpPr>
        <p:sp>
          <p:nvSpPr>
            <p:cNvPr id="7204" name="Freeform 20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Oval 21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6" name="Oval 22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7" name="Oval 23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8" name="Oval 24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9" name="Oval 25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0" name="Oval 26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1" name="Oval 27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2" name="Freeform 28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Freeform 29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AutoShape 30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5" name="AutoShape 31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95" name="Text Box 32"/>
          <p:cNvSpPr txBox="1">
            <a:spLocks noChangeArrowheads="1"/>
          </p:cNvSpPr>
          <p:nvPr/>
        </p:nvSpPr>
        <p:spPr bwMode="auto">
          <a:xfrm>
            <a:off x="6934200" y="9906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9900"/>
                </a:solidFill>
                <a:latin typeface="Comic Sans MS" pitchFamily="1" charset="0"/>
              </a:rPr>
              <a:t>I might say the same about older sisters!</a:t>
            </a:r>
          </a:p>
        </p:txBody>
      </p:sp>
      <p:sp>
        <p:nvSpPr>
          <p:cNvPr id="7196" name="Text Box 5"/>
          <p:cNvSpPr txBox="1">
            <a:spLocks noChangeArrowheads="1"/>
          </p:cNvSpPr>
          <p:nvPr/>
        </p:nvSpPr>
        <p:spPr bwMode="auto">
          <a:xfrm>
            <a:off x="519113" y="5227638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</a:rPr>
              <a:t>twoYrsOlder(X,Y) :-</a:t>
            </a:r>
          </a:p>
        </p:txBody>
      </p:sp>
      <p:sp>
        <p:nvSpPr>
          <p:cNvPr id="7197" name="Text Box 6"/>
          <p:cNvSpPr txBox="1">
            <a:spLocks noChangeArrowheads="1"/>
          </p:cNvSpPr>
          <p:nvPr/>
        </p:nvSpPr>
        <p:spPr bwMode="auto">
          <a:xfrm>
            <a:off x="519113" y="1838325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9900"/>
                </a:solidFill>
                <a:latin typeface="Courier New" pitchFamily="1" charset="0"/>
              </a:rPr>
              <a:t>brother(B,X) :-</a:t>
            </a:r>
          </a:p>
        </p:txBody>
      </p:sp>
      <p:sp>
        <p:nvSpPr>
          <p:cNvPr id="7198" name="Text Box 11"/>
          <p:cNvSpPr txBox="1">
            <a:spLocks noChangeArrowheads="1"/>
          </p:cNvSpPr>
          <p:nvPr/>
        </p:nvSpPr>
        <p:spPr bwMode="auto">
          <a:xfrm>
            <a:off x="785813" y="5599113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50">
                <a:solidFill>
                  <a:schemeClr val="tx1"/>
                </a:solidFill>
                <a:latin typeface="Cambria" panose="02040503050406030204" pitchFamily="18" charset="0"/>
              </a:rPr>
              <a:t>true if X is 2 years older than Y</a:t>
            </a:r>
          </a:p>
        </p:txBody>
      </p:sp>
      <p:sp>
        <p:nvSpPr>
          <p:cNvPr id="7199" name="Text Box 12"/>
          <p:cNvSpPr txBox="1">
            <a:spLocks noChangeArrowheads="1"/>
          </p:cNvSpPr>
          <p:nvPr/>
        </p:nvSpPr>
        <p:spPr bwMode="auto">
          <a:xfrm>
            <a:off x="785813" y="2228850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50" dirty="0">
                <a:solidFill>
                  <a:schemeClr val="tx1"/>
                </a:solidFill>
                <a:latin typeface="Cambria" panose="02040503050406030204" pitchFamily="18" charset="0"/>
              </a:rPr>
              <a:t>true if B is X’s brother</a:t>
            </a:r>
          </a:p>
        </p:txBody>
      </p:sp>
      <p:sp>
        <p:nvSpPr>
          <p:cNvPr id="7200" name="Rectangle 38"/>
          <p:cNvSpPr>
            <a:spLocks noChangeArrowheads="1"/>
          </p:cNvSpPr>
          <p:nvPr/>
        </p:nvSpPr>
        <p:spPr bwMode="auto">
          <a:xfrm>
            <a:off x="674177" y="5895975"/>
            <a:ext cx="17996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  <a:latin typeface="Cambria" panose="02040503050406030204" pitchFamily="18" charset="0"/>
              </a:rPr>
              <a:t>This </a:t>
            </a:r>
            <a:r>
              <a:rPr lang="en-US" altLang="en-US" sz="1400" b="1">
                <a:latin typeface="Cambria" panose="02040503050406030204" pitchFamily="18" charset="0"/>
                <a:cs typeface="Courier New" pitchFamily="1" charset="0"/>
              </a:rPr>
              <a:t>is</a:t>
            </a:r>
            <a:r>
              <a:rPr lang="en-US" altLang="en-US" sz="1400">
                <a:solidFill>
                  <a:schemeClr val="tx1"/>
                </a:solidFill>
                <a:latin typeface="Cambria" panose="02040503050406030204" pitchFamily="18" charset="0"/>
                <a:cs typeface="Courier New" pitchFamily="1" charset="0"/>
              </a:rPr>
              <a:t> equally tricky.</a:t>
            </a:r>
          </a:p>
        </p:txBody>
      </p:sp>
      <p:sp>
        <p:nvSpPr>
          <p:cNvPr id="7201" name="Rectangle 39"/>
          <p:cNvSpPr>
            <a:spLocks noChangeArrowheads="1"/>
          </p:cNvSpPr>
          <p:nvPr/>
        </p:nvSpPr>
        <p:spPr bwMode="auto">
          <a:xfrm>
            <a:off x="680926" y="4054475"/>
            <a:ext cx="18417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  <a:latin typeface="Cambria" panose="02040503050406030204" pitchFamily="18" charset="0"/>
              </a:rPr>
              <a:t>Caution: this </a:t>
            </a:r>
            <a:r>
              <a:rPr lang="en-US" altLang="en-US" sz="1400" b="1">
                <a:solidFill>
                  <a:srgbClr val="800000"/>
                </a:solidFill>
                <a:latin typeface="Cambria" panose="02040503050406030204" pitchFamily="18" charset="0"/>
                <a:cs typeface="Courier New" pitchFamily="1" charset="0"/>
              </a:rPr>
              <a:t>is</a:t>
            </a:r>
            <a:r>
              <a:rPr lang="en-US" altLang="en-US" sz="1400">
                <a:solidFill>
                  <a:schemeClr val="tx1"/>
                </a:solidFill>
                <a:latin typeface="Cambria" panose="02040503050406030204" pitchFamily="18" charset="0"/>
                <a:cs typeface="Courier New" pitchFamily="1" charset="0"/>
              </a:rPr>
              <a:t> tricky.</a:t>
            </a:r>
          </a:p>
        </p:txBody>
      </p:sp>
      <p:sp>
        <p:nvSpPr>
          <p:cNvPr id="7202" name="Text Box 5"/>
          <p:cNvSpPr txBox="1">
            <a:spLocks noChangeArrowheads="1"/>
          </p:cNvSpPr>
          <p:nvPr/>
        </p:nvSpPr>
        <p:spPr bwMode="auto">
          <a:xfrm>
            <a:off x="517525" y="3429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800000"/>
                </a:solidFill>
                <a:latin typeface="Courier New" pitchFamily="1" charset="0"/>
              </a:rPr>
              <a:t>sameAge(X,Y) :-</a:t>
            </a:r>
          </a:p>
        </p:txBody>
      </p:sp>
      <p:sp>
        <p:nvSpPr>
          <p:cNvPr id="7203" name="Text Box 11"/>
          <p:cNvSpPr txBox="1">
            <a:spLocks noChangeArrowheads="1"/>
          </p:cNvSpPr>
          <p:nvPr/>
        </p:nvSpPr>
        <p:spPr bwMode="auto">
          <a:xfrm>
            <a:off x="785813" y="3810000"/>
            <a:ext cx="1981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50">
                <a:solidFill>
                  <a:schemeClr val="tx1"/>
                </a:solidFill>
                <a:latin typeface="Cambria" panose="02040503050406030204" pitchFamily="18" charset="0"/>
              </a:rPr>
              <a:t>true if X is the same age as 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09600" y="1371600"/>
            <a:ext cx="3026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grandparent( GP, GK )</a:t>
            </a: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609600" y="2628900"/>
            <a:ext cx="2361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cousins( C1, C2 )</a:t>
            </a:r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>
            <a:off x="609600" y="4516437"/>
            <a:ext cx="1484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hasYS( S )</a:t>
            </a:r>
          </a:p>
        </p:txBody>
      </p: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3176219" y="4579421"/>
            <a:ext cx="3188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  <a:latin typeface="Cambria" panose="02040503050406030204" pitchFamily="18" charset="0"/>
              </a:rPr>
              <a:t>true iff S has a younger sister…</a:t>
            </a:r>
          </a:p>
        </p:txBody>
      </p:sp>
      <p:sp>
        <p:nvSpPr>
          <p:cNvPr id="41992" name="Rectangle 15"/>
          <p:cNvSpPr>
            <a:spLocks noChangeArrowheads="1"/>
          </p:cNvSpPr>
          <p:nvPr/>
        </p:nvSpPr>
        <p:spPr bwMode="auto">
          <a:xfrm>
            <a:off x="609600" y="5773737"/>
            <a:ext cx="284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hasFirstGC( Parent )</a:t>
            </a:r>
          </a:p>
        </p:txBody>
      </p:sp>
      <p:sp>
        <p:nvSpPr>
          <p:cNvPr id="41993" name="Rectangle 14"/>
          <p:cNvSpPr>
            <a:spLocks noChangeArrowheads="1"/>
          </p:cNvSpPr>
          <p:nvPr/>
        </p:nvSpPr>
        <p:spPr bwMode="auto">
          <a:xfrm>
            <a:off x="3886200" y="5686425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  <a:latin typeface="Cambria" panose="02040503050406030204" pitchFamily="18" charset="0"/>
              </a:rPr>
              <a:t>true iff Parent has child who is the oldest grandchild of one of Parent's parents!</a:t>
            </a:r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6172200" y="1608415"/>
            <a:ext cx="1662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b="1" dirty="0">
                <a:solidFill>
                  <a:srgbClr val="009200"/>
                </a:solidFill>
                <a:latin typeface="Cambria" panose="02040503050406030204" pitchFamily="18" charset="0"/>
              </a:rPr>
              <a:t>Lines of code?</a:t>
            </a:r>
          </a:p>
        </p:txBody>
      </p:sp>
      <p:sp>
        <p:nvSpPr>
          <p:cNvPr id="41995" name="Rectangle 2"/>
          <p:cNvSpPr>
            <a:spLocks noChangeArrowheads="1"/>
          </p:cNvSpPr>
          <p:nvPr/>
        </p:nvSpPr>
        <p:spPr bwMode="auto">
          <a:xfrm>
            <a:off x="609600" y="3887787"/>
            <a:ext cx="2959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hasOlderSibling( S1 )</a:t>
            </a:r>
          </a:p>
        </p:txBody>
      </p:sp>
      <p:sp>
        <p:nvSpPr>
          <p:cNvPr id="41996" name="Rectangle 2"/>
          <p:cNvSpPr>
            <a:spLocks noChangeArrowheads="1"/>
          </p:cNvSpPr>
          <p:nvPr/>
        </p:nvSpPr>
        <p:spPr bwMode="auto">
          <a:xfrm>
            <a:off x="609600" y="2000250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siblings( S1, S2 )</a:t>
            </a:r>
          </a:p>
        </p:txBody>
      </p:sp>
      <p:sp>
        <p:nvSpPr>
          <p:cNvPr id="41997" name="Rectangle 2"/>
          <p:cNvSpPr>
            <a:spLocks noChangeArrowheads="1"/>
          </p:cNvSpPr>
          <p:nvPr/>
        </p:nvSpPr>
        <p:spPr bwMode="auto">
          <a:xfrm>
            <a:off x="609600" y="5145087"/>
            <a:ext cx="3300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hasOlderCousin( C, GP )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613554" y="5185052"/>
            <a:ext cx="4092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  <a:latin typeface="Cambria" panose="02040503050406030204" pitchFamily="18" charset="0"/>
              </a:rPr>
              <a:t>true iff GP has a grandchild older than C</a:t>
            </a:r>
          </a:p>
        </p:txBody>
      </p:sp>
      <p:sp>
        <p:nvSpPr>
          <p:cNvPr id="41999" name="Rectangle 8"/>
          <p:cNvSpPr>
            <a:spLocks noChangeArrowheads="1"/>
          </p:cNvSpPr>
          <p:nvPr/>
        </p:nvSpPr>
        <p:spPr bwMode="auto">
          <a:xfrm>
            <a:off x="609600" y="3259137"/>
            <a:ext cx="3429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hasDaughterAndSon( X 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66713" y="228600"/>
            <a:ext cx="8286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hw3pr1:   prolog </a:t>
            </a: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as </a:t>
            </a:r>
            <a:r>
              <a:rPr lang="en-US" altLang="en-US" sz="3600" i="1" dirty="0">
                <a:solidFill>
                  <a:schemeClr val="tx1"/>
                </a:solidFill>
                <a:latin typeface="Cambria" panose="02040503050406030204" pitchFamily="18" charset="0"/>
              </a:rPr>
              <a:t>family</a:t>
            </a: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24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ounded Rectangle 24"/>
          <p:cNvSpPr>
            <a:spLocks noChangeArrowheads="1"/>
          </p:cNvSpPr>
          <p:nvPr/>
        </p:nvSpPr>
        <p:spPr bwMode="auto">
          <a:xfrm>
            <a:off x="4044158" y="1126847"/>
            <a:ext cx="3090862" cy="436563"/>
          </a:xfrm>
          <a:prstGeom prst="roundRect">
            <a:avLst>
              <a:gd name="adj" fmla="val 27255"/>
            </a:avLst>
          </a:prstGeom>
          <a:solidFill>
            <a:srgbClr val="CCFFCC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rgbClr val="CEEAB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14571" y="6083626"/>
            <a:ext cx="2438400" cy="437198"/>
          </a:xfrm>
          <a:prstGeom prst="roundRect">
            <a:avLst>
              <a:gd name="adj" fmla="val 27255"/>
            </a:avLst>
          </a:prstGeom>
          <a:solidFill>
            <a:srgbClr val="CCECFF"/>
          </a:solidFill>
        </p:spPr>
        <p:txBody>
          <a:bodyPr anchor="ctr">
            <a:spAutoFit/>
          </a:bodyPr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+mn-ea"/>
            </a:endParaRP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609600" y="1668463"/>
            <a:ext cx="3160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grandparent( GP, GK )  </a:t>
            </a:r>
            <a:endParaRPr lang="en-US" alt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66713" y="228600"/>
            <a:ext cx="8286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hw3pr1:   prolog </a:t>
            </a: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as </a:t>
            </a:r>
            <a:r>
              <a:rPr lang="en-US" altLang="en-US" sz="3600" i="1" dirty="0">
                <a:solidFill>
                  <a:schemeClr val="tx1"/>
                </a:solidFill>
                <a:latin typeface="Cambria" panose="02040503050406030204" pitchFamily="18" charset="0"/>
              </a:rPr>
              <a:t>family</a:t>
            </a: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609600" y="2925763"/>
            <a:ext cx="2361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cousins( C1, C2 )</a:t>
            </a: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609600" y="4813300"/>
            <a:ext cx="1484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hasYS( S )</a:t>
            </a:r>
          </a:p>
        </p:txBody>
      </p:sp>
      <p:sp>
        <p:nvSpPr>
          <p:cNvPr id="43017" name="Rectangle 15"/>
          <p:cNvSpPr>
            <a:spLocks noChangeArrowheads="1"/>
          </p:cNvSpPr>
          <p:nvPr/>
        </p:nvSpPr>
        <p:spPr bwMode="auto">
          <a:xfrm>
            <a:off x="609600" y="6070600"/>
            <a:ext cx="284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hasFirstGC( Parent )</a:t>
            </a:r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4144170" y="1143000"/>
            <a:ext cx="2796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All are ONE line of code...</a:t>
            </a:r>
          </a:p>
        </p:txBody>
      </p:sp>
      <p:sp>
        <p:nvSpPr>
          <p:cNvPr id="43019" name="Rectangle 2"/>
          <p:cNvSpPr>
            <a:spLocks noChangeArrowheads="1"/>
          </p:cNvSpPr>
          <p:nvPr/>
        </p:nvSpPr>
        <p:spPr bwMode="auto">
          <a:xfrm>
            <a:off x="609600" y="4184650"/>
            <a:ext cx="2959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hasOlderSibling( S1 )</a:t>
            </a:r>
          </a:p>
        </p:txBody>
      </p:sp>
      <p:sp>
        <p:nvSpPr>
          <p:cNvPr id="43020" name="Rectangle 2"/>
          <p:cNvSpPr>
            <a:spLocks noChangeArrowheads="1"/>
          </p:cNvSpPr>
          <p:nvPr/>
        </p:nvSpPr>
        <p:spPr bwMode="auto">
          <a:xfrm>
            <a:off x="609600" y="2297113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siblings( S1, S2 )</a:t>
            </a:r>
          </a:p>
        </p:txBody>
      </p:sp>
      <p:sp>
        <p:nvSpPr>
          <p:cNvPr id="43021" name="Rectangle 2"/>
          <p:cNvSpPr>
            <a:spLocks noChangeArrowheads="1"/>
          </p:cNvSpPr>
          <p:nvPr/>
        </p:nvSpPr>
        <p:spPr bwMode="auto">
          <a:xfrm>
            <a:off x="609600" y="5441950"/>
            <a:ext cx="3300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hasOlderCousin( C, GP )</a:t>
            </a:r>
          </a:p>
        </p:txBody>
      </p:sp>
      <p:sp>
        <p:nvSpPr>
          <p:cNvPr id="43022" name="Rectangle 8"/>
          <p:cNvSpPr>
            <a:spLocks noChangeArrowheads="1"/>
          </p:cNvSpPr>
          <p:nvPr/>
        </p:nvSpPr>
        <p:spPr bwMode="auto">
          <a:xfrm>
            <a:off x="609600" y="3556000"/>
            <a:ext cx="3429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ambria" panose="02040503050406030204" pitchFamily="18" charset="0"/>
              </a:rPr>
              <a:t>hasDaughterAndSon( X )</a:t>
            </a:r>
          </a:p>
        </p:txBody>
      </p:sp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3756080" y="1785938"/>
            <a:ext cx="1485791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 dirty="0">
                <a:latin typeface="Cambria" panose="02040503050406030204" pitchFamily="18" charset="0"/>
              </a:rPr>
              <a:t>two predicates</a:t>
            </a:r>
          </a:p>
        </p:txBody>
      </p:sp>
      <p:sp>
        <p:nvSpPr>
          <p:cNvPr id="43024" name="Rectangle 18"/>
          <p:cNvSpPr>
            <a:spLocks noChangeArrowheads="1"/>
          </p:cNvSpPr>
          <p:nvPr/>
        </p:nvSpPr>
        <p:spPr bwMode="auto">
          <a:xfrm>
            <a:off x="3010966" y="2393950"/>
            <a:ext cx="1348831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mbria" panose="02040503050406030204" pitchFamily="18" charset="0"/>
              </a:rPr>
              <a:t>three clauses</a:t>
            </a:r>
          </a:p>
        </p:txBody>
      </p:sp>
      <p:sp>
        <p:nvSpPr>
          <p:cNvPr id="43025" name="Rectangle 19"/>
          <p:cNvSpPr>
            <a:spLocks noChangeArrowheads="1"/>
          </p:cNvSpPr>
          <p:nvPr/>
        </p:nvSpPr>
        <p:spPr bwMode="auto">
          <a:xfrm>
            <a:off x="3214053" y="3028950"/>
            <a:ext cx="1247457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mbria" panose="02040503050406030204" pitchFamily="18" charset="0"/>
              </a:rPr>
              <a:t>four clauses</a:t>
            </a:r>
          </a:p>
        </p:txBody>
      </p:sp>
      <p:sp>
        <p:nvSpPr>
          <p:cNvPr id="43026" name="Rectangle 20"/>
          <p:cNvSpPr>
            <a:spLocks noChangeArrowheads="1"/>
          </p:cNvSpPr>
          <p:nvPr/>
        </p:nvSpPr>
        <p:spPr bwMode="auto">
          <a:xfrm>
            <a:off x="4295141" y="3652838"/>
            <a:ext cx="1247457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mbria" panose="02040503050406030204" pitchFamily="18" charset="0"/>
              </a:rPr>
              <a:t>four clauses</a:t>
            </a:r>
          </a:p>
        </p:txBody>
      </p:sp>
      <p:sp>
        <p:nvSpPr>
          <p:cNvPr id="43027" name="Rectangle 21"/>
          <p:cNvSpPr>
            <a:spLocks noChangeArrowheads="1"/>
          </p:cNvSpPr>
          <p:nvPr/>
        </p:nvSpPr>
        <p:spPr bwMode="auto">
          <a:xfrm>
            <a:off x="3999869" y="4267200"/>
            <a:ext cx="1247457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 dirty="0" smtClean="0">
                <a:latin typeface="Cambria" panose="02040503050406030204" pitchFamily="18" charset="0"/>
              </a:rPr>
              <a:t>four clauses</a:t>
            </a:r>
            <a:endParaRPr lang="en-US" altLang="en-US" sz="1500" b="1" dirty="0">
              <a:latin typeface="Cambria" panose="02040503050406030204" pitchFamily="18" charset="0"/>
            </a:endParaRPr>
          </a:p>
        </p:txBody>
      </p:sp>
      <p:sp>
        <p:nvSpPr>
          <p:cNvPr id="43028" name="Rectangle 22"/>
          <p:cNvSpPr>
            <a:spLocks noChangeArrowheads="1"/>
          </p:cNvSpPr>
          <p:nvPr/>
        </p:nvSpPr>
        <p:spPr bwMode="auto">
          <a:xfrm>
            <a:off x="2494049" y="4876800"/>
            <a:ext cx="119045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mbria" panose="02040503050406030204" pitchFamily="18" charset="0"/>
              </a:rPr>
              <a:t>five clauses</a:t>
            </a:r>
          </a:p>
        </p:txBody>
      </p:sp>
      <p:sp>
        <p:nvSpPr>
          <p:cNvPr id="43029" name="Rectangle 23"/>
          <p:cNvSpPr>
            <a:spLocks noChangeArrowheads="1"/>
          </p:cNvSpPr>
          <p:nvPr/>
        </p:nvSpPr>
        <p:spPr bwMode="auto">
          <a:xfrm>
            <a:off x="4230774" y="5519738"/>
            <a:ext cx="119045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mbria" panose="02040503050406030204" pitchFamily="18" charset="0"/>
              </a:rPr>
              <a:t>five clauses</a:t>
            </a:r>
          </a:p>
        </p:txBody>
      </p:sp>
      <p:sp>
        <p:nvSpPr>
          <p:cNvPr id="43030" name="Rectangle 14"/>
          <p:cNvSpPr>
            <a:spLocks noChangeArrowheads="1"/>
          </p:cNvSpPr>
          <p:nvPr/>
        </p:nvSpPr>
        <p:spPr bwMode="auto">
          <a:xfrm>
            <a:off x="6477000" y="6024433"/>
            <a:ext cx="2433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dirty="0">
                <a:solidFill>
                  <a:schemeClr val="tx1"/>
                </a:solidFill>
                <a:latin typeface="Cambria" panose="02040503050406030204" pitchFamily="18" charset="0"/>
              </a:rPr>
              <a:t>These are the number of clauses </a:t>
            </a:r>
            <a:r>
              <a:rPr lang="en-US" altLang="en-US" sz="15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we </a:t>
            </a:r>
            <a:r>
              <a:rPr lang="en-US" altLang="en-US" sz="1500" dirty="0">
                <a:solidFill>
                  <a:schemeClr val="tx1"/>
                </a:solidFill>
                <a:latin typeface="Cambria" panose="02040503050406030204" pitchFamily="18" charset="0"/>
              </a:rPr>
              <a:t>used....</a:t>
            </a:r>
          </a:p>
        </p:txBody>
      </p:sp>
      <p:sp>
        <p:nvSpPr>
          <p:cNvPr id="43031" name="Rectangle 26"/>
          <p:cNvSpPr>
            <a:spLocks noChangeArrowheads="1"/>
          </p:cNvSpPr>
          <p:nvPr/>
        </p:nvSpPr>
        <p:spPr bwMode="auto">
          <a:xfrm>
            <a:off x="3662433" y="6145213"/>
            <a:ext cx="1390509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mbria" panose="02040503050406030204" pitchFamily="18" charset="0"/>
              </a:rPr>
              <a:t>three  clauses</a:t>
            </a:r>
          </a:p>
        </p:txBody>
      </p:sp>
    </p:spTree>
    <p:extLst>
      <p:ext uri="{BB962C8B-B14F-4D97-AF65-F5344CB8AC3E}">
        <p14:creationId xmlns:p14="http://schemas.microsoft.com/office/powerpoint/2010/main" val="8674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237592" y="215900"/>
            <a:ext cx="14631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Try it!</a:t>
            </a:r>
            <a:endParaRPr lang="en-US" altLang="en-US" sz="3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</a:rPr>
              <a:t>sibs(X,Y) :- </a:t>
            </a: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266700" y="3200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9900"/>
                </a:solidFill>
                <a:latin typeface="Courier New" pitchFamily="1" charset="0"/>
              </a:rPr>
              <a:t>aunt(A,N) :- </a:t>
            </a:r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266700" y="4572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FF0119"/>
                </a:solidFill>
                <a:latin typeface="Courier New" pitchFamily="1" charset="0"/>
              </a:rPr>
              <a:t>rel(X,Y) :- </a:t>
            </a:r>
          </a:p>
        </p:txBody>
      </p:sp>
      <p:sp>
        <p:nvSpPr>
          <p:cNvPr id="8203" name="Line 8"/>
          <p:cNvSpPr>
            <a:spLocks noChangeShapeType="1"/>
          </p:cNvSpPr>
          <p:nvPr/>
        </p:nvSpPr>
        <p:spPr bwMode="auto">
          <a:xfrm>
            <a:off x="304800" y="268605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9"/>
          <p:cNvSpPr>
            <a:spLocks noChangeShapeType="1"/>
          </p:cNvSpPr>
          <p:nvPr/>
        </p:nvSpPr>
        <p:spPr bwMode="auto">
          <a:xfrm>
            <a:off x="304800" y="4191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611188" y="1219200"/>
            <a:ext cx="1981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  <a:latin typeface="Cambria" panose="02040503050406030204" pitchFamily="18" charset="0"/>
              </a:rPr>
              <a:t>true if X and Y are siblings</a:t>
            </a:r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>
            <a:off x="609600" y="28194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  <a:latin typeface="Cambria" panose="02040503050406030204" pitchFamily="18" charset="0"/>
              </a:rPr>
              <a:t>true if A is N’s aunt</a:t>
            </a:r>
          </a:p>
        </p:txBody>
      </p:sp>
      <p:sp>
        <p:nvSpPr>
          <p:cNvPr id="8207" name="Text Box 13"/>
          <p:cNvSpPr txBox="1">
            <a:spLocks noChangeArrowheads="1"/>
          </p:cNvSpPr>
          <p:nvPr/>
        </p:nvSpPr>
        <p:spPr bwMode="auto">
          <a:xfrm>
            <a:off x="609600" y="4251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  <a:latin typeface="Cambria" panose="02040503050406030204" pitchFamily="18" charset="0"/>
              </a:rPr>
              <a:t>true if X and Y are related (by blood)</a:t>
            </a:r>
          </a:p>
        </p:txBody>
      </p:sp>
      <p:sp>
        <p:nvSpPr>
          <p:cNvPr id="8208" name="Text Box 7"/>
          <p:cNvSpPr txBox="1">
            <a:spLocks noChangeArrowheads="1"/>
          </p:cNvSpPr>
          <p:nvPr/>
        </p:nvSpPr>
        <p:spPr bwMode="auto">
          <a:xfrm>
            <a:off x="304800" y="59436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 dirty="0" err="1" smtClean="0">
                <a:solidFill>
                  <a:schemeClr val="tx1"/>
                </a:solidFill>
                <a:latin typeface="Courier New" pitchFamily="1" charset="0"/>
              </a:rPr>
              <a:t>fac</a:t>
            </a:r>
            <a:r>
              <a:rPr lang="en-US" altLang="en-US" sz="2400" b="1" dirty="0" smtClean="0">
                <a:solidFill>
                  <a:schemeClr val="tx1"/>
                </a:solidFill>
                <a:latin typeface="Courier New" pitchFamily="1" charset="0"/>
              </a:rPr>
              <a:t>(X,N</a:t>
            </a:r>
            <a:r>
              <a:rPr lang="en-US" altLang="en-US" sz="2400" b="1" dirty="0">
                <a:solidFill>
                  <a:schemeClr val="tx1"/>
                </a:solidFill>
                <a:latin typeface="Courier New" pitchFamily="1" charset="0"/>
              </a:rPr>
              <a:t>) :- </a:t>
            </a:r>
          </a:p>
        </p:txBody>
      </p:sp>
      <p:sp>
        <p:nvSpPr>
          <p:cNvPr id="8209" name="Line 9"/>
          <p:cNvSpPr>
            <a:spLocks noChangeShapeType="1"/>
          </p:cNvSpPr>
          <p:nvPr/>
        </p:nvSpPr>
        <p:spPr bwMode="auto">
          <a:xfrm>
            <a:off x="342900" y="5486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Text Box 13"/>
          <p:cNvSpPr txBox="1">
            <a:spLocks noChangeArrowheads="1"/>
          </p:cNvSpPr>
          <p:nvPr/>
        </p:nvSpPr>
        <p:spPr bwMode="auto">
          <a:xfrm>
            <a:off x="571500" y="5562600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  <a:latin typeface="Cambria" panose="02040503050406030204" pitchFamily="18" charset="0"/>
              </a:rPr>
              <a:t>true if N is the factorial of  X  (for X &gt;= 0)</a:t>
            </a:r>
          </a:p>
        </p:txBody>
      </p:sp>
      <p:sp>
        <p:nvSpPr>
          <p:cNvPr id="8211" name="Rectangle 16"/>
          <p:cNvSpPr>
            <a:spLocks noChangeArrowheads="1"/>
          </p:cNvSpPr>
          <p:nvPr/>
        </p:nvSpPr>
        <p:spPr bwMode="auto">
          <a:xfrm>
            <a:off x="609600" y="1374775"/>
            <a:ext cx="12410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00000"/>
                </a:solidFill>
                <a:latin typeface="Cambria" panose="02040503050406030204" pitchFamily="18" charset="0"/>
              </a:rPr>
              <a:t>half siblings are OK</a:t>
            </a:r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7848600" y="5562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Extra!</a:t>
            </a:r>
            <a:endParaRPr lang="en-US" altLang="en-US" b="1" i="1"/>
          </a:p>
        </p:txBody>
      </p:sp>
      <p:sp>
        <p:nvSpPr>
          <p:cNvPr id="8213" name="Text Box 13"/>
          <p:cNvSpPr txBox="1">
            <a:spLocks noChangeArrowheads="1"/>
          </p:cNvSpPr>
          <p:nvPr/>
        </p:nvSpPr>
        <p:spPr bwMode="auto">
          <a:xfrm>
            <a:off x="0" y="6611938"/>
            <a:ext cx="3162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  <a:latin typeface="Cambria" panose="02040503050406030204" pitchFamily="18" charset="0"/>
              </a:rPr>
              <a:t>you need a base case, too – what should it be?</a:t>
            </a:r>
          </a:p>
        </p:txBody>
      </p:sp>
      <p:sp>
        <p:nvSpPr>
          <p:cNvPr id="8215" name="Text Box 4"/>
          <p:cNvSpPr txBox="1">
            <a:spLocks noChangeArrowheads="1"/>
          </p:cNvSpPr>
          <p:nvPr/>
        </p:nvSpPr>
        <p:spPr bwMode="auto">
          <a:xfrm>
            <a:off x="2514600" y="354399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dirty="0">
                <a:solidFill>
                  <a:schemeClr val="tx1"/>
                </a:solidFill>
                <a:latin typeface="Cambria" panose="02040503050406030204" pitchFamily="18" charset="0"/>
              </a:rPr>
              <a:t>Write these four predicates in prolog: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19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8450" y="5991225"/>
              <a:ext cx="3175" cy="4763"/>
            </p14:xfrm>
          </p:contentPart>
        </mc:Choice>
        <mc:Fallback>
          <p:pic>
            <p:nvPicPr>
              <p:cNvPr id="819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4956" y="5978768"/>
                <a:ext cx="25003" cy="278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1"/>
          <p:cNvSpPr txBox="1">
            <a:spLocks noChangeArrowheads="1"/>
          </p:cNvSpPr>
          <p:nvPr/>
        </p:nvSpPr>
        <p:spPr bwMode="auto">
          <a:xfrm>
            <a:off x="1257300" y="336352"/>
            <a:ext cx="681990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cs60( </a:t>
            </a:r>
            <a:r>
              <a:rPr lang="en-US" altLang="en-US" sz="4200" b="1" dirty="0">
                <a:solidFill>
                  <a:srgbClr val="009200"/>
                </a:solidFill>
                <a:latin typeface="Courier New" pitchFamily="1" charset="0"/>
                <a:cs typeface="Courier New" pitchFamily="1" charset="0"/>
              </a:rPr>
              <a:t>Day</a:t>
            </a:r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, </a:t>
            </a:r>
            <a:r>
              <a:rPr lang="en-US" altLang="en-US" sz="4200" b="1" dirty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Topic</a:t>
            </a:r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).</a:t>
            </a:r>
          </a:p>
          <a:p>
            <a:pPr algn="l"/>
            <a:r>
              <a:rPr lang="en-US" altLang="en-US" sz="4200" b="1" dirty="0" smtClean="0">
                <a:solidFill>
                  <a:srgbClr val="009200"/>
                </a:solidFill>
                <a:latin typeface="Courier New" pitchFamily="1" charset="0"/>
                <a:cs typeface="Courier New" pitchFamily="1" charset="0"/>
              </a:rPr>
              <a:t>Day</a:t>
            </a:r>
            <a:r>
              <a:rPr lang="en-US" altLang="en-US" sz="4200" b="1" dirty="0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= </a:t>
            </a:r>
            <a:r>
              <a:rPr lang="en-US" altLang="en-US" sz="4200" b="1" dirty="0" err="1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thursday</a:t>
            </a:r>
            <a:r>
              <a:rPr lang="en-US" altLang="en-US" sz="4200" b="1" dirty="0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,</a:t>
            </a:r>
            <a:endParaRPr lang="en-US" altLang="en-US" sz="4200" b="1" dirty="0">
              <a:solidFill>
                <a:schemeClr val="tx1"/>
              </a:solidFill>
              <a:latin typeface="Courier New" pitchFamily="1" charset="0"/>
              <a:cs typeface="Courier New" pitchFamily="1" charset="0"/>
            </a:endParaRPr>
          </a:p>
          <a:p>
            <a:pPr algn="l"/>
            <a:r>
              <a:rPr lang="en-US" altLang="en-US" sz="4200" b="1" dirty="0" smtClean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Topic</a:t>
            </a:r>
            <a:r>
              <a:rPr lang="en-US" altLang="en-US" sz="4200" b="1" dirty="0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= </a:t>
            </a:r>
            <a:r>
              <a:rPr lang="en-US" altLang="en-US" sz="4200" b="1" dirty="0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prolog  ;</a:t>
            </a:r>
          </a:p>
          <a:p>
            <a:pPr algn="l"/>
            <a:r>
              <a:rPr lang="en-US" altLang="en-US" sz="4200" b="1" dirty="0" smtClean="0">
                <a:solidFill>
                  <a:srgbClr val="009200"/>
                </a:solidFill>
                <a:latin typeface="Courier New" pitchFamily="1" charset="0"/>
                <a:cs typeface="Courier New" pitchFamily="1" charset="0"/>
              </a:rPr>
              <a:t>Day</a:t>
            </a:r>
            <a:r>
              <a:rPr lang="en-US" altLang="en-US" sz="4200" b="1" dirty="0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= </a:t>
            </a:r>
            <a:r>
              <a:rPr lang="en-US" altLang="en-US" sz="4200" b="1" dirty="0" err="1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thursday</a:t>
            </a:r>
            <a:r>
              <a:rPr lang="en-US" altLang="en-US" sz="4200" b="1" dirty="0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,</a:t>
            </a:r>
            <a:endParaRPr lang="en-US" altLang="en-US" sz="4200" b="1" dirty="0" smtClean="0">
              <a:solidFill>
                <a:schemeClr val="tx1"/>
              </a:solidFill>
              <a:latin typeface="Courier New" pitchFamily="1" charset="0"/>
              <a:cs typeface="Courier New" pitchFamily="1" charset="0"/>
            </a:endParaRPr>
          </a:p>
          <a:p>
            <a:pPr algn="l"/>
            <a:r>
              <a:rPr lang="en-US" altLang="en-US" sz="4200" b="1" dirty="0" smtClean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Topic</a:t>
            </a:r>
            <a:r>
              <a:rPr lang="en-US" altLang="en-US" sz="4200" b="1" dirty="0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= </a:t>
            </a:r>
            <a:r>
              <a:rPr lang="en-US" altLang="en-US" sz="4200" b="1" dirty="0" err="1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unicalc</a:t>
            </a:r>
            <a:endParaRPr lang="en-US" altLang="en-US" sz="4200" b="1" dirty="0">
              <a:solidFill>
                <a:schemeClr val="tx1"/>
              </a:solidFill>
              <a:latin typeface="Courier New" pitchFamily="1" charset="0"/>
              <a:cs typeface="Courier New" pitchFamily="1" charset="0"/>
            </a:endParaRPr>
          </a:p>
          <a:p>
            <a:pPr algn="l"/>
            <a:r>
              <a:rPr lang="en-US" altLang="en-US" sz="4200" b="1" dirty="0" smtClean="0">
                <a:solidFill>
                  <a:srgbClr val="FF9900"/>
                </a:solidFill>
                <a:latin typeface="Courier New" pitchFamily="1" charset="0"/>
                <a:cs typeface="Courier New" pitchFamily="1" charset="0"/>
              </a:rPr>
              <a:t>true!</a:t>
            </a:r>
            <a:endParaRPr lang="en-US" altLang="en-US" sz="4200" b="1" dirty="0">
              <a:solidFill>
                <a:srgbClr val="FF9900"/>
              </a:solidFill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40963" name="Rectangle 32"/>
          <p:cNvSpPr>
            <a:spLocks noChangeArrowheads="1"/>
          </p:cNvSpPr>
          <p:nvPr/>
        </p:nvSpPr>
        <p:spPr bwMode="auto">
          <a:xfrm rot="20844933">
            <a:off x="4446822" y="5274642"/>
            <a:ext cx="4432880" cy="73866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200" dirty="0">
                <a:solidFill>
                  <a:schemeClr val="tx1"/>
                </a:solidFill>
                <a:latin typeface="Cambria" panose="02040503050406030204" pitchFamily="18" charset="0"/>
                <a:cs typeface="Courier New" pitchFamily="1" charset="0"/>
              </a:rPr>
              <a:t>Happy </a:t>
            </a:r>
            <a:r>
              <a:rPr lang="en-US" altLang="en-US" sz="4200" dirty="0" err="1">
                <a:solidFill>
                  <a:schemeClr val="tx1"/>
                </a:solidFill>
                <a:latin typeface="Cambria" panose="02040503050406030204" pitchFamily="18" charset="0"/>
                <a:cs typeface="Courier New" pitchFamily="1" charset="0"/>
              </a:rPr>
              <a:t>prologging</a:t>
            </a:r>
            <a:r>
              <a:rPr lang="en-US" altLang="en-US" sz="4200" dirty="0">
                <a:solidFill>
                  <a:schemeClr val="tx1"/>
                </a:solidFill>
                <a:latin typeface="Cambria" panose="02040503050406030204" pitchFamily="18" charset="0"/>
                <a:cs typeface="Courier New" pitchFamily="1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8793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Rectangle 3"/>
          <p:cNvSpPr>
            <a:spLocks noChangeArrowheads="1"/>
          </p:cNvSpPr>
          <p:nvPr/>
        </p:nvSpPr>
        <p:spPr bwMode="auto">
          <a:xfrm>
            <a:off x="230188" y="21590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>
                <a:solidFill>
                  <a:schemeClr val="tx1"/>
                </a:solidFill>
              </a:rPr>
              <a:t>“Quiz”</a:t>
            </a:r>
          </a:p>
        </p:txBody>
      </p:sp>
      <p:sp>
        <p:nvSpPr>
          <p:cNvPr id="9266" name="Text Box 4"/>
          <p:cNvSpPr txBox="1">
            <a:spLocks noChangeArrowheads="1"/>
          </p:cNvSpPr>
          <p:nvPr/>
        </p:nvSpPr>
        <p:spPr bwMode="auto">
          <a:xfrm>
            <a:off x="1981200" y="381000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>
                <a:solidFill>
                  <a:schemeClr val="tx1"/>
                </a:solidFill>
                <a:latin typeface="Calibri" pitchFamily="-112" charset="0"/>
              </a:rPr>
              <a:t>Write these four predicates in prolog:</a:t>
            </a:r>
          </a:p>
        </p:txBody>
      </p:sp>
      <p:sp>
        <p:nvSpPr>
          <p:cNvPr id="926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</a:rPr>
              <a:t>sibs(X,Y) :- </a:t>
            </a:r>
          </a:p>
        </p:txBody>
      </p:sp>
      <p:sp>
        <p:nvSpPr>
          <p:cNvPr id="9268" name="Text Box 6"/>
          <p:cNvSpPr txBox="1">
            <a:spLocks noChangeArrowheads="1"/>
          </p:cNvSpPr>
          <p:nvPr/>
        </p:nvSpPr>
        <p:spPr bwMode="auto">
          <a:xfrm>
            <a:off x="266700" y="3200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9900"/>
                </a:solidFill>
                <a:latin typeface="Courier New" pitchFamily="1" charset="0"/>
              </a:rPr>
              <a:t>aunt(A,N) :- </a:t>
            </a:r>
          </a:p>
        </p:txBody>
      </p:sp>
      <p:sp>
        <p:nvSpPr>
          <p:cNvPr id="9269" name="Text Box 7"/>
          <p:cNvSpPr txBox="1">
            <a:spLocks noChangeArrowheads="1"/>
          </p:cNvSpPr>
          <p:nvPr/>
        </p:nvSpPr>
        <p:spPr bwMode="auto">
          <a:xfrm>
            <a:off x="266700" y="4572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FF0119"/>
                </a:solidFill>
                <a:latin typeface="Courier New" pitchFamily="1" charset="0"/>
              </a:rPr>
              <a:t>rel(X,Y) :- </a:t>
            </a:r>
          </a:p>
        </p:txBody>
      </p:sp>
      <p:sp>
        <p:nvSpPr>
          <p:cNvPr id="9270" name="Line 8"/>
          <p:cNvSpPr>
            <a:spLocks noChangeShapeType="1"/>
          </p:cNvSpPr>
          <p:nvPr/>
        </p:nvSpPr>
        <p:spPr bwMode="auto">
          <a:xfrm>
            <a:off x="304800" y="268605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1" name="Line 9"/>
          <p:cNvSpPr>
            <a:spLocks noChangeShapeType="1"/>
          </p:cNvSpPr>
          <p:nvPr/>
        </p:nvSpPr>
        <p:spPr bwMode="auto">
          <a:xfrm>
            <a:off x="304800" y="4191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Text Box 11"/>
          <p:cNvSpPr txBox="1">
            <a:spLocks noChangeArrowheads="1"/>
          </p:cNvSpPr>
          <p:nvPr/>
        </p:nvSpPr>
        <p:spPr bwMode="auto">
          <a:xfrm>
            <a:off x="611188" y="1219200"/>
            <a:ext cx="1981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X and Y are siblings</a:t>
            </a:r>
          </a:p>
        </p:txBody>
      </p:sp>
      <p:sp>
        <p:nvSpPr>
          <p:cNvPr id="9273" name="Text Box 12"/>
          <p:cNvSpPr txBox="1">
            <a:spLocks noChangeArrowheads="1"/>
          </p:cNvSpPr>
          <p:nvPr/>
        </p:nvSpPr>
        <p:spPr bwMode="auto">
          <a:xfrm>
            <a:off x="609600" y="28194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A is N’s aunt</a:t>
            </a:r>
          </a:p>
        </p:txBody>
      </p:sp>
      <p:sp>
        <p:nvSpPr>
          <p:cNvPr id="9274" name="Text Box 13"/>
          <p:cNvSpPr txBox="1">
            <a:spLocks noChangeArrowheads="1"/>
          </p:cNvSpPr>
          <p:nvPr/>
        </p:nvSpPr>
        <p:spPr bwMode="auto">
          <a:xfrm>
            <a:off x="609600" y="4251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X and Y are related (by blood)</a:t>
            </a:r>
          </a:p>
        </p:txBody>
      </p:sp>
      <p:sp>
        <p:nvSpPr>
          <p:cNvPr id="9275" name="Text Box 7"/>
          <p:cNvSpPr txBox="1">
            <a:spLocks noChangeArrowheads="1"/>
          </p:cNvSpPr>
          <p:nvPr/>
        </p:nvSpPr>
        <p:spPr bwMode="auto">
          <a:xfrm>
            <a:off x="304800" y="59436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fac(X,N) :- </a:t>
            </a:r>
          </a:p>
        </p:txBody>
      </p:sp>
      <p:sp>
        <p:nvSpPr>
          <p:cNvPr id="9276" name="Line 9"/>
          <p:cNvSpPr>
            <a:spLocks noChangeShapeType="1"/>
          </p:cNvSpPr>
          <p:nvPr/>
        </p:nvSpPr>
        <p:spPr bwMode="auto">
          <a:xfrm>
            <a:off x="342900" y="5486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" name="Text Box 13"/>
          <p:cNvSpPr txBox="1">
            <a:spLocks noChangeArrowheads="1"/>
          </p:cNvSpPr>
          <p:nvPr/>
        </p:nvSpPr>
        <p:spPr bwMode="auto">
          <a:xfrm>
            <a:off x="571500" y="5562600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N is the factorial of  X  (for X &gt;= 0)</a:t>
            </a:r>
          </a:p>
        </p:txBody>
      </p:sp>
      <p:sp>
        <p:nvSpPr>
          <p:cNvPr id="9278" name="Rectangle 16"/>
          <p:cNvSpPr>
            <a:spLocks noChangeArrowheads="1"/>
          </p:cNvSpPr>
          <p:nvPr/>
        </p:nvSpPr>
        <p:spPr bwMode="auto">
          <a:xfrm>
            <a:off x="609600" y="1374775"/>
            <a:ext cx="1223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00000"/>
                </a:solidFill>
              </a:rPr>
              <a:t>half siblings are OK</a:t>
            </a:r>
          </a:p>
        </p:txBody>
      </p:sp>
      <p:sp>
        <p:nvSpPr>
          <p:cNvPr id="9279" name="Rectangle 17"/>
          <p:cNvSpPr>
            <a:spLocks noChangeArrowheads="1"/>
          </p:cNvSpPr>
          <p:nvPr/>
        </p:nvSpPr>
        <p:spPr bwMode="auto">
          <a:xfrm>
            <a:off x="7848600" y="5562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Extra!</a:t>
            </a:r>
            <a:endParaRPr lang="en-US" altLang="en-US" b="1" i="1"/>
          </a:p>
        </p:txBody>
      </p:sp>
      <p:sp>
        <p:nvSpPr>
          <p:cNvPr id="9280" name="Text Box 13"/>
          <p:cNvSpPr txBox="1">
            <a:spLocks noChangeArrowheads="1"/>
          </p:cNvSpPr>
          <p:nvPr/>
        </p:nvSpPr>
        <p:spPr bwMode="auto">
          <a:xfrm>
            <a:off x="0" y="6611938"/>
            <a:ext cx="3162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you need a base case, too – what should it be?</a:t>
            </a:r>
          </a:p>
        </p:txBody>
      </p:sp>
      <p:sp>
        <p:nvSpPr>
          <p:cNvPr id="9281" name="Text Box 2"/>
          <p:cNvSpPr txBox="1">
            <a:spLocks noChangeArrowheads="1"/>
          </p:cNvSpPr>
          <p:nvPr/>
        </p:nvSpPr>
        <p:spPr bwMode="auto">
          <a:xfrm>
            <a:off x="6184900" y="228600"/>
            <a:ext cx="208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b="1">
                <a:solidFill>
                  <a:schemeClr val="tx1"/>
                </a:solidFill>
                <a:latin typeface="Calibri" pitchFamily="-112" charset="0"/>
              </a:rPr>
              <a:t>Try these on the back page first...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2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8450" y="5991225"/>
              <a:ext cx="3175" cy="4763"/>
            </p14:xfrm>
          </p:contentPart>
        </mc:Choice>
        <mc:Fallback>
          <p:pic>
            <p:nvPicPr>
              <p:cNvPr id="92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4956" y="5978768"/>
                <a:ext cx="25003" cy="27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21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3625" y="1884363"/>
              <a:ext cx="1588" cy="1587"/>
            </p14:xfrm>
          </p:contentPart>
        </mc:Choice>
        <mc:Fallback>
          <p:pic>
            <p:nvPicPr>
              <p:cNvPr id="921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2337" y="1843101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22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4475" y="1493838"/>
              <a:ext cx="2006600" cy="814387"/>
            </p14:xfrm>
          </p:contentPart>
        </mc:Choice>
        <mc:Fallback>
          <p:pic>
            <p:nvPicPr>
              <p:cNvPr id="922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7635" y="1481237"/>
                <a:ext cx="2022440" cy="832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2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3000" y="1420813"/>
              <a:ext cx="1652588" cy="674687"/>
            </p14:xfrm>
          </p:contentPart>
        </mc:Choice>
        <mc:Fallback>
          <p:pic>
            <p:nvPicPr>
              <p:cNvPr id="922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6521" y="1407852"/>
                <a:ext cx="1673106" cy="692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2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8788" y="1873250"/>
              <a:ext cx="34925" cy="147638"/>
            </p14:xfrm>
          </p:contentPart>
        </mc:Choice>
        <mc:Fallback>
          <p:pic>
            <p:nvPicPr>
              <p:cNvPr id="922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05187" y="1869649"/>
                <a:ext cx="50047" cy="15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2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9613" y="1512888"/>
              <a:ext cx="206375" cy="371475"/>
            </p14:xfrm>
          </p:contentPart>
        </mc:Choice>
        <mc:Fallback>
          <p:pic>
            <p:nvPicPr>
              <p:cNvPr id="922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48088" y="1502110"/>
                <a:ext cx="223303" cy="392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22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1563" y="1495425"/>
              <a:ext cx="836612" cy="433388"/>
            </p14:xfrm>
          </p:contentPart>
        </mc:Choice>
        <mc:Fallback>
          <p:pic>
            <p:nvPicPr>
              <p:cNvPr id="922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10403" y="1483906"/>
                <a:ext cx="862531" cy="455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2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4950" y="3171825"/>
              <a:ext cx="66675" cy="484188"/>
            </p14:xfrm>
          </p:contentPart>
        </mc:Choice>
        <mc:Fallback>
          <p:pic>
            <p:nvPicPr>
              <p:cNvPr id="92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30012" y="3164265"/>
                <a:ext cx="86714" cy="501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2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0825" y="3033713"/>
              <a:ext cx="1135063" cy="912812"/>
            </p14:xfrm>
          </p:contentPart>
        </mc:Choice>
        <mc:Fallback>
          <p:pic>
            <p:nvPicPr>
              <p:cNvPr id="922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85065" y="3020035"/>
                <a:ext cx="1156303" cy="930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22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9725" y="3225800"/>
              <a:ext cx="419100" cy="496888"/>
            </p14:xfrm>
          </p:contentPart>
        </mc:Choice>
        <mc:Fallback>
          <p:pic>
            <p:nvPicPr>
              <p:cNvPr id="922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39644" y="3212838"/>
                <a:ext cx="436743" cy="513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2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6638" y="3094038"/>
              <a:ext cx="2189162" cy="461962"/>
            </p14:xfrm>
          </p:contentPart>
        </mc:Choice>
        <mc:Fallback>
          <p:pic>
            <p:nvPicPr>
              <p:cNvPr id="92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4398" y="3083596"/>
                <a:ext cx="2211122" cy="476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2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3052763"/>
              <a:ext cx="1720850" cy="565150"/>
            </p14:xfrm>
          </p:contentPart>
        </mc:Choice>
        <mc:Fallback>
          <p:pic>
            <p:nvPicPr>
              <p:cNvPr id="92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30213" y="3041244"/>
                <a:ext cx="1742091" cy="58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2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9025" y="3552825"/>
              <a:ext cx="869950" cy="508000"/>
            </p14:xfrm>
          </p:contentPart>
        </mc:Choice>
        <mc:Fallback>
          <p:pic>
            <p:nvPicPr>
              <p:cNvPr id="92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92186" y="3547785"/>
                <a:ext cx="880748" cy="520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2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4475163"/>
              <a:ext cx="4562475" cy="92075"/>
            </p14:xfrm>
          </p:contentPart>
        </mc:Choice>
        <mc:Fallback>
          <p:pic>
            <p:nvPicPr>
              <p:cNvPr id="92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09880" y="4463654"/>
                <a:ext cx="4586954" cy="118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2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5913" y="4422775"/>
              <a:ext cx="1435100" cy="466725"/>
            </p14:xfrm>
          </p:contentPart>
        </mc:Choice>
        <mc:Fallback>
          <p:pic>
            <p:nvPicPr>
              <p:cNvPr id="92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48712" y="4412331"/>
                <a:ext cx="1455622" cy="482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4562475"/>
              <a:ext cx="17463" cy="206375"/>
            </p14:xfrm>
          </p:contentPart>
        </mc:Choice>
        <mc:Fallback>
          <p:pic>
            <p:nvPicPr>
              <p:cNvPr id="92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04340" y="4557433"/>
                <a:ext cx="38846" cy="218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2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4386263"/>
              <a:ext cx="1141413" cy="352425"/>
            </p14:xfrm>
          </p:contentPart>
        </mc:Choice>
        <mc:Fallback>
          <p:pic>
            <p:nvPicPr>
              <p:cNvPr id="92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33116" y="4374024"/>
                <a:ext cx="1159411" cy="376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2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5175" y="4587875"/>
              <a:ext cx="25400" cy="39688"/>
            </p14:xfrm>
          </p:contentPart>
        </mc:Choice>
        <mc:Fallback>
          <p:pic>
            <p:nvPicPr>
              <p:cNvPr id="92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33012" y="4575969"/>
                <a:ext cx="49011" cy="63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2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9963" y="4222750"/>
              <a:ext cx="71437" cy="236538"/>
            </p14:xfrm>
          </p:contentPart>
        </mc:Choice>
        <mc:Fallback>
          <p:pic>
            <p:nvPicPr>
              <p:cNvPr id="92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36614" y="4208371"/>
                <a:ext cx="94528" cy="256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2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4438650"/>
              <a:ext cx="449263" cy="222250"/>
            </p14:xfrm>
          </p:contentPart>
        </mc:Choice>
        <mc:Fallback>
          <p:pic>
            <p:nvPicPr>
              <p:cNvPr id="92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15336" y="4427123"/>
                <a:ext cx="475182" cy="247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23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5000" y="4311650"/>
              <a:ext cx="1243013" cy="523875"/>
            </p14:xfrm>
          </p:contentPart>
        </mc:Choice>
        <mc:Fallback>
          <p:pic>
            <p:nvPicPr>
              <p:cNvPr id="923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70961" y="4301209"/>
                <a:ext cx="1261012" cy="54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23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4375" y="4222750"/>
              <a:ext cx="547688" cy="431800"/>
            </p14:xfrm>
          </p:contentPart>
        </mc:Choice>
        <mc:Fallback>
          <p:pic>
            <p:nvPicPr>
              <p:cNvPr id="923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19972" y="4209425"/>
                <a:ext cx="577215" cy="457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24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3" y="5395913"/>
              <a:ext cx="276225" cy="239712"/>
            </p14:xfrm>
          </p:contentPart>
        </mc:Choice>
        <mc:Fallback>
          <p:pic>
            <p:nvPicPr>
              <p:cNvPr id="924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798" y="5388714"/>
                <a:ext cx="293872" cy="253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24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5850" y="5421313"/>
              <a:ext cx="460375" cy="233362"/>
            </p14:xfrm>
          </p:contentPart>
        </mc:Choice>
        <mc:Fallback>
          <p:pic>
            <p:nvPicPr>
              <p:cNvPr id="924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71452" y="5411229"/>
                <a:ext cx="487371" cy="249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24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8313" y="5389563"/>
              <a:ext cx="68262" cy="193675"/>
            </p14:xfrm>
          </p:contentPart>
        </mc:Choice>
        <mc:Fallback>
          <p:pic>
            <p:nvPicPr>
              <p:cNvPr id="924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24301" y="5375523"/>
                <a:ext cx="85507" cy="213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24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5975" y="5435600"/>
              <a:ext cx="15875" cy="150813"/>
            </p14:xfrm>
          </p:contentPart>
        </mc:Choice>
        <mc:Fallback>
          <p:pic>
            <p:nvPicPr>
              <p:cNvPr id="924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80202" y="5424442"/>
                <a:ext cx="30668" cy="176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24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2025" y="5470525"/>
              <a:ext cx="150813" cy="23813"/>
            </p14:xfrm>
          </p:contentPart>
        </mc:Choice>
        <mc:Fallback>
          <p:pic>
            <p:nvPicPr>
              <p:cNvPr id="924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19427" y="5466556"/>
                <a:ext cx="167370" cy="39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245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5613" y="5397500"/>
              <a:ext cx="766762" cy="300038"/>
            </p14:xfrm>
          </p:contentPart>
        </mc:Choice>
        <mc:Fallback>
          <p:pic>
            <p:nvPicPr>
              <p:cNvPr id="9245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89853" y="5383453"/>
                <a:ext cx="776122" cy="322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246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3663" y="5032375"/>
              <a:ext cx="506412" cy="663575"/>
            </p14:xfrm>
          </p:contentPart>
        </mc:Choice>
        <mc:Fallback>
          <p:pic>
            <p:nvPicPr>
              <p:cNvPr id="9246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91066" y="5018693"/>
                <a:ext cx="533046" cy="688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247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6600" y="5548313"/>
              <a:ext cx="34925" cy="96837"/>
            </p14:xfrm>
          </p:contentPart>
        </mc:Choice>
        <mc:Fallback>
          <p:pic>
            <p:nvPicPr>
              <p:cNvPr id="9247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41919" y="5542913"/>
                <a:ext cx="49687" cy="106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248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7588" y="5314950"/>
              <a:ext cx="298450" cy="222250"/>
            </p14:xfrm>
          </p:contentPart>
        </mc:Choice>
        <mc:Fallback>
          <p:pic>
            <p:nvPicPr>
              <p:cNvPr id="9248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21468" y="5301622"/>
                <a:ext cx="307810" cy="247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249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3038" y="5353050"/>
              <a:ext cx="244475" cy="284163"/>
            </p14:xfrm>
          </p:contentPart>
        </mc:Choice>
        <mc:Fallback>
          <p:pic>
            <p:nvPicPr>
              <p:cNvPr id="9249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40076" y="5345127"/>
                <a:ext cx="266438" cy="296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250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8638" y="5295900"/>
              <a:ext cx="273050" cy="290513"/>
            </p14:xfrm>
          </p:contentPart>
        </mc:Choice>
        <mc:Fallback>
          <p:pic>
            <p:nvPicPr>
              <p:cNvPr id="9250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00004" y="5283645"/>
                <a:ext cx="294995" cy="313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251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2813" y="5545138"/>
              <a:ext cx="31750" cy="41275"/>
            </p14:xfrm>
          </p:contentPart>
        </mc:Choice>
        <mc:Fallback>
          <p:pic>
            <p:nvPicPr>
              <p:cNvPr id="9251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82350" y="5536165"/>
                <a:ext cx="53759" cy="61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252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4900" y="4287838"/>
              <a:ext cx="109538" cy="1430337"/>
            </p14:xfrm>
          </p:contentPart>
        </mc:Choice>
        <mc:Fallback>
          <p:pic>
            <p:nvPicPr>
              <p:cNvPr id="9252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70175" y="4282078"/>
                <a:ext cx="133960" cy="1450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253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3950" y="5033963"/>
              <a:ext cx="31750" cy="6350"/>
            </p14:xfrm>
          </p:contentPart>
        </mc:Choice>
        <mc:Fallback>
          <p:pic>
            <p:nvPicPr>
              <p:cNvPr id="9253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739260" y="5022384"/>
                <a:ext cx="50872" cy="32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254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3" y="5097463"/>
              <a:ext cx="341312" cy="236537"/>
            </p14:xfrm>
          </p:contentPart>
        </mc:Choice>
        <mc:Fallback>
          <p:pic>
            <p:nvPicPr>
              <p:cNvPr id="9254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49202" y="5091343"/>
                <a:ext cx="362914" cy="24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9255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5525" y="5054600"/>
              <a:ext cx="506413" cy="280988"/>
            </p14:xfrm>
          </p:contentPart>
        </mc:Choice>
        <mc:Fallback>
          <p:pic>
            <p:nvPicPr>
              <p:cNvPr id="9255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12568" y="5043447"/>
                <a:ext cx="525129" cy="29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9256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5065713"/>
              <a:ext cx="47625" cy="212725"/>
            </p14:xfrm>
          </p:contentPart>
        </mc:Choice>
        <mc:Fallback>
          <p:pic>
            <p:nvPicPr>
              <p:cNvPr id="9256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661231" y="5053475"/>
                <a:ext cx="71967" cy="229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9257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5338" y="5156200"/>
              <a:ext cx="301625" cy="109538"/>
            </p14:xfrm>
          </p:contentPart>
        </mc:Choice>
        <mc:Fallback>
          <p:pic>
            <p:nvPicPr>
              <p:cNvPr id="9257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57779" y="5146144"/>
                <a:ext cx="313503" cy="127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9258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3850" y="5005388"/>
              <a:ext cx="1022350" cy="447675"/>
            </p14:xfrm>
          </p:contentPart>
        </mc:Choice>
        <mc:Fallback>
          <p:pic>
            <p:nvPicPr>
              <p:cNvPr id="9258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858450" y="5000350"/>
                <a:ext cx="1031710" cy="458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9259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4981575"/>
              <a:ext cx="296863" cy="347663"/>
            </p14:xfrm>
          </p:contentPart>
        </mc:Choice>
        <mc:Fallback>
          <p:pic>
            <p:nvPicPr>
              <p:cNvPr id="9259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56172" y="4971848"/>
                <a:ext cx="314495" cy="36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9260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6313" y="4929188"/>
              <a:ext cx="271462" cy="273050"/>
            </p14:xfrm>
          </p:contentPart>
        </mc:Choice>
        <mc:Fallback>
          <p:pic>
            <p:nvPicPr>
              <p:cNvPr id="9260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772992" y="4915158"/>
                <a:ext cx="288383" cy="298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9261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4895850"/>
              <a:ext cx="631825" cy="349250"/>
            </p14:xfrm>
          </p:contentPart>
        </mc:Choice>
        <mc:Fallback>
          <p:pic>
            <p:nvPicPr>
              <p:cNvPr id="9261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172535" y="4885769"/>
                <a:ext cx="655226" cy="366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262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9950" y="5116513"/>
              <a:ext cx="31750" cy="23812"/>
            </p14:xfrm>
          </p:contentPart>
        </mc:Choice>
        <mc:Fallback>
          <p:pic>
            <p:nvPicPr>
              <p:cNvPr id="9262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45312" y="5105140"/>
                <a:ext cx="47447" cy="46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9263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6838" y="4835525"/>
              <a:ext cx="1109662" cy="322263"/>
            </p14:xfrm>
          </p:contentPart>
        </mc:Choice>
        <mc:Fallback>
          <p:pic>
            <p:nvPicPr>
              <p:cNvPr id="9263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33876" y="4830124"/>
                <a:ext cx="1135585" cy="336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264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4792663"/>
              <a:ext cx="995363" cy="319087"/>
            </p14:xfrm>
          </p:contentPart>
        </mc:Choice>
        <mc:Fallback>
          <p:pic>
            <p:nvPicPr>
              <p:cNvPr id="9264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683960" y="4779338"/>
                <a:ext cx="1021282" cy="3388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Text Box 5"/>
          <p:cNvSpPr txBox="1">
            <a:spLocks noChangeArrowheads="1"/>
          </p:cNvSpPr>
          <p:nvPr/>
        </p:nvSpPr>
        <p:spPr bwMode="auto">
          <a:xfrm>
            <a:off x="96838" y="196850"/>
            <a:ext cx="6151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Expressing </a:t>
            </a:r>
            <a:r>
              <a:rPr lang="en-US" altLang="en-US" sz="3600" i="1" dirty="0">
                <a:solidFill>
                  <a:schemeClr val="tx1"/>
                </a:solidFill>
                <a:latin typeface="Cambria" panose="02040503050406030204" pitchFamily="18" charset="0"/>
              </a:rPr>
              <a:t>relationships</a:t>
            </a:r>
            <a:endParaRPr lang="en-US" altLang="en-US" sz="3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7192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0" y="152400"/>
            <a:ext cx="685800" cy="685800"/>
            <a:chOff x="2928" y="1051"/>
            <a:chExt cx="840" cy="957"/>
          </a:xfrm>
        </p:grpSpPr>
        <p:sp>
          <p:nvSpPr>
            <p:cNvPr id="7216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18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19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0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1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2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3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4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25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3" name="Rectangle 42"/>
          <p:cNvSpPr>
            <a:spLocks noChangeArrowheads="1"/>
          </p:cNvSpPr>
          <p:nvPr/>
        </p:nvSpPr>
        <p:spPr bwMode="auto">
          <a:xfrm>
            <a:off x="6858000" y="152400"/>
            <a:ext cx="213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>
                <a:solidFill>
                  <a:srgbClr val="009200"/>
                </a:solidFill>
                <a:latin typeface="Arial" charset="0"/>
                <a:cs typeface="Arial" charset="0"/>
              </a:rPr>
              <a:t>The pain's not Prolog, it's </a:t>
            </a:r>
            <a:r>
              <a:rPr lang="en-US" altLang="en-US" sz="1500" b="1" i="1">
                <a:solidFill>
                  <a:srgbClr val="C00000"/>
                </a:solidFill>
                <a:latin typeface="Arial" charset="0"/>
                <a:cs typeface="Arial" charset="0"/>
              </a:rPr>
              <a:t>younger brothers</a:t>
            </a:r>
            <a:r>
              <a:rPr lang="en-US" altLang="en-US" sz="1500">
                <a:solidFill>
                  <a:srgbClr val="C00000"/>
                </a:solidFill>
                <a:latin typeface="Arial" charset="0"/>
                <a:cs typeface="Arial" charset="0"/>
              </a:rPr>
              <a:t>!</a:t>
            </a:r>
          </a:p>
        </p:txBody>
      </p:sp>
      <p:grpSp>
        <p:nvGrpSpPr>
          <p:cNvPr id="7194" name="Group 19"/>
          <p:cNvGrpSpPr>
            <a:grpSpLocks/>
          </p:cNvGrpSpPr>
          <p:nvPr/>
        </p:nvGrpSpPr>
        <p:grpSpPr bwMode="auto">
          <a:xfrm>
            <a:off x="8534400" y="1143000"/>
            <a:ext cx="381000" cy="381000"/>
            <a:chOff x="1824" y="4512"/>
            <a:chExt cx="528" cy="241"/>
          </a:xfrm>
        </p:grpSpPr>
        <p:sp>
          <p:nvSpPr>
            <p:cNvPr id="7204" name="Freeform 20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Oval 21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6" name="Oval 22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7" name="Oval 23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8" name="Oval 24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9" name="Oval 25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0" name="Oval 26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1" name="Oval 27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2" name="Freeform 28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Freeform 29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AutoShape 30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5" name="AutoShape 31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95" name="Text Box 32"/>
          <p:cNvSpPr txBox="1">
            <a:spLocks noChangeArrowheads="1"/>
          </p:cNvSpPr>
          <p:nvPr/>
        </p:nvSpPr>
        <p:spPr bwMode="auto">
          <a:xfrm>
            <a:off x="6934200" y="9906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9900"/>
                </a:solidFill>
                <a:latin typeface="Comic Sans MS" pitchFamily="1" charset="0"/>
              </a:rPr>
              <a:t>I might say the same about older sisters!</a:t>
            </a:r>
          </a:p>
        </p:txBody>
      </p:sp>
      <p:sp>
        <p:nvSpPr>
          <p:cNvPr id="7196" name="Text Box 5"/>
          <p:cNvSpPr txBox="1">
            <a:spLocks noChangeArrowheads="1"/>
          </p:cNvSpPr>
          <p:nvPr/>
        </p:nvSpPr>
        <p:spPr bwMode="auto">
          <a:xfrm>
            <a:off x="519113" y="5227638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</a:rPr>
              <a:t>twoYrsOlder(X,Y) :-</a:t>
            </a:r>
          </a:p>
        </p:txBody>
      </p:sp>
      <p:sp>
        <p:nvSpPr>
          <p:cNvPr id="7197" name="Text Box 6"/>
          <p:cNvSpPr txBox="1">
            <a:spLocks noChangeArrowheads="1"/>
          </p:cNvSpPr>
          <p:nvPr/>
        </p:nvSpPr>
        <p:spPr bwMode="auto">
          <a:xfrm>
            <a:off x="519113" y="1838325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9900"/>
                </a:solidFill>
                <a:latin typeface="Courier New" pitchFamily="1" charset="0"/>
              </a:rPr>
              <a:t>brother(B,X) :-</a:t>
            </a:r>
          </a:p>
        </p:txBody>
      </p:sp>
      <p:sp>
        <p:nvSpPr>
          <p:cNvPr id="7198" name="Text Box 11"/>
          <p:cNvSpPr txBox="1">
            <a:spLocks noChangeArrowheads="1"/>
          </p:cNvSpPr>
          <p:nvPr/>
        </p:nvSpPr>
        <p:spPr bwMode="auto">
          <a:xfrm>
            <a:off x="785813" y="5599113"/>
            <a:ext cx="1981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X is 2 years older than Y</a:t>
            </a:r>
          </a:p>
        </p:txBody>
      </p:sp>
      <p:sp>
        <p:nvSpPr>
          <p:cNvPr id="7199" name="Text Box 12"/>
          <p:cNvSpPr txBox="1">
            <a:spLocks noChangeArrowheads="1"/>
          </p:cNvSpPr>
          <p:nvPr/>
        </p:nvSpPr>
        <p:spPr bwMode="auto">
          <a:xfrm>
            <a:off x="785813" y="222885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B is X’s brother</a:t>
            </a:r>
          </a:p>
        </p:txBody>
      </p:sp>
      <p:sp>
        <p:nvSpPr>
          <p:cNvPr id="7200" name="Rectangle 38"/>
          <p:cNvSpPr>
            <a:spLocks noChangeArrowheads="1"/>
          </p:cNvSpPr>
          <p:nvPr/>
        </p:nvSpPr>
        <p:spPr bwMode="auto">
          <a:xfrm>
            <a:off x="685800" y="5895975"/>
            <a:ext cx="1776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omic Sans MS" pitchFamily="1" charset="0"/>
              </a:rPr>
              <a:t>This </a:t>
            </a:r>
            <a:r>
              <a:rPr lang="en-US" altLang="en-US" sz="1200" b="1">
                <a:latin typeface="Courier New" pitchFamily="1" charset="0"/>
                <a:cs typeface="Courier New" pitchFamily="1" charset="0"/>
              </a:rPr>
              <a:t>is</a:t>
            </a:r>
            <a:r>
              <a:rPr lang="en-US" altLang="en-US" sz="1200">
                <a:solidFill>
                  <a:schemeClr val="tx1"/>
                </a:solidFill>
                <a:latin typeface="Comic Sans MS" pitchFamily="1" charset="0"/>
                <a:cs typeface="Courier New" pitchFamily="1" charset="0"/>
              </a:rPr>
              <a:t> equally tricky.</a:t>
            </a:r>
            <a:endParaRPr lang="en-US" altLang="en-US" sz="1200">
              <a:solidFill>
                <a:schemeClr val="tx1"/>
              </a:solidFill>
              <a:cs typeface="Courier New" pitchFamily="1" charset="0"/>
            </a:endParaRPr>
          </a:p>
        </p:txBody>
      </p:sp>
      <p:sp>
        <p:nvSpPr>
          <p:cNvPr id="7201" name="Rectangle 39"/>
          <p:cNvSpPr>
            <a:spLocks noChangeArrowheads="1"/>
          </p:cNvSpPr>
          <p:nvPr/>
        </p:nvSpPr>
        <p:spPr bwMode="auto">
          <a:xfrm>
            <a:off x="685800" y="4054475"/>
            <a:ext cx="183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Comic Sans MS" pitchFamily="1" charset="0"/>
              </a:rPr>
              <a:t>Caution: this </a:t>
            </a:r>
            <a:r>
              <a:rPr lang="en-US" altLang="en-US" sz="1200" b="1">
                <a:solidFill>
                  <a:srgbClr val="800000"/>
                </a:solidFill>
                <a:latin typeface="Courier New" pitchFamily="1" charset="0"/>
                <a:cs typeface="Courier New" pitchFamily="1" charset="0"/>
              </a:rPr>
              <a:t>is</a:t>
            </a:r>
            <a:r>
              <a:rPr lang="en-US" altLang="en-US" sz="1200">
                <a:solidFill>
                  <a:schemeClr val="tx1"/>
                </a:solidFill>
                <a:latin typeface="Comic Sans MS" pitchFamily="1" charset="0"/>
                <a:cs typeface="Courier New" pitchFamily="1" charset="0"/>
              </a:rPr>
              <a:t> tricky.</a:t>
            </a:r>
            <a:endParaRPr lang="en-US" altLang="en-US" sz="1200">
              <a:solidFill>
                <a:schemeClr val="tx1"/>
              </a:solidFill>
              <a:cs typeface="Courier New" pitchFamily="1" charset="0"/>
            </a:endParaRPr>
          </a:p>
        </p:txBody>
      </p:sp>
      <p:sp>
        <p:nvSpPr>
          <p:cNvPr id="7202" name="Text Box 5"/>
          <p:cNvSpPr txBox="1">
            <a:spLocks noChangeArrowheads="1"/>
          </p:cNvSpPr>
          <p:nvPr/>
        </p:nvSpPr>
        <p:spPr bwMode="auto">
          <a:xfrm>
            <a:off x="517525" y="3429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800000"/>
                </a:solidFill>
                <a:latin typeface="Courier New" pitchFamily="1" charset="0"/>
              </a:rPr>
              <a:t>sameAge(X,Y) :-</a:t>
            </a:r>
          </a:p>
        </p:txBody>
      </p:sp>
      <p:sp>
        <p:nvSpPr>
          <p:cNvPr id="7203" name="Text Box 11"/>
          <p:cNvSpPr txBox="1">
            <a:spLocks noChangeArrowheads="1"/>
          </p:cNvSpPr>
          <p:nvPr/>
        </p:nvSpPr>
        <p:spPr bwMode="auto">
          <a:xfrm>
            <a:off x="785813" y="3810000"/>
            <a:ext cx="1981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X is the same age as 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7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0" y="2252663"/>
              <a:ext cx="17463" cy="104775"/>
            </p14:xfrm>
          </p:contentPart>
        </mc:Choice>
        <mc:Fallback>
          <p:pic>
            <p:nvPicPr>
              <p:cNvPr id="717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75367" y="2246902"/>
                <a:ext cx="29580" cy="115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71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7938" y="1858963"/>
              <a:ext cx="1203325" cy="431800"/>
            </p14:xfrm>
          </p:contentPart>
        </mc:Choice>
        <mc:Fallback>
          <p:pic>
            <p:nvPicPr>
              <p:cNvPr id="7171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05700" y="1847799"/>
                <a:ext cx="1229962" cy="456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72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1841500"/>
              <a:ext cx="1790700" cy="692150"/>
            </p14:xfrm>
          </p:contentPart>
        </mc:Choice>
        <mc:Fallback>
          <p:pic>
            <p:nvPicPr>
              <p:cNvPr id="7172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11368" y="1836461"/>
                <a:ext cx="1813021" cy="700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73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0113" y="1938338"/>
              <a:ext cx="1790700" cy="611187"/>
            </p14:xfrm>
          </p:contentPart>
        </mc:Choice>
        <mc:Fallback>
          <p:pic>
            <p:nvPicPr>
              <p:cNvPr id="7173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43633" y="1927900"/>
                <a:ext cx="1811221" cy="634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74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67763" y="3633788"/>
              <a:ext cx="19050" cy="20637"/>
            </p14:xfrm>
          </p:contentPart>
        </mc:Choice>
        <mc:Fallback>
          <p:pic>
            <p:nvPicPr>
              <p:cNvPr id="7174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52667" y="3624737"/>
                <a:ext cx="39178" cy="44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175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5100" y="3265488"/>
              <a:ext cx="1752600" cy="752475"/>
            </p14:xfrm>
          </p:contentPart>
        </mc:Choice>
        <mc:Fallback>
          <p:pic>
            <p:nvPicPr>
              <p:cNvPr id="7175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62139" y="3260090"/>
                <a:ext cx="1779962" cy="76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176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3288" y="3225800"/>
              <a:ext cx="2746375" cy="639763"/>
            </p14:xfrm>
          </p:contentPart>
        </mc:Choice>
        <mc:Fallback>
          <p:pic>
            <p:nvPicPr>
              <p:cNvPr id="7176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69246" y="3214639"/>
                <a:ext cx="2772298" cy="666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77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813" y="1465263"/>
              <a:ext cx="769937" cy="430212"/>
            </p14:xfrm>
          </p:contentPart>
        </mc:Choice>
        <mc:Fallback>
          <p:pic>
            <p:nvPicPr>
              <p:cNvPr id="7177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295" y="1454823"/>
                <a:ext cx="787215" cy="444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78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5488" y="3770313"/>
              <a:ext cx="406400" cy="161925"/>
            </p14:xfrm>
          </p:contentPart>
        </mc:Choice>
        <mc:Fallback>
          <p:pic>
            <p:nvPicPr>
              <p:cNvPr id="7178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66849" y="3765635"/>
                <a:ext cx="422598" cy="181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79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1800" y="3846513"/>
              <a:ext cx="692150" cy="177800"/>
            </p14:xfrm>
          </p:contentPart>
        </mc:Choice>
        <mc:Fallback>
          <p:pic>
            <p:nvPicPr>
              <p:cNvPr id="7179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39202" y="3841474"/>
                <a:ext cx="713746" cy="194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180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2763" y="5005388"/>
              <a:ext cx="509587" cy="128587"/>
            </p14:xfrm>
          </p:contentPart>
        </mc:Choice>
        <mc:Fallback>
          <p:pic>
            <p:nvPicPr>
              <p:cNvPr id="7180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51247" y="5001426"/>
                <a:ext cx="524342" cy="136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181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0225" y="5051425"/>
              <a:ext cx="1657350" cy="655638"/>
            </p14:xfrm>
          </p:contentPart>
        </mc:Choice>
        <mc:Fallback>
          <p:pic>
            <p:nvPicPr>
              <p:cNvPr id="7181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26546" y="5043144"/>
                <a:ext cx="1681829" cy="676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182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6025" y="5048250"/>
              <a:ext cx="558800" cy="363538"/>
            </p14:xfrm>
          </p:contentPart>
        </mc:Choice>
        <mc:Fallback>
          <p:pic>
            <p:nvPicPr>
              <p:cNvPr id="7182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84503" y="5039243"/>
                <a:ext cx="579683" cy="386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183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8825" y="4975225"/>
              <a:ext cx="957263" cy="538163"/>
            </p14:xfrm>
          </p:contentPart>
        </mc:Choice>
        <mc:Fallback>
          <p:pic>
            <p:nvPicPr>
              <p:cNvPr id="7183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01625" y="4961186"/>
                <a:ext cx="978144" cy="55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184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0863" y="5060950"/>
              <a:ext cx="92075" cy="134938"/>
            </p14:xfrm>
          </p:contentPart>
        </mc:Choice>
        <mc:Fallback>
          <p:pic>
            <p:nvPicPr>
              <p:cNvPr id="7184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87555" y="5050155"/>
                <a:ext cx="118690" cy="156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85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8063" y="5678488"/>
              <a:ext cx="422275" cy="523875"/>
            </p14:xfrm>
          </p:contentPart>
        </mc:Choice>
        <mc:Fallback>
          <p:pic>
            <p:nvPicPr>
              <p:cNvPr id="7185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52303" y="5674887"/>
                <a:ext cx="435595" cy="540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186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75" y="5811838"/>
              <a:ext cx="492125" cy="439737"/>
            </p14:xfrm>
          </p:contentPart>
        </mc:Choice>
        <mc:Fallback>
          <p:pic>
            <p:nvPicPr>
              <p:cNvPr id="7186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89415" y="5798873"/>
                <a:ext cx="508325" cy="466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187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1500" y="5846763"/>
              <a:ext cx="277813" cy="331787"/>
            </p14:xfrm>
          </p:contentPart>
        </mc:Choice>
        <mc:Fallback>
          <p:pic>
            <p:nvPicPr>
              <p:cNvPr id="7187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08185" y="5837047"/>
                <a:ext cx="301924" cy="347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88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9325" y="5868988"/>
              <a:ext cx="177800" cy="247650"/>
            </p14:xfrm>
          </p:contentPart>
        </mc:Choice>
        <mc:Fallback>
          <p:pic>
            <p:nvPicPr>
              <p:cNvPr id="7188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89607" y="5858189"/>
                <a:ext cx="191477" cy="26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189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6021388"/>
              <a:ext cx="49213" cy="90487"/>
            </p14:xfrm>
          </p:contentPart>
        </mc:Choice>
        <mc:Fallback>
          <p:pic>
            <p:nvPicPr>
              <p:cNvPr id="7189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50959" y="6008049"/>
                <a:ext cx="73820" cy="1168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8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04800" y="3276600"/>
            <a:ext cx="83058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spAutoFit/>
          </a:bodyPr>
          <a:lstStyle/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706438" y="1476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Math in Prolog?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81000" y="3324225"/>
            <a:ext cx="849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b="1">
                <a:solidFill>
                  <a:schemeClr val="tx1"/>
                </a:solidFill>
                <a:cs typeface="Times New Roman" pitchFamily="1" charset="0"/>
              </a:rPr>
              <a:t>Prolog</a:t>
            </a:r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:  </a:t>
            </a:r>
            <a:r>
              <a:rPr lang="en-US" altLang="en-US" i="1">
                <a:solidFill>
                  <a:schemeClr val="tx1"/>
                </a:solidFill>
                <a:cs typeface="Times New Roman" pitchFamily="1" charset="0"/>
              </a:rPr>
              <a:t>everything </a:t>
            </a:r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is done via side effects, there are </a:t>
            </a:r>
            <a:r>
              <a:rPr lang="en-US" altLang="en-US" b="1" i="1">
                <a:solidFill>
                  <a:schemeClr val="accent1"/>
                </a:solidFill>
                <a:cs typeface="Times New Roman" pitchFamily="1" charset="0"/>
              </a:rPr>
              <a:t>no return values</a:t>
            </a:r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!</a:t>
            </a:r>
            <a:endParaRPr lang="en-US" altLang="en-US" b="1">
              <a:solidFill>
                <a:schemeClr val="tx1"/>
              </a:solidFill>
              <a:cs typeface="Times New Roman" pitchFamily="1" charset="0"/>
            </a:endParaRPr>
          </a:p>
          <a:p>
            <a:pPr algn="l"/>
            <a:r>
              <a:rPr lang="en-US" altLang="en-US" b="1">
                <a:solidFill>
                  <a:schemeClr val="tx1"/>
                </a:solidFill>
                <a:cs typeface="Times New Roman" pitchFamily="1" charset="0"/>
              </a:rPr>
              <a:t>Racket</a:t>
            </a:r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:  </a:t>
            </a:r>
            <a:r>
              <a:rPr lang="en-US" altLang="en-US" b="1" i="1">
                <a:solidFill>
                  <a:srgbClr val="009200"/>
                </a:solidFill>
                <a:cs typeface="Times New Roman" pitchFamily="1" charset="0"/>
              </a:rPr>
              <a:t>no side effects </a:t>
            </a:r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(no assignments to change variables) -- new data is returned</a:t>
            </a:r>
          </a:p>
          <a:p>
            <a:pPr algn="l"/>
            <a:r>
              <a:rPr lang="en-US" altLang="en-US" b="1">
                <a:solidFill>
                  <a:schemeClr val="tx1"/>
                </a:solidFill>
                <a:cs typeface="Times New Roman" pitchFamily="1" charset="0"/>
              </a:rPr>
              <a:t>Java</a:t>
            </a:r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:  you can </a:t>
            </a:r>
            <a:r>
              <a:rPr lang="en-US" altLang="en-US" b="1" i="1">
                <a:cs typeface="Times New Roman" pitchFamily="1" charset="0"/>
              </a:rPr>
              <a:t>choose</a:t>
            </a:r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 to use side effects, or return new data as needed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457200" y="1595438"/>
            <a:ext cx="4424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fac(X) :- X * fac(X-1).</a:t>
            </a: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7783513" y="2362200"/>
            <a:ext cx="650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rgbClr val="009200"/>
                </a:solidFill>
              </a:rPr>
              <a:t>! rules!</a:t>
            </a:r>
          </a:p>
        </p:txBody>
      </p:sp>
      <p:grpSp>
        <p:nvGrpSpPr>
          <p:cNvPr id="28680" name="Group 1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3113" y="2590800"/>
            <a:ext cx="369887" cy="393700"/>
            <a:chOff x="2928" y="1051"/>
            <a:chExt cx="840" cy="957"/>
          </a:xfrm>
        </p:grpSpPr>
        <p:sp>
          <p:nvSpPr>
            <p:cNvPr id="28689" name="Freeform 1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Oval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1" name="Oval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2" name="Oval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3" name="Oval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4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5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6" name="Oval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7" name="AutoShape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8" name="Freeform 2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2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2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1" name="Rectangle 26"/>
          <p:cNvSpPr>
            <a:spLocks noChangeArrowheads="1"/>
          </p:cNvSpPr>
          <p:nvPr/>
        </p:nvSpPr>
        <p:spPr bwMode="auto">
          <a:xfrm>
            <a:off x="1066800" y="2286000"/>
            <a:ext cx="28194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This goes wrong in FOUR places (in Prolog)!</a:t>
            </a:r>
            <a:endParaRPr lang="en-US" altLang="en-US">
              <a:cs typeface="Times New Roman" pitchFamily="1" charset="0"/>
            </a:endParaRPr>
          </a:p>
        </p:txBody>
      </p:sp>
      <p:sp>
        <p:nvSpPr>
          <p:cNvPr id="28682" name="Rectangle 27"/>
          <p:cNvSpPr>
            <a:spLocks noChangeArrowheads="1"/>
          </p:cNvSpPr>
          <p:nvPr/>
        </p:nvSpPr>
        <p:spPr bwMode="auto">
          <a:xfrm>
            <a:off x="5410200" y="1524000"/>
            <a:ext cx="175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b="1">
                <a:solidFill>
                  <a:schemeClr val="tx1"/>
                </a:solidFill>
                <a:cs typeface="Times New Roman" pitchFamily="1" charset="0"/>
              </a:rPr>
              <a:t>(1) No base case</a:t>
            </a:r>
            <a:endParaRPr lang="en-US" altLang="en-US" b="1">
              <a:cs typeface="Times New Roman" pitchFamily="1" charset="0"/>
            </a:endParaRPr>
          </a:p>
        </p:txBody>
      </p:sp>
      <p:sp>
        <p:nvSpPr>
          <p:cNvPr id="28683" name="Rectangle 28"/>
          <p:cNvSpPr>
            <a:spLocks noChangeArrowheads="1"/>
          </p:cNvSpPr>
          <p:nvPr/>
        </p:nvSpPr>
        <p:spPr bwMode="auto">
          <a:xfrm>
            <a:off x="5410200" y="1905000"/>
            <a:ext cx="350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b="1">
                <a:solidFill>
                  <a:schemeClr val="tx1"/>
                </a:solidFill>
                <a:cs typeface="Times New Roman" pitchFamily="1" charset="0"/>
              </a:rPr>
              <a:t>(2) assumes return value (3 times)</a:t>
            </a:r>
            <a:endParaRPr lang="en-US" altLang="en-US" b="1">
              <a:cs typeface="Times New Roman" pitchFamily="1" charset="0"/>
            </a:endParaRPr>
          </a:p>
        </p:txBody>
      </p:sp>
      <p:sp>
        <p:nvSpPr>
          <p:cNvPr id="28684" name="Text Box 7"/>
          <p:cNvSpPr txBox="1">
            <a:spLocks noChangeArrowheads="1"/>
          </p:cNvSpPr>
          <p:nvPr/>
        </p:nvSpPr>
        <p:spPr bwMode="auto">
          <a:xfrm>
            <a:off x="747713" y="4876800"/>
            <a:ext cx="184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fac(0,1).</a:t>
            </a:r>
          </a:p>
        </p:txBody>
      </p:sp>
      <p:sp>
        <p:nvSpPr>
          <p:cNvPr id="28685" name="Text Box 7"/>
          <p:cNvSpPr txBox="1">
            <a:spLocks noChangeArrowheads="1"/>
          </p:cNvSpPr>
          <p:nvPr/>
        </p:nvSpPr>
        <p:spPr bwMode="auto">
          <a:xfrm>
            <a:off x="747713" y="5481638"/>
            <a:ext cx="2395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fac(X,N) :- </a:t>
            </a:r>
          </a:p>
        </p:txBody>
      </p:sp>
      <p:sp>
        <p:nvSpPr>
          <p:cNvPr id="28686" name="Rectangle 28"/>
          <p:cNvSpPr>
            <a:spLocks noChangeArrowheads="1"/>
          </p:cNvSpPr>
          <p:nvPr/>
        </p:nvSpPr>
        <p:spPr bwMode="auto">
          <a:xfrm>
            <a:off x="2670175" y="4902200"/>
            <a:ext cx="107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accent1"/>
                </a:solidFill>
                <a:cs typeface="Times New Roman" pitchFamily="1" charset="0"/>
              </a:rPr>
              <a:t>base case</a:t>
            </a:r>
            <a:endParaRPr lang="en-US" altLang="en-US">
              <a:cs typeface="Times New Roman" pitchFamily="1" charset="0"/>
            </a:endParaRPr>
          </a:p>
        </p:txBody>
      </p:sp>
      <p:sp>
        <p:nvSpPr>
          <p:cNvPr id="28687" name="Rectangle 29"/>
          <p:cNvSpPr>
            <a:spLocks noChangeArrowheads="1"/>
          </p:cNvSpPr>
          <p:nvPr/>
        </p:nvSpPr>
        <p:spPr bwMode="auto">
          <a:xfrm>
            <a:off x="3733800" y="60309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accent1"/>
                </a:solidFill>
                <a:cs typeface="Times New Roman" pitchFamily="1" charset="0"/>
              </a:rPr>
              <a:t>recursive case</a:t>
            </a:r>
            <a:endParaRPr lang="en-US" altLang="en-US">
              <a:cs typeface="Times New Roman" pitchFamily="1" charset="0"/>
            </a:endParaRPr>
          </a:p>
        </p:txBody>
      </p:sp>
      <p:sp>
        <p:nvSpPr>
          <p:cNvPr id="28688" name="Rectangle 30"/>
          <p:cNvSpPr>
            <a:spLocks noChangeArrowheads="1"/>
          </p:cNvSpPr>
          <p:nvPr/>
        </p:nvSpPr>
        <p:spPr bwMode="auto">
          <a:xfrm>
            <a:off x="6400800" y="60309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accent1"/>
                </a:solidFill>
                <a:cs typeface="Times New Roman" pitchFamily="1" charset="0"/>
              </a:rPr>
              <a:t>new bindings</a:t>
            </a:r>
            <a:endParaRPr lang="en-US" altLang="en-US"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1038225" y="6308725"/>
            <a:ext cx="749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 (fails)</a:t>
            </a: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2484438" y="474027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2898775" y="49244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29705" name="Text Box 14"/>
          <p:cNvSpPr txBox="1">
            <a:spLocks noChangeArrowheads="1"/>
          </p:cNvSpPr>
          <p:nvPr/>
        </p:nvSpPr>
        <p:spPr bwMode="auto">
          <a:xfrm>
            <a:off x="2717800" y="334168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parents?</a:t>
            </a:r>
          </a:p>
        </p:txBody>
      </p:sp>
      <p:sp>
        <p:nvSpPr>
          <p:cNvPr id="29706" name="Text Box 15"/>
          <p:cNvSpPr txBox="1">
            <a:spLocks noChangeArrowheads="1"/>
          </p:cNvSpPr>
          <p:nvPr/>
        </p:nvSpPr>
        <p:spPr bwMode="auto">
          <a:xfrm>
            <a:off x="4097338" y="611663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female(glum) ?</a:t>
            </a:r>
          </a:p>
        </p:txBody>
      </p:sp>
      <p:sp>
        <p:nvSpPr>
          <p:cNvPr id="29707" name="Text Box 16"/>
          <p:cNvSpPr txBox="1">
            <a:spLocks noChangeArrowheads="1"/>
          </p:cNvSpPr>
          <p:nvPr/>
        </p:nvSpPr>
        <p:spPr bwMode="auto">
          <a:xfrm>
            <a:off x="4506913" y="63087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29708" name="Text Box 17"/>
          <p:cNvSpPr txBox="1">
            <a:spLocks noChangeArrowheads="1"/>
          </p:cNvSpPr>
          <p:nvPr/>
        </p:nvSpPr>
        <p:spPr bwMode="auto">
          <a:xfrm>
            <a:off x="7667625" y="6308725"/>
            <a:ext cx="79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SUCCESS</a:t>
            </a:r>
          </a:p>
        </p:txBody>
      </p:sp>
      <p:sp>
        <p:nvSpPr>
          <p:cNvPr id="29709" name="Line 18"/>
          <p:cNvSpPr>
            <a:spLocks noChangeShapeType="1"/>
          </p:cNvSpPr>
          <p:nvPr/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9"/>
          <p:cNvSpPr>
            <a:spLocks noChangeShapeType="1"/>
          </p:cNvSpPr>
          <p:nvPr/>
        </p:nvSpPr>
        <p:spPr bwMode="auto">
          <a:xfrm>
            <a:off x="381000" y="4875213"/>
            <a:ext cx="319088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20"/>
          <p:cNvSpPr>
            <a:spLocks noChangeShapeType="1"/>
          </p:cNvSpPr>
          <p:nvPr/>
        </p:nvSpPr>
        <p:spPr bwMode="auto">
          <a:xfrm flipV="1">
            <a:off x="2074863" y="4976813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Text Box 21"/>
          <p:cNvSpPr txBox="1">
            <a:spLocks noChangeArrowheads="1"/>
          </p:cNvSpPr>
          <p:nvPr/>
        </p:nvSpPr>
        <p:spPr bwMode="auto">
          <a:xfrm>
            <a:off x="7462838" y="6116638"/>
            <a:ext cx="1174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female(selma)</a:t>
            </a:r>
          </a:p>
        </p:txBody>
      </p:sp>
      <p:sp>
        <p:nvSpPr>
          <p:cNvPr id="29713" name="Text Box 22"/>
          <p:cNvSpPr txBox="1">
            <a:spLocks noChangeArrowheads="1"/>
          </p:cNvSpPr>
          <p:nvPr/>
        </p:nvSpPr>
        <p:spPr bwMode="auto">
          <a:xfrm>
            <a:off x="7832725" y="6456363"/>
            <a:ext cx="481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FF0119"/>
                </a:solidFill>
                <a:latin typeface="Sand" charset="0"/>
              </a:rPr>
              <a:t>YES!</a:t>
            </a:r>
          </a:p>
        </p:txBody>
      </p:sp>
      <p:sp>
        <p:nvSpPr>
          <p:cNvPr id="29714" name="Rectangle 23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29715" name="Text Box 24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29716" name="Rectangle 25"/>
          <p:cNvSpPr>
            <a:spLocks noChangeArrowheads="1"/>
          </p:cNvSpPr>
          <p:nvPr/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gomer</a:t>
            </a:r>
          </a:p>
        </p:txBody>
      </p:sp>
      <p:sp>
        <p:nvSpPr>
          <p:cNvPr id="29717" name="Text Box 26"/>
          <p:cNvSpPr txBox="1">
            <a:spLocks noChangeArrowheads="1"/>
          </p:cNvSpPr>
          <p:nvPr/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sibling(gomer,homer)</a:t>
            </a:r>
          </a:p>
        </p:txBody>
      </p:sp>
      <p:sp>
        <p:nvSpPr>
          <p:cNvPr id="29718" name="Rectangle 27"/>
          <p:cNvSpPr>
            <a:spLocks noChangeArrowheads="1"/>
          </p:cNvSpPr>
          <p:nvPr/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29719" name="Text Box 28"/>
          <p:cNvSpPr txBox="1">
            <a:spLocks noChangeArrowheads="1"/>
          </p:cNvSpPr>
          <p:nvPr/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29720" name="Text Box 29"/>
          <p:cNvSpPr txBox="1">
            <a:spLocks noChangeArrowheads="1"/>
          </p:cNvSpPr>
          <p:nvPr/>
        </p:nvSpPr>
        <p:spPr bwMode="auto">
          <a:xfrm>
            <a:off x="2557463" y="3470275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parent(marge,bart)</a:t>
            </a:r>
          </a:p>
        </p:txBody>
      </p:sp>
      <p:sp>
        <p:nvSpPr>
          <p:cNvPr id="29721" name="Text Box 30"/>
          <p:cNvSpPr txBox="1">
            <a:spLocks noChangeArrowheads="1"/>
          </p:cNvSpPr>
          <p:nvPr/>
        </p:nvSpPr>
        <p:spPr bwMode="auto">
          <a:xfrm>
            <a:off x="2662238" y="3638550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29722" name="Rectangle 31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29723" name="Rectangle 32"/>
          <p:cNvSpPr>
            <a:spLocks noChangeArrowheads="1"/>
          </p:cNvSpPr>
          <p:nvPr/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2233613" y="5684838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29725" name="Text Box 34"/>
          <p:cNvSpPr txBox="1">
            <a:spLocks noChangeArrowheads="1"/>
          </p:cNvSpPr>
          <p:nvPr/>
        </p:nvSpPr>
        <p:spPr bwMode="auto">
          <a:xfrm>
            <a:off x="2909888" y="417036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29726" name="Rectangle 35"/>
          <p:cNvSpPr>
            <a:spLocks noChangeArrowheads="1"/>
          </p:cNvSpPr>
          <p:nvPr/>
        </p:nvSpPr>
        <p:spPr bwMode="auto">
          <a:xfrm>
            <a:off x="3200400" y="38020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29727" name="Rectangle 36"/>
          <p:cNvSpPr>
            <a:spLocks noChangeArrowheads="1"/>
          </p:cNvSpPr>
          <p:nvPr/>
        </p:nvSpPr>
        <p:spPr bwMode="auto">
          <a:xfrm>
            <a:off x="5122863" y="5413375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glum</a:t>
            </a:r>
          </a:p>
        </p:txBody>
      </p:sp>
      <p:sp>
        <p:nvSpPr>
          <p:cNvPr id="29728" name="Text Box 37"/>
          <p:cNvSpPr txBox="1">
            <a:spLocks noChangeArrowheads="1"/>
          </p:cNvSpPr>
          <p:nvPr/>
        </p:nvSpPr>
        <p:spPr bwMode="auto">
          <a:xfrm>
            <a:off x="4268788" y="4876800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sibling(glum, marge)</a:t>
            </a:r>
          </a:p>
        </p:txBody>
      </p:sp>
      <p:sp>
        <p:nvSpPr>
          <p:cNvPr id="29729" name="Rectangle 38"/>
          <p:cNvSpPr>
            <a:spLocks noChangeArrowheads="1"/>
          </p:cNvSpPr>
          <p:nvPr/>
        </p:nvSpPr>
        <p:spPr bwMode="auto">
          <a:xfrm>
            <a:off x="4270375" y="4730750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29730" name="Text Box 39"/>
          <p:cNvSpPr txBox="1">
            <a:spLocks noChangeArrowheads="1"/>
          </p:cNvSpPr>
          <p:nvPr/>
        </p:nvSpPr>
        <p:spPr bwMode="auto">
          <a:xfrm>
            <a:off x="4414838" y="5053013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29731" name="Rectangle 40"/>
          <p:cNvSpPr>
            <a:spLocks noChangeArrowheads="1"/>
          </p:cNvSpPr>
          <p:nvPr/>
        </p:nvSpPr>
        <p:spPr bwMode="auto">
          <a:xfrm>
            <a:off x="4964113" y="52244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29732" name="Text Box 41"/>
          <p:cNvSpPr txBox="1">
            <a:spLocks noChangeArrowheads="1"/>
          </p:cNvSpPr>
          <p:nvPr/>
        </p:nvSpPr>
        <p:spPr bwMode="auto">
          <a:xfrm>
            <a:off x="747713" y="613092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female(gomer) ?</a:t>
            </a:r>
          </a:p>
        </p:txBody>
      </p:sp>
      <p:sp>
        <p:nvSpPr>
          <p:cNvPr id="29733" name="Line 42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44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Freeform 45"/>
          <p:cNvSpPr>
            <a:spLocks/>
          </p:cNvSpPr>
          <p:nvPr/>
        </p:nvSpPr>
        <p:spPr bwMode="auto">
          <a:xfrm>
            <a:off x="4167188" y="3524250"/>
            <a:ext cx="492125" cy="1143000"/>
          </a:xfrm>
          <a:custGeom>
            <a:avLst/>
            <a:gdLst>
              <a:gd name="T0" fmla="*/ 0 w 325"/>
              <a:gd name="T1" fmla="*/ 0 h 750"/>
              <a:gd name="T2" fmla="*/ 2147483647 w 325"/>
              <a:gd name="T3" fmla="*/ 2147483647 h 750"/>
              <a:gd name="T4" fmla="*/ 2147483647 w 325"/>
              <a:gd name="T5" fmla="*/ 2147483647 h 750"/>
              <a:gd name="T6" fmla="*/ 0 60000 65536"/>
              <a:gd name="T7" fmla="*/ 0 60000 65536"/>
              <a:gd name="T8" fmla="*/ 0 60000 65536"/>
              <a:gd name="T9" fmla="*/ 0 w 325"/>
              <a:gd name="T10" fmla="*/ 0 h 750"/>
              <a:gd name="T11" fmla="*/ 325 w 325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750">
                <a:moveTo>
                  <a:pt x="0" y="0"/>
                </a:moveTo>
                <a:lnTo>
                  <a:pt x="280" y="80"/>
                </a:lnTo>
                <a:lnTo>
                  <a:pt x="325" y="75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46"/>
          <p:cNvSpPr>
            <a:spLocks noChangeShapeType="1"/>
          </p:cNvSpPr>
          <p:nvPr/>
        </p:nvSpPr>
        <p:spPr bwMode="auto">
          <a:xfrm>
            <a:off x="4629150" y="5324475"/>
            <a:ext cx="49213" cy="77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Line 47"/>
          <p:cNvSpPr>
            <a:spLocks noChangeShapeType="1"/>
          </p:cNvSpPr>
          <p:nvPr/>
        </p:nvSpPr>
        <p:spPr bwMode="auto">
          <a:xfrm flipV="1">
            <a:off x="5434013" y="5081588"/>
            <a:ext cx="1157287" cy="115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Text Box 48"/>
          <p:cNvSpPr txBox="1">
            <a:spLocks noChangeArrowheads="1"/>
          </p:cNvSpPr>
          <p:nvPr/>
        </p:nvSpPr>
        <p:spPr bwMode="auto">
          <a:xfrm>
            <a:off x="6894513" y="4725988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sp>
        <p:nvSpPr>
          <p:cNvPr id="29739" name="Text Box 49"/>
          <p:cNvSpPr txBox="1">
            <a:spLocks noChangeArrowheads="1"/>
          </p:cNvSpPr>
          <p:nvPr/>
        </p:nvSpPr>
        <p:spPr bwMode="auto">
          <a:xfrm>
            <a:off x="6692900" y="4862513"/>
            <a:ext cx="178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sibling(selma, marge)</a:t>
            </a:r>
          </a:p>
        </p:txBody>
      </p:sp>
      <p:sp>
        <p:nvSpPr>
          <p:cNvPr id="29740" name="Rectangle 50"/>
          <p:cNvSpPr>
            <a:spLocks noChangeArrowheads="1"/>
          </p:cNvSpPr>
          <p:nvPr/>
        </p:nvSpPr>
        <p:spPr bwMode="auto">
          <a:xfrm>
            <a:off x="7432675" y="5365750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selma</a:t>
            </a:r>
          </a:p>
        </p:txBody>
      </p:sp>
      <p:sp>
        <p:nvSpPr>
          <p:cNvPr id="29741" name="Text Box 51"/>
          <p:cNvSpPr txBox="1">
            <a:spLocks noChangeArrowheads="1"/>
          </p:cNvSpPr>
          <p:nvPr/>
        </p:nvSpPr>
        <p:spPr bwMode="auto">
          <a:xfrm>
            <a:off x="6884988" y="5030788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29742" name="Rectangle 52"/>
          <p:cNvSpPr>
            <a:spLocks noChangeArrowheads="1"/>
          </p:cNvSpPr>
          <p:nvPr/>
        </p:nvSpPr>
        <p:spPr bwMode="auto">
          <a:xfrm>
            <a:off x="7434263" y="520223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29743" name="Line 53"/>
          <p:cNvSpPr>
            <a:spLocks noChangeShapeType="1"/>
          </p:cNvSpPr>
          <p:nvPr/>
        </p:nvSpPr>
        <p:spPr bwMode="auto">
          <a:xfrm>
            <a:off x="7115175" y="5381625"/>
            <a:ext cx="469900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Text Box 54"/>
          <p:cNvSpPr txBox="1">
            <a:spLocks noChangeArrowheads="1"/>
          </p:cNvSpPr>
          <p:nvPr/>
        </p:nvSpPr>
        <p:spPr bwMode="auto">
          <a:xfrm>
            <a:off x="5822950" y="572611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29745" name="Line 55"/>
          <p:cNvSpPr>
            <a:spLocks noChangeShapeType="1"/>
          </p:cNvSpPr>
          <p:nvPr/>
        </p:nvSpPr>
        <p:spPr bwMode="auto">
          <a:xfrm flipV="1">
            <a:off x="8629650" y="5530850"/>
            <a:ext cx="234950" cy="620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Line 56"/>
          <p:cNvSpPr>
            <a:spLocks noChangeShapeType="1"/>
          </p:cNvSpPr>
          <p:nvPr/>
        </p:nvSpPr>
        <p:spPr bwMode="auto">
          <a:xfrm flipV="1">
            <a:off x="2778125" y="3870325"/>
            <a:ext cx="306388" cy="78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Line 57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Rectangle 58"/>
          <p:cNvSpPr>
            <a:spLocks noChangeArrowheads="1"/>
          </p:cNvSpPr>
          <p:nvPr/>
        </p:nvSpPr>
        <p:spPr bwMode="auto">
          <a:xfrm>
            <a:off x="1114425" y="2057400"/>
            <a:ext cx="711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</a:t>
            </a:r>
            <a:r>
              <a:rPr lang="en-US" altLang="en-US" b="1">
                <a:solidFill>
                  <a:srgbClr val="008000"/>
                </a:solidFill>
                <a:latin typeface="Courier New" pitchFamily="1" charset="0"/>
              </a:rPr>
              <a:t>N</a:t>
            </a: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) :- parent(P,N), sibling(A,P), female(A).</a:t>
            </a:r>
          </a:p>
        </p:txBody>
      </p:sp>
      <p:sp>
        <p:nvSpPr>
          <p:cNvPr id="29749" name="Rectangle 61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rgbClr val="008000"/>
                </a:solidFill>
                <a:latin typeface="Monaco" pitchFamily="-112" charset="0"/>
              </a:rPr>
              <a:t>N = bart</a:t>
            </a:r>
          </a:p>
        </p:txBody>
      </p:sp>
      <p:sp>
        <p:nvSpPr>
          <p:cNvPr id="29750" name="Line 62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2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 b="1">
                <a:solidFill>
                  <a:schemeClr val="tx1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29753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29754" name="Text Box 16"/>
          <p:cNvSpPr txBox="1">
            <a:spLocks noChangeArrowheads="1"/>
          </p:cNvSpPr>
          <p:nvPr/>
        </p:nvSpPr>
        <p:spPr bwMode="auto">
          <a:xfrm>
            <a:off x="5195888" y="1436688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rgbClr val="009200"/>
                </a:solidFill>
                <a:latin typeface="Monaco" pitchFamily="-112" charset="0"/>
              </a:rPr>
              <a:t>aunt(A,bart)</a:t>
            </a:r>
          </a:p>
        </p:txBody>
      </p:sp>
      <p:sp>
        <p:nvSpPr>
          <p:cNvPr id="29755" name="Rectangle 60"/>
          <p:cNvSpPr>
            <a:spLocks noChangeArrowheads="1"/>
          </p:cNvSpPr>
          <p:nvPr/>
        </p:nvSpPr>
        <p:spPr bwMode="auto">
          <a:xfrm>
            <a:off x="5486400" y="3048000"/>
            <a:ext cx="2514600" cy="646113"/>
          </a:xfrm>
          <a:prstGeom prst="rect">
            <a:avLst/>
          </a:prstGeom>
          <a:solidFill>
            <a:srgbClr val="FFC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rgbClr val="C00000"/>
                </a:solidFill>
                <a:latin typeface="Monaco" pitchFamily="-112" charset="0"/>
              </a:rPr>
              <a:t>What </a:t>
            </a:r>
            <a:r>
              <a:rPr lang="en-US" altLang="en-US" b="1" u="sng">
                <a:solidFill>
                  <a:srgbClr val="C00000"/>
                </a:solidFill>
                <a:latin typeface="Monaco" pitchFamily="-112" charset="0"/>
              </a:rPr>
              <a:t>space</a:t>
            </a:r>
            <a:r>
              <a:rPr lang="en-US" altLang="en-US" b="1">
                <a:solidFill>
                  <a:srgbClr val="C00000"/>
                </a:solidFill>
                <a:latin typeface="Monaco" pitchFamily="-112" charset="0"/>
              </a:rPr>
              <a:t> is Prolog searching through?</a:t>
            </a:r>
            <a:endParaRPr lang="en-US" altLang="en-US" b="1">
              <a:solidFill>
                <a:srgbClr val="C00000"/>
              </a:solidFill>
            </a:endParaRPr>
          </a:p>
        </p:txBody>
      </p:sp>
      <p:sp>
        <p:nvSpPr>
          <p:cNvPr id="29756" name="Text Box 7"/>
          <p:cNvSpPr txBox="1">
            <a:spLocks noChangeArrowheads="1"/>
          </p:cNvSpPr>
          <p:nvPr/>
        </p:nvSpPr>
        <p:spPr bwMode="auto">
          <a:xfrm>
            <a:off x="8229600" y="228600"/>
            <a:ext cx="631825" cy="3079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Sand" charset="0"/>
              </a:rPr>
              <a:t>trace.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1038225" y="6308725"/>
            <a:ext cx="749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 (fails)</a:t>
            </a:r>
          </a:p>
        </p:txBody>
      </p: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2484438" y="474027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2898775" y="49244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30729" name="Text Box 14"/>
          <p:cNvSpPr txBox="1">
            <a:spLocks noChangeArrowheads="1"/>
          </p:cNvSpPr>
          <p:nvPr/>
        </p:nvSpPr>
        <p:spPr bwMode="auto">
          <a:xfrm>
            <a:off x="2717800" y="334168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parents?</a:t>
            </a:r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4097338" y="611663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female(glum) ?</a:t>
            </a:r>
          </a:p>
        </p:txBody>
      </p:sp>
      <p:sp>
        <p:nvSpPr>
          <p:cNvPr id="30731" name="Text Box 16"/>
          <p:cNvSpPr txBox="1">
            <a:spLocks noChangeArrowheads="1"/>
          </p:cNvSpPr>
          <p:nvPr/>
        </p:nvSpPr>
        <p:spPr bwMode="auto">
          <a:xfrm>
            <a:off x="4506913" y="63087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30732" name="Text Box 17"/>
          <p:cNvSpPr txBox="1">
            <a:spLocks noChangeArrowheads="1"/>
          </p:cNvSpPr>
          <p:nvPr/>
        </p:nvSpPr>
        <p:spPr bwMode="auto">
          <a:xfrm>
            <a:off x="7667625" y="6308725"/>
            <a:ext cx="79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SUCCESS</a:t>
            </a:r>
          </a:p>
        </p:txBody>
      </p:sp>
      <p:sp>
        <p:nvSpPr>
          <p:cNvPr id="30733" name="Line 18"/>
          <p:cNvSpPr>
            <a:spLocks noChangeShapeType="1"/>
          </p:cNvSpPr>
          <p:nvPr/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9"/>
          <p:cNvSpPr>
            <a:spLocks noChangeShapeType="1"/>
          </p:cNvSpPr>
          <p:nvPr/>
        </p:nvSpPr>
        <p:spPr bwMode="auto">
          <a:xfrm>
            <a:off x="381000" y="4875213"/>
            <a:ext cx="319088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20"/>
          <p:cNvSpPr>
            <a:spLocks noChangeShapeType="1"/>
          </p:cNvSpPr>
          <p:nvPr/>
        </p:nvSpPr>
        <p:spPr bwMode="auto">
          <a:xfrm flipV="1">
            <a:off x="2074863" y="4976813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Text Box 21"/>
          <p:cNvSpPr txBox="1">
            <a:spLocks noChangeArrowheads="1"/>
          </p:cNvSpPr>
          <p:nvPr/>
        </p:nvSpPr>
        <p:spPr bwMode="auto">
          <a:xfrm>
            <a:off x="7462838" y="6116638"/>
            <a:ext cx="1174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female(selma)</a:t>
            </a:r>
          </a:p>
        </p:txBody>
      </p:sp>
      <p:sp>
        <p:nvSpPr>
          <p:cNvPr id="30737" name="Text Box 22"/>
          <p:cNvSpPr txBox="1">
            <a:spLocks noChangeArrowheads="1"/>
          </p:cNvSpPr>
          <p:nvPr/>
        </p:nvSpPr>
        <p:spPr bwMode="auto">
          <a:xfrm>
            <a:off x="7832725" y="6456363"/>
            <a:ext cx="481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FF0119"/>
                </a:solidFill>
                <a:latin typeface="Sand" charset="0"/>
              </a:rPr>
              <a:t>YES!</a:t>
            </a:r>
          </a:p>
        </p:txBody>
      </p:sp>
      <p:sp>
        <p:nvSpPr>
          <p:cNvPr id="30738" name="Rectangle 23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30739" name="Text Box 24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30740" name="Rectangle 25"/>
          <p:cNvSpPr>
            <a:spLocks noChangeArrowheads="1"/>
          </p:cNvSpPr>
          <p:nvPr/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gomer</a:t>
            </a:r>
          </a:p>
        </p:txBody>
      </p:sp>
      <p:sp>
        <p:nvSpPr>
          <p:cNvPr id="30741" name="Text Box 26"/>
          <p:cNvSpPr txBox="1">
            <a:spLocks noChangeArrowheads="1"/>
          </p:cNvSpPr>
          <p:nvPr/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sibling(gomer,homer)</a:t>
            </a:r>
          </a:p>
        </p:txBody>
      </p:sp>
      <p:sp>
        <p:nvSpPr>
          <p:cNvPr id="30742" name="Rectangle 27"/>
          <p:cNvSpPr>
            <a:spLocks noChangeArrowheads="1"/>
          </p:cNvSpPr>
          <p:nvPr/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30743" name="Text Box 28"/>
          <p:cNvSpPr txBox="1">
            <a:spLocks noChangeArrowheads="1"/>
          </p:cNvSpPr>
          <p:nvPr/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30744" name="Text Box 29"/>
          <p:cNvSpPr txBox="1">
            <a:spLocks noChangeArrowheads="1"/>
          </p:cNvSpPr>
          <p:nvPr/>
        </p:nvSpPr>
        <p:spPr bwMode="auto">
          <a:xfrm>
            <a:off x="2557463" y="3470275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parent(marge,bart)</a:t>
            </a:r>
          </a:p>
        </p:txBody>
      </p:sp>
      <p:sp>
        <p:nvSpPr>
          <p:cNvPr id="30745" name="Text Box 30"/>
          <p:cNvSpPr txBox="1">
            <a:spLocks noChangeArrowheads="1"/>
          </p:cNvSpPr>
          <p:nvPr/>
        </p:nvSpPr>
        <p:spPr bwMode="auto">
          <a:xfrm>
            <a:off x="2662238" y="3638550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30746" name="Rectangle 31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30747" name="Rectangle 32"/>
          <p:cNvSpPr>
            <a:spLocks noChangeArrowheads="1"/>
          </p:cNvSpPr>
          <p:nvPr/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30748" name="Text Box 33"/>
          <p:cNvSpPr txBox="1">
            <a:spLocks noChangeArrowheads="1"/>
          </p:cNvSpPr>
          <p:nvPr/>
        </p:nvSpPr>
        <p:spPr bwMode="auto">
          <a:xfrm>
            <a:off x="2233613" y="5684838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30749" name="Text Box 34"/>
          <p:cNvSpPr txBox="1">
            <a:spLocks noChangeArrowheads="1"/>
          </p:cNvSpPr>
          <p:nvPr/>
        </p:nvSpPr>
        <p:spPr bwMode="auto">
          <a:xfrm>
            <a:off x="2909888" y="417036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30750" name="Rectangle 35"/>
          <p:cNvSpPr>
            <a:spLocks noChangeArrowheads="1"/>
          </p:cNvSpPr>
          <p:nvPr/>
        </p:nvSpPr>
        <p:spPr bwMode="auto">
          <a:xfrm>
            <a:off x="3200400" y="38020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30751" name="Rectangle 36"/>
          <p:cNvSpPr>
            <a:spLocks noChangeArrowheads="1"/>
          </p:cNvSpPr>
          <p:nvPr/>
        </p:nvSpPr>
        <p:spPr bwMode="auto">
          <a:xfrm>
            <a:off x="5122863" y="5413375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glum</a:t>
            </a:r>
          </a:p>
        </p:txBody>
      </p:sp>
      <p:sp>
        <p:nvSpPr>
          <p:cNvPr id="30752" name="Text Box 37"/>
          <p:cNvSpPr txBox="1">
            <a:spLocks noChangeArrowheads="1"/>
          </p:cNvSpPr>
          <p:nvPr/>
        </p:nvSpPr>
        <p:spPr bwMode="auto">
          <a:xfrm>
            <a:off x="4268788" y="4876800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sibling(glum, marge)</a:t>
            </a:r>
          </a:p>
        </p:txBody>
      </p:sp>
      <p:sp>
        <p:nvSpPr>
          <p:cNvPr id="30753" name="Rectangle 38"/>
          <p:cNvSpPr>
            <a:spLocks noChangeArrowheads="1"/>
          </p:cNvSpPr>
          <p:nvPr/>
        </p:nvSpPr>
        <p:spPr bwMode="auto">
          <a:xfrm>
            <a:off x="4270375" y="4730750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30754" name="Text Box 39"/>
          <p:cNvSpPr txBox="1">
            <a:spLocks noChangeArrowheads="1"/>
          </p:cNvSpPr>
          <p:nvPr/>
        </p:nvSpPr>
        <p:spPr bwMode="auto">
          <a:xfrm>
            <a:off x="4414838" y="5053013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30755" name="Rectangle 40"/>
          <p:cNvSpPr>
            <a:spLocks noChangeArrowheads="1"/>
          </p:cNvSpPr>
          <p:nvPr/>
        </p:nvSpPr>
        <p:spPr bwMode="auto">
          <a:xfrm>
            <a:off x="4964113" y="52244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30756" name="Text Box 41"/>
          <p:cNvSpPr txBox="1">
            <a:spLocks noChangeArrowheads="1"/>
          </p:cNvSpPr>
          <p:nvPr/>
        </p:nvSpPr>
        <p:spPr bwMode="auto">
          <a:xfrm>
            <a:off x="747713" y="613092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female(gomer) ?</a:t>
            </a:r>
          </a:p>
        </p:txBody>
      </p:sp>
      <p:sp>
        <p:nvSpPr>
          <p:cNvPr id="30757" name="Line 42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44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Freeform 45"/>
          <p:cNvSpPr>
            <a:spLocks/>
          </p:cNvSpPr>
          <p:nvPr/>
        </p:nvSpPr>
        <p:spPr bwMode="auto">
          <a:xfrm>
            <a:off x="4167188" y="3524250"/>
            <a:ext cx="492125" cy="1143000"/>
          </a:xfrm>
          <a:custGeom>
            <a:avLst/>
            <a:gdLst>
              <a:gd name="T0" fmla="*/ 0 w 325"/>
              <a:gd name="T1" fmla="*/ 0 h 750"/>
              <a:gd name="T2" fmla="*/ 2147483647 w 325"/>
              <a:gd name="T3" fmla="*/ 2147483647 h 750"/>
              <a:gd name="T4" fmla="*/ 2147483647 w 325"/>
              <a:gd name="T5" fmla="*/ 2147483647 h 750"/>
              <a:gd name="T6" fmla="*/ 0 60000 65536"/>
              <a:gd name="T7" fmla="*/ 0 60000 65536"/>
              <a:gd name="T8" fmla="*/ 0 60000 65536"/>
              <a:gd name="T9" fmla="*/ 0 w 325"/>
              <a:gd name="T10" fmla="*/ 0 h 750"/>
              <a:gd name="T11" fmla="*/ 325 w 325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750">
                <a:moveTo>
                  <a:pt x="0" y="0"/>
                </a:moveTo>
                <a:lnTo>
                  <a:pt x="280" y="80"/>
                </a:lnTo>
                <a:lnTo>
                  <a:pt x="325" y="75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Line 46"/>
          <p:cNvSpPr>
            <a:spLocks noChangeShapeType="1"/>
          </p:cNvSpPr>
          <p:nvPr/>
        </p:nvSpPr>
        <p:spPr bwMode="auto">
          <a:xfrm>
            <a:off x="4629150" y="5324475"/>
            <a:ext cx="49213" cy="77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Line 47"/>
          <p:cNvSpPr>
            <a:spLocks noChangeShapeType="1"/>
          </p:cNvSpPr>
          <p:nvPr/>
        </p:nvSpPr>
        <p:spPr bwMode="auto">
          <a:xfrm flipV="1">
            <a:off x="5434013" y="5081588"/>
            <a:ext cx="1157287" cy="115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Text Box 48"/>
          <p:cNvSpPr txBox="1">
            <a:spLocks noChangeArrowheads="1"/>
          </p:cNvSpPr>
          <p:nvPr/>
        </p:nvSpPr>
        <p:spPr bwMode="auto">
          <a:xfrm>
            <a:off x="6894513" y="4725988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sp>
        <p:nvSpPr>
          <p:cNvPr id="30763" name="Text Box 49"/>
          <p:cNvSpPr txBox="1">
            <a:spLocks noChangeArrowheads="1"/>
          </p:cNvSpPr>
          <p:nvPr/>
        </p:nvSpPr>
        <p:spPr bwMode="auto">
          <a:xfrm>
            <a:off x="6692900" y="4862513"/>
            <a:ext cx="178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sibling(selma, marge)</a:t>
            </a:r>
          </a:p>
        </p:txBody>
      </p:sp>
      <p:sp>
        <p:nvSpPr>
          <p:cNvPr id="30764" name="Rectangle 50"/>
          <p:cNvSpPr>
            <a:spLocks noChangeArrowheads="1"/>
          </p:cNvSpPr>
          <p:nvPr/>
        </p:nvSpPr>
        <p:spPr bwMode="auto">
          <a:xfrm>
            <a:off x="7432675" y="5365750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selma</a:t>
            </a:r>
          </a:p>
        </p:txBody>
      </p:sp>
      <p:sp>
        <p:nvSpPr>
          <p:cNvPr id="30765" name="Text Box 51"/>
          <p:cNvSpPr txBox="1">
            <a:spLocks noChangeArrowheads="1"/>
          </p:cNvSpPr>
          <p:nvPr/>
        </p:nvSpPr>
        <p:spPr bwMode="auto">
          <a:xfrm>
            <a:off x="6884988" y="5030788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30766" name="Rectangle 52"/>
          <p:cNvSpPr>
            <a:spLocks noChangeArrowheads="1"/>
          </p:cNvSpPr>
          <p:nvPr/>
        </p:nvSpPr>
        <p:spPr bwMode="auto">
          <a:xfrm>
            <a:off x="7434263" y="520223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30767" name="Line 53"/>
          <p:cNvSpPr>
            <a:spLocks noChangeShapeType="1"/>
          </p:cNvSpPr>
          <p:nvPr/>
        </p:nvSpPr>
        <p:spPr bwMode="auto">
          <a:xfrm>
            <a:off x="7115175" y="5381625"/>
            <a:ext cx="469900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8" name="Text Box 54"/>
          <p:cNvSpPr txBox="1">
            <a:spLocks noChangeArrowheads="1"/>
          </p:cNvSpPr>
          <p:nvPr/>
        </p:nvSpPr>
        <p:spPr bwMode="auto">
          <a:xfrm>
            <a:off x="5822950" y="572611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30769" name="Line 55"/>
          <p:cNvSpPr>
            <a:spLocks noChangeShapeType="1"/>
          </p:cNvSpPr>
          <p:nvPr/>
        </p:nvSpPr>
        <p:spPr bwMode="auto">
          <a:xfrm flipV="1">
            <a:off x="8629650" y="5530850"/>
            <a:ext cx="234950" cy="620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Line 56"/>
          <p:cNvSpPr>
            <a:spLocks noChangeShapeType="1"/>
          </p:cNvSpPr>
          <p:nvPr/>
        </p:nvSpPr>
        <p:spPr bwMode="auto">
          <a:xfrm flipV="1">
            <a:off x="2778125" y="3870325"/>
            <a:ext cx="306388" cy="78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Line 57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Rectangle 58"/>
          <p:cNvSpPr>
            <a:spLocks noChangeArrowheads="1"/>
          </p:cNvSpPr>
          <p:nvPr/>
        </p:nvSpPr>
        <p:spPr bwMode="auto">
          <a:xfrm>
            <a:off x="1114425" y="2057400"/>
            <a:ext cx="711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</a:t>
            </a:r>
            <a:r>
              <a:rPr lang="en-US" altLang="en-US" b="1">
                <a:solidFill>
                  <a:srgbClr val="008000"/>
                </a:solidFill>
                <a:latin typeface="Courier New" pitchFamily="1" charset="0"/>
              </a:rPr>
              <a:t>N</a:t>
            </a: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) :- parent(P,N), sibling(A,P), female(A).</a:t>
            </a:r>
          </a:p>
        </p:txBody>
      </p:sp>
      <p:sp>
        <p:nvSpPr>
          <p:cNvPr id="30773" name="Rectangle 61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rgbClr val="008000"/>
                </a:solidFill>
                <a:latin typeface="Monaco" pitchFamily="-112" charset="0"/>
              </a:rPr>
              <a:t>N = bart</a:t>
            </a:r>
          </a:p>
        </p:txBody>
      </p:sp>
      <p:sp>
        <p:nvSpPr>
          <p:cNvPr id="30774" name="Line 62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6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 b="1">
                <a:solidFill>
                  <a:schemeClr val="tx1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30777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30778" name="Text Box 16"/>
          <p:cNvSpPr txBox="1">
            <a:spLocks noChangeArrowheads="1"/>
          </p:cNvSpPr>
          <p:nvPr/>
        </p:nvSpPr>
        <p:spPr bwMode="auto">
          <a:xfrm>
            <a:off x="5195888" y="1436688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rgbClr val="009200"/>
                </a:solidFill>
                <a:latin typeface="Monaco" pitchFamily="-112" charset="0"/>
              </a:rPr>
              <a:t>aunt(A,bart)</a:t>
            </a:r>
          </a:p>
        </p:txBody>
      </p:sp>
      <p:sp>
        <p:nvSpPr>
          <p:cNvPr id="30779" name="Rectangle 60"/>
          <p:cNvSpPr>
            <a:spLocks noChangeArrowheads="1"/>
          </p:cNvSpPr>
          <p:nvPr/>
        </p:nvSpPr>
        <p:spPr bwMode="auto">
          <a:xfrm>
            <a:off x="5943600" y="2971800"/>
            <a:ext cx="21336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rgbClr val="C00000"/>
                </a:solidFill>
                <a:latin typeface="Monaco" pitchFamily="-112" charset="0"/>
              </a:rPr>
              <a:t>The space of possible bindings of values to variables</a:t>
            </a:r>
            <a:endParaRPr lang="en-US" altLang="en-US" b="1">
              <a:solidFill>
                <a:srgbClr val="C00000"/>
              </a:solidFill>
            </a:endParaRPr>
          </a:p>
        </p:txBody>
      </p:sp>
      <p:cxnSp>
        <p:nvCxnSpPr>
          <p:cNvPr id="30780" name="Straight Arrow Connector 62"/>
          <p:cNvCxnSpPr>
            <a:cxnSpLocks noChangeShapeType="1"/>
            <a:stCxn id="30779" idx="1"/>
            <a:endCxn id="30773" idx="3"/>
          </p:cNvCxnSpPr>
          <p:nvPr/>
        </p:nvCxnSpPr>
        <p:spPr bwMode="auto">
          <a:xfrm flipH="1" flipV="1">
            <a:off x="3746500" y="2778125"/>
            <a:ext cx="2197100" cy="793750"/>
          </a:xfrm>
          <a:prstGeom prst="straightConnector1">
            <a:avLst/>
          </a:prstGeom>
          <a:noFill/>
          <a:ln w="127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1" name="Straight Arrow Connector 63"/>
          <p:cNvCxnSpPr>
            <a:cxnSpLocks noChangeShapeType="1"/>
            <a:stCxn id="30779" idx="1"/>
            <a:endCxn id="30750" idx="3"/>
          </p:cNvCxnSpPr>
          <p:nvPr/>
        </p:nvCxnSpPr>
        <p:spPr bwMode="auto">
          <a:xfrm flipH="1">
            <a:off x="4070350" y="3571875"/>
            <a:ext cx="1873250" cy="352425"/>
          </a:xfrm>
          <a:prstGeom prst="straightConnector1">
            <a:avLst/>
          </a:prstGeom>
          <a:noFill/>
          <a:ln w="127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2" name="Straight Arrow Connector 66"/>
          <p:cNvCxnSpPr>
            <a:cxnSpLocks noChangeShapeType="1"/>
            <a:stCxn id="30779" idx="1"/>
          </p:cNvCxnSpPr>
          <p:nvPr/>
        </p:nvCxnSpPr>
        <p:spPr bwMode="auto">
          <a:xfrm flipH="1">
            <a:off x="5867400" y="3571875"/>
            <a:ext cx="76200" cy="1762125"/>
          </a:xfrm>
          <a:prstGeom prst="straightConnector1">
            <a:avLst/>
          </a:prstGeom>
          <a:noFill/>
          <a:ln w="127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3" name="Straight Arrow Connector 70"/>
          <p:cNvCxnSpPr>
            <a:cxnSpLocks noChangeShapeType="1"/>
            <a:stCxn id="30779" idx="1"/>
            <a:endCxn id="30764" idx="1"/>
          </p:cNvCxnSpPr>
          <p:nvPr/>
        </p:nvCxnSpPr>
        <p:spPr bwMode="auto">
          <a:xfrm>
            <a:off x="5943600" y="3571875"/>
            <a:ext cx="1489075" cy="1916113"/>
          </a:xfrm>
          <a:prstGeom prst="straightConnector1">
            <a:avLst/>
          </a:prstGeom>
          <a:noFill/>
          <a:ln w="127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4" name="Text Box 7"/>
          <p:cNvSpPr txBox="1">
            <a:spLocks noChangeArrowheads="1"/>
          </p:cNvSpPr>
          <p:nvPr/>
        </p:nvSpPr>
        <p:spPr bwMode="auto">
          <a:xfrm>
            <a:off x="8229600" y="228600"/>
            <a:ext cx="631825" cy="3079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Sand" charset="0"/>
              </a:rPr>
              <a:t>trace.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5"/>
          <p:cNvSpPr txBox="1">
            <a:spLocks noChangeArrowheads="1"/>
          </p:cNvSpPr>
          <p:nvPr/>
        </p:nvSpPr>
        <p:spPr bwMode="auto">
          <a:xfrm>
            <a:off x="473075" y="257175"/>
            <a:ext cx="80025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200" b="0" i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Aargh</a:t>
            </a:r>
            <a:r>
              <a:rPr lang="en-US" altLang="en-US" sz="52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5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06438" y="1476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Prolog Execution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327025" y="1195388"/>
            <a:ext cx="858202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1" charset="2"/>
              <a:buNone/>
            </a:pPr>
            <a:r>
              <a:rPr lang="en-US" altLang="en-US" sz="3200">
                <a:solidFill>
                  <a:srgbClr val="C00000"/>
                </a:solidFill>
              </a:rPr>
              <a:t>Depth-first search </a:t>
            </a:r>
            <a:r>
              <a:rPr lang="en-US" altLang="en-US" sz="3200">
                <a:solidFill>
                  <a:schemeClr val="tx1"/>
                </a:solidFill>
              </a:rPr>
              <a:t>through possible bindings</a:t>
            </a:r>
            <a:endParaRPr lang="en-US" altLang="en-US" sz="2400">
              <a:solidFill>
                <a:schemeClr val="tx1"/>
              </a:solidFill>
            </a:endParaRPr>
          </a:p>
          <a:p>
            <a:pPr lvl="1" algn="l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altLang="en-US" sz="2400">
                <a:solidFill>
                  <a:schemeClr val="tx1"/>
                </a:solidFill>
              </a:rPr>
              <a:t>Given a goal, Prolog tries the each rule of that name...</a:t>
            </a:r>
          </a:p>
          <a:p>
            <a:pPr lvl="1" algn="l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altLang="en-US" sz="2400">
                <a:solidFill>
                  <a:schemeClr val="tx1"/>
                </a:solidFill>
              </a:rPr>
              <a:t>If a rule has subgoals (a right-hand side), </a:t>
            </a:r>
          </a:p>
          <a:p>
            <a:pPr lvl="2"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1" charset="2"/>
              <a:buNone/>
            </a:pPr>
            <a:r>
              <a:rPr lang="en-US" altLang="en-US" sz="2400">
                <a:solidFill>
                  <a:schemeClr val="tx1"/>
                </a:solidFill>
              </a:rPr>
              <a:t>Subgoals are checked in order, binding variables as needed</a:t>
            </a:r>
            <a:endParaRPr lang="en-US" altLang="en-US" sz="2000">
              <a:solidFill>
                <a:schemeClr val="tx1"/>
              </a:solidFill>
            </a:endParaRPr>
          </a:p>
          <a:p>
            <a:pPr lvl="2"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1" charset="2"/>
              <a:buNone/>
            </a:pPr>
            <a:r>
              <a:rPr lang="en-US" altLang="en-US" sz="2400">
                <a:solidFill>
                  <a:schemeClr val="tx1"/>
                </a:solidFill>
              </a:rPr>
              <a:t>Those bindings persist until backtracking backs over them</a:t>
            </a:r>
          </a:p>
          <a:p>
            <a:pPr lvl="2"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1" charset="2"/>
              <a:buNone/>
            </a:pPr>
            <a:r>
              <a:rPr lang="en-US" altLang="en-US" sz="2400">
                <a:solidFill>
                  <a:schemeClr val="tx1"/>
                </a:solidFill>
              </a:rPr>
              <a:t>Watch out for unbound variables… !</a:t>
            </a:r>
          </a:p>
          <a:p>
            <a:pPr lvl="2"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1" charset="2"/>
              <a:buNone/>
            </a:pPr>
            <a:endParaRPr lang="en-US" altLang="en-US" sz="240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endParaRPr lang="en-US" altLang="en-US" sz="240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Monotype Sorts" pitchFamily="1" charset="2"/>
              <a:buNone/>
            </a:pPr>
            <a:r>
              <a:rPr lang="en-US" altLang="en-US" sz="2400" i="1">
                <a:solidFill>
                  <a:schemeClr val="tx1"/>
                </a:solidFill>
              </a:rPr>
              <a:t>If a goal or subgoal fails, Prolog </a:t>
            </a:r>
            <a:r>
              <a:rPr lang="en-US" altLang="en-US" sz="2400" b="1" i="1">
                <a:solidFill>
                  <a:srgbClr val="009200"/>
                </a:solidFill>
              </a:rPr>
              <a:t>backtracks</a:t>
            </a:r>
            <a:r>
              <a:rPr lang="en-US" altLang="en-US" sz="2400" i="1">
                <a:solidFill>
                  <a:schemeClr val="tx1"/>
                </a:solidFill>
              </a:rPr>
              <a:t> and tries again with  the next available option (another binding or rule).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105400" y="4762500"/>
            <a:ext cx="2151063" cy="3238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Sand" charset="0"/>
              </a:rPr>
              <a:t>Be careful with negation!</a:t>
            </a:r>
          </a:p>
        </p:txBody>
      </p:sp>
      <p:sp>
        <p:nvSpPr>
          <p:cNvPr id="31750" name="Freeform 8"/>
          <p:cNvSpPr>
            <a:spLocks/>
          </p:cNvSpPr>
          <p:nvPr/>
        </p:nvSpPr>
        <p:spPr bwMode="auto">
          <a:xfrm>
            <a:off x="4095750" y="4611688"/>
            <a:ext cx="857250" cy="309562"/>
          </a:xfrm>
          <a:custGeom>
            <a:avLst/>
            <a:gdLst>
              <a:gd name="T0" fmla="*/ 0 w 540"/>
              <a:gd name="T1" fmla="*/ 0 h 195"/>
              <a:gd name="T2" fmla="*/ 2147483647 w 540"/>
              <a:gd name="T3" fmla="*/ 2147483647 h 195"/>
              <a:gd name="T4" fmla="*/ 2147483647 w 540"/>
              <a:gd name="T5" fmla="*/ 2147483647 h 195"/>
              <a:gd name="T6" fmla="*/ 2147483647 w 540"/>
              <a:gd name="T7" fmla="*/ 2147483647 h 195"/>
              <a:gd name="T8" fmla="*/ 0 60000 65536"/>
              <a:gd name="T9" fmla="*/ 0 60000 65536"/>
              <a:gd name="T10" fmla="*/ 0 60000 65536"/>
              <a:gd name="T11" fmla="*/ 0 60000 65536"/>
              <a:gd name="T12" fmla="*/ 0 w 540"/>
              <a:gd name="T13" fmla="*/ 0 h 195"/>
              <a:gd name="T14" fmla="*/ 540 w 540"/>
              <a:gd name="T15" fmla="*/ 195 h 1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" h="195">
                <a:moveTo>
                  <a:pt x="0" y="0"/>
                </a:moveTo>
                <a:cubicBezTo>
                  <a:pt x="2" y="9"/>
                  <a:pt x="10" y="45"/>
                  <a:pt x="15" y="50"/>
                </a:cubicBezTo>
                <a:cubicBezTo>
                  <a:pt x="114" y="149"/>
                  <a:pt x="256" y="165"/>
                  <a:pt x="390" y="180"/>
                </a:cubicBezTo>
                <a:cubicBezTo>
                  <a:pt x="437" y="195"/>
                  <a:pt x="490" y="195"/>
                  <a:pt x="540" y="19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229600" y="6397625"/>
            <a:ext cx="631825" cy="3079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Sand" charset="0"/>
              </a:rPr>
              <a:t>trace.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7"/>
          <p:cNvSpPr txBox="1">
            <a:spLocks noChangeArrowheads="1"/>
          </p:cNvSpPr>
          <p:nvPr/>
        </p:nvSpPr>
        <p:spPr bwMode="auto">
          <a:xfrm>
            <a:off x="1524000" y="6858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800">
                <a:latin typeface="Comic Sans MS" pitchFamily="1" charset="0"/>
              </a:rPr>
              <a:t>What's wrong here?</a:t>
            </a:r>
          </a:p>
        </p:txBody>
      </p:sp>
      <p:sp>
        <p:nvSpPr>
          <p:cNvPr id="32771" name="Rectangle 43"/>
          <p:cNvSpPr>
            <a:spLocks noChangeArrowheads="1"/>
          </p:cNvSpPr>
          <p:nvPr/>
        </p:nvSpPr>
        <p:spPr bwMode="auto">
          <a:xfrm>
            <a:off x="381000" y="24384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s-ES" altLang="en-US" sz="36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sibs(X, Y) :-  X \== Y,</a:t>
            </a:r>
          </a:p>
        </p:txBody>
      </p:sp>
      <p:sp>
        <p:nvSpPr>
          <p:cNvPr id="32772" name="Text Box 97"/>
          <p:cNvSpPr txBox="1">
            <a:spLocks noChangeArrowheads="1"/>
          </p:cNvSpPr>
          <p:nvPr/>
        </p:nvSpPr>
        <p:spPr bwMode="auto">
          <a:xfrm>
            <a:off x="3810000" y="6019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 b="1" i="1">
                <a:solidFill>
                  <a:srgbClr val="C00000"/>
                </a:solidFill>
                <a:latin typeface="Comic Sans MS" pitchFamily="1" charset="0"/>
              </a:rPr>
              <a:t>Bound</a:t>
            </a:r>
            <a:r>
              <a:rPr lang="en-US" altLang="en-US" sz="2400">
                <a:solidFill>
                  <a:srgbClr val="C00000"/>
                </a:solidFill>
                <a:latin typeface="Comic Sans MS" pitchFamily="1" charset="0"/>
              </a:rPr>
              <a:t>  vs. </a:t>
            </a:r>
            <a:r>
              <a:rPr lang="en-US" altLang="en-US" sz="2400" b="1" i="1">
                <a:solidFill>
                  <a:srgbClr val="C00000"/>
                </a:solidFill>
                <a:latin typeface="Comic Sans MS" pitchFamily="1" charset="0"/>
              </a:rPr>
              <a:t>unbound</a:t>
            </a:r>
            <a:r>
              <a:rPr lang="en-US" altLang="en-US" sz="2400">
                <a:solidFill>
                  <a:srgbClr val="C00000"/>
                </a:solidFill>
                <a:latin typeface="Comic Sans MS" pitchFamily="1" charset="0"/>
              </a:rPr>
              <a:t> variables!</a:t>
            </a:r>
          </a:p>
        </p:txBody>
      </p:sp>
      <p:pic>
        <p:nvPicPr>
          <p:cNvPr id="32773" name="Picture 2" descr="http://visualcultureblog.com/wp-content/uploads/2011/01/the-scream-edvard-munc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43300"/>
            <a:ext cx="2057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495800" y="3108325"/>
            <a:ext cx="4114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s-ES" altLang="en-US" sz="3600" b="1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parent(P,X), </a:t>
            </a:r>
            <a:endParaRPr lang="en-US" altLang="en-US">
              <a:cs typeface="Courier New" pitchFamily="1" charset="0"/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4495800" y="3773488"/>
            <a:ext cx="411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s-ES" altLang="en-US" sz="3600" b="1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parent(P,Y). </a:t>
            </a:r>
            <a:endParaRPr lang="en-US" altLang="en-US">
              <a:cs typeface="Courier New" pitchFamily="1" charset="0"/>
            </a:endParaRP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4724400" y="4800600"/>
            <a:ext cx="2722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Comic Sans MS" pitchFamily="1" charset="0"/>
              </a:rPr>
              <a:t>This works </a:t>
            </a:r>
            <a:r>
              <a:rPr lang="en-US" altLang="en-US" u="sng">
                <a:solidFill>
                  <a:srgbClr val="C00000"/>
                </a:solidFill>
                <a:latin typeface="Comic Sans MS" pitchFamily="1" charset="0"/>
              </a:rPr>
              <a:t>sometimes</a:t>
            </a:r>
            <a:r>
              <a:rPr lang="en-US" altLang="en-US">
                <a:solidFill>
                  <a:srgbClr val="C00000"/>
                </a:solidFill>
                <a:latin typeface="Comic Sans MS" pitchFamily="1" charset="0"/>
              </a:rPr>
              <a:t>...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706438" y="2286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Negation in Prolog?</a:t>
            </a:r>
          </a:p>
        </p:txBody>
      </p:sp>
      <p:sp>
        <p:nvSpPr>
          <p:cNvPr id="33796" name="TextBox 12"/>
          <p:cNvSpPr txBox="1">
            <a:spLocks noChangeArrowheads="1"/>
          </p:cNvSpPr>
          <p:nvPr/>
        </p:nvSpPr>
        <p:spPr bwMode="auto">
          <a:xfrm>
            <a:off x="415925" y="1474788"/>
            <a:ext cx="77724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>
                <a:solidFill>
                  <a:schemeClr val="tx1"/>
                </a:solidFill>
                <a:latin typeface="Comic Sans MS" pitchFamily="1" charset="0"/>
              </a:rPr>
              <a:t>Take-home message #1: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4038600" y="151288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itchFamily="-112" charset="0"/>
              </a:rPr>
              <a:t>Prolog has </a:t>
            </a:r>
            <a:r>
              <a:rPr lang="en-US" altLang="en-US" i="1">
                <a:solidFill>
                  <a:schemeClr val="tx1"/>
                </a:solidFill>
                <a:latin typeface="Calibri" pitchFamily="-112" charset="0"/>
              </a:rPr>
              <a:t>at least </a:t>
            </a:r>
            <a:r>
              <a:rPr lang="en-US" altLang="en-US" b="1" u="sng">
                <a:solidFill>
                  <a:schemeClr val="tx1"/>
                </a:solidFill>
                <a:latin typeface="Calibri" pitchFamily="-112" charset="0"/>
              </a:rPr>
              <a:t>six</a:t>
            </a:r>
            <a:r>
              <a:rPr lang="en-US" altLang="en-US">
                <a:solidFill>
                  <a:schemeClr val="tx1"/>
                </a:solidFill>
                <a:latin typeface="Calibri" pitchFamily="-112" charset="0"/>
              </a:rPr>
              <a:t> sorts of</a:t>
            </a:r>
            <a:r>
              <a:rPr lang="en-US" altLang="en-US" i="1">
                <a:solidFill>
                  <a:schemeClr val="tx1"/>
                </a:solidFill>
                <a:latin typeface="Calibri" pitchFamily="-112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Calibri" pitchFamily="-112" charset="0"/>
              </a:rPr>
              <a:t>(in)equalities.</a:t>
            </a:r>
          </a:p>
        </p:txBody>
      </p:sp>
      <p:sp>
        <p:nvSpPr>
          <p:cNvPr id="33798" name="TextBox 12"/>
          <p:cNvSpPr txBox="1">
            <a:spLocks noChangeArrowheads="1"/>
          </p:cNvSpPr>
          <p:nvPr/>
        </p:nvSpPr>
        <p:spPr bwMode="auto">
          <a:xfrm>
            <a:off x="414338" y="4724400"/>
            <a:ext cx="7772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>
                <a:solidFill>
                  <a:schemeClr val="tx1"/>
                </a:solidFill>
                <a:latin typeface="Comic Sans MS" pitchFamily="1" charset="0"/>
              </a:rPr>
              <a:t>Take-home message #2: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4876800" y="4800600"/>
            <a:ext cx="3667125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 pitchFamily="-112" charset="0"/>
                <a:cs typeface="Calibri" pitchFamily="-112" charset="0"/>
              </a:rPr>
              <a:t>Negation does not work unless all of the variables are </a:t>
            </a:r>
            <a:r>
              <a:rPr lang="en-US" b="1" dirty="0">
                <a:solidFill>
                  <a:schemeClr val="tx1"/>
                </a:solidFill>
                <a:latin typeface="Calibri" pitchFamily="-112" charset="0"/>
                <a:cs typeface="Calibri" pitchFamily="-112" charset="0"/>
              </a:rPr>
              <a:t>BOUND</a:t>
            </a:r>
            <a:r>
              <a:rPr lang="en-US" dirty="0">
                <a:solidFill>
                  <a:schemeClr val="tx1"/>
                </a:solidFill>
                <a:latin typeface="Calibri" pitchFamily="-112" charset="0"/>
                <a:cs typeface="Calibri" pitchFamily="-112" charset="0"/>
              </a:rPr>
              <a:t> to values.</a:t>
            </a:r>
            <a:endParaRPr lang="en-US" dirty="0">
              <a:latin typeface="Calibri" pitchFamily="-112" charset="0"/>
              <a:cs typeface="Calibri" pitchFamily="-112" charset="0"/>
            </a:endParaRP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4953000" y="5638800"/>
            <a:ext cx="3451225" cy="369888"/>
          </a:xfrm>
          <a:prstGeom prst="rect">
            <a:avLst/>
          </a:prstGeom>
          <a:solidFill>
            <a:srgbClr val="FFC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rgbClr val="800000"/>
                </a:solidFill>
                <a:latin typeface="Calibri" pitchFamily="-112" charset="0"/>
              </a:rPr>
              <a:t>Put negative predicates </a:t>
            </a:r>
            <a:r>
              <a:rPr lang="en-US" altLang="en-US" b="1" i="1">
                <a:solidFill>
                  <a:srgbClr val="800000"/>
                </a:solidFill>
                <a:latin typeface="Calibri" pitchFamily="-112" charset="0"/>
              </a:rPr>
              <a:t>last</a:t>
            </a:r>
            <a:r>
              <a:rPr lang="en-US" altLang="en-US">
                <a:solidFill>
                  <a:srgbClr val="800000"/>
                </a:solidFill>
                <a:latin typeface="Calibri" pitchFamily="-112" charset="0"/>
              </a:rPr>
              <a:t>.</a:t>
            </a:r>
          </a:p>
        </p:txBody>
      </p:sp>
      <p:sp>
        <p:nvSpPr>
          <p:cNvPr id="33801" name="Text Box 32"/>
          <p:cNvSpPr txBox="1">
            <a:spLocks noChangeArrowheads="1"/>
          </p:cNvSpPr>
          <p:nvPr/>
        </p:nvSpPr>
        <p:spPr bwMode="auto">
          <a:xfrm>
            <a:off x="7081838" y="6186488"/>
            <a:ext cx="152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9900"/>
                </a:solidFill>
                <a:latin typeface="Comic Sans MS" pitchFamily="1" charset="0"/>
              </a:rPr>
              <a:t>Stay positive!</a:t>
            </a:r>
          </a:p>
        </p:txBody>
      </p:sp>
      <p:sp>
        <p:nvSpPr>
          <p:cNvPr id="33802" name="Rectangle 26"/>
          <p:cNvSpPr>
            <a:spLocks noChangeArrowheads="1"/>
          </p:cNvSpPr>
          <p:nvPr/>
        </p:nvSpPr>
        <p:spPr bwMode="auto">
          <a:xfrm>
            <a:off x="542925" y="2300288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=</a:t>
            </a:r>
            <a:endParaRPr lang="en-US" altLang="en-US" sz="3200" b="1"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33803" name="Rectangle 27"/>
          <p:cNvSpPr>
            <a:spLocks noChangeArrowheads="1"/>
          </p:cNvSpPr>
          <p:nvPr/>
        </p:nvSpPr>
        <p:spPr bwMode="auto">
          <a:xfrm>
            <a:off x="438150" y="3322638"/>
            <a:ext cx="67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\=</a:t>
            </a:r>
            <a:endParaRPr lang="en-US" altLang="en-US" sz="3200" b="1"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33804" name="Rectangle 47"/>
          <p:cNvSpPr>
            <a:spLocks noChangeArrowheads="1"/>
          </p:cNvSpPr>
          <p:nvPr/>
        </p:nvSpPr>
        <p:spPr bwMode="auto">
          <a:xfrm>
            <a:off x="3344863" y="2298700"/>
            <a:ext cx="677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==</a:t>
            </a:r>
            <a:endParaRPr lang="en-US" altLang="en-US" sz="3200" b="1"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33805" name="Rectangle 48"/>
          <p:cNvSpPr>
            <a:spLocks noChangeArrowheads="1"/>
          </p:cNvSpPr>
          <p:nvPr/>
        </p:nvSpPr>
        <p:spPr bwMode="auto">
          <a:xfrm>
            <a:off x="3251200" y="3289300"/>
            <a:ext cx="923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\==</a:t>
            </a:r>
            <a:endParaRPr lang="en-US" altLang="en-US" sz="3200" b="1"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33806" name="Rectangle 49"/>
          <p:cNvSpPr>
            <a:spLocks noChangeArrowheads="1"/>
          </p:cNvSpPr>
          <p:nvPr/>
        </p:nvSpPr>
        <p:spPr bwMode="auto">
          <a:xfrm>
            <a:off x="6164263" y="3262313"/>
            <a:ext cx="67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is</a:t>
            </a:r>
            <a:endParaRPr lang="en-US" altLang="en-US" sz="3200" b="1">
              <a:latin typeface="Courier New" pitchFamily="1" charset="0"/>
              <a:cs typeface="Courier New" pitchFamily="1" charset="0"/>
            </a:endParaRPr>
          </a:p>
        </p:txBody>
      </p:sp>
      <p:sp>
        <p:nvSpPr>
          <p:cNvPr id="33807" name="Rectangle 52"/>
          <p:cNvSpPr>
            <a:spLocks noChangeArrowheads="1"/>
          </p:cNvSpPr>
          <p:nvPr/>
        </p:nvSpPr>
        <p:spPr bwMode="auto">
          <a:xfrm>
            <a:off x="7026275" y="3395663"/>
            <a:ext cx="1617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000">
                <a:latin typeface="Calibri" pitchFamily="-112" charset="0"/>
                <a:cs typeface="Times New Roman" pitchFamily="1" charset="0"/>
              </a:rPr>
              <a:t>the LHS gets the </a:t>
            </a:r>
            <a:r>
              <a:rPr lang="en-US" altLang="en-US" sz="1000" b="1" i="1">
                <a:latin typeface="Calibri" pitchFamily="-112" charset="0"/>
                <a:cs typeface="Times New Roman" pitchFamily="1" charset="0"/>
              </a:rPr>
              <a:t>evaluation </a:t>
            </a:r>
            <a:r>
              <a:rPr lang="en-US" altLang="en-US" sz="1000">
                <a:latin typeface="Calibri" pitchFamily="-112" charset="0"/>
                <a:cs typeface="Times New Roman" pitchFamily="1" charset="0"/>
              </a:rPr>
              <a:t>of the RHS's arithmetic</a:t>
            </a:r>
            <a:endParaRPr lang="en-US" altLang="en-US" sz="1000">
              <a:latin typeface="Calibri" pitchFamily="-112" charset="0"/>
            </a:endParaRPr>
          </a:p>
        </p:txBody>
      </p:sp>
      <p:sp>
        <p:nvSpPr>
          <p:cNvPr id="33808" name="Rectangle 51"/>
          <p:cNvSpPr>
            <a:spLocks noChangeArrowheads="1"/>
          </p:cNvSpPr>
          <p:nvPr/>
        </p:nvSpPr>
        <p:spPr bwMode="auto">
          <a:xfrm>
            <a:off x="1241425" y="2389188"/>
            <a:ext cx="12620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000">
                <a:latin typeface="Calibri" pitchFamily="-112" charset="0"/>
                <a:cs typeface="Times New Roman" pitchFamily="1" charset="0"/>
              </a:rPr>
              <a:t>the two sides </a:t>
            </a:r>
            <a:r>
              <a:rPr lang="en-US" altLang="en-US" sz="1000" b="1">
                <a:latin typeface="Calibri" pitchFamily="-112" charset="0"/>
                <a:cs typeface="Times New Roman" pitchFamily="1" charset="0"/>
              </a:rPr>
              <a:t>can and </a:t>
            </a:r>
            <a:r>
              <a:rPr lang="en-US" altLang="en-US" sz="1000" b="1" u="sng">
                <a:latin typeface="Calibri" pitchFamily="-112" charset="0"/>
                <a:cs typeface="Times New Roman" pitchFamily="1" charset="0"/>
              </a:rPr>
              <a:t>DO</a:t>
            </a:r>
            <a:r>
              <a:rPr lang="en-US" altLang="en-US" sz="1000" b="1">
                <a:latin typeface="Calibri" pitchFamily="-112" charset="0"/>
                <a:cs typeface="Times New Roman" pitchFamily="1" charset="0"/>
              </a:rPr>
              <a:t> </a:t>
            </a:r>
            <a:r>
              <a:rPr lang="en-US" altLang="en-US" sz="1000">
                <a:latin typeface="Calibri" pitchFamily="-112" charset="0"/>
                <a:cs typeface="Times New Roman" pitchFamily="1" charset="0"/>
              </a:rPr>
              <a:t>unify</a:t>
            </a:r>
            <a:endParaRPr lang="en-US" altLang="en-US" sz="1000">
              <a:latin typeface="Calibri" pitchFamily="-112" charset="0"/>
            </a:endParaRPr>
          </a:p>
        </p:txBody>
      </p:sp>
      <p:sp>
        <p:nvSpPr>
          <p:cNvPr id="33809" name="Rectangle 51"/>
          <p:cNvSpPr>
            <a:spLocks noChangeArrowheads="1"/>
          </p:cNvSpPr>
          <p:nvPr/>
        </p:nvSpPr>
        <p:spPr bwMode="auto">
          <a:xfrm>
            <a:off x="4179888" y="2373313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000">
                <a:latin typeface="Calibri" pitchFamily="-112" charset="0"/>
                <a:cs typeface="Times New Roman" pitchFamily="1" charset="0"/>
              </a:rPr>
              <a:t>the two sides are the </a:t>
            </a:r>
            <a:r>
              <a:rPr lang="en-US" altLang="en-US" sz="1000" b="1" i="1">
                <a:latin typeface="Calibri" pitchFamily="-112" charset="0"/>
                <a:cs typeface="Times New Roman" pitchFamily="1" charset="0"/>
              </a:rPr>
              <a:t>same</a:t>
            </a:r>
            <a:r>
              <a:rPr lang="en-US" altLang="en-US" sz="1000">
                <a:latin typeface="Calibri" pitchFamily="-112" charset="0"/>
                <a:cs typeface="Times New Roman" pitchFamily="1" charset="0"/>
              </a:rPr>
              <a:t> structure</a:t>
            </a:r>
            <a:endParaRPr lang="en-US" altLang="en-US" sz="1000">
              <a:latin typeface="Calibri" pitchFamily="-112" charset="0"/>
            </a:endParaRPr>
          </a:p>
        </p:txBody>
      </p:sp>
      <p:sp>
        <p:nvSpPr>
          <p:cNvPr id="33810" name="Rectangle 51"/>
          <p:cNvSpPr>
            <a:spLocks noChangeArrowheads="1"/>
          </p:cNvSpPr>
          <p:nvPr/>
        </p:nvSpPr>
        <p:spPr bwMode="auto">
          <a:xfrm>
            <a:off x="4268788" y="3394075"/>
            <a:ext cx="137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000">
                <a:latin typeface="Calibri" pitchFamily="-112" charset="0"/>
                <a:cs typeface="Times New Roman" pitchFamily="1" charset="0"/>
              </a:rPr>
              <a:t>the two sides are </a:t>
            </a:r>
            <a:r>
              <a:rPr lang="en-US" altLang="en-US" sz="1000" b="1" i="1">
                <a:latin typeface="Calibri" pitchFamily="-112" charset="0"/>
                <a:cs typeface="Times New Roman" pitchFamily="1" charset="0"/>
              </a:rPr>
              <a:t>different </a:t>
            </a:r>
            <a:r>
              <a:rPr lang="en-US" altLang="en-US" sz="1000">
                <a:latin typeface="Calibri" pitchFamily="-112" charset="0"/>
                <a:cs typeface="Times New Roman" pitchFamily="1" charset="0"/>
              </a:rPr>
              <a:t>structures</a:t>
            </a:r>
            <a:endParaRPr lang="en-US" altLang="en-US" sz="1000">
              <a:latin typeface="Calibri" pitchFamily="-112" charset="0"/>
            </a:endParaRPr>
          </a:p>
        </p:txBody>
      </p:sp>
      <p:sp>
        <p:nvSpPr>
          <p:cNvPr id="33811" name="Rectangle 51"/>
          <p:cNvSpPr>
            <a:spLocks noChangeArrowheads="1"/>
          </p:cNvSpPr>
          <p:nvPr/>
        </p:nvSpPr>
        <p:spPr bwMode="auto">
          <a:xfrm>
            <a:off x="1265238" y="3395663"/>
            <a:ext cx="1219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000">
                <a:latin typeface="Calibri" pitchFamily="-112" charset="0"/>
                <a:cs typeface="Times New Roman" pitchFamily="1" charset="0"/>
              </a:rPr>
              <a:t>the two sides </a:t>
            </a:r>
            <a:r>
              <a:rPr lang="en-US" altLang="en-US" sz="1000" b="1">
                <a:latin typeface="Calibri" pitchFamily="-112" charset="0"/>
                <a:cs typeface="Times New Roman" pitchFamily="1" charset="0"/>
              </a:rPr>
              <a:t>can't </a:t>
            </a:r>
            <a:r>
              <a:rPr lang="en-US" altLang="en-US" sz="1000">
                <a:latin typeface="Calibri" pitchFamily="-112" charset="0"/>
                <a:cs typeface="Times New Roman" pitchFamily="1" charset="0"/>
              </a:rPr>
              <a:t>unify (or this fails)</a:t>
            </a:r>
            <a:endParaRPr lang="en-US" altLang="en-US" sz="1000">
              <a:latin typeface="Calibri" pitchFamily="-112" charset="0"/>
            </a:endParaRPr>
          </a:p>
        </p:txBody>
      </p:sp>
      <p:sp>
        <p:nvSpPr>
          <p:cNvPr id="33812" name="Rectangle 48"/>
          <p:cNvSpPr>
            <a:spLocks noChangeArrowheads="1"/>
          </p:cNvSpPr>
          <p:nvPr/>
        </p:nvSpPr>
        <p:spPr bwMode="auto">
          <a:xfrm>
            <a:off x="6105525" y="2244725"/>
            <a:ext cx="67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2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\+</a:t>
            </a:r>
            <a:endParaRPr lang="en-US" altLang="en-US" sz="3200" b="1">
              <a:latin typeface="Courier New" pitchFamily="1" charset="0"/>
              <a:cs typeface="Courier New" pitchFamily="1" charset="0"/>
            </a:endParaRPr>
          </a:p>
        </p:txBody>
      </p:sp>
      <p:grpSp>
        <p:nvGrpSpPr>
          <p:cNvPr id="33813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07425" y="2066925"/>
            <a:ext cx="404813" cy="411163"/>
            <a:chOff x="2928" y="1051"/>
            <a:chExt cx="840" cy="957"/>
          </a:xfrm>
        </p:grpSpPr>
        <p:sp>
          <p:nvSpPr>
            <p:cNvPr id="33829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0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31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32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33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34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35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36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37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3838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4" name="Text Box 32"/>
          <p:cNvSpPr txBox="1">
            <a:spLocks noChangeArrowheads="1"/>
          </p:cNvSpPr>
          <p:nvPr/>
        </p:nvSpPr>
        <p:spPr bwMode="auto">
          <a:xfrm>
            <a:off x="7110413" y="18732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9900"/>
                </a:solidFill>
                <a:latin typeface="Comic Sans MS" pitchFamily="1" charset="0"/>
              </a:rPr>
              <a:t>Not all equals are created equal !</a:t>
            </a:r>
          </a:p>
        </p:txBody>
      </p:sp>
      <p:grpSp>
        <p:nvGrpSpPr>
          <p:cNvPr id="33815" name="Group 19"/>
          <p:cNvGrpSpPr>
            <a:grpSpLocks/>
          </p:cNvGrpSpPr>
          <p:nvPr/>
        </p:nvGrpSpPr>
        <p:grpSpPr bwMode="auto">
          <a:xfrm>
            <a:off x="8607425" y="6372225"/>
            <a:ext cx="381000" cy="381000"/>
            <a:chOff x="1824" y="4512"/>
            <a:chExt cx="528" cy="241"/>
          </a:xfrm>
        </p:grpSpPr>
        <p:sp>
          <p:nvSpPr>
            <p:cNvPr id="33817" name="Freeform 20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Oval 21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9" name="Oval 22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0" name="Oval 23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1" name="Oval 24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2" name="Oval 25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3" name="Oval 26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4" name="Oval 27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5" name="Freeform 28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Freeform 29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AutoShape 30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8" name="AutoShape 31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3816" name="Rectangle 81"/>
          <p:cNvSpPr>
            <a:spLocks noChangeArrowheads="1"/>
          </p:cNvSpPr>
          <p:nvPr/>
        </p:nvSpPr>
        <p:spPr bwMode="auto">
          <a:xfrm>
            <a:off x="6981825" y="2366963"/>
            <a:ext cx="506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latin typeface="Calibri" pitchFamily="-112" charset="0"/>
                <a:cs typeface="Times New Roman" pitchFamily="1" charset="0"/>
              </a:rPr>
              <a:t>not</a:t>
            </a:r>
            <a:endParaRPr lang="en-US" altLang="en-US"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22250" y="117475"/>
            <a:ext cx="429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200">
                <a:solidFill>
                  <a:schemeClr val="tx1"/>
                </a:solidFill>
                <a:cs typeface="Times New Roman" pitchFamily="1" charset="0"/>
              </a:rPr>
              <a:t>Stay positive! </a:t>
            </a: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990600" y="19812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rel(X,Y) :-  anc(A,X), anc(A,Y).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3400" y="1447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Here is the "related" predicate: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400" y="30607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Suppose only non-relatives can marry. How well will this work?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90600" y="36703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canMarry(X,Y) :- </a:t>
            </a:r>
            <a:r>
              <a:rPr lang="en-US" altLang="en-US" sz="2400" b="1">
                <a:solidFill>
                  <a:srgbClr val="C00000"/>
                </a:solidFill>
                <a:latin typeface="Courier New" pitchFamily="1" charset="0"/>
              </a:rPr>
              <a:t>\+</a:t>
            </a: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rel(X,Y).</a:t>
            </a:r>
          </a:p>
        </p:txBody>
      </p:sp>
      <p:grpSp>
        <p:nvGrpSpPr>
          <p:cNvPr id="34824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69300" y="3733800"/>
            <a:ext cx="533400" cy="609600"/>
            <a:chOff x="2928" y="1051"/>
            <a:chExt cx="840" cy="957"/>
          </a:xfrm>
        </p:grpSpPr>
        <p:sp>
          <p:nvSpPr>
            <p:cNvPr id="34829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31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32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33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34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35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36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37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4838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5" name="Text Box 32"/>
          <p:cNvSpPr txBox="1">
            <a:spLocks noChangeArrowheads="1"/>
          </p:cNvSpPr>
          <p:nvPr/>
        </p:nvSpPr>
        <p:spPr bwMode="auto">
          <a:xfrm>
            <a:off x="7070725" y="3703638"/>
            <a:ext cx="1300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8000"/>
                </a:solidFill>
                <a:latin typeface="Calibri" pitchFamily="-112" charset="0"/>
              </a:rPr>
              <a:t>That is </a:t>
            </a:r>
            <a:r>
              <a:rPr lang="en-US" altLang="en-US" sz="1200" i="1">
                <a:solidFill>
                  <a:srgbClr val="008000"/>
                </a:solidFill>
                <a:latin typeface="Calibri" pitchFamily="-112" charset="0"/>
              </a:rPr>
              <a:t>not </a:t>
            </a:r>
            <a:r>
              <a:rPr lang="en-US" altLang="en-US" sz="1200">
                <a:solidFill>
                  <a:srgbClr val="008000"/>
                </a:solidFill>
                <a:latin typeface="Calibri" pitchFamily="-112" charset="0"/>
              </a:rPr>
              <a:t>not!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33400" y="48768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Can we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generate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marriageable pairs?</a:t>
            </a:r>
          </a:p>
        </p:txBody>
      </p:sp>
      <p:sp>
        <p:nvSpPr>
          <p:cNvPr id="34827" name="Text Box 7"/>
          <p:cNvSpPr txBox="1">
            <a:spLocks noChangeArrowheads="1"/>
          </p:cNvSpPr>
          <p:nvPr/>
        </p:nvSpPr>
        <p:spPr bwMode="auto">
          <a:xfrm>
            <a:off x="977900" y="5499100"/>
            <a:ext cx="793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canMarry(X,Y) :-               </a:t>
            </a:r>
            <a:r>
              <a:rPr lang="en-US" altLang="en-US" sz="2400" b="1">
                <a:solidFill>
                  <a:srgbClr val="C00000"/>
                </a:solidFill>
                <a:latin typeface="Courier New" pitchFamily="1" charset="0"/>
              </a:rPr>
              <a:t>\+</a:t>
            </a: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rel(X,Y).</a:t>
            </a:r>
          </a:p>
        </p:txBody>
      </p:sp>
      <p:sp>
        <p:nvSpPr>
          <p:cNvPr id="34828" name="Rectangle 26"/>
          <p:cNvSpPr>
            <a:spLocks noChangeArrowheads="1"/>
          </p:cNvSpPr>
          <p:nvPr/>
        </p:nvSpPr>
        <p:spPr bwMode="auto">
          <a:xfrm>
            <a:off x="4252913" y="261938"/>
            <a:ext cx="41290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Negated predicates need </a:t>
            </a:r>
            <a:r>
              <a:rPr lang="en-US" altLang="en-US" b="1" i="1">
                <a:solidFill>
                  <a:schemeClr val="tx1"/>
                </a:solidFill>
                <a:cs typeface="Times New Roman" pitchFamily="1" charset="0"/>
              </a:rPr>
              <a:t>bound</a:t>
            </a:r>
            <a:r>
              <a:rPr lang="en-US" altLang="en-US">
                <a:solidFill>
                  <a:schemeClr val="tx1"/>
                </a:solidFill>
                <a:cs typeface="Times New Roman" pitchFamily="1" charset="0"/>
              </a:rPr>
              <a:t> variables – defer them until the end!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97"/>
          <p:cNvSpPr txBox="1">
            <a:spLocks noChangeArrowheads="1"/>
          </p:cNvSpPr>
          <p:nvPr/>
        </p:nvSpPr>
        <p:spPr bwMode="auto">
          <a:xfrm>
            <a:off x="1143000" y="609600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800">
                <a:latin typeface="Comic Sans MS" pitchFamily="1" charset="0"/>
              </a:rPr>
              <a:t>What's wrong </a:t>
            </a:r>
            <a:r>
              <a:rPr lang="en-US" altLang="en-US" sz="4800" b="1" i="1">
                <a:latin typeface="Comic Sans MS" pitchFamily="1" charset="0"/>
              </a:rPr>
              <a:t>here </a:t>
            </a:r>
            <a:r>
              <a:rPr lang="en-US" altLang="en-US" sz="4800">
                <a:latin typeface="Comic Sans MS" pitchFamily="1" charset="0"/>
              </a:rPr>
              <a:t>?</a:t>
            </a:r>
          </a:p>
        </p:txBody>
      </p:sp>
      <p:sp>
        <p:nvSpPr>
          <p:cNvPr id="35843" name="Rectangle 43"/>
          <p:cNvSpPr>
            <a:spLocks noChangeArrowheads="1"/>
          </p:cNvSpPr>
          <p:nvPr/>
        </p:nvSpPr>
        <p:spPr bwMode="auto">
          <a:xfrm>
            <a:off x="381000" y="24384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s-ES" altLang="en-US" sz="36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sibs(X, Y) :-  parent (P,X), 				  parent (P,Y),  	       	  X \== Y.</a:t>
            </a:r>
          </a:p>
        </p:txBody>
      </p:sp>
      <p:sp>
        <p:nvSpPr>
          <p:cNvPr id="35844" name="Text Box 97"/>
          <p:cNvSpPr txBox="1">
            <a:spLocks noChangeArrowheads="1"/>
          </p:cNvSpPr>
          <p:nvPr/>
        </p:nvSpPr>
        <p:spPr bwMode="auto">
          <a:xfrm>
            <a:off x="4648200" y="60960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2400" i="1">
                <a:solidFill>
                  <a:srgbClr val="C00000"/>
                </a:solidFill>
                <a:latin typeface="Comic Sans MS" pitchFamily="1" charset="0"/>
              </a:rPr>
              <a:t>Nothing</a:t>
            </a:r>
            <a:r>
              <a:rPr lang="en-US" altLang="en-US" sz="2400">
                <a:solidFill>
                  <a:srgbClr val="C00000"/>
                </a:solidFill>
                <a:latin typeface="Comic Sans MS" pitchFamily="1" charset="0"/>
              </a:rPr>
              <a:t> is wrong…</a:t>
            </a:r>
          </a:p>
        </p:txBody>
      </p:sp>
      <p:pic>
        <p:nvPicPr>
          <p:cNvPr id="35845" name="Picture 2" descr="homer-simpson-the-sc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286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97"/>
          <p:cNvSpPr txBox="1">
            <a:spLocks noChangeArrowheads="1"/>
          </p:cNvSpPr>
          <p:nvPr/>
        </p:nvSpPr>
        <p:spPr bwMode="auto">
          <a:xfrm>
            <a:off x="1524000" y="6858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800">
                <a:latin typeface="Comic Sans MS" pitchFamily="1" charset="0"/>
              </a:rPr>
              <a:t>What's wrong here?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6172200" y="1600200"/>
            <a:ext cx="838200" cy="2895600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868" name="Text Box 97"/>
          <p:cNvSpPr txBox="1">
            <a:spLocks noChangeArrowheads="1"/>
          </p:cNvSpPr>
          <p:nvPr/>
        </p:nvSpPr>
        <p:spPr bwMode="auto">
          <a:xfrm>
            <a:off x="4953000" y="5967413"/>
            <a:ext cx="4038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2400" i="1">
                <a:solidFill>
                  <a:srgbClr val="C00000"/>
                </a:solidFill>
                <a:latin typeface="Comic Sans MS" pitchFamily="1" charset="0"/>
              </a:rPr>
              <a:t>Nothing</a:t>
            </a:r>
            <a:r>
              <a:rPr lang="en-US" altLang="en-US" sz="2400">
                <a:solidFill>
                  <a:srgbClr val="C00000"/>
                </a:solidFill>
                <a:latin typeface="Comic Sans MS" pitchFamily="1" charset="0"/>
              </a:rPr>
              <a:t>  </a:t>
            </a:r>
            <a:r>
              <a:rPr lang="en-US" altLang="en-US" sz="4200">
                <a:solidFill>
                  <a:srgbClr val="C00000"/>
                </a:solidFill>
                <a:latin typeface="Comic Sans MS" pitchFamily="1" charset="0"/>
              </a:rPr>
              <a:t>IS</a:t>
            </a:r>
            <a:r>
              <a:rPr lang="en-US" altLang="en-US" sz="2400">
                <a:solidFill>
                  <a:srgbClr val="C00000"/>
                </a:solidFill>
                <a:latin typeface="Comic Sans MS" pitchFamily="1" charset="0"/>
              </a:rPr>
              <a:t> wrong…</a:t>
            </a:r>
          </a:p>
        </p:txBody>
      </p:sp>
      <p:cxnSp>
        <p:nvCxnSpPr>
          <p:cNvPr id="36869" name="Straight Arrow Connector 6"/>
          <p:cNvCxnSpPr>
            <a:cxnSpLocks noChangeShapeType="1"/>
          </p:cNvCxnSpPr>
          <p:nvPr/>
        </p:nvCxnSpPr>
        <p:spPr bwMode="auto">
          <a:xfrm rot="16200000" flipV="1">
            <a:off x="6553200" y="4953000"/>
            <a:ext cx="1219200" cy="60960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0" name="Rectangle 43"/>
          <p:cNvSpPr>
            <a:spLocks noChangeArrowheads="1"/>
          </p:cNvSpPr>
          <p:nvPr/>
        </p:nvSpPr>
        <p:spPr bwMode="auto">
          <a:xfrm>
            <a:off x="381000" y="24384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s-ES" altLang="en-US" sz="36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sibs(X, Y) :-  parent (P,X), 				  parent (P,Y),  	       	  X \== Y.</a:t>
            </a:r>
          </a:p>
        </p:txBody>
      </p:sp>
      <p:pic>
        <p:nvPicPr>
          <p:cNvPr id="36871" name="Picture 2" descr="homer-simpson-the-sc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286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436563" y="1114425"/>
            <a:ext cx="8218487" cy="180975"/>
            <a:chOff x="295" y="1311"/>
            <a:chExt cx="5177" cy="114"/>
          </a:xfrm>
        </p:grpSpPr>
        <p:sp>
          <p:nvSpPr>
            <p:cNvPr id="3789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89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706438" y="2286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 i="1">
                <a:solidFill>
                  <a:schemeClr val="tx1"/>
                </a:solidFill>
                <a:cs typeface="Times New Roman" pitchFamily="1" charset="0"/>
              </a:rPr>
              <a:t>Watch out!   </a:t>
            </a:r>
            <a:r>
              <a:rPr lang="en-US" altLang="en-US" sz="32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oldest</a:t>
            </a:r>
          </a:p>
        </p:txBody>
      </p:sp>
      <p:sp>
        <p:nvSpPr>
          <p:cNvPr id="37892" name="Rectangle 18"/>
          <p:cNvSpPr>
            <a:spLocks noChangeArrowheads="1"/>
          </p:cNvSpPr>
          <p:nvPr/>
        </p:nvSpPr>
        <p:spPr bwMode="auto">
          <a:xfrm>
            <a:off x="207963" y="4244975"/>
            <a:ext cx="173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chemeClr val="tx1"/>
                </a:solidFill>
                <a:cs typeface="Times New Roman" pitchFamily="1" charset="0"/>
              </a:rPr>
              <a:t>We want </a:t>
            </a:r>
            <a:r>
              <a:rPr lang="en-US" altLang="en-US" sz="1200" b="1">
                <a:solidFill>
                  <a:schemeClr val="tx1"/>
                </a:solidFill>
                <a:latin typeface="Courier New" pitchFamily="1" charset="0"/>
                <a:cs typeface="Times New Roman" pitchFamily="1" charset="0"/>
              </a:rPr>
              <a:t>oldest(X)</a:t>
            </a:r>
            <a:r>
              <a:rPr lang="en-US" altLang="en-US" sz="1200" b="1">
                <a:solidFill>
                  <a:schemeClr val="tx1"/>
                </a:solidFill>
                <a:cs typeface="Times New Roman" pitchFamily="1" charset="0"/>
              </a:rPr>
              <a:t> to answer </a:t>
            </a:r>
            <a:r>
              <a:rPr lang="en-US" altLang="en-US" sz="1200">
                <a:solidFill>
                  <a:schemeClr val="tx1"/>
                </a:solidFill>
                <a:latin typeface="Helvetica" pitchFamily="1" charset="0"/>
                <a:cs typeface="Times New Roman" pitchFamily="1" charset="0"/>
              </a:rPr>
              <a:t>skugerina</a:t>
            </a:r>
            <a:r>
              <a:rPr lang="en-US" altLang="en-US" sz="1200" b="1">
                <a:solidFill>
                  <a:schemeClr val="tx1"/>
                </a:solidFill>
                <a:cs typeface="Times New Roman" pitchFamily="1" charset="0"/>
              </a:rPr>
              <a:t>:</a:t>
            </a:r>
          </a:p>
        </p:txBody>
      </p:sp>
      <p:sp>
        <p:nvSpPr>
          <p:cNvPr id="37893" name="Rectangle 54"/>
          <p:cNvSpPr>
            <a:spLocks noChangeArrowheads="1"/>
          </p:cNvSpPr>
          <p:nvPr/>
        </p:nvSpPr>
        <p:spPr bwMode="auto">
          <a:xfrm>
            <a:off x="914400" y="5105400"/>
            <a:ext cx="979488" cy="609600"/>
          </a:xfrm>
          <a:prstGeom prst="rect">
            <a:avLst/>
          </a:prstGeom>
          <a:noFill/>
          <a:ln w="7620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skugerina</a:t>
            </a:r>
          </a:p>
        </p:txBody>
      </p:sp>
      <p:sp>
        <p:nvSpPr>
          <p:cNvPr id="37894" name="Text Box 74"/>
          <p:cNvSpPr txBox="1">
            <a:spLocks noChangeArrowheads="1"/>
          </p:cNvSpPr>
          <p:nvPr/>
        </p:nvSpPr>
        <p:spPr bwMode="auto">
          <a:xfrm>
            <a:off x="1485900" y="5091113"/>
            <a:ext cx="438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101</a:t>
            </a:r>
          </a:p>
        </p:txBody>
      </p:sp>
      <p:sp>
        <p:nvSpPr>
          <p:cNvPr id="37895" name="Rectangle 17"/>
          <p:cNvSpPr>
            <a:spLocks noChangeArrowheads="1"/>
          </p:cNvSpPr>
          <p:nvPr/>
        </p:nvSpPr>
        <p:spPr bwMode="auto">
          <a:xfrm>
            <a:off x="427038" y="1798638"/>
            <a:ext cx="286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oldest(X) :-</a:t>
            </a:r>
          </a:p>
        </p:txBody>
      </p:sp>
      <p:pic>
        <p:nvPicPr>
          <p:cNvPr id="12" name="Picture 11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267200"/>
            <a:ext cx="6019800" cy="23399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436563" y="1114425"/>
            <a:ext cx="8218487" cy="180975"/>
            <a:chOff x="295" y="1311"/>
            <a:chExt cx="5177" cy="114"/>
          </a:xfrm>
        </p:grpSpPr>
        <p:sp>
          <p:nvSpPr>
            <p:cNvPr id="3892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2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706438" y="2286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 i="1">
                <a:solidFill>
                  <a:schemeClr val="tx1"/>
                </a:solidFill>
                <a:cs typeface="Times New Roman" pitchFamily="1" charset="0"/>
              </a:rPr>
              <a:t>Watch out!   </a:t>
            </a:r>
            <a:r>
              <a:rPr lang="en-US" altLang="en-US" sz="32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oldest</a:t>
            </a:r>
          </a:p>
        </p:txBody>
      </p:sp>
      <p:sp>
        <p:nvSpPr>
          <p:cNvPr id="38916" name="Rectangle 17"/>
          <p:cNvSpPr>
            <a:spLocks noChangeArrowheads="1"/>
          </p:cNvSpPr>
          <p:nvPr/>
        </p:nvSpPr>
        <p:spPr bwMode="auto">
          <a:xfrm>
            <a:off x="427038" y="311943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oldest(X) :- age(X,AX), age(Y,AY), AX &gt; AY.</a:t>
            </a:r>
          </a:p>
        </p:txBody>
      </p:sp>
      <p:sp>
        <p:nvSpPr>
          <p:cNvPr id="38917" name="Rectangle 18"/>
          <p:cNvSpPr>
            <a:spLocks noChangeArrowheads="1"/>
          </p:cNvSpPr>
          <p:nvPr/>
        </p:nvSpPr>
        <p:spPr bwMode="auto">
          <a:xfrm>
            <a:off x="3276600" y="2466975"/>
            <a:ext cx="2428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rgbClr val="9900CC"/>
                </a:solidFill>
                <a:cs typeface="Times New Roman" pitchFamily="1" charset="0"/>
              </a:rPr>
              <a:t>What's wrong with each of these ?</a:t>
            </a:r>
          </a:p>
        </p:txBody>
      </p:sp>
      <p:sp>
        <p:nvSpPr>
          <p:cNvPr id="38918" name="Rectangle 17"/>
          <p:cNvSpPr>
            <a:spLocks noChangeArrowheads="1"/>
          </p:cNvSpPr>
          <p:nvPr/>
        </p:nvSpPr>
        <p:spPr bwMode="auto">
          <a:xfrm>
            <a:off x="427038" y="1676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oldest(X) :- AX &gt; AY, age(X,AX), age(Y,AY).</a:t>
            </a:r>
          </a:p>
        </p:txBody>
      </p:sp>
      <p:sp>
        <p:nvSpPr>
          <p:cNvPr id="38919" name="Rectangle 18"/>
          <p:cNvSpPr>
            <a:spLocks noChangeArrowheads="1"/>
          </p:cNvSpPr>
          <p:nvPr/>
        </p:nvSpPr>
        <p:spPr bwMode="auto">
          <a:xfrm>
            <a:off x="207963" y="4244975"/>
            <a:ext cx="173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chemeClr val="tx1"/>
                </a:solidFill>
                <a:cs typeface="Times New Roman" pitchFamily="1" charset="0"/>
              </a:rPr>
              <a:t>We want </a:t>
            </a:r>
            <a:r>
              <a:rPr lang="en-US" altLang="en-US" sz="1200" b="1">
                <a:solidFill>
                  <a:schemeClr val="tx1"/>
                </a:solidFill>
                <a:latin typeface="Courier New" pitchFamily="1" charset="0"/>
                <a:cs typeface="Times New Roman" pitchFamily="1" charset="0"/>
              </a:rPr>
              <a:t>oldest(X)</a:t>
            </a:r>
            <a:r>
              <a:rPr lang="en-US" altLang="en-US" sz="1200" b="1">
                <a:solidFill>
                  <a:schemeClr val="tx1"/>
                </a:solidFill>
                <a:cs typeface="Times New Roman" pitchFamily="1" charset="0"/>
              </a:rPr>
              <a:t> to answer </a:t>
            </a:r>
            <a:r>
              <a:rPr lang="en-US" altLang="en-US" sz="1200">
                <a:solidFill>
                  <a:schemeClr val="tx1"/>
                </a:solidFill>
                <a:latin typeface="Helvetica" pitchFamily="1" charset="0"/>
                <a:cs typeface="Times New Roman" pitchFamily="1" charset="0"/>
              </a:rPr>
              <a:t>skugerina</a:t>
            </a:r>
            <a:r>
              <a:rPr lang="en-US" altLang="en-US" sz="1200" b="1">
                <a:solidFill>
                  <a:schemeClr val="tx1"/>
                </a:solidFill>
                <a:cs typeface="Times New Roman" pitchFamily="1" charset="0"/>
              </a:rPr>
              <a:t>:</a:t>
            </a:r>
          </a:p>
        </p:txBody>
      </p:sp>
      <p:sp>
        <p:nvSpPr>
          <p:cNvPr id="38920" name="Rectangle 54"/>
          <p:cNvSpPr>
            <a:spLocks noChangeArrowheads="1"/>
          </p:cNvSpPr>
          <p:nvPr/>
        </p:nvSpPr>
        <p:spPr bwMode="auto">
          <a:xfrm>
            <a:off x="914400" y="5105400"/>
            <a:ext cx="979488" cy="609600"/>
          </a:xfrm>
          <a:prstGeom prst="rect">
            <a:avLst/>
          </a:prstGeom>
          <a:noFill/>
          <a:ln w="7620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Helvetica" pitchFamily="1" charset="0"/>
              </a:rPr>
              <a:t>skugerina</a:t>
            </a:r>
          </a:p>
        </p:txBody>
      </p:sp>
      <p:sp>
        <p:nvSpPr>
          <p:cNvPr id="38921" name="Text Box 74"/>
          <p:cNvSpPr txBox="1">
            <a:spLocks noChangeArrowheads="1"/>
          </p:cNvSpPr>
          <p:nvPr/>
        </p:nvSpPr>
        <p:spPr bwMode="auto">
          <a:xfrm>
            <a:off x="1485900" y="5091113"/>
            <a:ext cx="438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000FF"/>
                </a:solidFill>
                <a:latin typeface="Arial" charset="0"/>
              </a:rPr>
              <a:t>101</a:t>
            </a:r>
          </a:p>
        </p:txBody>
      </p:sp>
      <p:pic>
        <p:nvPicPr>
          <p:cNvPr id="15" name="Picture 1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267200"/>
            <a:ext cx="6019800" cy="23399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36563" y="1114425"/>
            <a:ext cx="8218487" cy="180975"/>
            <a:chOff x="295" y="1311"/>
            <a:chExt cx="5177" cy="114"/>
          </a:xfrm>
        </p:grpSpPr>
        <p:sp>
          <p:nvSpPr>
            <p:cNvPr id="399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706438" y="2286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Rescued! </a:t>
            </a:r>
            <a:r>
              <a:rPr lang="en-US" altLang="en-US" sz="4400" b="1" i="1">
                <a:solidFill>
                  <a:schemeClr val="tx1"/>
                </a:solidFill>
                <a:cs typeface="Times New Roman" pitchFamily="1" charset="0"/>
              </a:rPr>
              <a:t> Not.</a:t>
            </a:r>
            <a:endParaRPr lang="en-US" altLang="en-US" sz="4400">
              <a:solidFill>
                <a:schemeClr val="tx1"/>
              </a:solidFill>
              <a:cs typeface="Times New Roman" pitchFamily="1" charset="0"/>
            </a:endParaRPr>
          </a:p>
        </p:txBody>
      </p:sp>
      <p:sp>
        <p:nvSpPr>
          <p:cNvPr id="39940" name="Rectangle 17"/>
          <p:cNvSpPr>
            <a:spLocks noChangeArrowheads="1"/>
          </p:cNvSpPr>
          <p:nvPr/>
        </p:nvSpPr>
        <p:spPr bwMode="auto">
          <a:xfrm>
            <a:off x="304800" y="21336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C00000"/>
                </a:solidFill>
                <a:latin typeface="Courier New" pitchFamily="1" charset="0"/>
              </a:rPr>
              <a:t>notoldest</a:t>
            </a: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(X) :- age(X,AX), age(Y,AY), AX </a:t>
            </a:r>
            <a:r>
              <a:rPr lang="en-US" altLang="en-US" sz="2400" b="1">
                <a:solidFill>
                  <a:srgbClr val="C00000"/>
                </a:solidFill>
                <a:latin typeface="Courier New" pitchFamily="1" charset="0"/>
              </a:rPr>
              <a:t>&lt; </a:t>
            </a: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AY.</a:t>
            </a: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304800" y="2884488"/>
            <a:ext cx="830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oldest(X) :-   age(X,AX), </a:t>
            </a:r>
            <a:r>
              <a:rPr lang="en-US" altLang="en-US" sz="2400" b="1">
                <a:solidFill>
                  <a:srgbClr val="C00000"/>
                </a:solidFill>
                <a:latin typeface="Courier New" pitchFamily="1" charset="0"/>
              </a:rPr>
              <a:t>\+notoldest</a:t>
            </a: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(X).</a:t>
            </a:r>
          </a:p>
        </p:txBody>
      </p:sp>
      <p:sp>
        <p:nvSpPr>
          <p:cNvPr id="39942" name="Rectangle 18"/>
          <p:cNvSpPr>
            <a:spLocks noChangeArrowheads="1"/>
          </p:cNvSpPr>
          <p:nvPr/>
        </p:nvSpPr>
        <p:spPr bwMode="auto">
          <a:xfrm>
            <a:off x="2157413" y="4003675"/>
            <a:ext cx="2479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100" b="1">
                <a:solidFill>
                  <a:srgbClr val="C00000"/>
                </a:solidFill>
                <a:cs typeface="Times New Roman" pitchFamily="1" charset="0"/>
              </a:rPr>
              <a:t>Why is this needed?</a:t>
            </a:r>
          </a:p>
        </p:txBody>
      </p:sp>
      <p:sp>
        <p:nvSpPr>
          <p:cNvPr id="39943" name="Up Arrow 15"/>
          <p:cNvSpPr>
            <a:spLocks noChangeArrowheads="1"/>
          </p:cNvSpPr>
          <p:nvPr/>
        </p:nvSpPr>
        <p:spPr bwMode="auto">
          <a:xfrm>
            <a:off x="3225800" y="3524250"/>
            <a:ext cx="381000" cy="457200"/>
          </a:xfrm>
          <a:prstGeom prst="up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39944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58200" y="5943600"/>
            <a:ext cx="457200" cy="533400"/>
            <a:chOff x="2928" y="1051"/>
            <a:chExt cx="840" cy="957"/>
          </a:xfrm>
        </p:grpSpPr>
        <p:sp>
          <p:nvSpPr>
            <p:cNvPr id="39947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9949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9950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9951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9952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9953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9954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9955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9956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" name="Text Box 32"/>
          <p:cNvSpPr txBox="1">
            <a:spLocks noChangeArrowheads="1"/>
          </p:cNvSpPr>
          <p:nvPr/>
        </p:nvSpPr>
        <p:spPr bwMode="auto">
          <a:xfrm>
            <a:off x="6858000" y="56388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9900"/>
                </a:solidFill>
                <a:latin typeface="Comic Sans MS" pitchFamily="1" charset="0"/>
              </a:rPr>
              <a:t>Well, I'm feeling negative about Prolog about now...</a:t>
            </a:r>
          </a:p>
        </p:txBody>
      </p:sp>
      <p:sp>
        <p:nvSpPr>
          <p:cNvPr id="39946" name="Rectangle 18"/>
          <p:cNvSpPr>
            <a:spLocks noChangeArrowheads="1"/>
          </p:cNvSpPr>
          <p:nvPr/>
        </p:nvSpPr>
        <p:spPr bwMode="auto">
          <a:xfrm>
            <a:off x="1795463" y="4481513"/>
            <a:ext cx="32305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>
                <a:solidFill>
                  <a:schemeClr val="tx1"/>
                </a:solidFill>
                <a:cs typeface="Times New Roman" pitchFamily="1" charset="0"/>
              </a:rPr>
              <a:t>and why will Prolog complain about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1"/>
          <p:cNvSpPr txBox="1">
            <a:spLocks noChangeArrowheads="1"/>
          </p:cNvSpPr>
          <p:nvPr/>
        </p:nvSpPr>
        <p:spPr bwMode="auto">
          <a:xfrm>
            <a:off x="1257300" y="336352"/>
            <a:ext cx="68199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cs60( </a:t>
            </a:r>
            <a:r>
              <a:rPr lang="en-US" altLang="en-US" sz="4200" b="1" dirty="0">
                <a:solidFill>
                  <a:srgbClr val="009200"/>
                </a:solidFill>
                <a:latin typeface="Courier New" pitchFamily="1" charset="0"/>
                <a:cs typeface="Courier New" pitchFamily="1" charset="0"/>
              </a:rPr>
              <a:t>Day</a:t>
            </a:r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, </a:t>
            </a:r>
            <a:r>
              <a:rPr lang="en-US" altLang="en-US" sz="4200" b="1" dirty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Topic</a:t>
            </a:r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).</a:t>
            </a:r>
          </a:p>
          <a:p>
            <a:pPr algn="l"/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 </a:t>
            </a:r>
            <a:r>
              <a:rPr lang="en-US" altLang="en-US" sz="4200" b="1" dirty="0">
                <a:solidFill>
                  <a:srgbClr val="009200"/>
                </a:solidFill>
                <a:latin typeface="Courier New" pitchFamily="1" charset="0"/>
                <a:cs typeface="Courier New" pitchFamily="1" charset="0"/>
              </a:rPr>
              <a:t>Day</a:t>
            </a:r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= </a:t>
            </a:r>
            <a:r>
              <a:rPr lang="en-US" altLang="en-US" sz="4200" b="1" dirty="0" err="1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thursday</a:t>
            </a:r>
            <a:endParaRPr lang="en-US" altLang="en-US" sz="4200" b="1" dirty="0">
              <a:solidFill>
                <a:schemeClr val="tx1"/>
              </a:solidFill>
              <a:latin typeface="Courier New" pitchFamily="1" charset="0"/>
              <a:cs typeface="Courier New" pitchFamily="1" charset="0"/>
            </a:endParaRPr>
          </a:p>
          <a:p>
            <a:pPr algn="l"/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 </a:t>
            </a:r>
            <a:r>
              <a:rPr lang="en-US" altLang="en-US" sz="4200" b="1" dirty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Topic</a:t>
            </a:r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= </a:t>
            </a:r>
            <a:r>
              <a:rPr lang="en-US" altLang="en-US" sz="4200" b="1" dirty="0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prolog</a:t>
            </a:r>
          </a:p>
          <a:p>
            <a:pPr algn="l"/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altLang="en-US" sz="4200" b="1" dirty="0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altLang="en-US" sz="4200" b="1" dirty="0" smtClean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Topic</a:t>
            </a:r>
            <a:r>
              <a:rPr lang="en-US" altLang="en-US" sz="4200" b="1" dirty="0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 = </a:t>
            </a:r>
            <a:r>
              <a:rPr lang="en-US" altLang="en-US" sz="4200" b="1" dirty="0" err="1" smtClean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unicalc</a:t>
            </a:r>
            <a:endParaRPr lang="en-US" altLang="en-US" sz="4200" b="1" dirty="0">
              <a:solidFill>
                <a:schemeClr val="tx1"/>
              </a:solidFill>
              <a:latin typeface="Courier New" pitchFamily="1" charset="0"/>
              <a:cs typeface="Courier New" pitchFamily="1" charset="0"/>
            </a:endParaRPr>
          </a:p>
          <a:p>
            <a:pPr algn="l"/>
            <a:r>
              <a:rPr lang="en-US" altLang="en-US" sz="4200" b="1" dirty="0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true</a:t>
            </a:r>
          </a:p>
        </p:txBody>
      </p:sp>
      <p:sp>
        <p:nvSpPr>
          <p:cNvPr id="40963" name="Rectangle 32"/>
          <p:cNvSpPr>
            <a:spLocks noChangeArrowheads="1"/>
          </p:cNvSpPr>
          <p:nvPr/>
        </p:nvSpPr>
        <p:spPr bwMode="auto">
          <a:xfrm>
            <a:off x="2438400" y="5562600"/>
            <a:ext cx="46863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200">
                <a:latin typeface="Comic Sans MS" pitchFamily="1" charset="0"/>
                <a:cs typeface="Courier New" pitchFamily="1" charset="0"/>
              </a:rPr>
              <a:t>Happy prologging!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 bwMode="auto">
          <a:xfrm>
            <a:off x="793397" y="2290465"/>
            <a:ext cx="5621211" cy="52323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834797" y="5156906"/>
            <a:ext cx="5404203" cy="405694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834797" y="4529667"/>
            <a:ext cx="5404203" cy="405694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795" name="Text Box 45"/>
          <p:cNvSpPr txBox="1">
            <a:spLocks noChangeArrowheads="1"/>
          </p:cNvSpPr>
          <p:nvPr/>
        </p:nvSpPr>
        <p:spPr bwMode="auto">
          <a:xfrm>
            <a:off x="178632" y="163512"/>
            <a:ext cx="33353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Change!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2720798" y="208631"/>
            <a:ext cx="4341813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solidFill>
                  <a:srgbClr val="000000"/>
                </a:solidFill>
                <a:latin typeface="Cambria" panose="02040503050406030204" pitchFamily="18" charset="0"/>
              </a:rPr>
              <a:t>Can you make the total from the coins available? (</a:t>
            </a:r>
            <a:r>
              <a:rPr lang="en-US" altLang="en-US" sz="1800" b="0" i="1" dirty="0">
                <a:solidFill>
                  <a:srgbClr val="000000"/>
                </a:solidFill>
                <a:latin typeface="Cambria" panose="02040503050406030204" pitchFamily="18" charset="0"/>
              </a:rPr>
              <a:t>odd denominations OK!</a:t>
            </a:r>
            <a:r>
              <a:rPr lang="en-US" altLang="en-US" sz="1800" b="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3799" name="Rectangle 1"/>
          <p:cNvSpPr>
            <a:spLocks noChangeArrowheads="1"/>
          </p:cNvSpPr>
          <p:nvPr/>
        </p:nvSpPr>
        <p:spPr bwMode="auto">
          <a:xfrm>
            <a:off x="609600" y="2458095"/>
            <a:ext cx="5943600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(make-change  42  '(2 5 10 25 50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</a:t>
            </a:r>
            <a:endParaRPr lang="en-US" altLang="en-US" sz="21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3804" name="Picture 20" descr="1864-Two-Cents-re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2860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22" descr="1869-Three-Cent-Nickel-re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02" y="2357261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7" name="Group 49"/>
          <p:cNvGrpSpPr>
            <a:grpSpLocks/>
          </p:cNvGrpSpPr>
          <p:nvPr/>
        </p:nvGrpSpPr>
        <p:grpSpPr bwMode="auto">
          <a:xfrm>
            <a:off x="8710613" y="6477000"/>
            <a:ext cx="292100" cy="328613"/>
            <a:chOff x="2928" y="1051"/>
            <a:chExt cx="840" cy="957"/>
          </a:xfrm>
        </p:grpSpPr>
        <p:sp>
          <p:nvSpPr>
            <p:cNvPr id="3381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8" name="Text Box 54"/>
          <p:cNvSpPr txBox="1">
            <a:spLocks noChangeArrowheads="1"/>
          </p:cNvSpPr>
          <p:nvPr/>
        </p:nvSpPr>
        <p:spPr bwMode="auto">
          <a:xfrm>
            <a:off x="6757988" y="6427788"/>
            <a:ext cx="1981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b="0" dirty="0" smtClean="0">
                <a:solidFill>
                  <a:srgbClr val="008000"/>
                </a:solidFill>
                <a:latin typeface="Calibri" pitchFamily="34" charset="0"/>
              </a:rPr>
              <a:t>If I had change, I'd hate to lose it!</a:t>
            </a:r>
            <a:endParaRPr lang="en-US" altLang="en-US" sz="1000" b="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38" y="6481580"/>
            <a:ext cx="2831994" cy="307777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altLang="en-US" sz="14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Examples – Algorithm ideas - Code</a:t>
            </a:r>
            <a:endParaRPr lang="en-US" sz="14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834797" y="4623506"/>
            <a:ext cx="5404203" cy="3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sz="2100" dirty="0">
                <a:latin typeface="Courier New" pitchFamily="49" charset="0"/>
                <a:cs typeface="Courier New" pitchFamily="49" charset="0"/>
              </a:rPr>
              <a:t>(make-change  42  </a:t>
            </a:r>
            <a:r>
              <a:rPr lang="en-US" altLang="en-US" sz="2100" dirty="0" smtClean="0">
                <a:latin typeface="Courier New" pitchFamily="49" charset="0"/>
                <a:cs typeface="Courier New" pitchFamily="49" charset="0"/>
              </a:rPr>
              <a:t>'(5 </a:t>
            </a:r>
            <a:r>
              <a:rPr lang="en-US" altLang="en-US" sz="2100" dirty="0">
                <a:latin typeface="Courier New" pitchFamily="49" charset="0"/>
                <a:cs typeface="Courier New" pitchFamily="49" charset="0"/>
              </a:rPr>
              <a:t>10 25 50</a:t>
            </a:r>
            <a:r>
              <a:rPr lang="en-US" altLang="en-US" sz="21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altLang="en-US" sz="2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435" y="4501681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2400" b="1" dirty="0" err="1" smtClean="0">
                <a:latin typeface="Cambria" panose="02040503050406030204" pitchFamily="18" charset="0"/>
              </a:rPr>
              <a:t>loseit</a:t>
            </a:r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852393" y="5078357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2400" b="1" dirty="0" err="1" smtClean="0">
                <a:latin typeface="Cambria" panose="02040503050406030204" pitchFamily="18" charset="0"/>
              </a:rPr>
              <a:t>use</a:t>
            </a:r>
            <a:r>
              <a:rPr lang="en-US" altLang="en-US" sz="2400" b="1" dirty="0" err="1" smtClean="0">
                <a:latin typeface="Cambria" panose="02040503050406030204" pitchFamily="18" charset="0"/>
              </a:rPr>
              <a:t>it</a:t>
            </a:r>
            <a:endParaRPr lang="en-US" sz="2400" b="1" dirty="0"/>
          </a:p>
        </p:txBody>
      </p:sp>
      <p:sp>
        <p:nvSpPr>
          <p:cNvPr id="35" name="Rectangle 34"/>
          <p:cNvSpPr/>
          <p:nvPr/>
        </p:nvSpPr>
        <p:spPr>
          <a:xfrm>
            <a:off x="1341310" y="3843580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2400" b="1" dirty="0" smtClean="0">
                <a:latin typeface="Cambria" panose="02040503050406030204" pitchFamily="18" charset="0"/>
              </a:rPr>
              <a:t>it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834797" y="3889241"/>
            <a:ext cx="3465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100" b="1" dirty="0"/>
          </a:p>
        </p:txBody>
      </p:sp>
      <p:sp>
        <p:nvSpPr>
          <p:cNvPr id="37" name="Rectangle 36"/>
          <p:cNvSpPr/>
          <p:nvPr/>
        </p:nvSpPr>
        <p:spPr>
          <a:xfrm>
            <a:off x="309508" y="1783644"/>
            <a:ext cx="2205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original call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09600" y="1668463"/>
            <a:ext cx="3240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grandparent( GP, GK )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436563" y="1190625"/>
            <a:ext cx="8218487" cy="180975"/>
            <a:chOff x="295" y="1311"/>
            <a:chExt cx="5177" cy="114"/>
          </a:xfrm>
        </p:grpSpPr>
        <p:sp>
          <p:nvSpPr>
            <p:cNvPr id="4200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366713" y="228600"/>
            <a:ext cx="828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HW 8 </a:t>
            </a:r>
            <a:r>
              <a:rPr lang="en-US" altLang="en-US" sz="3200">
                <a:solidFill>
                  <a:schemeClr val="tx1"/>
                </a:solidFill>
              </a:rPr>
              <a:t>(part 1)</a:t>
            </a:r>
            <a:r>
              <a:rPr lang="en-US" altLang="en-US" sz="4400">
                <a:solidFill>
                  <a:schemeClr val="tx1"/>
                </a:solidFill>
              </a:rPr>
              <a:t>:  Prolog as family…</a:t>
            </a: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609600" y="2925763"/>
            <a:ext cx="2563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cousins( C1, C2 )</a:t>
            </a:r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>
            <a:off x="609600" y="4813300"/>
            <a:ext cx="167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hasYS( S )</a:t>
            </a:r>
          </a:p>
        </p:txBody>
      </p: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3063875" y="4876800"/>
            <a:ext cx="341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  <a:latin typeface="Helvetica" pitchFamily="1" charset="0"/>
              </a:rPr>
              <a:t>true iff S has a younger sister…</a:t>
            </a:r>
          </a:p>
        </p:txBody>
      </p:sp>
      <p:sp>
        <p:nvSpPr>
          <p:cNvPr id="41992" name="Rectangle 15"/>
          <p:cNvSpPr>
            <a:spLocks noChangeArrowheads="1"/>
          </p:cNvSpPr>
          <p:nvPr/>
        </p:nvSpPr>
        <p:spPr bwMode="auto">
          <a:xfrm>
            <a:off x="609600" y="6070600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hasFirstGC( Parent )</a:t>
            </a:r>
          </a:p>
        </p:txBody>
      </p:sp>
      <p:sp>
        <p:nvSpPr>
          <p:cNvPr id="41993" name="Rectangle 14"/>
          <p:cNvSpPr>
            <a:spLocks noChangeArrowheads="1"/>
          </p:cNvSpPr>
          <p:nvPr/>
        </p:nvSpPr>
        <p:spPr bwMode="auto">
          <a:xfrm>
            <a:off x="3886200" y="5983288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  <a:latin typeface="Helvetica" pitchFamily="1" charset="0"/>
              </a:rPr>
              <a:t>true iff Parent has child who is the oldest grandchild of one of Parent's parents!</a:t>
            </a:r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6172200" y="19050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>
                <a:solidFill>
                  <a:srgbClr val="009200"/>
                </a:solidFill>
                <a:latin typeface="Helvetica" pitchFamily="1" charset="0"/>
              </a:rPr>
              <a:t>Lines of code?</a:t>
            </a:r>
          </a:p>
        </p:txBody>
      </p:sp>
      <p:sp>
        <p:nvSpPr>
          <p:cNvPr id="41995" name="Rectangle 2"/>
          <p:cNvSpPr>
            <a:spLocks noChangeArrowheads="1"/>
          </p:cNvSpPr>
          <p:nvPr/>
        </p:nvSpPr>
        <p:spPr bwMode="auto">
          <a:xfrm>
            <a:off x="609600" y="4184650"/>
            <a:ext cx="3113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hasOlderSibling( S1 )</a:t>
            </a:r>
          </a:p>
        </p:txBody>
      </p:sp>
      <p:sp>
        <p:nvSpPr>
          <p:cNvPr id="41996" name="Rectangle 2"/>
          <p:cNvSpPr>
            <a:spLocks noChangeArrowheads="1"/>
          </p:cNvSpPr>
          <p:nvPr/>
        </p:nvSpPr>
        <p:spPr bwMode="auto">
          <a:xfrm>
            <a:off x="609600" y="2297113"/>
            <a:ext cx="2513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siblings( S1, S2 )</a:t>
            </a:r>
          </a:p>
        </p:txBody>
      </p:sp>
      <p:sp>
        <p:nvSpPr>
          <p:cNvPr id="41997" name="Rectangle 2"/>
          <p:cNvSpPr>
            <a:spLocks noChangeArrowheads="1"/>
          </p:cNvSpPr>
          <p:nvPr/>
        </p:nvSpPr>
        <p:spPr bwMode="auto">
          <a:xfrm>
            <a:off x="609600" y="5441950"/>
            <a:ext cx="3602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hasOlderCousin( C, GP )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513263" y="5481638"/>
            <a:ext cx="429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  <a:latin typeface="Helvetica" pitchFamily="1" charset="0"/>
              </a:rPr>
              <a:t>true iff GP has a grandchild older than C</a:t>
            </a:r>
          </a:p>
        </p:txBody>
      </p:sp>
      <p:sp>
        <p:nvSpPr>
          <p:cNvPr id="41999" name="Rectangle 8"/>
          <p:cNvSpPr>
            <a:spLocks noChangeArrowheads="1"/>
          </p:cNvSpPr>
          <p:nvPr/>
        </p:nvSpPr>
        <p:spPr bwMode="auto">
          <a:xfrm>
            <a:off x="609600" y="3556000"/>
            <a:ext cx="3625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hasDaughterAndSon( X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ounded Rectangle 24"/>
          <p:cNvSpPr>
            <a:spLocks noChangeArrowheads="1"/>
          </p:cNvSpPr>
          <p:nvPr/>
        </p:nvSpPr>
        <p:spPr bwMode="auto">
          <a:xfrm>
            <a:off x="5462588" y="1660525"/>
            <a:ext cx="3090862" cy="436563"/>
          </a:xfrm>
          <a:prstGeom prst="roundRect">
            <a:avLst>
              <a:gd name="adj" fmla="val 27255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rgbClr val="CEEAB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72238" y="2254250"/>
            <a:ext cx="2438400" cy="762000"/>
          </a:xfrm>
          <a:prstGeom prst="roundRect">
            <a:avLst>
              <a:gd name="adj" fmla="val 27255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spAutoFit/>
          </a:bodyPr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609600" y="1668463"/>
            <a:ext cx="341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Helvetica" pitchFamily="1" charset="0"/>
              </a:rPr>
              <a:t>grandparent( GP, GK )  </a:t>
            </a:r>
            <a:endParaRPr lang="en-US" altLang="en-US" sz="2400" dirty="0">
              <a:solidFill>
                <a:schemeClr val="tx1"/>
              </a:solidFill>
              <a:latin typeface="Helvetica" pitchFamily="1" charset="0"/>
            </a:endParaRPr>
          </a:p>
        </p:txBody>
      </p:sp>
      <p:grpSp>
        <p:nvGrpSpPr>
          <p:cNvPr id="43013" name="Group 4"/>
          <p:cNvGrpSpPr>
            <a:grpSpLocks/>
          </p:cNvGrpSpPr>
          <p:nvPr/>
        </p:nvGrpSpPr>
        <p:grpSpPr bwMode="auto">
          <a:xfrm>
            <a:off x="436563" y="1190625"/>
            <a:ext cx="8218487" cy="180975"/>
            <a:chOff x="295" y="1311"/>
            <a:chExt cx="5177" cy="114"/>
          </a:xfrm>
        </p:grpSpPr>
        <p:sp>
          <p:nvSpPr>
            <p:cNvPr id="43032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33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66713" y="228600"/>
            <a:ext cx="828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HW 8 </a:t>
            </a:r>
            <a:r>
              <a:rPr lang="en-US" altLang="en-US" sz="3200">
                <a:solidFill>
                  <a:schemeClr val="tx1"/>
                </a:solidFill>
              </a:rPr>
              <a:t>(part 1)</a:t>
            </a:r>
            <a:r>
              <a:rPr lang="en-US" altLang="en-US" sz="4400">
                <a:solidFill>
                  <a:schemeClr val="tx1"/>
                </a:solidFill>
              </a:rPr>
              <a:t>:  Prolog as family…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609600" y="2925763"/>
            <a:ext cx="2563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cousins( C1, C2 )</a:t>
            </a: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609600" y="4813300"/>
            <a:ext cx="167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hasYS( S )</a:t>
            </a:r>
          </a:p>
        </p:txBody>
      </p:sp>
      <p:sp>
        <p:nvSpPr>
          <p:cNvPr id="43017" name="Rectangle 15"/>
          <p:cNvSpPr>
            <a:spLocks noChangeArrowheads="1"/>
          </p:cNvSpPr>
          <p:nvPr/>
        </p:nvSpPr>
        <p:spPr bwMode="auto">
          <a:xfrm>
            <a:off x="609600" y="6070600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hasFirstGC( Parent )</a:t>
            </a:r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5562600" y="1676400"/>
            <a:ext cx="299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b="1">
                <a:solidFill>
                  <a:srgbClr val="009200"/>
                </a:solidFill>
                <a:latin typeface="Helvetica" pitchFamily="1" charset="0"/>
              </a:rPr>
              <a:t>All are ONE line of code...</a:t>
            </a:r>
          </a:p>
        </p:txBody>
      </p:sp>
      <p:sp>
        <p:nvSpPr>
          <p:cNvPr id="43019" name="Rectangle 2"/>
          <p:cNvSpPr>
            <a:spLocks noChangeArrowheads="1"/>
          </p:cNvSpPr>
          <p:nvPr/>
        </p:nvSpPr>
        <p:spPr bwMode="auto">
          <a:xfrm>
            <a:off x="609600" y="4184650"/>
            <a:ext cx="3113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hasOlderSibling( S1 )</a:t>
            </a:r>
          </a:p>
        </p:txBody>
      </p:sp>
      <p:sp>
        <p:nvSpPr>
          <p:cNvPr id="43020" name="Rectangle 2"/>
          <p:cNvSpPr>
            <a:spLocks noChangeArrowheads="1"/>
          </p:cNvSpPr>
          <p:nvPr/>
        </p:nvSpPr>
        <p:spPr bwMode="auto">
          <a:xfrm>
            <a:off x="609600" y="2297113"/>
            <a:ext cx="2513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siblings( S1, S2 )</a:t>
            </a:r>
          </a:p>
        </p:txBody>
      </p:sp>
      <p:sp>
        <p:nvSpPr>
          <p:cNvPr id="43021" name="Rectangle 2"/>
          <p:cNvSpPr>
            <a:spLocks noChangeArrowheads="1"/>
          </p:cNvSpPr>
          <p:nvPr/>
        </p:nvSpPr>
        <p:spPr bwMode="auto">
          <a:xfrm>
            <a:off x="609600" y="5441950"/>
            <a:ext cx="3602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hasOlderCousin( C, GP )</a:t>
            </a:r>
          </a:p>
        </p:txBody>
      </p:sp>
      <p:sp>
        <p:nvSpPr>
          <p:cNvPr id="43022" name="Rectangle 8"/>
          <p:cNvSpPr>
            <a:spLocks noChangeArrowheads="1"/>
          </p:cNvSpPr>
          <p:nvPr/>
        </p:nvSpPr>
        <p:spPr bwMode="auto">
          <a:xfrm>
            <a:off x="609600" y="3556000"/>
            <a:ext cx="3625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hasDaughterAndSon( X )</a:t>
            </a:r>
          </a:p>
        </p:txBody>
      </p:sp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3816350" y="1785938"/>
            <a:ext cx="1365250" cy="32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libri" pitchFamily="-112" charset="0"/>
              </a:rPr>
              <a:t>two predicates</a:t>
            </a:r>
          </a:p>
        </p:txBody>
      </p:sp>
      <p:sp>
        <p:nvSpPr>
          <p:cNvPr id="43024" name="Rectangle 18"/>
          <p:cNvSpPr>
            <a:spLocks noChangeArrowheads="1"/>
          </p:cNvSpPr>
          <p:nvPr/>
        </p:nvSpPr>
        <p:spPr bwMode="auto">
          <a:xfrm>
            <a:off x="3070225" y="2393950"/>
            <a:ext cx="1230313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libri" pitchFamily="-112" charset="0"/>
              </a:rPr>
              <a:t>three clauses</a:t>
            </a:r>
          </a:p>
        </p:txBody>
      </p:sp>
      <p:sp>
        <p:nvSpPr>
          <p:cNvPr id="43025" name="Rectangle 19"/>
          <p:cNvSpPr>
            <a:spLocks noChangeArrowheads="1"/>
          </p:cNvSpPr>
          <p:nvPr/>
        </p:nvSpPr>
        <p:spPr bwMode="auto">
          <a:xfrm>
            <a:off x="3270250" y="3028950"/>
            <a:ext cx="1135063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libri" pitchFamily="-112" charset="0"/>
              </a:rPr>
              <a:t>four clauses</a:t>
            </a:r>
          </a:p>
        </p:txBody>
      </p:sp>
      <p:sp>
        <p:nvSpPr>
          <p:cNvPr id="43026" name="Rectangle 20"/>
          <p:cNvSpPr>
            <a:spLocks noChangeArrowheads="1"/>
          </p:cNvSpPr>
          <p:nvPr/>
        </p:nvSpPr>
        <p:spPr bwMode="auto">
          <a:xfrm>
            <a:off x="4351338" y="3652838"/>
            <a:ext cx="1135062" cy="32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libri" pitchFamily="-112" charset="0"/>
              </a:rPr>
              <a:t>four clauses</a:t>
            </a:r>
          </a:p>
        </p:txBody>
      </p:sp>
      <p:sp>
        <p:nvSpPr>
          <p:cNvPr id="43027" name="Rectangle 21"/>
          <p:cNvSpPr>
            <a:spLocks noChangeArrowheads="1"/>
          </p:cNvSpPr>
          <p:nvPr/>
        </p:nvSpPr>
        <p:spPr bwMode="auto">
          <a:xfrm>
            <a:off x="3760788" y="4267200"/>
            <a:ext cx="1725612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solidFill>
                  <a:srgbClr val="FF0000"/>
                </a:solidFill>
                <a:latin typeface="Calibri" pitchFamily="-112" charset="0"/>
              </a:rPr>
              <a:t>how many clauses?</a:t>
            </a:r>
          </a:p>
        </p:txBody>
      </p:sp>
      <p:sp>
        <p:nvSpPr>
          <p:cNvPr id="43028" name="Rectangle 22"/>
          <p:cNvSpPr>
            <a:spLocks noChangeArrowheads="1"/>
          </p:cNvSpPr>
          <p:nvPr/>
        </p:nvSpPr>
        <p:spPr bwMode="auto">
          <a:xfrm>
            <a:off x="2541588" y="4876800"/>
            <a:ext cx="10953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libri" pitchFamily="-112" charset="0"/>
              </a:rPr>
              <a:t>five clauses</a:t>
            </a:r>
          </a:p>
        </p:txBody>
      </p:sp>
      <p:sp>
        <p:nvSpPr>
          <p:cNvPr id="43029" name="Rectangle 23"/>
          <p:cNvSpPr>
            <a:spLocks noChangeArrowheads="1"/>
          </p:cNvSpPr>
          <p:nvPr/>
        </p:nvSpPr>
        <p:spPr bwMode="auto">
          <a:xfrm>
            <a:off x="4278313" y="5519738"/>
            <a:ext cx="10953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libri" pitchFamily="-112" charset="0"/>
              </a:rPr>
              <a:t>five clauses</a:t>
            </a:r>
          </a:p>
        </p:txBody>
      </p:sp>
      <p:sp>
        <p:nvSpPr>
          <p:cNvPr id="43030" name="Rectangle 14"/>
          <p:cNvSpPr>
            <a:spLocks noChangeArrowheads="1"/>
          </p:cNvSpPr>
          <p:nvPr/>
        </p:nvSpPr>
        <p:spPr bwMode="auto">
          <a:xfrm>
            <a:off x="6624638" y="2357438"/>
            <a:ext cx="2057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libri" pitchFamily="-112" charset="0"/>
              </a:rPr>
              <a:t>These are the number of clauses we used....</a:t>
            </a:r>
          </a:p>
        </p:txBody>
      </p:sp>
      <p:sp>
        <p:nvSpPr>
          <p:cNvPr id="43031" name="Rectangle 26"/>
          <p:cNvSpPr>
            <a:spLocks noChangeArrowheads="1"/>
          </p:cNvSpPr>
          <p:nvPr/>
        </p:nvSpPr>
        <p:spPr bwMode="auto">
          <a:xfrm>
            <a:off x="3721100" y="6145213"/>
            <a:ext cx="12731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>
                <a:latin typeface="Calibri" pitchFamily="-112" charset="0"/>
              </a:rPr>
              <a:t>three  clauses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440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787400" y="214313"/>
            <a:ext cx="7223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HW 8 </a:t>
            </a:r>
            <a:r>
              <a:rPr lang="en-US" altLang="en-US" sz="3200">
                <a:solidFill>
                  <a:schemeClr val="tx1"/>
                </a:solidFill>
              </a:rPr>
              <a:t>(part 2)</a:t>
            </a:r>
            <a:r>
              <a:rPr lang="en-US" altLang="en-US" sz="4400">
                <a:solidFill>
                  <a:schemeClr val="tx1"/>
                </a:solidFill>
              </a:rPr>
              <a:t>:  Old friends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1782763" y="1479550"/>
            <a:ext cx="884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200" u="sng"/>
              <a:t>Test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442913" y="2289175"/>
            <a:ext cx="3262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latin typeface="Courier New" pitchFamily="1" charset="0"/>
              </a:rPr>
              <a:t>length</a:t>
            </a: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([a,b,c,d],4).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true</a:t>
            </a: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5046663" y="2238375"/>
            <a:ext cx="29543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latin typeface="Courier New" pitchFamily="1" charset="0"/>
              </a:rPr>
              <a:t>length</a:t>
            </a: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([1,2,3],N).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N = 3 ;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false</a:t>
            </a:r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5719763" y="1479550"/>
            <a:ext cx="166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200" u="sng"/>
              <a:t>Generate</a:t>
            </a:r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469900" y="4546600"/>
            <a:ext cx="2954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latin typeface="Courier New" pitchFamily="1" charset="0"/>
              </a:rPr>
              <a:t>length</a:t>
            </a: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([a,b,c],4).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false</a:t>
            </a: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7689850" y="6461125"/>
            <a:ext cx="134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 b="1" i="1">
                <a:solidFill>
                  <a:srgbClr val="009200"/>
                </a:solidFill>
                <a:latin typeface="Sand" charset="0"/>
              </a:rPr>
              <a:t>both</a:t>
            </a:r>
            <a:r>
              <a:rPr lang="en-US" altLang="en-US" sz="1400">
                <a:solidFill>
                  <a:srgbClr val="009200"/>
                </a:solidFill>
                <a:latin typeface="Sand" charset="0"/>
              </a:rPr>
              <a:t> variable?</a:t>
            </a:r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7239000" y="685800"/>
            <a:ext cx="127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</a:rPr>
              <a:t>Prologified</a:t>
            </a:r>
            <a:endParaRPr lang="en-US" altLang="en-US" b="1" i="1"/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auto">
          <a:xfrm>
            <a:off x="5046663" y="4540250"/>
            <a:ext cx="20304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latin typeface="Courier New" pitchFamily="1" charset="0"/>
              </a:rPr>
              <a:t>length</a:t>
            </a: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(L,0).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L = [] ;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false</a:t>
            </a:r>
          </a:p>
        </p:txBody>
      </p:sp>
      <p:cxnSp>
        <p:nvCxnSpPr>
          <p:cNvPr id="44044" name="Straight Connector 14"/>
          <p:cNvCxnSpPr>
            <a:cxnSpLocks noChangeShapeType="1"/>
          </p:cNvCxnSpPr>
          <p:nvPr/>
        </p:nvCxnSpPr>
        <p:spPr bwMode="auto">
          <a:xfrm rot="5400000">
            <a:off x="1828800" y="4038600"/>
            <a:ext cx="4876800" cy="0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Straight Connector 15"/>
          <p:cNvCxnSpPr>
            <a:cxnSpLocks noChangeShapeType="1"/>
          </p:cNvCxnSpPr>
          <p:nvPr/>
        </p:nvCxnSpPr>
        <p:spPr bwMode="auto">
          <a:xfrm rot="10800000">
            <a:off x="4572000" y="4191000"/>
            <a:ext cx="4114800" cy="0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Straight Connector 18"/>
          <p:cNvCxnSpPr>
            <a:cxnSpLocks noChangeShapeType="1"/>
          </p:cNvCxnSpPr>
          <p:nvPr/>
        </p:nvCxnSpPr>
        <p:spPr bwMode="auto">
          <a:xfrm rot="10800000">
            <a:off x="304800" y="4191000"/>
            <a:ext cx="3505200" cy="0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ounded Rectangle 22"/>
          <p:cNvSpPr>
            <a:spLocks noChangeArrowheads="1"/>
          </p:cNvSpPr>
          <p:nvPr/>
        </p:nvSpPr>
        <p:spPr bwMode="auto">
          <a:xfrm>
            <a:off x="1143000" y="51816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59" name="Rounded Rectangle 20"/>
          <p:cNvSpPr>
            <a:spLocks noChangeArrowheads="1"/>
          </p:cNvSpPr>
          <p:nvPr/>
        </p:nvSpPr>
        <p:spPr bwMode="auto">
          <a:xfrm>
            <a:off x="1143000" y="2819400"/>
            <a:ext cx="68580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5060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4507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87400" y="214313"/>
            <a:ext cx="7223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Expressing </a:t>
            </a:r>
            <a:r>
              <a:rPr lang="en-US" altLang="en-US" sz="44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if</a:t>
            </a:r>
            <a:r>
              <a:rPr lang="en-US" altLang="en-US" sz="4400">
                <a:solidFill>
                  <a:schemeClr val="tx1"/>
                </a:solidFill>
                <a:cs typeface="Courier New" pitchFamily="1" charset="0"/>
              </a:rPr>
              <a:t> in prolog</a:t>
            </a: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1295400" y="28956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800" b="1">
                <a:latin typeface="Courier New" pitchFamily="1" charset="0"/>
              </a:rPr>
              <a:t>length</a:t>
            </a:r>
            <a:r>
              <a:rPr lang="en-US" altLang="en-US" sz="2800" b="1">
                <a:solidFill>
                  <a:schemeClr val="tx1"/>
                </a:solidFill>
                <a:latin typeface="Courier New" pitchFamily="1" charset="0"/>
              </a:rPr>
              <a:t>(L,N) :-  L = [], N = 0.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371600" y="19812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"The length of L is N"</a:t>
            </a:r>
            <a:endParaRPr lang="en-US" alt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3925888" y="2133600"/>
            <a:ext cx="38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 i="1">
                <a:solidFill>
                  <a:schemeClr val="tx1"/>
                </a:solidFill>
                <a:latin typeface="Calibri" pitchFamily="-112" charset="0"/>
              </a:rPr>
              <a:t>if</a:t>
            </a:r>
            <a:endParaRPr lang="en-US" altLang="en-US" sz="2800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4495800" y="1687513"/>
            <a:ext cx="165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L unifies with []</a:t>
            </a:r>
            <a:endParaRPr lang="en-US" alt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5066" name="Text Box 7"/>
          <p:cNvSpPr txBox="1">
            <a:spLocks noChangeArrowheads="1"/>
          </p:cNvSpPr>
          <p:nvPr/>
        </p:nvSpPr>
        <p:spPr bwMode="auto">
          <a:xfrm>
            <a:off x="6324600" y="16875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N unifies with 0</a:t>
            </a:r>
            <a:endParaRPr lang="en-US" alt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5067" name="Text Box 7"/>
          <p:cNvSpPr txBox="1">
            <a:spLocks noChangeArrowheads="1"/>
          </p:cNvSpPr>
          <p:nvPr/>
        </p:nvSpPr>
        <p:spPr bwMode="auto">
          <a:xfrm>
            <a:off x="5902325" y="2525713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and</a:t>
            </a:r>
            <a:endParaRPr lang="en-US" alt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5068" name="Rectangle 7"/>
          <p:cNvSpPr>
            <a:spLocks noChangeArrowheads="1"/>
          </p:cNvSpPr>
          <p:nvPr/>
        </p:nvSpPr>
        <p:spPr bwMode="auto">
          <a:xfrm>
            <a:off x="1295400" y="5267325"/>
            <a:ext cx="297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800" b="1">
                <a:latin typeface="Courier New" pitchFamily="1" charset="0"/>
              </a:rPr>
              <a:t>length</a:t>
            </a:r>
            <a:r>
              <a:rPr lang="en-US" altLang="en-US" sz="2800" b="1">
                <a:solidFill>
                  <a:schemeClr val="tx1"/>
                </a:solidFill>
                <a:latin typeface="Courier New" pitchFamily="1" charset="0"/>
              </a:rPr>
              <a:t>([],0).</a:t>
            </a:r>
          </a:p>
        </p:txBody>
      </p:sp>
      <p:sp>
        <p:nvSpPr>
          <p:cNvPr id="45069" name="Text Box 7"/>
          <p:cNvSpPr txBox="1">
            <a:spLocks noChangeArrowheads="1"/>
          </p:cNvSpPr>
          <p:nvPr/>
        </p:nvSpPr>
        <p:spPr bwMode="auto">
          <a:xfrm>
            <a:off x="457200" y="4572000"/>
            <a:ext cx="1458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Even simpler:</a:t>
            </a:r>
            <a:endParaRPr lang="en-US" alt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5070" name="Down Arrow 15"/>
          <p:cNvSpPr>
            <a:spLocks noChangeArrowheads="1"/>
          </p:cNvSpPr>
          <p:nvPr/>
        </p:nvSpPr>
        <p:spPr bwMode="auto">
          <a:xfrm>
            <a:off x="5181600" y="2133600"/>
            <a:ext cx="304800" cy="762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71" name="Down Arrow 16"/>
          <p:cNvSpPr>
            <a:spLocks noChangeArrowheads="1"/>
          </p:cNvSpPr>
          <p:nvPr/>
        </p:nvSpPr>
        <p:spPr bwMode="auto">
          <a:xfrm>
            <a:off x="6858000" y="2133600"/>
            <a:ext cx="304800" cy="762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ounded Rectangle 27"/>
          <p:cNvSpPr>
            <a:spLocks noChangeArrowheads="1"/>
          </p:cNvSpPr>
          <p:nvPr/>
        </p:nvSpPr>
        <p:spPr bwMode="auto">
          <a:xfrm>
            <a:off x="4648200" y="38100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3" name="Rounded Rectangle 26"/>
          <p:cNvSpPr>
            <a:spLocks noChangeArrowheads="1"/>
          </p:cNvSpPr>
          <p:nvPr/>
        </p:nvSpPr>
        <p:spPr bwMode="auto">
          <a:xfrm>
            <a:off x="4648200" y="33655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4" name="Rounded Rectangle 23"/>
          <p:cNvSpPr>
            <a:spLocks noChangeArrowheads="1"/>
          </p:cNvSpPr>
          <p:nvPr/>
        </p:nvSpPr>
        <p:spPr bwMode="auto">
          <a:xfrm>
            <a:off x="4724400" y="57150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5" name="Rounded Rectangle 18"/>
          <p:cNvSpPr>
            <a:spLocks noChangeArrowheads="1"/>
          </p:cNvSpPr>
          <p:nvPr/>
        </p:nvSpPr>
        <p:spPr bwMode="auto">
          <a:xfrm>
            <a:off x="1219200" y="5181600"/>
            <a:ext cx="68580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6" name="Rounded Rectangle 20"/>
          <p:cNvSpPr>
            <a:spLocks noChangeArrowheads="1"/>
          </p:cNvSpPr>
          <p:nvPr/>
        </p:nvSpPr>
        <p:spPr bwMode="auto">
          <a:xfrm>
            <a:off x="1143000" y="2819400"/>
            <a:ext cx="68580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6087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4610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6088" name="Text Box 5"/>
          <p:cNvSpPr txBox="1">
            <a:spLocks noChangeArrowheads="1"/>
          </p:cNvSpPr>
          <p:nvPr/>
        </p:nvSpPr>
        <p:spPr bwMode="auto">
          <a:xfrm>
            <a:off x="787400" y="214313"/>
            <a:ext cx="7223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Expressing </a:t>
            </a:r>
            <a:r>
              <a:rPr lang="en-US" altLang="en-US" sz="4400" b="1">
                <a:solidFill>
                  <a:schemeClr val="tx1"/>
                </a:solidFill>
                <a:latin typeface="Courier New" pitchFamily="1" charset="0"/>
                <a:cs typeface="Courier New" pitchFamily="1" charset="0"/>
              </a:rPr>
              <a:t>if</a:t>
            </a:r>
            <a:r>
              <a:rPr lang="en-US" altLang="en-US" sz="4400">
                <a:solidFill>
                  <a:schemeClr val="tx1"/>
                </a:solidFill>
                <a:cs typeface="Courier New" pitchFamily="1" charset="0"/>
              </a:rPr>
              <a:t> in prolog</a:t>
            </a:r>
          </a:p>
        </p:txBody>
      </p:sp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1295400" y="2895600"/>
            <a:ext cx="598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800" b="1">
                <a:latin typeface="Courier New" pitchFamily="1" charset="0"/>
              </a:rPr>
              <a:t>length</a:t>
            </a:r>
            <a:r>
              <a:rPr lang="en-US" altLang="en-US" sz="2800" b="1">
                <a:solidFill>
                  <a:schemeClr val="tx1"/>
                </a:solidFill>
                <a:latin typeface="Courier New" pitchFamily="1" charset="0"/>
              </a:rPr>
              <a:t>(L,N)  :-  L = [F|R],</a:t>
            </a:r>
          </a:p>
        </p:txBody>
      </p:sp>
      <p:sp>
        <p:nvSpPr>
          <p:cNvPr id="46090" name="Text Box 7"/>
          <p:cNvSpPr txBox="1">
            <a:spLocks noChangeArrowheads="1"/>
          </p:cNvSpPr>
          <p:nvPr/>
        </p:nvSpPr>
        <p:spPr bwMode="auto">
          <a:xfrm>
            <a:off x="1371600" y="19812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"The length of L is N"</a:t>
            </a:r>
            <a:endParaRPr lang="en-US" alt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6091" name="Text Box 7"/>
          <p:cNvSpPr txBox="1">
            <a:spLocks noChangeArrowheads="1"/>
          </p:cNvSpPr>
          <p:nvPr/>
        </p:nvSpPr>
        <p:spPr bwMode="auto">
          <a:xfrm>
            <a:off x="3925888" y="2133600"/>
            <a:ext cx="38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 i="1">
                <a:solidFill>
                  <a:schemeClr val="tx1"/>
                </a:solidFill>
                <a:latin typeface="Calibri" pitchFamily="-112" charset="0"/>
              </a:rPr>
              <a:t>if</a:t>
            </a:r>
            <a:endParaRPr lang="en-US" altLang="en-US" sz="2800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6092" name="Text Box 7"/>
          <p:cNvSpPr txBox="1">
            <a:spLocks noChangeArrowheads="1"/>
          </p:cNvSpPr>
          <p:nvPr/>
        </p:nvSpPr>
        <p:spPr bwMode="auto">
          <a:xfrm>
            <a:off x="4953000" y="167640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L unifies with [F|R]</a:t>
            </a:r>
            <a:endParaRPr lang="en-US" alt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6093" name="Text Box 7"/>
          <p:cNvSpPr txBox="1">
            <a:spLocks noChangeArrowheads="1"/>
          </p:cNvSpPr>
          <p:nvPr/>
        </p:nvSpPr>
        <p:spPr bwMode="auto">
          <a:xfrm>
            <a:off x="8229600" y="3200400"/>
            <a:ext cx="55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and</a:t>
            </a:r>
            <a:endParaRPr lang="en-US" alt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6094" name="Rectangle 7"/>
          <p:cNvSpPr>
            <a:spLocks noChangeArrowheads="1"/>
          </p:cNvSpPr>
          <p:nvPr/>
        </p:nvSpPr>
        <p:spPr bwMode="auto">
          <a:xfrm>
            <a:off x="1295400" y="5267325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800" b="1">
                <a:latin typeface="Courier New" pitchFamily="1" charset="0"/>
              </a:rPr>
              <a:t>length</a:t>
            </a:r>
            <a:r>
              <a:rPr lang="en-US" altLang="en-US" sz="2800" b="1">
                <a:solidFill>
                  <a:schemeClr val="tx1"/>
                </a:solidFill>
                <a:latin typeface="Courier New" pitchFamily="1" charset="0"/>
              </a:rPr>
              <a:t>([F|R],N) :- length(R,M),</a:t>
            </a:r>
          </a:p>
        </p:txBody>
      </p:sp>
      <p:sp>
        <p:nvSpPr>
          <p:cNvPr id="46095" name="Text Box 7"/>
          <p:cNvSpPr txBox="1">
            <a:spLocks noChangeArrowheads="1"/>
          </p:cNvSpPr>
          <p:nvPr/>
        </p:nvSpPr>
        <p:spPr bwMode="auto">
          <a:xfrm>
            <a:off x="457200" y="4572000"/>
            <a:ext cx="1458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Even simpler:</a:t>
            </a:r>
            <a:endParaRPr lang="en-US" alt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6096" name="Rectangle 21"/>
          <p:cNvSpPr>
            <a:spLocks noChangeArrowheads="1"/>
          </p:cNvSpPr>
          <p:nvPr/>
        </p:nvSpPr>
        <p:spPr bwMode="auto">
          <a:xfrm>
            <a:off x="5357813" y="5767388"/>
            <a:ext cx="211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 b="1">
                <a:solidFill>
                  <a:schemeClr val="tx1"/>
                </a:solidFill>
                <a:latin typeface="Courier New" pitchFamily="1" charset="0"/>
              </a:rPr>
              <a:t>N is M+1.</a:t>
            </a:r>
            <a:endParaRPr lang="en-US" altLang="en-US" sz="2800"/>
          </a:p>
        </p:txBody>
      </p:sp>
      <p:sp>
        <p:nvSpPr>
          <p:cNvPr id="46097" name="Rectangle 24"/>
          <p:cNvSpPr>
            <a:spLocks noChangeArrowheads="1"/>
          </p:cNvSpPr>
          <p:nvPr/>
        </p:nvSpPr>
        <p:spPr bwMode="auto">
          <a:xfrm>
            <a:off x="4933950" y="3405188"/>
            <a:ext cx="276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800" b="1">
                <a:solidFill>
                  <a:schemeClr val="tx1"/>
                </a:solidFill>
                <a:latin typeface="Courier New" pitchFamily="1" charset="0"/>
              </a:rPr>
              <a:t>length(R,M),</a:t>
            </a:r>
            <a:endParaRPr lang="en-US" altLang="en-US" sz="2800"/>
          </a:p>
        </p:txBody>
      </p:sp>
      <p:sp>
        <p:nvSpPr>
          <p:cNvPr id="46098" name="Rectangle 25"/>
          <p:cNvSpPr>
            <a:spLocks noChangeArrowheads="1"/>
          </p:cNvSpPr>
          <p:nvPr/>
        </p:nvSpPr>
        <p:spPr bwMode="auto">
          <a:xfrm>
            <a:off x="4933950" y="3895725"/>
            <a:ext cx="211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800" b="1">
                <a:solidFill>
                  <a:schemeClr val="tx1"/>
                </a:solidFill>
                <a:latin typeface="Courier New" pitchFamily="1" charset="0"/>
              </a:rPr>
              <a:t>N is M+1.</a:t>
            </a:r>
            <a:endParaRPr lang="en-US" altLang="en-US" sz="2800"/>
          </a:p>
        </p:txBody>
      </p:sp>
      <p:sp>
        <p:nvSpPr>
          <p:cNvPr id="46099" name="Text Box 7"/>
          <p:cNvSpPr txBox="1">
            <a:spLocks noChangeArrowheads="1"/>
          </p:cNvSpPr>
          <p:nvPr/>
        </p:nvSpPr>
        <p:spPr bwMode="auto">
          <a:xfrm>
            <a:off x="8229600" y="3719513"/>
            <a:ext cx="550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and</a:t>
            </a:r>
            <a:endParaRPr lang="en-US" altLang="en-US">
              <a:solidFill>
                <a:schemeClr val="tx1"/>
              </a:solidFill>
              <a:latin typeface="Calibri" pitchFamily="-112" charset="0"/>
            </a:endParaRPr>
          </a:p>
        </p:txBody>
      </p:sp>
      <p:sp>
        <p:nvSpPr>
          <p:cNvPr id="46100" name="Rectangle 29"/>
          <p:cNvSpPr>
            <a:spLocks noChangeArrowheads="1"/>
          </p:cNvSpPr>
          <p:nvPr/>
        </p:nvSpPr>
        <p:spPr bwMode="auto">
          <a:xfrm>
            <a:off x="7539038" y="1371600"/>
            <a:ext cx="1012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>
                <a:solidFill>
                  <a:schemeClr val="tx1"/>
                </a:solidFill>
                <a:latin typeface="Cambria" pitchFamily="-112" charset="0"/>
              </a:rPr>
              <a:t>"F cons R"</a:t>
            </a:r>
            <a:endParaRPr lang="en-US" altLang="en-US" sz="1500">
              <a:latin typeface="Cambria" pitchFamily="-112" charset="0"/>
            </a:endParaRPr>
          </a:p>
        </p:txBody>
      </p:sp>
      <p:sp>
        <p:nvSpPr>
          <p:cNvPr id="46101" name="Rectangle 30"/>
          <p:cNvSpPr>
            <a:spLocks noChangeArrowheads="1"/>
          </p:cNvSpPr>
          <p:nvPr/>
        </p:nvSpPr>
        <p:spPr bwMode="auto">
          <a:xfrm>
            <a:off x="7475538" y="1676400"/>
            <a:ext cx="1162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>
                <a:solidFill>
                  <a:schemeClr val="tx1"/>
                </a:solidFill>
                <a:latin typeface="Cambria" pitchFamily="-112" charset="0"/>
              </a:rPr>
              <a:t>F = first of L</a:t>
            </a:r>
            <a:endParaRPr lang="en-US" altLang="en-US" sz="1500">
              <a:latin typeface="Cambria" pitchFamily="-112" charset="0"/>
            </a:endParaRPr>
          </a:p>
        </p:txBody>
      </p:sp>
      <p:sp>
        <p:nvSpPr>
          <p:cNvPr id="46102" name="Rectangle 31"/>
          <p:cNvSpPr>
            <a:spLocks noChangeArrowheads="1"/>
          </p:cNvSpPr>
          <p:nvPr/>
        </p:nvSpPr>
        <p:spPr bwMode="auto">
          <a:xfrm>
            <a:off x="7475538" y="1992313"/>
            <a:ext cx="1162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>
                <a:solidFill>
                  <a:schemeClr val="tx1"/>
                </a:solidFill>
                <a:latin typeface="Cambria" pitchFamily="-112" charset="0"/>
              </a:rPr>
              <a:t>R = rest of L</a:t>
            </a:r>
            <a:endParaRPr lang="en-US" altLang="en-US" sz="1500">
              <a:latin typeface="Cambria" pitchFamily="-112" charset="0"/>
            </a:endParaRPr>
          </a:p>
        </p:txBody>
      </p:sp>
      <p:sp>
        <p:nvSpPr>
          <p:cNvPr id="46103" name="Rectangle 32"/>
          <p:cNvSpPr>
            <a:spLocks noChangeArrowheads="1"/>
          </p:cNvSpPr>
          <p:nvPr/>
        </p:nvSpPr>
        <p:spPr bwMode="auto">
          <a:xfrm>
            <a:off x="7285038" y="2297113"/>
            <a:ext cx="1530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500" b="1" i="1">
                <a:solidFill>
                  <a:schemeClr val="tx1"/>
                </a:solidFill>
                <a:latin typeface="Cambria" pitchFamily="-112" charset="0"/>
              </a:rPr>
              <a:t>L  is  nonempty!</a:t>
            </a:r>
            <a:endParaRPr lang="en-US" altLang="en-US" sz="1500" b="1">
              <a:latin typeface="Cambria" pitchFamily="-112" charset="0"/>
            </a:endParaRPr>
          </a:p>
        </p:txBody>
      </p:sp>
      <p:sp>
        <p:nvSpPr>
          <p:cNvPr id="46104" name="Down Arrow 25"/>
          <p:cNvSpPr>
            <a:spLocks noChangeArrowheads="1"/>
          </p:cNvSpPr>
          <p:nvPr/>
        </p:nvSpPr>
        <p:spPr bwMode="auto">
          <a:xfrm>
            <a:off x="5375275" y="2173288"/>
            <a:ext cx="304800" cy="762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Text Box 2"/>
          <p:cNvSpPr txBox="1">
            <a:spLocks noChangeArrowheads="1"/>
          </p:cNvSpPr>
          <p:nvPr/>
        </p:nvSpPr>
        <p:spPr bwMode="auto">
          <a:xfrm>
            <a:off x="4541838" y="392113"/>
            <a:ext cx="406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b="1">
                <a:solidFill>
                  <a:schemeClr val="tx1"/>
                </a:solidFill>
                <a:latin typeface="Calibri" pitchFamily="-112" charset="0"/>
              </a:rPr>
              <a:t>Name(s): ________________________ </a:t>
            </a:r>
          </a:p>
        </p:txBody>
      </p:sp>
      <p:sp>
        <p:nvSpPr>
          <p:cNvPr id="10273" name="Rectangle 3"/>
          <p:cNvSpPr>
            <a:spLocks noChangeArrowheads="1"/>
          </p:cNvSpPr>
          <p:nvPr/>
        </p:nvSpPr>
        <p:spPr bwMode="auto">
          <a:xfrm>
            <a:off x="230188" y="21590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>
                <a:solidFill>
                  <a:schemeClr val="tx1"/>
                </a:solidFill>
              </a:rPr>
              <a:t>“Quiz”</a:t>
            </a:r>
          </a:p>
        </p:txBody>
      </p:sp>
      <p:sp>
        <p:nvSpPr>
          <p:cNvPr id="10274" name="Text Box 4"/>
          <p:cNvSpPr txBox="1">
            <a:spLocks noChangeArrowheads="1"/>
          </p:cNvSpPr>
          <p:nvPr/>
        </p:nvSpPr>
        <p:spPr bwMode="auto">
          <a:xfrm>
            <a:off x="1981200" y="2286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>
                <a:solidFill>
                  <a:schemeClr val="tx1"/>
                </a:solidFill>
                <a:latin typeface="Calibri" pitchFamily="-112" charset="0"/>
              </a:rPr>
              <a:t>Write these four predicates in prolog:</a:t>
            </a:r>
          </a:p>
        </p:txBody>
      </p:sp>
      <p:sp>
        <p:nvSpPr>
          <p:cNvPr id="10275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</a:rPr>
              <a:t>sibs(X,Y) :- </a:t>
            </a:r>
          </a:p>
        </p:txBody>
      </p:sp>
      <p:sp>
        <p:nvSpPr>
          <p:cNvPr id="10276" name="Text Box 6"/>
          <p:cNvSpPr txBox="1">
            <a:spLocks noChangeArrowheads="1"/>
          </p:cNvSpPr>
          <p:nvPr/>
        </p:nvSpPr>
        <p:spPr bwMode="auto">
          <a:xfrm>
            <a:off x="266700" y="3200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9900"/>
                </a:solidFill>
                <a:latin typeface="Courier New" pitchFamily="1" charset="0"/>
              </a:rPr>
              <a:t>aunt(A,N) :- </a:t>
            </a:r>
          </a:p>
        </p:txBody>
      </p:sp>
      <p:sp>
        <p:nvSpPr>
          <p:cNvPr id="10277" name="Text Box 7"/>
          <p:cNvSpPr txBox="1">
            <a:spLocks noChangeArrowheads="1"/>
          </p:cNvSpPr>
          <p:nvPr/>
        </p:nvSpPr>
        <p:spPr bwMode="auto">
          <a:xfrm>
            <a:off x="266700" y="4572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FF0119"/>
                </a:solidFill>
                <a:latin typeface="Courier New" pitchFamily="1" charset="0"/>
              </a:rPr>
              <a:t>rel(X,Y) :- </a:t>
            </a:r>
          </a:p>
        </p:txBody>
      </p:sp>
      <p:sp>
        <p:nvSpPr>
          <p:cNvPr id="10278" name="Line 8"/>
          <p:cNvSpPr>
            <a:spLocks noChangeShapeType="1"/>
          </p:cNvSpPr>
          <p:nvPr/>
        </p:nvSpPr>
        <p:spPr bwMode="auto">
          <a:xfrm>
            <a:off x="304800" y="268605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Line 9"/>
          <p:cNvSpPr>
            <a:spLocks noChangeShapeType="1"/>
          </p:cNvSpPr>
          <p:nvPr/>
        </p:nvSpPr>
        <p:spPr bwMode="auto">
          <a:xfrm>
            <a:off x="304800" y="4191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Text Box 11"/>
          <p:cNvSpPr txBox="1">
            <a:spLocks noChangeArrowheads="1"/>
          </p:cNvSpPr>
          <p:nvPr/>
        </p:nvSpPr>
        <p:spPr bwMode="auto">
          <a:xfrm>
            <a:off x="611188" y="1219200"/>
            <a:ext cx="1981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X and Y are siblings</a:t>
            </a:r>
          </a:p>
        </p:txBody>
      </p:sp>
      <p:sp>
        <p:nvSpPr>
          <p:cNvPr id="10281" name="Text Box 12"/>
          <p:cNvSpPr txBox="1">
            <a:spLocks noChangeArrowheads="1"/>
          </p:cNvSpPr>
          <p:nvPr/>
        </p:nvSpPr>
        <p:spPr bwMode="auto">
          <a:xfrm>
            <a:off x="609600" y="28194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A is N’s aunt</a:t>
            </a:r>
          </a:p>
        </p:txBody>
      </p:sp>
      <p:sp>
        <p:nvSpPr>
          <p:cNvPr id="10282" name="Text Box 13"/>
          <p:cNvSpPr txBox="1">
            <a:spLocks noChangeArrowheads="1"/>
          </p:cNvSpPr>
          <p:nvPr/>
        </p:nvSpPr>
        <p:spPr bwMode="auto">
          <a:xfrm>
            <a:off x="609600" y="4251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X and Y are related (by blood)</a:t>
            </a:r>
          </a:p>
        </p:txBody>
      </p:sp>
      <p:sp>
        <p:nvSpPr>
          <p:cNvPr id="10283" name="Text Box 7"/>
          <p:cNvSpPr txBox="1">
            <a:spLocks noChangeArrowheads="1"/>
          </p:cNvSpPr>
          <p:nvPr/>
        </p:nvSpPr>
        <p:spPr bwMode="auto">
          <a:xfrm>
            <a:off x="304800" y="59436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fac(X,N) :- </a:t>
            </a:r>
          </a:p>
        </p:txBody>
      </p:sp>
      <p:sp>
        <p:nvSpPr>
          <p:cNvPr id="10284" name="Line 9"/>
          <p:cNvSpPr>
            <a:spLocks noChangeShapeType="1"/>
          </p:cNvSpPr>
          <p:nvPr/>
        </p:nvSpPr>
        <p:spPr bwMode="auto">
          <a:xfrm>
            <a:off x="342900" y="5486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Text Box 13"/>
          <p:cNvSpPr txBox="1">
            <a:spLocks noChangeArrowheads="1"/>
          </p:cNvSpPr>
          <p:nvPr/>
        </p:nvSpPr>
        <p:spPr bwMode="auto">
          <a:xfrm>
            <a:off x="571500" y="5562600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N is the factorial of  X  (for X &gt;= 0)</a:t>
            </a:r>
          </a:p>
        </p:txBody>
      </p:sp>
      <p:sp>
        <p:nvSpPr>
          <p:cNvPr id="10286" name="Rectangle 16"/>
          <p:cNvSpPr>
            <a:spLocks noChangeArrowheads="1"/>
          </p:cNvSpPr>
          <p:nvPr/>
        </p:nvSpPr>
        <p:spPr bwMode="auto">
          <a:xfrm>
            <a:off x="609600" y="1374775"/>
            <a:ext cx="1223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00000"/>
                </a:solidFill>
              </a:rPr>
              <a:t>half siblings are OK</a:t>
            </a:r>
          </a:p>
        </p:txBody>
      </p:sp>
      <p:sp>
        <p:nvSpPr>
          <p:cNvPr id="10287" name="Rectangle 17"/>
          <p:cNvSpPr>
            <a:spLocks noChangeArrowheads="1"/>
          </p:cNvSpPr>
          <p:nvPr/>
        </p:nvSpPr>
        <p:spPr bwMode="auto">
          <a:xfrm>
            <a:off x="7848600" y="5562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Extra!</a:t>
            </a:r>
            <a:endParaRPr lang="en-US" altLang="en-US" b="1" i="1"/>
          </a:p>
        </p:txBody>
      </p:sp>
      <p:sp>
        <p:nvSpPr>
          <p:cNvPr id="10288" name="Text Box 13"/>
          <p:cNvSpPr txBox="1">
            <a:spLocks noChangeArrowheads="1"/>
          </p:cNvSpPr>
          <p:nvPr/>
        </p:nvSpPr>
        <p:spPr bwMode="auto">
          <a:xfrm>
            <a:off x="0" y="6611938"/>
            <a:ext cx="3162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you need a base case, too – what should it be?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6538" y="1406525"/>
              <a:ext cx="1782762" cy="709613"/>
            </p14:xfrm>
          </p:contentPart>
        </mc:Choice>
        <mc:Fallback>
          <p:pic>
            <p:nvPicPr>
              <p:cNvPr id="102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7178" y="1392124"/>
                <a:ext cx="1799322" cy="733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0438" y="1420813"/>
              <a:ext cx="655637" cy="749300"/>
            </p14:xfrm>
          </p:contentPart>
        </mc:Choice>
        <mc:Fallback>
          <p:pic>
            <p:nvPicPr>
              <p:cNvPr id="102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9997" y="1407851"/>
                <a:ext cx="675079" cy="769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388" y="1249363"/>
              <a:ext cx="2322512" cy="950912"/>
            </p14:xfrm>
          </p:contentPart>
        </mc:Choice>
        <mc:Fallback>
          <p:pic>
            <p:nvPicPr>
              <p:cNvPr id="102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5627" y="1239281"/>
                <a:ext cx="2346994" cy="97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8188" y="2163763"/>
              <a:ext cx="346075" cy="352425"/>
            </p14:xfrm>
          </p:contentPart>
        </mc:Choice>
        <mc:Fallback>
          <p:pic>
            <p:nvPicPr>
              <p:cNvPr id="102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5224" y="2152603"/>
                <a:ext cx="368402" cy="373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6838" y="2220913"/>
              <a:ext cx="806450" cy="309562"/>
            </p14:xfrm>
          </p:contentPart>
        </mc:Choice>
        <mc:Fallback>
          <p:pic>
            <p:nvPicPr>
              <p:cNvPr id="102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35677" y="2209754"/>
                <a:ext cx="822291" cy="334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7288" y="2160588"/>
              <a:ext cx="315912" cy="401637"/>
            </p14:xfrm>
          </p:contentPart>
        </mc:Choice>
        <mc:Fallback>
          <p:pic>
            <p:nvPicPr>
              <p:cNvPr id="102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95055" y="2148712"/>
                <a:ext cx="342178" cy="427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2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75" y="3371850"/>
              <a:ext cx="138113" cy="23813"/>
            </p14:xfrm>
          </p:contentPart>
        </mc:Choice>
        <mc:Fallback>
          <p:pic>
            <p:nvPicPr>
              <p:cNvPr id="102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03603" y="3365716"/>
                <a:ext cx="150342" cy="41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2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75" y="3033713"/>
              <a:ext cx="2103438" cy="731837"/>
            </p14:xfrm>
          </p:contentPart>
        </mc:Choice>
        <mc:Fallback>
          <p:pic>
            <p:nvPicPr>
              <p:cNvPr id="102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1495" y="3025433"/>
                <a:ext cx="2129717" cy="744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2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25" y="3000375"/>
              <a:ext cx="3255963" cy="808038"/>
            </p14:xfrm>
          </p:contentPart>
        </mc:Choice>
        <mc:Fallback>
          <p:pic>
            <p:nvPicPr>
              <p:cNvPr id="102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79245" y="2993176"/>
                <a:ext cx="3276124" cy="823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2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6100" y="4649788"/>
              <a:ext cx="90488" cy="249237"/>
            </p14:xfrm>
          </p:contentPart>
        </mc:Choice>
        <mc:Fallback>
          <p:pic>
            <p:nvPicPr>
              <p:cNvPr id="102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73122" y="4638623"/>
                <a:ext cx="110677" cy="266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2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4484688"/>
              <a:ext cx="515938" cy="498475"/>
            </p14:xfrm>
          </p:contentPart>
        </mc:Choice>
        <mc:Fallback>
          <p:pic>
            <p:nvPicPr>
              <p:cNvPr id="102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93488" y="4472442"/>
                <a:ext cx="544381" cy="51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2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1363" y="4495800"/>
              <a:ext cx="330200" cy="508000"/>
            </p14:xfrm>
          </p:contentPart>
        </mc:Choice>
        <mc:Fallback>
          <p:pic>
            <p:nvPicPr>
              <p:cNvPr id="102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8040" y="4484639"/>
                <a:ext cx="347844" cy="532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2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7613" y="4381500"/>
              <a:ext cx="722312" cy="704850"/>
            </p14:xfrm>
          </p:contentPart>
        </mc:Choice>
        <mc:Fallback>
          <p:pic>
            <p:nvPicPr>
              <p:cNvPr id="102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53654" y="4372500"/>
                <a:ext cx="741027" cy="719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2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4550" y="4456113"/>
              <a:ext cx="1714500" cy="550862"/>
            </p14:xfrm>
          </p:contentPart>
        </mc:Choice>
        <mc:Fallback>
          <p:pic>
            <p:nvPicPr>
              <p:cNvPr id="102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40158" y="4443746"/>
                <a:ext cx="1742925" cy="578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2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2888" y="4629150"/>
              <a:ext cx="61912" cy="425450"/>
            </p14:xfrm>
          </p:contentPart>
        </mc:Choice>
        <mc:Fallback>
          <p:pic>
            <p:nvPicPr>
              <p:cNvPr id="102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86733" y="4617622"/>
                <a:ext cx="81463" cy="447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2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4443413"/>
              <a:ext cx="2014538" cy="492125"/>
            </p14:xfrm>
          </p:contentPart>
        </mc:Choice>
        <mc:Fallback>
          <p:pic>
            <p:nvPicPr>
              <p:cNvPr id="102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64088" y="4432253"/>
                <a:ext cx="2041543" cy="510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2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0138" y="5880100"/>
              <a:ext cx="1390650" cy="131763"/>
            </p14:xfrm>
          </p:contentPart>
        </mc:Choice>
        <mc:Fallback>
          <p:pic>
            <p:nvPicPr>
              <p:cNvPr id="102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71498" y="5870380"/>
                <a:ext cx="1406490" cy="15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2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3338" y="5946775"/>
              <a:ext cx="1165225" cy="538163"/>
            </p14:xfrm>
          </p:contentPart>
        </mc:Choice>
        <mc:Fallback>
          <p:pic>
            <p:nvPicPr>
              <p:cNvPr id="102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63619" y="5935616"/>
                <a:ext cx="1188623" cy="559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2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613" y="6262688"/>
              <a:ext cx="79375" cy="211137"/>
            </p14:xfrm>
          </p:contentPart>
        </mc:Choice>
        <mc:Fallback>
          <p:pic>
            <p:nvPicPr>
              <p:cNvPr id="102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1264" y="6249380"/>
                <a:ext cx="107156" cy="228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2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5956300"/>
              <a:ext cx="222250" cy="409575"/>
            </p14:xfrm>
          </p:contentPart>
        </mc:Choice>
        <mc:Fallback>
          <p:pic>
            <p:nvPicPr>
              <p:cNvPr id="102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2924" y="5944793"/>
                <a:ext cx="244656" cy="435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26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6138" y="5986463"/>
              <a:ext cx="254000" cy="282575"/>
            </p14:xfrm>
          </p:contentPart>
        </mc:Choice>
        <mc:Fallback>
          <p:pic>
            <p:nvPicPr>
              <p:cNvPr id="1026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43906" y="5975664"/>
                <a:ext cx="279544" cy="306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2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6188" y="5962650"/>
              <a:ext cx="423862" cy="354013"/>
            </p14:xfrm>
          </p:contentPart>
        </mc:Choice>
        <mc:Fallback>
          <p:pic>
            <p:nvPicPr>
              <p:cNvPr id="102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45024" y="5951486"/>
                <a:ext cx="438987" cy="375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2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6100" y="5954713"/>
              <a:ext cx="17463" cy="361950"/>
            </p14:xfrm>
          </p:contentPart>
        </mc:Choice>
        <mc:Fallback>
          <p:pic>
            <p:nvPicPr>
              <p:cNvPr id="102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12201" y="5946790"/>
                <a:ext cx="38490" cy="37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2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1838" y="6288088"/>
              <a:ext cx="58737" cy="177800"/>
            </p14:xfrm>
          </p:contentPart>
        </mc:Choice>
        <mc:Fallback>
          <p:pic>
            <p:nvPicPr>
              <p:cNvPr id="102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99586" y="6277290"/>
                <a:ext cx="84322" cy="202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2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4088" y="5959475"/>
              <a:ext cx="233362" cy="339725"/>
            </p14:xfrm>
          </p:contentPart>
        </mc:Choice>
        <mc:Fallback>
          <p:pic>
            <p:nvPicPr>
              <p:cNvPr id="102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21123" y="5946519"/>
                <a:ext cx="249568" cy="356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26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6110288"/>
              <a:ext cx="327025" cy="196850"/>
            </p14:xfrm>
          </p:contentPart>
        </mc:Choice>
        <mc:Fallback>
          <p:pic>
            <p:nvPicPr>
              <p:cNvPr id="1026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44478" y="6098052"/>
                <a:ext cx="351516" cy="213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26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5800" y="5994400"/>
              <a:ext cx="661988" cy="322263"/>
            </p14:xfrm>
          </p:contentPart>
        </mc:Choice>
        <mc:Fallback>
          <p:pic>
            <p:nvPicPr>
              <p:cNvPr id="1026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3201" y="5984318"/>
                <a:ext cx="685746" cy="345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26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8" y="6269038"/>
              <a:ext cx="41275" cy="34925"/>
            </p14:xfrm>
          </p:contentPart>
        </mc:Choice>
        <mc:Fallback>
          <p:pic>
            <p:nvPicPr>
              <p:cNvPr id="1026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44952" y="6256796"/>
                <a:ext cx="65171" cy="58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27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713" y="5659438"/>
              <a:ext cx="1558925" cy="381000"/>
            </p14:xfrm>
          </p:contentPart>
        </mc:Choice>
        <mc:Fallback>
          <p:pic>
            <p:nvPicPr>
              <p:cNvPr id="1027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2312" y="5645394"/>
                <a:ext cx="1587367" cy="39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27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5073650"/>
              <a:ext cx="3175000" cy="52388"/>
            </p14:xfrm>
          </p:contentPart>
        </mc:Choice>
        <mc:Fallback>
          <p:pic>
            <p:nvPicPr>
              <p:cNvPr id="1027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95308" y="5047456"/>
                <a:ext cx="3202402" cy="1033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6" name="Text Box 2"/>
          <p:cNvSpPr txBox="1">
            <a:spLocks noChangeArrowheads="1"/>
          </p:cNvSpPr>
          <p:nvPr/>
        </p:nvSpPr>
        <p:spPr bwMode="auto">
          <a:xfrm>
            <a:off x="4541838" y="392113"/>
            <a:ext cx="406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b="1">
                <a:solidFill>
                  <a:schemeClr val="tx1"/>
                </a:solidFill>
                <a:latin typeface="Calibri" pitchFamily="-112" charset="0"/>
              </a:rPr>
              <a:t>Name(s): ________________________ </a:t>
            </a:r>
          </a:p>
        </p:txBody>
      </p:sp>
      <p:sp>
        <p:nvSpPr>
          <p:cNvPr id="11297" name="Rectangle 3"/>
          <p:cNvSpPr>
            <a:spLocks noChangeArrowheads="1"/>
          </p:cNvSpPr>
          <p:nvPr/>
        </p:nvSpPr>
        <p:spPr bwMode="auto">
          <a:xfrm>
            <a:off x="230188" y="21590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3600">
                <a:solidFill>
                  <a:schemeClr val="tx1"/>
                </a:solidFill>
              </a:rPr>
              <a:t>“Quiz”</a:t>
            </a:r>
          </a:p>
        </p:txBody>
      </p:sp>
      <p:sp>
        <p:nvSpPr>
          <p:cNvPr id="11298" name="Text Box 4"/>
          <p:cNvSpPr txBox="1">
            <a:spLocks noChangeArrowheads="1"/>
          </p:cNvSpPr>
          <p:nvPr/>
        </p:nvSpPr>
        <p:spPr bwMode="auto">
          <a:xfrm>
            <a:off x="1981200" y="2286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>
                <a:solidFill>
                  <a:schemeClr val="tx1"/>
                </a:solidFill>
                <a:latin typeface="Calibri" pitchFamily="-112" charset="0"/>
              </a:rPr>
              <a:t>Write these four predicates in prolog:</a:t>
            </a:r>
          </a:p>
        </p:txBody>
      </p:sp>
      <p:sp>
        <p:nvSpPr>
          <p:cNvPr id="11299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</a:rPr>
              <a:t>sibs(X,Y) :- </a:t>
            </a:r>
          </a:p>
        </p:txBody>
      </p:sp>
      <p:sp>
        <p:nvSpPr>
          <p:cNvPr id="11300" name="Text Box 6"/>
          <p:cNvSpPr txBox="1">
            <a:spLocks noChangeArrowheads="1"/>
          </p:cNvSpPr>
          <p:nvPr/>
        </p:nvSpPr>
        <p:spPr bwMode="auto">
          <a:xfrm>
            <a:off x="266700" y="3200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009900"/>
                </a:solidFill>
                <a:latin typeface="Courier New" pitchFamily="1" charset="0"/>
              </a:rPr>
              <a:t>aunt(A,N) :- </a:t>
            </a:r>
          </a:p>
        </p:txBody>
      </p:sp>
      <p:sp>
        <p:nvSpPr>
          <p:cNvPr id="11301" name="Text Box 7"/>
          <p:cNvSpPr txBox="1">
            <a:spLocks noChangeArrowheads="1"/>
          </p:cNvSpPr>
          <p:nvPr/>
        </p:nvSpPr>
        <p:spPr bwMode="auto">
          <a:xfrm>
            <a:off x="266700" y="4572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rgbClr val="FF0119"/>
                </a:solidFill>
                <a:latin typeface="Courier New" pitchFamily="1" charset="0"/>
              </a:rPr>
              <a:t>rel(X,Y) :- </a:t>
            </a:r>
          </a:p>
        </p:txBody>
      </p:sp>
      <p:sp>
        <p:nvSpPr>
          <p:cNvPr id="11302" name="Line 8"/>
          <p:cNvSpPr>
            <a:spLocks noChangeShapeType="1"/>
          </p:cNvSpPr>
          <p:nvPr/>
        </p:nvSpPr>
        <p:spPr bwMode="auto">
          <a:xfrm>
            <a:off x="304800" y="268605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Line 9"/>
          <p:cNvSpPr>
            <a:spLocks noChangeShapeType="1"/>
          </p:cNvSpPr>
          <p:nvPr/>
        </p:nvSpPr>
        <p:spPr bwMode="auto">
          <a:xfrm>
            <a:off x="304800" y="4191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Text Box 11"/>
          <p:cNvSpPr txBox="1">
            <a:spLocks noChangeArrowheads="1"/>
          </p:cNvSpPr>
          <p:nvPr/>
        </p:nvSpPr>
        <p:spPr bwMode="auto">
          <a:xfrm>
            <a:off x="611188" y="1219200"/>
            <a:ext cx="1981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X and Y are siblings</a:t>
            </a:r>
          </a:p>
        </p:txBody>
      </p:sp>
      <p:sp>
        <p:nvSpPr>
          <p:cNvPr id="11305" name="Text Box 12"/>
          <p:cNvSpPr txBox="1">
            <a:spLocks noChangeArrowheads="1"/>
          </p:cNvSpPr>
          <p:nvPr/>
        </p:nvSpPr>
        <p:spPr bwMode="auto">
          <a:xfrm>
            <a:off x="609600" y="2819400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A is N’s aunt</a:t>
            </a:r>
          </a:p>
        </p:txBody>
      </p:sp>
      <p:sp>
        <p:nvSpPr>
          <p:cNvPr id="11306" name="Text Box 13"/>
          <p:cNvSpPr txBox="1">
            <a:spLocks noChangeArrowheads="1"/>
          </p:cNvSpPr>
          <p:nvPr/>
        </p:nvSpPr>
        <p:spPr bwMode="auto">
          <a:xfrm>
            <a:off x="609600" y="4251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X and Y are related (by blood)</a:t>
            </a:r>
          </a:p>
        </p:txBody>
      </p:sp>
      <p:sp>
        <p:nvSpPr>
          <p:cNvPr id="11307" name="Text Box 7"/>
          <p:cNvSpPr txBox="1">
            <a:spLocks noChangeArrowheads="1"/>
          </p:cNvSpPr>
          <p:nvPr/>
        </p:nvSpPr>
        <p:spPr bwMode="auto">
          <a:xfrm>
            <a:off x="304800" y="59436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fac(X,N) :- </a:t>
            </a:r>
          </a:p>
        </p:txBody>
      </p:sp>
      <p:sp>
        <p:nvSpPr>
          <p:cNvPr id="11308" name="Line 9"/>
          <p:cNvSpPr>
            <a:spLocks noChangeShapeType="1"/>
          </p:cNvSpPr>
          <p:nvPr/>
        </p:nvSpPr>
        <p:spPr bwMode="auto">
          <a:xfrm>
            <a:off x="342900" y="5486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Text Box 13"/>
          <p:cNvSpPr txBox="1">
            <a:spLocks noChangeArrowheads="1"/>
          </p:cNvSpPr>
          <p:nvPr/>
        </p:nvSpPr>
        <p:spPr bwMode="auto">
          <a:xfrm>
            <a:off x="571500" y="5562600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true if N is the factorial of  X  (for X &gt;= 0)</a:t>
            </a:r>
          </a:p>
        </p:txBody>
      </p:sp>
      <p:sp>
        <p:nvSpPr>
          <p:cNvPr id="11310" name="Rectangle 16"/>
          <p:cNvSpPr>
            <a:spLocks noChangeArrowheads="1"/>
          </p:cNvSpPr>
          <p:nvPr/>
        </p:nvSpPr>
        <p:spPr bwMode="auto">
          <a:xfrm>
            <a:off x="609600" y="1374775"/>
            <a:ext cx="1223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00000"/>
                </a:solidFill>
              </a:rPr>
              <a:t>half siblings are OK</a:t>
            </a:r>
          </a:p>
        </p:txBody>
      </p:sp>
      <p:sp>
        <p:nvSpPr>
          <p:cNvPr id="11311" name="Rectangle 17"/>
          <p:cNvSpPr>
            <a:spLocks noChangeArrowheads="1"/>
          </p:cNvSpPr>
          <p:nvPr/>
        </p:nvSpPr>
        <p:spPr bwMode="auto">
          <a:xfrm>
            <a:off x="7848600" y="5562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  <a:latin typeface="Calibri" pitchFamily="-112" charset="0"/>
              </a:rPr>
              <a:t>Extra!</a:t>
            </a:r>
            <a:endParaRPr lang="en-US" altLang="en-US" b="1" i="1"/>
          </a:p>
        </p:txBody>
      </p:sp>
      <p:sp>
        <p:nvSpPr>
          <p:cNvPr id="11312" name="Text Box 13"/>
          <p:cNvSpPr txBox="1">
            <a:spLocks noChangeArrowheads="1"/>
          </p:cNvSpPr>
          <p:nvPr/>
        </p:nvSpPr>
        <p:spPr bwMode="auto">
          <a:xfrm>
            <a:off x="0" y="6611938"/>
            <a:ext cx="3162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000">
                <a:solidFill>
                  <a:schemeClr val="tx1"/>
                </a:solidFill>
              </a:rPr>
              <a:t>you need a base case, too – what should it be?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2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6538" y="1406525"/>
              <a:ext cx="1782762" cy="709613"/>
            </p14:xfrm>
          </p:contentPart>
        </mc:Choice>
        <mc:Fallback>
          <p:pic>
            <p:nvPicPr>
              <p:cNvPr id="112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7178" y="1392124"/>
                <a:ext cx="1799322" cy="733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2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0438" y="1420813"/>
              <a:ext cx="655637" cy="749300"/>
            </p14:xfrm>
          </p:contentPart>
        </mc:Choice>
        <mc:Fallback>
          <p:pic>
            <p:nvPicPr>
              <p:cNvPr id="112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9997" y="1407851"/>
                <a:ext cx="675079" cy="769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388" y="1249363"/>
              <a:ext cx="2322512" cy="950912"/>
            </p14:xfrm>
          </p:contentPart>
        </mc:Choice>
        <mc:Fallback>
          <p:pic>
            <p:nvPicPr>
              <p:cNvPr id="112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5627" y="1239281"/>
                <a:ext cx="2346994" cy="97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8188" y="2163763"/>
              <a:ext cx="346075" cy="352425"/>
            </p14:xfrm>
          </p:contentPart>
        </mc:Choice>
        <mc:Fallback>
          <p:pic>
            <p:nvPicPr>
              <p:cNvPr id="112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5224" y="2152603"/>
                <a:ext cx="368402" cy="373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6838" y="2220913"/>
              <a:ext cx="806450" cy="309562"/>
            </p14:xfrm>
          </p:contentPart>
        </mc:Choice>
        <mc:Fallback>
          <p:pic>
            <p:nvPicPr>
              <p:cNvPr id="112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35677" y="2209754"/>
                <a:ext cx="822291" cy="334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2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7288" y="2160588"/>
              <a:ext cx="315912" cy="401637"/>
            </p14:xfrm>
          </p:contentPart>
        </mc:Choice>
        <mc:Fallback>
          <p:pic>
            <p:nvPicPr>
              <p:cNvPr id="112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95055" y="2148712"/>
                <a:ext cx="342178" cy="427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2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75" y="3371850"/>
              <a:ext cx="138113" cy="23813"/>
            </p14:xfrm>
          </p:contentPart>
        </mc:Choice>
        <mc:Fallback>
          <p:pic>
            <p:nvPicPr>
              <p:cNvPr id="112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03603" y="3365716"/>
                <a:ext cx="150342" cy="41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2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75" y="3033713"/>
              <a:ext cx="2103438" cy="731837"/>
            </p14:xfrm>
          </p:contentPart>
        </mc:Choice>
        <mc:Fallback>
          <p:pic>
            <p:nvPicPr>
              <p:cNvPr id="112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1495" y="3025433"/>
                <a:ext cx="2129717" cy="744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2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25" y="3000375"/>
              <a:ext cx="3255963" cy="808038"/>
            </p14:xfrm>
          </p:contentPart>
        </mc:Choice>
        <mc:Fallback>
          <p:pic>
            <p:nvPicPr>
              <p:cNvPr id="112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79245" y="2993176"/>
                <a:ext cx="3276124" cy="823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2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6100" y="4649788"/>
              <a:ext cx="90488" cy="249237"/>
            </p14:xfrm>
          </p:contentPart>
        </mc:Choice>
        <mc:Fallback>
          <p:pic>
            <p:nvPicPr>
              <p:cNvPr id="112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73122" y="4638623"/>
                <a:ext cx="110677" cy="266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2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4484688"/>
              <a:ext cx="515938" cy="498475"/>
            </p14:xfrm>
          </p:contentPart>
        </mc:Choice>
        <mc:Fallback>
          <p:pic>
            <p:nvPicPr>
              <p:cNvPr id="112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93488" y="4472442"/>
                <a:ext cx="544381" cy="51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2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1363" y="4495800"/>
              <a:ext cx="330200" cy="508000"/>
            </p14:xfrm>
          </p:contentPart>
        </mc:Choice>
        <mc:Fallback>
          <p:pic>
            <p:nvPicPr>
              <p:cNvPr id="112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8040" y="4484639"/>
                <a:ext cx="347844" cy="532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2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7613" y="4381500"/>
              <a:ext cx="722312" cy="704850"/>
            </p14:xfrm>
          </p:contentPart>
        </mc:Choice>
        <mc:Fallback>
          <p:pic>
            <p:nvPicPr>
              <p:cNvPr id="112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53654" y="4372500"/>
                <a:ext cx="741027" cy="719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2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4550" y="4456113"/>
              <a:ext cx="1714500" cy="550862"/>
            </p14:xfrm>
          </p:contentPart>
        </mc:Choice>
        <mc:Fallback>
          <p:pic>
            <p:nvPicPr>
              <p:cNvPr id="112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40148" y="4443311"/>
                <a:ext cx="1742943" cy="579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2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2888" y="4629150"/>
              <a:ext cx="61912" cy="425450"/>
            </p14:xfrm>
          </p:contentPart>
        </mc:Choice>
        <mc:Fallback>
          <p:pic>
            <p:nvPicPr>
              <p:cNvPr id="112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86733" y="4617622"/>
                <a:ext cx="81463" cy="447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2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4443413"/>
              <a:ext cx="2014538" cy="492125"/>
            </p14:xfrm>
          </p:contentPart>
        </mc:Choice>
        <mc:Fallback>
          <p:pic>
            <p:nvPicPr>
              <p:cNvPr id="112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64088" y="4432253"/>
                <a:ext cx="2041543" cy="510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2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0138" y="5880100"/>
              <a:ext cx="1390650" cy="131763"/>
            </p14:xfrm>
          </p:contentPart>
        </mc:Choice>
        <mc:Fallback>
          <p:pic>
            <p:nvPicPr>
              <p:cNvPr id="112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71498" y="5870380"/>
                <a:ext cx="1406490" cy="15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2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3338" y="5946775"/>
              <a:ext cx="1165225" cy="538163"/>
            </p14:xfrm>
          </p:contentPart>
        </mc:Choice>
        <mc:Fallback>
          <p:pic>
            <p:nvPicPr>
              <p:cNvPr id="112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63619" y="5935616"/>
                <a:ext cx="1188623" cy="559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2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613" y="6262688"/>
              <a:ext cx="79375" cy="211137"/>
            </p14:xfrm>
          </p:contentPart>
        </mc:Choice>
        <mc:Fallback>
          <p:pic>
            <p:nvPicPr>
              <p:cNvPr id="112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1264" y="6249380"/>
                <a:ext cx="107156" cy="228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28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5956300"/>
              <a:ext cx="222250" cy="409575"/>
            </p14:xfrm>
          </p:contentPart>
        </mc:Choice>
        <mc:Fallback>
          <p:pic>
            <p:nvPicPr>
              <p:cNvPr id="1128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42961" y="5944803"/>
                <a:ext cx="244583" cy="435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28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6138" y="5986463"/>
              <a:ext cx="254000" cy="282575"/>
            </p14:xfrm>
          </p:contentPart>
        </mc:Choice>
        <mc:Fallback>
          <p:pic>
            <p:nvPicPr>
              <p:cNvPr id="1128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43906" y="5975664"/>
                <a:ext cx="279544" cy="306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28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6188" y="5962650"/>
              <a:ext cx="423862" cy="354013"/>
            </p14:xfrm>
          </p:contentPart>
        </mc:Choice>
        <mc:Fallback>
          <p:pic>
            <p:nvPicPr>
              <p:cNvPr id="1128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45024" y="5951486"/>
                <a:ext cx="438987" cy="375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28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6100" y="5954713"/>
              <a:ext cx="17463" cy="361950"/>
            </p14:xfrm>
          </p:contentPart>
        </mc:Choice>
        <mc:Fallback>
          <p:pic>
            <p:nvPicPr>
              <p:cNvPr id="1128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12201" y="5946790"/>
                <a:ext cx="38490" cy="37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28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1838" y="6288088"/>
              <a:ext cx="58737" cy="177800"/>
            </p14:xfrm>
          </p:contentPart>
        </mc:Choice>
        <mc:Fallback>
          <p:pic>
            <p:nvPicPr>
              <p:cNvPr id="1128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99586" y="6277290"/>
                <a:ext cx="84322" cy="202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129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4088" y="5959475"/>
              <a:ext cx="233362" cy="339725"/>
            </p14:xfrm>
          </p:contentPart>
        </mc:Choice>
        <mc:Fallback>
          <p:pic>
            <p:nvPicPr>
              <p:cNvPr id="1129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21123" y="5946519"/>
                <a:ext cx="249568" cy="356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12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6110288"/>
              <a:ext cx="327025" cy="196850"/>
            </p14:xfrm>
          </p:contentPart>
        </mc:Choice>
        <mc:Fallback>
          <p:pic>
            <p:nvPicPr>
              <p:cNvPr id="112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44478" y="6098052"/>
                <a:ext cx="351516" cy="213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12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5800" y="5994400"/>
              <a:ext cx="661988" cy="322263"/>
            </p14:xfrm>
          </p:contentPart>
        </mc:Choice>
        <mc:Fallback>
          <p:pic>
            <p:nvPicPr>
              <p:cNvPr id="112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3201" y="5984318"/>
                <a:ext cx="685746" cy="345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2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8" y="6269038"/>
              <a:ext cx="41275" cy="34925"/>
            </p14:xfrm>
          </p:contentPart>
        </mc:Choice>
        <mc:Fallback>
          <p:pic>
            <p:nvPicPr>
              <p:cNvPr id="112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44952" y="6256796"/>
                <a:ext cx="65171" cy="58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2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713" y="5659438"/>
              <a:ext cx="1558925" cy="381000"/>
            </p14:xfrm>
          </p:contentPart>
        </mc:Choice>
        <mc:Fallback>
          <p:pic>
            <p:nvPicPr>
              <p:cNvPr id="112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2312" y="5645394"/>
                <a:ext cx="1587367" cy="39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2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5073650"/>
              <a:ext cx="3175000" cy="52388"/>
            </p14:xfrm>
          </p:contentPart>
        </mc:Choice>
        <mc:Fallback>
          <p:pic>
            <p:nvPicPr>
              <p:cNvPr id="112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95327" y="5066629"/>
                <a:ext cx="3202361" cy="658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4711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787400" y="214313"/>
            <a:ext cx="7223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HW 8 </a:t>
            </a:r>
            <a:r>
              <a:rPr lang="en-US" altLang="en-US" sz="3200">
                <a:solidFill>
                  <a:schemeClr val="tx1"/>
                </a:solidFill>
              </a:rPr>
              <a:t>(part 2)</a:t>
            </a:r>
            <a:r>
              <a:rPr lang="en-US" altLang="en-US" sz="4400">
                <a:solidFill>
                  <a:schemeClr val="tx1"/>
                </a:solidFill>
              </a:rPr>
              <a:t>:  Old friends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1782763" y="1479550"/>
            <a:ext cx="884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200" u="sng">
                <a:solidFill>
                  <a:srgbClr val="9900CC"/>
                </a:solidFill>
              </a:rPr>
              <a:t>Test</a:t>
            </a: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442913" y="2289175"/>
            <a:ext cx="3724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9900CC"/>
                </a:solidFill>
                <a:latin typeface="Courier New" pitchFamily="1" charset="0"/>
              </a:rPr>
              <a:t>member</a:t>
            </a: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(3, [1,2,3,4,5]).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Yes</a:t>
            </a: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4805363" y="2238375"/>
            <a:ext cx="36893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latin typeface="Courier New" pitchFamily="1" charset="0"/>
              </a:rPr>
              <a:t>member</a:t>
            </a: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(E, [1,2,3,4,5]).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E = 1 ;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E = 2 ;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E = 3 ;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E = 4 ;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E = 5 ;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No</a:t>
            </a: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5719763" y="1479550"/>
            <a:ext cx="166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200" u="sng"/>
              <a:t>Generate</a:t>
            </a: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469900" y="4546600"/>
            <a:ext cx="3724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9900CC"/>
                </a:solidFill>
                <a:latin typeface="Courier New" pitchFamily="1" charset="0"/>
              </a:rPr>
              <a:t>member</a:t>
            </a: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(6, [1,2,3,4,5]).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No</a:t>
            </a:r>
          </a:p>
        </p:txBody>
      </p:sp>
      <p:sp>
        <p:nvSpPr>
          <p:cNvPr id="47113" name="Text Box 7"/>
          <p:cNvSpPr txBox="1">
            <a:spLocks noChangeArrowheads="1"/>
          </p:cNvSpPr>
          <p:nvPr/>
        </p:nvSpPr>
        <p:spPr bwMode="auto">
          <a:xfrm>
            <a:off x="7689850" y="6461125"/>
            <a:ext cx="134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 b="1" i="1">
                <a:solidFill>
                  <a:srgbClr val="009200"/>
                </a:solidFill>
                <a:latin typeface="Sand" charset="0"/>
              </a:rPr>
              <a:t>both</a:t>
            </a:r>
            <a:r>
              <a:rPr lang="en-US" altLang="en-US" sz="1400">
                <a:solidFill>
                  <a:srgbClr val="009200"/>
                </a:solidFill>
                <a:latin typeface="Sand" charset="0"/>
              </a:rPr>
              <a:t> variable?</a:t>
            </a:r>
          </a:p>
        </p:txBody>
      </p: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7239000" y="685800"/>
            <a:ext cx="127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 i="1">
                <a:solidFill>
                  <a:schemeClr val="tx1"/>
                </a:solidFill>
              </a:rPr>
              <a:t>Prologified</a:t>
            </a:r>
            <a:endParaRPr lang="en-US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4814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922338" y="277813"/>
            <a:ext cx="727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Prolog’s key difference...</a:t>
            </a: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630238" y="1447800"/>
            <a:ext cx="772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Unlike Racket and Java, prolog </a:t>
            </a:r>
            <a:r>
              <a:rPr lang="en-US" altLang="en-US" sz="2400" b="1" i="1">
                <a:solidFill>
                  <a:srgbClr val="0000FF"/>
                </a:solidFill>
              </a:rPr>
              <a:t>does not have return values</a:t>
            </a:r>
            <a:r>
              <a:rPr lang="en-US" altLang="en-US" sz="240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1181100" y="244475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latin typeface="Courier New" pitchFamily="1" charset="0"/>
              </a:rPr>
              <a:t>member( e, L )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1219200" y="3121025"/>
            <a:ext cx="2338388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1" charset="0"/>
                <a:ea typeface="+mn-ea"/>
              </a:rPr>
              <a:t>member( E, L )</a:t>
            </a:r>
          </a:p>
        </p:txBody>
      </p:sp>
      <p:sp>
        <p:nvSpPr>
          <p:cNvPr id="48135" name="Line 10"/>
          <p:cNvSpPr>
            <a:spLocks noChangeShapeType="1"/>
          </p:cNvSpPr>
          <p:nvPr/>
        </p:nvSpPr>
        <p:spPr bwMode="auto">
          <a:xfrm>
            <a:off x="3557588" y="2635250"/>
            <a:ext cx="833437" cy="0"/>
          </a:xfrm>
          <a:prstGeom prst="line">
            <a:avLst/>
          </a:prstGeom>
          <a:noFill/>
          <a:ln w="28575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Text Box 11"/>
          <p:cNvSpPr txBox="1">
            <a:spLocks noChangeArrowheads="1"/>
          </p:cNvSpPr>
          <p:nvPr/>
        </p:nvSpPr>
        <p:spPr bwMode="auto">
          <a:xfrm>
            <a:off x="4502150" y="2454275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latin typeface="Arial" charset="0"/>
              </a:rPr>
              <a:t>in Racket/Java, this returns a boolean </a:t>
            </a:r>
          </a:p>
        </p:txBody>
      </p:sp>
      <p:sp>
        <p:nvSpPr>
          <p:cNvPr id="48137" name="Line 12"/>
          <p:cNvSpPr>
            <a:spLocks noChangeShapeType="1"/>
          </p:cNvSpPr>
          <p:nvPr/>
        </p:nvSpPr>
        <p:spPr bwMode="auto">
          <a:xfrm>
            <a:off x="3559175" y="3327400"/>
            <a:ext cx="833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13"/>
          <p:cNvSpPr txBox="1">
            <a:spLocks noChangeArrowheads="1"/>
          </p:cNvSpPr>
          <p:nvPr/>
        </p:nvSpPr>
        <p:spPr bwMode="auto">
          <a:xfrm>
            <a:off x="4384675" y="2994025"/>
            <a:ext cx="4154488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in prolog, this can be tested (yes/no) OR it can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bind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 values to E or L ! </a:t>
            </a:r>
          </a:p>
        </p:txBody>
      </p:sp>
      <p:sp>
        <p:nvSpPr>
          <p:cNvPr id="36876" name="Text Box 15"/>
          <p:cNvSpPr txBox="1">
            <a:spLocks noChangeArrowheads="1"/>
          </p:cNvSpPr>
          <p:nvPr/>
        </p:nvSpPr>
        <p:spPr bwMode="auto">
          <a:xfrm>
            <a:off x="2214563" y="3733800"/>
            <a:ext cx="54816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true when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1" charset="0"/>
                <a:ea typeface="+mn-ea"/>
              </a:rPr>
              <a:t>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 is a member of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1" charset="0"/>
                <a:ea typeface="+mn-ea"/>
              </a:rPr>
              <a:t>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 and false otherwise</a:t>
            </a:r>
          </a:p>
        </p:txBody>
      </p:sp>
      <p:sp>
        <p:nvSpPr>
          <p:cNvPr id="48140" name="Rectangle 7"/>
          <p:cNvSpPr>
            <a:spLocks noChangeArrowheads="1"/>
          </p:cNvSpPr>
          <p:nvPr/>
        </p:nvSpPr>
        <p:spPr bwMode="auto">
          <a:xfrm>
            <a:off x="1828800" y="6324600"/>
            <a:ext cx="5778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Writing the </a:t>
            </a: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member</a:t>
            </a:r>
            <a:r>
              <a:rPr lang="en-US" altLang="en-US">
                <a:solidFill>
                  <a:schemeClr val="tx1"/>
                </a:solidFill>
              </a:rPr>
              <a:t> predicate.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57200" y="4541838"/>
            <a:ext cx="4572000" cy="460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1" charset="0"/>
                <a:ea typeface="+mn-ea"/>
              </a:rPr>
              <a:t>member(E,L) :- L = [E]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4918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922338" y="277813"/>
            <a:ext cx="727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Prolog’s lists...</a:t>
            </a:r>
          </a:p>
        </p:txBody>
      </p:sp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1143000" y="2971800"/>
            <a:ext cx="348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hasA1( [1|R] ).</a:t>
            </a:r>
          </a:p>
        </p:txBody>
      </p:sp>
      <p:sp>
        <p:nvSpPr>
          <p:cNvPr id="49157" name="Line 14"/>
          <p:cNvSpPr>
            <a:spLocks noChangeShapeType="1"/>
          </p:cNvSpPr>
          <p:nvPr/>
        </p:nvSpPr>
        <p:spPr bwMode="auto">
          <a:xfrm flipV="1">
            <a:off x="1781175" y="3328988"/>
            <a:ext cx="906463" cy="387350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58" name="Rectangle 15"/>
          <p:cNvSpPr>
            <a:spLocks noChangeArrowheads="1"/>
          </p:cNvSpPr>
          <p:nvPr/>
        </p:nvSpPr>
        <p:spPr bwMode="auto">
          <a:xfrm>
            <a:off x="501650" y="3668713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cons "bar"</a:t>
            </a:r>
          </a:p>
        </p:txBody>
      </p:sp>
      <p:sp>
        <p:nvSpPr>
          <p:cNvPr id="49159" name="Line 18"/>
          <p:cNvSpPr>
            <a:spLocks noChangeShapeType="1"/>
          </p:cNvSpPr>
          <p:nvPr/>
        </p:nvSpPr>
        <p:spPr bwMode="auto">
          <a:xfrm flipH="1" flipV="1">
            <a:off x="2838450" y="3343275"/>
            <a:ext cx="612775" cy="293688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0" name="Rectangle 19"/>
          <p:cNvSpPr>
            <a:spLocks noChangeArrowheads="1"/>
          </p:cNvSpPr>
          <p:nvPr/>
        </p:nvSpPr>
        <p:spPr bwMode="auto">
          <a:xfrm>
            <a:off x="3409950" y="3441700"/>
            <a:ext cx="294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>
                <a:solidFill>
                  <a:srgbClr val="0000FF"/>
                </a:solidFill>
              </a:rPr>
              <a:t>R </a:t>
            </a:r>
            <a:r>
              <a:rPr lang="en-US" altLang="en-US" b="1" i="1">
                <a:solidFill>
                  <a:srgbClr val="0000FF"/>
                </a:solidFill>
              </a:rPr>
              <a:t>pattern-matches </a:t>
            </a:r>
            <a:r>
              <a:rPr lang="en-US" altLang="en-US">
                <a:solidFill>
                  <a:srgbClr val="0000FF"/>
                </a:solidFill>
              </a:rPr>
              <a:t>with the rest of the input list!</a:t>
            </a:r>
          </a:p>
        </p:txBody>
      </p:sp>
      <p:sp>
        <p:nvSpPr>
          <p:cNvPr id="49161" name="Rectangle 35"/>
          <p:cNvSpPr>
            <a:spLocks noChangeArrowheads="1"/>
          </p:cNvSpPr>
          <p:nvPr/>
        </p:nvSpPr>
        <p:spPr bwMode="auto">
          <a:xfrm>
            <a:off x="1428750" y="4613275"/>
            <a:ext cx="649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folHlink"/>
                </a:solidFill>
              </a:rPr>
              <a:t>does </a:t>
            </a:r>
            <a:r>
              <a:rPr lang="en-US" altLang="en-US" sz="2400" b="1">
                <a:solidFill>
                  <a:schemeClr val="folHlink"/>
                </a:solidFill>
                <a:latin typeface="Courier New" pitchFamily="1" charset="0"/>
              </a:rPr>
              <a:t>hasA1</a:t>
            </a:r>
            <a:r>
              <a:rPr lang="en-US" altLang="en-US" sz="2400">
                <a:solidFill>
                  <a:schemeClr val="folHlink"/>
                </a:solidFill>
              </a:rPr>
              <a:t> now identify all lists with a 1 in them?</a:t>
            </a:r>
          </a:p>
        </p:txBody>
      </p:sp>
      <p:sp>
        <p:nvSpPr>
          <p:cNvPr id="49162" name="Rectangle 6"/>
          <p:cNvSpPr>
            <a:spLocks noChangeArrowheads="1"/>
          </p:cNvSpPr>
          <p:nvPr/>
        </p:nvSpPr>
        <p:spPr bwMode="auto">
          <a:xfrm>
            <a:off x="304800" y="1447800"/>
            <a:ext cx="635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Prolog has Rex-like </a:t>
            </a:r>
            <a:r>
              <a:rPr lang="en-US" altLang="en-US" sz="2400" b="1" i="1">
                <a:solidFill>
                  <a:srgbClr val="0000FF"/>
                </a:solidFill>
              </a:rPr>
              <a:t>pattern-matching </a:t>
            </a:r>
            <a:r>
              <a:rPr lang="en-US" altLang="en-US" sz="2400">
                <a:solidFill>
                  <a:srgbClr val="0000FF"/>
                </a:solidFill>
              </a:rPr>
              <a:t>in its rules:</a:t>
            </a:r>
          </a:p>
        </p:txBody>
      </p:sp>
      <p:sp>
        <p:nvSpPr>
          <p:cNvPr id="49163" name="Text Box 7"/>
          <p:cNvSpPr txBox="1">
            <a:spLocks noChangeArrowheads="1"/>
          </p:cNvSpPr>
          <p:nvPr/>
        </p:nvSpPr>
        <p:spPr bwMode="auto">
          <a:xfrm>
            <a:off x="1139825" y="2362200"/>
            <a:ext cx="348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hasA1( [1] ).</a:t>
            </a:r>
          </a:p>
        </p:txBody>
      </p:sp>
      <p:sp>
        <p:nvSpPr>
          <p:cNvPr id="49164" name="Text Box 20"/>
          <p:cNvSpPr txBox="1">
            <a:spLocks noChangeArrowheads="1"/>
          </p:cNvSpPr>
          <p:nvPr/>
        </p:nvSpPr>
        <p:spPr bwMode="auto">
          <a:xfrm>
            <a:off x="6629400" y="1447800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900" i="1">
                <a:solidFill>
                  <a:srgbClr val="009200"/>
                </a:solidFill>
                <a:latin typeface="Arial" charset="0"/>
              </a:rPr>
              <a:t>Or maybe vice-versa!</a:t>
            </a:r>
            <a:endParaRPr lang="en-US" altLang="en-US" sz="900">
              <a:solidFill>
                <a:srgbClr val="009200"/>
              </a:solidFill>
              <a:latin typeface="Arial" charset="0"/>
            </a:endParaRPr>
          </a:p>
        </p:txBody>
      </p:sp>
      <p:grpSp>
        <p:nvGrpSpPr>
          <p:cNvPr id="49165" name="Group 2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34375" y="1574800"/>
            <a:ext cx="369888" cy="393700"/>
            <a:chOff x="2928" y="1051"/>
            <a:chExt cx="840" cy="957"/>
          </a:xfrm>
        </p:grpSpPr>
        <p:sp>
          <p:nvSpPr>
            <p:cNvPr id="49167" name="Freeform 2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Oval 2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69" name="Oval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70" name="Oval 2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71" name="Oval 2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72" name="Oval 2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73" name="Oval 2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74" name="Oval 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75" name="AutoShape 3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76" name="Freeform 3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3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3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3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6" name="Rectangle 30"/>
          <p:cNvSpPr>
            <a:spLocks noChangeArrowheads="1"/>
          </p:cNvSpPr>
          <p:nvPr/>
        </p:nvSpPr>
        <p:spPr bwMode="auto">
          <a:xfrm>
            <a:off x="3883025" y="23622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A reasonable base case.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2580773" y="5739064"/>
            <a:ext cx="3098132" cy="312821"/>
          </a:xfrm>
          <a:prstGeom prst="roundRect">
            <a:avLst/>
          </a:prstGeom>
          <a:solidFill>
            <a:srgbClr val="FFDAD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013137" y="2037914"/>
            <a:ext cx="2978589" cy="7173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995862" y="4876799"/>
            <a:ext cx="4770893" cy="824089"/>
          </a:xfrm>
          <a:prstGeom prst="roundRect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95863" y="3598360"/>
            <a:ext cx="3994484" cy="44425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223" name="Rectangle 53"/>
          <p:cNvSpPr>
            <a:spLocks noChangeArrowheads="1"/>
          </p:cNvSpPr>
          <p:nvPr/>
        </p:nvSpPr>
        <p:spPr bwMode="auto">
          <a:xfrm>
            <a:off x="457200" y="1162985"/>
            <a:ext cx="7632218" cy="49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(define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a b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G)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cond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((equal?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a b)  #t)</a:t>
            </a:r>
            <a:endParaRPr lang="en-US" altLang="en-US" sz="2100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((null? G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)     #f)</a:t>
            </a:r>
            <a:endParaRPr lang="en-US" altLang="en-US" sz="2100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( else (let* ((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EDGE</a:t>
            </a:r>
            <a:r>
              <a:rPr lang="en-US" altLang="en-US" sz="2100" dirty="0">
                <a:solidFill>
                  <a:srgbClr val="7D06AA"/>
                </a:solidFill>
                <a:latin typeface="Courier New" pitchFamily="49" charset="0"/>
              </a:rPr>
              <a:t>  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(first G))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         (R      (rest G))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         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loseit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a b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R))</a:t>
            </a:r>
            <a:r>
              <a:rPr lang="en-US" altLang="en-US" sz="2100" b="0" dirty="0">
                <a:solidFill>
                  <a:srgbClr val="000000"/>
                </a:solidFill>
              </a:rPr>
              <a:t> </a:t>
            </a:r>
            <a:endParaRPr lang="en-US" altLang="en-US" sz="2100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        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(x     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(first 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EDGE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        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(y     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(second 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EDGE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         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useit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(and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a x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R)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                     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y b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R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))))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            (or 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49" charset="0"/>
              </a:rPr>
              <a:t>useit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49" charset="0"/>
              </a:rPr>
              <a:t>loseit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)…</a:t>
            </a:r>
            <a:endParaRPr lang="en-US" altLang="en-US" sz="21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225" name="Text Box 59"/>
          <p:cNvSpPr txBox="1">
            <a:spLocks noChangeArrowheads="1"/>
          </p:cNvSpPr>
          <p:nvPr/>
        </p:nvSpPr>
        <p:spPr bwMode="auto">
          <a:xfrm>
            <a:off x="7461120" y="2946400"/>
            <a:ext cx="1247775" cy="7842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solidFill>
                  <a:srgbClr val="000000"/>
                </a:solidFill>
                <a:latin typeface="Calibri" panose="020F0502020204030204" pitchFamily="34" charset="0"/>
              </a:rPr>
              <a:t>solve the problem without "it"</a:t>
            </a:r>
          </a:p>
        </p:txBody>
      </p:sp>
      <p:sp>
        <p:nvSpPr>
          <p:cNvPr id="9228" name="Text Box 59"/>
          <p:cNvSpPr txBox="1">
            <a:spLocks noChangeArrowheads="1"/>
          </p:cNvSpPr>
          <p:nvPr/>
        </p:nvSpPr>
        <p:spPr bwMode="auto">
          <a:xfrm>
            <a:off x="7934654" y="4168775"/>
            <a:ext cx="1009650" cy="78422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solidFill>
                  <a:srgbClr val="000000"/>
                </a:solidFill>
                <a:latin typeface="Calibri" panose="020F0502020204030204" pitchFamily="34" charset="0"/>
              </a:rPr>
              <a:t>solve the problem with "it"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430213" y="257175"/>
            <a:ext cx="825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</a:rPr>
              <a:t>Graph-reachability: </a:t>
            </a:r>
            <a:r>
              <a:rPr lang="en-US" altLang="en-US" sz="3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can </a:t>
            </a: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you get from A to B?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112746" y="6264443"/>
            <a:ext cx="3240054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Consider the </a:t>
            </a:r>
            <a:r>
              <a:rPr lang="en-US" altLang="en-US" i="1" dirty="0" smtClean="0">
                <a:solidFill>
                  <a:srgbClr val="000000"/>
                </a:solidFill>
                <a:latin typeface="Calibri" pitchFamily="34" charset="0"/>
              </a:rPr>
              <a:t>code 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last…</a:t>
            </a: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24" name="Text Box 57"/>
          <p:cNvSpPr txBox="1">
            <a:spLocks noChangeArrowheads="1"/>
          </p:cNvSpPr>
          <p:nvPr/>
        </p:nvSpPr>
        <p:spPr bwMode="auto">
          <a:xfrm>
            <a:off x="5465490" y="1732002"/>
            <a:ext cx="2300121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solidFill>
                  <a:srgbClr val="000000"/>
                </a:solidFill>
                <a:latin typeface="Calibri" panose="020F0502020204030204" pitchFamily="34" charset="0"/>
              </a:rPr>
              <a:t>what are the base </a:t>
            </a:r>
            <a:r>
              <a:rPr lang="en-US" altLang="en-US" sz="15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cases? what are they </a:t>
            </a:r>
            <a:r>
              <a:rPr lang="en-US" altLang="en-US" sz="1500" b="0" dirty="0">
                <a:solidFill>
                  <a:srgbClr val="000000"/>
                </a:solidFill>
                <a:latin typeface="Calibri" panose="020F0502020204030204" pitchFamily="34" charset="0"/>
              </a:rPr>
              <a:t>saying?</a:t>
            </a:r>
          </a:p>
        </p:txBody>
      </p:sp>
    </p:spTree>
    <p:extLst>
      <p:ext uri="{BB962C8B-B14F-4D97-AF65-F5344CB8AC3E}">
        <p14:creationId xmlns:p14="http://schemas.microsoft.com/office/powerpoint/2010/main" val="21788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5021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1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922338" y="277813"/>
            <a:ext cx="727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Prolog’s lists...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671513" y="1447800"/>
            <a:ext cx="478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Prolog can </a:t>
            </a:r>
            <a:r>
              <a:rPr lang="en-US" altLang="en-US" sz="2400" b="1" i="1">
                <a:solidFill>
                  <a:srgbClr val="0000FF"/>
                </a:solidFill>
              </a:rPr>
              <a:t>pattern-match </a:t>
            </a:r>
            <a:r>
              <a:rPr lang="en-US" altLang="en-US" sz="2400">
                <a:solidFill>
                  <a:srgbClr val="0000FF"/>
                </a:solidFill>
              </a:rPr>
              <a:t>in its rules: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1187450" y="2057400"/>
            <a:ext cx="348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hasA1( [1] ).</a:t>
            </a: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1143000" y="2971800"/>
            <a:ext cx="348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hasA1( [1|R] ).</a:t>
            </a:r>
          </a:p>
        </p:txBody>
      </p:sp>
      <p:sp>
        <p:nvSpPr>
          <p:cNvPr id="50183" name="Line 9"/>
          <p:cNvSpPr>
            <a:spLocks noChangeShapeType="1"/>
          </p:cNvSpPr>
          <p:nvPr/>
        </p:nvSpPr>
        <p:spPr bwMode="auto">
          <a:xfrm flipV="1">
            <a:off x="1781175" y="3328988"/>
            <a:ext cx="906463" cy="387350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84" name="Rectangle 10"/>
          <p:cNvSpPr>
            <a:spLocks noChangeArrowheads="1"/>
          </p:cNvSpPr>
          <p:nvPr/>
        </p:nvSpPr>
        <p:spPr bwMode="auto">
          <a:xfrm>
            <a:off x="501650" y="3668713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cons "bar"</a:t>
            </a:r>
          </a:p>
        </p:txBody>
      </p:sp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1169988" y="4697413"/>
            <a:ext cx="3484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hasA1( [F|R] ) :-</a:t>
            </a:r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 flipH="1" flipV="1">
            <a:off x="2838450" y="3343275"/>
            <a:ext cx="612775" cy="293688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87" name="Rectangle 13"/>
          <p:cNvSpPr>
            <a:spLocks noChangeArrowheads="1"/>
          </p:cNvSpPr>
          <p:nvPr/>
        </p:nvSpPr>
        <p:spPr bwMode="auto">
          <a:xfrm>
            <a:off x="3409950" y="3441700"/>
            <a:ext cx="294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>
                <a:solidFill>
                  <a:srgbClr val="0000FF"/>
                </a:solidFill>
              </a:rPr>
              <a:t>R </a:t>
            </a:r>
            <a:r>
              <a:rPr lang="en-US" altLang="en-US" b="1" i="1">
                <a:solidFill>
                  <a:srgbClr val="0000FF"/>
                </a:solidFill>
              </a:rPr>
              <a:t>pattern-matches </a:t>
            </a:r>
            <a:r>
              <a:rPr lang="en-US" altLang="en-US">
                <a:solidFill>
                  <a:srgbClr val="0000FF"/>
                </a:solidFill>
              </a:rPr>
              <a:t>with the rest of the input list!</a:t>
            </a:r>
          </a:p>
        </p:txBody>
      </p:sp>
      <p:sp>
        <p:nvSpPr>
          <p:cNvPr id="50188" name="Rectangle 30"/>
          <p:cNvSpPr>
            <a:spLocks noChangeArrowheads="1"/>
          </p:cNvSpPr>
          <p:nvPr/>
        </p:nvSpPr>
        <p:spPr bwMode="auto">
          <a:xfrm>
            <a:off x="247650" y="5700713"/>
            <a:ext cx="294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>
                <a:solidFill>
                  <a:srgbClr val="0000FF"/>
                </a:solidFill>
              </a:rPr>
              <a:t>This says, "a list whose first element is F and rest is R"</a:t>
            </a:r>
          </a:p>
        </p:txBody>
      </p:sp>
      <p:sp>
        <p:nvSpPr>
          <p:cNvPr id="50189" name="Line 31"/>
          <p:cNvSpPr>
            <a:spLocks noChangeShapeType="1"/>
          </p:cNvSpPr>
          <p:nvPr/>
        </p:nvSpPr>
        <p:spPr bwMode="auto">
          <a:xfrm flipV="1">
            <a:off x="1724025" y="5092700"/>
            <a:ext cx="954088" cy="619125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0" name="Line 32"/>
          <p:cNvSpPr>
            <a:spLocks noChangeShapeType="1"/>
          </p:cNvSpPr>
          <p:nvPr/>
        </p:nvSpPr>
        <p:spPr bwMode="auto">
          <a:xfrm flipH="1" flipV="1">
            <a:off x="3759200" y="5105400"/>
            <a:ext cx="130175" cy="657225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1" name="Rectangle 33"/>
          <p:cNvSpPr>
            <a:spLocks noChangeArrowheads="1"/>
          </p:cNvSpPr>
          <p:nvPr/>
        </p:nvSpPr>
        <p:spPr bwMode="auto">
          <a:xfrm>
            <a:off x="3506788" y="5884863"/>
            <a:ext cx="101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has a 1 </a:t>
            </a:r>
            <a:r>
              <a:rPr lang="en-US" altLang="en-US" b="1" i="1">
                <a:solidFill>
                  <a:srgbClr val="0000FF"/>
                </a:solidFill>
              </a:rPr>
              <a:t>if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50192" name="Rectangle 34"/>
          <p:cNvSpPr>
            <a:spLocks noChangeArrowheads="1"/>
          </p:cNvSpPr>
          <p:nvPr/>
        </p:nvSpPr>
        <p:spPr bwMode="auto">
          <a:xfrm>
            <a:off x="7696200" y="6172200"/>
            <a:ext cx="903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rgbClr val="009200"/>
                </a:solidFill>
              </a:rPr>
              <a:t>singletons?</a:t>
            </a:r>
          </a:p>
        </p:txBody>
      </p:sp>
      <p:grpSp>
        <p:nvGrpSpPr>
          <p:cNvPr id="50193" name="Group 3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40763" y="6389688"/>
            <a:ext cx="369887" cy="393700"/>
            <a:chOff x="2928" y="1051"/>
            <a:chExt cx="840" cy="957"/>
          </a:xfrm>
        </p:grpSpPr>
        <p:sp>
          <p:nvSpPr>
            <p:cNvPr id="50197" name="Freeform 37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8" name="Oval 3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199" name="Oval 3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0" name="Oval 4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1" name="Oval 4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2" name="Oval 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3" name="Oval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4" name="Oval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5" name="AutoShap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6" name="Freeform 4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4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4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4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4" name="Rectangle 51"/>
          <p:cNvSpPr>
            <a:spLocks noChangeArrowheads="1"/>
          </p:cNvSpPr>
          <p:nvPr/>
        </p:nvSpPr>
        <p:spPr bwMode="auto">
          <a:xfrm>
            <a:off x="5202238" y="5589588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the rest, R, has a 1.</a:t>
            </a:r>
          </a:p>
        </p:txBody>
      </p:sp>
      <p:sp>
        <p:nvSpPr>
          <p:cNvPr id="50195" name="Line 52"/>
          <p:cNvSpPr>
            <a:spLocks noChangeShapeType="1"/>
          </p:cNvSpPr>
          <p:nvPr/>
        </p:nvSpPr>
        <p:spPr bwMode="auto">
          <a:xfrm flipH="1" flipV="1">
            <a:off x="4941888" y="5126038"/>
            <a:ext cx="873125" cy="4333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6" name="Rectangle 34"/>
          <p:cNvSpPr>
            <a:spLocks noChangeArrowheads="1"/>
          </p:cNvSpPr>
          <p:nvPr/>
        </p:nvSpPr>
        <p:spPr bwMode="auto">
          <a:xfrm>
            <a:off x="7239000" y="6430963"/>
            <a:ext cx="139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rgbClr val="009200"/>
                </a:solidFill>
              </a:rPr>
              <a:t>I just "don't care"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512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984250" y="207963"/>
            <a:ext cx="727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 i="1">
                <a:solidFill>
                  <a:schemeClr val="tx1"/>
                </a:solidFill>
              </a:rPr>
              <a:t>Don't cares</a:t>
            </a:r>
            <a:endParaRPr lang="en-US" altLang="en-US" sz="4400">
              <a:solidFill>
                <a:schemeClr val="tx1"/>
              </a:solidFill>
            </a:endParaRP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354013" y="1463675"/>
            <a:ext cx="4351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Prolog let's you say "I don't care!"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187450" y="2057400"/>
            <a:ext cx="348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hasA1( [1] ).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1143000" y="2971800"/>
            <a:ext cx="348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hasA1( [1|_] ).</a:t>
            </a:r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 flipV="1">
            <a:off x="2114550" y="3328988"/>
            <a:ext cx="573088" cy="2936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1169988" y="4697413"/>
            <a:ext cx="576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hasA1( [_|R] ) :-   hasA1(R).</a:t>
            </a:r>
          </a:p>
        </p:txBody>
      </p:sp>
      <p:sp>
        <p:nvSpPr>
          <p:cNvPr id="51209" name="Rectangle 14"/>
          <p:cNvSpPr>
            <a:spLocks noChangeArrowheads="1"/>
          </p:cNvSpPr>
          <p:nvPr/>
        </p:nvSpPr>
        <p:spPr bwMode="auto">
          <a:xfrm>
            <a:off x="239713" y="5718175"/>
            <a:ext cx="2946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>
                <a:solidFill>
                  <a:srgbClr val="0000FF"/>
                </a:solidFill>
              </a:rPr>
              <a:t>This says, "a list whose first element is </a:t>
            </a:r>
            <a:r>
              <a:rPr lang="en-US" altLang="en-US" i="1">
                <a:solidFill>
                  <a:schemeClr val="folHlink"/>
                </a:solidFill>
              </a:rPr>
              <a:t>(I don't care)</a:t>
            </a:r>
            <a:r>
              <a:rPr lang="en-US" altLang="en-US">
                <a:solidFill>
                  <a:srgbClr val="0000FF"/>
                </a:solidFill>
              </a:rPr>
              <a:t> and whose rest is R"</a:t>
            </a:r>
          </a:p>
        </p:txBody>
      </p:sp>
      <p:sp>
        <p:nvSpPr>
          <p:cNvPr id="51210" name="Line 15"/>
          <p:cNvSpPr>
            <a:spLocks noChangeShapeType="1"/>
          </p:cNvSpPr>
          <p:nvPr/>
        </p:nvSpPr>
        <p:spPr bwMode="auto">
          <a:xfrm flipV="1">
            <a:off x="1724025" y="5092700"/>
            <a:ext cx="954088" cy="619125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11" name="Line 16"/>
          <p:cNvSpPr>
            <a:spLocks noChangeShapeType="1"/>
          </p:cNvSpPr>
          <p:nvPr/>
        </p:nvSpPr>
        <p:spPr bwMode="auto">
          <a:xfrm flipH="1" flipV="1">
            <a:off x="3759200" y="5105400"/>
            <a:ext cx="130175" cy="657225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12" name="Rectangle 17"/>
          <p:cNvSpPr>
            <a:spLocks noChangeArrowheads="1"/>
          </p:cNvSpPr>
          <p:nvPr/>
        </p:nvSpPr>
        <p:spPr bwMode="auto">
          <a:xfrm>
            <a:off x="3506788" y="5884863"/>
            <a:ext cx="101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has a 1 </a:t>
            </a:r>
            <a:r>
              <a:rPr lang="en-US" altLang="en-US" b="1" i="1">
                <a:solidFill>
                  <a:srgbClr val="0000FF"/>
                </a:solidFill>
              </a:rPr>
              <a:t>if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51213" name="Rectangle 18"/>
          <p:cNvSpPr>
            <a:spLocks noChangeArrowheads="1"/>
          </p:cNvSpPr>
          <p:nvPr/>
        </p:nvSpPr>
        <p:spPr bwMode="auto">
          <a:xfrm>
            <a:off x="6858000" y="5867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rgbClr val="009200"/>
                </a:solidFill>
              </a:rPr>
              <a:t>But do we need all three of these rules?</a:t>
            </a:r>
          </a:p>
        </p:txBody>
      </p:sp>
      <p:grpSp>
        <p:nvGrpSpPr>
          <p:cNvPr id="51214" name="Group 2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6096000"/>
            <a:ext cx="550863" cy="585788"/>
            <a:chOff x="2928" y="1051"/>
            <a:chExt cx="840" cy="957"/>
          </a:xfrm>
        </p:grpSpPr>
        <p:sp>
          <p:nvSpPr>
            <p:cNvPr id="51230" name="Freeform 2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1" name="Oval 2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32" name="Oval 2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33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34" name="Oval 2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35" name="Oval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36" name="Oval 2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37" name="Oval 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38" name="AutoShape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39" name="Freeform 3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Freeform 3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3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3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5" name="Rectangle 34"/>
          <p:cNvSpPr>
            <a:spLocks noChangeArrowheads="1"/>
          </p:cNvSpPr>
          <p:nvPr/>
        </p:nvSpPr>
        <p:spPr bwMode="auto">
          <a:xfrm>
            <a:off x="261938" y="3586163"/>
            <a:ext cx="2946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>
                <a:solidFill>
                  <a:srgbClr val="0000FF"/>
                </a:solidFill>
              </a:rPr>
              <a:t>This says, "a list whose first element is 1 and whose rest is </a:t>
            </a:r>
            <a:r>
              <a:rPr lang="en-US" altLang="en-US" i="1">
                <a:solidFill>
                  <a:schemeClr val="folHlink"/>
                </a:solidFill>
              </a:rPr>
              <a:t>(I don't care)</a:t>
            </a:r>
            <a:r>
              <a:rPr lang="en-US" altLang="en-US">
                <a:solidFill>
                  <a:srgbClr val="0000FF"/>
                </a:solidFill>
              </a:rPr>
              <a:t>"</a:t>
            </a:r>
          </a:p>
        </p:txBody>
      </p:sp>
      <p:grpSp>
        <p:nvGrpSpPr>
          <p:cNvPr id="51216" name="Group 19"/>
          <p:cNvGrpSpPr>
            <a:grpSpLocks/>
          </p:cNvGrpSpPr>
          <p:nvPr/>
        </p:nvGrpSpPr>
        <p:grpSpPr bwMode="auto">
          <a:xfrm>
            <a:off x="8305800" y="1752600"/>
            <a:ext cx="515938" cy="517525"/>
            <a:chOff x="1824" y="4512"/>
            <a:chExt cx="528" cy="241"/>
          </a:xfrm>
        </p:grpSpPr>
        <p:sp>
          <p:nvSpPr>
            <p:cNvPr id="51218" name="Freeform 20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9" name="Oval 21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0" name="Oval 22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1" name="Oval 23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2" name="Oval 24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3" name="Oval 25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4" name="Oval 26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5" name="Oval 27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6" name="Freeform 28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7" name="Freeform 29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8" name="AutoShape 30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9" name="AutoShape 31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1217" name="Text Box 32"/>
          <p:cNvSpPr txBox="1">
            <a:spLocks noChangeArrowheads="1"/>
          </p:cNvSpPr>
          <p:nvPr/>
        </p:nvSpPr>
        <p:spPr bwMode="auto">
          <a:xfrm>
            <a:off x="5715000" y="13716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9900"/>
                </a:solidFill>
                <a:latin typeface="Comic Sans MS" pitchFamily="1" charset="0"/>
              </a:rPr>
              <a:t>How does prolog say "I might think about caring in the indefinite future?"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436563" y="941388"/>
            <a:ext cx="8218487" cy="180975"/>
            <a:chOff x="295" y="1311"/>
            <a:chExt cx="5177" cy="114"/>
          </a:xfrm>
        </p:grpSpPr>
        <p:sp>
          <p:nvSpPr>
            <p:cNvPr id="522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706438" y="1476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Math in Prolog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98475" y="1323975"/>
            <a:ext cx="66262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latin typeface="Times" pitchFamily="1" charset="0"/>
              </a:rPr>
              <a:t>Rex</a:t>
            </a: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:  there are no side effects (assignments)			new data is created and returned.</a:t>
            </a:r>
          </a:p>
          <a:p>
            <a:pPr algn="l"/>
            <a:r>
              <a:rPr lang="en-US" altLang="en-US" sz="2400" b="1">
                <a:solidFill>
                  <a:schemeClr val="tx1"/>
                </a:solidFill>
                <a:latin typeface="Times" pitchFamily="1" charset="0"/>
              </a:rPr>
              <a:t>Java</a:t>
            </a: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:  you have a choice to use side effects,			or return new data as needed</a:t>
            </a:r>
          </a:p>
          <a:p>
            <a:pPr algn="l"/>
            <a:r>
              <a:rPr lang="en-US" altLang="en-US" sz="2400" b="1">
                <a:solidFill>
                  <a:schemeClr val="tx1"/>
                </a:solidFill>
                <a:latin typeface="Times" pitchFamily="1" charset="0"/>
              </a:rPr>
              <a:t>Prolog</a:t>
            </a: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:  </a:t>
            </a:r>
            <a:r>
              <a:rPr lang="en-US" altLang="en-US" sz="2400" i="1">
                <a:solidFill>
                  <a:schemeClr val="tx1"/>
                </a:solidFill>
                <a:latin typeface="Times" pitchFamily="1" charset="0"/>
              </a:rPr>
              <a:t>everything </a:t>
            </a: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is done via side effects, 		 	     there are </a:t>
            </a:r>
            <a:r>
              <a:rPr lang="en-US" altLang="en-US" sz="2400">
                <a:solidFill>
                  <a:schemeClr val="accent1"/>
                </a:solidFill>
                <a:latin typeface="Times" pitchFamily="1" charset="0"/>
              </a:rPr>
              <a:t>no return values</a:t>
            </a: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!</a:t>
            </a: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301625" y="4398963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  <a:latin typeface="Geneva" pitchFamily="-112" charset="0"/>
              </a:rPr>
              <a:t>fac(X,N)</a:t>
            </a:r>
          </a:p>
        </p:txBody>
      </p:sp>
      <p:sp>
        <p:nvSpPr>
          <p:cNvPr id="52230" name="Line 8"/>
          <p:cNvSpPr>
            <a:spLocks noChangeShapeType="1"/>
          </p:cNvSpPr>
          <p:nvPr/>
        </p:nvSpPr>
        <p:spPr bwMode="auto">
          <a:xfrm>
            <a:off x="595313" y="4143375"/>
            <a:ext cx="6048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7032625" y="3967163"/>
            <a:ext cx="146208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Times" pitchFamily="1" charset="0"/>
              </a:rPr>
              <a:t>factorial </a:t>
            </a:r>
            <a:r>
              <a:rPr lang="en-US" altLang="en-US" sz="2000" b="1" i="1">
                <a:solidFill>
                  <a:schemeClr val="tx1"/>
                </a:solidFill>
                <a:latin typeface="Times" pitchFamily="1" charset="0"/>
              </a:rPr>
              <a:t>rules!</a:t>
            </a:r>
            <a:endParaRPr lang="en-US" altLang="en-US" sz="20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6276975" y="3602038"/>
            <a:ext cx="287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Skia" pitchFamily="1" charset="0"/>
              </a:rPr>
              <a:t>Math without return values ?</a:t>
            </a:r>
          </a:p>
        </p:txBody>
      </p:sp>
      <p:sp>
        <p:nvSpPr>
          <p:cNvPr id="52233" name="Rectangle 11"/>
          <p:cNvSpPr>
            <a:spLocks noChangeArrowheads="1"/>
          </p:cNvSpPr>
          <p:nvPr/>
        </p:nvSpPr>
        <p:spPr bwMode="auto">
          <a:xfrm>
            <a:off x="7704138" y="6151563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rgbClr val="009200"/>
                </a:solidFill>
              </a:rPr>
              <a:t>! does rule!</a:t>
            </a:r>
          </a:p>
        </p:txBody>
      </p:sp>
      <p:grpSp>
        <p:nvGrpSpPr>
          <p:cNvPr id="52234" name="Group 1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62975" y="6311900"/>
            <a:ext cx="369888" cy="393700"/>
            <a:chOff x="2928" y="1051"/>
            <a:chExt cx="840" cy="957"/>
          </a:xfrm>
        </p:grpSpPr>
        <p:sp>
          <p:nvSpPr>
            <p:cNvPr id="52235" name="Freeform 1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6" name="Oval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37" name="Oval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38" name="Oval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39" name="Oval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40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41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42" name="Oval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43" name="AutoShape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44" name="Freeform 2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Freeform 2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Freeform 2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532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1600200" y="196850"/>
            <a:ext cx="687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>
                <a:solidFill>
                  <a:schemeClr val="tx1"/>
                </a:solidFill>
              </a:rPr>
              <a:t>Binding vs. comparison</a:t>
            </a:r>
            <a:endParaRPr lang="en-US" altLang="en-US" sz="48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333375" y="228600"/>
            <a:ext cx="1254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>
                <a:solidFill>
                  <a:srgbClr val="009900"/>
                </a:solidFill>
                <a:latin typeface="Times" pitchFamily="1" charset="0"/>
              </a:rPr>
              <a:t>This is bound to cause problems…</a:t>
            </a:r>
          </a:p>
        </p:txBody>
      </p:sp>
      <p:grpSp>
        <p:nvGrpSpPr>
          <p:cNvPr id="53253" name="Group 7"/>
          <p:cNvGrpSpPr>
            <a:grpSpLocks/>
          </p:cNvGrpSpPr>
          <p:nvPr/>
        </p:nvGrpSpPr>
        <p:grpSpPr bwMode="auto">
          <a:xfrm>
            <a:off x="1360488" y="550863"/>
            <a:ext cx="457200" cy="304800"/>
            <a:chOff x="1824" y="4512"/>
            <a:chExt cx="528" cy="241"/>
          </a:xfrm>
        </p:grpSpPr>
        <p:sp>
          <p:nvSpPr>
            <p:cNvPr id="53266" name="Freeform 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Oval 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68" name="Oval 1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69" name="Oval 1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70" name="Oval 1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71" name="Oval 1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72" name="Oval 1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73" name="Oval 1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74" name="Freeform 1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Freeform 1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6" name="AutoShape 1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77" name="AutoShape 1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3254" name="Text Box 20"/>
          <p:cNvSpPr txBox="1">
            <a:spLocks noChangeArrowheads="1"/>
          </p:cNvSpPr>
          <p:nvPr/>
        </p:nvSpPr>
        <p:spPr bwMode="auto">
          <a:xfrm>
            <a:off x="371475" y="1352550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>
                <a:solidFill>
                  <a:schemeClr val="tx1"/>
                </a:solidFill>
              </a:rPr>
              <a:t>Prolog binds  </a:t>
            </a: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values</a:t>
            </a:r>
            <a:r>
              <a:rPr lang="en-US" altLang="en-US" sz="2000">
                <a:solidFill>
                  <a:schemeClr val="tx1"/>
                </a:solidFill>
              </a:rPr>
              <a:t>  to  </a:t>
            </a:r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Variables</a:t>
            </a:r>
            <a:r>
              <a:rPr lang="en-US" altLang="en-US" sz="2000">
                <a:solidFill>
                  <a:schemeClr val="tx1"/>
                </a:solidFill>
              </a:rPr>
              <a:t>  through </a:t>
            </a:r>
            <a:r>
              <a:rPr lang="en-US" altLang="en-US" sz="2000" i="1">
                <a:solidFill>
                  <a:schemeClr val="tx1"/>
                </a:solidFill>
              </a:rPr>
              <a:t>unification</a:t>
            </a:r>
            <a:r>
              <a:rPr lang="en-US" altLang="en-US" sz="20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3255" name="Text Box 21"/>
          <p:cNvSpPr txBox="1">
            <a:spLocks noChangeArrowheads="1"/>
          </p:cNvSpPr>
          <p:nvPr/>
        </p:nvSpPr>
        <p:spPr bwMode="auto">
          <a:xfrm>
            <a:off x="457200" y="1743075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 =</a:t>
            </a:r>
            <a:r>
              <a:rPr lang="en-US" altLang="en-US" sz="2000" b="1">
                <a:solidFill>
                  <a:srgbClr val="0000FF"/>
                </a:solidFill>
              </a:rPr>
              <a:t> </a:t>
            </a:r>
            <a:r>
              <a:rPr lang="en-US" altLang="en-US" sz="2000">
                <a:solidFill>
                  <a:srgbClr val="0000FF"/>
                </a:solidFill>
              </a:rPr>
              <a:t>  unification &amp; pattern matching   (structural -- no arithmetic!)</a:t>
            </a:r>
          </a:p>
        </p:txBody>
      </p:sp>
      <p:sp>
        <p:nvSpPr>
          <p:cNvPr id="53256" name="Text Box 22"/>
          <p:cNvSpPr txBox="1">
            <a:spLocks noChangeArrowheads="1"/>
          </p:cNvSpPr>
          <p:nvPr/>
        </p:nvSpPr>
        <p:spPr bwMode="auto">
          <a:xfrm>
            <a:off x="228600" y="20955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  is</a:t>
            </a:r>
            <a:r>
              <a:rPr lang="en-US" altLang="en-US" sz="2000">
                <a:solidFill>
                  <a:srgbClr val="0000FF"/>
                </a:solidFill>
              </a:rPr>
              <a:t>   evaluates the right-hand side only</a:t>
            </a:r>
          </a:p>
        </p:txBody>
      </p:sp>
      <p:sp>
        <p:nvSpPr>
          <p:cNvPr id="53257" name="Text Box 23"/>
          <p:cNvSpPr txBox="1">
            <a:spLocks noChangeArrowheads="1"/>
          </p:cNvSpPr>
          <p:nvPr/>
        </p:nvSpPr>
        <p:spPr bwMode="auto">
          <a:xfrm>
            <a:off x="466725" y="4430713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 ==</a:t>
            </a:r>
            <a:r>
              <a:rPr lang="en-US" altLang="en-US" sz="2000" b="1">
                <a:solidFill>
                  <a:srgbClr val="0000FF"/>
                </a:solidFill>
              </a:rPr>
              <a:t> </a:t>
            </a:r>
            <a:r>
              <a:rPr lang="en-US" altLang="en-US" sz="2000">
                <a:solidFill>
                  <a:srgbClr val="0000FF"/>
                </a:solidFill>
              </a:rPr>
              <a:t>  comparison   (structural -- no arithmetic!)</a:t>
            </a:r>
          </a:p>
        </p:txBody>
      </p:sp>
      <p:sp>
        <p:nvSpPr>
          <p:cNvPr id="53258" name="Rectangle 24"/>
          <p:cNvSpPr>
            <a:spLocks noChangeArrowheads="1"/>
          </p:cNvSpPr>
          <p:nvPr/>
        </p:nvSpPr>
        <p:spPr bwMode="auto">
          <a:xfrm>
            <a:off x="7756525" y="4430713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FF0119"/>
                </a:solidFill>
                <a:latin typeface="Courier New" pitchFamily="1" charset="0"/>
              </a:rPr>
              <a:t> \== </a:t>
            </a:r>
          </a:p>
        </p:txBody>
      </p:sp>
      <p:sp>
        <p:nvSpPr>
          <p:cNvPr id="53259" name="Text Box 25"/>
          <p:cNvSpPr txBox="1">
            <a:spLocks noChangeArrowheads="1"/>
          </p:cNvSpPr>
          <p:nvPr/>
        </p:nvSpPr>
        <p:spPr bwMode="auto">
          <a:xfrm>
            <a:off x="381000" y="4767263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 =:=</a:t>
            </a:r>
            <a:r>
              <a:rPr lang="en-US" altLang="en-US" sz="2000" b="1">
                <a:solidFill>
                  <a:srgbClr val="0000FF"/>
                </a:solidFill>
              </a:rPr>
              <a:t> </a:t>
            </a:r>
            <a:r>
              <a:rPr lang="en-US" altLang="en-US" sz="2000">
                <a:solidFill>
                  <a:srgbClr val="0000FF"/>
                </a:solidFill>
              </a:rPr>
              <a:t> arithmetic comparison with both-sided evaluation</a:t>
            </a:r>
          </a:p>
        </p:txBody>
      </p:sp>
      <p:sp>
        <p:nvSpPr>
          <p:cNvPr id="53260" name="Rectangle 26"/>
          <p:cNvSpPr>
            <a:spLocks noChangeArrowheads="1"/>
          </p:cNvSpPr>
          <p:nvPr/>
        </p:nvSpPr>
        <p:spPr bwMode="auto">
          <a:xfrm>
            <a:off x="7756525" y="4754563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FF0119"/>
                </a:solidFill>
                <a:latin typeface="Courier New" pitchFamily="1" charset="0"/>
              </a:rPr>
              <a:t> =\= </a:t>
            </a:r>
          </a:p>
        </p:txBody>
      </p:sp>
      <p:sp>
        <p:nvSpPr>
          <p:cNvPr id="53261" name="Text Box 27"/>
          <p:cNvSpPr txBox="1">
            <a:spLocks noChangeArrowheads="1"/>
          </p:cNvSpPr>
          <p:nvPr/>
        </p:nvSpPr>
        <p:spPr bwMode="auto">
          <a:xfrm>
            <a:off x="1341438" y="2587625"/>
            <a:ext cx="6964362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[X,a] = [b,Y].          &lt;--  yes, binds X to b and Y to a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= [Y].                &lt;--  yes, binds X to [Y]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= [X].                &lt;--  quite literally </a:t>
            </a:r>
            <a:r>
              <a:rPr lang="en-US" altLang="en-US" sz="1400" b="1" u="sng">
                <a:solidFill>
                  <a:schemeClr val="tx1"/>
                </a:solidFill>
                <a:latin typeface="Courier New" pitchFamily="1" charset="0"/>
              </a:rPr>
              <a:t>hours</a:t>
            </a: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 of fun!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= 5+2.                &lt;--  yes, but X is 5+2, </a:t>
            </a:r>
            <a:r>
              <a:rPr lang="en-US" altLang="en-US" sz="1400" b="1" u="sng">
                <a:solidFill>
                  <a:schemeClr val="tx1"/>
                </a:solidFill>
                <a:latin typeface="Courier New" pitchFamily="1" charset="0"/>
              </a:rPr>
              <a:t>not</a:t>
            </a: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 7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is 5+2.               &lt;--  yes, now X is 7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X is Y+3.               &lt;--  error: Y is unbound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Y = 6, X is Y*7.        &lt;--  yes, X is bound to 42 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5+2 is X.               &lt;--  error: X is unbound</a:t>
            </a:r>
          </a:p>
        </p:txBody>
      </p:sp>
      <p:sp>
        <p:nvSpPr>
          <p:cNvPr id="53262" name="Text Box 28"/>
          <p:cNvSpPr txBox="1">
            <a:spLocks noChangeArrowheads="1"/>
          </p:cNvSpPr>
          <p:nvPr/>
        </p:nvSpPr>
        <p:spPr bwMode="auto">
          <a:xfrm>
            <a:off x="7581900" y="5040313"/>
            <a:ext cx="1295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 i="1">
                <a:solidFill>
                  <a:schemeClr val="tx1"/>
                </a:solidFill>
              </a:rPr>
              <a:t>2 not-equals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3263" name="Text Box 29"/>
          <p:cNvSpPr txBox="1">
            <a:spLocks noChangeArrowheads="1"/>
          </p:cNvSpPr>
          <p:nvPr/>
        </p:nvSpPr>
        <p:spPr bwMode="auto">
          <a:xfrm>
            <a:off x="1343025" y="5230813"/>
            <a:ext cx="6278563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3 == 3.                 &lt;--  yes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1+2 == 1+2.             &lt;--  yes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1+2 == 2+1.             &lt;--  no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1+2 =:= 2+1.            &lt;--  yes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[1,X] == [1,X].         &lt;--  yes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[1,2] == [1,X].         &lt;--  no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[1,2] = [1,X].          &lt;--  yes, X is bound to 2</a:t>
            </a:r>
          </a:p>
        </p:txBody>
      </p:sp>
      <p:sp>
        <p:nvSpPr>
          <p:cNvPr id="53264" name="Rectangle 30"/>
          <p:cNvSpPr>
            <a:spLocks noChangeArrowheads="1"/>
          </p:cNvSpPr>
          <p:nvPr/>
        </p:nvSpPr>
        <p:spPr bwMode="auto">
          <a:xfrm>
            <a:off x="7985125" y="1828800"/>
            <a:ext cx="488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FF0119"/>
                </a:solidFill>
                <a:latin typeface="Courier New" pitchFamily="1" charset="0"/>
              </a:rPr>
              <a:t>\+</a:t>
            </a:r>
          </a:p>
        </p:txBody>
      </p:sp>
      <p:sp>
        <p:nvSpPr>
          <p:cNvPr id="53265" name="Text Box 31"/>
          <p:cNvSpPr txBox="1">
            <a:spLocks noChangeArrowheads="1"/>
          </p:cNvSpPr>
          <p:nvPr/>
        </p:nvSpPr>
        <p:spPr bwMode="auto">
          <a:xfrm>
            <a:off x="7543800" y="2133600"/>
            <a:ext cx="1371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 b="1" i="1">
                <a:solidFill>
                  <a:schemeClr val="tx1"/>
                </a:solidFill>
              </a:rPr>
              <a:t>predicate negation</a:t>
            </a:r>
            <a:endParaRPr lang="en-US" altLang="en-US" sz="12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436563" y="1112838"/>
            <a:ext cx="6313487" cy="180975"/>
            <a:chOff x="295" y="1311"/>
            <a:chExt cx="5177" cy="114"/>
          </a:xfrm>
        </p:grpSpPr>
        <p:sp>
          <p:nvSpPr>
            <p:cNvPr id="5429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444500" y="201613"/>
            <a:ext cx="6118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Prologging!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358775" y="4078288"/>
            <a:ext cx="296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append( L, M, Both )</a:t>
            </a:r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414338" y="1655763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length( L, N )</a:t>
            </a:r>
          </a:p>
        </p:txBody>
      </p:sp>
      <p:sp>
        <p:nvSpPr>
          <p:cNvPr id="54278" name="Text Box 15"/>
          <p:cNvSpPr txBox="1">
            <a:spLocks noChangeArrowheads="1"/>
          </p:cNvSpPr>
          <p:nvPr/>
        </p:nvSpPr>
        <p:spPr bwMode="auto">
          <a:xfrm>
            <a:off x="7275513" y="119063"/>
            <a:ext cx="1414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</a:rPr>
              <a:t>Prolog Equalities</a:t>
            </a:r>
          </a:p>
        </p:txBody>
      </p:sp>
      <p:sp>
        <p:nvSpPr>
          <p:cNvPr id="54279" name="Rectangle 18"/>
          <p:cNvSpPr>
            <a:spLocks noChangeArrowheads="1"/>
          </p:cNvSpPr>
          <p:nvPr/>
        </p:nvSpPr>
        <p:spPr bwMode="auto">
          <a:xfrm>
            <a:off x="7572375" y="6129338"/>
            <a:ext cx="1055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rgbClr val="009200"/>
                </a:solidFill>
              </a:rPr>
              <a:t>Short. Sweet!</a:t>
            </a:r>
          </a:p>
        </p:txBody>
      </p:sp>
      <p:grpSp>
        <p:nvGrpSpPr>
          <p:cNvPr id="54280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09000" y="6289675"/>
            <a:ext cx="369888" cy="393700"/>
            <a:chOff x="2928" y="1051"/>
            <a:chExt cx="840" cy="957"/>
          </a:xfrm>
        </p:grpSpPr>
        <p:sp>
          <p:nvSpPr>
            <p:cNvPr id="54282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4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5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6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7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8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9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0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1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281" name="Picture 33" descr="Picture 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460375"/>
            <a:ext cx="1778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553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557213" y="196850"/>
            <a:ext cx="7918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Listing with Prolog</a:t>
            </a:r>
            <a:endParaRPr lang="en-US" altLang="en-US" sz="4800">
              <a:solidFill>
                <a:schemeClr val="tx1"/>
              </a:solidFill>
              <a:cs typeface="Times New Roman" pitchFamily="1" charset="0"/>
            </a:endParaRP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457200" y="1430338"/>
            <a:ext cx="59150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member is not built in to prolog...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member(X, [X|R]).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member(X, [F|R]) :- member(X, R).</a:t>
            </a: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length is built-in, so we will write len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 just to illuistrate how it might be written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len([], 0).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len([_|R], L) :- len(R, L2), L is L2+1.</a:t>
            </a: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append is built-in, so we will write app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 again just to see how it might be done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app([], L, L).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app([F|R], L, [F|A]) :- app(R, L, A).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809625" y="4624388"/>
            <a:ext cx="144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000" b="1">
                <a:solidFill>
                  <a:srgbClr val="009900"/>
                </a:solidFill>
                <a:latin typeface="Times" pitchFamily="1" charset="0"/>
              </a:rPr>
              <a:t>I should underscore the importance of this!</a:t>
            </a:r>
          </a:p>
        </p:txBody>
      </p:sp>
      <p:grpSp>
        <p:nvGrpSpPr>
          <p:cNvPr id="55302" name="Group 8"/>
          <p:cNvGrpSpPr>
            <a:grpSpLocks/>
          </p:cNvGrpSpPr>
          <p:nvPr/>
        </p:nvGrpSpPr>
        <p:grpSpPr bwMode="auto">
          <a:xfrm>
            <a:off x="368300" y="4632325"/>
            <a:ext cx="414338" cy="276225"/>
            <a:chOff x="1824" y="4512"/>
            <a:chExt cx="528" cy="241"/>
          </a:xfrm>
        </p:grpSpPr>
        <p:sp>
          <p:nvSpPr>
            <p:cNvPr id="55308" name="Freeform 9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9" name="Oval 10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0" name="Oval 11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1" name="Oval 12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2" name="Oval 13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3" name="Oval 14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4" name="Oval 15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5" name="Oval 16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6" name="Freeform 17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Freeform 18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8" name="AutoShape 19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9" name="AutoShape 20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5303" name="Line 21"/>
          <p:cNvSpPr>
            <a:spLocks noChangeShapeType="1"/>
          </p:cNvSpPr>
          <p:nvPr/>
        </p:nvSpPr>
        <p:spPr bwMode="auto">
          <a:xfrm flipH="1" flipV="1">
            <a:off x="1225550" y="4462463"/>
            <a:ext cx="34925" cy="1682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22"/>
          <p:cNvSpPr>
            <a:spLocks noChangeShapeType="1"/>
          </p:cNvSpPr>
          <p:nvPr/>
        </p:nvSpPr>
        <p:spPr bwMode="auto">
          <a:xfrm flipH="1" flipV="1">
            <a:off x="4483100" y="4429125"/>
            <a:ext cx="53975" cy="258763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Text Box 23"/>
          <p:cNvSpPr txBox="1">
            <a:spLocks noChangeArrowheads="1"/>
          </p:cNvSpPr>
          <p:nvPr/>
        </p:nvSpPr>
        <p:spPr bwMode="auto">
          <a:xfrm>
            <a:off x="4448175" y="4676775"/>
            <a:ext cx="9286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000" b="1">
                <a:solidFill>
                  <a:srgbClr val="009900"/>
                </a:solidFill>
                <a:latin typeface="Times" pitchFamily="1" charset="0"/>
              </a:rPr>
              <a:t>See! Prolog </a:t>
            </a:r>
            <a:r>
              <a:rPr lang="en-US" altLang="en-US" sz="1000" b="1">
                <a:solidFill>
                  <a:schemeClr val="tx1"/>
                </a:solidFill>
                <a:latin typeface="Courier New" pitchFamily="1" charset="0"/>
              </a:rPr>
              <a:t>is</a:t>
            </a:r>
            <a:r>
              <a:rPr lang="en-US" altLang="en-US" sz="1000" b="1">
                <a:solidFill>
                  <a:srgbClr val="009900"/>
                </a:solidFill>
                <a:latin typeface="Times" pitchFamily="1" charset="0"/>
              </a:rPr>
              <a:t> friendly!</a:t>
            </a:r>
          </a:p>
        </p:txBody>
      </p:sp>
      <p:sp>
        <p:nvSpPr>
          <p:cNvPr id="55306" name="Text Box 24"/>
          <p:cNvSpPr txBox="1">
            <a:spLocks noChangeArrowheads="1"/>
          </p:cNvSpPr>
          <p:nvPr/>
        </p:nvSpPr>
        <p:spPr bwMode="auto">
          <a:xfrm>
            <a:off x="6853238" y="2038350"/>
            <a:ext cx="1254125" cy="3746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>
                <a:solidFill>
                  <a:srgbClr val="009900"/>
                </a:solidFill>
                <a:cs typeface="Times New Roman" pitchFamily="1" charset="0"/>
              </a:rPr>
              <a:t>Why might Prolog complain here?</a:t>
            </a:r>
          </a:p>
        </p:txBody>
      </p:sp>
      <p:sp>
        <p:nvSpPr>
          <p:cNvPr id="55307" name="Text Box 25"/>
          <p:cNvSpPr txBox="1">
            <a:spLocks noChangeArrowheads="1"/>
          </p:cNvSpPr>
          <p:nvPr/>
        </p:nvSpPr>
        <p:spPr bwMode="auto">
          <a:xfrm>
            <a:off x="6351588" y="4373563"/>
            <a:ext cx="928687" cy="374650"/>
          </a:xfrm>
          <a:prstGeom prst="rect">
            <a:avLst/>
          </a:prstGeom>
          <a:noFill/>
          <a:ln w="9525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>
                <a:solidFill>
                  <a:srgbClr val="009900"/>
                </a:solidFill>
                <a:cs typeface="Times New Roman" pitchFamily="1" charset="0"/>
              </a:rPr>
              <a:t>Does order matter here?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5634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4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1125538" y="196850"/>
            <a:ext cx="68754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b="1">
                <a:solidFill>
                  <a:schemeClr val="tx1"/>
                </a:solidFill>
                <a:latin typeface="Courier New" pitchFamily="1" charset="0"/>
              </a:rPr>
              <a:t>yes</a:t>
            </a:r>
            <a:r>
              <a:rPr lang="en-US" altLang="en-US" sz="4400">
                <a:solidFill>
                  <a:schemeClr val="tx1"/>
                </a:solidFill>
                <a:latin typeface="Times" pitchFamily="1" charset="0"/>
              </a:rPr>
              <a:t>   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or</a:t>
            </a:r>
            <a:r>
              <a:rPr lang="en-US" altLang="en-US" sz="4400">
                <a:solidFill>
                  <a:schemeClr val="tx1"/>
                </a:solidFill>
                <a:latin typeface="Times" pitchFamily="1" charset="0"/>
                <a:cs typeface="Times New Roman" pitchFamily="1" charset="0"/>
              </a:rPr>
              <a:t>   </a:t>
            </a:r>
            <a:r>
              <a:rPr lang="en-US" altLang="en-US" sz="4400" b="1">
                <a:solidFill>
                  <a:schemeClr val="tx1"/>
                </a:solidFill>
                <a:latin typeface="Courier New" pitchFamily="1" charset="0"/>
                <a:cs typeface="Times New Roman" pitchFamily="1" charset="0"/>
              </a:rPr>
              <a:t>no</a:t>
            </a:r>
            <a:r>
              <a:rPr lang="en-US" altLang="en-US" sz="4400">
                <a:solidFill>
                  <a:schemeClr val="tx1"/>
                </a:solidFill>
                <a:latin typeface="Times" pitchFamily="1" charset="0"/>
                <a:cs typeface="Times New Roman" pitchFamily="1" charset="0"/>
              </a:rPr>
              <a:t> 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?</a:t>
            </a:r>
            <a:endParaRPr lang="en-US" altLang="en-US" sz="4800">
              <a:solidFill>
                <a:schemeClr val="tx1"/>
              </a:solidFill>
              <a:cs typeface="Times New Roman" pitchFamily="1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54038" y="5013325"/>
            <a:ext cx="303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>
                <a:solidFill>
                  <a:srgbClr val="0000FF"/>
                </a:solidFill>
                <a:latin typeface="Times" pitchFamily="1" charset="0"/>
              </a:rPr>
              <a:t>Other operators: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1066800" y="1447800"/>
            <a:ext cx="6964363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2+2 = 4.</a:t>
            </a:r>
          </a:p>
          <a:p>
            <a:pPr algn="l">
              <a:lnSpc>
                <a:spcPct val="50000"/>
              </a:lnSpc>
            </a:pP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2+2 =:= 4.</a:t>
            </a:r>
          </a:p>
          <a:p>
            <a:pPr algn="l">
              <a:lnSpc>
                <a:spcPct val="50000"/>
              </a:lnSpc>
            </a:pP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4 is 2+2.</a:t>
            </a:r>
          </a:p>
          <a:p>
            <a:pPr algn="l">
              <a:lnSpc>
                <a:spcPct val="50000"/>
              </a:lnSpc>
            </a:pP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2+2 is 4.</a:t>
            </a:r>
          </a:p>
          <a:p>
            <a:pPr algn="l">
              <a:lnSpc>
                <a:spcPct val="50000"/>
              </a:lnSpc>
            </a:pPr>
            <a:endParaRPr lang="en-US" altLang="en-US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X is 2+2.</a:t>
            </a:r>
          </a:p>
          <a:p>
            <a:pPr algn="l">
              <a:lnSpc>
                <a:spcPct val="50000"/>
              </a:lnSpc>
            </a:pP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X =:= 2+2.</a:t>
            </a:r>
          </a:p>
          <a:p>
            <a:pPr algn="l">
              <a:lnSpc>
                <a:spcPct val="50000"/>
              </a:lnSpc>
            </a:pP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X = 2+2, X == 4.</a:t>
            </a:r>
          </a:p>
          <a:p>
            <a:pPr algn="l">
              <a:lnSpc>
                <a:spcPct val="50000"/>
              </a:lnSpc>
            </a:pP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X = 2+2, X == 2+2.</a:t>
            </a:r>
          </a:p>
          <a:p>
            <a:pPr algn="l">
              <a:lnSpc>
                <a:spcPct val="50000"/>
              </a:lnSpc>
            </a:pP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X = 2+2, 3+1 =:= X.</a:t>
            </a:r>
          </a:p>
          <a:p>
            <a:pPr algn="l">
              <a:lnSpc>
                <a:spcPct val="50000"/>
              </a:lnSpc>
            </a:pP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X = 4, X == 2+2.</a:t>
            </a:r>
          </a:p>
          <a:p>
            <a:pPr algn="l">
              <a:lnSpc>
                <a:spcPct val="50000"/>
              </a:lnSpc>
            </a:pP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X == 4, X == 2+2.</a:t>
            </a: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1343025" y="5580063"/>
            <a:ext cx="627856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&lt;, &gt;, &gt;=, =&lt;            &lt;--  notice the unhappy face! </a:t>
            </a:r>
            <a:r>
              <a:rPr lang="en-US" altLang="en-US" sz="1400" b="1">
                <a:solidFill>
                  <a:srgbClr val="8F01B8"/>
                </a:solidFill>
                <a:latin typeface="Courier New" pitchFamily="1" charset="0"/>
              </a:rPr>
              <a:t>=&lt;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+, -, *                 &lt;--  add, subtract, multiply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/                       &lt;--  floating-point division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//                      &lt;--  integer division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mod                     &lt;--  integer remainder</a:t>
            </a: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6051550" y="4441825"/>
            <a:ext cx="25606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9900"/>
                </a:solidFill>
                <a:latin typeface="Times" pitchFamily="1" charset="0"/>
              </a:rPr>
              <a:t>These are a test of Prolog’s (and your own) sanity… !</a:t>
            </a:r>
          </a:p>
        </p:txBody>
      </p:sp>
      <p:grpSp>
        <p:nvGrpSpPr>
          <p:cNvPr id="56328" name="Group 10"/>
          <p:cNvGrpSpPr>
            <a:grpSpLocks/>
          </p:cNvGrpSpPr>
          <p:nvPr/>
        </p:nvGrpSpPr>
        <p:grpSpPr bwMode="auto">
          <a:xfrm>
            <a:off x="8442325" y="4770438"/>
            <a:ext cx="468313" cy="454025"/>
            <a:chOff x="1824" y="4512"/>
            <a:chExt cx="528" cy="241"/>
          </a:xfrm>
        </p:grpSpPr>
        <p:sp>
          <p:nvSpPr>
            <p:cNvPr id="56329" name="Freeform 11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0" name="Oval 12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1" name="Oval 13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2" name="Oval 14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3" name="Oval 15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4" name="Oval 16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5" name="Oval 17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6" name="Oval 18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7" name="Freeform 19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8" name="Freeform 20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AutoShape 21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40" name="AutoShape 22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2679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4400">
                <a:solidFill>
                  <a:schemeClr val="tx1"/>
                </a:solidFill>
              </a:rPr>
              <a:t>Quiz, </a:t>
            </a:r>
            <a:r>
              <a:rPr lang="en-US" altLang="en-US" sz="2000">
                <a:solidFill>
                  <a:schemeClr val="tx1"/>
                </a:solidFill>
              </a:rPr>
              <a:t>p2</a:t>
            </a:r>
            <a:endParaRPr lang="en-US" altLang="en-US" sz="4400">
              <a:solidFill>
                <a:schemeClr val="tx1"/>
              </a:solidFill>
            </a:endParaRP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4857750" y="1555750"/>
            <a:ext cx="230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nextto( X, Y, L )</a:t>
            </a:r>
          </a:p>
        </p:txBody>
      </p:sp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641350" y="4467225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sum( L, N )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5765800" y="141288"/>
            <a:ext cx="1414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</a:rPr>
              <a:t>Prolog Equalities</a:t>
            </a:r>
          </a:p>
        </p:txBody>
      </p:sp>
      <p:sp>
        <p:nvSpPr>
          <p:cNvPr id="57350" name="Rectangle 9"/>
          <p:cNvSpPr>
            <a:spLocks noChangeArrowheads="1"/>
          </p:cNvSpPr>
          <p:nvPr/>
        </p:nvSpPr>
        <p:spPr bwMode="auto">
          <a:xfrm>
            <a:off x="2570163" y="350838"/>
            <a:ext cx="1055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>
                <a:solidFill>
                  <a:srgbClr val="009200"/>
                </a:solidFill>
              </a:rPr>
              <a:t>Short. Sweet!</a:t>
            </a:r>
          </a:p>
        </p:txBody>
      </p:sp>
      <p:grpSp>
        <p:nvGrpSpPr>
          <p:cNvPr id="57351" name="Group 1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506788" y="511175"/>
            <a:ext cx="369887" cy="393700"/>
            <a:chOff x="2928" y="1051"/>
            <a:chExt cx="840" cy="957"/>
          </a:xfrm>
        </p:grpSpPr>
        <p:sp>
          <p:nvSpPr>
            <p:cNvPr id="57363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Oval 1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5" name="Oval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6" name="Oval 1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7" name="Oval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8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9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0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1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2" name="Freeform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Freeform 2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Freeform 2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Freeform 2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352" name="Picture 24" descr="Picture 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09538"/>
            <a:ext cx="1778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Rectangle 25"/>
          <p:cNvSpPr>
            <a:spLocks noChangeArrowheads="1"/>
          </p:cNvSpPr>
          <p:nvPr/>
        </p:nvSpPr>
        <p:spPr bwMode="auto">
          <a:xfrm>
            <a:off x="4895850" y="1298575"/>
            <a:ext cx="2166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>
                <a:solidFill>
                  <a:schemeClr val="folHlink"/>
                </a:solidFill>
                <a:latin typeface="Helvetica" pitchFamily="1" charset="0"/>
              </a:rPr>
              <a:t>true iff X is adjacent to Y in L </a:t>
            </a:r>
          </a:p>
        </p:txBody>
      </p:sp>
      <p:sp>
        <p:nvSpPr>
          <p:cNvPr id="57354" name="Rectangle 27"/>
          <p:cNvSpPr>
            <a:spLocks noChangeArrowheads="1"/>
          </p:cNvSpPr>
          <p:nvPr/>
        </p:nvSpPr>
        <p:spPr bwMode="auto">
          <a:xfrm>
            <a:off x="592138" y="4214813"/>
            <a:ext cx="183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>
                <a:solidFill>
                  <a:schemeClr val="folHlink"/>
                </a:solidFill>
                <a:latin typeface="Helvetica" pitchFamily="1" charset="0"/>
              </a:rPr>
              <a:t>true iff N is the sum of L </a:t>
            </a:r>
          </a:p>
        </p:txBody>
      </p:sp>
      <p:sp>
        <p:nvSpPr>
          <p:cNvPr id="57355" name="Rectangle 28"/>
          <p:cNvSpPr>
            <a:spLocks noChangeArrowheads="1"/>
          </p:cNvSpPr>
          <p:nvPr/>
        </p:nvSpPr>
        <p:spPr bwMode="auto">
          <a:xfrm>
            <a:off x="512763" y="1514475"/>
            <a:ext cx="182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lastof( X, L )</a:t>
            </a:r>
          </a:p>
        </p:txBody>
      </p:sp>
      <p:sp>
        <p:nvSpPr>
          <p:cNvPr id="57356" name="Rectangle 29"/>
          <p:cNvSpPr>
            <a:spLocks noChangeArrowheads="1"/>
          </p:cNvSpPr>
          <p:nvPr/>
        </p:nvSpPr>
        <p:spPr bwMode="auto">
          <a:xfrm>
            <a:off x="315913" y="1277938"/>
            <a:ext cx="2360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>
                <a:solidFill>
                  <a:schemeClr val="folHlink"/>
                </a:solidFill>
                <a:latin typeface="Helvetica" pitchFamily="1" charset="0"/>
              </a:rPr>
              <a:t>true iff X is the last element of L </a:t>
            </a:r>
          </a:p>
        </p:txBody>
      </p:sp>
      <p:sp>
        <p:nvSpPr>
          <p:cNvPr id="57357" name="Rectangle 30"/>
          <p:cNvSpPr>
            <a:spLocks noChangeArrowheads="1"/>
          </p:cNvSpPr>
          <p:nvPr/>
        </p:nvSpPr>
        <p:spPr bwMode="auto">
          <a:xfrm>
            <a:off x="4748213" y="4198938"/>
            <a:ext cx="615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b="1">
                <a:solidFill>
                  <a:schemeClr val="folHlink"/>
                </a:solidFill>
                <a:latin typeface="Helvetica" pitchFamily="1" charset="0"/>
              </a:rPr>
              <a:t>Extra!</a:t>
            </a:r>
          </a:p>
        </p:txBody>
      </p:sp>
      <p:sp>
        <p:nvSpPr>
          <p:cNvPr id="57358" name="Rectangle 31"/>
          <p:cNvSpPr>
            <a:spLocks noChangeArrowheads="1"/>
          </p:cNvSpPr>
          <p:nvPr/>
        </p:nvSpPr>
        <p:spPr bwMode="auto">
          <a:xfrm>
            <a:off x="4964113" y="4487863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sublist( S, L )</a:t>
            </a:r>
          </a:p>
        </p:txBody>
      </p:sp>
      <p:sp>
        <p:nvSpPr>
          <p:cNvPr id="57359" name="Rectangle 32"/>
          <p:cNvSpPr>
            <a:spLocks noChangeArrowheads="1"/>
          </p:cNvSpPr>
          <p:nvPr/>
        </p:nvSpPr>
        <p:spPr bwMode="auto">
          <a:xfrm>
            <a:off x="5360988" y="4181475"/>
            <a:ext cx="1801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>
                <a:solidFill>
                  <a:schemeClr val="folHlink"/>
                </a:solidFill>
                <a:latin typeface="Helvetica" pitchFamily="1" charset="0"/>
              </a:rPr>
              <a:t>true iff S is a sublist of L</a:t>
            </a:r>
          </a:p>
        </p:txBody>
      </p:sp>
      <p:sp>
        <p:nvSpPr>
          <p:cNvPr id="57360" name="Line 33"/>
          <p:cNvSpPr>
            <a:spLocks noChangeShapeType="1"/>
          </p:cNvSpPr>
          <p:nvPr/>
        </p:nvSpPr>
        <p:spPr bwMode="auto">
          <a:xfrm>
            <a:off x="4656138" y="1371600"/>
            <a:ext cx="0" cy="267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1" name="Line 34"/>
          <p:cNvSpPr>
            <a:spLocks noChangeShapeType="1"/>
          </p:cNvSpPr>
          <p:nvPr/>
        </p:nvSpPr>
        <p:spPr bwMode="auto">
          <a:xfrm>
            <a:off x="361950" y="4141788"/>
            <a:ext cx="8636000" cy="1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2" name="Line 35"/>
          <p:cNvSpPr>
            <a:spLocks noChangeShapeType="1"/>
          </p:cNvSpPr>
          <p:nvPr/>
        </p:nvSpPr>
        <p:spPr bwMode="auto">
          <a:xfrm>
            <a:off x="4654550" y="4327525"/>
            <a:ext cx="0" cy="2416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74650" y="1668463"/>
            <a:ext cx="461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removeOne( E, LBefore, LAfter )</a:t>
            </a:r>
          </a:p>
        </p:txBody>
      </p:sp>
      <p:grpSp>
        <p:nvGrpSpPr>
          <p:cNvPr id="58371" name="Group 4"/>
          <p:cNvGrpSpPr>
            <a:grpSpLocks/>
          </p:cNvGrpSpPr>
          <p:nvPr/>
        </p:nvGrpSpPr>
        <p:grpSpPr bwMode="auto">
          <a:xfrm>
            <a:off x="436563" y="1190625"/>
            <a:ext cx="8218487" cy="180975"/>
            <a:chOff x="295" y="1311"/>
            <a:chExt cx="5177" cy="114"/>
          </a:xfrm>
        </p:grpSpPr>
        <p:sp>
          <p:nvSpPr>
            <p:cNvPr id="5838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8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366713" y="228600"/>
            <a:ext cx="828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HW 8:  Prolog as family…</a:t>
            </a:r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407988" y="2900363"/>
            <a:ext cx="2030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find( L, M, N )</a:t>
            </a:r>
          </a:p>
        </p:txBody>
      </p:sp>
      <p:sp>
        <p:nvSpPr>
          <p:cNvPr id="58374" name="Rectangle 10"/>
          <p:cNvSpPr>
            <a:spLocks noChangeArrowheads="1"/>
          </p:cNvSpPr>
          <p:nvPr/>
        </p:nvSpPr>
        <p:spPr bwMode="auto">
          <a:xfrm>
            <a:off x="773113" y="2200275"/>
            <a:ext cx="4024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Helvetica" pitchFamily="1" charset="0"/>
              </a:rPr>
              <a:t>remove( 1, [ 3,1,4,4,9 ], [3,4,4,9] ).</a:t>
            </a:r>
          </a:p>
        </p:txBody>
      </p:sp>
      <p:sp>
        <p:nvSpPr>
          <p:cNvPr id="58375" name="Rectangle 11"/>
          <p:cNvSpPr>
            <a:spLocks noChangeArrowheads="1"/>
          </p:cNvSpPr>
          <p:nvPr/>
        </p:nvSpPr>
        <p:spPr bwMode="auto">
          <a:xfrm>
            <a:off x="750888" y="3408363"/>
            <a:ext cx="337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Helvetica" pitchFamily="1" charset="0"/>
              </a:rPr>
              <a:t>find( [1,4], [ 3,1,4,1,4,9 ], 1 ).</a:t>
            </a:r>
          </a:p>
        </p:txBody>
      </p:sp>
      <p:sp>
        <p:nvSpPr>
          <p:cNvPr id="58376" name="Rectangle 12"/>
          <p:cNvSpPr>
            <a:spLocks noChangeArrowheads="1"/>
          </p:cNvSpPr>
          <p:nvPr/>
        </p:nvSpPr>
        <p:spPr bwMode="auto">
          <a:xfrm>
            <a:off x="422275" y="4260850"/>
            <a:ext cx="247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occurs( E, L, N  )</a:t>
            </a:r>
          </a:p>
        </p:txBody>
      </p:sp>
      <p:sp>
        <p:nvSpPr>
          <p:cNvPr id="58377" name="Rectangle 13"/>
          <p:cNvSpPr>
            <a:spLocks noChangeArrowheads="1"/>
          </p:cNvSpPr>
          <p:nvPr/>
        </p:nvSpPr>
        <p:spPr bwMode="auto">
          <a:xfrm>
            <a:off x="765175" y="4768850"/>
            <a:ext cx="3360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Helvetica" pitchFamily="1" charset="0"/>
              </a:rPr>
              <a:t>occurs( 4, [ 3,1,4,1,4,9 ], 2 ).</a:t>
            </a:r>
          </a:p>
        </p:txBody>
      </p:sp>
      <p:sp>
        <p:nvSpPr>
          <p:cNvPr id="58378" name="Rectangle 14"/>
          <p:cNvSpPr>
            <a:spLocks noChangeArrowheads="1"/>
          </p:cNvSpPr>
          <p:nvPr/>
        </p:nvSpPr>
        <p:spPr bwMode="auto">
          <a:xfrm>
            <a:off x="4446588" y="3427413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  <a:latin typeface="Helvetica" pitchFamily="1" charset="0"/>
              </a:rPr>
              <a:t>(or 3)</a:t>
            </a:r>
          </a:p>
        </p:txBody>
      </p:sp>
      <p:sp>
        <p:nvSpPr>
          <p:cNvPr id="58379" name="Rectangle 15"/>
          <p:cNvSpPr>
            <a:spLocks noChangeArrowheads="1"/>
          </p:cNvSpPr>
          <p:nvPr/>
        </p:nvSpPr>
        <p:spPr bwMode="auto">
          <a:xfrm>
            <a:off x="506413" y="5573713"/>
            <a:ext cx="238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reverse( L, RL  )</a:t>
            </a:r>
          </a:p>
        </p:txBody>
      </p:sp>
      <p:sp>
        <p:nvSpPr>
          <p:cNvPr id="58380" name="Rectangle 16"/>
          <p:cNvSpPr>
            <a:spLocks noChangeArrowheads="1"/>
          </p:cNvSpPr>
          <p:nvPr/>
        </p:nvSpPr>
        <p:spPr bwMode="auto">
          <a:xfrm>
            <a:off x="825500" y="6019800"/>
            <a:ext cx="296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Helvetica" pitchFamily="1" charset="0"/>
              </a:rPr>
              <a:t>reverse( [1,2,3], [3,2,1] ).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5941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1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557213" y="196850"/>
            <a:ext cx="7918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schemeClr val="tx1"/>
                </a:solidFill>
                <a:latin typeface="Times" pitchFamily="1" charset="0"/>
              </a:rPr>
              <a:t>Sorting in Prolog?  </a:t>
            </a:r>
            <a:r>
              <a:rPr lang="en-US" altLang="en-US" sz="3200" b="1">
                <a:solidFill>
                  <a:schemeClr val="tx1"/>
                </a:solidFill>
                <a:latin typeface="Courier New" pitchFamily="1" charset="0"/>
              </a:rPr>
              <a:t>mysort</a:t>
            </a:r>
            <a:endParaRPr lang="en-US" altLang="en-US" sz="48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457200" y="1430338"/>
            <a:ext cx="5792788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sort is built-in, so we’ll write mysort: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mysort(L,S) :- perm(L,S), sorted(S).</a:t>
            </a: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sorted checks if a list is sorted...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sorted([]).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sorted([_]).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sorted([F,S|R])  :-</a:t>
            </a: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perm can generate all permutations of L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 it does not work in right-to-left, however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6705600" y="1447800"/>
            <a:ext cx="1254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>
                <a:solidFill>
                  <a:srgbClr val="009900"/>
                </a:solidFill>
                <a:latin typeface="Times" pitchFamily="1" charset="0"/>
              </a:rPr>
              <a:t>This is </a:t>
            </a:r>
            <a:r>
              <a:rPr lang="en-US" altLang="en-US" sz="1000" b="1">
                <a:solidFill>
                  <a:schemeClr val="tx1"/>
                </a:solidFill>
                <a:latin typeface="Courier New" pitchFamily="1" charset="0"/>
              </a:rPr>
              <a:t>mysort</a:t>
            </a:r>
            <a:r>
              <a:rPr lang="en-US" altLang="en-US" sz="1000" b="1">
                <a:solidFill>
                  <a:srgbClr val="009900"/>
                </a:solidFill>
                <a:latin typeface="Times" pitchFamily="1" charset="0"/>
              </a:rPr>
              <a:t> of programming!</a:t>
            </a:r>
          </a:p>
        </p:txBody>
      </p:sp>
      <p:grpSp>
        <p:nvGrpSpPr>
          <p:cNvPr id="59398" name="Group 8"/>
          <p:cNvGrpSpPr>
            <a:grpSpLocks/>
          </p:cNvGrpSpPr>
          <p:nvPr/>
        </p:nvGrpSpPr>
        <p:grpSpPr bwMode="auto">
          <a:xfrm>
            <a:off x="7091363" y="1924050"/>
            <a:ext cx="533400" cy="381000"/>
            <a:chOff x="1824" y="4512"/>
            <a:chExt cx="528" cy="241"/>
          </a:xfrm>
        </p:grpSpPr>
        <p:sp>
          <p:nvSpPr>
            <p:cNvPr id="59401" name="Freeform 9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Oval 10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3" name="Oval 11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4" name="Oval 12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5" name="Oval 13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6" name="Oval 14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7" name="Oval 15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8" name="Oval 16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9" name="Freeform 17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Freeform 18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AutoShape 19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12" name="AutoShape 20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9399" name="Line 21"/>
          <p:cNvSpPr>
            <a:spLocks noChangeShapeType="1"/>
          </p:cNvSpPr>
          <p:nvPr/>
        </p:nvSpPr>
        <p:spPr bwMode="auto">
          <a:xfrm>
            <a:off x="3124200" y="3962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Text Box 22"/>
          <p:cNvSpPr txBox="1">
            <a:spLocks noChangeArrowheads="1"/>
          </p:cNvSpPr>
          <p:nvPr/>
        </p:nvSpPr>
        <p:spPr bwMode="auto">
          <a:xfrm>
            <a:off x="3506788" y="39624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what do we need here?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486400" y="2970213"/>
            <a:ext cx="3505200" cy="37353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4540250" y="38211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365125" y="356076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854325" y="33242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1568450" y="409257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1420813" y="56737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7" name="Line 10"/>
          <p:cNvSpPr>
            <a:spLocks noChangeShapeType="1"/>
          </p:cNvSpPr>
          <p:nvPr/>
        </p:nvSpPr>
        <p:spPr bwMode="auto">
          <a:xfrm>
            <a:off x="612775" y="4195763"/>
            <a:ext cx="788988" cy="164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 flipV="1">
            <a:off x="987425" y="3500438"/>
            <a:ext cx="1846263" cy="157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49" name="Line 12"/>
          <p:cNvSpPr>
            <a:spLocks noChangeShapeType="1"/>
          </p:cNvSpPr>
          <p:nvPr/>
        </p:nvSpPr>
        <p:spPr bwMode="auto">
          <a:xfrm flipV="1">
            <a:off x="2128838" y="4443413"/>
            <a:ext cx="2668587" cy="160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50" name="Line 18"/>
          <p:cNvSpPr>
            <a:spLocks noChangeShapeType="1"/>
          </p:cNvSpPr>
          <p:nvPr/>
        </p:nvSpPr>
        <p:spPr bwMode="auto">
          <a:xfrm>
            <a:off x="1044575" y="4003675"/>
            <a:ext cx="53340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 flipH="1">
            <a:off x="2268538" y="3865563"/>
            <a:ext cx="67945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 flipH="1" flipV="1">
            <a:off x="3543300" y="3686175"/>
            <a:ext cx="968375" cy="322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53" name="Text Box 26"/>
          <p:cNvSpPr txBox="1">
            <a:spLocks noChangeArrowheads="1"/>
          </p:cNvSpPr>
          <p:nvPr/>
        </p:nvSpPr>
        <p:spPr bwMode="auto">
          <a:xfrm>
            <a:off x="2930525" y="3400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4606925" y="38893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1635125" y="4162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35856" name="Text Box 29"/>
          <p:cNvSpPr txBox="1">
            <a:spLocks noChangeArrowheads="1"/>
          </p:cNvSpPr>
          <p:nvPr/>
        </p:nvSpPr>
        <p:spPr bwMode="auto">
          <a:xfrm>
            <a:off x="415925" y="36290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35857" name="Text Box 33"/>
          <p:cNvSpPr txBox="1">
            <a:spLocks noChangeArrowheads="1"/>
          </p:cNvSpPr>
          <p:nvPr/>
        </p:nvSpPr>
        <p:spPr bwMode="auto">
          <a:xfrm>
            <a:off x="1482725" y="57626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35858" name="Rectangle 41"/>
          <p:cNvSpPr>
            <a:spLocks noChangeArrowheads="1"/>
          </p:cNvSpPr>
          <p:nvPr/>
        </p:nvSpPr>
        <p:spPr bwMode="auto">
          <a:xfrm>
            <a:off x="1171575" y="38227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5859" name="Rectangle 43"/>
          <p:cNvSpPr>
            <a:spLocks noChangeArrowheads="1"/>
          </p:cNvSpPr>
          <p:nvPr/>
        </p:nvSpPr>
        <p:spPr bwMode="auto">
          <a:xfrm>
            <a:off x="636588" y="5056188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35860" name="Rectangle 44"/>
          <p:cNvSpPr>
            <a:spLocks noChangeArrowheads="1"/>
          </p:cNvSpPr>
          <p:nvPr/>
        </p:nvSpPr>
        <p:spPr bwMode="auto">
          <a:xfrm>
            <a:off x="1647825" y="320833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25</a:t>
            </a:r>
          </a:p>
        </p:txBody>
      </p:sp>
      <p:sp>
        <p:nvSpPr>
          <p:cNvPr id="35861" name="Rectangle 45"/>
          <p:cNvSpPr>
            <a:spLocks noChangeArrowheads="1"/>
          </p:cNvSpPr>
          <p:nvPr/>
        </p:nvSpPr>
        <p:spPr bwMode="auto">
          <a:xfrm>
            <a:off x="2290763" y="37639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35862" name="Rectangle 46"/>
          <p:cNvSpPr>
            <a:spLocks noChangeArrowheads="1"/>
          </p:cNvSpPr>
          <p:nvPr/>
        </p:nvSpPr>
        <p:spPr bwMode="auto">
          <a:xfrm>
            <a:off x="2552700" y="471963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35863" name="Line 19"/>
          <p:cNvSpPr>
            <a:spLocks noChangeShapeType="1"/>
          </p:cNvSpPr>
          <p:nvPr/>
        </p:nvSpPr>
        <p:spPr bwMode="auto">
          <a:xfrm flipH="1">
            <a:off x="2087563" y="3959225"/>
            <a:ext cx="969962" cy="180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4" name="Rectangle 48"/>
          <p:cNvSpPr>
            <a:spLocks noChangeArrowheads="1"/>
          </p:cNvSpPr>
          <p:nvPr/>
        </p:nvSpPr>
        <p:spPr bwMode="auto">
          <a:xfrm>
            <a:off x="1562100" y="492442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35865" name="Line 19"/>
          <p:cNvSpPr>
            <a:spLocks noChangeShapeType="1"/>
          </p:cNvSpPr>
          <p:nvPr/>
        </p:nvSpPr>
        <p:spPr bwMode="auto">
          <a:xfrm flipH="1">
            <a:off x="1793875" y="4729163"/>
            <a:ext cx="79375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6" name="Rectangle 50"/>
          <p:cNvSpPr>
            <a:spLocks noChangeArrowheads="1"/>
          </p:cNvSpPr>
          <p:nvPr/>
        </p:nvSpPr>
        <p:spPr bwMode="auto">
          <a:xfrm>
            <a:off x="3862388" y="3506788"/>
            <a:ext cx="595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35867" name="Rectangle 51"/>
          <p:cNvSpPr>
            <a:spLocks noChangeArrowheads="1"/>
          </p:cNvSpPr>
          <p:nvPr/>
        </p:nvSpPr>
        <p:spPr bwMode="auto">
          <a:xfrm>
            <a:off x="3514725" y="3976688"/>
            <a:ext cx="595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35868" name="Line 20"/>
          <p:cNvSpPr>
            <a:spLocks noChangeShapeType="1"/>
          </p:cNvSpPr>
          <p:nvPr/>
        </p:nvSpPr>
        <p:spPr bwMode="auto">
          <a:xfrm>
            <a:off x="3505200" y="3851275"/>
            <a:ext cx="1014413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9" name="Rectangle 53"/>
          <p:cNvSpPr>
            <a:spLocks noChangeArrowheads="1"/>
          </p:cNvSpPr>
          <p:nvPr/>
        </p:nvSpPr>
        <p:spPr bwMode="auto">
          <a:xfrm>
            <a:off x="3459163" y="5148263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35870" name="Line 12"/>
          <p:cNvSpPr>
            <a:spLocks noChangeShapeType="1"/>
          </p:cNvSpPr>
          <p:nvPr/>
        </p:nvSpPr>
        <p:spPr bwMode="auto">
          <a:xfrm flipV="1">
            <a:off x="2881313" y="4364038"/>
            <a:ext cx="1731962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1" name="Line 55"/>
          <p:cNvSpPr>
            <a:spLocks noChangeShapeType="1"/>
          </p:cNvSpPr>
          <p:nvPr/>
        </p:nvSpPr>
        <p:spPr bwMode="auto">
          <a:xfrm flipV="1">
            <a:off x="2271713" y="4478338"/>
            <a:ext cx="423862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2" name="Rectangle 56"/>
          <p:cNvSpPr>
            <a:spLocks noChangeArrowheads="1"/>
          </p:cNvSpPr>
          <p:nvPr/>
        </p:nvSpPr>
        <p:spPr bwMode="auto">
          <a:xfrm>
            <a:off x="3116263" y="441325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5873" name="Rectangle 60"/>
          <p:cNvSpPr>
            <a:spLocks noChangeArrowheads="1"/>
          </p:cNvSpPr>
          <p:nvPr/>
        </p:nvSpPr>
        <p:spPr bwMode="auto">
          <a:xfrm>
            <a:off x="4846638" y="29511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35874" name="Freeform 65"/>
          <p:cNvSpPr>
            <a:spLocks/>
          </p:cNvSpPr>
          <p:nvPr/>
        </p:nvSpPr>
        <p:spPr bwMode="auto">
          <a:xfrm>
            <a:off x="677863" y="2400300"/>
            <a:ext cx="4419600" cy="1409700"/>
          </a:xfrm>
          <a:custGeom>
            <a:avLst/>
            <a:gdLst>
              <a:gd name="T0" fmla="*/ 2147483647 w 2784"/>
              <a:gd name="T1" fmla="*/ 2147483647 h 888"/>
              <a:gd name="T2" fmla="*/ 2147483647 w 2784"/>
              <a:gd name="T3" fmla="*/ 2147483647 h 888"/>
              <a:gd name="T4" fmla="*/ 2147483647 w 2784"/>
              <a:gd name="T5" fmla="*/ 2147483647 h 888"/>
              <a:gd name="T6" fmla="*/ 2147483647 w 2784"/>
              <a:gd name="T7" fmla="*/ 2147483647 h 888"/>
              <a:gd name="T8" fmla="*/ 2147483647 w 2784"/>
              <a:gd name="T9" fmla="*/ 2147483647 h 888"/>
              <a:gd name="T10" fmla="*/ 2147483647 w 2784"/>
              <a:gd name="T11" fmla="*/ 2147483647 h 888"/>
              <a:gd name="T12" fmla="*/ 2147483647 w 2784"/>
              <a:gd name="T13" fmla="*/ 2147483647 h 888"/>
              <a:gd name="T14" fmla="*/ 2147483647 w 2784"/>
              <a:gd name="T15" fmla="*/ 2147483647 h 888"/>
              <a:gd name="T16" fmla="*/ 2147483647 w 2784"/>
              <a:gd name="T17" fmla="*/ 2147483647 h 888"/>
              <a:gd name="T18" fmla="*/ 2147483647 w 2784"/>
              <a:gd name="T19" fmla="*/ 2147483647 h 888"/>
              <a:gd name="T20" fmla="*/ 0 w 2784"/>
              <a:gd name="T21" fmla="*/ 2147483647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5" name="Text Box 97"/>
          <p:cNvSpPr txBox="1">
            <a:spLocks noChangeArrowheads="1"/>
          </p:cNvSpPr>
          <p:nvPr/>
        </p:nvSpPr>
        <p:spPr bwMode="auto">
          <a:xfrm>
            <a:off x="5219700" y="2225675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weights</a:t>
            </a:r>
          </a:p>
        </p:txBody>
      </p:sp>
      <p:sp>
        <p:nvSpPr>
          <p:cNvPr id="35876" name="Line 98"/>
          <p:cNvSpPr>
            <a:spLocks noChangeShapeType="1"/>
          </p:cNvSpPr>
          <p:nvPr/>
        </p:nvSpPr>
        <p:spPr bwMode="auto">
          <a:xfrm flipH="1">
            <a:off x="5199063" y="2627313"/>
            <a:ext cx="214312" cy="342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7" name="Rectangle 36"/>
          <p:cNvSpPr>
            <a:spLocks noChangeArrowheads="1"/>
          </p:cNvSpPr>
          <p:nvPr/>
        </p:nvSpPr>
        <p:spPr bwMode="auto">
          <a:xfrm>
            <a:off x="2514600" y="256698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35878" name="Freeform 38"/>
          <p:cNvSpPr>
            <a:spLocks/>
          </p:cNvSpPr>
          <p:nvPr/>
        </p:nvSpPr>
        <p:spPr bwMode="auto">
          <a:xfrm rot="441945" flipH="1">
            <a:off x="920750" y="2543175"/>
            <a:ext cx="3889375" cy="1247775"/>
          </a:xfrm>
          <a:custGeom>
            <a:avLst/>
            <a:gdLst>
              <a:gd name="T0" fmla="*/ 2147483647 w 2784"/>
              <a:gd name="T1" fmla="*/ 2147483647 h 888"/>
              <a:gd name="T2" fmla="*/ 2147483647 w 2784"/>
              <a:gd name="T3" fmla="*/ 2147483647 h 888"/>
              <a:gd name="T4" fmla="*/ 2147483647 w 2784"/>
              <a:gd name="T5" fmla="*/ 2147483647 h 888"/>
              <a:gd name="T6" fmla="*/ 2147483647 w 2784"/>
              <a:gd name="T7" fmla="*/ 2147483647 h 888"/>
              <a:gd name="T8" fmla="*/ 2147483647 w 2784"/>
              <a:gd name="T9" fmla="*/ 2147483647 h 888"/>
              <a:gd name="T10" fmla="*/ 2147483647 w 2784"/>
              <a:gd name="T11" fmla="*/ 2147483647 h 888"/>
              <a:gd name="T12" fmla="*/ 2147483647 w 2784"/>
              <a:gd name="T13" fmla="*/ 2147483647 h 888"/>
              <a:gd name="T14" fmla="*/ 2147483647 w 2784"/>
              <a:gd name="T15" fmla="*/ 2147483647 h 888"/>
              <a:gd name="T16" fmla="*/ 2147483647 w 2784"/>
              <a:gd name="T17" fmla="*/ 2147483647 h 888"/>
              <a:gd name="T18" fmla="*/ 2147483647 w 2784"/>
              <a:gd name="T19" fmla="*/ 2147483647 h 888"/>
              <a:gd name="T20" fmla="*/ 0 w 2784"/>
              <a:gd name="T21" fmla="*/ 2147483647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9" name="Rectangle 2"/>
          <p:cNvSpPr>
            <a:spLocks noChangeArrowheads="1"/>
          </p:cNvSpPr>
          <p:nvPr/>
        </p:nvSpPr>
        <p:spPr bwMode="auto">
          <a:xfrm>
            <a:off x="304800" y="304800"/>
            <a:ext cx="73961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(define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Gtw '(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(e b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100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b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25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(e a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42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(a c  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7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d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13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e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(b c 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(b d 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(d e 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2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(b e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100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(c d 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1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(c e  </a:t>
            </a:r>
            <a:r>
              <a:rPr lang="en-US" altLang="en-US" sz="1800">
                <a:solidFill>
                  <a:srgbClr val="808080"/>
                </a:solidFill>
                <a:latin typeface="Courier New" pitchFamily="49" charset="0"/>
              </a:rPr>
              <a:t>7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)</a:t>
            </a: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35880" name="Line 98"/>
          <p:cNvSpPr>
            <a:spLocks noChangeShapeType="1"/>
          </p:cNvSpPr>
          <p:nvPr/>
        </p:nvSpPr>
        <p:spPr bwMode="auto">
          <a:xfrm>
            <a:off x="5664200" y="1879600"/>
            <a:ext cx="134938" cy="4587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82" name="Text Box 59"/>
          <p:cNvSpPr txBox="1">
            <a:spLocks noChangeArrowheads="1"/>
          </p:cNvSpPr>
          <p:nvPr/>
        </p:nvSpPr>
        <p:spPr bwMode="auto">
          <a:xfrm>
            <a:off x="5730875" y="3124200"/>
            <a:ext cx="32607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min-</a:t>
            </a:r>
            <a:r>
              <a:rPr lang="en-US" altLang="en-US" sz="2100" dirty="0" err="1">
                <a:solidFill>
                  <a:srgbClr val="C00000"/>
                </a:solidFill>
                <a:latin typeface="Courier New" pitchFamily="49" charset="0"/>
              </a:rPr>
              <a:t>dist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'a 'e 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Gt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35883" name="Text Box 100"/>
          <p:cNvSpPr txBox="1">
            <a:spLocks noChangeArrowheads="1"/>
          </p:cNvSpPr>
          <p:nvPr/>
        </p:nvSpPr>
        <p:spPr bwMode="auto">
          <a:xfrm>
            <a:off x="5867400" y="4126832"/>
            <a:ext cx="278765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</a:rPr>
              <a:t>The </a:t>
            </a:r>
            <a:r>
              <a:rPr lang="en-US" altLang="en-US" i="1" dirty="0">
                <a:solidFill>
                  <a:srgbClr val="C00000"/>
                </a:solidFill>
              </a:rPr>
              <a:t>shortest</a:t>
            </a:r>
            <a:r>
              <a:rPr lang="en-US" altLang="en-US" b="0" i="1" dirty="0">
                <a:solidFill>
                  <a:srgbClr val="000000"/>
                </a:solidFill>
              </a:rPr>
              <a:t> </a:t>
            </a:r>
            <a:r>
              <a:rPr lang="en-US" altLang="en-US" b="0" dirty="0">
                <a:solidFill>
                  <a:srgbClr val="000000"/>
                </a:solidFill>
              </a:rPr>
              <a:t>distance and path from A to B!</a:t>
            </a:r>
          </a:p>
        </p:txBody>
      </p:sp>
      <p:sp>
        <p:nvSpPr>
          <p:cNvPr id="35884" name="Text Box 59"/>
          <p:cNvSpPr txBox="1">
            <a:spLocks noChangeArrowheads="1"/>
          </p:cNvSpPr>
          <p:nvPr/>
        </p:nvSpPr>
        <p:spPr bwMode="auto">
          <a:xfrm>
            <a:off x="5730875" y="5576888"/>
            <a:ext cx="32607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min-path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'a 'e 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Gt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'(14 a c e)</a:t>
            </a:r>
          </a:p>
        </p:txBody>
      </p:sp>
      <p:cxnSp>
        <p:nvCxnSpPr>
          <p:cNvPr id="35885" name="Straight Arrow Connector 46"/>
          <p:cNvCxnSpPr>
            <a:cxnSpLocks noChangeShapeType="1"/>
          </p:cNvCxnSpPr>
          <p:nvPr/>
        </p:nvCxnSpPr>
        <p:spPr bwMode="auto">
          <a:xfrm flipH="1" flipV="1">
            <a:off x="5955632" y="3898233"/>
            <a:ext cx="288757" cy="6497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6" name="Straight Arrow Connector 47"/>
          <p:cNvCxnSpPr>
            <a:cxnSpLocks noChangeShapeType="1"/>
          </p:cNvCxnSpPr>
          <p:nvPr/>
        </p:nvCxnSpPr>
        <p:spPr bwMode="auto">
          <a:xfrm flipH="1">
            <a:off x="8001000" y="4953000"/>
            <a:ext cx="228600" cy="56949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 Box 100"/>
          <p:cNvSpPr txBox="1">
            <a:spLocks noChangeArrowheads="1"/>
          </p:cNvSpPr>
          <p:nvPr/>
        </p:nvSpPr>
        <p:spPr bwMode="auto">
          <a:xfrm>
            <a:off x="6705599" y="288577"/>
            <a:ext cx="2085975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weights ~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Text Box 100"/>
          <p:cNvSpPr txBox="1">
            <a:spLocks noChangeArrowheads="1"/>
          </p:cNvSpPr>
          <p:nvPr/>
        </p:nvSpPr>
        <p:spPr bwMode="auto">
          <a:xfrm>
            <a:off x="6705600" y="952874"/>
            <a:ext cx="2085975" cy="3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en-US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"distances"</a:t>
            </a:r>
            <a:endParaRPr lang="en-US" altLang="en-US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77081" y="6193316"/>
            <a:ext cx="1285875" cy="52322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2800" b="0" dirty="0" smtClean="0">
                <a:latin typeface="Cambria" panose="02040503050406030204" pitchFamily="18" charset="0"/>
                <a:cs typeface="Courier New" pitchFamily="49" charset="0"/>
              </a:rPr>
              <a:t>big-O?</a:t>
            </a:r>
            <a:endParaRPr lang="en-US" altLang="en-US" sz="2800" b="0" dirty="0">
              <a:latin typeface="Cambria" panose="02040503050406030204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604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557213" y="196850"/>
            <a:ext cx="7918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schemeClr val="tx1"/>
                </a:solidFill>
                <a:latin typeface="Times" pitchFamily="1" charset="0"/>
              </a:rPr>
              <a:t>Sorting in Prolog?  </a:t>
            </a:r>
            <a:r>
              <a:rPr lang="en-US" altLang="en-US" sz="3200" b="1">
                <a:solidFill>
                  <a:schemeClr val="tx1"/>
                </a:solidFill>
                <a:latin typeface="Courier New" pitchFamily="1" charset="0"/>
              </a:rPr>
              <a:t>mysort</a:t>
            </a:r>
            <a:endParaRPr lang="en-US" altLang="en-US" sz="48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457200" y="1430338"/>
            <a:ext cx="77438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sort is built-in, so we’ll write mysort: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mysort(L,S) :- perm(L,S), sorted(S).</a:t>
            </a: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sorted checks if a list is sorted...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sorted([]).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sorted([_]).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sorted([F,S|R])  :-</a:t>
            </a: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perm can generate all permutations of L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FF"/>
                </a:solidFill>
                <a:latin typeface="Courier New" pitchFamily="1" charset="0"/>
              </a:rPr>
              <a:t>%%  it does not work in right-to-left, however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perm([],[]).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perm(L, [F|R]) :- </a:t>
            </a: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  app(BeforeF, [F|AfterF], L),  </a:t>
            </a:r>
            <a:r>
              <a:rPr lang="en-US" altLang="en-US" sz="1600" b="1">
                <a:solidFill>
                  <a:srgbClr val="8F01B8"/>
                </a:solidFill>
                <a:latin typeface="Courier New" pitchFamily="1" charset="0"/>
              </a:rPr>
              <a:t>%% split L around F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  app(BeforeF, AfterF, PermR),  </a:t>
            </a:r>
            <a:r>
              <a:rPr lang="en-US" altLang="en-US" sz="1600" b="1">
                <a:solidFill>
                  <a:srgbClr val="8F01B8"/>
                </a:solidFill>
                <a:latin typeface="Courier New" pitchFamily="1" charset="0"/>
              </a:rPr>
              <a:t>%% recombine all except F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600" b="1">
                <a:solidFill>
                  <a:srgbClr val="000000"/>
                </a:solidFill>
                <a:latin typeface="Courier New" pitchFamily="1" charset="0"/>
              </a:rPr>
              <a:t>  perm(PermR, R).               </a:t>
            </a:r>
            <a:r>
              <a:rPr lang="en-US" altLang="en-US" sz="1600" b="1">
                <a:solidFill>
                  <a:srgbClr val="8F01B8"/>
                </a:solidFill>
                <a:latin typeface="Courier New" pitchFamily="1" charset="0"/>
              </a:rPr>
              <a:t>%% PermR is </a:t>
            </a:r>
            <a:r>
              <a:rPr lang="en-US" altLang="en-US" sz="1600" b="1">
                <a:solidFill>
                  <a:srgbClr val="FF0119"/>
                </a:solidFill>
                <a:latin typeface="Courier New" pitchFamily="1" charset="0"/>
              </a:rPr>
              <a:t>bound</a:t>
            </a:r>
            <a:r>
              <a:rPr lang="en-US" altLang="en-US" sz="1600" b="1">
                <a:solidFill>
                  <a:srgbClr val="8F01B8"/>
                </a:solidFill>
                <a:latin typeface="Courier New" pitchFamily="1" charset="0"/>
              </a:rPr>
              <a:t>, so we're OK</a:t>
            </a:r>
            <a:endParaRPr lang="en-US" altLang="en-US" sz="1600" b="1">
              <a:solidFill>
                <a:srgbClr val="000000"/>
              </a:solidFill>
              <a:latin typeface="Courier New" pitchFamily="1" charset="0"/>
            </a:endParaRP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6705600" y="1447800"/>
            <a:ext cx="1254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b="1">
                <a:solidFill>
                  <a:srgbClr val="009900"/>
                </a:solidFill>
                <a:latin typeface="Times" pitchFamily="1" charset="0"/>
              </a:rPr>
              <a:t>This is </a:t>
            </a:r>
            <a:r>
              <a:rPr lang="en-US" altLang="en-US" sz="1000" b="1">
                <a:solidFill>
                  <a:schemeClr val="tx1"/>
                </a:solidFill>
                <a:latin typeface="Courier New" pitchFamily="1" charset="0"/>
              </a:rPr>
              <a:t>mysort</a:t>
            </a:r>
            <a:r>
              <a:rPr lang="en-US" altLang="en-US" sz="1000" b="1">
                <a:solidFill>
                  <a:srgbClr val="009900"/>
                </a:solidFill>
                <a:latin typeface="Times" pitchFamily="1" charset="0"/>
              </a:rPr>
              <a:t> of programming!</a:t>
            </a:r>
          </a:p>
        </p:txBody>
      </p:sp>
      <p:grpSp>
        <p:nvGrpSpPr>
          <p:cNvPr id="60422" name="Group 8"/>
          <p:cNvGrpSpPr>
            <a:grpSpLocks/>
          </p:cNvGrpSpPr>
          <p:nvPr/>
        </p:nvGrpSpPr>
        <p:grpSpPr bwMode="auto">
          <a:xfrm>
            <a:off x="7091363" y="1924050"/>
            <a:ext cx="533400" cy="381000"/>
            <a:chOff x="1824" y="4512"/>
            <a:chExt cx="528" cy="241"/>
          </a:xfrm>
        </p:grpSpPr>
        <p:sp>
          <p:nvSpPr>
            <p:cNvPr id="60425" name="Freeform 9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Oval 10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27" name="Oval 11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28" name="Oval 12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29" name="Oval 13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0" name="Oval 14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1" name="Oval 15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2" name="Oval 16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5" name="AutoShape 19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6" name="AutoShape 20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0423" name="Line 21"/>
          <p:cNvSpPr>
            <a:spLocks noChangeShapeType="1"/>
          </p:cNvSpPr>
          <p:nvPr/>
        </p:nvSpPr>
        <p:spPr bwMode="auto">
          <a:xfrm>
            <a:off x="3124200" y="3962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Text Box 22"/>
          <p:cNvSpPr txBox="1">
            <a:spLocks noChangeArrowheads="1"/>
          </p:cNvSpPr>
          <p:nvPr/>
        </p:nvSpPr>
        <p:spPr bwMode="auto">
          <a:xfrm>
            <a:off x="3506788" y="3962400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what do we need here?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9"/>
          <p:cNvSpPr txBox="1">
            <a:spLocks noChangeArrowheads="1"/>
          </p:cNvSpPr>
          <p:nvPr/>
        </p:nvSpPr>
        <p:spPr bwMode="auto">
          <a:xfrm>
            <a:off x="1187450" y="1328738"/>
            <a:ext cx="6916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200" b="1">
                <a:solidFill>
                  <a:schemeClr val="folHlink"/>
                </a:solidFill>
                <a:latin typeface="Cambria" pitchFamily="-112" charset="0"/>
              </a:rPr>
              <a:t>Good luck with the Spampede assignment!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28600" y="196850"/>
            <a:ext cx="2760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400">
                <a:solidFill>
                  <a:schemeClr val="tx1"/>
                </a:solidFill>
              </a:rPr>
              <a:t>“Quiz”  #2</a:t>
            </a:r>
            <a:endParaRPr lang="en-US" altLang="en-US" sz="48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03213" y="1260475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Write a predicate </a:t>
            </a:r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</a:rPr>
              <a:t>fac </a:t>
            </a: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that finds factorials…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04800" y="40386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Write a predicate </a:t>
            </a:r>
            <a:r>
              <a:rPr lang="en-US" altLang="en-US" sz="2400" b="1">
                <a:solidFill>
                  <a:srgbClr val="0000FF"/>
                </a:solidFill>
                <a:latin typeface="Courier New" pitchFamily="1" charset="0"/>
              </a:rPr>
              <a:t>sum </a:t>
            </a: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that finds the sum of two values…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135438" y="355600"/>
            <a:ext cx="472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3200">
                <a:solidFill>
                  <a:schemeClr val="tx1"/>
                </a:solidFill>
                <a:latin typeface="Times" pitchFamily="1" charset="0"/>
              </a:rPr>
              <a:t>Mathematics with Prolog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68338" y="1670050"/>
            <a:ext cx="2590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200">
                <a:solidFill>
                  <a:schemeClr val="tx1"/>
                </a:solidFill>
                <a:latin typeface="Times" pitchFamily="1" charset="0"/>
              </a:rPr>
              <a:t>How many arguments will </a:t>
            </a:r>
            <a:r>
              <a:rPr lang="en-US" altLang="en-US" sz="1200" b="1">
                <a:solidFill>
                  <a:srgbClr val="0000FF"/>
                </a:solidFill>
                <a:latin typeface="Courier New" pitchFamily="1" charset="0"/>
              </a:rPr>
              <a:t>fac</a:t>
            </a:r>
            <a:r>
              <a:rPr lang="en-US" altLang="en-US" sz="1200">
                <a:solidFill>
                  <a:schemeClr val="tx1"/>
                </a:solidFill>
                <a:latin typeface="Times" pitchFamily="1" charset="0"/>
              </a:rPr>
              <a:t> need?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68338" y="4495800"/>
            <a:ext cx="2590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200">
                <a:solidFill>
                  <a:schemeClr val="tx1"/>
                </a:solidFill>
                <a:latin typeface="Times" pitchFamily="1" charset="0"/>
              </a:rPr>
              <a:t>How many arguments will </a:t>
            </a:r>
            <a:r>
              <a:rPr lang="en-US" altLang="en-US" sz="1200" b="1">
                <a:solidFill>
                  <a:srgbClr val="0000FF"/>
                </a:solidFill>
                <a:latin typeface="Courier New" pitchFamily="1" charset="0"/>
              </a:rPr>
              <a:t>sum</a:t>
            </a:r>
            <a:r>
              <a:rPr lang="en-US" altLang="en-US" sz="1200">
                <a:solidFill>
                  <a:schemeClr val="tx1"/>
                </a:solidFill>
                <a:latin typeface="Times" pitchFamily="1" charset="0"/>
              </a:rPr>
              <a:t> need?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486525" y="6496050"/>
            <a:ext cx="2590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200">
                <a:solidFill>
                  <a:schemeClr val="tx1"/>
                </a:solidFill>
                <a:latin typeface="Times" pitchFamily="1" charset="0"/>
              </a:rPr>
              <a:t>Will your predicates </a:t>
            </a:r>
            <a:r>
              <a:rPr lang="en-US" altLang="en-US" sz="1200" i="1">
                <a:solidFill>
                  <a:schemeClr val="tx1"/>
                </a:solidFill>
                <a:latin typeface="Times" pitchFamily="1" charset="0"/>
              </a:rPr>
              <a:t>always </a:t>
            </a:r>
            <a:r>
              <a:rPr lang="en-US" altLang="en-US" sz="1200">
                <a:solidFill>
                  <a:schemeClr val="tx1"/>
                </a:solidFill>
                <a:latin typeface="Times" pitchFamily="1" charset="0"/>
              </a:rPr>
              <a:t>work?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742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1042"/>
          <p:cNvSpPr txBox="1">
            <a:spLocks noChangeArrowheads="1"/>
          </p:cNvSpPr>
          <p:nvPr/>
        </p:nvSpPr>
        <p:spPr bwMode="auto">
          <a:xfrm>
            <a:off x="4038600" y="392113"/>
            <a:ext cx="4773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3600">
                <a:solidFill>
                  <a:schemeClr val="tx1"/>
                </a:solidFill>
                <a:cs typeface="Times New Roman" pitchFamily="1" charset="0"/>
              </a:rPr>
              <a:t>O(funny) jokes..</a:t>
            </a:r>
          </a:p>
        </p:txBody>
      </p:sp>
      <p:pic>
        <p:nvPicPr>
          <p:cNvPr id="6349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3"/>
          <a:stretch>
            <a:fillRect/>
          </a:stretch>
        </p:blipFill>
        <p:spPr bwMode="auto">
          <a:xfrm>
            <a:off x="228600" y="3551238"/>
            <a:ext cx="8686800" cy="868362"/>
          </a:xfrm>
          <a:prstGeom prst="rect">
            <a:avLst/>
          </a:prstGeom>
          <a:solidFill>
            <a:schemeClr val="bg1"/>
          </a:solidFill>
          <a:ln w="12700">
            <a:solidFill>
              <a:srgbClr val="009200"/>
            </a:solidFill>
            <a:miter lim="800000"/>
            <a:headEnd/>
            <a:tailEnd/>
          </a:ln>
        </p:spPr>
      </p:pic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4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6248400" cy="1279525"/>
          </a:xfrm>
          <a:prstGeom prst="rect">
            <a:avLst/>
          </a:prstGeom>
          <a:noFill/>
          <a:ln w="12700">
            <a:solidFill>
              <a:srgbClr val="0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5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0"/>
            <a:ext cx="2628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042"/>
          <p:cNvSpPr txBox="1">
            <a:spLocks noChangeArrowheads="1"/>
          </p:cNvSpPr>
          <p:nvPr/>
        </p:nvSpPr>
        <p:spPr bwMode="auto">
          <a:xfrm>
            <a:off x="4038600" y="392113"/>
            <a:ext cx="4773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3600">
                <a:solidFill>
                  <a:schemeClr val="tx1"/>
                </a:solidFill>
                <a:cs typeface="Times New Roman" pitchFamily="1" charset="0"/>
              </a:rPr>
              <a:t>O(funny) jokes..</a:t>
            </a:r>
          </a:p>
        </p:txBody>
      </p:sp>
      <p:grpSp>
        <p:nvGrpSpPr>
          <p:cNvPr id="64515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82000" y="5943600"/>
            <a:ext cx="533400" cy="685800"/>
            <a:chOff x="2928" y="1051"/>
            <a:chExt cx="840" cy="957"/>
          </a:xfrm>
        </p:grpSpPr>
        <p:sp>
          <p:nvSpPr>
            <p:cNvPr id="64521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523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524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525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526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527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528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529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530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6" name="Text Box 1061"/>
          <p:cNvSpPr txBox="1">
            <a:spLocks noChangeArrowheads="1"/>
          </p:cNvSpPr>
          <p:nvPr/>
        </p:nvSpPr>
        <p:spPr bwMode="auto">
          <a:xfrm>
            <a:off x="6858000" y="5410200"/>
            <a:ext cx="1985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rgbClr val="04841C"/>
                </a:solidFill>
                <a:latin typeface="Arial" charset="0"/>
              </a:rPr>
              <a:t>I didn't get these two. And the top one, I still don't...</a:t>
            </a: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16">
            <a:lum bright="-2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4"/>
          <a:stretch>
            <a:fillRect/>
          </a:stretch>
        </p:blipFill>
        <p:spPr bwMode="auto">
          <a:xfrm>
            <a:off x="838200" y="228600"/>
            <a:ext cx="3575050" cy="2209800"/>
          </a:xfrm>
          <a:prstGeom prst="rect">
            <a:avLst/>
          </a:prstGeom>
          <a:noFill/>
          <a:ln w="12700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17">
            <a:lum bright="-2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6122988" cy="1600200"/>
          </a:xfrm>
          <a:prstGeom prst="rect">
            <a:avLst/>
          </a:prstGeom>
          <a:noFill/>
          <a:ln w="12700">
            <a:solidFill>
              <a:srgbClr val="0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58023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2276475" cy="2006600"/>
          </a:xfrm>
          <a:prstGeom prst="rect">
            <a:avLst/>
          </a:prstGeom>
          <a:noFill/>
          <a:ln w="12700">
            <a:solidFill>
              <a:srgbClr val="0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042"/>
          <p:cNvSpPr txBox="1">
            <a:spLocks noChangeArrowheads="1"/>
          </p:cNvSpPr>
          <p:nvPr/>
        </p:nvSpPr>
        <p:spPr bwMode="auto">
          <a:xfrm>
            <a:off x="4038600" y="152400"/>
            <a:ext cx="4773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3600" i="1">
                <a:solidFill>
                  <a:schemeClr val="tx1"/>
                </a:solidFill>
                <a:cs typeface="Times New Roman" pitchFamily="1" charset="0"/>
              </a:rPr>
              <a:t>captions</a:t>
            </a:r>
          </a:p>
        </p:txBody>
      </p:sp>
      <p:grpSp>
        <p:nvGrpSpPr>
          <p:cNvPr id="65539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96200" y="838200"/>
            <a:ext cx="381000" cy="457200"/>
            <a:chOff x="2928" y="1051"/>
            <a:chExt cx="840" cy="957"/>
          </a:xfrm>
        </p:grpSpPr>
        <p:sp>
          <p:nvSpPr>
            <p:cNvPr id="65551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2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553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554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555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556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557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558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559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560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0" name="Text Box 1061"/>
          <p:cNvSpPr txBox="1">
            <a:spLocks noChangeArrowheads="1"/>
          </p:cNvSpPr>
          <p:nvPr/>
        </p:nvSpPr>
        <p:spPr bwMode="auto">
          <a:xfrm>
            <a:off x="6935788" y="1420813"/>
            <a:ext cx="1985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>
                <a:solidFill>
                  <a:srgbClr val="04841C"/>
                </a:solidFill>
                <a:latin typeface="Arial" charset="0"/>
              </a:rPr>
              <a:t>and O(funny) jokes!</a:t>
            </a: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/>
          <a:stretch>
            <a:fillRect/>
          </a:stretch>
        </p:blipFill>
        <p:spPr bwMode="auto">
          <a:xfrm>
            <a:off x="228600" y="12700"/>
            <a:ext cx="644842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17">
            <a:lum bright="-40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157">
            <a:off x="1371600" y="4799013"/>
            <a:ext cx="5486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70338"/>
            <a:ext cx="4572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544" name="Straight Connector 25"/>
          <p:cNvCxnSpPr>
            <a:cxnSpLocks noChangeShapeType="1"/>
          </p:cNvCxnSpPr>
          <p:nvPr/>
        </p:nvCxnSpPr>
        <p:spPr bwMode="auto">
          <a:xfrm>
            <a:off x="762000" y="4760913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9">
            <a:lum bright="-26000" contrast="30000"/>
          </a:blip>
          <a:srcRect l="65834" t="19964"/>
          <a:stretch>
            <a:fillRect/>
          </a:stretch>
        </p:blipFill>
        <p:spPr bwMode="auto">
          <a:xfrm>
            <a:off x="6553200" y="1905000"/>
            <a:ext cx="2252663" cy="2590800"/>
          </a:xfrm>
          <a:prstGeom prst="rect">
            <a:avLst/>
          </a:prstGeom>
          <a:noFill/>
          <a:ln w="12700" cap="flat" cmpd="sng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</p:pic>
      <p:cxnSp>
        <p:nvCxnSpPr>
          <p:cNvPr id="65546" name="Straight Connector 27"/>
          <p:cNvCxnSpPr>
            <a:cxnSpLocks noChangeShapeType="1"/>
          </p:cNvCxnSpPr>
          <p:nvPr/>
        </p:nvCxnSpPr>
        <p:spPr bwMode="auto">
          <a:xfrm>
            <a:off x="762000" y="5557838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5547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5" b="10010"/>
          <a:stretch>
            <a:fillRect/>
          </a:stretch>
        </p:blipFill>
        <p:spPr bwMode="auto">
          <a:xfrm>
            <a:off x="1143000" y="5570538"/>
            <a:ext cx="57912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"/>
          <a:stretch>
            <a:fillRect/>
          </a:stretch>
        </p:blipFill>
        <p:spPr bwMode="auto">
          <a:xfrm>
            <a:off x="1333500" y="6124575"/>
            <a:ext cx="5295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549" name="Straight Connector 30"/>
          <p:cNvCxnSpPr>
            <a:cxnSpLocks noChangeShapeType="1"/>
          </p:cNvCxnSpPr>
          <p:nvPr/>
        </p:nvCxnSpPr>
        <p:spPr bwMode="auto">
          <a:xfrm>
            <a:off x="762000" y="61087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50" name="Rounded Rectangle 27"/>
          <p:cNvSpPr>
            <a:spLocks noChangeArrowheads="1"/>
          </p:cNvSpPr>
          <p:nvPr/>
        </p:nvSpPr>
        <p:spPr bwMode="auto">
          <a:xfrm>
            <a:off x="6781800" y="3200400"/>
            <a:ext cx="19050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042"/>
          <p:cNvSpPr txBox="1">
            <a:spLocks noChangeArrowheads="1"/>
          </p:cNvSpPr>
          <p:nvPr/>
        </p:nvSpPr>
        <p:spPr bwMode="auto">
          <a:xfrm>
            <a:off x="4038600" y="152400"/>
            <a:ext cx="4773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3600" i="1">
                <a:solidFill>
                  <a:schemeClr val="tx1"/>
                </a:solidFill>
                <a:cs typeface="Times New Roman" pitchFamily="1" charset="0"/>
              </a:rPr>
              <a:t>captions</a:t>
            </a:r>
          </a:p>
        </p:txBody>
      </p:sp>
      <p:grpSp>
        <p:nvGrpSpPr>
          <p:cNvPr id="66563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96200" y="838200"/>
            <a:ext cx="381000" cy="457200"/>
            <a:chOff x="2928" y="1051"/>
            <a:chExt cx="840" cy="957"/>
          </a:xfrm>
        </p:grpSpPr>
        <p:sp>
          <p:nvSpPr>
            <p:cNvPr id="66575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6577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6578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6579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6580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6581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6582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6583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6584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6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7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4" name="Text Box 1061"/>
          <p:cNvSpPr txBox="1">
            <a:spLocks noChangeArrowheads="1"/>
          </p:cNvSpPr>
          <p:nvPr/>
        </p:nvSpPr>
        <p:spPr bwMode="auto">
          <a:xfrm>
            <a:off x="6935788" y="1420813"/>
            <a:ext cx="1985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>
                <a:solidFill>
                  <a:srgbClr val="04841C"/>
                </a:solidFill>
                <a:latin typeface="Arial" charset="0"/>
              </a:rPr>
              <a:t>and O(funny) jokes!</a:t>
            </a: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/>
          <a:stretch>
            <a:fillRect/>
          </a:stretch>
        </p:blipFill>
        <p:spPr bwMode="auto">
          <a:xfrm>
            <a:off x="228600" y="12700"/>
            <a:ext cx="644842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17">
            <a:lum bright="-40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157">
            <a:off x="1371600" y="4799013"/>
            <a:ext cx="5486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70338"/>
            <a:ext cx="4572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568" name="Straight Connector 25"/>
          <p:cNvCxnSpPr>
            <a:cxnSpLocks noChangeShapeType="1"/>
          </p:cNvCxnSpPr>
          <p:nvPr/>
        </p:nvCxnSpPr>
        <p:spPr bwMode="auto">
          <a:xfrm>
            <a:off x="762000" y="4760913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9">
            <a:lum bright="-26000" contrast="30000"/>
          </a:blip>
          <a:srcRect l="65834" t="19964"/>
          <a:stretch>
            <a:fillRect/>
          </a:stretch>
        </p:blipFill>
        <p:spPr bwMode="auto">
          <a:xfrm>
            <a:off x="6553200" y="1905000"/>
            <a:ext cx="2252663" cy="2590800"/>
          </a:xfrm>
          <a:prstGeom prst="rect">
            <a:avLst/>
          </a:prstGeom>
          <a:noFill/>
          <a:ln w="12700" cap="flat" cmpd="sng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</p:pic>
      <p:cxnSp>
        <p:nvCxnSpPr>
          <p:cNvPr id="66570" name="Straight Connector 27"/>
          <p:cNvCxnSpPr>
            <a:cxnSpLocks noChangeShapeType="1"/>
          </p:cNvCxnSpPr>
          <p:nvPr/>
        </p:nvCxnSpPr>
        <p:spPr bwMode="auto">
          <a:xfrm>
            <a:off x="762000" y="5557838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571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5" b="10010"/>
          <a:stretch>
            <a:fillRect/>
          </a:stretch>
        </p:blipFill>
        <p:spPr bwMode="auto">
          <a:xfrm>
            <a:off x="1143000" y="5570538"/>
            <a:ext cx="57912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"/>
          <a:stretch>
            <a:fillRect/>
          </a:stretch>
        </p:blipFill>
        <p:spPr bwMode="auto">
          <a:xfrm>
            <a:off x="1333500" y="6124575"/>
            <a:ext cx="5295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573" name="Straight Connector 30"/>
          <p:cNvCxnSpPr>
            <a:cxnSpLocks noChangeShapeType="1"/>
          </p:cNvCxnSpPr>
          <p:nvPr/>
        </p:nvCxnSpPr>
        <p:spPr bwMode="auto">
          <a:xfrm>
            <a:off x="762000" y="61087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574" name="Picture 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7924800" cy="12715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6760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0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1125538" y="196850"/>
            <a:ext cx="68754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>
                <a:solidFill>
                  <a:schemeClr val="tx1"/>
                </a:solidFill>
                <a:latin typeface="Times" pitchFamily="1" charset="0"/>
              </a:rPr>
              <a:t>Unhappy Prolog</a:t>
            </a:r>
            <a:endParaRPr lang="en-US" altLang="en-US" sz="48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7696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len([], 0).</a:t>
            </a:r>
          </a:p>
          <a:p>
            <a:pPr algn="l">
              <a:lnSpc>
                <a:spcPct val="50000"/>
              </a:lnSpc>
            </a:pPr>
            <a:endParaRPr lang="en-US" altLang="en-US" sz="2400" b="1">
              <a:solidFill>
                <a:schemeClr val="tx1"/>
              </a:solidFill>
              <a:latin typeface="Courier New" pitchFamily="1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len([_|R], L) :- len(R,L2), L2 is L-1.</a:t>
            </a: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4953000" y="3352800"/>
            <a:ext cx="38862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solidFill>
                  <a:srgbClr val="009900"/>
                </a:solidFill>
                <a:latin typeface="Times" pitchFamily="1" charset="0"/>
              </a:rPr>
              <a:t>When will Prolog not like these definitions?</a:t>
            </a:r>
          </a:p>
        </p:txBody>
      </p:sp>
      <p:grpSp>
        <p:nvGrpSpPr>
          <p:cNvPr id="67590" name="Group 8"/>
          <p:cNvGrpSpPr>
            <a:grpSpLocks/>
          </p:cNvGrpSpPr>
          <p:nvPr/>
        </p:nvGrpSpPr>
        <p:grpSpPr bwMode="auto">
          <a:xfrm>
            <a:off x="6553200" y="3733800"/>
            <a:ext cx="801688" cy="515938"/>
            <a:chOff x="1824" y="4512"/>
            <a:chExt cx="528" cy="241"/>
          </a:xfrm>
        </p:grpSpPr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5" name="Oval 11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6" name="Oval 12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AutoShape 19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7591" name="Text Box 21"/>
          <p:cNvSpPr txBox="1">
            <a:spLocks noChangeArrowheads="1"/>
          </p:cNvSpPr>
          <p:nvPr/>
        </p:nvSpPr>
        <p:spPr bwMode="auto">
          <a:xfrm>
            <a:off x="609600" y="5362575"/>
            <a:ext cx="769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sum(X, Y, Z) :- Z is X + Y.</a:t>
            </a:r>
          </a:p>
        </p:txBody>
      </p:sp>
      <p:sp>
        <p:nvSpPr>
          <p:cNvPr id="67592" name="Text Box 22"/>
          <p:cNvSpPr txBox="1">
            <a:spLocks noChangeArrowheads="1"/>
          </p:cNvSpPr>
          <p:nvPr/>
        </p:nvSpPr>
        <p:spPr bwMode="auto">
          <a:xfrm>
            <a:off x="7589838" y="6497638"/>
            <a:ext cx="144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200" b="1">
                <a:solidFill>
                  <a:srgbClr val="8F01B8"/>
                </a:solidFill>
                <a:latin typeface="Arial" charset="0"/>
              </a:rPr>
              <a:t>any ideas?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6861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1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1125538" y="196850"/>
            <a:ext cx="68754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>
                <a:solidFill>
                  <a:schemeClr val="tx1"/>
                </a:solidFill>
                <a:latin typeface="Times" pitchFamily="1" charset="0"/>
              </a:rPr>
              <a:t>More flexible </a:t>
            </a:r>
            <a:r>
              <a:rPr lang="en-US" altLang="en-US" sz="4400" b="1">
                <a:solidFill>
                  <a:schemeClr val="tx1"/>
                </a:solidFill>
                <a:latin typeface="Courier New" pitchFamily="1" charset="0"/>
              </a:rPr>
              <a:t>sum</a:t>
            </a:r>
            <a:r>
              <a:rPr lang="en-US" altLang="en-US" sz="4400">
                <a:solidFill>
                  <a:schemeClr val="tx1"/>
                </a:solidFill>
                <a:latin typeface="Times" pitchFamily="1" charset="0"/>
              </a:rPr>
              <a:t>s…</a:t>
            </a:r>
            <a:endParaRPr lang="en-US" altLang="en-US" sz="48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609600" y="1922463"/>
            <a:ext cx="76962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sum(X,Y,Z) :-</a:t>
            </a:r>
          </a:p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  digits(D), </a:t>
            </a:r>
          </a:p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  member(X,D), </a:t>
            </a:r>
          </a:p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  member(Y,D), </a:t>
            </a:r>
          </a:p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  Z is X+Y.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769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digits([0,1,2,3,4,5,6,7,8,9]).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09600" y="4589463"/>
            <a:ext cx="76962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sum(X,Y,Z) :-</a:t>
            </a:r>
          </a:p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  D = [0,1,2,3,4,5,6,7,8,9], </a:t>
            </a:r>
          </a:p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  member(X,D), </a:t>
            </a:r>
          </a:p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  member(Y,D), </a:t>
            </a:r>
          </a:p>
          <a:p>
            <a:pPr algn="l">
              <a:lnSpc>
                <a:spcPct val="50000"/>
              </a:lnSpc>
            </a:pPr>
            <a:r>
              <a:rPr lang="en-US" altLang="en-US" sz="2400" b="1">
                <a:solidFill>
                  <a:schemeClr val="tx1"/>
                </a:solidFill>
                <a:latin typeface="Courier New" pitchFamily="1" charset="0"/>
              </a:rPr>
              <a:t>  Z is X+Y.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7589838" y="6497638"/>
            <a:ext cx="144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200" b="1">
                <a:solidFill>
                  <a:srgbClr val="8F01B8"/>
                </a:solidFill>
                <a:latin typeface="Arial" charset="0"/>
              </a:rPr>
              <a:t>better?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6964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4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125538" y="196850"/>
            <a:ext cx="68754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>
                <a:solidFill>
                  <a:schemeClr val="tx1"/>
                </a:solidFill>
                <a:latin typeface="Times" pitchFamily="1" charset="0"/>
              </a:rPr>
              <a:t>More flexible </a:t>
            </a:r>
            <a:r>
              <a:rPr lang="en-US" altLang="en-US" sz="4400" b="1">
                <a:solidFill>
                  <a:schemeClr val="tx1"/>
                </a:solidFill>
                <a:latin typeface="Courier New" pitchFamily="1" charset="0"/>
              </a:rPr>
              <a:t>sum</a:t>
            </a:r>
            <a:r>
              <a:rPr lang="en-US" altLang="en-US" sz="4400">
                <a:solidFill>
                  <a:schemeClr val="tx1"/>
                </a:solidFill>
                <a:latin typeface="Times" pitchFamily="1" charset="0"/>
              </a:rPr>
              <a:t>s…</a:t>
            </a:r>
            <a:endParaRPr lang="en-US" altLang="en-US" sz="48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457200" y="3532188"/>
            <a:ext cx="76962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sum(X,Y,Z) :-</a:t>
            </a:r>
          </a:p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  digits(D), </a:t>
            </a:r>
          </a:p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  member(X,D), </a:t>
            </a:r>
          </a:p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  member(Y,D), </a:t>
            </a:r>
          </a:p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  Z is X+Y.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457200" y="3275013"/>
            <a:ext cx="7696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digits([0,1,2,3,4,5,6,7,8,9]).</a:t>
            </a:r>
          </a:p>
        </p:txBody>
      </p:sp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457200" y="1504950"/>
            <a:ext cx="7696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sum(X,Y,Z) :-</a:t>
            </a:r>
          </a:p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  D = [0,1,2,3,4,5,6,7,8,9], </a:t>
            </a:r>
          </a:p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  member(X,D), </a:t>
            </a:r>
          </a:p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  member(Y,D), </a:t>
            </a:r>
          </a:p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  Z is X+Y.</a:t>
            </a:r>
          </a:p>
        </p:txBody>
      </p:sp>
      <p:sp>
        <p:nvSpPr>
          <p:cNvPr id="69639" name="Text Box 9"/>
          <p:cNvSpPr txBox="1">
            <a:spLocks noChangeArrowheads="1"/>
          </p:cNvSpPr>
          <p:nvPr/>
        </p:nvSpPr>
        <p:spPr bwMode="auto">
          <a:xfrm>
            <a:off x="7456488" y="4572000"/>
            <a:ext cx="144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200" b="1">
                <a:solidFill>
                  <a:srgbClr val="8F01B8"/>
                </a:solidFill>
                <a:latin typeface="Arial" charset="0"/>
              </a:rPr>
              <a:t>better solution? Use </a:t>
            </a:r>
            <a:r>
              <a:rPr lang="en-US" altLang="en-US" sz="1200" b="1">
                <a:solidFill>
                  <a:schemeClr val="tx1"/>
                </a:solidFill>
                <a:latin typeface="Courier New" pitchFamily="1" charset="0"/>
              </a:rPr>
              <a:t>var</a:t>
            </a:r>
            <a:r>
              <a:rPr lang="en-US" altLang="en-US" sz="1200" b="1">
                <a:solidFill>
                  <a:srgbClr val="8F01B8"/>
                </a:solidFill>
                <a:latin typeface="Arial" charset="0"/>
              </a:rPr>
              <a:t>, </a:t>
            </a:r>
            <a:r>
              <a:rPr lang="en-US" altLang="en-US" sz="1200" b="1">
                <a:solidFill>
                  <a:schemeClr val="tx1"/>
                </a:solidFill>
                <a:latin typeface="Courier New" pitchFamily="1" charset="0"/>
              </a:rPr>
              <a:t>nonvar</a:t>
            </a:r>
            <a:endParaRPr lang="en-US" altLang="en-US" sz="1200" b="1">
              <a:solidFill>
                <a:srgbClr val="8F01B8"/>
              </a:solidFill>
              <a:latin typeface="Arial" charset="0"/>
            </a:endParaRPr>
          </a:p>
        </p:txBody>
      </p:sp>
      <p:sp>
        <p:nvSpPr>
          <p:cNvPr id="69640" name="Line 10"/>
          <p:cNvSpPr>
            <a:spLocks noChangeShapeType="1"/>
          </p:cNvSpPr>
          <p:nvPr/>
        </p:nvSpPr>
        <p:spPr bwMode="auto">
          <a:xfrm>
            <a:off x="304800" y="2971800"/>
            <a:ext cx="838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Line 11"/>
          <p:cNvSpPr>
            <a:spLocks noChangeShapeType="1"/>
          </p:cNvSpPr>
          <p:nvPr/>
        </p:nvSpPr>
        <p:spPr bwMode="auto">
          <a:xfrm>
            <a:off x="304800" y="5029200"/>
            <a:ext cx="838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Text Box 12"/>
          <p:cNvSpPr txBox="1">
            <a:spLocks noChangeArrowheads="1"/>
          </p:cNvSpPr>
          <p:nvPr/>
        </p:nvSpPr>
        <p:spPr bwMode="auto">
          <a:xfrm>
            <a:off x="457200" y="5334000"/>
            <a:ext cx="66294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sum(X,Y,Z) :- nonvar(Y), nonvar(Z), X is Z-Y.</a:t>
            </a:r>
          </a:p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sum(X,Y,Z) :- nonvar(X), nonvar(Z), Y is Z-X.</a:t>
            </a:r>
          </a:p>
          <a:p>
            <a:pPr algn="l">
              <a:lnSpc>
                <a:spcPct val="50000"/>
              </a:lnSpc>
            </a:pPr>
            <a:r>
              <a:rPr lang="en-US" altLang="en-US" sz="1600" b="1">
                <a:solidFill>
                  <a:schemeClr val="tx1"/>
                </a:solidFill>
                <a:latin typeface="Courier New" pitchFamily="1" charset="0"/>
              </a:rPr>
              <a:t>sum(X,Y,Z) :- nonvar(X), nonvar(Y), Z is X+Y.</a:t>
            </a:r>
          </a:p>
        </p:txBody>
      </p:sp>
      <p:sp>
        <p:nvSpPr>
          <p:cNvPr id="69643" name="Text Box 13"/>
          <p:cNvSpPr txBox="1">
            <a:spLocks noChangeArrowheads="1"/>
          </p:cNvSpPr>
          <p:nvPr/>
        </p:nvSpPr>
        <p:spPr bwMode="auto">
          <a:xfrm>
            <a:off x="5715000" y="6381750"/>
            <a:ext cx="31892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200" b="1">
                <a:solidFill>
                  <a:srgbClr val="8F01B8"/>
                </a:solidFill>
                <a:latin typeface="Arial" charset="0"/>
              </a:rPr>
              <a:t>How many of these rules will </a:t>
            </a:r>
            <a:r>
              <a:rPr lang="en-US" altLang="en-US" sz="1200" b="1">
                <a:solidFill>
                  <a:schemeClr val="tx1"/>
                </a:solidFill>
                <a:latin typeface="Courier New" pitchFamily="1" charset="0"/>
              </a:rPr>
              <a:t>sum(2,2,4)</a:t>
            </a:r>
            <a:r>
              <a:rPr lang="en-US" altLang="en-US" sz="1200" b="1">
                <a:solidFill>
                  <a:srgbClr val="8F01B8"/>
                </a:solidFill>
                <a:latin typeface="Arial" charset="0"/>
              </a:rPr>
              <a:t> and </a:t>
            </a:r>
            <a:r>
              <a:rPr lang="en-US" altLang="en-US" sz="1200" b="1">
                <a:solidFill>
                  <a:schemeClr val="tx1"/>
                </a:solidFill>
                <a:latin typeface="Courier New" pitchFamily="1" charset="0"/>
              </a:rPr>
              <a:t>sum(2,2,5)</a:t>
            </a:r>
            <a:r>
              <a:rPr lang="en-US" altLang="en-US" sz="1200" b="1">
                <a:solidFill>
                  <a:srgbClr val="8F01B8"/>
                </a:solidFill>
                <a:latin typeface="Arial" charset="0"/>
              </a:rPr>
              <a:t> finish?</a:t>
            </a:r>
          </a:p>
        </p:txBody>
      </p:sp>
      <p:sp>
        <p:nvSpPr>
          <p:cNvPr id="69644" name="Text Box 14"/>
          <p:cNvSpPr txBox="1">
            <a:spLocks noChangeArrowheads="1"/>
          </p:cNvSpPr>
          <p:nvPr/>
        </p:nvSpPr>
        <p:spPr bwMode="auto">
          <a:xfrm>
            <a:off x="860425" y="6110288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200">
                <a:solidFill>
                  <a:schemeClr val="tx1"/>
                </a:solidFill>
                <a:latin typeface="Times" pitchFamily="1" charset="0"/>
              </a:rPr>
              <a:t>It’s possible to make sum generate ALL integer solutions even when </a:t>
            </a:r>
            <a:r>
              <a:rPr lang="en-US" altLang="en-US" sz="1200" b="1">
                <a:solidFill>
                  <a:schemeClr val="tx1"/>
                </a:solidFill>
                <a:latin typeface="Courier New" pitchFamily="1" charset="0"/>
              </a:rPr>
              <a:t>X</a:t>
            </a:r>
            <a:r>
              <a:rPr lang="en-US" altLang="en-US" sz="120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altLang="en-US" sz="1200" b="1">
                <a:solidFill>
                  <a:schemeClr val="tx1"/>
                </a:solidFill>
                <a:latin typeface="Courier New" pitchFamily="1" charset="0"/>
              </a:rPr>
              <a:t>Y</a:t>
            </a:r>
            <a:r>
              <a:rPr lang="en-US" altLang="en-US" sz="1200">
                <a:solidFill>
                  <a:schemeClr val="tx1"/>
                </a:solidFill>
                <a:latin typeface="Times" pitchFamily="1" charset="0"/>
              </a:rPr>
              <a:t>, and </a:t>
            </a:r>
            <a:r>
              <a:rPr lang="en-US" altLang="en-US" sz="1200" b="1">
                <a:solidFill>
                  <a:schemeClr val="tx1"/>
                </a:solidFill>
                <a:latin typeface="Courier New" pitchFamily="1" charset="0"/>
              </a:rPr>
              <a:t>Z</a:t>
            </a:r>
            <a:r>
              <a:rPr lang="en-US" altLang="en-US" sz="1200">
                <a:solidFill>
                  <a:schemeClr val="tx1"/>
                </a:solidFill>
                <a:latin typeface="Times" pitchFamily="1" charset="0"/>
              </a:rPr>
              <a:t> are all variables…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09600" y="977416"/>
            <a:ext cx="8082844" cy="2352806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23" name="Rectangle 53"/>
          <p:cNvSpPr>
            <a:spLocks noChangeArrowheads="1"/>
          </p:cNvSpPr>
          <p:nvPr/>
        </p:nvSpPr>
        <p:spPr bwMode="auto">
          <a:xfrm>
            <a:off x="792644" y="1140637"/>
            <a:ext cx="763221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(define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a b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)  </a:t>
            </a:r>
            <a:r>
              <a:rPr lang="en-US" altLang="en-US" sz="2100" dirty="0" smtClean="0">
                <a:solidFill>
                  <a:srgbClr val="C00000"/>
                </a:solidFill>
                <a:latin typeface="Courier New" pitchFamily="49" charset="0"/>
              </a:rPr>
              <a:t>;; much code omitted</a:t>
            </a:r>
            <a:endParaRPr lang="en-US" altLang="en-US" sz="21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               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loseit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a b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R))</a:t>
            </a:r>
            <a:r>
              <a:rPr lang="en-US" altLang="en-US" sz="2100" b="0" dirty="0">
                <a:solidFill>
                  <a:srgbClr val="000000"/>
                </a:solidFill>
              </a:rPr>
              <a:t> </a:t>
            </a:r>
            <a:endParaRPr lang="en-US" altLang="en-US" sz="2100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               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useit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(and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a x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R)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                     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y b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R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))))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            (or 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49" charset="0"/>
              </a:rPr>
              <a:t>useit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49" charset="0"/>
              </a:rPr>
              <a:t>loseit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)…</a:t>
            </a:r>
            <a:endParaRPr lang="en-US" altLang="en-US" sz="21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430213" y="257175"/>
            <a:ext cx="825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</a:rPr>
              <a:t>Graph-reachability: </a:t>
            </a:r>
            <a:r>
              <a:rPr lang="en-US" altLang="en-US" sz="3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</a:t>
            </a:r>
            <a:r>
              <a:rPr lang="en-US" altLang="en-US" sz="3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can </a:t>
            </a:r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</a:rPr>
              <a:t>you get from A to B?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816879" y="3660717"/>
            <a:ext cx="596106" cy="533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5832" y="366071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N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2985" y="3505200"/>
            <a:ext cx="22926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  <a:latin typeface="Cambria" panose="02040503050406030204" pitchFamily="18" charset="0"/>
              </a:rPr>
              <a:t>First call has </a:t>
            </a:r>
            <a:r>
              <a:rPr lang="en-US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N</a:t>
            </a:r>
            <a:r>
              <a:rPr lang="en-US" sz="15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nodes in G</a:t>
            </a:r>
            <a:endParaRPr lang="en-US" sz="15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8740996" y="6438792"/>
            <a:ext cx="292100" cy="328613"/>
            <a:chOff x="2928" y="1051"/>
            <a:chExt cx="840" cy="957"/>
          </a:xfrm>
        </p:grpSpPr>
        <p:sp>
          <p:nvSpPr>
            <p:cNvPr id="18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 Box 54"/>
          <p:cNvSpPr txBox="1">
            <a:spLocks noChangeArrowheads="1"/>
          </p:cNvSpPr>
          <p:nvPr/>
        </p:nvSpPr>
        <p:spPr bwMode="auto">
          <a:xfrm>
            <a:off x="7749822" y="6424023"/>
            <a:ext cx="11428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 b="0" dirty="0" smtClean="0">
                <a:latin typeface="Calibri" pitchFamily="34" charset="0"/>
              </a:rPr>
              <a:t>What about make-change?</a:t>
            </a:r>
            <a:endParaRPr lang="en-US" altLang="en-US" sz="1000" b="0" dirty="0">
              <a:latin typeface="Calibri" pitchFamily="34" charset="0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77081" y="6258580"/>
            <a:ext cx="1285875" cy="52322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2800" b="0" dirty="0" smtClean="0">
                <a:latin typeface="Cambria" panose="02040503050406030204" pitchFamily="18" charset="0"/>
                <a:cs typeface="Courier New" pitchFamily="49" charset="0"/>
              </a:rPr>
              <a:t>big-O?</a:t>
            </a:r>
            <a:endParaRPr lang="en-US" altLang="en-US" sz="2800" b="0" dirty="0">
              <a:latin typeface="Cambria" panose="02040503050406030204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468313" y="1038225"/>
            <a:ext cx="6542087" cy="180975"/>
            <a:chOff x="295" y="1311"/>
            <a:chExt cx="5177" cy="114"/>
          </a:xfrm>
        </p:grpSpPr>
        <p:sp>
          <p:nvSpPr>
            <p:cNvPr id="7068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69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557213" y="196850"/>
            <a:ext cx="63769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>
                <a:solidFill>
                  <a:schemeClr val="tx1"/>
                </a:solidFill>
                <a:latin typeface="Times" pitchFamily="1" charset="0"/>
              </a:rPr>
              <a:t>Welcome back to CS 60!</a:t>
            </a:r>
            <a:endParaRPr lang="en-US" altLang="en-US" sz="48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1373188" y="1289050"/>
            <a:ext cx="33528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2200" b="1">
                <a:solidFill>
                  <a:schemeClr val="tx1"/>
                </a:solidFill>
                <a:latin typeface="Times" pitchFamily="1" charset="0"/>
              </a:rPr>
              <a:t>CS 60 Then and Now:</a:t>
            </a:r>
            <a:endParaRPr lang="en-US" altLang="en-US" sz="2200">
              <a:solidFill>
                <a:schemeClr val="tx1"/>
              </a:solidFill>
              <a:latin typeface="Times" pitchFamily="1" charset="0"/>
            </a:endParaRPr>
          </a:p>
        </p:txBody>
      </p:sp>
      <p:grpSp>
        <p:nvGrpSpPr>
          <p:cNvPr id="70661" name="Group 7"/>
          <p:cNvGrpSpPr>
            <a:grpSpLocks/>
          </p:cNvGrpSpPr>
          <p:nvPr/>
        </p:nvGrpSpPr>
        <p:grpSpPr bwMode="auto">
          <a:xfrm>
            <a:off x="5784850" y="3276600"/>
            <a:ext cx="609600" cy="457200"/>
            <a:chOff x="1824" y="4512"/>
            <a:chExt cx="528" cy="241"/>
          </a:xfrm>
        </p:grpSpPr>
        <p:sp>
          <p:nvSpPr>
            <p:cNvPr id="70677" name="Freeform 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Oval 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679" name="Oval 1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680" name="Oval 1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681" name="Oval 1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682" name="Oval 1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683" name="Oval 1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684" name="Oval 1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685" name="Freeform 1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6" name="Freeform 1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7" name="AutoShape 1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688" name="AutoShape 1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70662" name="Picture 20"/>
          <p:cNvPicPr>
            <a:picLocks noChangeAspect="1" noChangeArrowheads="1"/>
          </p:cNvPicPr>
          <p:nvPr/>
        </p:nvPicPr>
        <p:blipFill>
          <a:blip r:embed="rId2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48305" r="63223" b="37624"/>
          <a:stretch>
            <a:fillRect/>
          </a:stretch>
        </p:blipFill>
        <p:spPr bwMode="auto">
          <a:xfrm>
            <a:off x="5073650" y="5708650"/>
            <a:ext cx="998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21"/>
          <p:cNvSpPr>
            <a:spLocks noChangeArrowheads="1"/>
          </p:cNvSpPr>
          <p:nvPr/>
        </p:nvSpPr>
        <p:spPr bwMode="auto">
          <a:xfrm>
            <a:off x="774700" y="1860550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srgbClr val="009900"/>
                </a:solidFill>
                <a:latin typeface="Arial" charset="0"/>
              </a:rPr>
              <a:t>Weeks 1-4:  </a:t>
            </a:r>
            <a:r>
              <a:rPr lang="en-US" altLang="en-US">
                <a:solidFill>
                  <a:srgbClr val="0000FF"/>
                </a:solidFill>
                <a:latin typeface="Arial" charset="0"/>
              </a:rPr>
              <a:t>Java</a:t>
            </a:r>
          </a:p>
        </p:txBody>
      </p:sp>
      <p:sp>
        <p:nvSpPr>
          <p:cNvPr id="70664" name="Rectangle 22"/>
          <p:cNvSpPr>
            <a:spLocks noChangeArrowheads="1"/>
          </p:cNvSpPr>
          <p:nvPr/>
        </p:nvSpPr>
        <p:spPr bwMode="auto">
          <a:xfrm>
            <a:off x="3457575" y="186055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srgbClr val="009900"/>
                </a:solidFill>
                <a:latin typeface="Arial" charset="0"/>
              </a:rPr>
              <a:t>Weeks 5-8:  </a:t>
            </a:r>
            <a:r>
              <a:rPr lang="en-US" altLang="en-US">
                <a:solidFill>
                  <a:srgbClr val="0000FF"/>
                </a:solidFill>
                <a:latin typeface="Arial" charset="0"/>
              </a:rPr>
              <a:t>Rex</a:t>
            </a:r>
          </a:p>
        </p:txBody>
      </p:sp>
      <p:sp>
        <p:nvSpPr>
          <p:cNvPr id="70665" name="Rectangle 23"/>
          <p:cNvSpPr>
            <a:spLocks noChangeArrowheads="1"/>
          </p:cNvSpPr>
          <p:nvPr/>
        </p:nvSpPr>
        <p:spPr bwMode="auto">
          <a:xfrm>
            <a:off x="774700" y="2286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srgbClr val="009900"/>
                </a:solidFill>
                <a:latin typeface="Arial" charset="0"/>
              </a:rPr>
              <a:t>Weeks 10-15:</a:t>
            </a:r>
          </a:p>
        </p:txBody>
      </p:sp>
      <p:sp>
        <p:nvSpPr>
          <p:cNvPr id="70666" name="Rectangle 24"/>
          <p:cNvSpPr>
            <a:spLocks noChangeArrowheads="1"/>
          </p:cNvSpPr>
          <p:nvPr/>
        </p:nvSpPr>
        <p:spPr bwMode="auto">
          <a:xfrm>
            <a:off x="2419350" y="2286000"/>
            <a:ext cx="3602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srgbClr val="FF0119"/>
                </a:solidFill>
                <a:latin typeface="Arial" charset="0"/>
              </a:rPr>
              <a:t>Prolog</a:t>
            </a:r>
            <a:r>
              <a:rPr lang="en-US" altLang="en-US">
                <a:solidFill>
                  <a:srgbClr val="0000FF"/>
                </a:solidFill>
                <a:latin typeface="Arial" charset="0"/>
              </a:rPr>
              <a:t>, ISCAL, JFLAP, and more!</a:t>
            </a:r>
          </a:p>
        </p:txBody>
      </p:sp>
      <p:pic>
        <p:nvPicPr>
          <p:cNvPr id="7066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45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8" name="Text Box 26"/>
          <p:cNvSpPr txBox="1">
            <a:spLocks noChangeArrowheads="1"/>
          </p:cNvSpPr>
          <p:nvPr/>
        </p:nvSpPr>
        <p:spPr bwMode="auto">
          <a:xfrm>
            <a:off x="7219950" y="2420938"/>
            <a:ext cx="16049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Guest-appearing this week …</a:t>
            </a:r>
          </a:p>
        </p:txBody>
      </p:sp>
      <p:pic>
        <p:nvPicPr>
          <p:cNvPr id="70669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8946"/>
          <a:stretch>
            <a:fillRect/>
          </a:stretch>
        </p:blipFill>
        <p:spPr bwMode="auto">
          <a:xfrm>
            <a:off x="152400" y="2819400"/>
            <a:ext cx="48006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b="17924"/>
          <a:stretch>
            <a:fillRect/>
          </a:stretch>
        </p:blipFill>
        <p:spPr bwMode="auto">
          <a:xfrm>
            <a:off x="5794375" y="4824413"/>
            <a:ext cx="6096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4038600"/>
            <a:ext cx="8032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2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3200400"/>
            <a:ext cx="17907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 Box 31"/>
          <p:cNvSpPr txBox="1">
            <a:spLocks noChangeArrowheads="1"/>
          </p:cNvSpPr>
          <p:nvPr/>
        </p:nvSpPr>
        <p:spPr bwMode="auto">
          <a:xfrm>
            <a:off x="5018088" y="6543675"/>
            <a:ext cx="4073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8F01B8"/>
                </a:solidFill>
                <a:latin typeface="Times" pitchFamily="1" charset="0"/>
              </a:rPr>
              <a:t>This makes me appreciate my own family reunions…</a:t>
            </a:r>
          </a:p>
        </p:txBody>
      </p:sp>
      <p:sp>
        <p:nvSpPr>
          <p:cNvPr id="70674" name="Freeform 32"/>
          <p:cNvSpPr>
            <a:spLocks/>
          </p:cNvSpPr>
          <p:nvPr/>
        </p:nvSpPr>
        <p:spPr bwMode="auto">
          <a:xfrm flipH="1">
            <a:off x="5410200" y="3500438"/>
            <a:ext cx="238125" cy="741362"/>
          </a:xfrm>
          <a:custGeom>
            <a:avLst/>
            <a:gdLst>
              <a:gd name="T0" fmla="*/ 0 w 150"/>
              <a:gd name="T1" fmla="*/ 0 h 467"/>
              <a:gd name="T2" fmla="*/ 2147483647 w 150"/>
              <a:gd name="T3" fmla="*/ 2147483647 h 467"/>
              <a:gd name="T4" fmla="*/ 2147483647 w 150"/>
              <a:gd name="T5" fmla="*/ 2147483647 h 467"/>
              <a:gd name="T6" fmla="*/ 2147483647 w 150"/>
              <a:gd name="T7" fmla="*/ 2147483647 h 467"/>
              <a:gd name="T8" fmla="*/ 2147483647 w 150"/>
              <a:gd name="T9" fmla="*/ 2147483647 h 467"/>
              <a:gd name="T10" fmla="*/ 2147483647 w 150"/>
              <a:gd name="T11" fmla="*/ 2147483647 h 467"/>
              <a:gd name="T12" fmla="*/ 2147483647 w 150"/>
              <a:gd name="T13" fmla="*/ 2147483647 h 4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"/>
              <a:gd name="T22" fmla="*/ 0 h 467"/>
              <a:gd name="T23" fmla="*/ 150 w 150"/>
              <a:gd name="T24" fmla="*/ 467 h 4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" h="467">
                <a:moveTo>
                  <a:pt x="0" y="0"/>
                </a:moveTo>
                <a:cubicBezTo>
                  <a:pt x="36" y="11"/>
                  <a:pt x="64" y="32"/>
                  <a:pt x="100" y="45"/>
                </a:cubicBezTo>
                <a:cubicBezTo>
                  <a:pt x="138" y="83"/>
                  <a:pt x="129" y="150"/>
                  <a:pt x="150" y="200"/>
                </a:cubicBezTo>
                <a:cubicBezTo>
                  <a:pt x="145" y="246"/>
                  <a:pt x="136" y="283"/>
                  <a:pt x="122" y="328"/>
                </a:cubicBezTo>
                <a:cubicBezTo>
                  <a:pt x="118" y="339"/>
                  <a:pt x="114" y="369"/>
                  <a:pt x="106" y="378"/>
                </a:cubicBezTo>
                <a:cubicBezTo>
                  <a:pt x="99" y="383"/>
                  <a:pt x="90" y="385"/>
                  <a:pt x="83" y="389"/>
                </a:cubicBezTo>
                <a:cubicBezTo>
                  <a:pt x="77" y="399"/>
                  <a:pt x="52" y="467"/>
                  <a:pt x="33" y="46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5" name="Freeform 33"/>
          <p:cNvSpPr>
            <a:spLocks/>
          </p:cNvSpPr>
          <p:nvPr/>
        </p:nvSpPr>
        <p:spPr bwMode="auto">
          <a:xfrm flipH="1">
            <a:off x="5411788" y="4352925"/>
            <a:ext cx="238125" cy="741363"/>
          </a:xfrm>
          <a:custGeom>
            <a:avLst/>
            <a:gdLst>
              <a:gd name="T0" fmla="*/ 0 w 150"/>
              <a:gd name="T1" fmla="*/ 0 h 467"/>
              <a:gd name="T2" fmla="*/ 2147483647 w 150"/>
              <a:gd name="T3" fmla="*/ 2147483647 h 467"/>
              <a:gd name="T4" fmla="*/ 2147483647 w 150"/>
              <a:gd name="T5" fmla="*/ 2147483647 h 467"/>
              <a:gd name="T6" fmla="*/ 2147483647 w 150"/>
              <a:gd name="T7" fmla="*/ 2147483647 h 467"/>
              <a:gd name="T8" fmla="*/ 2147483647 w 150"/>
              <a:gd name="T9" fmla="*/ 2147483647 h 467"/>
              <a:gd name="T10" fmla="*/ 2147483647 w 150"/>
              <a:gd name="T11" fmla="*/ 2147483647 h 467"/>
              <a:gd name="T12" fmla="*/ 2147483647 w 150"/>
              <a:gd name="T13" fmla="*/ 2147483647 h 4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"/>
              <a:gd name="T22" fmla="*/ 0 h 467"/>
              <a:gd name="T23" fmla="*/ 150 w 150"/>
              <a:gd name="T24" fmla="*/ 467 h 4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" h="467">
                <a:moveTo>
                  <a:pt x="0" y="0"/>
                </a:moveTo>
                <a:cubicBezTo>
                  <a:pt x="36" y="11"/>
                  <a:pt x="64" y="32"/>
                  <a:pt x="100" y="45"/>
                </a:cubicBezTo>
                <a:cubicBezTo>
                  <a:pt x="138" y="83"/>
                  <a:pt x="129" y="150"/>
                  <a:pt x="150" y="200"/>
                </a:cubicBezTo>
                <a:cubicBezTo>
                  <a:pt x="145" y="246"/>
                  <a:pt x="136" y="283"/>
                  <a:pt x="122" y="328"/>
                </a:cubicBezTo>
                <a:cubicBezTo>
                  <a:pt x="118" y="339"/>
                  <a:pt x="114" y="369"/>
                  <a:pt x="106" y="378"/>
                </a:cubicBezTo>
                <a:cubicBezTo>
                  <a:pt x="99" y="383"/>
                  <a:pt x="90" y="385"/>
                  <a:pt x="83" y="389"/>
                </a:cubicBezTo>
                <a:cubicBezTo>
                  <a:pt x="77" y="399"/>
                  <a:pt x="52" y="467"/>
                  <a:pt x="33" y="46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6" name="Text Box 34"/>
          <p:cNvSpPr txBox="1">
            <a:spLocks noChangeArrowheads="1"/>
          </p:cNvSpPr>
          <p:nvPr/>
        </p:nvSpPr>
        <p:spPr bwMode="auto">
          <a:xfrm>
            <a:off x="6805613" y="4816475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1400">
                <a:solidFill>
                  <a:srgbClr val="8F01B8"/>
                </a:solidFill>
                <a:latin typeface="Times" pitchFamily="1" charset="0"/>
              </a:rPr>
              <a:t>Keeping the CS 60 ecosystem balanced…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4"/>
          <p:cNvSpPr txBox="1">
            <a:spLocks noChangeArrowheads="1"/>
          </p:cNvSpPr>
          <p:nvPr/>
        </p:nvSpPr>
        <p:spPr bwMode="auto">
          <a:xfrm>
            <a:off x="2917825" y="1479550"/>
            <a:ext cx="228917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Questions:</a:t>
            </a:r>
          </a:p>
        </p:txBody>
      </p:sp>
      <p:sp>
        <p:nvSpPr>
          <p:cNvPr id="71683" name="Text Box 15"/>
          <p:cNvSpPr txBox="1">
            <a:spLocks noChangeArrowheads="1"/>
          </p:cNvSpPr>
          <p:nvPr/>
        </p:nvSpPr>
        <p:spPr bwMode="auto">
          <a:xfrm>
            <a:off x="1601788" y="2268538"/>
            <a:ext cx="2117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2000">
                <a:latin typeface="Helvetica" pitchFamily="1" charset="0"/>
              </a:rPr>
              <a:t>child(lisa,marge).</a:t>
            </a:r>
          </a:p>
          <a:p>
            <a:pPr algn="l">
              <a:lnSpc>
                <a:spcPct val="80000"/>
              </a:lnSpc>
            </a:pPr>
            <a:endParaRPr lang="en-US" altLang="en-US" sz="2000">
              <a:latin typeface="Helvetica" pitchFamily="1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sz="2000">
                <a:latin typeface="Helvetica" pitchFamily="1" charset="0"/>
              </a:rPr>
              <a:t>parent(marge,X).</a:t>
            </a:r>
          </a:p>
        </p:txBody>
      </p:sp>
      <p:sp>
        <p:nvSpPr>
          <p:cNvPr id="71684" name="Text Box 16"/>
          <p:cNvSpPr txBox="1">
            <a:spLocks noChangeArrowheads="1"/>
          </p:cNvSpPr>
          <p:nvPr/>
        </p:nvSpPr>
        <p:spPr bwMode="auto">
          <a:xfrm>
            <a:off x="3994150" y="2263775"/>
            <a:ext cx="38227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Is  Lisa  a child of Marge?</a:t>
            </a:r>
          </a:p>
          <a:p>
            <a:pPr algn="l">
              <a:lnSpc>
                <a:spcPct val="80000"/>
              </a:lnSpc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Who has Marge as a parent?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Is  Ug  a parent of Bart?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Who are the ancestors of Lisa?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Who are uggette's descendants?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Who is who's parent?</a:t>
            </a:r>
          </a:p>
          <a:p>
            <a:pPr algn="l">
              <a:spcBef>
                <a:spcPct val="0"/>
              </a:spcBef>
            </a:pPr>
            <a:endParaRPr lang="en-US" altLang="en-US" sz="2000" b="1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Who are John's grandchildren?</a:t>
            </a:r>
          </a:p>
        </p:txBody>
      </p:sp>
      <p:sp>
        <p:nvSpPr>
          <p:cNvPr id="71685" name="Text Box 19"/>
          <p:cNvSpPr txBox="1">
            <a:spLocks noChangeArrowheads="1"/>
          </p:cNvSpPr>
          <p:nvPr/>
        </p:nvSpPr>
        <p:spPr bwMode="auto">
          <a:xfrm>
            <a:off x="2022475" y="322263"/>
            <a:ext cx="4052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</a:rPr>
              <a:t>Provide data/relationships that describe the world. Then ask questions.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1686" name="Text Box 20"/>
          <p:cNvSpPr txBox="1">
            <a:spLocks noChangeArrowheads="1"/>
          </p:cNvSpPr>
          <p:nvPr/>
        </p:nvSpPr>
        <p:spPr bwMode="auto">
          <a:xfrm>
            <a:off x="254000" y="363538"/>
            <a:ext cx="153352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The idea: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468313" y="1038225"/>
            <a:ext cx="8047037" cy="180975"/>
            <a:chOff x="295" y="1311"/>
            <a:chExt cx="5177" cy="114"/>
          </a:xfrm>
        </p:grpSpPr>
        <p:sp>
          <p:nvSpPr>
            <p:cNvPr id="727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1066800" y="196850"/>
            <a:ext cx="687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>
                <a:solidFill>
                  <a:schemeClr val="tx1"/>
                </a:solidFill>
              </a:rPr>
              <a:t>Prolog lists…</a:t>
            </a:r>
            <a:endParaRPr lang="en-US" altLang="en-US" sz="4800">
              <a:solidFill>
                <a:schemeClr val="tx1"/>
              </a:solidFill>
            </a:endParaRPr>
          </a:p>
        </p:txBody>
      </p:sp>
      <p:sp>
        <p:nvSpPr>
          <p:cNvPr id="72708" name="Text Box 20"/>
          <p:cNvSpPr txBox="1">
            <a:spLocks noChangeArrowheads="1"/>
          </p:cNvSpPr>
          <p:nvPr/>
        </p:nvSpPr>
        <p:spPr bwMode="auto">
          <a:xfrm>
            <a:off x="371475" y="1352550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>
                <a:solidFill>
                  <a:schemeClr val="tx1"/>
                </a:solidFill>
              </a:rPr>
              <a:t>Prolog has a more Python-like list syntax than Scheme:</a:t>
            </a:r>
          </a:p>
        </p:txBody>
      </p:sp>
      <p:sp>
        <p:nvSpPr>
          <p:cNvPr id="72709" name="Text Box 21"/>
          <p:cNvSpPr txBox="1">
            <a:spLocks noChangeArrowheads="1"/>
          </p:cNvSpPr>
          <p:nvPr/>
        </p:nvSpPr>
        <p:spPr bwMode="auto">
          <a:xfrm>
            <a:off x="809625" y="2154238"/>
            <a:ext cx="345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L = [ 1, 2, 3 ].</a:t>
            </a:r>
            <a:endParaRPr lang="en-US" altLang="en-US" sz="2000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72710" name="Text Box 23"/>
          <p:cNvSpPr txBox="1">
            <a:spLocks noChangeArrowheads="1"/>
          </p:cNvSpPr>
          <p:nvPr/>
        </p:nvSpPr>
        <p:spPr bwMode="auto">
          <a:xfrm>
            <a:off x="466725" y="4430713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 ==</a:t>
            </a:r>
            <a:r>
              <a:rPr lang="en-US" altLang="en-US" sz="2000" b="1">
                <a:solidFill>
                  <a:srgbClr val="0000FF"/>
                </a:solidFill>
                <a:latin typeface="Courier New" pitchFamily="1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Times" pitchFamily="1" charset="0"/>
              </a:rPr>
              <a:t>  comparison   (structural -- no arithmetic!)</a:t>
            </a:r>
          </a:p>
        </p:txBody>
      </p:sp>
      <p:sp>
        <p:nvSpPr>
          <p:cNvPr id="72711" name="Rectangle 24"/>
          <p:cNvSpPr>
            <a:spLocks noChangeArrowheads="1"/>
          </p:cNvSpPr>
          <p:nvPr/>
        </p:nvSpPr>
        <p:spPr bwMode="auto">
          <a:xfrm>
            <a:off x="7756525" y="4430713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FF0119"/>
                </a:solidFill>
                <a:latin typeface="Courier New" pitchFamily="1" charset="0"/>
              </a:rPr>
              <a:t> \== </a:t>
            </a:r>
          </a:p>
        </p:txBody>
      </p:sp>
      <p:sp>
        <p:nvSpPr>
          <p:cNvPr id="72712" name="Text Box 25"/>
          <p:cNvSpPr txBox="1">
            <a:spLocks noChangeArrowheads="1"/>
          </p:cNvSpPr>
          <p:nvPr/>
        </p:nvSpPr>
        <p:spPr bwMode="auto">
          <a:xfrm>
            <a:off x="381000" y="4767263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 =:=</a:t>
            </a:r>
            <a:r>
              <a:rPr lang="en-US" altLang="en-US" sz="2000" b="1">
                <a:solidFill>
                  <a:srgbClr val="0000FF"/>
                </a:solidFill>
                <a:latin typeface="Courier New" pitchFamily="1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Times" pitchFamily="1" charset="0"/>
              </a:rPr>
              <a:t> arithmetic comparison with both-sided evaluation</a:t>
            </a:r>
          </a:p>
        </p:txBody>
      </p:sp>
      <p:sp>
        <p:nvSpPr>
          <p:cNvPr id="72713" name="Rectangle 26"/>
          <p:cNvSpPr>
            <a:spLocks noChangeArrowheads="1"/>
          </p:cNvSpPr>
          <p:nvPr/>
        </p:nvSpPr>
        <p:spPr bwMode="auto">
          <a:xfrm>
            <a:off x="7756525" y="4754563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>
                <a:solidFill>
                  <a:srgbClr val="FF0119"/>
                </a:solidFill>
                <a:latin typeface="Courier New" pitchFamily="1" charset="0"/>
              </a:rPr>
              <a:t> =\= </a:t>
            </a:r>
          </a:p>
        </p:txBody>
      </p:sp>
      <p:sp>
        <p:nvSpPr>
          <p:cNvPr id="72714" name="Text Box 28"/>
          <p:cNvSpPr txBox="1">
            <a:spLocks noChangeArrowheads="1"/>
          </p:cNvSpPr>
          <p:nvPr/>
        </p:nvSpPr>
        <p:spPr bwMode="auto">
          <a:xfrm>
            <a:off x="7581900" y="5040313"/>
            <a:ext cx="1295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 b="1" i="1">
                <a:solidFill>
                  <a:schemeClr val="tx1"/>
                </a:solidFill>
              </a:rPr>
              <a:t>2 not-equals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72715" name="Text Box 29"/>
          <p:cNvSpPr txBox="1">
            <a:spLocks noChangeArrowheads="1"/>
          </p:cNvSpPr>
          <p:nvPr/>
        </p:nvSpPr>
        <p:spPr bwMode="auto">
          <a:xfrm>
            <a:off x="1343025" y="5230813"/>
            <a:ext cx="6278563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3 == 3.                 &lt;--  yes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1+2 == 1+2.             &lt;--  yes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1+2 == 2+1.             &lt;--  no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1+2 =:= 2+1.            &lt;--  yes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[1,X] == [1,X].         &lt;--  yes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[1,2] == [1,X].         &lt;--  no</a:t>
            </a:r>
          </a:p>
          <a:p>
            <a:pPr algn="l">
              <a:lnSpc>
                <a:spcPct val="50000"/>
              </a:lnSpc>
            </a:pPr>
            <a:r>
              <a:rPr lang="en-US" altLang="en-US" sz="1400" b="1">
                <a:solidFill>
                  <a:schemeClr val="tx1"/>
                </a:solidFill>
                <a:latin typeface="Courier New" pitchFamily="1" charset="0"/>
              </a:rPr>
              <a:t>[1,2] = [1,X].          &lt;--  yes, X is bound to 2</a:t>
            </a:r>
          </a:p>
        </p:txBody>
      </p:sp>
      <p:sp>
        <p:nvSpPr>
          <p:cNvPr id="72716" name="Rectangle 32"/>
          <p:cNvSpPr>
            <a:spLocks noChangeArrowheads="1"/>
          </p:cNvSpPr>
          <p:nvPr/>
        </p:nvSpPr>
        <p:spPr bwMode="auto">
          <a:xfrm>
            <a:off x="4318000" y="1209675"/>
            <a:ext cx="2490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000" b="1" i="1">
                <a:solidFill>
                  <a:srgbClr val="0000FF"/>
                </a:solidFill>
                <a:latin typeface="Times" pitchFamily="1" charset="0"/>
              </a:rPr>
              <a:t>unifies </a:t>
            </a:r>
            <a:r>
              <a:rPr lang="en-US" altLang="en-US" sz="2000">
                <a:solidFill>
                  <a:srgbClr val="0000FF"/>
                </a:solidFill>
                <a:latin typeface="Times" pitchFamily="1" charset="0"/>
              </a:rPr>
              <a:t>L with [1, 2, 3]</a:t>
            </a:r>
            <a:endParaRPr lang="en-US" altLang="en-US" sz="2000" b="1" i="1">
              <a:solidFill>
                <a:srgbClr val="0000FF"/>
              </a:solidFill>
              <a:latin typeface="Times" pitchFamily="1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436563" y="941388"/>
            <a:ext cx="8218487" cy="180975"/>
            <a:chOff x="295" y="1311"/>
            <a:chExt cx="5177" cy="114"/>
          </a:xfrm>
        </p:grpSpPr>
        <p:sp>
          <p:nvSpPr>
            <p:cNvPr id="737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706438" y="1476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latin typeface="Times" pitchFamily="1" charset="0"/>
              </a:rPr>
              <a:t>Math in Prolog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355600" y="1420813"/>
            <a:ext cx="4149725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  <a:latin typeface="Skia" pitchFamily="1" charset="0"/>
              </a:rPr>
              <a:t>General operators/rules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6627813" y="2165350"/>
            <a:ext cx="2374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does not bind </a:t>
            </a: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X</a:t>
            </a:r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 or </a:t>
            </a: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Y</a:t>
            </a:r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 --</a:t>
            </a:r>
          </a:p>
          <a:p>
            <a:pPr>
              <a:lnSpc>
                <a:spcPct val="70000"/>
              </a:lnSpc>
            </a:pPr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they must be bound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571500" y="2190750"/>
            <a:ext cx="711041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comparing for equality:    </a:t>
            </a:r>
            <a:r>
              <a:rPr lang="en-US" altLang="en-US" sz="2400">
                <a:solidFill>
                  <a:schemeClr val="tx1"/>
                </a:solidFill>
                <a:latin typeface="Geneva" pitchFamily="-112" charset="0"/>
              </a:rPr>
              <a:t>==         X == Y</a:t>
            </a:r>
            <a:endParaRPr lang="en-US" altLang="en-US" sz="2400">
              <a:solidFill>
                <a:schemeClr val="tx1"/>
              </a:solidFill>
              <a:latin typeface="Times" pitchFamily="1" charset="0"/>
            </a:endParaRPr>
          </a:p>
          <a:p>
            <a:pPr algn="l">
              <a:lnSpc>
                <a:spcPct val="130000"/>
              </a:lnSpc>
            </a:pP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arithmetic assignment:       </a:t>
            </a:r>
            <a:r>
              <a:rPr lang="en-US" altLang="en-US" sz="2400">
                <a:solidFill>
                  <a:schemeClr val="tx1"/>
                </a:solidFill>
                <a:latin typeface="Geneva" pitchFamily="-112" charset="0"/>
              </a:rPr>
              <a:t>is       X  is  Y+42  </a:t>
            </a:r>
          </a:p>
          <a:p>
            <a:pPr algn="l">
              <a:lnSpc>
                <a:spcPct val="130000"/>
              </a:lnSpc>
            </a:pP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pattern matching (lists):     </a:t>
            </a:r>
            <a:r>
              <a:rPr lang="en-US" altLang="en-US" sz="2400">
                <a:solidFill>
                  <a:schemeClr val="tx1"/>
                </a:solidFill>
                <a:latin typeface="Geneva" pitchFamily="-112" charset="0"/>
              </a:rPr>
              <a:t>=         [F|R] = L</a:t>
            </a:r>
          </a:p>
          <a:p>
            <a:pPr algn="l">
              <a:lnSpc>
                <a:spcPct val="130000"/>
              </a:lnSpc>
            </a:pP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inequalities:          </a:t>
            </a:r>
            <a:r>
              <a:rPr lang="en-US" altLang="en-US" sz="2400">
                <a:solidFill>
                  <a:schemeClr val="tx1"/>
                </a:solidFill>
                <a:latin typeface="Geneva" pitchFamily="-112" charset="0"/>
              </a:rPr>
              <a:t>&lt;     &gt;     =&lt;     &gt;=     \==         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6705600" y="290195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binds </a:t>
            </a: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X</a:t>
            </a:r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 ; </a:t>
            </a: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Y</a:t>
            </a:r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 must be bound</a:t>
            </a:r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6586538" y="3643313"/>
            <a:ext cx="24622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30000"/>
              </a:lnSpc>
            </a:pPr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binds </a:t>
            </a: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F </a:t>
            </a:r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and </a:t>
            </a: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R</a:t>
            </a:r>
          </a:p>
          <a:p>
            <a:pPr>
              <a:lnSpc>
                <a:spcPct val="30000"/>
              </a:lnSpc>
            </a:pPr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Geneva" pitchFamily="-112" charset="0"/>
              </a:rPr>
              <a:t>L</a:t>
            </a:r>
            <a:r>
              <a:rPr lang="en-US" altLang="en-US" sz="1200">
                <a:solidFill>
                  <a:schemeClr val="tx1"/>
                </a:solidFill>
                <a:latin typeface="Sand" charset="0"/>
              </a:rPr>
              <a:t> must already be bound</a:t>
            </a:r>
          </a:p>
        </p:txBody>
      </p:sp>
      <p:sp>
        <p:nvSpPr>
          <p:cNvPr id="73737" name="Text Box 11"/>
          <p:cNvSpPr txBox="1">
            <a:spLocks noChangeArrowheads="1"/>
          </p:cNvSpPr>
          <p:nvPr/>
        </p:nvSpPr>
        <p:spPr bwMode="auto">
          <a:xfrm>
            <a:off x="4849813" y="1414463"/>
            <a:ext cx="1736725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  <a:latin typeface="Skia" pitchFamily="1" charset="0"/>
              </a:rPr>
              <a:t>Example</a:t>
            </a:r>
          </a:p>
        </p:txBody>
      </p:sp>
      <p:sp>
        <p:nvSpPr>
          <p:cNvPr id="73738" name="Text Box 12"/>
          <p:cNvSpPr txBox="1">
            <a:spLocks noChangeArrowheads="1"/>
          </p:cNvSpPr>
          <p:nvPr/>
        </p:nvSpPr>
        <p:spPr bwMode="auto">
          <a:xfrm>
            <a:off x="7192963" y="1414463"/>
            <a:ext cx="1165225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  <a:latin typeface="Skia" pitchFamily="1" charset="0"/>
              </a:rPr>
              <a:t>Notes</a:t>
            </a:r>
          </a:p>
        </p:txBody>
      </p:sp>
      <p:sp>
        <p:nvSpPr>
          <p:cNvPr id="73739" name="Text Box 13"/>
          <p:cNvSpPr txBox="1">
            <a:spLocks noChangeArrowheads="1"/>
          </p:cNvSpPr>
          <p:nvPr/>
        </p:nvSpPr>
        <p:spPr bwMode="auto">
          <a:xfrm>
            <a:off x="6929438" y="5657850"/>
            <a:ext cx="1919287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Skia" pitchFamily="1" charset="0"/>
              </a:rPr>
              <a:t>Input / Output</a:t>
            </a:r>
          </a:p>
        </p:txBody>
      </p:sp>
      <p:sp>
        <p:nvSpPr>
          <p:cNvPr id="73740" name="Text Box 14"/>
          <p:cNvSpPr txBox="1">
            <a:spLocks noChangeArrowheads="1"/>
          </p:cNvSpPr>
          <p:nvPr/>
        </p:nvSpPr>
        <p:spPr bwMode="auto">
          <a:xfrm>
            <a:off x="1036638" y="5076825"/>
            <a:ext cx="13795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>
                <a:solidFill>
                  <a:schemeClr val="tx1"/>
                </a:solidFill>
                <a:latin typeface="Geneva" pitchFamily="-112" charset="0"/>
              </a:rPr>
              <a:t>read(X)</a:t>
            </a:r>
          </a:p>
          <a:p>
            <a:pPr algn="l"/>
            <a:r>
              <a:rPr lang="en-US" altLang="en-US" sz="2400">
                <a:solidFill>
                  <a:schemeClr val="tx1"/>
                </a:solidFill>
                <a:latin typeface="Geneva" pitchFamily="-112" charset="0"/>
              </a:rPr>
              <a:t>write(X)</a:t>
            </a:r>
          </a:p>
          <a:p>
            <a:pPr algn="l"/>
            <a:r>
              <a:rPr lang="en-US" altLang="en-US" sz="2400">
                <a:solidFill>
                  <a:schemeClr val="tx1"/>
                </a:solidFill>
                <a:latin typeface="Geneva" pitchFamily="-112" charset="0"/>
              </a:rPr>
              <a:t>nl</a:t>
            </a:r>
            <a:endParaRPr lang="en-US" altLang="en-US" sz="20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73741" name="Text Box 15"/>
          <p:cNvSpPr txBox="1">
            <a:spLocks noChangeArrowheads="1"/>
          </p:cNvSpPr>
          <p:nvPr/>
        </p:nvSpPr>
        <p:spPr bwMode="auto">
          <a:xfrm>
            <a:off x="3079750" y="5111750"/>
            <a:ext cx="4922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reads keyboard input into </a:t>
            </a:r>
            <a:r>
              <a:rPr lang="en-US" altLang="en-US" sz="2400">
                <a:solidFill>
                  <a:schemeClr val="tx1"/>
                </a:solidFill>
                <a:latin typeface="Geneva" pitchFamily="-112" charset="0"/>
              </a:rPr>
              <a:t>X</a:t>
            </a:r>
          </a:p>
          <a:p>
            <a:pPr algn="l"/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writes </a:t>
            </a:r>
            <a:r>
              <a:rPr lang="en-US" altLang="en-US" sz="2400">
                <a:solidFill>
                  <a:schemeClr val="tx1"/>
                </a:solidFill>
                <a:latin typeface="Geneva" pitchFamily="-112" charset="0"/>
              </a:rPr>
              <a:t>X</a:t>
            </a: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 to the screen</a:t>
            </a:r>
          </a:p>
          <a:p>
            <a:pPr algn="l"/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writes a newline </a:t>
            </a: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“\n” </a:t>
            </a:r>
            <a:r>
              <a:rPr lang="en-US" altLang="en-US" sz="2400">
                <a:solidFill>
                  <a:schemeClr val="tx1"/>
                </a:solidFill>
                <a:latin typeface="Times" pitchFamily="1" charset="0"/>
              </a:rPr>
              <a:t>to the screen</a:t>
            </a:r>
          </a:p>
        </p:txBody>
      </p:sp>
      <p:sp>
        <p:nvSpPr>
          <p:cNvPr id="73742" name="Line 16"/>
          <p:cNvSpPr>
            <a:spLocks noChangeShapeType="1"/>
          </p:cNvSpPr>
          <p:nvPr/>
        </p:nvSpPr>
        <p:spPr bwMode="auto">
          <a:xfrm>
            <a:off x="762000" y="4960938"/>
            <a:ext cx="7524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7"/>
          <p:cNvSpPr txBox="1">
            <a:spLocks noChangeArrowheads="1"/>
          </p:cNvSpPr>
          <p:nvPr/>
        </p:nvSpPr>
        <p:spPr bwMode="auto">
          <a:xfrm>
            <a:off x="5462588" y="3278188"/>
            <a:ext cx="1752600" cy="3794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accent1"/>
                </a:solidFill>
                <a:latin typeface="Arial" charset="0"/>
                <a:cs typeface="Arial" charset="0"/>
              </a:rPr>
              <a:t>Does it matter?</a:t>
            </a:r>
          </a:p>
        </p:txBody>
      </p:sp>
      <p:pic>
        <p:nvPicPr>
          <p:cNvPr id="74755" name="Picture 14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724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15"/>
          <p:cNvSpPr>
            <a:spLocks noChangeArrowheads="1"/>
          </p:cNvSpPr>
          <p:nvPr/>
        </p:nvSpPr>
        <p:spPr bwMode="auto">
          <a:xfrm>
            <a:off x="4800600" y="1371600"/>
            <a:ext cx="3886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7"/>
          <p:cNvSpPr txBox="1">
            <a:spLocks noChangeArrowheads="1"/>
          </p:cNvSpPr>
          <p:nvPr/>
        </p:nvSpPr>
        <p:spPr bwMode="auto">
          <a:xfrm>
            <a:off x="5462588" y="3278188"/>
            <a:ext cx="1752600" cy="3794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accent1"/>
                </a:solidFill>
                <a:latin typeface="Arial" charset="0"/>
                <a:cs typeface="Arial" charset="0"/>
              </a:rPr>
              <a:t>Does it matter?</a:t>
            </a:r>
          </a:p>
        </p:txBody>
      </p:sp>
      <p:pic>
        <p:nvPicPr>
          <p:cNvPr id="75779" name="Picture 3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724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800600" y="1371600"/>
            <a:ext cx="3886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endParaRPr lang="en-US" altLang="en-US"/>
          </a:p>
        </p:txBody>
      </p:sp>
      <p:pic>
        <p:nvPicPr>
          <p:cNvPr id="75781" name="Picture 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5"/>
          <a:stretch>
            <a:fillRect/>
          </a:stretch>
        </p:blipFill>
        <p:spPr bwMode="auto">
          <a:xfrm>
            <a:off x="457200" y="3124200"/>
            <a:ext cx="44450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6" descr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92"/>
          <a:stretch>
            <a:fillRect/>
          </a:stretch>
        </p:blipFill>
        <p:spPr bwMode="auto">
          <a:xfrm>
            <a:off x="482600" y="4038600"/>
            <a:ext cx="8267700" cy="83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3" name="Picture 7" descr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16500"/>
            <a:ext cx="8051800" cy="546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6" descr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3175000" cy="166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5" name="Picture 7" descr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8472488" cy="86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6" name="Picture 6" descr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9"/>
          <a:stretch>
            <a:fillRect/>
          </a:stretch>
        </p:blipFill>
        <p:spPr bwMode="auto">
          <a:xfrm>
            <a:off x="228600" y="1905000"/>
            <a:ext cx="8548688" cy="83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0" t="61494" r="16684" b="30460"/>
          <a:stretch>
            <a:fillRect/>
          </a:stretch>
        </p:blipFill>
        <p:spPr bwMode="auto">
          <a:xfrm>
            <a:off x="533400" y="5105400"/>
            <a:ext cx="8328025" cy="685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8" name="TextBox 11"/>
          <p:cNvSpPr txBox="1">
            <a:spLocks noChangeArrowheads="1"/>
          </p:cNvSpPr>
          <p:nvPr/>
        </p:nvSpPr>
        <p:spPr bwMode="auto">
          <a:xfrm>
            <a:off x="4038600" y="1295400"/>
            <a:ext cx="3962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 b="1">
                <a:solidFill>
                  <a:schemeClr val="tx1"/>
                </a:solidFill>
                <a:latin typeface="Arial" charset="0"/>
                <a:cs typeface="Arial" charset="0"/>
              </a:rPr>
              <a:t>Rex</a:t>
            </a:r>
          </a:p>
          <a:p>
            <a:pPr algn="l"/>
            <a:r>
              <a:rPr lang="en-US" altLang="en-US">
                <a:solidFill>
                  <a:schemeClr val="tx1"/>
                </a:solidFill>
                <a:latin typeface="Arial" charset="0"/>
                <a:cs typeface="Arial" charset="0"/>
              </a:rPr>
              <a:t>1 rex &gt; shoot( [f|oot] ) =&gt; "ouch!";</a:t>
            </a:r>
          </a:p>
          <a:p>
            <a:pPr algn="l"/>
            <a:r>
              <a:rPr lang="en-US" altLang="en-US">
                <a:solidFill>
                  <a:schemeClr val="tx1"/>
                </a:solidFill>
                <a:latin typeface="Arial" charset="0"/>
                <a:cs typeface="Arial" charset="0"/>
              </a:rPr>
              <a:t>shoot</a:t>
            </a:r>
          </a:p>
          <a:p>
            <a:pPr algn="l"/>
            <a:r>
              <a:rPr lang="en-US" altLang="en-US">
                <a:solidFill>
                  <a:schemeClr val="tx1"/>
                </a:solidFill>
                <a:latin typeface="Arial" charset="0"/>
                <a:cs typeface="Arial" charset="0"/>
              </a:rPr>
              <a:t>2 rex &gt; shoot( [] );</a:t>
            </a:r>
          </a:p>
          <a:p>
            <a:pPr algn="l"/>
            <a:r>
              <a:rPr lang="en-US" altLang="en-US">
                <a:solidFill>
                  <a:schemeClr val="tx1"/>
                </a:solidFill>
                <a:latin typeface="Arial" charset="0"/>
                <a:cs typeface="Arial" charset="0"/>
              </a:rPr>
              <a:t>(failure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7681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1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922338" y="277813"/>
            <a:ext cx="727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</a:rPr>
              <a:t>Prolog’s key difference...</a:t>
            </a:r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671513" y="1447800"/>
            <a:ext cx="7564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</a:rPr>
              <a:t>Unlike scheme and java, prolog does not have return values!</a:t>
            </a:r>
          </a:p>
        </p:txBody>
      </p:sp>
      <p:sp>
        <p:nvSpPr>
          <p:cNvPr id="76805" name="Rectangle 7"/>
          <p:cNvSpPr>
            <a:spLocks noChangeArrowheads="1"/>
          </p:cNvSpPr>
          <p:nvPr/>
        </p:nvSpPr>
        <p:spPr bwMode="auto">
          <a:xfrm>
            <a:off x="228600" y="4648200"/>
            <a:ext cx="5778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Writing the </a:t>
            </a:r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member</a:t>
            </a:r>
            <a:r>
              <a:rPr lang="en-US" altLang="en-US">
                <a:solidFill>
                  <a:schemeClr val="tx1"/>
                </a:solidFill>
              </a:rPr>
              <a:t> predicate: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1203325" y="2444750"/>
            <a:ext cx="201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(member X L)</a:t>
            </a:r>
          </a:p>
        </p:txBody>
      </p:sp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1219200" y="3121025"/>
            <a:ext cx="2317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000" b="1">
                <a:solidFill>
                  <a:schemeClr val="tx1"/>
                </a:solidFill>
                <a:latin typeface="Courier New" pitchFamily="1" charset="0"/>
              </a:rPr>
              <a:t>member( X, L )</a:t>
            </a:r>
          </a:p>
        </p:txBody>
      </p:sp>
      <p:sp>
        <p:nvSpPr>
          <p:cNvPr id="76808" name="Line 10"/>
          <p:cNvSpPr>
            <a:spLocks noChangeShapeType="1"/>
          </p:cNvSpPr>
          <p:nvPr/>
        </p:nvSpPr>
        <p:spPr bwMode="auto">
          <a:xfrm>
            <a:off x="3557588" y="2635250"/>
            <a:ext cx="8334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4525963" y="2454275"/>
            <a:ext cx="409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Arial" charset="0"/>
              </a:rPr>
              <a:t>in scheme/java, this returns a boolean </a:t>
            </a:r>
          </a:p>
        </p:txBody>
      </p:sp>
      <p:sp>
        <p:nvSpPr>
          <p:cNvPr id="76810" name="Line 12"/>
          <p:cNvSpPr>
            <a:spLocks noChangeShapeType="1"/>
          </p:cNvSpPr>
          <p:nvPr/>
        </p:nvSpPr>
        <p:spPr bwMode="auto">
          <a:xfrm>
            <a:off x="3559175" y="3327400"/>
            <a:ext cx="8334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Text Box 13"/>
          <p:cNvSpPr txBox="1">
            <a:spLocks noChangeArrowheads="1"/>
          </p:cNvSpPr>
          <p:nvPr/>
        </p:nvSpPr>
        <p:spPr bwMode="auto">
          <a:xfrm>
            <a:off x="4384675" y="2994025"/>
            <a:ext cx="4154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latin typeface="Arial" charset="0"/>
              </a:rPr>
              <a:t>in prolog, this can be tested (yes/no) OR it can </a:t>
            </a:r>
            <a:r>
              <a:rPr lang="en-US" altLang="en-US" b="1" i="1">
                <a:solidFill>
                  <a:srgbClr val="0000FF"/>
                </a:solidFill>
                <a:latin typeface="Arial" charset="0"/>
              </a:rPr>
              <a:t>bind</a:t>
            </a:r>
            <a:r>
              <a:rPr lang="en-US" altLang="en-US">
                <a:solidFill>
                  <a:srgbClr val="0000FF"/>
                </a:solidFill>
                <a:latin typeface="Arial" charset="0"/>
              </a:rPr>
              <a:t> values to X or L ! </a:t>
            </a:r>
          </a:p>
        </p:txBody>
      </p:sp>
      <p:sp>
        <p:nvSpPr>
          <p:cNvPr id="76812" name="Freeform 14"/>
          <p:cNvSpPr>
            <a:spLocks/>
          </p:cNvSpPr>
          <p:nvPr/>
        </p:nvSpPr>
        <p:spPr bwMode="auto">
          <a:xfrm>
            <a:off x="1343025" y="3556000"/>
            <a:ext cx="436563" cy="593725"/>
          </a:xfrm>
          <a:custGeom>
            <a:avLst/>
            <a:gdLst>
              <a:gd name="T0" fmla="*/ 2147483647 w 275"/>
              <a:gd name="T1" fmla="*/ 2147483647 h 269"/>
              <a:gd name="T2" fmla="*/ 2147483647 w 275"/>
              <a:gd name="T3" fmla="*/ 2147483647 h 269"/>
              <a:gd name="T4" fmla="*/ 0 w 275"/>
              <a:gd name="T5" fmla="*/ 2147483647 h 269"/>
              <a:gd name="T6" fmla="*/ 2147483647 w 275"/>
              <a:gd name="T7" fmla="*/ 2147483647 h 269"/>
              <a:gd name="T8" fmla="*/ 2147483647 w 275"/>
              <a:gd name="T9" fmla="*/ 2147483647 h 269"/>
              <a:gd name="T10" fmla="*/ 2147483647 w 275"/>
              <a:gd name="T11" fmla="*/ 2147483647 h 269"/>
              <a:gd name="T12" fmla="*/ 2147483647 w 275"/>
              <a:gd name="T13" fmla="*/ 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5"/>
              <a:gd name="T22" fmla="*/ 0 h 269"/>
              <a:gd name="T23" fmla="*/ 275 w 275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5" h="269">
                <a:moveTo>
                  <a:pt x="275" y="250"/>
                </a:moveTo>
                <a:cubicBezTo>
                  <a:pt x="216" y="269"/>
                  <a:pt x="83" y="262"/>
                  <a:pt x="20" y="220"/>
                </a:cubicBezTo>
                <a:cubicBezTo>
                  <a:pt x="14" y="203"/>
                  <a:pt x="5" y="191"/>
                  <a:pt x="0" y="175"/>
                </a:cubicBezTo>
                <a:cubicBezTo>
                  <a:pt x="7" y="120"/>
                  <a:pt x="22" y="105"/>
                  <a:pt x="45" y="60"/>
                </a:cubicBezTo>
                <a:cubicBezTo>
                  <a:pt x="47" y="54"/>
                  <a:pt x="52" y="50"/>
                  <a:pt x="55" y="45"/>
                </a:cubicBezTo>
                <a:cubicBezTo>
                  <a:pt x="59" y="35"/>
                  <a:pt x="61" y="25"/>
                  <a:pt x="65" y="15"/>
                </a:cubicBezTo>
                <a:cubicBezTo>
                  <a:pt x="66" y="10"/>
                  <a:pt x="70" y="0"/>
                  <a:pt x="70" y="0"/>
                </a:cubicBez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Text Box 15"/>
          <p:cNvSpPr txBox="1">
            <a:spLocks noChangeArrowheads="1"/>
          </p:cNvSpPr>
          <p:nvPr/>
        </p:nvSpPr>
        <p:spPr bwMode="auto">
          <a:xfrm>
            <a:off x="1808163" y="3886200"/>
            <a:ext cx="5481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l"/>
            <a:r>
              <a:rPr lang="en-US" altLang="en-US">
                <a:solidFill>
                  <a:srgbClr val="009900"/>
                </a:solidFill>
                <a:latin typeface="Arial" charset="0"/>
              </a:rPr>
              <a:t>true when </a:t>
            </a:r>
            <a:r>
              <a:rPr lang="en-US" altLang="en-US" sz="2000" b="1">
                <a:solidFill>
                  <a:srgbClr val="009900"/>
                </a:solidFill>
                <a:latin typeface="Courier New" pitchFamily="1" charset="0"/>
              </a:rPr>
              <a:t>X</a:t>
            </a:r>
            <a:r>
              <a:rPr lang="en-US" altLang="en-US">
                <a:solidFill>
                  <a:srgbClr val="009900"/>
                </a:solidFill>
                <a:latin typeface="Arial" charset="0"/>
              </a:rPr>
              <a:t> is a member of </a:t>
            </a:r>
            <a:r>
              <a:rPr lang="en-US" altLang="en-US" sz="2000" b="1">
                <a:solidFill>
                  <a:srgbClr val="009900"/>
                </a:solidFill>
                <a:latin typeface="Courier New" pitchFamily="1" charset="0"/>
              </a:rPr>
              <a:t>L</a:t>
            </a:r>
            <a:r>
              <a:rPr lang="en-US" altLang="en-US">
                <a:solidFill>
                  <a:srgbClr val="009900"/>
                </a:solidFill>
                <a:latin typeface="Arial" charset="0"/>
              </a:rPr>
              <a:t> and false otherwise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042"/>
          <p:cNvSpPr txBox="1">
            <a:spLocks noChangeArrowheads="1"/>
          </p:cNvSpPr>
          <p:nvPr/>
        </p:nvSpPr>
        <p:spPr bwMode="auto">
          <a:xfrm>
            <a:off x="4038600" y="152400"/>
            <a:ext cx="4773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3600">
                <a:solidFill>
                  <a:schemeClr val="tx1"/>
                </a:solidFill>
                <a:cs typeface="Times New Roman" pitchFamily="1" charset="0"/>
              </a:rPr>
              <a:t>CS 60 captions!</a:t>
            </a:r>
          </a:p>
        </p:txBody>
      </p:sp>
      <p:grpSp>
        <p:nvGrpSpPr>
          <p:cNvPr id="77827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96200" y="914400"/>
            <a:ext cx="381000" cy="457200"/>
            <a:chOff x="2928" y="1051"/>
            <a:chExt cx="840" cy="957"/>
          </a:xfrm>
        </p:grpSpPr>
        <p:sp>
          <p:nvSpPr>
            <p:cNvPr id="77832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3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7834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7835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7836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7837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7838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7839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7840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7841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2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3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4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28" name="Text Box 1061"/>
          <p:cNvSpPr txBox="1">
            <a:spLocks noChangeArrowheads="1"/>
          </p:cNvSpPr>
          <p:nvPr/>
        </p:nvSpPr>
        <p:spPr bwMode="auto">
          <a:xfrm>
            <a:off x="6935788" y="1420813"/>
            <a:ext cx="1985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>
                <a:solidFill>
                  <a:srgbClr val="04841C"/>
                </a:solidFill>
                <a:latin typeface="Arial" charset="0"/>
              </a:rPr>
              <a:t>and O(funny) jokes!</a:t>
            </a:r>
          </a:p>
        </p:txBody>
      </p:sp>
      <p:pic>
        <p:nvPicPr>
          <p:cNvPr id="7782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572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35766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Box 22"/>
          <p:cNvSpPr txBox="1">
            <a:spLocks noChangeArrowheads="1"/>
          </p:cNvSpPr>
          <p:nvPr/>
        </p:nvSpPr>
        <p:spPr bwMode="auto">
          <a:xfrm>
            <a:off x="2819400" y="61722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Christian Mason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042"/>
          <p:cNvSpPr txBox="1">
            <a:spLocks noChangeArrowheads="1"/>
          </p:cNvSpPr>
          <p:nvPr/>
        </p:nvSpPr>
        <p:spPr bwMode="auto">
          <a:xfrm>
            <a:off x="4038600" y="152400"/>
            <a:ext cx="4773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3600">
                <a:solidFill>
                  <a:schemeClr val="tx1"/>
                </a:solidFill>
                <a:cs typeface="Times New Roman" pitchFamily="1" charset="0"/>
              </a:rPr>
              <a:t>CS 60 captions!</a:t>
            </a:r>
          </a:p>
        </p:txBody>
      </p:sp>
      <p:grpSp>
        <p:nvGrpSpPr>
          <p:cNvPr id="78851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96200" y="914400"/>
            <a:ext cx="381000" cy="457200"/>
            <a:chOff x="2928" y="1051"/>
            <a:chExt cx="840" cy="957"/>
          </a:xfrm>
        </p:grpSpPr>
        <p:sp>
          <p:nvSpPr>
            <p:cNvPr id="78854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5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8856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8857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8858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8859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8860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8861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8862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8863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2" name="Text Box 1061"/>
          <p:cNvSpPr txBox="1">
            <a:spLocks noChangeArrowheads="1"/>
          </p:cNvSpPr>
          <p:nvPr/>
        </p:nvSpPr>
        <p:spPr bwMode="auto">
          <a:xfrm>
            <a:off x="6935788" y="1420813"/>
            <a:ext cx="1985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>
                <a:solidFill>
                  <a:srgbClr val="04841C"/>
                </a:solidFill>
                <a:latin typeface="Arial" charset="0"/>
              </a:rPr>
              <a:t>and O(funny) jokes!</a:t>
            </a: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495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042"/>
          <p:cNvSpPr txBox="1">
            <a:spLocks noChangeArrowheads="1"/>
          </p:cNvSpPr>
          <p:nvPr/>
        </p:nvSpPr>
        <p:spPr bwMode="auto">
          <a:xfrm>
            <a:off x="4038600" y="152400"/>
            <a:ext cx="4773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 algn="r"/>
            <a:r>
              <a:rPr lang="en-US" altLang="en-US" sz="3600">
                <a:solidFill>
                  <a:schemeClr val="tx1"/>
                </a:solidFill>
                <a:cs typeface="Times New Roman" pitchFamily="1" charset="0"/>
              </a:rPr>
              <a:t>CS 60 captions!</a:t>
            </a:r>
          </a:p>
        </p:txBody>
      </p:sp>
      <p:grpSp>
        <p:nvGrpSpPr>
          <p:cNvPr id="79875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96200" y="914400"/>
            <a:ext cx="381000" cy="457200"/>
            <a:chOff x="2928" y="1051"/>
            <a:chExt cx="840" cy="957"/>
          </a:xfrm>
        </p:grpSpPr>
        <p:sp>
          <p:nvSpPr>
            <p:cNvPr id="79880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1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9882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9883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9884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9885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9886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9887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9888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9889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2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76" name="Text Box 1061"/>
          <p:cNvSpPr txBox="1">
            <a:spLocks noChangeArrowheads="1"/>
          </p:cNvSpPr>
          <p:nvPr/>
        </p:nvSpPr>
        <p:spPr bwMode="auto">
          <a:xfrm>
            <a:off x="6935788" y="1420813"/>
            <a:ext cx="1985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>
                <a:solidFill>
                  <a:srgbClr val="04841C"/>
                </a:solidFill>
                <a:latin typeface="Arial" charset="0"/>
              </a:rPr>
              <a:t>and O(funny) jokes!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544036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5048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919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4" name="Group 49"/>
          <p:cNvGrpSpPr>
            <a:grpSpLocks/>
          </p:cNvGrpSpPr>
          <p:nvPr/>
        </p:nvGrpSpPr>
        <p:grpSpPr bwMode="auto">
          <a:xfrm>
            <a:off x="629919" y="4083395"/>
            <a:ext cx="355600" cy="381000"/>
            <a:chOff x="2928" y="1051"/>
            <a:chExt cx="840" cy="957"/>
          </a:xfrm>
        </p:grpSpPr>
        <p:sp>
          <p:nvSpPr>
            <p:cNvPr id="1028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28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8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8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9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9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9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9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9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9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29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29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029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10265" name="Rectangle 38"/>
          <p:cNvSpPr>
            <a:spLocks noChangeArrowheads="1"/>
          </p:cNvSpPr>
          <p:nvPr/>
        </p:nvSpPr>
        <p:spPr bwMode="auto">
          <a:xfrm>
            <a:off x="298450" y="239713"/>
            <a:ext cx="3128963" cy="584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</a:rPr>
              <a:t>Use it or lose it</a:t>
            </a:r>
          </a:p>
        </p:txBody>
      </p:sp>
      <p:sp>
        <p:nvSpPr>
          <p:cNvPr id="10266" name="Text Box 61"/>
          <p:cNvSpPr txBox="1">
            <a:spLocks noChangeArrowheads="1"/>
          </p:cNvSpPr>
          <p:nvPr/>
        </p:nvSpPr>
        <p:spPr bwMode="auto">
          <a:xfrm>
            <a:off x="228600" y="1019175"/>
            <a:ext cx="34226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(define (sublists L)</a:t>
            </a:r>
          </a:p>
          <a:p>
            <a:pPr algn="l"/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  (if (null? L)</a:t>
            </a:r>
          </a:p>
        </p:txBody>
      </p:sp>
      <p:sp>
        <p:nvSpPr>
          <p:cNvPr id="10267" name="Text Box 54"/>
          <p:cNvSpPr txBox="1">
            <a:spLocks noChangeArrowheads="1"/>
          </p:cNvSpPr>
          <p:nvPr/>
        </p:nvSpPr>
        <p:spPr bwMode="auto">
          <a:xfrm>
            <a:off x="136524" y="3839008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 dirty="0">
                <a:solidFill>
                  <a:srgbClr val="008000"/>
                </a:solidFill>
                <a:latin typeface="Calibri" panose="020F0502020204030204" pitchFamily="34" charset="0"/>
              </a:rPr>
              <a:t>I think </a:t>
            </a:r>
            <a:r>
              <a:rPr lang="en-US" altLang="en-US" sz="1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I just </a:t>
            </a:r>
            <a:r>
              <a:rPr lang="en-US" altLang="en-US" sz="1000" i="1" dirty="0">
                <a:solidFill>
                  <a:srgbClr val="008000"/>
                </a:solidFill>
                <a:latin typeface="Calibri" panose="020F0502020204030204" pitchFamily="34" charset="0"/>
              </a:rPr>
              <a:t>lost it!</a:t>
            </a:r>
            <a:endParaRPr lang="en-US" altLang="en-US" sz="1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4054475" y="152400"/>
            <a:ext cx="1444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en-US" sz="1500" b="0" dirty="0" err="1">
                <a:solidFill>
                  <a:srgbClr val="000000"/>
                </a:solidFill>
                <a:latin typeface="Calibri" pitchFamily="34" charset="0"/>
              </a:rPr>
              <a:t>sublists</a:t>
            </a:r>
            <a:r>
              <a:rPr lang="en-US" altLang="en-US" sz="1500" b="0" dirty="0">
                <a:solidFill>
                  <a:srgbClr val="000000"/>
                </a:solidFill>
                <a:latin typeface="Calibri" pitchFamily="34" charset="0"/>
              </a:rPr>
              <a:t>  '( a b ))</a:t>
            </a:r>
            <a:endParaRPr lang="en-US" altLang="en-US" sz="1500" dirty="0">
              <a:solidFill>
                <a:srgbClr val="000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868988" y="15875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'(( )   ( b )   ( a )   ( a  b ))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4207040" y="533400"/>
            <a:ext cx="3505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 b="0" dirty="0">
                <a:solidFill>
                  <a:srgbClr val="000000"/>
                </a:solidFill>
                <a:latin typeface="Calibri" pitchFamily="34" charset="0"/>
              </a:rPr>
              <a:t>the order of these </a:t>
            </a:r>
            <a:r>
              <a:rPr lang="en-US" altLang="en-US" sz="900" b="0" dirty="0" err="1">
                <a:solidFill>
                  <a:srgbClr val="000000"/>
                </a:solidFill>
                <a:latin typeface="Calibri" pitchFamily="34" charset="0"/>
              </a:rPr>
              <a:t>sublists</a:t>
            </a:r>
            <a:r>
              <a:rPr lang="en-US" altLang="en-US" sz="900" b="0" dirty="0">
                <a:solidFill>
                  <a:srgbClr val="000000"/>
                </a:solidFill>
                <a:latin typeface="Calibri" pitchFamily="34" charset="0"/>
              </a:rPr>
              <a:t> in these overall outputs does not matter... </a:t>
            </a:r>
            <a:endParaRPr lang="en-US" altLang="en-US" sz="900" dirty="0">
              <a:solidFill>
                <a:srgbClr val="000000"/>
              </a:solidFill>
            </a:endParaRPr>
          </a:p>
        </p:txBody>
      </p:sp>
      <p:sp>
        <p:nvSpPr>
          <p:cNvPr id="10271" name="Text Box 63"/>
          <p:cNvSpPr txBox="1">
            <a:spLocks noChangeArrowheads="1"/>
          </p:cNvSpPr>
          <p:nvPr/>
        </p:nvSpPr>
        <p:spPr bwMode="auto">
          <a:xfrm>
            <a:off x="184004" y="5562600"/>
            <a:ext cx="22009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… if they return the longest subsequence whose elements share a common divisor: they're </a:t>
            </a:r>
            <a:r>
              <a:rPr lang="en-US" altLang="en-US" sz="1400" b="0" u="sng" dirty="0" smtClean="0">
                <a:solidFill>
                  <a:srgbClr val="000000"/>
                </a:solidFill>
                <a:latin typeface="Calibri" pitchFamily="34" charset="0"/>
              </a:rPr>
              <a:t>all multiples of a common factor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 &gt; 1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74" name="Rectangle 28"/>
          <p:cNvSpPr>
            <a:spLocks noChangeArrowheads="1"/>
          </p:cNvSpPr>
          <p:nvPr/>
        </p:nvSpPr>
        <p:spPr bwMode="auto">
          <a:xfrm>
            <a:off x="3962400" y="889165"/>
            <a:ext cx="157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(sublists  '( a b c ))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0275" name="Rectangle 29"/>
          <p:cNvSpPr>
            <a:spLocks noChangeArrowheads="1"/>
          </p:cNvSpPr>
          <p:nvPr/>
        </p:nvSpPr>
        <p:spPr bwMode="auto">
          <a:xfrm>
            <a:off x="5980113" y="838200"/>
            <a:ext cx="1898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solidFill>
                  <a:srgbClr val="000000"/>
                </a:solidFill>
                <a:latin typeface="Calibri" pitchFamily="34" charset="0"/>
              </a:rPr>
              <a:t>'(( )   ( c )   ( b )   ( b  c )</a:t>
            </a:r>
          </a:p>
          <a:p>
            <a:r>
              <a:rPr lang="en-US" altLang="en-US" sz="1500" b="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altLang="en-US" sz="1500" b="0" dirty="0">
                <a:solidFill>
                  <a:srgbClr val="000000"/>
                </a:solidFill>
                <a:latin typeface="Calibri" pitchFamily="34" charset="0"/>
              </a:rPr>
              <a:t>a)  (a c)  (a b)  (a b c))</a:t>
            </a:r>
            <a:endParaRPr lang="en-US" altLang="en-US" sz="1500" dirty="0">
              <a:solidFill>
                <a:srgbClr val="000000"/>
              </a:solidFill>
            </a:endParaRPr>
          </a:p>
        </p:txBody>
      </p:sp>
      <p:cxnSp>
        <p:nvCxnSpPr>
          <p:cNvPr id="10277" name="Straight Connector 42"/>
          <p:cNvCxnSpPr>
            <a:cxnSpLocks noChangeShapeType="1"/>
          </p:cNvCxnSpPr>
          <p:nvPr/>
        </p:nvCxnSpPr>
        <p:spPr bwMode="auto">
          <a:xfrm>
            <a:off x="396933" y="4999642"/>
            <a:ext cx="7402513" cy="0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8" name="Rectangle 41"/>
          <p:cNvSpPr>
            <a:spLocks noChangeArrowheads="1"/>
          </p:cNvSpPr>
          <p:nvPr/>
        </p:nvSpPr>
        <p:spPr bwMode="auto">
          <a:xfrm>
            <a:off x="7752980" y="4800600"/>
            <a:ext cx="10100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on hw#3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279" name="Rectangle 42"/>
          <p:cNvSpPr>
            <a:spLocks noChangeArrowheads="1"/>
          </p:cNvSpPr>
          <p:nvPr/>
        </p:nvSpPr>
        <p:spPr bwMode="auto">
          <a:xfrm>
            <a:off x="1358899" y="2809875"/>
            <a:ext cx="6967789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(let* ((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altLang="en-US" sz="2100" dirty="0">
                <a:solidFill>
                  <a:srgbClr val="7D06AA"/>
                </a:solidFill>
                <a:latin typeface="Courier New" pitchFamily="49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(first L))</a:t>
            </a:r>
          </a:p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loseit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(</a:t>
            </a:r>
          </a:p>
          <a:p>
            <a:pPr algn="l">
              <a:lnSpc>
                <a:spcPts val="15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     (</a:t>
            </a:r>
            <a:r>
              <a:rPr lang="en-US" altLang="en-US" sz="2100" dirty="0" err="1">
                <a:solidFill>
                  <a:srgbClr val="000000"/>
                </a:solidFill>
                <a:latin typeface="Courier New" pitchFamily="49" charset="0"/>
              </a:rPr>
              <a:t>useit</a:t>
            </a:r>
            <a:r>
              <a:rPr lang="en-US" altLang="en-US" sz="21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49" charset="0"/>
              </a:rPr>
              <a:t>(map 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  <p:sp>
        <p:nvSpPr>
          <p:cNvPr id="10280" name="Rectangle 43"/>
          <p:cNvSpPr>
            <a:spLocks noChangeArrowheads="1"/>
          </p:cNvSpPr>
          <p:nvPr/>
        </p:nvSpPr>
        <p:spPr bwMode="auto">
          <a:xfrm>
            <a:off x="4116680" y="2113578"/>
            <a:ext cx="1839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Base Case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What are all of the </a:t>
            </a:r>
            <a:r>
              <a:rPr lang="en-US" altLang="en-US" sz="1000" b="0" i="1" dirty="0" err="1" smtClean="0">
                <a:solidFill>
                  <a:srgbClr val="000000"/>
                </a:solidFill>
                <a:latin typeface="Calibri" pitchFamily="34" charset="0"/>
              </a:rPr>
              <a:t>sublists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 of the empty list?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0284" name="Rectangle 47"/>
          <p:cNvSpPr>
            <a:spLocks noChangeArrowheads="1"/>
          </p:cNvSpPr>
          <p:nvPr/>
        </p:nvSpPr>
        <p:spPr bwMode="auto">
          <a:xfrm>
            <a:off x="2796357" y="5201357"/>
            <a:ext cx="3926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2000" b="0" u="sng" dirty="0" smtClean="0">
                <a:latin typeface="Calibri" panose="020F0502020204030204" pitchFamily="34" charset="0"/>
              </a:rPr>
              <a:t>'(25 33 18 )</a:t>
            </a: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0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10285" name="Text Box 63"/>
          <p:cNvSpPr txBox="1">
            <a:spLocks noChangeArrowheads="1"/>
          </p:cNvSpPr>
          <p:nvPr/>
        </p:nvSpPr>
        <p:spPr bwMode="auto">
          <a:xfrm>
            <a:off x="8013032" y="228600"/>
            <a:ext cx="956468" cy="1169551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solidFill>
                  <a:srgbClr val="000000"/>
                </a:solidFill>
                <a:latin typeface="Cambria" panose="02040503050406030204" pitchFamily="18" charset="0"/>
              </a:rPr>
              <a:t>returns ALL </a:t>
            </a:r>
            <a:r>
              <a:rPr lang="en-US" altLang="en-US" sz="1400" b="0" dirty="0" err="1">
                <a:solidFill>
                  <a:srgbClr val="000000"/>
                </a:solidFill>
                <a:latin typeface="Cambria" panose="02040503050406030204" pitchFamily="18" charset="0"/>
              </a:rPr>
              <a:t>sublists</a:t>
            </a:r>
            <a:r>
              <a:rPr lang="en-US" altLang="en-US" sz="1400" b="0" dirty="0">
                <a:solidFill>
                  <a:srgbClr val="000000"/>
                </a:solidFill>
                <a:latin typeface="Cambria" panose="02040503050406030204" pitchFamily="18" charset="0"/>
              </a:rPr>
              <a:t> of elements in  </a:t>
            </a: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5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3325" y="3619500"/>
              <a:ext cx="11113" cy="4763"/>
            </p14:xfrm>
          </p:contentPart>
        </mc:Choice>
        <mc:Fallback xmlns="">
          <p:pic>
            <p:nvPicPr>
              <p:cNvPr id="1025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5438" y="3614004"/>
                <a:ext cx="21509" cy="1648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ight Arrow 1"/>
          <p:cNvSpPr/>
          <p:nvPr/>
        </p:nvSpPr>
        <p:spPr bwMode="auto">
          <a:xfrm>
            <a:off x="5608638" y="922105"/>
            <a:ext cx="347662" cy="25796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" name="Right Arrow 59"/>
          <p:cNvSpPr/>
          <p:nvPr/>
        </p:nvSpPr>
        <p:spPr bwMode="auto">
          <a:xfrm>
            <a:off x="5541712" y="215605"/>
            <a:ext cx="347662" cy="25796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482725" y="2057400"/>
            <a:ext cx="2479675" cy="523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4073777" y="3070809"/>
            <a:ext cx="4331368" cy="3942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4572000" y="3465094"/>
            <a:ext cx="4331368" cy="3942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1939925" y="4164763"/>
            <a:ext cx="4533064" cy="5756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6998828" y="2513688"/>
            <a:ext cx="1839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err="1" smtClean="0">
                <a:solidFill>
                  <a:srgbClr val="000000"/>
                </a:solidFill>
                <a:latin typeface="Calibri" pitchFamily="34" charset="0"/>
              </a:rPr>
              <a:t>Loseit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What are all of the </a:t>
            </a:r>
            <a:r>
              <a:rPr lang="en-US" altLang="en-US" sz="1000" b="0" i="1" dirty="0" err="1" smtClean="0">
                <a:solidFill>
                  <a:srgbClr val="000000"/>
                </a:solidFill>
                <a:latin typeface="Calibri" pitchFamily="34" charset="0"/>
              </a:rPr>
              <a:t>sublists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 without it (the first)?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7162800" y="3943290"/>
            <a:ext cx="1839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err="1" smtClean="0">
                <a:solidFill>
                  <a:srgbClr val="000000"/>
                </a:solidFill>
                <a:latin typeface="Calibri" pitchFamily="34" charset="0"/>
              </a:rPr>
              <a:t>Useit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What are all of the </a:t>
            </a:r>
            <a:r>
              <a:rPr lang="en-US" altLang="en-US" sz="1000" b="0" i="1" dirty="0" err="1" smtClean="0">
                <a:solidFill>
                  <a:srgbClr val="000000"/>
                </a:solidFill>
                <a:latin typeface="Calibri" pitchFamily="34" charset="0"/>
              </a:rPr>
              <a:t>sublists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 that MUST have it?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2384945" y="3970866"/>
            <a:ext cx="3574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</a:rPr>
              <a:t>Combine!  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What is the complete set of all of the </a:t>
            </a:r>
            <a:r>
              <a:rPr lang="en-US" altLang="en-US" sz="1000" b="0" i="1" dirty="0" err="1" smtClean="0">
                <a:solidFill>
                  <a:srgbClr val="000000"/>
                </a:solidFill>
                <a:latin typeface="Calibri" pitchFamily="34" charset="0"/>
              </a:rPr>
              <a:t>sublists</a:t>
            </a:r>
            <a:r>
              <a:rPr lang="en-US" altLang="en-US" sz="1000" b="0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4" name="Rectangle 47"/>
          <p:cNvSpPr>
            <a:spLocks noChangeArrowheads="1"/>
          </p:cNvSpPr>
          <p:nvPr/>
        </p:nvSpPr>
        <p:spPr bwMode="auto">
          <a:xfrm>
            <a:off x="2798140" y="5705802"/>
            <a:ext cx="3926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2000" b="0" u="sng" dirty="0" smtClean="0">
                <a:latin typeface="Calibri" panose="020F0502020204030204" pitchFamily="34" charset="0"/>
              </a:rPr>
              <a:t>'(25 33 18 115 5)</a:t>
            </a: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0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2789079" y="6220092"/>
            <a:ext cx="4699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(most-multiples   </a:t>
            </a:r>
            <a:r>
              <a:rPr lang="en-US" sz="1600" b="0" u="sng" dirty="0" smtClean="0">
                <a:latin typeface="Calibri" panose="020F0502020204030204" pitchFamily="34" charset="0"/>
              </a:rPr>
              <a:t>'(25 33 18 115 5 6 81 72)</a:t>
            </a: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n-US" altLang="en-US" sz="2000" b="0" dirty="0">
              <a:solidFill>
                <a:srgbClr val="000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95926" y="5161228"/>
            <a:ext cx="244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What do these return?</a:t>
            </a:r>
            <a:endParaRPr lang="en-US" alt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6209313" y="5268962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0543" y="5181600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( 33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18 )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6724445" y="5790468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7095748" y="6326383"/>
            <a:ext cx="593560" cy="2446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391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1"/>
          <p:cNvSpPr>
            <a:spLocks noChangeArrowheads="1"/>
          </p:cNvSpPr>
          <p:nvPr/>
        </p:nvSpPr>
        <p:spPr bwMode="auto">
          <a:xfrm>
            <a:off x="7772400" y="2438400"/>
            <a:ext cx="536575" cy="23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</a:rPr>
              <a:t>Meg O.</a:t>
            </a:r>
            <a:endParaRPr lang="en-US" altLang="en-US" sz="900"/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09888"/>
            <a:ext cx="60340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52959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4400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7692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7910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31"/>
          <p:cNvSpPr>
            <a:spLocks noChangeArrowheads="1"/>
          </p:cNvSpPr>
          <p:nvPr/>
        </p:nvSpPr>
        <p:spPr bwMode="auto">
          <a:xfrm>
            <a:off x="3200400" y="3429000"/>
            <a:ext cx="479425" cy="23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</a:rPr>
              <a:t>Seo P.</a:t>
            </a:r>
            <a:endParaRPr lang="en-US" altLang="en-US" sz="900"/>
          </a:p>
        </p:txBody>
      </p:sp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50434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4962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8295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>
                <a:solidFill>
                  <a:srgbClr val="C00000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82948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82950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82951" name="Line 10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Line 11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Text Box 12"/>
          <p:cNvSpPr txBox="1">
            <a:spLocks noChangeArrowheads="1"/>
          </p:cNvSpPr>
          <p:nvPr/>
        </p:nvSpPr>
        <p:spPr bwMode="auto">
          <a:xfrm>
            <a:off x="244475" y="28098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latin typeface="Geneva" pitchFamily="-112" charset="0"/>
              </a:rPr>
              <a:t>trace.   notrace.</a:t>
            </a:r>
          </a:p>
        </p:txBody>
      </p:sp>
      <p:sp>
        <p:nvSpPr>
          <p:cNvPr id="82954" name="Line 13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Rectangle 14"/>
          <p:cNvSpPr>
            <a:spLocks noChangeArrowheads="1"/>
          </p:cNvSpPr>
          <p:nvPr/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aunt(A,N) :- parent(P,N), sibling(A,P), female(A).</a:t>
            </a:r>
          </a:p>
        </p:txBody>
      </p:sp>
      <p:sp>
        <p:nvSpPr>
          <p:cNvPr id="82956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82957" name="Text Box 16"/>
          <p:cNvSpPr txBox="1">
            <a:spLocks noChangeArrowheads="1"/>
          </p:cNvSpPr>
          <p:nvPr/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Monaco" pitchFamily="-112" charset="0"/>
              </a:rPr>
              <a:t>aunt(A,bart)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83971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83972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83973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83974" name="Line 11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Rectangle 12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83976" name="Text Box 13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3977" name="Rectangle 14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83978" name="Line 15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6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8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Rectangle 19"/>
          <p:cNvSpPr>
            <a:spLocks noChangeArrowheads="1"/>
          </p:cNvSpPr>
          <p:nvPr/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aunt(A,N) :- parent(P,N), sibling(A,P), female(A).</a:t>
            </a:r>
          </a:p>
        </p:txBody>
      </p:sp>
      <p:sp>
        <p:nvSpPr>
          <p:cNvPr id="83982" name="Rectangle 22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</a:p>
        </p:txBody>
      </p:sp>
      <p:grpSp>
        <p:nvGrpSpPr>
          <p:cNvPr id="83983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839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3984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>
                <a:solidFill>
                  <a:srgbClr val="C00000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83985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83986" name="Text Box 16"/>
          <p:cNvSpPr txBox="1">
            <a:spLocks noChangeArrowheads="1"/>
          </p:cNvSpPr>
          <p:nvPr/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Monaco" pitchFamily="-112" charset="0"/>
              </a:rPr>
              <a:t>aunt(A,bart)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84995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84996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84997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84998" name="Line 11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Rectangle 12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85000" name="Text Box 13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5001" name="Rectangle 14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85002" name="Line 15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Line 16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Line 18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Rectangle 19"/>
          <p:cNvSpPr>
            <a:spLocks noChangeArrowheads="1"/>
          </p:cNvSpPr>
          <p:nvPr/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aunt(A,N) :- parent(P,N), sibling(A,P), female(A).</a:t>
            </a:r>
          </a:p>
        </p:txBody>
      </p:sp>
      <p:sp>
        <p:nvSpPr>
          <p:cNvPr id="85006" name="Rectangle 22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</a:p>
        </p:txBody>
      </p:sp>
      <p:sp>
        <p:nvSpPr>
          <p:cNvPr id="85007" name="Rectangle 23"/>
          <p:cNvSpPr>
            <a:spLocks noChangeArrowheads="1"/>
          </p:cNvSpPr>
          <p:nvPr/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gomer</a:t>
            </a:r>
          </a:p>
        </p:txBody>
      </p:sp>
      <p:sp>
        <p:nvSpPr>
          <p:cNvPr id="85008" name="Text Box 24"/>
          <p:cNvSpPr txBox="1">
            <a:spLocks noChangeArrowheads="1"/>
          </p:cNvSpPr>
          <p:nvPr/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sibling(gomer,homer)</a:t>
            </a:r>
          </a:p>
        </p:txBody>
      </p:sp>
      <p:sp>
        <p:nvSpPr>
          <p:cNvPr id="85009" name="Rectangle 25"/>
          <p:cNvSpPr>
            <a:spLocks noChangeArrowheads="1"/>
          </p:cNvSpPr>
          <p:nvPr/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85010" name="Text Box 26"/>
          <p:cNvSpPr txBox="1">
            <a:spLocks noChangeArrowheads="1"/>
          </p:cNvSpPr>
          <p:nvPr/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5011" name="Rectangle 27"/>
          <p:cNvSpPr>
            <a:spLocks noChangeArrowheads="1"/>
          </p:cNvSpPr>
          <p:nvPr/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85012" name="Line 28"/>
          <p:cNvSpPr>
            <a:spLocks noChangeShapeType="1"/>
          </p:cNvSpPr>
          <p:nvPr/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13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850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5014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>
                <a:solidFill>
                  <a:srgbClr val="C00000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85015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85016" name="Text Box 16"/>
          <p:cNvSpPr txBox="1">
            <a:spLocks noChangeArrowheads="1"/>
          </p:cNvSpPr>
          <p:nvPr/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Monaco" pitchFamily="-112" charset="0"/>
              </a:rPr>
              <a:t>aunt(A,bart)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86019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86020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86021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86022" name="Line 11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12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86024" name="Text Box 13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6025" name="Rectangle 14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86026" name="Line 15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6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Line 18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Rectangle 19"/>
          <p:cNvSpPr>
            <a:spLocks noChangeArrowheads="1"/>
          </p:cNvSpPr>
          <p:nvPr/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aunt(A,N) :- parent(P,N), sibling(A,P), female(A).</a:t>
            </a:r>
          </a:p>
        </p:txBody>
      </p:sp>
      <p:sp>
        <p:nvSpPr>
          <p:cNvPr id="86030" name="Rectangle 22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</a:p>
        </p:txBody>
      </p:sp>
      <p:sp>
        <p:nvSpPr>
          <p:cNvPr id="86031" name="Rectangle 23"/>
          <p:cNvSpPr>
            <a:spLocks noChangeArrowheads="1"/>
          </p:cNvSpPr>
          <p:nvPr/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gomer</a:t>
            </a:r>
          </a:p>
        </p:txBody>
      </p:sp>
      <p:sp>
        <p:nvSpPr>
          <p:cNvPr id="86032" name="Text Box 24"/>
          <p:cNvSpPr txBox="1">
            <a:spLocks noChangeArrowheads="1"/>
          </p:cNvSpPr>
          <p:nvPr/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sibling(gomer,homer)</a:t>
            </a:r>
          </a:p>
        </p:txBody>
      </p:sp>
      <p:sp>
        <p:nvSpPr>
          <p:cNvPr id="86033" name="Rectangle 25"/>
          <p:cNvSpPr>
            <a:spLocks noChangeArrowheads="1"/>
          </p:cNvSpPr>
          <p:nvPr/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86034" name="Text Box 26"/>
          <p:cNvSpPr txBox="1">
            <a:spLocks noChangeArrowheads="1"/>
          </p:cNvSpPr>
          <p:nvPr/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6035" name="Rectangle 27"/>
          <p:cNvSpPr>
            <a:spLocks noChangeArrowheads="1"/>
          </p:cNvSpPr>
          <p:nvPr/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86036" name="Line 28"/>
          <p:cNvSpPr>
            <a:spLocks noChangeShapeType="1"/>
          </p:cNvSpPr>
          <p:nvPr/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Text Box 29"/>
          <p:cNvSpPr txBox="1">
            <a:spLocks noChangeArrowheads="1"/>
          </p:cNvSpPr>
          <p:nvPr/>
        </p:nvSpPr>
        <p:spPr bwMode="auto">
          <a:xfrm>
            <a:off x="1038225" y="6308725"/>
            <a:ext cx="749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 (fails)</a:t>
            </a:r>
          </a:p>
        </p:txBody>
      </p:sp>
      <p:sp>
        <p:nvSpPr>
          <p:cNvPr id="86038" name="Line 30"/>
          <p:cNvSpPr>
            <a:spLocks noChangeShapeType="1"/>
          </p:cNvSpPr>
          <p:nvPr/>
        </p:nvSpPr>
        <p:spPr bwMode="auto">
          <a:xfrm>
            <a:off x="381000" y="4875213"/>
            <a:ext cx="319088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9" name="Text Box 31"/>
          <p:cNvSpPr txBox="1">
            <a:spLocks noChangeArrowheads="1"/>
          </p:cNvSpPr>
          <p:nvPr/>
        </p:nvSpPr>
        <p:spPr bwMode="auto">
          <a:xfrm>
            <a:off x="747713" y="613092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female(gomer) ?</a:t>
            </a:r>
          </a:p>
        </p:txBody>
      </p:sp>
      <p:grpSp>
        <p:nvGrpSpPr>
          <p:cNvPr id="86040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860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6041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>
                <a:solidFill>
                  <a:srgbClr val="C00000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86042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86043" name="Text Box 16"/>
          <p:cNvSpPr txBox="1">
            <a:spLocks noChangeArrowheads="1"/>
          </p:cNvSpPr>
          <p:nvPr/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Monaco" pitchFamily="-112" charset="0"/>
              </a:rPr>
              <a:t>aunt(A,bart)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87043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87044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87045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87046" name="Line 11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Rectangle 12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87048" name="Text Box 13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7049" name="Rectangle 14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87050" name="Line 15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Line 16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Line 18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Rectangle 19"/>
          <p:cNvSpPr>
            <a:spLocks noChangeArrowheads="1"/>
          </p:cNvSpPr>
          <p:nvPr/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aunt(A,N) :- parent(P,N), sibling(A,P), female(A).</a:t>
            </a:r>
          </a:p>
        </p:txBody>
      </p:sp>
      <p:sp>
        <p:nvSpPr>
          <p:cNvPr id="87054" name="Rectangle 22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</a:p>
        </p:txBody>
      </p:sp>
      <p:sp>
        <p:nvSpPr>
          <p:cNvPr id="87055" name="Rectangle 23"/>
          <p:cNvSpPr>
            <a:spLocks noChangeArrowheads="1"/>
          </p:cNvSpPr>
          <p:nvPr/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gomer</a:t>
            </a:r>
          </a:p>
        </p:txBody>
      </p:sp>
      <p:sp>
        <p:nvSpPr>
          <p:cNvPr id="87056" name="Text Box 24"/>
          <p:cNvSpPr txBox="1">
            <a:spLocks noChangeArrowheads="1"/>
          </p:cNvSpPr>
          <p:nvPr/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sibling(gomer,homer)</a:t>
            </a:r>
          </a:p>
        </p:txBody>
      </p:sp>
      <p:sp>
        <p:nvSpPr>
          <p:cNvPr id="87057" name="Rectangle 25"/>
          <p:cNvSpPr>
            <a:spLocks noChangeArrowheads="1"/>
          </p:cNvSpPr>
          <p:nvPr/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87058" name="Text Box 26"/>
          <p:cNvSpPr txBox="1">
            <a:spLocks noChangeArrowheads="1"/>
          </p:cNvSpPr>
          <p:nvPr/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7059" name="Rectangle 27"/>
          <p:cNvSpPr>
            <a:spLocks noChangeArrowheads="1"/>
          </p:cNvSpPr>
          <p:nvPr/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87060" name="Line 28"/>
          <p:cNvSpPr>
            <a:spLocks noChangeShapeType="1"/>
          </p:cNvSpPr>
          <p:nvPr/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Text Box 29"/>
          <p:cNvSpPr txBox="1">
            <a:spLocks noChangeArrowheads="1"/>
          </p:cNvSpPr>
          <p:nvPr/>
        </p:nvSpPr>
        <p:spPr bwMode="auto">
          <a:xfrm>
            <a:off x="1038225" y="6308725"/>
            <a:ext cx="749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 (fails)</a:t>
            </a:r>
          </a:p>
        </p:txBody>
      </p:sp>
      <p:sp>
        <p:nvSpPr>
          <p:cNvPr id="87062" name="Line 30"/>
          <p:cNvSpPr>
            <a:spLocks noChangeShapeType="1"/>
          </p:cNvSpPr>
          <p:nvPr/>
        </p:nvSpPr>
        <p:spPr bwMode="auto">
          <a:xfrm>
            <a:off x="381000" y="4875213"/>
            <a:ext cx="319088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Text Box 31"/>
          <p:cNvSpPr txBox="1">
            <a:spLocks noChangeArrowheads="1"/>
          </p:cNvSpPr>
          <p:nvPr/>
        </p:nvSpPr>
        <p:spPr bwMode="auto">
          <a:xfrm>
            <a:off x="747713" y="613092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female(gomer) ?</a:t>
            </a:r>
          </a:p>
        </p:txBody>
      </p:sp>
      <p:sp>
        <p:nvSpPr>
          <p:cNvPr id="87064" name="Line 32"/>
          <p:cNvSpPr>
            <a:spLocks noChangeShapeType="1"/>
          </p:cNvSpPr>
          <p:nvPr/>
        </p:nvSpPr>
        <p:spPr bwMode="auto">
          <a:xfrm flipV="1">
            <a:off x="2074863" y="4976813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5" name="Text Box 33"/>
          <p:cNvSpPr txBox="1">
            <a:spLocks noChangeArrowheads="1"/>
          </p:cNvSpPr>
          <p:nvPr/>
        </p:nvSpPr>
        <p:spPr bwMode="auto">
          <a:xfrm>
            <a:off x="2233613" y="5684838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grpSp>
        <p:nvGrpSpPr>
          <p:cNvPr id="87066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8707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07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7067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>
                <a:solidFill>
                  <a:srgbClr val="C00000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87068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87069" name="Text Box 16"/>
          <p:cNvSpPr txBox="1">
            <a:spLocks noChangeArrowheads="1"/>
          </p:cNvSpPr>
          <p:nvPr/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Monaco" pitchFamily="-112" charset="0"/>
              </a:rPr>
              <a:t>aunt(A,bart)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88067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88068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88069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Rectangle 12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88072" name="Text Box 13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8073" name="Rectangle 14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88074" name="Line 15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Line 16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Line 18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Rectangle 19"/>
          <p:cNvSpPr>
            <a:spLocks noChangeArrowheads="1"/>
          </p:cNvSpPr>
          <p:nvPr/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aunt(A,N) :- parent(P,N), sibling(A,P), female(A).</a:t>
            </a:r>
          </a:p>
        </p:txBody>
      </p:sp>
      <p:sp>
        <p:nvSpPr>
          <p:cNvPr id="88078" name="Rectangle 22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</a:p>
        </p:txBody>
      </p:sp>
      <p:sp>
        <p:nvSpPr>
          <p:cNvPr id="88079" name="Rectangle 23"/>
          <p:cNvSpPr>
            <a:spLocks noChangeArrowheads="1"/>
          </p:cNvSpPr>
          <p:nvPr/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gomer</a:t>
            </a:r>
          </a:p>
        </p:txBody>
      </p:sp>
      <p:sp>
        <p:nvSpPr>
          <p:cNvPr id="88080" name="Text Box 24"/>
          <p:cNvSpPr txBox="1">
            <a:spLocks noChangeArrowheads="1"/>
          </p:cNvSpPr>
          <p:nvPr/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sibling(gomer,homer)</a:t>
            </a:r>
          </a:p>
        </p:txBody>
      </p:sp>
      <p:sp>
        <p:nvSpPr>
          <p:cNvPr id="88081" name="Rectangle 25"/>
          <p:cNvSpPr>
            <a:spLocks noChangeArrowheads="1"/>
          </p:cNvSpPr>
          <p:nvPr/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88082" name="Text Box 26"/>
          <p:cNvSpPr txBox="1">
            <a:spLocks noChangeArrowheads="1"/>
          </p:cNvSpPr>
          <p:nvPr/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8083" name="Rectangle 27"/>
          <p:cNvSpPr>
            <a:spLocks noChangeArrowheads="1"/>
          </p:cNvSpPr>
          <p:nvPr/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88084" name="Line 28"/>
          <p:cNvSpPr>
            <a:spLocks noChangeShapeType="1"/>
          </p:cNvSpPr>
          <p:nvPr/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Text Box 29"/>
          <p:cNvSpPr txBox="1">
            <a:spLocks noChangeArrowheads="1"/>
          </p:cNvSpPr>
          <p:nvPr/>
        </p:nvSpPr>
        <p:spPr bwMode="auto">
          <a:xfrm>
            <a:off x="1038225" y="6308725"/>
            <a:ext cx="749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 (fails)</a:t>
            </a:r>
          </a:p>
        </p:txBody>
      </p:sp>
      <p:sp>
        <p:nvSpPr>
          <p:cNvPr id="88086" name="Line 30"/>
          <p:cNvSpPr>
            <a:spLocks noChangeShapeType="1"/>
          </p:cNvSpPr>
          <p:nvPr/>
        </p:nvSpPr>
        <p:spPr bwMode="auto">
          <a:xfrm>
            <a:off x="381000" y="4875213"/>
            <a:ext cx="319088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Text Box 31"/>
          <p:cNvSpPr txBox="1">
            <a:spLocks noChangeArrowheads="1"/>
          </p:cNvSpPr>
          <p:nvPr/>
        </p:nvSpPr>
        <p:spPr bwMode="auto">
          <a:xfrm>
            <a:off x="747713" y="613092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female(gomer) ?</a:t>
            </a:r>
          </a:p>
        </p:txBody>
      </p:sp>
      <p:sp>
        <p:nvSpPr>
          <p:cNvPr id="88088" name="Line 32"/>
          <p:cNvSpPr>
            <a:spLocks noChangeShapeType="1"/>
          </p:cNvSpPr>
          <p:nvPr/>
        </p:nvSpPr>
        <p:spPr bwMode="auto">
          <a:xfrm flipV="1">
            <a:off x="2074863" y="4976813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Text Box 33"/>
          <p:cNvSpPr txBox="1">
            <a:spLocks noChangeArrowheads="1"/>
          </p:cNvSpPr>
          <p:nvPr/>
        </p:nvSpPr>
        <p:spPr bwMode="auto">
          <a:xfrm>
            <a:off x="2233613" y="5684838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88090" name="Text Box 34"/>
          <p:cNvSpPr txBox="1">
            <a:spLocks noChangeArrowheads="1"/>
          </p:cNvSpPr>
          <p:nvPr/>
        </p:nvSpPr>
        <p:spPr bwMode="auto">
          <a:xfrm>
            <a:off x="2484438" y="474027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sp>
        <p:nvSpPr>
          <p:cNvPr id="88091" name="Text Box 35"/>
          <p:cNvSpPr txBox="1">
            <a:spLocks noChangeArrowheads="1"/>
          </p:cNvSpPr>
          <p:nvPr/>
        </p:nvSpPr>
        <p:spPr bwMode="auto">
          <a:xfrm>
            <a:off x="2898775" y="49244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grpSp>
        <p:nvGrpSpPr>
          <p:cNvPr id="88092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8809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09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8093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>
                <a:solidFill>
                  <a:srgbClr val="C00000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88094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88095" name="Text Box 16"/>
          <p:cNvSpPr txBox="1">
            <a:spLocks noChangeArrowheads="1"/>
          </p:cNvSpPr>
          <p:nvPr/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Monaco" pitchFamily="-112" charset="0"/>
              </a:rPr>
              <a:t>aunt(A,bart)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89091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89092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89093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89094" name="Line 11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Rectangle 12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89096" name="Text Box 13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9097" name="Rectangle 14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89098" name="Line 15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Line 16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Line 18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1" name="Rectangle 19"/>
          <p:cNvSpPr>
            <a:spLocks noChangeArrowheads="1"/>
          </p:cNvSpPr>
          <p:nvPr/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aunt(A,N) :- parent(P,N), sibling(A,P), female(A).</a:t>
            </a:r>
          </a:p>
        </p:txBody>
      </p:sp>
      <p:sp>
        <p:nvSpPr>
          <p:cNvPr id="89102" name="Rectangle 22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</a:p>
        </p:txBody>
      </p:sp>
      <p:sp>
        <p:nvSpPr>
          <p:cNvPr id="89103" name="Rectangle 23"/>
          <p:cNvSpPr>
            <a:spLocks noChangeArrowheads="1"/>
          </p:cNvSpPr>
          <p:nvPr/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gomer</a:t>
            </a:r>
          </a:p>
        </p:txBody>
      </p:sp>
      <p:sp>
        <p:nvSpPr>
          <p:cNvPr id="89104" name="Text Box 24"/>
          <p:cNvSpPr txBox="1">
            <a:spLocks noChangeArrowheads="1"/>
          </p:cNvSpPr>
          <p:nvPr/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sibling(gomer,homer)</a:t>
            </a:r>
          </a:p>
        </p:txBody>
      </p:sp>
      <p:sp>
        <p:nvSpPr>
          <p:cNvPr id="89105" name="Rectangle 25"/>
          <p:cNvSpPr>
            <a:spLocks noChangeArrowheads="1"/>
          </p:cNvSpPr>
          <p:nvPr/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89106" name="Text Box 26"/>
          <p:cNvSpPr txBox="1">
            <a:spLocks noChangeArrowheads="1"/>
          </p:cNvSpPr>
          <p:nvPr/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9107" name="Rectangle 27"/>
          <p:cNvSpPr>
            <a:spLocks noChangeArrowheads="1"/>
          </p:cNvSpPr>
          <p:nvPr/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89108" name="Line 28"/>
          <p:cNvSpPr>
            <a:spLocks noChangeShapeType="1"/>
          </p:cNvSpPr>
          <p:nvPr/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Text Box 29"/>
          <p:cNvSpPr txBox="1">
            <a:spLocks noChangeArrowheads="1"/>
          </p:cNvSpPr>
          <p:nvPr/>
        </p:nvSpPr>
        <p:spPr bwMode="auto">
          <a:xfrm>
            <a:off x="1038225" y="6308725"/>
            <a:ext cx="749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 (fails)</a:t>
            </a:r>
          </a:p>
        </p:txBody>
      </p:sp>
      <p:sp>
        <p:nvSpPr>
          <p:cNvPr id="89110" name="Line 30"/>
          <p:cNvSpPr>
            <a:spLocks noChangeShapeType="1"/>
          </p:cNvSpPr>
          <p:nvPr/>
        </p:nvSpPr>
        <p:spPr bwMode="auto">
          <a:xfrm>
            <a:off x="381000" y="4875213"/>
            <a:ext cx="319088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Text Box 31"/>
          <p:cNvSpPr txBox="1">
            <a:spLocks noChangeArrowheads="1"/>
          </p:cNvSpPr>
          <p:nvPr/>
        </p:nvSpPr>
        <p:spPr bwMode="auto">
          <a:xfrm>
            <a:off x="747713" y="613092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female(gomer) ?</a:t>
            </a:r>
          </a:p>
        </p:txBody>
      </p:sp>
      <p:sp>
        <p:nvSpPr>
          <p:cNvPr id="89112" name="Line 32"/>
          <p:cNvSpPr>
            <a:spLocks noChangeShapeType="1"/>
          </p:cNvSpPr>
          <p:nvPr/>
        </p:nvSpPr>
        <p:spPr bwMode="auto">
          <a:xfrm flipV="1">
            <a:off x="2074863" y="4976813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Text Box 33"/>
          <p:cNvSpPr txBox="1">
            <a:spLocks noChangeArrowheads="1"/>
          </p:cNvSpPr>
          <p:nvPr/>
        </p:nvSpPr>
        <p:spPr bwMode="auto">
          <a:xfrm>
            <a:off x="2233613" y="5684838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89114" name="Text Box 34"/>
          <p:cNvSpPr txBox="1">
            <a:spLocks noChangeArrowheads="1"/>
          </p:cNvSpPr>
          <p:nvPr/>
        </p:nvSpPr>
        <p:spPr bwMode="auto">
          <a:xfrm>
            <a:off x="2484438" y="474027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sp>
        <p:nvSpPr>
          <p:cNvPr id="89115" name="Text Box 35"/>
          <p:cNvSpPr txBox="1">
            <a:spLocks noChangeArrowheads="1"/>
          </p:cNvSpPr>
          <p:nvPr/>
        </p:nvSpPr>
        <p:spPr bwMode="auto">
          <a:xfrm>
            <a:off x="2898775" y="49244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89116" name="Text Box 36"/>
          <p:cNvSpPr txBox="1">
            <a:spLocks noChangeArrowheads="1"/>
          </p:cNvSpPr>
          <p:nvPr/>
        </p:nvSpPr>
        <p:spPr bwMode="auto">
          <a:xfrm>
            <a:off x="2717800" y="334168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parents?</a:t>
            </a:r>
          </a:p>
        </p:txBody>
      </p:sp>
      <p:sp>
        <p:nvSpPr>
          <p:cNvPr id="89117" name="Text Box 37"/>
          <p:cNvSpPr txBox="1">
            <a:spLocks noChangeArrowheads="1"/>
          </p:cNvSpPr>
          <p:nvPr/>
        </p:nvSpPr>
        <p:spPr bwMode="auto">
          <a:xfrm>
            <a:off x="2557463" y="3470275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parent(marge,bart)</a:t>
            </a:r>
          </a:p>
        </p:txBody>
      </p:sp>
      <p:sp>
        <p:nvSpPr>
          <p:cNvPr id="89118" name="Text Box 38"/>
          <p:cNvSpPr txBox="1">
            <a:spLocks noChangeArrowheads="1"/>
          </p:cNvSpPr>
          <p:nvPr/>
        </p:nvSpPr>
        <p:spPr bwMode="auto">
          <a:xfrm>
            <a:off x="2662238" y="3638550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89119" name="Text Box 39"/>
          <p:cNvSpPr txBox="1">
            <a:spLocks noChangeArrowheads="1"/>
          </p:cNvSpPr>
          <p:nvPr/>
        </p:nvSpPr>
        <p:spPr bwMode="auto">
          <a:xfrm>
            <a:off x="2909888" y="417036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89120" name="Rectangle 40"/>
          <p:cNvSpPr>
            <a:spLocks noChangeArrowheads="1"/>
          </p:cNvSpPr>
          <p:nvPr/>
        </p:nvSpPr>
        <p:spPr bwMode="auto">
          <a:xfrm>
            <a:off x="3200400" y="38020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89121" name="Line 41"/>
          <p:cNvSpPr>
            <a:spLocks noChangeShapeType="1"/>
          </p:cNvSpPr>
          <p:nvPr/>
        </p:nvSpPr>
        <p:spPr bwMode="auto">
          <a:xfrm flipV="1">
            <a:off x="2778125" y="3870325"/>
            <a:ext cx="306388" cy="78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122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8912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12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9123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>
                <a:solidFill>
                  <a:srgbClr val="C00000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89124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89125" name="Text Box 16"/>
          <p:cNvSpPr txBox="1">
            <a:spLocks noChangeArrowheads="1"/>
          </p:cNvSpPr>
          <p:nvPr/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Monaco" pitchFamily="-112" charset="0"/>
              </a:rPr>
              <a:t>aunt(A,bart)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/>
          <p:cNvSpPr txBox="1">
            <a:spLocks noChangeArrowheads="1"/>
          </p:cNvSpPr>
          <p:nvPr/>
        </p:nvSpPr>
        <p:spPr bwMode="auto">
          <a:xfrm>
            <a:off x="277813" y="3030538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parent(P,N)</a:t>
            </a:r>
          </a:p>
        </p:txBody>
      </p:sp>
      <p:sp>
        <p:nvSpPr>
          <p:cNvPr id="90115" name="Text Box 8"/>
          <p:cNvSpPr txBox="1">
            <a:spLocks noChangeArrowheads="1"/>
          </p:cNvSpPr>
          <p:nvPr/>
        </p:nvSpPr>
        <p:spPr bwMode="auto">
          <a:xfrm>
            <a:off x="196850" y="4413250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sibling(A,P)</a:t>
            </a:r>
          </a:p>
        </p:txBody>
      </p:sp>
      <p:sp>
        <p:nvSpPr>
          <p:cNvPr id="90116" name="Text Box 9"/>
          <p:cNvSpPr txBox="1">
            <a:spLocks noChangeArrowheads="1"/>
          </p:cNvSpPr>
          <p:nvPr/>
        </p:nvSpPr>
        <p:spPr bwMode="auto">
          <a:xfrm>
            <a:off x="758825" y="5865813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Monaco" pitchFamily="-112" charset="0"/>
              </a:rPr>
              <a:t>female(A)</a:t>
            </a:r>
          </a:p>
        </p:txBody>
      </p:sp>
      <p:sp>
        <p:nvSpPr>
          <p:cNvPr id="90117" name="Text Box 10"/>
          <p:cNvSpPr txBox="1">
            <a:spLocks noChangeArrowheads="1"/>
          </p:cNvSpPr>
          <p:nvPr/>
        </p:nvSpPr>
        <p:spPr bwMode="auto">
          <a:xfrm>
            <a:off x="631825" y="3492500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parent(homer,bart)</a:t>
            </a:r>
          </a:p>
        </p:txBody>
      </p:sp>
      <p:sp>
        <p:nvSpPr>
          <p:cNvPr id="90118" name="Line 11"/>
          <p:cNvSpPr>
            <a:spLocks noChangeShapeType="1"/>
          </p:cNvSpPr>
          <p:nvPr/>
        </p:nvSpPr>
        <p:spPr bwMode="auto">
          <a:xfrm flipH="1">
            <a:off x="1852613" y="2416175"/>
            <a:ext cx="2020887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12"/>
          <p:cNvSpPr>
            <a:spLocks noChangeArrowheads="1"/>
          </p:cNvSpPr>
          <p:nvPr/>
        </p:nvSpPr>
        <p:spPr bwMode="auto">
          <a:xfrm>
            <a:off x="611188" y="3338513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parent?</a:t>
            </a:r>
          </a:p>
        </p:txBody>
      </p:sp>
      <p:sp>
        <p:nvSpPr>
          <p:cNvPr id="90120" name="Text Box 13"/>
          <p:cNvSpPr txBox="1">
            <a:spLocks noChangeArrowheads="1"/>
          </p:cNvSpPr>
          <p:nvPr/>
        </p:nvSpPr>
        <p:spPr bwMode="auto">
          <a:xfrm>
            <a:off x="720725" y="366077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0121" name="Rectangle 14"/>
          <p:cNvSpPr>
            <a:spLocks noChangeArrowheads="1"/>
          </p:cNvSpPr>
          <p:nvPr/>
        </p:nvSpPr>
        <p:spPr bwMode="auto">
          <a:xfrm>
            <a:off x="1258888" y="3824288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90122" name="Line 15"/>
          <p:cNvSpPr>
            <a:spLocks noChangeShapeType="1"/>
          </p:cNvSpPr>
          <p:nvPr/>
        </p:nvSpPr>
        <p:spPr bwMode="auto">
          <a:xfrm>
            <a:off x="1825625" y="3230563"/>
            <a:ext cx="663257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6"/>
          <p:cNvSpPr>
            <a:spLocks noChangeShapeType="1"/>
          </p:cNvSpPr>
          <p:nvPr/>
        </p:nvSpPr>
        <p:spPr bwMode="auto">
          <a:xfrm>
            <a:off x="1858963" y="4597400"/>
            <a:ext cx="662305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Line 18"/>
          <p:cNvSpPr>
            <a:spLocks noChangeShapeType="1"/>
          </p:cNvSpPr>
          <p:nvPr/>
        </p:nvSpPr>
        <p:spPr bwMode="auto">
          <a:xfrm>
            <a:off x="2082800" y="6043613"/>
            <a:ext cx="64516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Rectangle 19"/>
          <p:cNvSpPr>
            <a:spLocks noChangeArrowheads="1"/>
          </p:cNvSpPr>
          <p:nvPr/>
        </p:nvSpPr>
        <p:spPr bwMode="auto">
          <a:xfrm>
            <a:off x="1123950" y="2103438"/>
            <a:ext cx="704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  <a:latin typeface="Courier New" pitchFamily="1" charset="0"/>
              </a:rPr>
              <a:t>aunt(A,N) :- parent(P,N), sibling(A,P), female(A).</a:t>
            </a:r>
          </a:p>
        </p:txBody>
      </p:sp>
      <p:sp>
        <p:nvSpPr>
          <p:cNvPr id="90126" name="Rectangle 22"/>
          <p:cNvSpPr>
            <a:spLocks noChangeArrowheads="1"/>
          </p:cNvSpPr>
          <p:nvPr/>
        </p:nvSpPr>
        <p:spPr bwMode="auto">
          <a:xfrm>
            <a:off x="2952750" y="2655888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</a:p>
        </p:txBody>
      </p:sp>
      <p:sp>
        <p:nvSpPr>
          <p:cNvPr id="90127" name="Rectangle 23"/>
          <p:cNvSpPr>
            <a:spLocks noChangeArrowheads="1"/>
          </p:cNvSpPr>
          <p:nvPr/>
        </p:nvSpPr>
        <p:spPr bwMode="auto">
          <a:xfrm>
            <a:off x="1249363" y="53625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gomer</a:t>
            </a:r>
          </a:p>
        </p:txBody>
      </p:sp>
      <p:sp>
        <p:nvSpPr>
          <p:cNvPr id="90128" name="Text Box 24"/>
          <p:cNvSpPr txBox="1">
            <a:spLocks noChangeArrowheads="1"/>
          </p:cNvSpPr>
          <p:nvPr/>
        </p:nvSpPr>
        <p:spPr bwMode="auto">
          <a:xfrm>
            <a:off x="552450" y="4875213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sibling(gomer,homer)</a:t>
            </a:r>
          </a:p>
        </p:txBody>
      </p:sp>
      <p:sp>
        <p:nvSpPr>
          <p:cNvPr id="90129" name="Rectangle 25"/>
          <p:cNvSpPr>
            <a:spLocks noChangeArrowheads="1"/>
          </p:cNvSpPr>
          <p:nvPr/>
        </p:nvSpPr>
        <p:spPr bwMode="auto">
          <a:xfrm>
            <a:off x="561975" y="4729163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90130" name="Text Box 26"/>
          <p:cNvSpPr txBox="1">
            <a:spLocks noChangeArrowheads="1"/>
          </p:cNvSpPr>
          <p:nvPr/>
        </p:nvSpPr>
        <p:spPr bwMode="auto">
          <a:xfrm>
            <a:off x="706438" y="5051425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0131" name="Rectangle 27"/>
          <p:cNvSpPr>
            <a:spLocks noChangeArrowheads="1"/>
          </p:cNvSpPr>
          <p:nvPr/>
        </p:nvSpPr>
        <p:spPr bwMode="auto">
          <a:xfrm>
            <a:off x="1252538" y="5222875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homer</a:t>
            </a:r>
          </a:p>
        </p:txBody>
      </p:sp>
      <p:sp>
        <p:nvSpPr>
          <p:cNvPr id="90132" name="Line 28"/>
          <p:cNvSpPr>
            <a:spLocks noChangeShapeType="1"/>
          </p:cNvSpPr>
          <p:nvPr/>
        </p:nvSpPr>
        <p:spPr bwMode="auto">
          <a:xfrm flipH="1">
            <a:off x="398463" y="3460750"/>
            <a:ext cx="36512" cy="92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Text Box 29"/>
          <p:cNvSpPr txBox="1">
            <a:spLocks noChangeArrowheads="1"/>
          </p:cNvSpPr>
          <p:nvPr/>
        </p:nvSpPr>
        <p:spPr bwMode="auto">
          <a:xfrm>
            <a:off x="1038225" y="6308725"/>
            <a:ext cx="749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 (fails)</a:t>
            </a:r>
          </a:p>
        </p:txBody>
      </p:sp>
      <p:sp>
        <p:nvSpPr>
          <p:cNvPr id="90134" name="Line 30"/>
          <p:cNvSpPr>
            <a:spLocks noChangeShapeType="1"/>
          </p:cNvSpPr>
          <p:nvPr/>
        </p:nvSpPr>
        <p:spPr bwMode="auto">
          <a:xfrm>
            <a:off x="381000" y="4875213"/>
            <a:ext cx="319088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Text Box 31"/>
          <p:cNvSpPr txBox="1">
            <a:spLocks noChangeArrowheads="1"/>
          </p:cNvSpPr>
          <p:nvPr/>
        </p:nvSpPr>
        <p:spPr bwMode="auto">
          <a:xfrm>
            <a:off x="747713" y="613092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female(gomer) ?</a:t>
            </a:r>
          </a:p>
        </p:txBody>
      </p:sp>
      <p:sp>
        <p:nvSpPr>
          <p:cNvPr id="90136" name="Line 32"/>
          <p:cNvSpPr>
            <a:spLocks noChangeShapeType="1"/>
          </p:cNvSpPr>
          <p:nvPr/>
        </p:nvSpPr>
        <p:spPr bwMode="auto">
          <a:xfrm flipV="1">
            <a:off x="2074863" y="4976813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Text Box 33"/>
          <p:cNvSpPr txBox="1">
            <a:spLocks noChangeArrowheads="1"/>
          </p:cNvSpPr>
          <p:nvPr/>
        </p:nvSpPr>
        <p:spPr bwMode="auto">
          <a:xfrm>
            <a:off x="2233613" y="5684838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90138" name="Text Box 34"/>
          <p:cNvSpPr txBox="1">
            <a:spLocks noChangeArrowheads="1"/>
          </p:cNvSpPr>
          <p:nvPr/>
        </p:nvSpPr>
        <p:spPr bwMode="auto">
          <a:xfrm>
            <a:off x="2484438" y="4740275"/>
            <a:ext cx="132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siblings?</a:t>
            </a:r>
          </a:p>
        </p:txBody>
      </p:sp>
      <p:sp>
        <p:nvSpPr>
          <p:cNvPr id="90139" name="Text Box 35"/>
          <p:cNvSpPr txBox="1">
            <a:spLocks noChangeArrowheads="1"/>
          </p:cNvSpPr>
          <p:nvPr/>
        </p:nvSpPr>
        <p:spPr bwMode="auto">
          <a:xfrm>
            <a:off x="2898775" y="4924425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NO</a:t>
            </a:r>
          </a:p>
        </p:txBody>
      </p:sp>
      <p:sp>
        <p:nvSpPr>
          <p:cNvPr id="90140" name="Text Box 36"/>
          <p:cNvSpPr txBox="1">
            <a:spLocks noChangeArrowheads="1"/>
          </p:cNvSpPr>
          <p:nvPr/>
        </p:nvSpPr>
        <p:spPr bwMode="auto">
          <a:xfrm>
            <a:off x="2717800" y="3341688"/>
            <a:ext cx="125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other parents?</a:t>
            </a:r>
          </a:p>
        </p:txBody>
      </p:sp>
      <p:sp>
        <p:nvSpPr>
          <p:cNvPr id="90141" name="Text Box 37"/>
          <p:cNvSpPr txBox="1">
            <a:spLocks noChangeArrowheads="1"/>
          </p:cNvSpPr>
          <p:nvPr/>
        </p:nvSpPr>
        <p:spPr bwMode="auto">
          <a:xfrm>
            <a:off x="2557463" y="3470275"/>
            <a:ext cx="155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parent(marge,bart)</a:t>
            </a:r>
          </a:p>
        </p:txBody>
      </p:sp>
      <p:sp>
        <p:nvSpPr>
          <p:cNvPr id="90142" name="Text Box 38"/>
          <p:cNvSpPr txBox="1">
            <a:spLocks noChangeArrowheads="1"/>
          </p:cNvSpPr>
          <p:nvPr/>
        </p:nvSpPr>
        <p:spPr bwMode="auto">
          <a:xfrm>
            <a:off x="2662238" y="3638550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0143" name="Text Box 39"/>
          <p:cNvSpPr txBox="1">
            <a:spLocks noChangeArrowheads="1"/>
          </p:cNvSpPr>
          <p:nvPr/>
        </p:nvSpPr>
        <p:spPr bwMode="auto">
          <a:xfrm>
            <a:off x="2909888" y="4170363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backtrack!</a:t>
            </a:r>
          </a:p>
        </p:txBody>
      </p:sp>
      <p:sp>
        <p:nvSpPr>
          <p:cNvPr id="90144" name="Rectangle 40"/>
          <p:cNvSpPr>
            <a:spLocks noChangeArrowheads="1"/>
          </p:cNvSpPr>
          <p:nvPr/>
        </p:nvSpPr>
        <p:spPr bwMode="auto">
          <a:xfrm>
            <a:off x="3200400" y="38020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90145" name="Line 41"/>
          <p:cNvSpPr>
            <a:spLocks noChangeShapeType="1"/>
          </p:cNvSpPr>
          <p:nvPr/>
        </p:nvSpPr>
        <p:spPr bwMode="auto">
          <a:xfrm flipV="1">
            <a:off x="2778125" y="3870325"/>
            <a:ext cx="306388" cy="78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Rectangle 42"/>
          <p:cNvSpPr>
            <a:spLocks noChangeArrowheads="1"/>
          </p:cNvSpPr>
          <p:nvPr/>
        </p:nvSpPr>
        <p:spPr bwMode="auto">
          <a:xfrm>
            <a:off x="4965700" y="5387975"/>
            <a:ext cx="79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A = glum</a:t>
            </a:r>
          </a:p>
        </p:txBody>
      </p:sp>
      <p:sp>
        <p:nvSpPr>
          <p:cNvPr id="90147" name="Text Box 43"/>
          <p:cNvSpPr txBox="1">
            <a:spLocks noChangeArrowheads="1"/>
          </p:cNvSpPr>
          <p:nvPr/>
        </p:nvSpPr>
        <p:spPr bwMode="auto">
          <a:xfrm>
            <a:off x="4268788" y="4876800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rgbClr val="0000FF"/>
                </a:solidFill>
                <a:latin typeface="Monaco" pitchFamily="-112" charset="0"/>
              </a:rPr>
              <a:t>sibling(glum, marge)</a:t>
            </a:r>
          </a:p>
        </p:txBody>
      </p:sp>
      <p:sp>
        <p:nvSpPr>
          <p:cNvPr id="90148" name="Rectangle 44"/>
          <p:cNvSpPr>
            <a:spLocks noChangeArrowheads="1"/>
          </p:cNvSpPr>
          <p:nvPr/>
        </p:nvSpPr>
        <p:spPr bwMode="auto">
          <a:xfrm>
            <a:off x="4270375" y="4730750"/>
            <a:ext cx="163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is there a sibling?</a:t>
            </a:r>
          </a:p>
        </p:txBody>
      </p:sp>
      <p:sp>
        <p:nvSpPr>
          <p:cNvPr id="90149" name="Text Box 45"/>
          <p:cNvSpPr txBox="1">
            <a:spLocks noChangeArrowheads="1"/>
          </p:cNvSpPr>
          <p:nvPr/>
        </p:nvSpPr>
        <p:spPr bwMode="auto">
          <a:xfrm>
            <a:off x="4414838" y="5053013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1000" b="1">
                <a:solidFill>
                  <a:schemeClr val="tx1"/>
                </a:solidFill>
                <a:latin typeface="Sand" charset="0"/>
              </a:rPr>
              <a:t>YES </a:t>
            </a:r>
            <a:r>
              <a:rPr lang="en-US" altLang="en-US" sz="1000" b="1">
                <a:solidFill>
                  <a:schemeClr val="tx1"/>
                </a:solidFill>
                <a:latin typeface="Monaco" pitchFamily="-112" charset="0"/>
              </a:rPr>
              <a:t>   </a:t>
            </a: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N = bart</a:t>
            </a:r>
            <a:endParaRPr lang="en-US" altLang="en-US" sz="1000" b="1">
              <a:solidFill>
                <a:schemeClr val="tx1"/>
              </a:solidFill>
              <a:latin typeface="Sand" charset="0"/>
            </a:endParaRPr>
          </a:p>
        </p:txBody>
      </p:sp>
      <p:sp>
        <p:nvSpPr>
          <p:cNvPr id="90150" name="Rectangle 46"/>
          <p:cNvSpPr>
            <a:spLocks noChangeArrowheads="1"/>
          </p:cNvSpPr>
          <p:nvPr/>
        </p:nvSpPr>
        <p:spPr bwMode="auto">
          <a:xfrm>
            <a:off x="4964113" y="5224463"/>
            <a:ext cx="86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>
                <a:solidFill>
                  <a:schemeClr val="hlink"/>
                </a:solidFill>
                <a:latin typeface="Monaco" pitchFamily="-112" charset="0"/>
              </a:rPr>
              <a:t>P = marge</a:t>
            </a:r>
          </a:p>
        </p:txBody>
      </p:sp>
      <p:sp>
        <p:nvSpPr>
          <p:cNvPr id="90151" name="Freeform 47"/>
          <p:cNvSpPr>
            <a:spLocks/>
          </p:cNvSpPr>
          <p:nvPr/>
        </p:nvSpPr>
        <p:spPr bwMode="auto">
          <a:xfrm>
            <a:off x="4167188" y="3524250"/>
            <a:ext cx="492125" cy="1143000"/>
          </a:xfrm>
          <a:custGeom>
            <a:avLst/>
            <a:gdLst>
              <a:gd name="T0" fmla="*/ 0 w 325"/>
              <a:gd name="T1" fmla="*/ 0 h 750"/>
              <a:gd name="T2" fmla="*/ 2147483647 w 325"/>
              <a:gd name="T3" fmla="*/ 2147483647 h 750"/>
              <a:gd name="T4" fmla="*/ 2147483647 w 325"/>
              <a:gd name="T5" fmla="*/ 2147483647 h 750"/>
              <a:gd name="T6" fmla="*/ 0 60000 65536"/>
              <a:gd name="T7" fmla="*/ 0 60000 65536"/>
              <a:gd name="T8" fmla="*/ 0 60000 65536"/>
              <a:gd name="T9" fmla="*/ 0 w 325"/>
              <a:gd name="T10" fmla="*/ 0 h 750"/>
              <a:gd name="T11" fmla="*/ 325 w 325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750">
                <a:moveTo>
                  <a:pt x="0" y="0"/>
                </a:moveTo>
                <a:lnTo>
                  <a:pt x="280" y="80"/>
                </a:lnTo>
                <a:lnTo>
                  <a:pt x="325" y="75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52" name="Group 2"/>
          <p:cNvGrpSpPr>
            <a:grpSpLocks/>
          </p:cNvGrpSpPr>
          <p:nvPr/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9015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5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1pPr>
              <a:lvl2pPr marL="742950" indent="-28575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2pPr>
              <a:lvl3pPr marL="11430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3pPr>
              <a:lvl4pPr marL="16002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4pPr>
              <a:lvl5pPr marL="2057400" indent="-228600"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rgbClr val="0333FF"/>
                  </a:solidFill>
                  <a:latin typeface="Times New Roman" pitchFamily="1" charset="0"/>
                  <a:ea typeface="ＭＳ Ｐゴシック" pitchFamily="-112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0153" name="Text Box 5"/>
          <p:cNvSpPr txBox="1">
            <a:spLocks noChangeArrowheads="1"/>
          </p:cNvSpPr>
          <p:nvPr/>
        </p:nvSpPr>
        <p:spPr bwMode="auto">
          <a:xfrm>
            <a:off x="706438" y="2524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Prolog is…  </a:t>
            </a:r>
            <a:r>
              <a:rPr lang="en-US" altLang="en-US" sz="4400">
                <a:solidFill>
                  <a:srgbClr val="C00000"/>
                </a:solidFill>
                <a:cs typeface="Times New Roman" pitchFamily="1" charset="0"/>
              </a:rPr>
              <a:t>DFS</a:t>
            </a:r>
            <a:r>
              <a:rPr lang="en-US" altLang="en-US" sz="4400">
                <a:solidFill>
                  <a:schemeClr val="tx1"/>
                </a:solidFill>
                <a:cs typeface="Times New Roman" pitchFamily="1" charset="0"/>
              </a:rPr>
              <a:t>!</a:t>
            </a:r>
          </a:p>
        </p:txBody>
      </p:sp>
      <p:sp>
        <p:nvSpPr>
          <p:cNvPr id="90154" name="Text Box 15"/>
          <p:cNvSpPr txBox="1">
            <a:spLocks noChangeArrowheads="1"/>
          </p:cNvSpPr>
          <p:nvPr/>
        </p:nvSpPr>
        <p:spPr bwMode="auto">
          <a:xfrm>
            <a:off x="1193800" y="1463675"/>
            <a:ext cx="3219450" cy="439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cs typeface="Times New Roman" pitchFamily="1" charset="0"/>
              </a:rPr>
              <a:t>Who are Bart’s aunts?</a:t>
            </a:r>
          </a:p>
        </p:txBody>
      </p:sp>
      <p:sp>
        <p:nvSpPr>
          <p:cNvPr id="90155" name="Text Box 16"/>
          <p:cNvSpPr txBox="1">
            <a:spLocks noChangeArrowheads="1"/>
          </p:cNvSpPr>
          <p:nvPr/>
        </p:nvSpPr>
        <p:spPr bwMode="auto">
          <a:xfrm>
            <a:off x="4911725" y="1438275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" charset="0"/>
                <a:ea typeface="ＭＳ Ｐゴシック" pitchFamily="-112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Monaco" pitchFamily="-112" charset="0"/>
              </a:rPr>
              <a:t>aunt(A,bart)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  <a:latin typeface="Cambria" panose="02040503050406030204" pitchFamily="18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8967</TotalTime>
  <Pages>1</Pages>
  <Words>7657</Words>
  <Application>Microsoft Office PowerPoint</Application>
  <PresentationFormat>On-screen Show (4:3)</PresentationFormat>
  <Paragraphs>1623</Paragraphs>
  <Slides>106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106</vt:i4>
      </vt:variant>
    </vt:vector>
  </HeadingPairs>
  <TitlesOfParts>
    <vt:vector size="124" baseType="lpstr">
      <vt:lpstr>Times New Roman</vt:lpstr>
      <vt:lpstr>ＭＳ Ｐゴシック</vt:lpstr>
      <vt:lpstr>Arial</vt:lpstr>
      <vt:lpstr>Times</vt:lpstr>
      <vt:lpstr>Monotype Sorts</vt:lpstr>
      <vt:lpstr>Helvetica</vt:lpstr>
      <vt:lpstr>Courier New</vt:lpstr>
      <vt:lpstr>Calibri</vt:lpstr>
      <vt:lpstr>Comic Sans MS</vt:lpstr>
      <vt:lpstr>Sand</vt:lpstr>
      <vt:lpstr>Symbol</vt:lpstr>
      <vt:lpstr>Monaco</vt:lpstr>
      <vt:lpstr>Cambria</vt:lpstr>
      <vt:lpstr>Geneva</vt:lpstr>
      <vt:lpstr>Skia</vt:lpstr>
      <vt:lpstr>dbllinec.ppt - Double Lines</vt:lpstr>
      <vt:lpstr>1_dbllinec.ppt - Double Lines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ȶ퀀ȳ⛼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Owner</cp:lastModifiedBy>
  <cp:revision>359</cp:revision>
  <cp:lastPrinted>2011-03-21T08:21:10Z</cp:lastPrinted>
  <dcterms:created xsi:type="dcterms:W3CDTF">2011-03-21T06:47:49Z</dcterms:created>
  <dcterms:modified xsi:type="dcterms:W3CDTF">2014-02-11T17:44:01Z</dcterms:modified>
</cp:coreProperties>
</file>