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5.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6.xml" ContentType="application/inkml+xml"/>
  <Override PartName="/ppt/notesSlides/notesSlide17.xml" ContentType="application/vnd.openxmlformats-officedocument.presentationml.notesSlide+xml"/>
  <Override PartName="/ppt/ink/ink7.xml" ContentType="application/inkml+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8.xml" ContentType="application/inkml+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21.xml" ContentType="application/vnd.openxmlformats-officedocument.presentationml.notesSlide+xml"/>
  <Override PartName="/ppt/ink/ink9.xml" ContentType="application/inkml+xml"/>
  <Override PartName="/ppt/ink/ink10.xml" ContentType="application/inkml+xml"/>
  <Override PartName="/ppt/notesSlides/notesSlide22.xml" ContentType="application/vnd.openxmlformats-officedocument.presentationml.notesSlide+xml"/>
  <Override PartName="/ppt/ink/ink11.xml" ContentType="application/inkml+xml"/>
  <Override PartName="/ppt/notesSlides/notesSlide23.xml" ContentType="application/vnd.openxmlformats-officedocument.presentationml.notesSlide+xml"/>
  <Override PartName="/ppt/ink/ink12.xml" ContentType="application/inkml+xml"/>
  <Override PartName="/ppt/notesSlides/notesSlide24.xml" ContentType="application/vnd.openxmlformats-officedocument.presentationml.notesSlide+xml"/>
  <Override PartName="/ppt/ink/ink13.xml" ContentType="application/inkml+xml"/>
  <Override PartName="/ppt/ink/ink14.xml" ContentType="application/inkml+xml"/>
  <Override PartName="/ppt/notesSlides/notesSlide25.xml" ContentType="application/vnd.openxmlformats-officedocument.presentationml.notesSlide+xml"/>
  <Override PartName="/ppt/ink/ink15.xml" ContentType="application/inkml+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ink/ink16.xml" ContentType="application/inkml+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ink/ink17.xml" ContentType="application/inkml+xml"/>
  <Override PartName="/ppt/notesSlides/notesSlide26.xml" ContentType="application/vnd.openxmlformats-officedocument.presentationml.notesSlide+xml"/>
  <Override PartName="/ppt/ink/ink18.xml" ContentType="application/inkml+xml"/>
  <Override PartName="/ppt/ink/ink19.xml" ContentType="application/inkml+xml"/>
  <Override PartName="/ppt/notesSlides/notesSlide27.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28.xml" ContentType="application/vnd.openxmlformats-officedocument.presentationml.notesSlide+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notesSlides/notesSlide29.xml" ContentType="application/vnd.openxmlformats-officedocument.presentationml.notesSlide+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notesSlides/notesSlide30.xml" ContentType="application/vnd.openxmlformats-officedocument.presentationml.notesSlide+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816" r:id="rId3"/>
    <p:sldMasterId id="2147484401" r:id="rId4"/>
    <p:sldMasterId id="2147484413" r:id="rId5"/>
    <p:sldMasterId id="2147484425" r:id="rId6"/>
  </p:sldMasterIdLst>
  <p:notesMasterIdLst>
    <p:notesMasterId r:id="rId146"/>
  </p:notesMasterIdLst>
  <p:handoutMasterIdLst>
    <p:handoutMasterId r:id="rId147"/>
  </p:handoutMasterIdLst>
  <p:sldIdLst>
    <p:sldId id="1177" r:id="rId7"/>
    <p:sldId id="1178" r:id="rId8"/>
    <p:sldId id="1185" r:id="rId9"/>
    <p:sldId id="1188" r:id="rId10"/>
    <p:sldId id="1189" r:id="rId11"/>
    <p:sldId id="1190" r:id="rId12"/>
    <p:sldId id="1123" r:id="rId13"/>
    <p:sldId id="1184" r:id="rId14"/>
    <p:sldId id="1182" r:id="rId15"/>
    <p:sldId id="1200" r:id="rId16"/>
    <p:sldId id="1198" r:id="rId17"/>
    <p:sldId id="1199" r:id="rId18"/>
    <p:sldId id="1193" r:id="rId19"/>
    <p:sldId id="1194" r:id="rId20"/>
    <p:sldId id="1195" r:id="rId21"/>
    <p:sldId id="1192" r:id="rId22"/>
    <p:sldId id="1156" r:id="rId23"/>
    <p:sldId id="1157" r:id="rId24"/>
    <p:sldId id="1158" r:id="rId25"/>
    <p:sldId id="1159" r:id="rId26"/>
    <p:sldId id="1196" r:id="rId27"/>
    <p:sldId id="1167" r:id="rId28"/>
    <p:sldId id="1160" r:id="rId29"/>
    <p:sldId id="1161" r:id="rId30"/>
    <p:sldId id="1174" r:id="rId31"/>
    <p:sldId id="1162" r:id="rId32"/>
    <p:sldId id="1197" r:id="rId33"/>
    <p:sldId id="1163" r:id="rId34"/>
    <p:sldId id="1165" r:id="rId35"/>
    <p:sldId id="1213" r:id="rId36"/>
    <p:sldId id="1179" r:id="rId37"/>
    <p:sldId id="1217" r:id="rId38"/>
    <p:sldId id="1229" r:id="rId39"/>
    <p:sldId id="1224" r:id="rId40"/>
    <p:sldId id="1225" r:id="rId41"/>
    <p:sldId id="1226" r:id="rId42"/>
    <p:sldId id="1227" r:id="rId43"/>
    <p:sldId id="1214" r:id="rId44"/>
    <p:sldId id="1204" r:id="rId45"/>
    <p:sldId id="1205" r:id="rId46"/>
    <p:sldId id="1206" r:id="rId47"/>
    <p:sldId id="1219" r:id="rId48"/>
    <p:sldId id="1207" r:id="rId49"/>
    <p:sldId id="1212" r:id="rId50"/>
    <p:sldId id="1208" r:id="rId51"/>
    <p:sldId id="1221" r:id="rId52"/>
    <p:sldId id="1222" r:id="rId53"/>
    <p:sldId id="1223" r:id="rId54"/>
    <p:sldId id="1218" r:id="rId55"/>
    <p:sldId id="1132" r:id="rId56"/>
    <p:sldId id="1138" r:id="rId57"/>
    <p:sldId id="1139" r:id="rId58"/>
    <p:sldId id="1230" r:id="rId59"/>
    <p:sldId id="1124" r:id="rId60"/>
    <p:sldId id="1019" r:id="rId61"/>
    <p:sldId id="1073" r:id="rId62"/>
    <p:sldId id="1001" r:id="rId63"/>
    <p:sldId id="1074" r:id="rId64"/>
    <p:sldId id="1055" r:id="rId65"/>
    <p:sldId id="1023" r:id="rId66"/>
    <p:sldId id="1002" r:id="rId67"/>
    <p:sldId id="1024" r:id="rId68"/>
    <p:sldId id="1007" r:id="rId69"/>
    <p:sldId id="1049" r:id="rId70"/>
    <p:sldId id="1012" r:id="rId71"/>
    <p:sldId id="1084" r:id="rId72"/>
    <p:sldId id="1056" r:id="rId73"/>
    <p:sldId id="1080" r:id="rId74"/>
    <p:sldId id="1085" r:id="rId75"/>
    <p:sldId id="1215" r:id="rId76"/>
    <p:sldId id="1216" r:id="rId77"/>
    <p:sldId id="1038" r:id="rId78"/>
    <p:sldId id="1039" r:id="rId79"/>
    <p:sldId id="1040" r:id="rId80"/>
    <p:sldId id="1041" r:id="rId81"/>
    <p:sldId id="1047" r:id="rId82"/>
    <p:sldId id="1051" r:id="rId83"/>
    <p:sldId id="1048" r:id="rId84"/>
    <p:sldId id="1057" r:id="rId85"/>
    <p:sldId id="1075" r:id="rId86"/>
    <p:sldId id="1076" r:id="rId87"/>
    <p:sldId id="1078" r:id="rId88"/>
    <p:sldId id="1079" r:id="rId89"/>
    <p:sldId id="955" r:id="rId90"/>
    <p:sldId id="857" r:id="rId91"/>
    <p:sldId id="1081" r:id="rId92"/>
    <p:sldId id="1082" r:id="rId93"/>
    <p:sldId id="1083" r:id="rId94"/>
    <p:sldId id="906" r:id="rId95"/>
    <p:sldId id="1035" r:id="rId96"/>
    <p:sldId id="1036" r:id="rId97"/>
    <p:sldId id="1026" r:id="rId98"/>
    <p:sldId id="1013" r:id="rId99"/>
    <p:sldId id="1014" r:id="rId100"/>
    <p:sldId id="999" r:id="rId101"/>
    <p:sldId id="980" r:id="rId102"/>
    <p:sldId id="959" r:id="rId103"/>
    <p:sldId id="981" r:id="rId104"/>
    <p:sldId id="960" r:id="rId105"/>
    <p:sldId id="957" r:id="rId106"/>
    <p:sldId id="883" r:id="rId107"/>
    <p:sldId id="884" r:id="rId108"/>
    <p:sldId id="885" r:id="rId109"/>
    <p:sldId id="882" r:id="rId110"/>
    <p:sldId id="880" r:id="rId111"/>
    <p:sldId id="886" r:id="rId112"/>
    <p:sldId id="887" r:id="rId113"/>
    <p:sldId id="888" r:id="rId114"/>
    <p:sldId id="889" r:id="rId115"/>
    <p:sldId id="890" r:id="rId116"/>
    <p:sldId id="891" r:id="rId117"/>
    <p:sldId id="892" r:id="rId118"/>
    <p:sldId id="858" r:id="rId119"/>
    <p:sldId id="844" r:id="rId120"/>
    <p:sldId id="871" r:id="rId121"/>
    <p:sldId id="843" r:id="rId122"/>
    <p:sldId id="872" r:id="rId123"/>
    <p:sldId id="848" r:id="rId124"/>
    <p:sldId id="849" r:id="rId125"/>
    <p:sldId id="850" r:id="rId126"/>
    <p:sldId id="819" r:id="rId127"/>
    <p:sldId id="825" r:id="rId128"/>
    <p:sldId id="845" r:id="rId129"/>
    <p:sldId id="859" r:id="rId130"/>
    <p:sldId id="902" r:id="rId131"/>
    <p:sldId id="856" r:id="rId132"/>
    <p:sldId id="909" r:id="rId133"/>
    <p:sldId id="910" r:id="rId134"/>
    <p:sldId id="911" r:id="rId135"/>
    <p:sldId id="912" r:id="rId136"/>
    <p:sldId id="913" r:id="rId137"/>
    <p:sldId id="914" r:id="rId138"/>
    <p:sldId id="915" r:id="rId139"/>
    <p:sldId id="916" r:id="rId140"/>
    <p:sldId id="917" r:id="rId141"/>
    <p:sldId id="918" r:id="rId142"/>
    <p:sldId id="920" r:id="rId143"/>
    <p:sldId id="948" r:id="rId144"/>
    <p:sldId id="949" r:id="rId145"/>
  </p:sldIdLst>
  <p:sldSz cx="9144000" cy="6858000" type="screen4x3"/>
  <p:notesSz cx="7315200" cy="9601200"/>
  <p:defaultTextStyle>
    <a:defPPr>
      <a:defRPr lang="en-US"/>
    </a:defPPr>
    <a:lvl1pPr algn="ctr" rtl="0" eaLnBrk="0" fontAlgn="base" hangingPunct="0">
      <a:spcBef>
        <a:spcPct val="50000"/>
      </a:spcBef>
      <a:spcAft>
        <a:spcPct val="0"/>
      </a:spcAft>
      <a:defRPr kern="1200">
        <a:solidFill>
          <a:srgbClr val="0333FF"/>
        </a:solidFill>
        <a:latin typeface="Times New Roman" pitchFamily="18" charset="0"/>
        <a:ea typeface="MS PGothic" pitchFamily="34" charset="-128"/>
        <a:cs typeface="+mn-cs"/>
      </a:defRPr>
    </a:lvl1pPr>
    <a:lvl2pPr marL="457200" algn="ctr" rtl="0" eaLnBrk="0" fontAlgn="base" hangingPunct="0">
      <a:spcBef>
        <a:spcPct val="50000"/>
      </a:spcBef>
      <a:spcAft>
        <a:spcPct val="0"/>
      </a:spcAft>
      <a:defRPr kern="1200">
        <a:solidFill>
          <a:srgbClr val="0333FF"/>
        </a:solidFill>
        <a:latin typeface="Times New Roman" pitchFamily="18" charset="0"/>
        <a:ea typeface="MS PGothic" pitchFamily="34" charset="-128"/>
        <a:cs typeface="+mn-cs"/>
      </a:defRPr>
    </a:lvl2pPr>
    <a:lvl3pPr marL="914400" algn="ctr" rtl="0" eaLnBrk="0" fontAlgn="base" hangingPunct="0">
      <a:spcBef>
        <a:spcPct val="50000"/>
      </a:spcBef>
      <a:spcAft>
        <a:spcPct val="0"/>
      </a:spcAft>
      <a:defRPr kern="1200">
        <a:solidFill>
          <a:srgbClr val="0333FF"/>
        </a:solidFill>
        <a:latin typeface="Times New Roman" pitchFamily="18" charset="0"/>
        <a:ea typeface="MS PGothic" pitchFamily="34" charset="-128"/>
        <a:cs typeface="+mn-cs"/>
      </a:defRPr>
    </a:lvl3pPr>
    <a:lvl4pPr marL="1371600" algn="ctr" rtl="0" eaLnBrk="0" fontAlgn="base" hangingPunct="0">
      <a:spcBef>
        <a:spcPct val="50000"/>
      </a:spcBef>
      <a:spcAft>
        <a:spcPct val="0"/>
      </a:spcAft>
      <a:defRPr kern="1200">
        <a:solidFill>
          <a:srgbClr val="0333FF"/>
        </a:solidFill>
        <a:latin typeface="Times New Roman" pitchFamily="18" charset="0"/>
        <a:ea typeface="MS PGothic" pitchFamily="34" charset="-128"/>
        <a:cs typeface="+mn-cs"/>
      </a:defRPr>
    </a:lvl4pPr>
    <a:lvl5pPr marL="1828800" algn="ctr" rtl="0" eaLnBrk="0" fontAlgn="base" hangingPunct="0">
      <a:spcBef>
        <a:spcPct val="50000"/>
      </a:spcBef>
      <a:spcAft>
        <a:spcPct val="0"/>
      </a:spcAft>
      <a:defRPr kern="1200">
        <a:solidFill>
          <a:srgbClr val="0333FF"/>
        </a:solidFill>
        <a:latin typeface="Times New Roman" pitchFamily="18" charset="0"/>
        <a:ea typeface="MS PGothic" pitchFamily="34" charset="-128"/>
        <a:cs typeface="+mn-cs"/>
      </a:defRPr>
    </a:lvl5pPr>
    <a:lvl6pPr marL="2286000" algn="l" defTabSz="914400" rtl="0" eaLnBrk="1" latinLnBrk="0" hangingPunct="1">
      <a:defRPr kern="1200">
        <a:solidFill>
          <a:srgbClr val="0333FF"/>
        </a:solidFill>
        <a:latin typeface="Times New Roman" pitchFamily="18" charset="0"/>
        <a:ea typeface="MS PGothic" pitchFamily="34" charset="-128"/>
        <a:cs typeface="+mn-cs"/>
      </a:defRPr>
    </a:lvl6pPr>
    <a:lvl7pPr marL="2743200" algn="l" defTabSz="914400" rtl="0" eaLnBrk="1" latinLnBrk="0" hangingPunct="1">
      <a:defRPr kern="1200">
        <a:solidFill>
          <a:srgbClr val="0333FF"/>
        </a:solidFill>
        <a:latin typeface="Times New Roman" pitchFamily="18" charset="0"/>
        <a:ea typeface="MS PGothic" pitchFamily="34" charset="-128"/>
        <a:cs typeface="+mn-cs"/>
      </a:defRPr>
    </a:lvl7pPr>
    <a:lvl8pPr marL="3200400" algn="l" defTabSz="914400" rtl="0" eaLnBrk="1" latinLnBrk="0" hangingPunct="1">
      <a:defRPr kern="1200">
        <a:solidFill>
          <a:srgbClr val="0333FF"/>
        </a:solidFill>
        <a:latin typeface="Times New Roman" pitchFamily="18" charset="0"/>
        <a:ea typeface="MS PGothic" pitchFamily="34" charset="-128"/>
        <a:cs typeface="+mn-cs"/>
      </a:defRPr>
    </a:lvl8pPr>
    <a:lvl9pPr marL="3657600" algn="l" defTabSz="914400" rtl="0" eaLnBrk="1" latinLnBrk="0" hangingPunct="1">
      <a:defRPr kern="1200">
        <a:solidFill>
          <a:srgbClr val="0333FF"/>
        </a:solidFill>
        <a:latin typeface="Times New Roman" pitchFamily="18"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33FF"/>
    <a:srgbClr val="009200"/>
    <a:srgbClr val="CCECFF"/>
    <a:srgbClr val="FFCCCC"/>
    <a:srgbClr val="CC00CC"/>
    <a:srgbClr val="B8FFCA"/>
    <a:srgbClr val="DFDCF6"/>
    <a:srgbClr val="FFCCFF"/>
    <a:srgbClr val="CCFFCC"/>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2" autoAdjust="0"/>
    <p:restoredTop sz="90502" autoAdjust="0"/>
  </p:normalViewPr>
  <p:slideViewPr>
    <p:cSldViewPr>
      <p:cViewPr varScale="1">
        <p:scale>
          <a:sx n="84" d="100"/>
          <a:sy n="84" d="100"/>
        </p:scale>
        <p:origin x="-582" y="-78"/>
      </p:cViewPr>
      <p:guideLst>
        <p:guide orient="horz" pos="2160"/>
        <p:guide pos="2880"/>
      </p:guideLst>
    </p:cSldViewPr>
  </p:slideViewPr>
  <p:outlineViewPr>
    <p:cViewPr>
      <p:scale>
        <a:sx n="33" d="100"/>
        <a:sy n="33" d="100"/>
      </p:scale>
      <p:origin x="0" y="2088"/>
    </p:cViewPr>
  </p:outlineViewPr>
  <p:notesTextViewPr>
    <p:cViewPr>
      <p:scale>
        <a:sx n="100" d="100"/>
        <a:sy n="100" d="100"/>
      </p:scale>
      <p:origin x="0" y="0"/>
    </p:cViewPr>
  </p:notesTextViewPr>
  <p:sorterViewPr>
    <p:cViewPr>
      <p:scale>
        <a:sx n="66" d="100"/>
        <a:sy n="66" d="100"/>
      </p:scale>
      <p:origin x="0" y="8418"/>
    </p:cViewPr>
  </p:sorterViewPr>
  <p:notesViewPr>
    <p:cSldViewPr>
      <p:cViewPr varScale="1">
        <p:scale>
          <a:sx n="98" d="100"/>
          <a:sy n="98" d="100"/>
        </p:scale>
        <p:origin x="-1976" y="-11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theme" Target="theme/them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40" Type="http://schemas.openxmlformats.org/officeDocument/2006/relationships/slide" Target="slides/slide134.xml"/><Relationship Id="rId145"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93745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2-18T23:52:59.201"/>
    </inkml:context>
    <inkml:brush xml:id="br0">
      <inkml:brushProperty name="width" value="0.05292" units="cm"/>
      <inkml:brushProperty name="height" value="0.05292" units="cm"/>
      <inkml:brushProperty name="color" value="#C0504D"/>
    </inkml:brush>
  </inkml:definitions>
  <inkml:trace contextRef="#ctx0" brushRef="#br0">25295 6112</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0:38:52.839"/>
    </inkml:context>
    <inkml:brush xml:id="br0">
      <inkml:brushProperty name="width" value="0.05292" units="cm"/>
      <inkml:brushProperty name="height" value="0.05292" units="cm"/>
    </inkml:brush>
  </inkml:definitions>
  <inkml:trace contextRef="#ctx0" brushRef="#br0">4266 3597,'25'0,"-25"0,0-25,0 0,0 25,0-25,0 25,-25-25,1 25,-1 0,0 0,0-24,-24 24,24 0,-25 0,25 0,1 24,24-24,0 0,-25 0,25 25,25 0,-25 0,0 0,0 49,0-24,0 49,-50 0,25 0,-24 1,24 24,-25 0,25 0,-24-25,49 0,0-25,0 1,0-25,49-1,-24 1,0-50,25 25,-26-25,26 24,-25-48,0 24,-1 0,1 0,-25 0</inkml:trace>
  <inkml:trace contextRef="#ctx0" brushRef="#br0" timeOffset="968.0554">4341 4589,'0'25,"0"-25,0 0,-25 0,50-25,-25 0,0 0,25 0,-25-24,24-1,1 1,-25-26,25 1,-25-1,25 1,-25 24,0-24,25 49,-25 0,0 25,0 0,0 25,0 25,24-1,-24 1,0 0,25-1,0-24,-25 0,25 0,0-25,-1 0,26-50,-25 25,24-24,-24-1,0-24,0 24,0 0,-25 26,25-1,-25 25,0 25,0 24,0 1,0 24,0 1,0-1,0 0,0 1,0-26,0 1,0-25,24 24,-24-49,0 0,25 0,-25-24</inkml:trace>
  <inkml:trace contextRef="#ctx0" brushRef="#br0" timeOffset="1440.082">5308 3522,'25'-25,"0"1,0-1,24 25,1-25,-25 25,24 0,1 25,-25-25,-1 49,1 1,0 0,0-1,-25 26,0-1,25 1,-25-1,24 25,1-24,0-1,0 0,0 1,0-26,-25 1,0 0,-25-26,0 1,0 0,0 0,-24-25,-1 25,0-25,1 0,-1 0,25 0,-24 0,49 0,0 0,0-25,25 25</inkml:trace>
  <inkml:trace contextRef="#ctx0" brushRef="#br0" timeOffset="2164.1238">7441 4614,'25'-25,"0"0,0 0,-25 0,25-49,-25 24,24 1,-24-50,25 24,-25-24,25 25,-25-1,0 1,0 24,25 25,-25 1,0 48,0 26,0 0,0 24,0 0,25 1,-25 24,24-49,1-1,0 1,25-50,-1 0,1-50,-1 1,1-26,-25-24,25-25,-26 0,26 25,-25-25,0 49,-25 1,24 49,-24 25,25 25,-25 49,25 1,-25 49,0-25,25 25,0 0,-25-25,24-24,1 24,0-50,-25 1,25-25,-25-25,25 0,-25 0,0-25,0 0,0 0</inkml:trace>
  <inkml:trace contextRef="#ctx0" brushRef="#br0" timeOffset="13511.7728">3820 5581,'0'0,"0"0,0 0,0 0,0 0,0 0,0-25,-25 25,25 0,-25 0,1 0,-1 0,25 0,-25 0,0 0,25 0,0 0,-25 0,25 0,0 0,0 25,0 0,0 0,0-1,0 26,0 0,-25 24,1-24,24 24,-25 1,0 24,25-25,0 1,-25-1,25-24,0 24,0-24,0-1,0 1,25-25,-25-1,0 1,25-25,-25 0,25 25,-25-25,24 0,-24 0,25 0,-25 0,0 0,25 0,-25 0,0 0,0 0</inkml:trace>
  <inkml:trace contextRef="#ctx0" brushRef="#br0" timeOffset="14681.8398">5804 5531,'0'0,"0"0,-25 0,25 0,0 0,0 0,0 0,0 0,25 0,-25 0,25 0,0 0,25 0,-26 0,1 0,0 0,0 25,0-25,-25 25,0 0,24 24,-24 1,0-25,0 49,0-24,0 24,0-24,0 0,0 24,25-24,-25-1,0 1,-25-25,25 24,0-24,0 0,-24 0,24-25,0 24,0-24,-25 0,25 25,-25-25,0 0,-24 0,24 0,0 0,0 0,0 0,0 25,1-25,-1 0,0 0,25 0,-25 25,25-25,0 0,0 0,0 0,0 0,0 25,0-25,0 0,0 0,25 0,0 0</inkml:trace>
  <inkml:trace contextRef="#ctx0" brushRef="#br0" timeOffset="16837.9631">3919 6152,'0'49,"-25"1,25-1,0-24,0 0,0 25,25-26,-25-24,0 25,0-25,0 0,0-25,0 25,-25-49,25 24,0 0,0-24,0-1,0 0,-24-24,24 0,-25 49,25-25,0 1,-25 24,25 0,0 25,25 0,-25-25,49 25,-24 0,25-25,-1 0,1 25,24-24,-24-1,0 0,-1 25,1-25,-25 0,-1 1</inkml:trace>
  <inkml:trace contextRef="#ctx0" brushRef="#br0" timeOffset="17126.9796">3969 6152,'0'0,"25"0,-1 0,1-25,0 25,25-25,-26 25,26-25,-25 25,0 0,-1-25,1 25,0-24</inkml:trace>
  <inkml:trace contextRef="#ctx0" brushRef="#br0" timeOffset="17525.0024">4638 5507,'0'-25,"0"25,0 0,0 25,0-1,0 1,0 25,0-1,0 1,-24 24,24 1,0-1,0 26,0-26,0 0,24-24,-24 24,0-24,0-25,0 0,0-1,0 1,0 0,0-25,0 0,0 0,0-25,0 25,0-49</inkml:trace>
  <inkml:trace contextRef="#ctx0" brushRef="#br0" timeOffset="17838.0203">4961 5631,'0'24,"0"1,25 0,-50 0,25 24,0 1,0 25,-25-26,25 26,0-1,0 0,0-24,0 0,0-1,0-24,0 0,0-25,0 0,0 0,0 0,0 0,0-25</inkml:trace>
  <inkml:trace contextRef="#ctx0" brushRef="#br0" timeOffset="18349.0494">4887 5779,'24'-49,"-24"24,25-25,25 1,-1-1,-24 25,25 1,-25-1,-1 0,1 25,0 0,-25 25,25 0,-25 24,0-24,0 25,0 24,-25-24,25-1,-50 1,50-25,-49 0,24-1,0 1,0-25,1 25,24-25,0 0,0 25,0 0,24-25,26 24,-25 1,24 0,-24 0,25 0,-1-1,-24 1,0-25,0 25,0-25,-1 25,1-25,-25 0,0 25,0-25,25 0,-25 0,25 0,-25 0,0 0,0 0,25-25</inkml:trace>
  <inkml:trace contextRef="#ctx0" brushRef="#br0" timeOffset="20829.1914">7714 5755,'-25'-25,"25"25,0 0,0 25,0-1,0 1,-24 25,24 0,0 24,0-24,24 24,-24 0,0-24,0 0,0-1,0-24,0 0,0 0,0-25,0 0,0 24,0-24,0 0,0 0,0 0,0 0,0 0,0 0,0-24,0-1,0 0,0 25,0-50,0 1,-24-1,24-24,-25-25,25 24,0 1,-25-1,25 1,0 24,25 1,-25-1,25 25,-1 0,1 1,25-1,-25 25,24 0,1 0,-1 0,-24 0,25 0,-25 25,24-25,-24 24,0-24,-25 0,25 0,0 25,-25-50,24 50,-24-25,0 0,0 0</inkml:trace>
  <inkml:trace contextRef="#ctx0" brushRef="#br0" timeOffset="21294.218">7789 6052,'0'0,"0"25,0-25,0 0,0 0,0 0,24 0,-24 0,50 0,-25 0,0 0,-1 0,26 0,-25 0,0 0,0 25,-1-25,1 0,0 0,0 0,-25 0,0 0,0 0,0 0,0 0,0 0,0 0,0 0,0 0,0 0</inkml:trace>
  <inkml:trace contextRef="#ctx0" brushRef="#br0" timeOffset="32697.8702">15900 5531,'0'0,"0"0,0 0,0 0,0 0,0 0,0 0,0 0,0 0,0 0,0 0,0 0,0 25,0-25,0 25,0 25,0-1,25-24,-25 49,0-24,0 0,0 24,0-24,0-25,0 24,0-24,0 0,0 0,0-1,0-24,0 0,0 0,0 0,0 0,0 0,0 0,0-24,0 24</inkml:trace>
  <inkml:trace contextRef="#ctx0" brushRef="#br0" timeOffset="33894.9387">15900 5705,'0'0,"0"-25,0 25,0-25,25 25,-25-24,0-1,24 25,1-25,-25 0,25 25,0 0,-25 0,25 0,-1 0,1 25,-25 25,25-26,0 26,-25 0,25-1,-25 26,24-50,-24 24,0 1,0-25,0-25,0 24,0-24,0 0,0 0,0 0,25-24,-25-1,0 0,0-25,25 1,0-1,-25 0,25 1,-1-1,-24 25,0 1,25-1,-25 25,0 0,0 25,25 24,-25-24,25 25,-25-1,0 1,25 0,-25-1,0 1,25-25,-25-1,0 1,0 0,0 0,0-25,0 0,0 0,24-25,-24 0</inkml:trace>
  <inkml:trace contextRef="#ctx0" brushRef="#br0" timeOffset="34182.9552">16644 5730,'0'0,"0"0,0 25,25-1,-25 1,0 0,0 25,0-25,0-1,0 26,0-25,0 0,0-1,0-24,0 25,0-25,0-25,0 1</inkml:trace>
  <inkml:trace contextRef="#ctx0" brushRef="#br0" timeOffset="34349.9646">16644 5383,'0'-50,"-25"50,25-25,-25 25,25 0,0 0,0 0,-24 25,24 0</inkml:trace>
  <inkml:trace contextRef="#ctx0" brushRef="#br0" timeOffset="34794.9902">16718 6052,'25'-24,"-25"-1,25-25,-25 1,25-1,-25-25,0 26,0-1,0 1,0 24,0 0,0 0,0 25,0 25,25 0,-25 24,24 1,-24-25,25 24,0 1,0 0,0-50,-1 25,26-25,-50 0,25-25,0 25,-25-25,24-25,-24 1,0-1,-24 25,24-24,0-26,-25 50,25-24,-25 24,25 0,0 0</inkml:trace>
  <inkml:trace contextRef="#ctx0" brushRef="#br0" timeOffset="35256.0165">17438 4936,'0'0,"0"0,0-25,0 50,-25 0,25 25,-25-1,0 50,0-24,1 49,24 0,-25 0,0 0,25 0,0-25,25 0,-25-24,25-1,-25-24,24-1,-24-24,25 0,-25-25,0 0,0 0,25 0,-25 0,0-25,0 0,0 1,0-1</inkml:trace>
  <inkml:trace contextRef="#ctx0" brushRef="#br0" timeOffset="35797.0475">17636 5432,'0'0,"0"0,0 0,0 0,-25 0,50 25,-25 25,0-26,0 26,0 24,0-24,0 24,0 1,0-25,0 24,-25-24,25-26,0 26,0-25,0-25,0 0</inkml:trace>
  <inkml:trace contextRef="#ctx0" brushRef="#br0" timeOffset="36196.0703">17512 5482,'0'-75,"25"26,0-1,0 1,24 24,-24 0,25 0,-1 0,1 25,-1 25,-24 0,0 0,-25 0,0 24,-25 1,0-1,1 1,-26 0,25-26,-24 1,24 25,0-25,25 24,0-24,0 0,25 24,0-24,24 0,1 0,-25 0,24-25,-24 0,0 25,0-25,-1 0,-24 0,25 0,0 0,-25 0</inkml:trace>
  <inkml:trace contextRef="#ctx0" brushRef="#br0" timeOffset="36443.0844">18256 6028,'25'0,"-25"24,0 1,25 0,-25 0,0 0,0 24,-25-24,25 0,-25 0,25-1,-25 1,25 0,0-25,0 0,25 0</inkml:trace>
  <inkml:trace contextRef="#ctx0" brushRef="#br0" timeOffset="37599.1506">18628 5308,'0'0,"0"0,0 0,0 0,0 25,0 25,0-1,0 1,0 24,0 1,0-1,25 0,-25 1,0-50,-25 24,50 1,-50-25,25 0,0-25,0 0,0-25</inkml:trace>
  <inkml:trace contextRef="#ctx0" brushRef="#br0" timeOffset="38054.1766">18529 5259,'0'-25,"0"-25,50 25,-25 1,24-1,1 0,-1 0,26 25,-26 0,1 0,0 0,-50 25,0 0,0 0,-50 24,0 1,1-25,-1 24,25 26,1-51,-1 26,50 0,-1-1,26 1,24-1,-24 1,24-25,-24 24,24-24,-49 25,0-25,0-25,-25 25,-25-25,0 0,-24 24,-1-24,0 0,1 0,-1 0,1 25,-1-25,25 0,25-25,0 25,0 0,25-24</inkml:trace>
  <inkml:trace contextRef="#ctx0" brushRef="#br0" timeOffset="38446.1988">19199 4911,'-25'0,"25"0,0 0,25 25,0 0,-1 49,1-24,0 49,0-24,24 49,-24 0,0-25,-25 0,25 25,-25-49,0 24,0-25,-25-24,25 24,-25-49,0 0,1 0,24-1,-25-24,25 0,0 0,0 0,25 0,-25-24,24 24</inkml:trace>
  <inkml:trace contextRef="#ctx0" brushRef="#br0" timeOffset="39386.2528">19918 6028,'0'0,"0"0,0 0,0 0,0 0,-25 0,25 24,0-24,-24 25,24-25,24 25,-24 0,0-25,0 0,25 0,0 0,-25-25,0 25,25-25,-25 0,0 25,0-24,-25 24,25 0,-25-25,0 25,25 25,-24-25,-1 0,25 24,0-24,0 25,0-25,25 0,-1 0,-24 0,25 0,-25 0,0 0,25 0,-25 0,0 0,-25 0,25 25,0-25,-25 0,25 0</inkml:trace>
  <inkml:trace contextRef="#ctx0" brushRef="#br0" timeOffset="77553.4357">19893 6201,'0'0,"0"-25,0 25,0-24,0 24,0-25,0 25,0-25,0 0,0 25,0-25,0 25,0 0,-24-24,24 24,0 0,24 0,-24 0,0 0,25 0,-25 0,25 24,-25 1,25 0,-25 25,0-26,0 26,0 0,0-1,-25 1,25-1,0 1,0 0,-25-26,25 1,0 0,-25 0,25 0,0-25,0 0,0 0,0 0,0-25,0 25,25-25,-25 0,25 0,-25 1</inkml:trace>
  <inkml:trace contextRef="#ctx0" brushRef="#br0" timeOffset="78353.4816">20811 5953,'0'25,"0"0,0 0,0-25,0 24,0-24,0 25,0-25,0 0,-25-25,25 1,0-1,0-25,0 1,0-26,-24 1,24-26,-25 1,0 25,0-25,0 24,0 1,25 24,-24-24,24 49,0 0,24 0,1 1,25 24,-25-25,24 25,1-25,24 25,-24 0,0-25,-1 25,1 0,-1 0,-24 0,0 0</inkml:trace>
  <inkml:trace contextRef="#ctx0" brushRef="#br0" timeOffset="78618.4963">20811 5606,'25'0,"-25"25,25-25,0-25,-1 25,1 0,0 0,0 0,24-25,-24 25,0-25,25 25,-1 0</inkml:trace>
  <inkml:trace contextRef="#ctx0" brushRef="#br0" timeOffset="78953.5159">21828 5333,'0'0,"-25"25,25 0,0-1,-49-24,24 25,0 25,-25-25,1-1,-1 1,1 25,24-25,0-1,0 1,25 0,25 0,-25 0,50-1,-26 1,26 0,0 0,-26 0,26-25,-25 0,25 25,-26-25,1 0,0 0</inkml:trace>
  <inkml:trace contextRef="#ctx0" brushRef="#br0" timeOffset="79240.5321">22324 5407,'0'25,"0"0,0 0,0 24,0 1,0 0,-25 24,25-24,0 24,0-24,-24-1,24 1,0 0,-25-50,25 49,0-49,0 0,0 0,0 0</inkml:trace>
  <inkml:trace contextRef="#ctx0" brushRef="#br0" timeOffset="79616.5538">22275 5457,'0'-74,"0"-1,24 26,1-26,25 50,-25-24,24 24,1 25,-1 0,-24 0,0 25,-25 24,0 1,0 0,0-1,-25 26,25-26,0 26,25-26,-25 26,25-1,24-24,-24-1,0 1,-25-25,0 0,0-1,-25 1,0 0,-24-25,-1 25,1-25,-1 0,25 25,0-50,1 50,-1-25,25 0,0 0,0-25,25 25</inkml:trace>
  <inkml:trace contextRef="#ctx0" brushRef="#br0" timeOffset="96088.4959">3845 7293,'0'0,"0"0,0-25,0 25,0 0,0 0,-25-25,25 25,-25 0,0 0,1 0,-1 0,25 0,-25 0,0 0,25 0,0 25,0-25,0 25,0 24,25-24,-25 49,0-24,-25 24,25 1,-25-1,25 1,-25-1,1 0,-1 1,25-25,-25 24,25-49,25 24,-25 1,25-25,-1 0,1-1,-25 1,25 0,-25-25,25 0,0 25,-25-25,25 0,-25 0,24 0,-24-25</inkml:trace>
  <inkml:trace contextRef="#ctx0" brushRef="#br0" timeOffset="97790.5931">4167 7615,'0'0,"0"0,0 0,0 0,0 0,0 25,0 0,0-25,0 49,0 1,0-1,0 1,25 0,-25-1,0 1,0-25,0 24,25-24,-25 0,0-25,0 0,0 25,0-25,-25-25,25 0,0 0,0-24,-25-1,25 0,0-24,0 0,-25-1,25 1,-24-1,24 26,0-1,0 1,0 24,0 0,24 25,1-25,0 25,0-25,24 25,-24 0,0 0,0-24,24 24,-49 0,25 24</inkml:trace>
  <inkml:trace contextRef="#ctx0" brushRef="#br0" timeOffset="98021.6065">4217 7714,'0'25,"25"-25,-1-25,1 25,0 0,0-25,0 25,-1-24,1 24,0 0,0-25,0 25</inkml:trace>
  <inkml:trace contextRef="#ctx0" brushRef="#br0" timeOffset="98424.6296">4713 7243,'0'0,"0"0,0 25,0 24,0 1,0 0,-25 24,25 25,0-24,0 24,25-25,-25 25,0-49,25 25,-25-26,0 1,0-50,0 0,24 25,-24-50,0 0</inkml:trace>
  <inkml:trace contextRef="#ctx0" brushRef="#br0" timeOffset="98658.643">5060 7466,'0'50,"25"-25,-25 24,-25 26,25-26,0 1,0 24,0-24,-25-1,25 1,0-25,0 0,0 0</inkml:trace>
  <inkml:trace contextRef="#ctx0" brushRef="#br0" timeOffset="99048.6653">4961 7565,'0'-49,"25"-26,0 26,-1-1,26 1,0 24,24 0,-24 25,-1 0,1 0,-25 25,-1 0,1-1,-50 1,1 0,-1 25,0-26,-25 26,1-25,-1 0,25 24,1-24,-1 25,0-26,25 1,0 25,25-25,0-1,24 1,-24-25,25 25,-1-25,-24 25,25-25,-26 0,1 0,25-25,-25 25,24-25</inkml:trace>
  <inkml:trace contextRef="#ctx0" brushRef="#br0" timeOffset="99539.6934">5705 7293,'0'-25,"0"25,25-25,-25 25,0-25,25 25,-1 0,1 0,0 25,0 0,0 24,0 1,-1 0,1 49,-25-25,25 1,-25 24,25-25,-25 1,0-1,0-24,25-1,-50-24,25 0,0 0,-25-25,0 0,-24 0,-1 0,0 0,25 0,-24 0,49 25,-50-25,50 0,0 0,0 0,25 0</inkml:trace>
  <inkml:trace contextRef="#ctx0" brushRef="#br0" timeOffset="105858.0548">7491 8136,'0'0,"0"0,0 0,0 0,0 0,0 0,0 0,0 0,0 0,0 0,0 0,0 0,0 0,0 0,0 0,0 0,0 0,0 0,0 0,0 0,0 0,0 0,0 0,0 0,0 0,0 0,0 0,0 0,0 0,0 0,0 0,0 0,0 0,0 0,0 0,0 0,0 0,0 0,0 0,0 0,0 0,0 0,0 0,0 25,0-25,0-25,0 0,0 25,0-49,0 24,0-25,25 0,-25-24,0 0,25-1,-1 1,-24-25,25 24,0 26,-25-1,0-24,25 49,-25 0,0 0,0 25,0 25,25 25,-25-26,24 26,-24 0,25 24,0-24,25 24,-26-24,1-26,0 26,0-50,24 25,-24-50,0 0,25 0,-1-24,1-1,-25-24,24-1,1 26,-25-1,0-24,24 49,-49-25,25 50,-25 0,25 25,0 0,-25 25,0 24,24-24,1 49,-25-50,25 51,-25-51,25 26,-25-26,25 1,-25-25,0-1,0 1,0-25,24 0,-24 0,0 0,0 0,0 0,0 0,0 0,0 0</inkml:trace>
  <inkml:trace contextRef="#ctx0" brushRef="#br0" timeOffset="116927.6879">12750 8334,'0'0,"0"-24,-25-1,50 0,-25 0,0-24,0 24,0-25,24 1,-24-1,0 25,0-25,0 26,0 24,0 0,0 0,0 24,25 1,-25 0,0 0,25 25,-25-26,25 1,0-25,-1 0,1-25,0 1,0-1,0 0,-1 0,1-25,-25 26,0-26,25 50,-25 0,0 0,0 25,0 0,25 24,-25-24,0 25,0-1,0 1,0-25,0 0,0-1,0 1,0-25,25-25,-25 25,24-24,-24 24</inkml:trace>
  <inkml:trace contextRef="#ctx0" brushRef="#br0" timeOffset="117117.6988">13295 7987,'0'25,"25"0,-25 0,0 24,0-24,0 0,0 24,25-24,-25 0,0 0,0 0,0-25,0-25,25 0</inkml:trace>
  <inkml:trace contextRef="#ctx0" brushRef="#br0" timeOffset="117269.7075">13295 7541,'-24'0,"24"0,0 0,0 0,0 24,0 1,0-25</inkml:trace>
  <inkml:trace contextRef="#ctx0" brushRef="#br0" timeOffset="117704.7323">13469 8310,'0'0,"0"0,0 0,25-25,-25 0,0-25,0 1,0 24,25-49,-25 24,0 25,0 0,0 0,0 1,0 24,24 24,-24 26,25-25,-25 25,25-1,0 1,-25-25,49-1,-24 1,0 0,0-25,-25-25,25 25,-1-25,-24-24,0 24,0-25,0 1,0-1,0 25,0-24,25-1,-25 25,25 0</inkml:trace>
  <inkml:trace contextRef="#ctx0" brushRef="#br0" timeOffset="118086.7542">14213 7268,'-25'25,"25"-1,-25 26,1 0,-1 49,0-25,0 50,25 0,0 0,-25-24,25 24,0-25,25-25,-25 1,0-26,25 1,-25-25,0-1,0 1,0-25,0 0,25-25,-25 1,0-1,0 0</inkml:trace>
  <inkml:trace contextRef="#ctx0" brushRef="#br0" timeOffset="119481.834">14486 7665,'0'0,"0"24,0-24,-25 25,25 25,0-25,-25 24,25 1,0-1,0 1,0 0,0 24,0-24,0-25,0 24,0-24,0-25,0 25,0-25,0 0,0 0,0 0,0-25,0 25</inkml:trace>
  <inkml:trace contextRef="#ctx0" brushRef="#br0" timeOffset="121586.9544">14263 7863,'0'25,"0"-25,0 0,0 0,0 0,0 0,0 0,0 0,0 0,0 0,0 0,0 0,0 0,0 0,0 0,0 0,0 0,0 0,0 0,0 0,0 0,0 0,0 0,0 0,0 0,0 0,0 0,0 0,0 0,24-25,-24 0,25 0,-25 1,50-26,-25 0,0 26,24-26,1 0,-1 1,-24 24,25 0,-1 0,-24 1,0 24,0 24,0-24,-25 25,0 25,0-25,-25 24,25 1,-50-1,25-24,1 25,-26-1,25-24,25-25,-25 25,1-25,24 25,24 0,1-1,0 26,25-25,-26 0,1 24,25-24,-25 0,-1 0,1-25,0 0,0 0,-25 0,0 0,25 0,-1 0</inkml:trace>
  <inkml:trace contextRef="#ctx0" brushRef="#br0" timeOffset="121755.9641">15106 8136,'0'25,"0"-25,0 25,0 24,-25-24,25 0,-25 0,25-1,0-24,0 0,0 0,0 0</inkml:trace>
  <inkml:trace contextRef="#ctx0" brushRef="#br0" timeOffset="122541.009">15329 8136,'0'0,"0"0,0 0,0 0,0 0,0-25,0 0,0 25,0-49,0 24,0 0,25-25,-25-24,0 24,0 1,0-26,0 51,0-26,0 0,0 50,0 0,0 0,0 25,0 25,0-25,0-1,25 26,0-25,-25 0,25-1,-1-24,1-24,-25 24,25-25,0-25,-25 25,25-24,-1 24,-24-25,0 26,0-1,0 25,0 0,25 49,-25 1,0 0,0 24,25 25,-25-49,0 24,25 1,-25-26,25-24,-25 0,0-25,0 25,24-50,-24 0,0 0</inkml:trace>
  <inkml:trace contextRef="#ctx0" brushRef="#br0" timeOffset="122952.0324">15801 7094,'24'0,"-24"0,25 0,0 0,0 25,0 25,-1-1,1 26,0-1,0 25,-25 0,25 1,-25 24,24-25,-24-25,25 1,-25-1,0-24,0-25,0-1,0 1,-25-25,25 0,0 0,0 0,0 0,-24-25,24 1,24-1,-24 25</inkml:trace>
  <inkml:trace contextRef="#ctx0" brushRef="#br0" timeOffset="123361.0559">16495 8161,'0'25,"0"-1,0-24,0 25,0 25,25-1,-25 1,0 0,0 24,-25-49,25 24,0 1,-25-50,25 0,25-25</inkml:trace>
  <inkml:trace contextRef="#ctx0" brushRef="#br0" timeOffset="130205.4471">17066 8285,'0'0,"0"0,0 0,0 0,0 0,0 0,0 0,0 0,0 0,0 0,0 0,0 0,0 0,0 0,0 0,0 0,0 0,0 0,0 0,0 0,0 0,0 0,0 0,0 0,0 0,0 0,0 0,0 0,0 0,0 0,0 0,0 0,0 0,0 0,0 0,0 0,0 0,0 0,0 0,0 0,0 0,0 0,0 0,0 0,0 0,0 0,0 0,0 0,0 0,0 0,0 0,0 0,0 0,0 0,0 0,0 0,0 0,0 0,0 0,0 0,0 0,0 0,0 0,0 0,0 0,0 0,0 0,0 0,0 0,0 0,0 0,0 0,0 0,0 0,0 0,0 0,0 0,0 0,0 0,0 0,0 0,0 0,0 0,0 0,0 0,0 0,0 0,0 0,0 0,0 0,0 0,0 0,0 0,24-25,-24 25,0 0,0 0,0 0,0 0,0 0,0 0,0 0,0 0,0 0,0 0,0 0,0-25,0 25,0 0,0 0,0 0,0-25,0 25,25 0,-25 0,0-24,0 24,0 0,0 0,0 0,0 0,0 0,0 0,0 0,0 0,0 0,0 0,0 0,0 0,0 0,0-25,0 25,0 0,0 0,0 0,0 0,0 0,0 0,0 0,0 0,0 0,0 0,0 0,0 0,0 0,0 0,0 0,0 0,0 0,0 0,0 0,0 0,0 0,0 0,0 0,0 0,0 0,0 0,25-25,-25 25,0 0,0 0,0 0,0 0,0 0,0 0,0 0,0 0,0 0,0-25,0 25,0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0,0-25,0 25,0 0,0 0,0 0,0 0,0 0,0 0,0 0,0 0,0 0,0 0,0 0,0 0,0-24,0 24,0-25,0 25,0-25,0 0,0 25,0-50,25 26,-25-1,0-25,0 50,0-49,0 24,0-25,0 25,0 1,0 24,0-25,-25 0,25 25,0 0,0-25,0 25,0 0,0 0,0 0,0-25,0 25,0 0,0 0,0 0,0 0,0 0,0 0,0 0,0 0,0 0,0 0,0 0,0 0,0 0,0 0,0 0,0 0,0-24,0 24,0 0,0 0,0 0,0 0,0 0,0 0,0-25,0 25,0 0,0 0,0 0,0 0,0 0,0 0,0 0,0 0,0 0,0 0,0 0,0 0,25 25,-25-25,0 24,0-24,25 25,-25 0,0 0,24 0,-24-1,25 1,-25 0,25 0,-25 0,0-1,0-24,25 25,-25-25,0 0,25 25,-25-25,0 0,0 0,0 0,0 0,0 0,0 0,0 0,0 0,0 0,0 0,0 0,0 0,0 0,0-25,0 25,0 0,0-25,24 25,-24-24,0-1,25 0,-25 0,0 0,25 1,-25-1,25 0,-25-25,0 26,25-1,-25 0,0 0,0 25,0-25,24 25,-24 0,0-24,0 24,0 0,0-25,0 25,0 0,0 0,0 0,0 0,0 0,0 0,0 0,0 0,0 0,0 0,0 0,0 0,0 0,0 0,0 0,0 0,0 0,0 0,0 0,0 0,0 0,0 0,0 0,0 0,0 0,0 0,0 0,0 0,0 0,0 0,0 0,0 0,0 0,0 0,0 0,0 0,0 0,0 0,0 0,0 0,0 0,0 0,0 0,0 0,0 0,0 0,0 0,0 0,0 0,0 0,0 0,0 0,0 0,0 0,0 0,0 0,0 0,0 0,0 0,0 0,0 0,0 0,0 0,0 0,0 0,0 0,0 25,0-25,25 24,-25 26,0-25,0 49,25-24,0 24,-25 1,25-26,-25 26,25-26,-1 1,-24 0,0-26,25 26,-25-25,25-25,-25 25,0-25,0 24,0-24,0 25,0-25,0 0,0 0,0 0,0 0,0 0,0 0,0 0,0 0,0 25,0-25,0 0,0 0,0 0,0 0,0 0,0 0,0 0,0 0,0 0,0 0,0 0,0 0,0-25,0 0,0 1,0-1</inkml:trace>
  <inkml:trace contextRef="#ctx0" brushRef="#br0" timeOffset="134226.6773">19372 7987,'0'25,"0"0,0 0,0 24,-24 1,24-1,0 1,0 24,0 1,0-1,0-24,0-1,0 1,0-25,0 0,0-25,0 0,0 0,24 0,-24-25,0-25,0 1,0-1,0-24,0-1,0 1,0-25,-24 24,-1 1,25 24,0-24,-25-1,0 50,25-24,0 24,0 0,25 0,0 1,24 24,-24 0,25-25,-1 25,1 0,0 0,24 0,-49-25,25 25,-26 0,1 0,0 0,-25 0,0 0,0 0,0 25,-25 0,25-25,-25 24</inkml:trace>
  <inkml:trace contextRef="#ctx0" brushRef="#br0" timeOffset="134537.6951">19248 8285,'-24'0,"24"0,0 25,0-25,24 0,-24-25,25 25,25 0,-1 0,1-25,0 25,-1 0,1-25,0 25,-1 0,-24 0,0-25,0 25,-25 0,24 0,-24 0</inkml:trace>
  <inkml:trace contextRef="#ctx0" brushRef="#br0" timeOffset="135010.7222">19993 8781,'0'-25,"24"25,-24-25,-24 25,24 0,0-25,0 25,-25 0,25 25,-25-25,25 25,0 0,0 0,0-25,0 24,0-24,0 0,25 0,-25-24,0-1,25 25,-25-25,0 0,0 25,0-25,-25 25,25 0,-25 25,25-25,0 0,-25 25,25 0,0-25</inkml:trace>
  <inkml:trace contextRef="#ctx0" brushRef="#br0" timeOffset="149796.5679">17859 8062,'0'0,"0"-25,0 25,25 0,-25 0,0 0,25 0,0-25,0 25,-1 0,1 0,25-25,-25 25,-1 0,26 0,-50 0,25 0,0-25,-25 25,0 0</inkml:trace>
  <inkml:trace contextRef="#ctx0" brushRef="#br0" timeOffset="150096.585">17909 8260,'0'0,"0"0,0 0,25 0,-25 0,25 0,-1 0,1 0,0 0,0 0,0 0,-1 0,1 0,0 0,0 0,0 0,-25 0,24-25</inkml:trace>
  <inkml:trace contextRef="#ctx0" brushRef="#br0" timeOffset="150698.6195">18728 7838,'24'0,"-24"0,0 0,0 0,0 0,0 0,-24 25,-1-25,0 25,-25 0,1 24,24-24,-25 0,25 0,1 0,-1-1,0 1,25 0,0-25,0 25,25-25,0 0,-1 25,1-25,0 24,0-24,0 25,24 0,-24 0,0 0,0-1,0-24,-1 25,-24 0,25 0,-25-25,0 0,25 25,-25-25,0 0,0 24,0-24,0 0,0 0,0 0,0 0</inkml:trace>
  <inkml:trace contextRef="#ctx0" brushRef="#br0" timeOffset="254645.5649">15304 10815,'-24'0,"24"25,24-1,-24 1,25 25,25-1,-25 26,49-1,-24 26,24-26,1 25,-1-24,-24 24,24-50,-24 26,-1-26,-24 1,0-25,-25 0,0-25,0 0,0-25,0 0</inkml:trace>
  <inkml:trace contextRef="#ctx0" brushRef="#br0" timeOffset="255075.5893">16148 10914,'0'0,"0"0,25 25,-25 0,0 24,0 26,0-26,-25 51,25-51,0 50,0-49,0 24,0-24,0-25,0 0,0-25,0-25,0 0</inkml:trace>
  <inkml:trace contextRef="#ctx0" brushRef="#br0" timeOffset="255253.5997">15900 11162,'-25'0,"25"0,0 0,25 0,0 25,24-25,26 0,-26 0,26 0,-1 0,0 0,-24 0,0-25,-1 25,1 0</inkml:trace>
  <inkml:trace contextRef="#ctx0" brushRef="#br0" timeOffset="255932.6385">16818 11733,'-25'24,"25"1,0-25,0-25,25-24,-25 24,24-49,-24 24,25-24,0 24,0-24,0-1,-25 50,0-24,0 49,0 0,0 25,0 24,0-24,0 25,24 24,-24-49,0 0,50-1,-25-24,0 0,-1-24,26-26,-25 25,0-24,24 24,-24 0,0 0,0 50,-25 0,24 24,1 1,0 24,-25 1,25-26,0 1,-1 0,1-50,0 0,25 0,-25-50,-1 0,26 1</inkml:trace>
  <inkml:trace contextRef="#ctx0" brushRef="#br0" timeOffset="256076.6468">17810 11237,'0'0,"0"49,0-24,0 49,0-24,0 24,0-24,0 0,-25-1,50-24,-25-25,0-25,25-24</inkml:trace>
  <inkml:trace contextRef="#ctx0" brushRef="#br0" timeOffset="256233.6557">17835 10542,'0'0,"0"25,0 0,0-1,0 1,0 0,0 0,24 24</inkml:trace>
  <inkml:trace contextRef="#ctx0" brushRef="#br0" timeOffset="256581.6756">18058 11509,'0'0,"0"0,0-24,0-26,0-24,0-1,0 26,0-26,25 25,-25 1,0 49,24 0,1 25,0 24,0 1,24 24,1-24,0 24,24-24,-24 0,24-26,-24-24,-25 0,-1-24,-24-26,0 0,-24-24,-1 0,0-1,0 25,0-24,25 24,0 26</inkml:trace>
  <inkml:trace contextRef="#ctx0" brushRef="#br0" timeOffset="256869.6921">19100 10468,'0'24,"-25"1,0 50,0-1,-24 50,24 0,-25 25,25 25,1-26,24 1,0 0,24-50,1 0,0-24,49-75</inkml:trace>
  <inkml:trace contextRef="#ctx0" brushRef="#br0" timeOffset="257229.7127">21357 10319,'49'49,"51"26,-26 24,0 25,-24 50,0-1,-1 1,-49 24,-24-24,-1 0,-25-26,0-48,1-1</inkml:trace>
  <inkml:trace contextRef="#ctx0" brushRef="#br0" timeOffset="260725.9127">19968 12129,'0'0,"0"0,0 0,0 25,25-25,-25 25,0 25,24-25,-24 24,0-49,0 50,0-25,-24-1,24 1</inkml:trace>
  <inkml:trace contextRef="#ctx0" brushRef="#br0" timeOffset="264898.1509">19248 10790,'25'-25,"-25"25,0-25,0 25,0 0,0 0,0 0,0 0,25 25,-25 0,0 0,0 0,-25 49,25-24,0 24,-25 25,25-24,-24-1,-1 1,25-1,-25-49,0 24,25 1,0-50,0 25,25 0,0-25,-25 0,49 0,-24 0,25 0,-1 0,-24 0,25 24,-25-24,-1 0,26 0,-25 0,-25 0,50-24,-26 24,1-25</inkml:trace>
  <inkml:trace contextRef="#ctx0" brushRef="#br0" timeOffset="266263.2294">20265 11683,'0'0,"0"0,0 0,0-25,0 25,0-25,25 1,-25-26,0 0,25 1,-25-1,25-24,-25 24,0 1,0-26,0 50,0-24,0 24,-25 0,25 0,0 25,0 0,0 0,0-25,0 25,0 0,0 0,0 0,0 0,0 0,0 0,0 0,0 0,0 0,0 0,0 0,0 0,0 0,0 0,0 0,0 0,0-24,0 24,0 0,0 0,0 0,0 0,0 0,0-25,0 25,0 0,0 0,0 0,0 0,0 0,0 0,0 0,0 0,0 0,0 0,0 0,0 0,0 0,0 0,0 25,25-1,-25 1,0 0,25 25,-25-1,24 26,1-26,-25 1,25 24,0-24,-25-25,0 24,25-24,-25 0,0 0,0 0,0-1,24 1,-24 0,0 0,0 0,0-25,25 0,-25-25,25 0,-25-25,25 1,-25-1,25-24,-1-1,-24-24,25 25,-25-1,0 26,0-26,0 26,0 49,0-25,0 0,0 0,0 25,0 0</inkml:trace>
  <inkml:trace contextRef="#ctx0" brushRef="#br0" timeOffset="267012.2722">20712 11708,'0'0,"0"0,25-25,-25 25,0-25,25-24,-25 24,24-25,-24-24,25 24,-25-24,25-1,-25-24,25 25,-25-1,0 26,25-1,-25 0,0 26,0-1,0 25,-25 25,25-1,0 26,25 0,-25-1,0 26,0-26,24 26,1-50,-25 24,25-49,0 25,-25-25,25-25,-1 0,1 1,-25-26,25 0,0 1,-25-1,0 0,25 26,-25-26,24 50,-24 0,0 25,25 24,0 1,-25 24,25 1,0-1,-1 1,-24-26,25 1,0 0,-25-1,0-24,25 0,-25 0,0-25,0 0,0 0,0 0,0 0,0 0,0 0,0 24,0-24,0 0,0 0</inkml:trace>
  <inkml:trace contextRef="#ctx0" brushRef="#br0" timeOffset="269330.4048">5904 10964,'0'-75,"0"26,0 24,0 0,0 0,0 0,0 25,0 0,0 25,0 25,0-1,-25 26,25 24,-25 0,25 1,-25-1,0 0,25-25,-25-24,25 0,25-26,-25 1,25-25,0 0,25 0,-1-25,1 25,24-24,-24 24,-1 0,1 0,-25 0,0 0,24 24,-24-24,0 0,24-24,1 24</inkml:trace>
  <inkml:trace contextRef="#ctx0" brushRef="#br0" timeOffset="270022.4444">8359 11385,'-25'25,"25"0,-24-25,24 0,0 0,0 0,0-50,0 1,0-1,0-24,0-1,0-24,0 0,0 0,24 24,-24 1,0 24,0 25,0 25,25 0,-25 50,25 24,0 1,0 24,24-25,-24 26,25-26,-1 1,-24-51,0 1,24-25,-24 0,-25-25,25-24,-25-26,0 1,0-1,-25 1,25-25,0 24,0 1,0 24,0 26,0-1,25 25,0 25,-25-1</inkml:trace>
  <inkml:trace contextRef="#ctx0" brushRef="#br0" timeOffset="270548.4745">8954 11410,'0'25,"0"-25,0 0,0 0,0-50,0 1,0-1,0-24,25-1,-25-49,0 25,25 0,-25 24,25-24,-25 50,0-1,0 25,0 25,25 25,-25 25,25-1,-25 26,24-1,-24 0,25-24,0 0,0-26,24 1,-24-50,25 1,-25-1,24-25,-24-24,0 24,0-24,-1 24,1-24,-25 49,25 0,-25 25,0 50,0 24,0 25,25 1,-25 24,25-25,-1 25,1-25,0-24,-25-1,50-24,-50-1,24-24,1-25,-25-25,0 0,0-24</inkml:trace>
  <inkml:trace contextRef="#ctx0" brushRef="#br0" timeOffset="299823.1485">12229 12055,'0'0,"0"0,0 0,25 0,-25 0,0 0,0 0,0 25,0 0,-25-1,25 1,0 0,0 25,0-25,0-1,-25 1,50 0,-25 0,0 0,25-25,-1 0,1 0,25 0,-25 0,49 0,-24-25,-1 25,26-25,-1 25,25-25,0 25,1 0,24 0,-25-25,25 25,25 0,-25 0,0 0,25 0,-25 0,0-24,0 24,0 0,-25 0,0-25,0 25,-24 0,-1-25,1 25,-51 0,26 0,-25 0,-25 0,0 0,0 0,0 0,0 0,0-25,-25 0,25 0,0 1,0-1,0-25,0 25,25-24,-25 49,0-25,0 0,0 25,0-25,0 25,0 0,0 0,0 0</inkml:trace>
  <inkml:trace contextRef="#ctx0" brushRef="#br0" timeOffset="300255.1736">15577 12105,'25'24,"-25"26,0 0,0-1,0 1,-25 24,25-24,-24 24,-1 1,0-50,0-1,25 1,0-25</inkml:trace>
  <inkml:trace contextRef="#ctx0" brushRef="#br0" timeOffset="306616.5375">12005 11485,'0'0,"0"24,0-24,0 0,0 0,0 0,0-24,0 24,0-25,0 0,0 0,0 0,0-24,0-1,0 25,0-24,0 24,0 0,0 0,0 25,0 0,25 0,-25 25,0 0,25 0,-25 0,25-1,-25 1,25-25,-1 0,-24 0,25 0,0-25,-25 1,25-26,-25 25,0 0,0 25,0 0,0 0,0 0,0 50,0-25,0 24,0 1,25 0,-25-1,0-24,25 0,-25 0,0-25</inkml:trace>
  <inkml:trace contextRef="#ctx0" brushRef="#br0" timeOffset="306917.5547">12402 11311,'25'0,"-25"25,25-50,0 25,0 0,-1-25,1 0,0 1,-25-1,0-25,0 25,0 25,0-25,-25 25,0 0,1 25,-1 0,0 0,0 25,0-1,25 1,0-25,0 24,25-24,0-25</inkml:trace>
  <inkml:trace contextRef="#ctx0" brushRef="#br0" timeOffset="307255.574">12650 11410,'25'-25,"-25"1,0-26,0 25,0 0,0 1,0-1,0 0,0 25,0 0,0 25,0 0,25-1,-25 1,0-25,0 0,25 0,0 0,-25-25,24 25,-24-24,25 24,-25-25,0 25,25 25,-25-1,0-24,25 25,-25 0,0 0,25 0,-25-25,24 0</inkml:trace>
  <inkml:trace contextRef="#ctx0" brushRef="#br0" timeOffset="307983.6156">13072 10864,'0'-74,"25"0,-25-1,-25 26,25 24,0 0,-25 25,25 0,0 50,-25-1,25 1,0 24,0 1,0-1,0 0,0 26,25-51,-25 1,25 0,0-26,-25-24,25 0,-25-24,0-1,0-25,0 25,0 0,0-24,-25 24,25 25,0 0,25-25,-1 25,-24 0,25 0,25 0,-25-25,0 25,-1-24,1-1,-25 0,0 0,0 0,0 25,-25 0,1 0,24 25,-25 0,25 25,0-26,0 26,0 0,25-26,-25 1,24 0,-24 0,25 0,-25-25,25 0,-25-25,25 25,-25 0,25 0,-25 0,24 0,-24 25,0-25,0 25,0-25,0 24,0-24,0 0,0 0,-24-24,24-1,0 0,0-25,0 25,0 1,24-26,-24 0,25 26,0-1,0 0,0 0</inkml:trace>
  <inkml:trace contextRef="#ctx0" brushRef="#br0" timeOffset="308429.6408">13915 10542,'0'-25,"-24"0,24 25,0 25,-25 0,0 25,0 24,0 0,25 26,-24 24,-1-25,25 0,0 0,0 1,0-26,0-24,0-1,0-24,25-25,-1 0,-24-25</inkml:trace>
  <inkml:trace contextRef="#ctx0" brushRef="#br0" timeOffset="309021.675">13841 11410,'0'0,"0"0,0 0,0 0,0-25,0 1,0-26,0 25,0 0,25-24,-25 24,0 0,0 0,0 0,0 1,0 24,0 0,0 24,0 1,0 0,25 0,-25 25,0-26,24 1,-24 0,25 0,0-25,-25 0,25-25,-25 0,25 25,-25-49,0-1,0 0,0 25,-25-24,25 24,-25-25,25 50,0-24,0 24,0 24,0-24</inkml:trace>
  <inkml:trace contextRef="#ctx0" brushRef="#br0" timeOffset="309461.7002">14114 11336,'0'-25,"0"0,25 0,-25-24,0-1,0 0,-25 26,25-26,0 25,0 0,0 25,0 25,0 0,0 0,25 0,-25 24,0-49,24 25,-24 0,25-25,-25 0,25 0,0-25,-25 0,25 25,-25-49,0 24,0 0,0 25,0 0,0 0,0 0,0 25,0 24,0-24,0 25,0-25,24 24,-24-24,25-25,-25 25,25-25</inkml:trace>
  <inkml:trace contextRef="#ctx0" brushRef="#br0" timeOffset="309628.7098">14486 11336,'0'0,"0"25,0-1,-25 1,25 0,-25 25,25-26,0 1,-24 25,-1-25,25-25,0 24</inkml:trace>
  <inkml:trace contextRef="#ctx0" brushRef="#br0" timeOffset="310007.7314">14610 11038,'0'0,"0"25,0 0,0-25,0 24,-25 1,25-25,0 25,0 0,0 0,0 0,0-1,25-24,-25 25,25-25,0 0,-25 0,24 0,-24 0,25 0,-25 0,25-25,-25 25</inkml:trace>
  <inkml:trace contextRef="#ctx0" brushRef="#br0" timeOffset="310519.7607">14833 10641,'0'0,"0"0,25 25,0 0,-25 0,25 49,-25-24,24 24,-24 0,0 1,0 24,0-24,-24-1,24 0,-25-24,25 24,-25-49,0 25,25-50,-25 25,25-25,0 0,0-25,0 0</inkml:trace>
  <inkml:trace contextRef="#ctx0" brushRef="#br0" timeOffset="311366.8092">15230 11485,'0'-25,"0"25,0-25,0 25,-25 0,25 0,-25 0,25 0,0 25,-24-25,24 25,0-1,0 1,0 0,24-25,-24 25,25-25,-25 0,25-25,-25 25,25 0,-25-25,0 25,0-25,-25 1,25 24,-25 0,25 0,-25 0,25 0,0 0,0 0,0 0,0 24,0-24,0 0,0 0,25 0,-25 0,0 0,25 0,-25 0,0 0,0 0,0 0,0 0,0 0,25 0,0 0,-1 0,-24 25,25 0,0 0,0 0,-25 24,0 26,0-26,-25 1,25-1,-25 1,0-25,25 0,-24-1,24 1,0-25</inkml:trace>
  <inkml:trace contextRef="#ctx0" brushRef="#br0" timeOffset="787981.0699">3994 14784,'0'0,"0"0,0 0,-25 0,25 0,0 0,0 0,0-25,0 25,0-25,25 25,-25-50,24 26,1-26,0 0,25 1,-1-1,1 1,-1-26,26 25,-26 1,26-26,-1 26,1 24,24-49,-25 24,1 25,24 0,-25-24,26 24,-26 0,0 0,1 1,-1 24,1 0,-1 0,0 0,-49 0,50 24,-26 1,1 0,-25 25,24-26,-24 26,25 0,-50-1,25 1,-1 24,-24 1,25-26,-25 26,0-26,0 1,0 24,0-49,0 25,0-1,0-24,0 0,0-25,0 25,0 0,0-25,0 0,0 0,0 0,0 0,0 24,0-24,0 0,0 0,0 0,0 0,0 0,0 0,0 0,0 0,0 0,0 0,0 0,0 0,0 0,0 0,0 0,0 0,0 0,-25 0,25 0,0 0,0 0,-24 0,24 0,0 0,0-24,0 24,0-25,0 0,-25 0,25 0,0 1,0-1,0 0,0 0,0 25,0 0,0 0,0 25,0 25,0-1,0-24,0 49,-25-24,25 24,0-24,0 0,0-1,0-24,0 25,0-50,0 0,25 0,-25-25,25 0,-1 0,1 0,0-24,0-1,0 25,-1-24,1 24,0 0,0 0,-25 1,25 24,-25-25,0 25,24 0,-24 0,0 0,0 0,0 0,0 0,0 0,0 0,0 0,0 25,0-25,25 0</inkml:trace>
  <inkml:trace contextRef="#ctx0" brushRef="#br0" timeOffset="797500.6144">3994 16991,'0'25,"24"0,-24-25,0 25,0 24,0 1,0-1,0-24,0 50,0-26,0-24,0 25,0-26,0 1,0-25,0 0,0 0,0-25,0-24,0 24,-24-49,24-1,0 26,0-26,0 1,0 24,0 1,0-1,0 25,0 25,0-25,24 25,1-24,0 24,25 0,-26 0,26 0,0 0,-1 0,-24 0,0 0,24 0,-24 0,-25 0,0 24,0-24,0 0</inkml:trace>
  <inkml:trace contextRef="#ctx0" brushRef="#br0" timeOffset="797769.6298">4068 17016,'0'0,"0"0,-25 0,50 0,-25 0,25-25,0 25,-1 0,1 0,0 0,0 25,0-25,-1 0,1 25,-25-25,25 0,-25 25,0-25</inkml:trace>
  <inkml:trace contextRef="#ctx0" brushRef="#br0" timeOffset="798025.6444">3994 17314,'0'24,"0"-24,24 0,1 0,0 0,0-24,0 24,24 0,-24 24,25-24,-26 0,1 0,25 0,-25 0,-1-24,1-1</inkml:trace>
  <inkml:trace contextRef="#ctx0" brushRef="#br0" timeOffset="799072.704">5011 17165,'24'25,"-48"-1,24 26,-25-25,25 49,-25-24,0 24,0-24,25-50,-24 50,24-50</inkml:trace>
  <inkml:trace contextRef="#ctx0" brushRef="#br0" timeOffset="799703.7405">5779 16545,'0'0,"-24"-25,-1 25,0 0,0 0,-24 0,24 0,-25 25,25-25,1 0,-1 25,25-25,0 24,0 26,0-25,0 24,0 26,0-1,0-24,0 49,0-49,25 49,-25-50,0 1,0 24,24-49,1 0,0 0,0 0,0-1,-1-24,-24 0,25 25,-25-25,0 0,0 0,0 0,25 0</inkml:trace>
  <inkml:trace contextRef="#ctx0" brushRef="#br0" timeOffset="800073.7616">5904 17239,'0'0,"0"0,0-25,0 1,0-1,-25 0,25-25,-25 1,25-1,-25 1,25-1,-25 25,25-24,0-1,0 25,0 0,0 25,25 0,-25 0,25 0,0 0,0 0,24 25,-49-25,50 0,-25 25,-25-25,24 0,1 0</inkml:trace>
  <inkml:trace contextRef="#ctx0" brushRef="#br0" timeOffset="800261.772">5829 16917,'25'25,"-25"-25,50 0,-50 0,49 0,-24 24,0-48,0 24,-1 0,1 0,25-25</inkml:trace>
  <inkml:trace contextRef="#ctx0" brushRef="#br0" timeOffset="800604.7919">6300 16694,'0'0,"25"24,0 1,-25 25,25-1,-25 26,25-1,-25 1,0 24,0-25,0 1,0-1,0-49,0 0,0-25,0 0</inkml:trace>
  <inkml:trace contextRef="#ctx0" brushRef="#br0" timeOffset="800817.8042">6747 16768,'25'25,"-50"0,25 24,0-24,-25 25,25-1,0 1,-25-25,25 24,0-24,-25 0,25 0,-24-1</inkml:trace>
  <inkml:trace contextRef="#ctx0" brushRef="#br0" timeOffset="801148.8231">6648 16942,'0'-50,"0"25,24-24,1-1,0 0,-25 26,50-1,-26 25,1 0,0 0,0 25,-25-25,25 24,-25 26,0-25,0 24,-25-24,25 0,-25 0,25 24,-25-24,25-25,0 25,0 0,0-25,25 25,0-25,0 0,0 24,24-24,-24 0,0 0,0 0,-1 0,1-24</inkml:trace>
  <inkml:trace contextRef="#ctx0" brushRef="#br0" timeOffset="801825.8618">7218 16669,'0'0,"-25"-25,25 25,0 0,0 0,25 0,-25 0,50 0,-50 0,25 0,24 0,-24 25,0 0,0-1,-1 1,1 25,0-1,-25 26,0-26,0 26,0-1,0 1,0-26,0 1,0-1,0 1,0-25,0 0,0-1,0-24,-25 0,0 0,1 0,-1 0,-25 0,25 0,1 0,-1 0,0 0,25 0,0 0,25-24,-25 24</inkml:trace>
  <inkml:trace contextRef="#ctx0" brushRef="#br0" timeOffset="802226.8848">7962 17438,'0'0,"-25"74,25-74,0 75,0-75,-49 99,49-99,-25 25</inkml:trace>
  <inkml:trace contextRef="#ctx0" brushRef="#br0" timeOffset="803328.9478">11584 16644,'25'0,"-25"0,0 25,0-25,24 25,1-25,-25 49,25 1,0-1,-25 26,25-1,-25-24,0 24,0 1,0-26,0 1,0-25,0 24,-25-49,25 25,0-25,0 0</inkml:trace>
  <inkml:trace contextRef="#ctx0" brushRef="#br0" timeOffset="803727.9706">12328 16768,'0'0,"25"0,-25 0,0 0,0 0,0 0,0 0,0 0,-25 0,25 0,0 25,0-25,0 25</inkml:trace>
  <inkml:trace contextRef="#ctx0" brushRef="#br0" timeOffset="803929.9822">12378 17066,'24'24,"-24"-24,0 25,0-25,0 0,0 0,0 0,0 0,0 0,0 0,0 0,0 0,0 0,25-25</inkml:trace>
  <inkml:trace contextRef="#ctx0" brushRef="#br0" timeOffset="804161.9955">12601 16942,'25'24,"-25"-24,0 25,24-25,1 0,0 0,25-25,-1 25,1 0,-25-24,24 24,-24 0,0 0</inkml:trace>
  <inkml:trace contextRef="#ctx0" brushRef="#br0" timeOffset="815717.6564">9004 16619,'-25'0,"0"-25,1 25,-26 0,25 0,0 25,-24-25,24 25,0-25,0 25,1 0,24-1,0 1,-25 25,25 24,25-24,-25 24,0 25,0-24,0-1,0 25,0-24,0-1,24 1,-24-26,25 1,-25-50,25 74,-25-74,50 25,-50-25,24 25,-24-25,0 0,50 0,-50 0</inkml:trace>
  <inkml:trace contextRef="#ctx0" brushRef="#br0" timeOffset="816061.676">9103 17661,'0'-25,"0"-24,0 24,0-25,0-24,0 24,-24-24,24-26,0 51,-25-26,0 26,25-1,0 1,-25 24,25 0,0 25,0 0,25-25,0 50,0-25,-1 0,1 25,25-25,-1 25,-24-25,25 0,-1 24,-24-48,0 48,0-48</inkml:trace>
  <inkml:trace contextRef="#ctx0" brushRef="#br0" timeOffset="816251.6869">9128 17090,'0'0,"25"25,0-25,0 0,-1 0,1 0,0 0,0-25,24 25,-24-24</inkml:trace>
  <inkml:trace contextRef="#ctx0" brushRef="#br0" timeOffset="816640.7089">9723 16669,'0'0,"0"0,0 0,0 25,0-1,0 26,0 0,0 24,0 25,0 0,0 25,0-24,0-26,0 25,0-24,0-26,0-49,25 75,0-75,0-25</inkml:trace>
  <inkml:trace contextRef="#ctx0" brushRef="#br0" timeOffset="817538.7606">10964 16619,'0'0,"0"25,0-25,0 0,24 0,-24-25,25 25,0 0,0 0,0 0,-1 0,26 0,-25 0,0 25,0 25,-1-26,-24 26,25 0,-25-1,0 1,0 24,0-24,0 24,0 1,0-26,-25 1,25-1,0 1,0 0,0-1,0-49,-24 50,24-50,-25 25,25-25,-25 25,25-25,-25-25,0 25,0 0,1 0,-1 0,0-25,25 50,-25-25,25 0,0 0,0 0,0 0,25 25</inkml:trace>
  <inkml:trace contextRef="#ctx0" brushRef="#br0" timeOffset="821489.9866">10443 16867,'0'0,"0"0,0-25,0 25,0-24,0-1,0 0,0 25,0-25,-25 0,25 25,-25-24,25 24,-25 0,25-25,-24 25,-1 0,0 0,0 0,25 25,-49-25,24 24,0 1,0 0,0 25,1-26,-1 1,0 25,25-25,0 24,0-24,0 0,0 0,25-1,-25 1,25 0,-1 0,1 0,0-1,25-24,-26 25,1-25,25 25,-25-25,24 25,-24-25,0 25,24-25,-49 24,25 1,0-25,-25 25,25-25,-25 25,0 0,-25-1,25 1,-25 0,25-25,-25 50,25-50,-49 25,49-25,-75 0,75 0,-74 0,49 24,0-24,-24-24,24 24,0 0,0 0,1-25,-1 25,25 0,-25-25,25 25,0 0,0 0,0-25,0 25,0 0,0-25,0 25,25-25,-25 25,0 0,0 0,25-24</inkml:trace>
  <inkml:trace contextRef="#ctx0" brushRef="#br0" timeOffset="825100.193">13692 16297,'25'-25,"-25"-25,0 25,0-24,0-1,0 1,0-1,0 25,0-24,25 24,-25 0,0 0,25 0,-1 1,26-1,-25 0,24 0,26 0,-1 1,1-1,24 0,0 25,25-25,0 0,25 25,0 0,24-24,1 24,0-25,24 25,1 0,-1-25,25 25,1 0,-1-25,0 25,25 0,0-25,0 25,0-24,0 24,-25-25,26 25,-1-25,-25 0,0 25,0-25,-24 25,-1-25,-24 25,24 0,-49 0,0 0,-25 0,0 25,-25-25,0 0,-24 25,-26 0,1-25,0 25,-26 0,1 24,-25 1,25-1,-25 1,-25 24,25 1,-25-1,25-24,-24 24,24 1,0-51,-25 26,25-25</inkml:trace>
  <inkml:trace contextRef="#ctx0" brushRef="#br0" timeOffset="828349.3789">14139 16842,'24'25,"-24"25,25-1,0 26,0-26,0 1,24 0,-49-26,25 26,0-50,-25 0,0 0,0-25,-25-24,0-1,25-24,-25 24,1-49,24 49,0-49,24 49,1-24,25 24,-25 1,24 49,-24-25,25 0</inkml:trace>
  <inkml:trace contextRef="#ctx0" brushRef="#br0" timeOffset="828646.3959">14759 16892,'0'25,"49"0,-24-1,0-24,0-24,0 24,-1-25,-24-25,0 50,0-49,-24 24,-1 0,-25 25,25 0,-24 25,-1 24,25-24,1 25,24 24,-25-24,50 24,-25-24,24-1,1-24,0 0,0 0,24-25,-24 0,0-25,0 0</inkml:trace>
  <inkml:trace contextRef="#ctx0" brushRef="#br0" timeOffset="829138.424">15056 17214,'0'0,"0"0,25-49,-25 24,0-25,25 1,-25-1,25 1,-25 24,0-25,25 50,-25 0,0 0,24 0,-24 25,0 0,0-25,25 0,0 0,-25-25,50 0,-50 0,24-24,1 24,-25-25,25 26,-25 24,0 24,25 1,-25 25,0-1,0 1,0 0,0 24,0-49,25 24,-25-24,25-25,-1 0</inkml:trace>
  <inkml:trace contextRef="#ctx0" brushRef="#br0" timeOffset="829350.4361">15751 16148,'0'0,"0"49,0-24,0 74,0-24,25 24,-25-24,0 24,0-25,0 1,0-1,0-49,25 24,-25-49,0 0</inkml:trace>
  <inkml:trace contextRef="#ctx0" brushRef="#br0" timeOffset="829750.459">16446 15900,'-25'-25,"0"25,25 0,-25 25,0 0,0 49,1 0,-1 1,0 49,0 0,0 0,25 25,0-25,0 0,0 0,0-25,0-25,25 1,0-26,-25 1,25-50,0 0</inkml:trace>
  <inkml:trace contextRef="#ctx0" brushRef="#br0" timeOffset="830073.4774">16669 16917,'0'0,"0"0,-25 0,25-25,-25 0,25-24,0-1,-25-24,1 24,24 0,0 1,-25-1,25 1,0-1,0 25,25 25,-1-25,1 25,25-25,-1 25,-24-24,25-1,-1 25,1-25,0 0,-26 25,26-25</inkml:trace>
  <inkml:trace contextRef="#ctx0" brushRef="#br0" timeOffset="830305.4908">16570 16793,'0'25,"49"-25,-24 0,25-25,-26 25,26-25,0 0,-26 0,26 25,-50-24,50 24</inkml:trace>
  <inkml:trace contextRef="#ctx0" brushRef="#br0" timeOffset="830563.5055">16619 16991,'25'0,"0"25,24-50,-24 25,25 0,-1 0,-24 25,0-25,25 0,-26 0,26 0,-50 0</inkml:trace>
  <inkml:trace contextRef="#ctx0" brushRef="#br0" timeOffset="831328.5493">17438 17041,'0'25,"0"-1,0 1,0 0,0 25,0-26,0 26,0 0,0-1,0-24,0 25,-25-26</inkml:trace>
  <inkml:trace contextRef="#ctx0" brushRef="#br0" timeOffset="834997.7592">17810 16321,'25'0,"-25"25,0 0,0 0,0 25,0-1,0 1,0 49,0-25,0 1,0-1,0 1,0-1,0-24,-25-26</inkml:trace>
  <inkml:trace contextRef="#ctx0" brushRef="#br0" timeOffset="835508.7884">17587 16570,'0'-50,"24"-24,26-1,0 1,-1 24,26 0,-1 1,0 24,1 25,-1 0,-24 0,-1 25,-24 0,-25-1,0 26,-25 0,1-1,-26 1,0 0,1-1,-1 1,1-1,24 1,-25-25,50 24,0-24,0 25,0-25,25-1,0 1,24-25,1 25,-25-50,24 25,1 0,0 0,-26-25,26 25,-25 0,0 0,-1 25,26-25,-50 25,25 0,0 24,-25 1,0 0,24-1,-24 1,0-1,0 1,0 0,0-1,0-49</inkml:trace>
  <inkml:trace contextRef="#ctx0" brushRef="#br0" timeOffset="835923.8121">19100 16321,'0'-24,"-25"-1,-25 25,1 0,-1-25,0 25,1 0,24 0,-25 25,50 0,0-1,25 1,0 0,25 25,-1-1,26 26,-26-50,-24 24,0 1,0-25,-25 24,-25-24,0 0,0 0,-24-25,-1 0,25 0,-24 0,24-25,0 0,0 0,25 0</inkml:trace>
  <inkml:trace contextRef="#ctx0" brushRef="#br0" timeOffset="836263.8316">19199 16024,'0'0,"0"0,0 0,49 25,-24-1,0 1,25 25,-26-1,26 26,-25 24,0-24,-1 24,-24 0,-24 0,-1 0,0-24,-25 24,26-49,-1-1,0 1,0-25,25-1,0-24,0-24</inkml:trace>
  <inkml:trace contextRef="#ctx0" brushRef="#br0" timeOffset="836434.8414">19720 16917,'0'25,"25"24,-25-24,-25 0,25-25,0 25,0-25</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21:08.4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245 612 18,'0'0'35,"-6"9"1,6-9-2,-20 18-16,12 6-13,0 13-2,6 11-2,3 13-1,2 14 1,4 10 0,2 11 0,2 5-1,0 1 2,-2-8-3,-2-3 1,0-4-5,-8-10-7,2-12-17,-5-11-8,4-54 2,-23 66-1</inkml:trace>
  <inkml:trace contextRef="#ctx0" brushRef="#br0" timeOffset="246">-1 1031 31,'11'-116'33,"10"-3"4,12 4-10,14 11-16,4 8-7,11 18-1,7 26-3,0 25 0,0 31 0,-7 26 0,-8 21 0,-15 17 1,-13 11 0,-13 8 0,-15-4-1,-12-5 0,-13-14-2,-11-12-3,-3-8-5,-9-17-6,3-6-9,-2-12-1,9 3 0,5-8 2</inkml:trace>
  <inkml:trace contextRef="#ctx0" brushRef="#br0" timeOffset="486">473 1007 34,'60'-26'22,"3"-7"-1,-6-10-1,2-1-5,-10-8-4,0 3-3,-12-3-3,-5 7 0,-12 1-2,-8 12 1,-14 6-2,-7 12 1,-10 10-1,-2 12-1,-4 14 0,1 16-2,3 11 2,8 11-2,8 7 0,9 1 0,8 4 1,7-6-2,5-8 1,2-11-1,0-14 2,0-11-2,0-16 2,-3-9 1,-4-17-1,-4-6 2,-7-7-1,0-7 1,-6-2-1,-1-5 0,-2 9 0,-1 1-1,2 11 1,1 5-1,2 12 0,-3 9 0,14 1 0,-6 8 0,-8-9 1,17 15-1,-8-15 0,1-7 0,0-9 0,2-10-3,7 3-6,-2-10-16,12 2-10,4 4-1,2-1 0</inkml:trace>
  <inkml:trace contextRef="#ctx0" brushRef="#br0" timeOffset="1171">1507 1116 28,'0'0'29,"0"0"4,0 0-16,-4-12-9,8-6 1,-4-13 0,6-2 0,-7-19-1,4 5 0,-4-6-2,4 7-2,-4 4 1,1 10-3,1 14-1,-1 18-1,9 23 0,-1 10 1,2 6-2,1 4 2,0-1-1,0-1 0,-1-13 0,0-12 0,2-17 0,-1-15 0,1-12 0,-1-10 0,0 1 0,2-2 1,-2 3-1,3 13 1,0 15 1,2 17-1,-1 15 0,3 14 1,0 4-2,2 4 0,3 8-5,-8-15-11,8 2-15,-4-12-9,-2-11 0,3-11 1</inkml:trace>
  <inkml:trace contextRef="#ctx0" brushRef="#br0" timeOffset="1642">2379 196 56,'-5'-31'38,"-8"9"-1,-8 14-12,-8 8-20,3 20-2,2 22-2,4 22 0,4 25 0,6 24-1,6 14 1,7 11 1,7 1-1,8-1 0,7-8-1,2-14-1,6-18-7,-6-25-18,6-18-12,2-21 0,-3-22 0</inkml:trace>
  <inkml:trace contextRef="#ctx0" brushRef="#br0" timeOffset="1978">2890 337 24,'0'0'34,"0"0"3,-11-10-13,11 19-8,-4 9-7,7 15-2,-6 6-2,2 18-2,-4 13 0,-2 11-2,-5 5 0,0 2 0,-2-7 0,-3-5-2,2-10 1,2-15-1,4-17 1,3-9-1,6-14 1,0-11 1,23 7 0,1-8 0,6 0 0,6 0 2,6 2-2,2 1-2,3 8-7,-8-12-23,-1 5-6,0-1-2,-8-8 1</inkml:trace>
  <inkml:trace contextRef="#ctx0" brushRef="#br0" timeOffset="2355">3510 1092 41,'14'15'35,"-4"3"1,-7 6-12,5 15-15,-8 1-3,1 13-2,-1 3-6,-4 2-12,-3-7-22,6-3 1,-2-10-2</inkml:trace>
  <inkml:trace contextRef="#ctx0" brushRef="#br0" timeOffset="34357">3984 294 28,'-9'15'35,"7"-2"0,0 0-4,-2 8-20,4 13-7,0 6-2,0 10-1,0 11 0,0 9 0,0 4 1,1 2 0,0-5 0,1-2 0,-2-9 0,3 1 1,-1-13-2,1-6 0,-1-8-2,0-7-4,3-3-3,-7-9-15,4-6-13,-2-9-3,0 0 2</inkml:trace>
  <inkml:trace contextRef="#ctx0" brushRef="#br0" timeOffset="34683">3629 486 64,'15'-24'40,"10"-2"-1,4-8-11,11 4-22,9-4-2,7 2-3,5 5 0,5 6-1,2 3 0,4 5 0,0 7-1,0 8 1,-6 6 0,-7 5 0,-9 6 0,-11 4 0,-11 4 0,-15 8 1,-17-1 0,-12 6 0,-15-1-1,-9 0 1,-10 0 0,-4-3-1,-4-2 0,1-9 0,5-4 0,7-9-2,12-2 0,5-10-5,19 1-18,9-1-15,11-24 0,13 6 1</inkml:trace>
  <inkml:trace contextRef="#ctx0" brushRef="#br0" timeOffset="35242">4605-8 44,'-1'-13'38,"1"13"2,3 10-5,-2 0-24,11 13-6,0 9-3,7 11 0,3 14-2,4 14 1,7 14-1,0 10 1,-2 8 1,-2 2 0,-9-2 0,-5 2 1,-13-8 1,-8-8-2,-11-8 1,-9-11-2,-5-9 1,-2-12-1,0-6-1,3-11 0,6-9-3,6-7-1,6-5-2,12-11-9,0 0-25,11-7-3,6-4 1,7-5 0</inkml:trace>
  <inkml:trace contextRef="#ctx0" brushRef="#br0" timeOffset="36080">5142 1347 63,'0'0'41,"0"0"-1,0 0-16,0 0-14,0 0-5,0 0-3,0 0-1,0 11 1,-2 0-2,-1 3 2,-1-1-2,2 3 2,-2-3-3,1-1 3,2-2-3,1-10 0,0 10 1,0-10 0,0 0 0,13-11 0,-13 11 1,11-10 0,-11 10 0,8-13 0,-8 13 0,0 0 0,0 0-1,-11-7 0,11 7-1,-10 4 1,10-4-1,0 0-1,0 0 2,0 0-2,13-7 2,-1 0-2,-1 1 3,1 0-3,-1 3 3,-11 3-1,14-3 0,-14 3 0,0 0 1,0 0 0,5 14-1,-2-3 2,-3-11-2,16 23 1,-3-8-1,1 4 2,3 5-2,-3 0 1,-3 9 0,-4 1 0,-9 5 1,-7-3-1,-3-1 0,-4 3 0,-2-5-1,18-33-1,-32 50-1,32-50-2,0 0-1,-19 46-21,19-46-16,25 5-2,-4-7 2</inkml:trace>
  <inkml:trace contextRef="#ctx0" brushRef="#br0" timeOffset="53681">3967 1663 59,'0'0'40,"0"0"-2,0 0-15,0 0-13,9-3-6,-9 3 0,15-3-2,-2 2 0,5-2-2,3-1 1,4 0-1,4 0 0,0 0-1,-1-2-2,0 6-8,-10-4-13,0 2-15,-4 2-1,-4-2 0</inkml:trace>
  <inkml:trace contextRef="#ctx0" brushRef="#br0" timeOffset="53999">3949 1833 28,'0'0'37,"12"-4"-1,0-7-10,14-2-9,-2 2-4,14 1-4,-1 2-1,7 3-4,-1-4-2,-1 5-2,-3 5-9,-7 2-31,-10-4 1,-8 0-2,-16-9 1</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21:55.8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467 723 31,'0'-22'36,"-4"-3"2,-9 0-5,-11-8-19,1 7-8,-10 0-1,-5 9-2,-8 10 1,0 13-3,-4 14 1,2 13-1,1 11-1,7 13 1,9 5-2,13 4 0,13-5 0,12-4 0,14-10 0,10-12-2,10-11 3,7-17-2,2-11 2,-2-10 1,-1-11-1,-3-5 4,-11-5-3,-5 3 2,-11 0 0,-5 4 0,-7 4 0,-3 7 0,-2 17-1,0 0 0,-6 16 0,10 13-2,1 13 0,4 15 2,2 9-2,2 11 0,3 8 0,0 4 0,1-1-1,-5-9 2,1-5 1,-4-16-3,-1-8 4,-8-50-3,9 62 3,-9-62-4,0 0 4,0-23-3,-3-20-3,0-14 3,0-21-3,0-14 2,2-17-2,1-6 3,4-3-2,3 6 2,6 5 1,5 11-1,7 21 0,7 16 1,7 23-1,6 16-1,2 23 1,1 15-1,-4 17 1,-6 7 0,-7 4-1,-11 9 2,-11-4-1,-10 0 0,-11-13 0,-8-5 0,-7-7-1,-4-10-1,-1-5-1,-4-17-4,7 5-5,-3-16-15,12 4-12,7-1-1,9 3 0</inkml:trace>
  <inkml:trace contextRef="#ctx0" brushRef="#br0" timeOffset="814">1079 1648 24,'11'41'36,"-11"-50"4,0-18-4,1-17-16,-12-10-11,6-16-3,-6-12-3,6-15 0,-2-7 3,6-4-4,3-3 2,9 9-2,7 3 0,6 19 0,8 13-2,7 24 1,5 19-2,2 19 0,-2 21 0,-9 11 0,-4 14-1,-9 3 2,-11 4-1,-10 4 1,-11-6 0,-9-4 0,-7-12-1,-2-8-1,-4-3-1,-4-14-4,8 8-5,-6-20-10,15 8-10,2-8-9,17 7 2</inkml:trace>
  <inkml:trace contextRef="#ctx0" brushRef="#br0" timeOffset="1138">1424 997 12,'52'-8'35,"-2"-9"3,-3-5-7,2-2-11,-14-11-7,1 1-5,-13-5-2,-3 5 1,-15-2-3,-5 3-1,-13 6 1,-6 11-1,-9 9-1,-6 14-1,-6 8 0,0 13 0,2 16-1,3 9-1,6 6 1,7-2-1,10 1 0,9-5 0,12-6 1,7-5-1,6-13 1,8-11 0,4-13 0,3-8 0,3-10 1,1-7-1,-2-7 1,0-10-1,-3-4 1,-4-4 0,-5 1-1,-3 4 2,-5 3-2,-6 8 2,-3 5-2,-10 24 1,0 0-1,0 0 1,5 33-1,-7-5-1,0 3 0,1-2 0,2-2 1,4-8-1,5-13 1,6-7 0,4-14 0,6-5 1,2-7-1,3-3 1,1 1 0,-1 3-1,-2 12 1,-3 6-1,-2 13 0,-4 10 0,-1 10 0,-5 8-1,1 3 0,-5 1-4,5 5-9,-7-6-28,4-10 2,1-12-3,2-8 3</inkml:trace>
  <inkml:trace contextRef="#ctx0" brushRef="#br0" timeOffset="1762">2714 183 50,'13'-43'41,"-8"16"0,-5 27 1,-7 9-32,-2 28-6,-4 18-1,0 20-2,-2 17-1,-2 9 0,3 12 0,1-2-1,6-12 1,6-12-1,4-15 0,3-19 1,3-20 0,3-10 0,-1-19 0,-11-4 1,9-29-1,-13 1 1,-7-8 0,-10 0 0,-9 0 0,-7 7 1,-9 8 0,-4 18 0,-3 15 0,4 15-2,4 12 1,11 7-1,14 8 0,12-2 0,16-3 0,15-10 1,16-11-2,8-12 0,10-12-3,0-15-22,6-13-16,1-10-2,1-13 0</inkml:trace>
  <inkml:trace contextRef="#ctx0" brushRef="#br0" timeOffset="2252">3566 39 32,'5'-18'41,"-7"3"1,-10 6-1,-17 3-17,-6 18-18,-12 9-4,-7 21 0,-8 16 0,-3 23-1,-1 19 0,5 13 0,8 9 0,9 1-1,12 0 1,13-9 0,11-6-1,12-17 1,11-16-2,10-15 1,5-13-2,1-10 0,7-4-14,-4-13-26,3-14 1,0-8-2,4-12 1</inkml:trace>
  <inkml:trace contextRef="#ctx0" brushRef="#br0" timeOffset="2553">3907 450 66,'-2'-34'44,"-10"14"-3,-12 8-3,-5 18-31,-6 6-4,0 13-2,4 12 0,7 10-2,10 8 1,13 1-1,13 2 1,8-5-1,6-3 1,2-6 1,-3-10-1,-7-2 1,-9-7 0,-16-3-1,-9-5 1,-10-2-1,-7-3 1,-4-4-2,-2-3 1,0-12-2,8-4 0,8-4-2,15-1-12,4-5-26,16-7 0,7-2 1,13-6-1</inkml:trace>
  <inkml:trace contextRef="#ctx0" brushRef="#br0" timeOffset="2894">4197 337 61,'12'23'42,"-4"9"-2,-5 21-9,-8-1-22,2 11-5,-5 0-1,0 2-2,-1-1 0,-1-4 0,3-5-3,0-19-4,8-1-15,-3-17-21,5-7 1,-3-11 0</inkml:trace>
  <inkml:trace contextRef="#ctx0" brushRef="#br0" timeOffset="3088">4361 1152 57,'7'45'43,"-7"1"-2,-4 2-6,-9-10-26,3 1-5,-1-5-11,-7-4-24,6-11-10,3-7-1,9-12 0</inkml:trace>
  <inkml:trace contextRef="#ctx0" brushRef="#br0" timeOffset="3340">4923 419 53,'-10'-9'42,"-5"0"-1,-2 3-4,-10-4-25,2 9-8,-5 1-2,0 7-2,2 12 1,7 9-2,8 14 1,11 6-1,13 9 0,10 1 1,10 3-1,5 4 1,3-5 0,-4-7-1,-4-10 2,-7-5-1,-11-5 1,-9-4 0,-11-4 1,-7-11-2,-5-1 2,-3-7-1,-5-4 0,1-4 0,3-5-1,2-3-2,5-3-2,-3-9-10,12-1-29,-1 3 3,8-1-3,5-4 2</inkml:trace>
  <inkml:trace contextRef="#ctx0" brushRef="#br0" timeOffset="3703">5101 619 47,'45'-24'42,"3"5"-1,-6 0 1,5 13-26,-14 1-12,-5 14-2,-8 8-1,-10 10 0,-11 9-1,-10 6 0,-6 13 0,-6 1-1,-2 1 1,1-9 0,3-4 0,3-5-1,9-8 1,7-5-1,9-12 2,6-7-1,8-2-1,2-6-1,6 1-5,-5-10-14,11 3-15,-2-4-6,0 4-1,0 1 2</inkml:trace>
  <inkml:trace contextRef="#ctx0" brushRef="#br0" timeOffset="3992">5665 1261 63,'-2'30'41,"-2"1"1,-9-7-15,8 5-15,-9 0-7,0-5-3,1 3-7,-6-2-26,10-7-11,9-18-1,0 0 1</inkml:trace>
  <inkml:trace contextRef="#ctx0" brushRef="#br0" timeOffset="14505">5992 703 13,'14'24'36,"-5"-7"1,-1 3-3,0 6-16,-12-3-9,7 12-3,-10 2-2,3 6-1,-5 0 1,2 7 0,-2-4 0,4 3 0,1-1-2,1-7 0,2-4-1,2-6 1,0-4-4,0-8 0,3 0-5,-7-10-8,3-9-13,9 6-11,-9-6-3,-1-21 1</inkml:trace>
  <inkml:trace contextRef="#ctx0" brushRef="#br0" timeOffset="14762">5880 955 64,'-17'-39'42,"4"-2"-1,1-10-16,15 5-16,4-2-5,10 2-1,8 5-2,9 2-1,9 8 0,7 10-1,6 11 1,2 13-1,2 12 0,-4 7 0,-3 7 1,-5 2-1,-11 4 1,-9-3 1,-13 1-1,-12-5 1,-11-6-1,-8-2 1,-8-6-1,-5-2 1,-2-5-1,-2-2 1,3-1-1,6-5-2,5 3 0,2-7-4,17 5-5,-13-5-11,13 5-18,18-11-2,2-2 2</inkml:trace>
  <inkml:trace contextRef="#ctx0" brushRef="#br0" timeOffset="15176">6713 308 66,'0'0'42,"17"-9"-2,0 19-13,-2 0-19,8 16-4,-1 12-2,2 17-1,-1 12 0,-8 10 1,-7 12-1,-8 4 0,-13 4 0,-5-3 2,-6-7-2,-2-10 1,-1-12-1,3-11 0,4-11-1,5-11 1,6-7-2,5-10-2,3-2-3,1-13-6,12 3-26,-1-6-4,3-4-2,3-5 2</inkml:trace>
  <inkml:trace contextRef="#ctx0" brushRef="#br0" timeOffset="15520">7165 1334 48,'0'0'39,"0"0"0,10-6-15,-10 6-12,0 0-3,0 0-4,0 0-2,-1-10-1,1 10-2,0 0 1,15-13 0,-15 13 0,12-10 2,-12 10-1,0 0 2,10-6-1,-10 6 1,-5 9-2,5-9-3,-5 16-17,5-16-25,0 0 2,4-26-6,5-2 4</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08.8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247 16 43,'0'0'30,"0"0"-4,0 0-5,0 0-6,-11 4-4,-1-5-4,3 1-3,-6-6-1,2 2-2,-1 2 1,1-3-1,2 3-1,11 2 1,-15-1-1,15 1 0,-7 15 0,2 3 0,0 2 0,-4 9 0,-2 6 0,-3 8 0,-1 5 1,0-1-2,-2 2 1,3-4-1,3-3 2,3-4-2,6-7 2,3-5-2,5-8 1,1-2 0,4-1 1,2-1-1,3-2 0,1 0 1,0-3-1,0 0 1,2 1-1,-2-2 0,-1-5 0,1 0 1,-3-2-1,1 0 0,-2-1-1,-3-3-2,5 2-7,-9-9-13,4-1-13,3 0-1,2-3 0</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09.44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79 17,'0'-11'34,"1"-1"3,4-2-4,6 11-15,-5-9-7,9 5-4,-3-2-3,5 1-1,-3 4-1,2 4-1,-2 9-1,-1 8 1,-4 10-1,0 4 0,-3 5 2,-1 6-2,1 3 0,1 2 1,-2-3 0,2-2-2,0-2 2,2-4-2,-1 0 2,-1-7-1,-2-4 0,-2-4 0,-8-7 1,-5 0 0,-6-4 0,-3-3-1,-7-4 1,0 1 0,-2-3-1,2 0 0,3 0-3,3-3-4,20 2-19,-15 4-11,15-4-2,-6 13 2</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10.0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191 0 17,'0'0'34,"0"0"0,0 0-10,-13 5-8,-1 0-6,-8-5-3,3 5-2,-2-3-2,3 1-1,2-1 0,5 3-1,11-5 1,-6 13-2,10 0 1,3 5 1,0 4-1,-1 9 1,-3 6-2,-4 8 2,-2 5-1,-4 4 0,-5 0-1,-2-2 0,0-1 0,0-6 1,5-4-1,5-9 0,5-7 2,4-6-2,6-7 1,7-4 0,0-6 0,3-2 0,-1-3-1,0-3-1,1 0-6,-7-7-10,4 2-17,-3 0-4,-2-2 2,3 0-1</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10.5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27 21,'0'0'34,"15"11"2,-2-3-9,-1-12-10,10 10-4,-2-8-5,6 5-2,-2-6-2,2 4-2,-5-3 1,0-1-4,-2 2-4,-8-9-16,2 2-16,2-1 0,-1-5 0</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10.7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0 125 30,'12'-20'36,"4"3"1,3 0 1,-2-5-26,8 8-4,-4-2-3,1 6 0,-7 2-3,1 7 0,-3 6-1,0 8-1,-2 8 1,1 11-1,-2 7 1,-1 8-1,3 5 1,-3 4 0,1 3-1,-3-2 1,-2-1-1,-1-5 1,-2-4-1,-2-6 1,-4-6 0,-3-4 0,-6-7-1,-1-3 2,-4-7-2,0-2 2,-2-7-1,1 0 0,-1-2-1,3-3 1,1 0-1,4-3 0,1 2-1,1-3-1,10 4-2,-15-11-7,15 11-28,3-15 0,2 4-1,4-3 1</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11.3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 0 39,'13'16'36,"4"12"2,0 15-10,-7-2-16,6 15-4,-13 3-3,-2 7 0,-10 0-2,-2 0-1,-6-8-1,2-7-1,-2-7-1,0-12-4,9-1-10,-1-18-22,9-13-1,0 0 0,-4-30 0</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11.7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24,'0'0'33,"0"0"3,0 0-6,0 0-15,7 48-8,10 10-4,3 10-1,-1 18 0,2 6-1,-6 6 1,-2-3-2,-7 2 2,-3-12-2,-5-13 2,-1-10-2,-2-16 0,-4-11-2,3-5-7,-4-7-25,3-14-2,7-9 0,0 0 0</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12.2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43 119 53,'1'17'37,"-1"-17"-2,0 0-4,-12-11-41,8-11-24,-6-5-3,0-9 1,2-4 0</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0:56:30.082"/>
    </inkml:context>
    <inkml:brush xml:id="br0">
      <inkml:brushProperty name="width" value="0.05292" units="cm"/>
      <inkml:brushProperty name="height" value="0.05292" units="cm"/>
    </inkml:brush>
  </inkml:definitions>
  <inkml:trace contextRef="#ctx0" brushRef="#br0">14784 3051,'-25'25,"25"0,0 24,0 1,0-1,0 26,0-1,25-24,-25 24,0-24,24-25,-24-1,0-24,0 0,0-24,0-1,0-25,0-24,0 24,25-24,-25-1,25 26,0-1,0 1,24 24,-24 0,25 0,-1 0,1 25,-1 0,-24 0</inkml:trace>
  <inkml:trace contextRef="#ctx0" brushRef="#br0" timeOffset="655.0373">15106 3398,'25'25,"0"-25,-1 25,26-50,0 25,-1-50,1 26,0-51,-26 50,1-49,0 24,-25 1,-25 24,25 25,-49-25,24 50,-25 0,0 24,1 26,24-1,-25 1,50-1,0 0,25 1,0-26,0 1,0-25,24 0,1 0,-25-25,24 0,-24-25,0 0,0 0,0-25,-1 1,1-1,0 1,0-1,-25 0,25 1,-25 24,0 25,0 0,0 25,0 24,0 1,24-25,-24 24,25-24,0 0,-25-25,50-25,-26 0,26-49,-25 49,24-49,-24 24,25 1,-25-1,-25 50,24 0,1 25,-25 24,0 1,0 24,25 1,-25-26,25 1,-25 0,25-50,-1 24,-24-48,25 24,0-50</inkml:trace>
  <inkml:trace contextRef="#ctx0" brushRef="#br0" timeOffset="991.0567">16570 2580,'24'24,"-24"26,0 25,0-26,0 50,-24 1,24 24,0-25,-25 25,25-25,0-25,0 1,0-50,0-1,25-48,-1 24</inkml:trace>
  <inkml:trace contextRef="#ctx0" brushRef="#br0" timeOffset="1355.0775">17190 2505,'-25'-49,"25"24,-25-25,25 50,-25 0,0 25,1 25,-1 24,0 25,0 25,0 25,1 25,24-25,-25-1,25 1,0-25,0-24,0-1,0-25,0-24,0-25,0-25,25-25,-1-25,1 1</inkml:trace>
  <inkml:trace contextRef="#ctx0" brushRef="#br0" timeOffset="3082.1763">17537 2977,'0'74,"0"0,0 26,0-26,0 25,0-49,0 24,-25-24,25-25,0-1,0-24,0-24,0-1,0-25,0-24,-25-1,25-24,-25 0,1 0,24 0,-25 24,25 1,0-1,25 26,24-1,1 0,0 26,24-1,0 0,1-25,24 26,-25 24,1-25,-1 0,-24 25,-1-25,-24 25,-25 0</inkml:trace>
  <inkml:trace contextRef="#ctx0" brushRef="#br0" timeOffset="3262.1863">17537 3150,'50'25,"-26"0,26-25,0 0,24-25,0 0,-24 0,0 1,-26-1,1 25</inkml:trace>
  <inkml:trace contextRef="#ctx0" brushRef="#br0" timeOffset="3426.196">17562 3473,'0'74,"25"-24,-1-1,1-24,50 0,-26-25,26 0,-26-25,26 0,-1 0,-24-24</inkml:trace>
  <inkml:trace contextRef="#ctx0" brushRef="#br0" timeOffset="3868.2213">18405 3671,'0'25,"0"25,0-26,0 26,0 0,0 24,-25-24,25-1,0 1,-25-25,25-1,0-24</inkml:trace>
  <inkml:trace contextRef="#ctx0" brushRef="#br0" timeOffset="4096.2342">18703 2952,'25'25,"-1"24,-24 1,25 24,-25 25,25-24,-25-1,-25 1,25-1,0-24,-25-26,25-24,-24 0,24-24</inkml:trace>
  <inkml:trace contextRef="#ctx0" brushRef="#br0" timeOffset="4360.2494">18703 3175,'25'-124,"-1"0,26 25,0 0,24 24,-24 25,-1 26,1 24,-1 24,-24 1,-25 50,-25-26,1 26,-1-1,-25 25,25-24,1-1,-1 1,0-26,50-24,0 25,-1-26,26 1,-25-25,24-25,1 25,0-24,-1-1,-24 0,0-25</inkml:trace>
  <inkml:trace contextRef="#ctx0" brushRef="#br0" timeOffset="4517.2584">19546 3547,'0'50,"0"24,0 1,0-26,0-24,0 25,0-26,0 1,0-25</inkml:trace>
  <inkml:trace contextRef="#ctx0" brushRef="#br0" timeOffset="5262.301">19844 3299,'0'99,"0"-49,0-1,0 1,0-25,0-25,0-25,0-25,0 1,0-1,0-49,0 0,0 0,0-1,25 26,-25 0,0 24,0 0,0 50,24 25,-24 25,0 24,50 1,-25 24,0-25,24 25,-24-24,25-26,-1-24,-24-25,25-25,-26-24,1-1,-25-24,0-25,0-25,0 24,-25 1,25 0,0 0,0 24,0 26,25 24,-25 25,25 0,0 0</inkml:trace>
  <inkml:trace contextRef="#ctx0" brushRef="#br0" timeOffset="5393.3085">20464 2927,'25'124,"-1"0,-24 0,25-25,-25 0,0-24,0-26,0 1,25-25,-25-25,0-25</inkml:trace>
  <inkml:trace contextRef="#ctx0" brushRef="#br0" timeOffset="5703.3262">20414 2654,'0'-50,"25"26,0 24,24 0,1 0,24 0,-24 24,25 1,-26 25,-24 0,0-1,-50 26,25-26,-25 26,-24-26,24 26,0-26,0 26,25-26,0 1,0-1,25 1,25-50,-26 25,1-25,25 0,-25 0,24-25,1-25,-1 1</inkml:trace>
  <inkml:trace contextRef="#ctx0" brushRef="#br0" timeOffset="6006.3436">21258 2257,'0'0,"-25"-25,25 25,0 25,25 0,-25 49,24 1,1 49,0 0,0 0,0 25,-25 0,24-1,-24-24,0 0,-24-24,24-51,0 1,-25 0,25-26,-25-24,25 0,0-24,25-1,-25-25</inkml:trace>
  <inkml:trace contextRef="#ctx0" brushRef="#br0" timeOffset="6561.3753">21679 3721,'0'49,"0"1,0 0,0-26,0 1,0 0,0 0,0-25,0 0,0 0,0-25,0 0,25 25,-25-25,0 1,0-1,0 0,0 0,0 25,0-25,0 25,0 0,-25-24,25 24,0 0,0 0,0 0,0 0,-25 0,25 0,-24 24,24-24,0 0,0 0,24 25</inkml:trace>
  <inkml:trace contextRef="#ctx0" brushRef="#br0" timeOffset="65450.7436">6573 5407,'0'0,"0"0,0 0,0 0,0-24,0 24,-25 0,25-25,-24 25,24 0,-25 0,0 0,0 0,0 0,25 0,-24 0,24 0,0 0,0 0,0 0,0 0,0 0,0 0,-25 25,25-1,0-24,-25 50,25 0,-25-1,0 1,1 24,-1-24,25 24,-25 1,25-50,0 24,0 1,0-25,25 24,-25-24,25 0,-1 0,-24-1,25-24,0 25,0-25,0 0,-25 25,24-25,1 25,0-25,-25 25,25-25,0 0,-25 24,0-24,0 0,0-24,0 24,24-25</inkml:trace>
  <inkml:trace contextRef="#ctx0" brushRef="#br0" timeOffset="65960.7727">7069 5308,'-24'-25,"24"25,24-24,1 24,0 0,0 0,0 0,24 0,1 0,-25 24,24 1,-24 0,0 25,0-26,-1 51,-24-1,0 1,0-1,0 25,0-24,0-1,0 1,0-26,0 1,0-1,0-24,0 0,-24 0,-1 0,0-25,0 0,-24 0,24 0,-25 0,50 0,-25 0,25 0,0 0,25 24</inkml:trace>
  <inkml:trace contextRef="#ctx0" brushRef="#br0" timeOffset="73292.1921">6201 6945,'0'0,"0"0,0 0,0 0,-25 0,25 0,0 0,-24 0,-1 0,0 0,0 0,0 0,1 0,-1 25,-25-25,50 0,-25 0,1 25,24-25,0 25,0 0,0-1,0 26,-25 0,25 24,-25-24,25 24,-25 0,0 1,25 24,0-49,0 24,0 0,0-24,25-25,0 24,0 1,0-50,-1 25,1 0,25 0,-25-25,-1 0,1 24,0-24,0 0,0 0,-25 0,24-24,-24 24,0 0,25-25</inkml:trace>
  <inkml:trace contextRef="#ctx0" brushRef="#br0" timeOffset="73944.2294">7367 6995,'0'0,"0"-25,0 25,0-25,25 25,0 0,-1 0,-24 0,50 0,-50 25,25 0,0 25,-1-1,-24 1,25 24,-25 1,25-1,-25 0,0 1,0-1,25 1,-25-26,0 26,0-26,0-24,-25 0,0 0,0-1,-24-24,24 25,-25-25,26 0,-26 0,25 0,0-25,1 25,24 0,0-24,-25-1</inkml:trace>
  <inkml:trace contextRef="#ctx0" brushRef="#br0" timeOffset="94141.3846">6548 8062,'-24'24,"24"-24,0-24,0 24,24-25,-24 25,0-25,25 25,-25-25,0 25,0-25,0 25,0 0,0 0,0 0,0 0,0 0,25-25,-25 25,0 0,25 0,0 0,-1 25,1-25,0 0,25 0,-26 0,1 25,0-25,0 0,-25 0,25 0,-25 0,0 0,25 0,-25 0,0 0,0 0,0 0,0 0,0 0,0 0,0 0,0 0,0 0,0 0,0 0</inkml:trace>
  <inkml:trace contextRef="#ctx0" brushRef="#br0" timeOffset="96306.5084">6077 8632,'0'0,"0"-25,-25 25,1 0,24 0,-25 25,0-25,0 0,0 25,1-25,-1 0,0 25,25-25,0 0,0 0,-25 24,25-24,-25 25,25 25,-25-25,25 24,-24 26,-1-26,25 26,-25-1,25-24,-25 24,25-24,0-25,25 24,-25-24,25-25,0 25,-1-25,-24 25,25-25,0 0,0 0,-25 0,25 24,-25-24,25 0,-25 0,0 0</inkml:trace>
  <inkml:trace contextRef="#ctx0" brushRef="#br0" timeOffset="97435.573">9674 8632,'0'-25,"0"25,0-25,25 25,-25-24,24 24,1 0,0-25,0 50,0-25,-1 24,1 1,0 25,0-1,0 1,-25 49,24-49,-24 49,25-24,-25-1,0 0,25-24,-25 0,25-1,-25 1,0-25,0-1,0-24,0 25,-25-25,0 25,25-25,-49 0,24 0,0 0,0 25,-24-25,24 0,0 0,0 0,-24 0</inkml:trace>
  <inkml:trace contextRef="#ctx0" brushRef="#br0" timeOffset="98278.6212">6300 9103,'0'25,"0"0,0-25,25 50,-25-26,25 26,-25 0,25-26,0 1,-25 0,0 0,24 0,-24-25,0 0,0 0,-24-25,24-25,-25 25,25 1,-25-26,0-24,0 24,1 0,-1-24,25 49,0-25,0 1,0 24,25 0,-1 0,26 1,0-1,24-25,-24 25,-1 1,26-1,-26 0,-24 0,25 25,-26-25,1 1,0-1,0 25</inkml:trace>
  <inkml:trace contextRef="#ctx0" brushRef="#br0" timeOffset="98569.6379">6400 9079,'24'0,"1"0,-25 0,25 0,0 0,0 24,24-24,-49 0,50 0,-25 0,-1 0,1-24</inkml:trace>
  <inkml:trace contextRef="#ctx0" brushRef="#br0" timeOffset="98996.6623">7020 9451,'25'24,"-25"-24,0 25,0 0,0 25,24-26,-24 26,0-25,0 0,-24 24,24-24,0 0,-25 0,25-25</inkml:trace>
  <inkml:trace contextRef="#ctx0" brushRef="#br0" timeOffset="99689.7019">7541 8657,'-25'-25,"25"25,0 0,-25 0,25 0,-25 0,0 25,-24-25,49 25,-50-1,50 1,-25 0,1 25,24-1,0-24,0 25,24-26,1 26,25-25,-1 25,-24-26,25 1,-25 0,-1 0,26-25,-50 25,0-1,0 1,0-25,0 25,-25 0,-24-25,24 25,0-25,-25 24,1 1,24-25,0 25,25-25,0 0</inkml:trace>
  <inkml:trace contextRef="#ctx0" brushRef="#br0" timeOffset="100143.7279">7987 8359,'0'0,"0"0,0 0,0 25,0 0,0 0,0 24,0-24,-25 49,25 26,0-26,0 25,0 25,25-49,-25 24,0 0,0-24,0-1,0 0,25-24,-25 0,0-1,0-24,0-25,0 25,0-25,0 0,0-25,25 25,-25-50,0 26</inkml:trace>
  <inkml:trace contextRef="#ctx0" brushRef="#br0" timeOffset="100480.7468">8533 8706,'0'25,"0"0,0 0,0 0,0 24,0 1,0-1,0 1,0 25,-25-1,25-24,0-1,0 26,0-51,0 26,-25-25,25 0,0-1,0-24,0 0,0 0,0 0,0-24</inkml:trace>
  <inkml:trace contextRef="#ctx0" brushRef="#br0" timeOffset="101176.787">8384 8830,'-25'-24,"25"24,-25-25,25 25,0-25,0 0,0 0,25 1,0-1,0 0,0 0,24-24,1 24,-25 0,24 25,1-25,-25 0,-1 25,1 0,25 25,-50-25,25 25,-1 0,-24 0,0 24,25 1,-25-25,0 24,0 1,0-25,-25 24,25-24,-24 25,-1-26,0 26,0-50,0 25,1 0,24-25,-25 25,25-25,-25 0,25 0,0 0,0 0,0 0,0 0,0 24,25-24,-25 25,25 0,-1-25,-24 50,25-26,25 1,-25 25,-1-25,26-1,-25 1,24 25,1-25,-25-1,0-24,0 25,-25-25,24 25,1-25,-25 0,0 0,0 0,0 0,0-25,25 0</inkml:trace>
  <inkml:trace contextRef="#ctx0" brushRef="#br0" timeOffset="101766.8208">10344 8334,'0'0,"0"0,0 25,24 25,1-1,25 1,-25 49,-1-24,26 49,-25-25,0 0,-1 25,-24-25,0 1,0-26,-24 0,-1-24,0 0,0-26,0 26,25-50,-24 25,24-25,0 0,0 0,24-25,1 25,0-50</inkml:trace>
  <inkml:trace contextRef="#ctx0" brushRef="#br0" timeOffset="102165.8434">11063 8781,'0'0,"-25"0,25 25,0-25,-25 24,25 1,0-25,-25 25,25-25,0 0,25 25,-25-50,0 25,25 0,-25-25,0 25,25 0,-25 0,0-25,-25 25,25 25,-25-25,25 0,-25 25,1-25,24 25,-25-25,25 25,0-25,0 0,0 0,0 0,0 0</inkml:trace>
  <inkml:trace contextRef="#ctx0" brushRef="#br0" timeOffset="102660.8719">11038 9252,'0'0,"0"0,0 0,0 0,0 0,0 0,0 0,0 0,0 0,0 0,0-25,0 25,0 0,0 0,0 0,0 0,0 0,-25 25,25-25,0 0,0 0,0 0,0 0,0 0,0 0,0 0,0 0,0 0,0 0,0 0,0 0,0 25,0-25,0 0,0 0,0 0,0-25,25 0,-25 25,25-24,-25 24,0 0,25-25,-25 25,0 0,0 0,0 0,0 0,0-25</inkml:trace>
  <inkml:trace contextRef="#ctx0" brushRef="#br0" timeOffset="103029.893">11361 9103,'24'0,"1"0,25 0,-25 0,49 0,-24 0,-1 0,26 0,-26 0,26 0,-26 0,1 0,-25 0,-1 0,1 0,0 0,-25 0,0 0,0 0,0 0,0 25,0-25,0 0,0 0</inkml:trace>
  <inkml:trace contextRef="#ctx0" brushRef="#br0" timeOffset="381086.7969">13022 8731,'0'0,"-24"0,24 25,0 0,0 0,0 24,-25 1,25-1,0 26,0-1,0 26,0-26,0 0,0 1,0-1,0-24,0-1,0 1,0-50,0 25,0 0,0-25,0 0,0 0,0 0,0-25,25 25,-25-25,0 0,0 0,-25-24,25-1,0 1,0-1,-25-24,25 24,-25-49,25 49,-25-49,1 49,24-24,0-1,0 26,0-1,0 25,0 1,49-1,-49 25,50-25,-25 25,24 0,1-25,-1 25,-24 0,25 0,0 0,-26 0,1-25,0 25,25 0,-26-24,1 24</inkml:trace>
  <inkml:trace contextRef="#ctx0" brushRef="#br0" timeOffset="381417.8159">12923 9227,'0'0,"0"0,0 0,25 0,-25 0,25 0,0 0,-1 0,1 0,25 0,-1 0,1 0,0-24,-1 24,1-25,0 0</inkml:trace>
  <inkml:trace contextRef="#ctx0" brushRef="#br0" timeOffset="382408.8726">13841 9004,'25'-25,"0"25,-1 0,1 0,0-25,25 25,-1 0,1 0,-1 0,1 0,0 0,-26 0,26 0,-25 0,0 0,0-24,-1 24</inkml:trace>
  <inkml:trace contextRef="#ctx0" brushRef="#br0" timeOffset="382718.8903">13767 9153,'24'0,"-24"0,25 0,25 0,-25 0,-1 0,26 0,0 0,-26 0,26 0,-25 0,0 25,-1-25,1 0</inkml:trace>
  <inkml:trace contextRef="#ctx0" brushRef="#br0" timeOffset="383230.9196">14932 8706,'0'0,"0"25,0-25,-24 25,-1 0,0 0,0-1,-24 1,24 25,-25-25,1 24,24-24,0 0,0 0,0 0,1-1,24 1,0 0,0-25,0 0,0 25,24 0,1-25,0 24,0-24,0 25,-1 0,1-25,25 25,-50 0,25-25,-1 0,1 24,-25-24,0 25,25-25,0 0</inkml:trace>
  <inkml:trace contextRef="#ctx0" brushRef="#br0" timeOffset="383965.9616">15701 8582,'0'-24,"-24"-1,-1 0,0 25,0-25,0 25,-24-25,24 25,0 0,-24 0,24 25,0-25,0 25,0 0,0 24,25 1,25 0,0-26,0 26,0 24,24-49,-24 50,25-26,-1 1,1 0,0-1,-1-24,-24 25,25-26,-26 1,1 25,-25-25,0-25,-25 24,1-24,-26 25,25-25,-24 25,-1-25,0 0,-24 0,24 0,26 0,-1 0,0-25,0 25,25 0,25-25</inkml:trace>
  <inkml:trace contextRef="#ctx0" brushRef="#br0" timeOffset="384530.9939">16173 9376,'0'0,"-25"0,25 0,-25 25,0 0,0-25,25 25,-24-1,24-24,0 25,0-25,24 25,1-25,-25 0,25 0,0 0,-25-25,0 25,0-25,0 25,0-24,-25-1,0 0,25 25,-25-25,25 25,0 0,-24 0,24 0,0 0,24 0,-24 0,0 25,0-25,25 0,-25 0,0 0,0-25,0 25</inkml:trace>
  <inkml:trace contextRef="#ctx0" brushRef="#br0" timeOffset="384774.0076">16222 9426,'0'25,"0"-1,25 26,0-25,-25 49,25-24,-25 24,0-24,0 24,0 1,-25-26,0 26,0-26,25-24,-25 0,25 0,-24-25,24 0</inkml:trace>
  <inkml:trace contextRef="#ctx0" brushRef="#br0" timeOffset="385499.0493">16743 9029,'0'50,"0"-1,0 1,0-1,0 26,0-26,0 1,25 0,-25-50,0 0</inkml:trace>
  <inkml:trace contextRef="#ctx0" brushRef="#br0" timeOffset="385663.0586">16718 8582,'0'-49,"0"24,-24 25,24 0,0 0,24 0,-24 0</inkml:trace>
  <inkml:trace contextRef="#ctx0" brushRef="#br0" timeOffset="386053.081">17016 9376,'0'0,"0"0,0-25,0 1,0-26,0-24,0 24,0 0,0 1,0-1,0 50,0 0,25 0,-25 25,25 25,-1-1,1 1,0-1,0-24,0 25,24-50,-24 25,0-25,0-25,-1 0,1-25,-25-24,0 24,0 1,0-1,0-24,25 24,-25 25,25 0</inkml:trace>
  <inkml:trace contextRef="#ctx0" brushRef="#br0" timeOffset="386466.1046">17611 9004,'0'25,"0"49,0-24,0 0,-24-1,24 1,0-25,24-1,-24 1,25-25,0-25,0 25,0-24,24-26,-49 0,25 1,-25-1,0-24,0 24,0 0,0 26,0-1,0 25,0 0,25 25,-25-1,25 26,-1 0,1-1,25 1,-50-25,25-25,-1 25,1-25,-25-25,25 0,-25 0,25-24,-25-1,25 25,-1-25,1 1,25 24,-25 0,24 25,1 0</inkml:trace>
  <inkml:trace contextRef="#ctx0" brushRef="#br0" timeOffset="387276.1506">18504 9029,'-25'50,"1"-26,-26 26,25-25,0 24,25 1,0-25,0-25,25 25,25-50,-25 0,24-25,1-24,0 24,-1-49,-24 0,0 0,24-25,-49 0,0 24,0-24,0 25,-24 25,-1 24,25 25,-25 50,-25 0,50 49,-24 26,-1-1,25 25,0 0,0 0,0 0,49-25,-24 0,25-49,-1 0,1-26,0-24,-1 0,-24-49,25 24,-26-49,1-1,-25 1,25-1,-50 26,25-1,0 25,-25 25,1 0,-1 50,0-1,25 26,0-1,0-24,0 49,25-49,0-1,-1 1,1 0,25-50,-25 24,-1-48,-24 24,25 0,-25 0,0-25,0 25,0 0,0 0,25 25,-25-25,0 24,0 1,25-25,-25 0,0 0,0 0,-25-49,25 24,0-25,-25 1,25-1,0-24,25 24,0 0,0 1,-1-1,1 25,25-24,-1 24,1-25,0 25,-1 1,-24 24</inkml:trace>
  <inkml:trace contextRef="#ctx0" brushRef="#br0" timeOffset="387573.1676">19844 8235,'0'-25,"0"1,0 24,-25 0,0 49,0 1,-24 24,24 50,0-25,0 50,1 0,24 0,0-25,24 25,1-50,25-25,-1 1,51-26</inkml:trace>
  <inkml:trace contextRef="#ctx0" brushRef="#br0" timeOffset="388204.204">23292 7987,'0'25,"24"25,1-1,25 1,-1 49,26 0,-26 50,1 0,0 0,-26-1,1 1,-25 0,0-25,-25-25,1 25,-1-49,-25-1,25 1,1-26,-1-24,0 25,25-50,0 0,0 0</inkml:trace>
  <inkml:trace contextRef="#ctx0" brushRef="#br0" timeOffset="394814.5821">14734 13940,'0'0,"0"0,0 0,0 0,0 0,0 0,0 0,0 25,0-25,25 0,-25 25,0-25,25 0,-25 0,24 0,-24 0,0-25,0 25,0-25,0 25,-24 0,-1 0,0 0,0 0,0 0,1 25,24-25,0 25,0-25,0 0,0 25,24-50,1 25,0 0,-25 0,25-25,-25 25,0-25,0 25,-25 0,0 0,25-25,0 25,-25 0,1 0,24 0,0 0,0 0,24 0,-24 0,25 0,-25 0,0 0,0 0,0 0,0 0,0 0,0 0,-25 0,25 0,0 0,0 0,25 0,-25 0,0 0,25 25,0-25,0 25,-1 0,1 0,-25-1,25 26,-25-25,25 24,-25 1,-25 0,25-1,-25 1,0-25,25 0,-49-1,49 26,-50-25,50 0,-25-1,1-24,24 25,-25-25,0 25,25-25,0 0,0 0,0 0,0 0,0 0,0 0,0 0,0 0,0 0,0-25,0 25</inkml:trace>
  <inkml:trace contextRef="#ctx0" brushRef="#br0" timeOffset="396271.6655">21679 13866,'0'0,"-25"0,25 25,0-25,-24 0,24 24,0-24,24 25,-24-25,25 0,-25 0,25 0,-25-25,25 1,-25-1,0 25,0-25,0 0,-25 25,25 0,-25 0,25 25,-25-25,25 25,0-25,0 25,25-1,-25-24,25 0,-25 0,25-24,-25 24,25-25,-25 25,-25-25,25 25,-25-25,0 25,25 0,-25 0,1 25,24-25,0 0,0 25,0-25,0 0,24 0,-24 0,25 0,-25 0,0-25,0 25,0 0,0 0,-25 0,25 25,-24-25,24 0,-25 25,25-25,0 0,0 0</inkml:trace>
  <inkml:trace contextRef="#ctx0" brushRef="#br0" timeOffset="414838.7274">22002 8657,'25'0,"-25"0,0 0,0 0,0 25,0-1,0 1,0 25,0 24,0-24,-25 24,25 1,0-1,-25 1,25 24,0-25,0 1,0-26,0 1,0-1,0-24,0 0,25-25,-25 0,0 0,0 0</inkml:trace>
  <inkml:trace contextRef="#ctx0" brushRef="#br0" timeOffset="415527.7669">21630 8781,'0'-25,"24"0,1-24,0 24,25-25,-1 1,1-1,0 0,24-24,-24 24,24 26,-24-26,24 25,-24 0,-1 1,-24 48,25 1,-26 0,-24 25,0-1,0 26,-24-1,-1 0,0 1,-25-26,26 26,-26-26,0-24,26 0,-1 0,0 0,0-1,0-24,25 25,0-25,0 25,25 0,-25 0,25 24,0-24,-25 25,25-1,-1-24,1 25,0-25,0-25,0 24,-1 1,-24-25,25 25,-25-25,25 25,0-25,-25 25,0-25,25 24,-25-24,0 0,0 0,24 25,-24-25,0 0,0 25,0-25,0 0,0 0,0-25</inkml:trace>
  <inkml:trace contextRef="#ctx0" brushRef="#br0" timeOffset="437081.9997">20290 8161,'0'0,"25"25,-25-25,-25 0,25 0,-25 0,1 0,24 0,-50 0,25 24,0-24,1 0,-1 0,0 0,0 0,0 0,25 0,0 0,0 0,0 0,0 0,0 0,0 0,0 25,0 0,0-25,25 25,-25 24,0-24,25 25,-25 24,0-24,25 24,-25 25,25-24,-25 24,0 0,0-24,-25 24,25 0,0-24,-25 24,25-50,-25 26,25-1,0-24,-25-1,25 1,0-25,0-25,0 25,25-25,-25 0,25 0,0 0,0 0,-1 0,1 0,0 0,0-25,0 25,-1 0,1 0,0-25,0 0</inkml:trace>
  <inkml:trace contextRef="#ctx0" brushRef="#br0" timeOffset="438187.0629">22696 8161,'0'0,"0"0,0 0,-25 0,25 0,25-25,0 25,-25 0,50-25,-50 25,25 0,24-25,-24 25,0 0,0 0,-25 0,24 25,-24-25,0 25,0-25,0 25,25 24,-25-24,0 25,0-1,25 26,-25 24,0-25,0 26,0-1,0 0,0 25,0-25,0 25,0 0,0 0,-25 0,0-24,25-1,-24 25,-1-50,0 26,0-26,25 0,-25-24,1-25,-1 0,25-1,0 1,0-25,-25 0,25 0,0 0,0 0,0-25,-25 25,25-24,0 24,-25-25,0 25,1 0,-1 0,0-25,0 25,0 0,1 0,-1 0,25 0,0 0,0 0,0 0</inkml:trace>
  <inkml:trace contextRef="#ctx0" brushRef="#br0" timeOffset="440107.1726">20786 8632,'0'0,"0"0,0 0,0 0,0-25,0 25,-24-25,24 25,0-24,-25-1,0 25,0-25,0 25,0 0,1 0,-1 0,0 0,0 25,-24 0,49-1,-25 1,0 25,25-25,0 24,25 1,0-25,-1 24,1-24,50 25,-26-1,1-24,0 0,-1 0,-24 0,25 24,-26-24,-24-25,25 25,-50 0,1-1,-1 1,0 0,-25 0,1 0,24-25,-25 0,1 24,-1-24,25 0,0 0,1-24,24 24,0 0,24-25</inkml:trace>
  <inkml:trace contextRef="#ctx0" brushRef="#br0" timeOffset="440629.2026">21233 8186,'0'0,"0"0,-25-25,25 25,0 0,0 25,-25-1,25 26,0 0,0-1,0 26,25 24,-25 25,0-25,0 25,0 0,25 0,-25-25,0 1,25-26,-25 0,0 1,0-26,0-24,0 0,0-25,0 0,0 25,0-25,0 0,0-25,0 25,0-25,0 25,0-25</inkml:trace>
  <inkml:trace contextRef="#ctx0" brushRef="#br0" timeOffset="478611.375">24110 9773,'0'0,"-25"-25,1 25,24-25,0 25,-25 0,25 0,0 25,-25 0,25-25,-25 25,25 0,0-1,0 1,0 0,25 0,-25-25,0 0,50 25,-50-25,0 0,49-25,-49 25,0 0,0-75,0 75,-25-24,1 24,-1 0,0 0,0 24,0-24,1 25,-1 0,25 0,0 0,0-25,25 0,-25 0,49-25,-49 25,50-25,-50 25,0 0,25-50,-25 26,0 24,-25 0,25 0,0 0,-25 0,25 0,0 0,-25 24,25-24,0 0,25 0,-25 0,0 0,0 0,0 0,0 0,0 0,0 0,0 0,0 0,0 0</inkml:trace>
  <inkml:trace contextRef="#ctx0" brushRef="#br0" timeOffset="486364.8185">3200 10567,'0'25,"0"24,0-24,0 25,0-1,0-24,25 0,-1 0,-24-25,25 0,0-25</inkml:trace>
  <inkml:trace contextRef="#ctx0" brushRef="#br0" timeOffset="486497.8261">3349 10145,'-50'-25,"50"50,-25-25,0 0</inkml:trace>
  <inkml:trace contextRef="#ctx0" brushRef="#br0" timeOffset="486835.8454">3547 10567,'-25'25,"25"-1,-25 1,25 0,0 0,0 0,0-1,0 1,25 0,0-25,0-25,0 25,24-25,-49 1,0-1,0 0,0 0,-25 0,1 1,-1 24,0-25,-25 25</inkml:trace>
  <inkml:trace contextRef="#ctx0" brushRef="#br0" timeOffset="487722.8962">4390 9773,'0'50,"-24"24,-1 0,25 26,-25 24,25 0,0-25,0 0,0 25,25-49,-25-1,25 0,-1-24,1 0,-25-26,25 1,-25 0,25-25,-25 25,0-25,25 0,-1-25</inkml:trace>
  <inkml:trace contextRef="#ctx0" brushRef="#br0" timeOffset="488511.9413">10666 9996,'-25'25,"25"-25,0 25,25 25,-25-1,0 1,25 24,-25 1,0 24,25 0,-25-25,-25 26,25-26,0 0,-25 1,0-26,0 1,1 0,24-26,-25 1,25-25,-25 25,25-25</inkml:trace>
  <inkml:trace contextRef="#ctx0" brushRef="#br0" timeOffset="491893.1347">5159 10021,'0'0,"-24"0,24 25,-25-25,0 0,25 0,-25 0,0 0,25 0,0 0,0 0,-24 0,24 0,0 25,0 0,0-1,0 1,0 25,0 24,0-24,-25 24,25 25,0-49,0 24,0 1,-25-26,25 1,0 0,25-26,-25 26,0-25,25 0,-1-1,-24-24,25 25,0-25,-25 25,25-25,0 0,-25 0,24 0</inkml:trace>
  <inkml:trace contextRef="#ctx0" brushRef="#br0" timeOffset="493026.1995">5482 10914,'0'0,"0"0,0-25,25-24,-25 24,0-25,24-24,1 24,-25-24,25 24,0-24,-25 24,25-24,-25 49,0 0,24 0,-24 25,0 0,0 25,0 0,0 25,25-1,-25 26,25-26,0 26,-25-26,25 26,-1-26,-24 1,25-25,-25-1,25-24,-25 0,0 25,0-25,0 0,-25-25,25 1,-25 24,1-25,-1 25,-25-25,25 0,1 25,-1-25,0 25,25 0,0 0</inkml:trace>
  <inkml:trace contextRef="#ctx0" brushRef="#br0" timeOffset="493349.218">6003 10393,'0'0,"0"0,0 0,-25 0,25 0,-25 25,25 0,0 24,0-24,0 25,0 24,0-49,0 49,0-24,0-25,0 0,0-1,0 1,0-25,25 25</inkml:trace>
  <inkml:trace contextRef="#ctx0" brushRef="#br0" timeOffset="493803.244">6077 11013,'0'-25,"0"1,0-26,25 25,-25-49,0 49,0-49,25 24,-25 0,0 1,0-1,0 25,25 1,-25 24,0 0,0 24,24-24,-24 25,0 25,25-25,-25-1,25-24,-25 25,25-25,0-25,-1 25,-24-24,25-1,0 0,-25 0,0 25,25-25,-25 50,25 0,-25 0,0 24,24 1,-24 24,25-24,0 0,-25-26,25 1,0 0,-1 0,1-25,-25-25,25 0</inkml:trace>
  <inkml:trace contextRef="#ctx0" brushRef="#br0" timeOffset="494381.277">6672 10220,'0'-25,"0"0,25 25,0-25,0 25,0-25,-1 25,26-24,-25 24,0 0,24 24,-24 1,0 0,0 25,0-1,-25 1,24 49,-24-25,25 1,0-1,-25-24,0 24,0-24,0-25,0-1,0 26,-25-50,0 25,1 0,-1-25,0 0,-25 24,26-24,-1 25,0-25,0 25,0-25,25 0,0 0</inkml:trace>
  <inkml:trace contextRef="#ctx0" brushRef="#br0" timeOffset="503279.786">11112 10592,'0'0,"0"0,25 0,-25 0,-25 0,25-25,-24 25,24 0,0 0,0 0,-25 25,25-25,0 0,25 24,-25 1,0-25</inkml:trace>
  <inkml:trace contextRef="#ctx0" brushRef="#br0" timeOffset="503455.7961">11162 10840,'0'24,"0"-24,0 0,-25 25,25-25,0 0,0 25,0-25,0 0,0 0,0 0,0-25,0 0,25 25</inkml:trace>
  <inkml:trace contextRef="#ctx0" brushRef="#br0" timeOffset="503844.8183">11410 10765,'0'0,"25"0,-25 0,25 0,0 0,-1 25,1-25,25 0,-25 25,-1-25,1 0,0 0,0 0,0 0,-1 0,-24 0</inkml:trace>
  <inkml:trace contextRef="#ctx0" brushRef="#br0" timeOffset="508497.0844">12154 10964,'0'0,"0"-25,0 0,25 25,-50-50,25 26,0-1,0 0,0 0,0 0,0 1,0-1,0 25,0 25,0-1,0 1,0 25,0-25,0-1,0 1,25 0,-25 0,25-25,0 0,-25-25,25 0,-1 0,1 1,-25-1,0 0,25 0,-25 25,0 0,25-25,-25 50,0 0,0 0,0 0,25-1,-25 1,0 0,24 0,-24 0,0-25,25 0,0-25,-25 25,25-25,0 0</inkml:trace>
  <inkml:trace contextRef="#ctx0" brushRef="#br0" timeOffset="508629.0919">12601 10790,'0'0,"25"0,-50 25,50-25,-50 25,50-1,-50 1,25-25,25 25,-25-25,0-25,0 25,24-25</inkml:trace>
  <inkml:trace contextRef="#ctx0" brushRef="#br0" timeOffset="508774.1002">12675 10393,'-25'-25,"25"1,-24 24,24 0,0 0,0 0,0 24</inkml:trace>
  <inkml:trace contextRef="#ctx0" brushRef="#br0" timeOffset="509247.1273">12750 11013,'0'0,"0"-25,0 1,24 24,-24-50,0 25,0-24,25 24,-25-25,0 1,0 24,0 0,0 0,0 25,25 0,-25 25,25 0,-25 24,0 1,25-25,-1 24,1 1,0-25,0 0,-25-25,25 0,-25 0,0-25,0 0,0 0,0-24,0 24,0-25,0 1,0 24,-25-25,25 25,0 1,0-1</inkml:trace>
  <inkml:trace contextRef="#ctx0" brushRef="#br0" timeOffset="509684.1523">13444 10319,'0'0,"0"0,0 0,0 0,-25 0,1 25,24 24,-25 1,0-1,0 26,25-1,-25 25,25-24,0-26,0 26,0-26,0 1,25-25,-25 24,0-49,25 0,0 0</inkml:trace>
  <inkml:trace contextRef="#ctx0" brushRef="#br0" timeOffset="510805.2164">13791 10344,'0'0,"-24"-25,24 25,-25 0,0 0,0-25,0 25,1 0,-1 0,25 25,0-25,-25 0,25 25,0-1,0 1,25 25,-25-1,0 26,-25-26,25 26,-25-1,25-24,0 24,-25-24,50-1,-25-24,0 25,25-25,0-1,0 1,-1-25,1 0,-25 0,25 0,-25 0</inkml:trace>
  <inkml:trace contextRef="#ctx0" brushRef="#br0" timeOffset="511443.2529">13791 10914,'0'0,"0"-25,0 25,0-25,0 1,25-1,-25-25,25 1,-25 24,25-25,0 25,-25-24,0 24,24 25,-24 0,0 0,0 25,25 0,-25 24,25-24,-25 25,25-1,0 1,-25-25,24-1,-24 26,25-25,-25-25,0 25,0-25,0 0,0 0,0 0,0-25,0 0,-25 0,1 0,-1 25,0-24,25-1,-25 25,0 0,25-25,-24 25</inkml:trace>
  <inkml:trace contextRef="#ctx0" brushRef="#br0" timeOffset="511719.2687">14163 10492,'0'0,"0"25,0 25,0-25,0 24,0 1,0-1,-24 26,24-26,24-24,-48 25,48-25,-24-1,0 1,0-25</inkml:trace>
  <inkml:trace contextRef="#ctx0" brushRef="#br0" timeOffset="512201.2963">14238 10864,'0'0,"25"0,-25-24,0-1,24 0,-24-25,25 1,-25 24,0 0,25-24,-25 24,25 25,-25 0,0 25,0-1,0 1,0 0,0 0,25 0,-25-1,0-24,25 0,-25 0,24 0,-24-24,25 24,-25 0,25 0,-25 0,25 24,-25 1,0 0,25 0,-25 0,0 24,0-24,0 0,0 0</inkml:trace>
  <inkml:trace contextRef="#ctx0" brushRef="#br0" timeOffset="512595.3186">14660 10368,'0'-24,"0"24,0 0,0-25,0 25,0 0,24 0,-24 0,25 0,-25 0,25 25,0-1,0 1,-1 25,-24-1,25 1,-25 24,25-24,-25 24,0 1,0-50,-25 24,25 1,0-25,0-25,-25 24,25-24,-24 0,-1-24,25 24,-25 0,25-25,0 25</inkml:trace>
  <inkml:trace contextRef="#ctx0" brushRef="#br0" timeOffset="512784.3296">15081 10964,'25'24,"-25"1,0 0,0 0,-25 24,0-24,25 25,-24-25,24 0,-25 24,25-49,0 25,0-25</inkml:trace>
  <inkml:trace contextRef="#ctx0" brushRef="#br0" timeOffset="513018.343">15354 10567,'0'0,"-25"0,25 25,-25 24,25-24,-24 25,-1 24,0-24,25 24,-25-24,0-1,25 1</inkml:trace>
  <inkml:trace contextRef="#ctx0" brushRef="#br0" timeOffset="513241.3558">15404 10641,'0'-25,"0"25,25 25,-50 0,25 25,0-1,0 1,25-1,-25 26,0-26,24-24,-24 25,0-25,0-25,0 0</inkml:trace>
  <inkml:trace contextRef="#ctx0" brushRef="#br0" timeOffset="513399.3648">15329 10864,'-25'-24,"1"24,24 0,0 0,0 24,0 1,24-25,1 25,0-25,0 0,25 0,-26 0</inkml:trace>
  <inkml:trace contextRef="#ctx0" brushRef="#br0" timeOffset="513955.3966">15478 10319,'0'0,"0"0,25 25,-25-1,25 26,-25 0,25-1,-1 26,1-1,0 25,-25-49,50 49,-50-49,0-1,24 1,-24-1,0-24,0-25,0 25,0 0,0-25</inkml:trace>
  <inkml:trace contextRef="#ctx0" brushRef="#br0" timeOffset="516291.5302">16098 11013,'0'25,"0"25,-25-26,1 1,24 0</inkml:trace>
  <inkml:trace contextRef="#ctx0" brushRef="#br0" timeOffset="516801.5594">16520 11063,'25'0,"-25"25,0-25,25 0,-1-25,1 0,-25 0,25 0,0 1,-25-1,0 0,0 0,0 0,-25 25,0-24,25 24,-25 0,25 0</inkml:trace>
  <inkml:trace contextRef="#ctx0" brushRef="#br0" timeOffset="517199.5822">16321 10964,'-24'0,"24"0,0 0,-25 24,25 1,0-25</inkml:trace>
  <inkml:trace contextRef="#ctx0" brushRef="#br0" timeOffset="518512.6573">16917 10914,'0'0,"0"0,0 0,-25-25,25 25,0-25,0 1,25 24,-25-25,0 25,0-25,0 25,0-25,0 25,0 0,0 25,0 0,0-25,0 49,0-24,0 25,0-1,0 1,0-25,0 24,25-24,-25-25,0 0,24 25,-24-50,25 25,0 0,-25 0,25-25,0 1,-25-26,0 25,0 0,0 1,0-1,24 0,-24 25,0 0,0 0,0 0,0 25,0 0,25-25,-25 24,0-24,25 0,0-24,0 24,-1-25,1 0,0 0,0-24,0 24,-25 25,24 0,-24 0,0 0,25 25,-25-1,0 26,0-25,0 0,0-1,0-24,25 0,0 0,0-24,-1-1,1-25,25 25,0-24,-26 24,26 0,-25 25,0 0,24 25,-49 0,25 24,-25 1,0 24,0 1,-25-1,25 1</inkml:trace>
  <inkml:trace contextRef="#ctx0" brushRef="#br0" timeOffset="560970.0856">15156 13667,'24'0,"-24"0,0 25,25 0,-25 25,25-26,-25 26,25 24,0-49,-1 25,-24-1,25-24,0 0,-25-25,0-25,0 0,0 1,0-26,0 0,-25 1,25-26,0 26,0-26,25 26,-25-1,50 1,-25-1,24 25,1 0,-1 25,1 0,0-24</inkml:trace>
  <inkml:trace contextRef="#ctx0" brushRef="#br0" timeOffset="561278.1033">15602 13692,'0'25,"25"0,-25 0,25-25,0-25,24 0,1 0,-25-24,24 24,1-25,-50 1,25 24,-25 0,-25 0,25 25,-50 25,1 0,-1 24,0 1,26 24,-26 1,25-26,25 1,0 24,0-49,25 0</inkml:trace>
  <inkml:trace contextRef="#ctx0" brushRef="#br0" timeOffset="561662.1253">15925 13940,'0'0,"0"0,0-49,24 24,-24 0,0-25,0 26,25 24,-25-25,0 25,0 0,0 25,0-25,0 24,25 1,-25 0,25-25,-25 0,25 0,-1-25,1 0,0 1,0-26,0 25,-1-24,1 49,-25-25,0 25,0 25,25 24,-25-24,0 25,25-1,-25 1,0-1,25-24,-25-25,24 0,1 0</inkml:trace>
  <inkml:trace contextRef="#ctx0" brushRef="#br0" timeOffset="561925.1403">16644 12799,'0'50,"25"24,-25 1,0-1,0 25,0 1,0-1,0 0,0 0,0-49,0 24,0-24,0-25,0-1,0-24,0 0,0-24</inkml:trace>
  <inkml:trace contextRef="#ctx0" brushRef="#br0" timeOffset="562369.1657">17388 12353,'-25'-25,"25"50,-49 24,24 1,0 49,-25 0,26 25,-26 25,25 0,0 0,25 0,0 0,25-25,0 0,0-25,0-25,-1-24,1-1,0-24,25-25,-26 0,1-25</inkml:trace>
  <inkml:trace contextRef="#ctx0" brushRef="#br0" timeOffset="563091.2069">21010 12526,'0'0,"24"0,1 0,0 25,0 25,24-1,1 26,0-1,-26 25,1 25,0-24,-25 49,-25-25,0 0,1-25,-1 0,0-25,-25 1,1-1,24-24,0-1,0-24,25 0,0-25,0 25,0-25,25 0,-25 0,25 0,-25-25,25 25</inkml:trace>
  <inkml:trace contextRef="#ctx0" brushRef="#br0" timeOffset="563961.2568">17438 13370,'0'25,"0"-1,0-24,0 50,0 0,24-1,-24-24,25 25,-25-1,0-24,25 0,-25 0,25-25,-25 0,0 0,0 0,0 0,0-50,-25 0,0 1,25-1,-25-24,1-1,24-24,-25 25,25 24,-25 0,25 1,0 24,25 0,0 0,-1 1,26 24,0-25,-1 0,1 0,0 25,-1-25,1 1,-1-1,-24 25</inkml:trace>
  <inkml:trace contextRef="#ctx0" brushRef="#br0" timeOffset="564216.2714">17487 13295,'25'0,"0"25,0-50,0 25,-1 0,1-24,0 24,25-25,-50 25,49-25,-49 25</inkml:trace>
  <inkml:trace contextRef="#ctx0" brushRef="#br0" timeOffset="564647.296">18083 13767,'0'0,"24"24,-24 1,-24 0,24 25,0-1,0-24,-25 25,25-1,0-24,0-25</inkml:trace>
  <inkml:trace contextRef="#ctx0" brushRef="#br0" timeOffset="565170.3259">18529 12973,'25'49,"0"1,-25-25,0 49,25-24,-25 0,0 24,0 0,0-24,0 24,0-24,0-25,0 24,0-24,-25 0</inkml:trace>
  <inkml:trace contextRef="#ctx0" brushRef="#br0" timeOffset="565568.3487">18256 13097,'0'-50,"0"1,0-26,25 50,0-49,0 24,-1 1,26 24,0-25,-1 26,1-1,24 25,-24 0,0 0,-1 25,26 24,-51 1,26-1,-25 26,-25-1,0-24,0 24,-25-24,0-1,0-24,-24 0,-1 0,1 0,24-25,-25 0,25 0,-24 0,49-25,-25 25,25-25,0 25</inkml:trace>
  <inkml:trace contextRef="#ctx0" brushRef="#br0" timeOffset="566002.3735">19174 13742,'25'49,"-25"1,25 0,-25-1,0 1,-25-1,25 1,-25-50</inkml:trace>
  <inkml:trace contextRef="#ctx0" brushRef="#br0" timeOffset="569398.5678">19596 13767,'0'0,"25"-25,-25-25,24 25,1-49,0 24,0-49,0 25,-1-25,1-1,0 1,0 0,0 24,-1-24,-24 50,0-1,25 0,-25 1,0 49,0 0,0 0,25 25,-25 24,0 1,25-1,0 51,-1-1,1 0,0 0,25 1,-26-1,1-25,0 1,0-26,0 1,-25-25,0-1,0 1,0-25,0 0,0-25,0 25,0-24,-25-1</inkml:trace>
  <inkml:trace contextRef="#ctx0" brushRef="#br0" timeOffset="569706.5854">19720 13320,'0'25,"25"-50,-1 25,1 0,0 0,0-25,24 25,1 0,0 0,-26 0,26 0,-25 0,0 0,-25 0,0 0,0 0,0 25,0-25</inkml:trace>
  <inkml:trace contextRef="#ctx0" brushRef="#br0" timeOffset="573967.8291">10492 13568,'0'0,"0"0,-24 25,24-25,-25 50,25 24,0-24,0 49,0 0,0 0,0 0,-25 1,25 24,0-50,0 1,0-1,0-49,0 24,0-49,-25-24</inkml:trace>
  <inkml:trace contextRef="#ctx0" brushRef="#br0" timeOffset="574222.8437">10244 13866,'-24'-99,"24"-1,0 26,24-25,1 49,0 1,25-1,-1 50,1-25,-25 50,24 0,1 0,-25 24,-1 1,-24 24,0-24,0-1,0 1,-24 0,-1-26,-25 26,25-25,1-25,-1 0</inkml:trace>
  <inkml:trace contextRef="#ctx0" brushRef="#br0" timeOffset="574765.8748">10765 13643,'50'0,"-25"-25,-1 0,26 0,-25 0,0-24,-1 24,1-25,-25 26,0-1,0 0,-25 0,1 25,-1 25,0 0,0 24,0-24,1 50,-1-26,0 26,25-26,-25 26,25-51,25 26,-25-25,25 0,-25-25,25 0,-1 0,1 0,0 0,0 0,0 24,-1-24,1 25,-25-25,25 0,-25 0,0 0,25 0,-50-25,25 1,0-26,0 0,0 1,0-26,0 26,0 24,25-25,0 26,-1-26,1 50,0 0,25 0,-25 0,-1 0</inkml:trace>
  <inkml:trace contextRef="#ctx0" brushRef="#br0" timeOffset="575180.8985">11336 13940,'0'0,"25"-49,-25 24,24-25,-24 1,25-26,-25 26,25-1,-25 0,0 1,25 24,-25 25,0 0,25 25,-25 0,0 24,0-24,24 0,1-25,-25 0,25 0,0-25,-25 25,25-25,-25 0,0 25,0 0,24 0,-24 50,25-25,-25 0,0 49,0-49,25 24,-25-24,25 25,-25-50,25 0</inkml:trace>
  <inkml:trace contextRef="#ctx0" brushRef="#br0" timeOffset="575455.9142">12080 12824,'0'0,"0"0,-25 50,25-1,-25 26,0 24,1 25,-1 0,25 25,-25-25,25 25,0-50,25 0,-25 0,25-24,-1-1,-24-24,25-26,0-24,-25-24</inkml:trace>
  <inkml:trace contextRef="#ctx0" brushRef="#br0" timeOffset="575688.9275">12303 13295,'0'25,"0"25,-25-1,25-24,-24 50,24-1,0 0,-25 1,25-1,0-24,0-1,0-24,0 0,0-25,25-25</inkml:trace>
  <inkml:trace contextRef="#ctx0" brushRef="#br0" timeOffset="576010.946">12254 13568,'0'-99,"0"0,0 0,0 24,24-24,1 24,-25 26,25-1,0 25,0 25,-1 25,1-25,0 50,-25-1,0 26,-25-1,0 1,25-26,-49 26,49-1,-25-24,0-1,25 1,0 0,0-26,0 26,25-25,0 0,0-1,-1-24,1 25,0-25,25 25,-26-25,1 0,0-25,25 25</inkml:trace>
  <inkml:trace contextRef="#ctx0" brushRef="#br0" timeOffset="576356.9658">12774 13866,'0'0,"0"0,0 25,-24-1,24 1,0 25,-25-1,0 1,25 0,-25-1,25 1,-25-1,1-24,24 0,0 0</inkml:trace>
  <inkml:trace contextRef="#ctx0" brushRef="#br0" timeOffset="576770.9894">13171 13047,'0'0,"0"0,0 0,-25 25,25 0,-24 0,-1 24,25 26,-25-1,0 25,25-24,-25 24,1-25,-1 1,25-1,-25-24,25-25,-25-1,25-24,0 0,25-24</inkml:trace>
  <inkml:trace contextRef="#ctx0" brushRef="#br0" timeOffset="577017.0035">13221 12898,'0'-74,"0"24,0 50,0 0,0 25,0 25,0 24,0 1,0 24,0 0,0 25,25-25,0 25,-25-24,24-26,1 0,0 1,-25-26,25-24,-25-25,0 0,25 0</inkml:trace>
  <inkml:trace contextRef="#ctx0" brushRef="#br0" timeOffset="577204.0142">13047 13519,'0'24,"0"-24,0 25,50-25,-25 25,-1-25,26 0,-25 0,25 0,-1 0,-24-25,25 0</inkml:trace>
  <inkml:trace contextRef="#ctx0" brushRef="#br0" timeOffset="577600.0369">13568 12576,'0'25,"0"0,0 24,25 26,0 24,0 0,-25 25,24 25,-24-25,-24 25,-1-25,0 25,0-50,0-25,1 25,24-49,-25 0,25-1,-25-24,25 0,0-25,-25 25,25-25,0 0,0-25</inkml:trace>
  <inkml:trace contextRef="#ctx0" brushRef="#br0" timeOffset="655311.4817">4316 17512,'0'0,"0"0,0-25,0 25,0-25,0 25,-25 25,25-25,0 0,-25 50,25-50,-24 99,-1-49,25 24,-50 1,50-1,-25 0,1-24,24 0,0-50,0 49,0-49,0 0,49 0,-49 0,75-25,-75 25,49-24,-49 24,50 0,-50 0,0 0,49 24,-49-24,0 0,25 50,-25-50,0 0</inkml:trace>
  <inkml:trace contextRef="#ctx0" brushRef="#br0" timeOffset="655604.4985">4887 17983,'0'0,"0"0,24 50,-24-50,0 74,0-24,-24 0,-1 24,25-24,-25-1,25-49,0 75,0-75</inkml:trace>
  <inkml:trace contextRef="#ctx0" brushRef="#br0" timeOffset="656236.5346">5854 17338,'0'0,"-25"0,0-24,0 24,1 0,-26 0,25 0,-24 24,24-24,-25 25,25 0,1 0,24 0,0-25,0 74,0-74,74 99,-74-99,74 75,-49-50,-25-25,75 74,-75-74,24 50,-24-50,0 49,0-49,-49 75,49-75,-75 49,26-49,-1 25,50-25,-49 0,49 0,0 0,-50 0,50 0,0 0</inkml:trace>
  <inkml:trace contextRef="#ctx0" brushRef="#br0" timeOffset="656612.5561">6226 17140,'0'25,"0"-25,25 25,-25-1,49 26,-24 0,0 24,0 0,0 1,-1 24,-24 0,0 1,0-1,0-25,0 1,-24-26,24-49,0 50,0-50,0 0</inkml:trace>
  <inkml:trace contextRef="#ctx0" brushRef="#br0" timeOffset="656957.5758">7069 17462,'0'0,"0"0,0 0,0 0,0 0,0 0,0 0,0 0,0 0,0 0,0 0,0 0,0 0,0 0,0 0,0 0,0 0,-24 0</inkml:trace>
  <inkml:trace contextRef="#ctx0" brushRef="#br0" timeOffset="657167.5878">7094 17760,'0'0,"0"50,0-50,0 0,0 0,0 0,0 0,0 0,0 0,0 0,0 0,0 0,0 0,0 0,0 0</inkml:trace>
  <inkml:trace contextRef="#ctx0" brushRef="#br0" timeOffset="657401.6012">7441 17562,'50'25,"-50"-25,0 0,50 24,-50-24,74 50,-49-50,24 25,1-25,0 25,-26-25,-24 0,100 0,-100 0,24 0,-24 0,25-25</inkml:trace>
  <inkml:trace contextRef="#ctx0" brushRef="#br0" timeOffset="658850.6838">4713 15602,'0'0,"0"-25,0 50,-25-25,-25 0,26 0,-26 25,0 0,1 0,-1-1,1 1,24 0,0 25,25-26,0 26,0-25,25 24,-25 26,0-1,25 1,-25-1,0 0,0-24,24 25,-24-26,0 1,25-25,0-1,0 1,0-25,-1 25,26-25,-25 0,0 0,-25 0,24-25,1 0,0 1</inkml:trace>
  <inkml:trace contextRef="#ctx0" brushRef="#br0" timeOffset="659213.7045">4862 15751,'0'0,"25"0,-25 0,24 0,-24 0,25 0,0 25,0 24,-25-24,25 25,-1 24,1 1,-25-1,25 0,-25-24,25 24,-25 1,0-25,0-1,0 1,0-50,-25 25,25-1,-25-24,0 0,1 0,24 0,0 0,-25-24,25-1,25 25,-1-25</inkml:trace>
  <inkml:trace contextRef="#ctx0" brushRef="#br0" timeOffset="659360.7132">5407 16446,'25'24,"-25"26,25 0,-50-1,25-24,0 25,-25-1,25-24,-24 0</inkml:trace>
  <inkml:trace contextRef="#ctx0" brushRef="#br0" timeOffset="659747.7354">5730 15677,'0'0,"-25"0,0 0,0 24,1-24,-1 25,0 0,0 0,0 24,25 1,0-25,0 49,25-24,-25-1,0 26,25-1,0-49,-25 49,0-24,25-25,-1 0,-24 0,25-25,0 0,0 24,0-48,-1 24,1-50</inkml:trace>
  <inkml:trace contextRef="#ctx0" brushRef="#br0" timeOffset="660107.756">6003 15850,'0'-25,"0"1,0 24,0-25,25 25,-25 0,24 0,1 25,0-25,0 24,0 1,-1 25,1-25,0-1,-25 26,25 0,-25-26,0 26,0-25,0 24,0-24,-25 0,25 0,0 0,-25-25,0 24,25 1,-24-25,-1 0,25 25,0-50,0 25,0 0,0-25,25 1</inkml:trace>
  <inkml:trace contextRef="#ctx0" brushRef="#br0" timeOffset="660581.7827">6598 15404,'0'0,"-25"0,50 0,-25 25,0 24,25 1,0-1,-1 26,1 24,-25 0,25 0,-25 1,0-1,0-25,0 25,-25-49,25 25,0-26,-25 1,25-25,0-1,0 1,0-25,25-25</inkml:trace>
  <inkml:trace contextRef="#ctx0" brushRef="#br0" timeOffset="660851.7986">7169 15875,'0'0,"0"0,0 0,0 0,0 0,0 0,0 0,0 0</inkml:trace>
  <inkml:trace contextRef="#ctx0" brushRef="#br0" timeOffset="661026.8086">7193 16123,'0'25,"0"0,0-25,0 24,0-24,0 0,0 0,0 0,0 0,0 0,25-24,0-1</inkml:trace>
  <inkml:trace contextRef="#ctx0" brushRef="#br0" timeOffset="661219.8196">7565 15850,'0'0,"25"0,0 25,0-25,24 0,1 0,0 0,-1 0,1 0,-1 0,-24 0,0 0,25 0</inkml:trace>
  <inkml:trace contextRef="#ctx0" brushRef="#br0" timeOffset="662788.9094">6970 16371,'0'0,"-25"0,25 25,0-25,0 0,0 0,-24 25,24-25,0 25,0-1,-25-24,25 50,0-25,0 0,0-1,0 26,0-25,25 0,-25-25,24 0,1 0,0 0,0-25,0 0,-25 0,24 0,-24 1,0-1,0 0,-24 25,24 0,-25 0,0 25,25 0,-25-1,25 26,-25 0,50-26,0 1,-25 0,25-25,0 0,-1 0,1 0,-25-25,25 25,-25 0,-25-25,0 25,25-24,-24 24,24-50</inkml:trace>
  <inkml:trace contextRef="#ctx0" brushRef="#br0" timeOffset="663566.9539">7367 15825,'-25'25,"25"-25,-49 50,24-50,25 25,-50-1,50 1,0-25,0 0,0 0,0 0,0 0,0 0,0 25,-25 0,25-25,-24 25,24-1,0-24,0 0,24 0,26-24,24-26,1 0,24 1,-25-26,26 1,-26 24,0 1,-24-1,-25 50,-25 0,-25 25,-49 49,-1 1,-24-1,0 25,0-24,-1-1,51 1,-1-26,25-49,25 0,50-25,0-24,-1-1,26 1,-1 24,-24-25,-26 25,1 25,-25 25,-25 25,1-1,-26 26,25-26,0 26,1-50,24 24,24-49,26-25,24-24,1-1,24 1,-25-1,1 0,-26 26,-24-1,-25 50,-25-1,-24 26,-26 24,26-24,-26 0,51-26,24-24,24 0,26-24,24-51,26 26,-1-26,0 26,0-1,-49 50,0 0,-26 25,-48 24,24 1,-25 0,0-1</inkml:trace>
  <inkml:trace contextRef="#ctx0" brushRef="#br0" timeOffset="666575.1259">8855 17537,'0'-25,"0"0,0 0,0 1,0 24,0 0,0 0,-25 49,50 1,-25 0,0 49,0-25,0 1,0 24,0-25,0 1,25-1,-50-24,25-50,0 49</inkml:trace>
  <inkml:trace contextRef="#ctx0" brushRef="#br0" timeOffset="666867.1426">8657 17611,'0'-74,"0"-25,25 24,-1-24,1 49,25-24,-1 24,-24 26,50-1,-26 25,1 0,0 25,-26-1,1 26,0 0,-25-26,-25 26,25 0,-25-1,1-24,-26 0,25 0,0-1,-24 1,24-25,0 25,25-25</inkml:trace>
  <inkml:trace contextRef="#ctx0" brushRef="#br0" timeOffset="667298.1673">9128 17537,'25'0,"0"0,24-50,-24 25,-25-24,50 24,-50 0,0 0,25-24,-25 24,-25 25,25-25,-25 25,0 25,25 0,-25 0,25 24,0-24,0-25,0 99,0-99,25 75,-25-75,25 74,-25-74,0 0,50 25,-50-25,0 0,49 0,-49-25,0 0,0 1,0-26,0 25,-25 0,25 0,0-24,25 24,-25 25,25-25,0 0,24 1,-24 24,0-25,25 25</inkml:trace>
  <inkml:trace contextRef="#ctx0" brushRef="#br0" timeOffset="667687.1891">9674 17562,'0'0,"0"0,0 0,0-25,0 0,0-25,25 1,-25-1,0 1,0 24,24 0,1 0,-25 25,0 0,25 25,-25 0,25 24,-25-24,25 0,-1-25,1 0,0 0,0 0,0-25,-25 0,49 1,-49-1,25 25,0 25,-25-1,25 1,-25 0,0-25,25 99,-25-99,0 75,0-75,24 49</inkml:trace>
  <inkml:trace contextRef="#ctx0" brushRef="#br0" timeOffset="667990.2069">10691 16594,'0'25,"0"25,-25-1,0 26,0 24,1 25,-1 0,25 0,-25 0,0 0,50 0,-25-49,25 24,0-50,-25-49,74 25</inkml:trace>
  <inkml:trace contextRef="#ctx0" brushRef="#br0" timeOffset="669581.2975">11088 16867,'0'0,"0"0,0 0,0-25,0 25,0 0,0 0,0 0,0 25,0-25,0 25,0-25,0 25,0 0,0-25,0 24,0-24,0 0,0 0,0 0,0 0,0 0,0 0,0 25,0-25,-25 0,25 0,0 25,-25 0,25-25,0 49,-25-24,25 25,-25-25,25-1,-24 26,24-25,0 24,-25-24,25 0,-25-25,25 25,0-25,0 0,0 25,0-25,0 0,0 0,0 0,0 0,0 0,0 0,0 0,0 0,0 0,0 0,0 0,0 0,0 0,0 0,0 0,0 0,0 0,0 0,0 0,0 0,0 0,0 0,0 0,0 0,0 0,0 0,0 0,0 0,0 0,0 0,0 0,0 0,0 0,0 0,0 0,0 0,0 0,0 0,0 0,0 0,0 0,0 0,0 0,0 0,0 0,0 0,0 0,0 0,0 0,0 0,0 0,0 0,0 0,0 0,0 0,0 0,0 0,0 0,0 0,0 0,0 0,0 0,0 0,0 0,0 0,0 0,0 0,0 0,0 0,0 0,0 0,0 0,0 0,0 0,0 0,0 0,0 0,0 0,0 0,0 0,0 0</inkml:trace>
  <inkml:trace contextRef="#ctx0" brushRef="#br0" timeOffset="692520.6098">11162 16892,'0'0,"0"-25,0 0,25 1,-25 24,0-25,-25 25,25 0,0-25,0 25,0 25,0-25,-25 25,25-1,0 1,-25 0,1 25,-1 24,-25-24,25 24,1 0,-26 26,0-26,26-24,-1 24,0-49,25-25,-50 74,50-74,0 0,0 0,0 0,0 0,50 25,-50-25,50-25,-50 25,49 0,-49 0,75 0,-75 0,74 0,-49 0,24 0,1 25,0-25,-1 25,-24-25,-25 0,75 25,-75-25,24 0,-24 0,0 0,0 0,0 0,0 0,0 0,0 0,0 0</inkml:trace>
  <inkml:trace contextRef="#ctx0" brushRef="#br0" timeOffset="693241.6512">11708 17661,'49'50,"-49"-50,0 0,0 49,0-49,0 75,0-75,0 99,-24-50,24-49,-25 75,25-75,-50 49,50-49,0 0</inkml:trace>
  <inkml:trace contextRef="#ctx0" brushRef="#br0" timeOffset="694375.716">12452 16892,'0'-25,"0"25,0-25,0 1,0-1,-25 25,25-25,0 25,-25-25,25 25,-24 0,-1 0,25 0,-25 0,0 0,0 25,1 0,-1-25,0 25,0-1,0 1,0 0,25 0,0 0,0-1,0 1,25-25,0 25,0 0,0-25,24 25,-24-1,25 1,-25 0,24 0,-24 0,-25-1,25 1,-25 25,0-25,0-1,0 1,0 0,-25-25,0 0,0 25,1-25,-1 0,0-25,0 25,-24 0,24-25,25 25,-25-25,0 25,25-24,0-1,25 25</inkml:trace>
  <inkml:trace contextRef="#ctx0" brushRef="#br0" timeOffset="694886.7452">12626 16570,'0'49,"0"-24,24 0,1 24,0 26,0-1,0 1,-25-1,24 25,-24 0,0 1,0-1,-24 0,-1-24,0-1,0-24,25-1,0-49,-25 50,25-50,0 0,0 0</inkml:trace>
  <inkml:trace contextRef="#ctx0" brushRef="#br0" timeOffset="695445.7768">13146 17686,'25'25,"-25"-25,25 74,-25-24,25-1,-25 26,-25-1,25 0,-25 1,25-1,-25-24,25-1</inkml:trace>
  <inkml:trace contextRef="#ctx0" brushRef="#br0" timeOffset="702492.1799">13965 17041,'0'99,"0"0,-25 0,25-24,0-1,-25-24,25-50</inkml:trace>
  <inkml:trace contextRef="#ctx0" brushRef="#br0" timeOffset="702661.1895">13841 16346,'0'0,"-25"0,25 25,0 25,0-25</inkml:trace>
  <inkml:trace contextRef="#ctx0" brushRef="#br0" timeOffset="703372.2306">14089 17512,'25'-25,"0"0,-25-49,0 24,0-24,0 0,0-1,0 26,0 24,0 25,0 0,24 25,1 24,-25 1,25-1,0 1,0 0,-1-1,1-49,0 0,0-25,0-24,0-1,-1 1,1-1,0-24,0 49,0-25,-25 50,0 0,24 25,-24 25,0-1,0 26,0-26,0 1,25-1,-25 1,25-50,-25 25,25-25,0-25,-1 25,1-25,-25 0,0-24,0 24,0-25,0 26,0-1,-25 0,25 25,0 0,25 25,-25 0,25 24,0 1,0-1,-1 1,1-25,0 24,0-49,-25 0,0-24,25-1,-25 0,24-49,-24-1,0 1,25-1,0 26,-25-26,25 26,0 24,-1 0,1 25,0 25</inkml:trace>
  <inkml:trace contextRef="#ctx0" brushRef="#br0" timeOffset="703975.2651">15304 17140,'0'0,"0"0,-24-25,-1 25,0 0,0 25,0 0,1 24,-1-49,25 50,0-25,25 0,-1-25,26 0,0-25,-26-25,26 25,0-24,-25-26,-1 1,1 0,-25-1,0-24,0 25,0 24,-25 0,25 26,-24-1,-1 50,25-1,0 51,0-1,0 25,0 1,25-1,-1 0,1-25,25-24,-25 0,-1-26,26-24,-50 0,25-24,0-1,-25 0,-25 0,25 25,-25 0,25 0,0 25,0 25,0-26,25 26,-25-50,25 25,-25 0,24-25,-24-25,0 0,25 0,-25-24,0-1,0 0,25 1,-25-26,25 26,0 24,-25 0,49 0,-49 1,50 24,-50 0</inkml:trace>
  <inkml:trace contextRef="#ctx0" brushRef="#br0" timeOffset="704263.2816">16446 16619,'-50'0,"25"0,0 0,-24 50,-1-25,25 49,-24 25,24-24,0 24,25 25,-25 0,50-25,-25 0,25-24,0-26,-25-49,74 50</inkml:trace>
  <inkml:trace contextRef="#ctx0" brushRef="#br0" timeOffset="704606.3012">17066 16669,'0'-25,"-50"25,25 0,-24 25,-1 0,0-1,-24 26,49 0,0-1,1 50,48-24,1 24,0-25,25 1,-1 24,-24-49,25-1,-26 1,-24-50,0 25,-24-25,-1-25,0 25,0-25,0 0,25-24,-24-1</inkml:trace>
  <inkml:trace contextRef="#ctx0" brushRef="#br0" timeOffset="704886.3172">17487 16644,'0'0,"0"25,0 0,0 24,0 26,0-1,0 25,0 0,0 25,-25 25,25-50,-24 1,24-1,-25-25,25 1,0-75,-25 49,25-49,0 0</inkml:trace>
  <inkml:trace contextRef="#ctx0" brushRef="#br0" timeOffset="705018.3248">17909 17835,'0'0,"50"49,-50-49,0 0,0 0,0 0</inkml:trace>
  <inkml:trace contextRef="#ctx0" brushRef="#br0" timeOffset="943223.9494">18256 15379,'0'-25,"0"0,-25-24,25 24,-24 0,24 0,-50 0,50-24,-50 24,50 0,-49 25,24 0,0 0,0 25,1 0,-1 49,0-24,0 24,0 26,1 24,24 0,0 0,0 24,0 1,24-25,1 25,0-25,0-25,24 1,26-26,-26 0,1-49,24 0,1-25,-26-25,26 0,-1-24,-49-26,25 1,-1-25,1-25,-25 0,0 0,-1-25,-24 0,0 0,-24 0,-1 1,0 23,-25 51,-24-25,24 49,-49 25,0 25,24 25,-24 0,0 25,0-1,49-24,-24 25,49-1,0-24,25 0</inkml:trace>
  <inkml:trace contextRef="#ctx0" brushRef="#br0" timeOffset="943630.9726">19000 14858,'0'0,"0"-25,-24 0,24 25,-25 0,0 0,25 25,-25 25,0-1,25 51,-24-1,24 25,0 25,0 0,24-1,1 1,0-25,25 0,-26 0,1-49,25-1,-25-24,-1-1,1-24,0 0,0-25,-25 0,0-25,25 0,-1-24,1-1</inkml:trace>
  <inkml:trace contextRef="#ctx0" brushRef="#br0" timeOffset="944193.0048">20042 14536,'0'24,"0"-24,25 25,0 0,0 0,24 24,26 1,-26 24,1 1,24 24,-24 25,24 0,-24-25,-1 25,-24 0,0 0,0 0,0-24,0-1,-25-50,0 26,0-1,0-49,0 0,0 0,0-25,0-25,0 0,0 0,0 0</inkml:trace>
  <inkml:trace contextRef="#ctx0" brushRef="#br0" timeOffset="945243.0648">19422 16222,'0'0,"0"0,0 0,0-25,-25 1,25-26,-25 25,1-24,-1-26,0 1,0-1,25 1,-25-25,1 24,-1-24,25 25,-25 24,0 0,25 26,0-1,0 50,25-1,0 26,24 25,1-1,0 25,24 0,0-24,-24-1,25-24,-26-1,1 1,-1-50,-24 0,-25 0,0-25,0-24,-25 24,1-50,-1 1,-25-25,1 0,-1-1,0 26,1-25,-1 24,25 26,0-1,1 0,-1 26,25-1,0 0,0 0,25 0</inkml:trace>
  <inkml:trace contextRef="#ctx0" brushRef="#br0" timeOffset="945533.0814">19695 14709,'0'0,"0"-25,0 25,0 0,0 0,0 25,25 0,-25 49,0-24,25 24,-1 26,1-1,-25 0,25 0,-25-24,25-1,-25 1,0-26,0-24,0 0,0-25,0 25</inkml:trace>
  <inkml:trace contextRef="#ctx0" brushRef="#br0" timeOffset="946054.1112">19943 16173,'0'24,"-25"1,25 0,0-25,0 0,0 0,0 0,0 0,0 0,0 0,0 0,0 25,-25-25,25 25,-24 24,24-24,-25-25,25 25,25-25,-1 0,-24 0,25-25,0 25,0-25,-25 0,25 1,-25 24,-25 0,25 0,-25 24,0 1,25-25,0 25,0-25,25 0,0-25,24 0,1 1,-25-1,0 0,-1 0,-24 25,-24 0,-1 25,-25 0,1 0,-1-1,0 26,1-50,24 25,0-50,25 25,0-25</inkml:trace>
  <inkml:trace contextRef="#ctx0" brushRef="#br0" timeOffset="946707.1486">20414 14486,'-49'-25,"-1"0,-49 1,0 24,-25 0,-25 0,-50 0,1 24,-25 1,-25 25,0 24,-25 1,0 24,0 25,0 0,0 0,25 49,25 1,25 0,24 24,25-24,50 24,24-24,51 0,48-26,26 1,49-25,75 0,24-25,50-49,50 0,49-26,1-24,24 0,25-49,-1-26,1 1,-25-25,25-25,-74-25,24-25,-25-24,-49-1,-25-24,-49-25,-26 0,-73-25,-51 0,-49 25,-25 0,-99 25,-49 0,-26 49,-49 50,-49 25,-1 49,-49 50,-1 50,1 24,-25 75,25 25,24 24,26 26,-1-1,75 25</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9:12.4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 31 43,'0'0'36,"-13"-12"3,13 12-3,-12-3-29,12 3-4,0 0-11,0 0-19,-5-12-9,5 12-2,12-6 1</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19:35.9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1 567 28,'0'0'32,"-1"11"1,1-11 0,-1 13-23,7 4-3,-9-5 1,9 8-3,-6-4 0,7 4-2,-4-6 1,7 2-1,-1-8 0,7-1 0,6-13 1,10-2 1,5-15-2,14-3 2,4-12-1,14-2-1,5-6-1,8-4 1,2-1-2,5-1-1,4 0 1,-1 3-1,3 0 1,-4 6-1,-5 1 1,-1 7-1,-7 4 1,-8 7-1,-11 6 0,-10 4 0,-11 4 0,-9 4 1,-9 1-1,-4 4 0,-16 1 0,12-3 0,-12 3-1,0 0 0,0 0-3,0 0-34,0 0-1,-9 5 0,0 7-2</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19:37.5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9 247 22,'0'0'32,"-13"9"1,13-9 0,3 16-15,-3-16-7,15 6-3,-3-5-1,13 4-1,1-5-2,14 4 0,4-4 0,10 3-2,6-4 1,12 3-1,6-4 0,9 2 0,8-1-1,4-2 1,5 0-1,4 0 1,1-1-1,-1 1-1,-2 0 1,-6 2 0,-8-4-1,-7 6 1,-12-2-1,-10 1 0,-13 2 0,-11-2 0,-12 3-1,-10-3 0,-6 2-1,-11-2 0,0 0-1,-18 1-1,5 2-3,-18-8-9,4 7-21,-11-1 1,-5 1-2,-6 0 3</inkml:trace>
  <inkml:trace contextRef="#ctx0" brushRef="#br0" timeOffset="589">153 485 17,'18'-3'28,"-6"-3"-2,5-2-3,10 7-5,-6-9-5,15 9-2,-3-10-3,13 10 0,0-11-2,14 8-1,2-9 0,12 7 0,4-4 0,8 3-2,2-3 0,6 3 0,0-2 0,2 5-1,-7-6 0,0 7 0,-11-3 0,-6 3-1,-12 0 0,-7 2 0,-12-1 0,-9 1 0,-7 1 0,-9 0 0,-5-1 0,-11 1 1,11-1-1,-11 1-1,0 0 1,0 0-2,0 0-1,-11-19-10,11 19-27,-28-8 0,0 6-2,-18-6 2</inkml:trace>
  <inkml:trace contextRef="#ctx0" brushRef="#br0" timeOffset="2668">2399 369 46,'22'-18'34,"-1"4"2,-2 7-1,-19 7-22,29 4-2,-20 7-6,6 19 0,-9 6-1,5 14 0,-5 9-2,2 12 1,-3 7-1,1 6 1,-3 6-2,2 1 1,-4-4 0,0 0 0,-2-11-1,-2-7 0,0-9-1,-1-9 0,1-13-1,-2-12-1,5-5-3,0-21-5,0 0-27,-9-22-1,8-6-1,-6-15 2</inkml:trace>
  <inkml:trace contextRef="#ctx0" brushRef="#br0" timeOffset="3000">2456 227 53,'5'-16'35,"-5"16"1,0 0-1,-4 24-18,-5 10-16,-6 7 2,-1 7-2,-3 5 1,2 0 0,0-11-1,5-6 1,2-14 0,9-9 0,1-13 0,17-21-1,0-10 1,7-9-1,4-8 0,4-4 1,1-2-3,0 5 1,0 6 0,-2 12 1,-3 12 0,-1 16-1,-4 13 1,-1 12-2,-3 9 3,0 5-2,-4 3 1,1 2-2,0-5-2,-4-19-19,7-2-17,3-16 2,8-16-2,7-15 1</inkml:trace>
  <inkml:trace contextRef="#ctx0" brushRef="#br0" timeOffset="4124">4493 392 20,'-11'1'27,"6"8"2,5-9-8,-18 10-8,16 2-2,-9-10-2,9 8-2,2-10 0,0 0-2,-8 10 0,8-10-2,0 0 0,14 12 0,-14-12-1,21 3 0,-6-4 1,5 3-1,5-4-1,6 3 1,4-3-1,5 2 0,2 0-1,6-1 1,3 2 0,3-2-1,3 0 1,2-1-1,5-4 1,2 3 0,3-5-1,2 0 1,1-4-1,2 2 1,2-2 0,1-2-1,2 2 1,1-3-1,2 3 0,1 1 1,-2-2-1,2 3 0,1-2 1,-3 4-1,0-1 1,0 2 0,-2 0 0,1 3 0,-4 3-1,3-1 1,-2 2 1,-1 1-1,-1 0 1,0 1-1,-3-3 1,1 1-1,1-3 0,-2 0 0,-1-3 1,2-1-2,-4-1 1,1 0 0,0-1-2,-2 0 2,1-2-2,0 2 2,-3-2-3,-2 2 3,-2-2-2,-2 1 2,-6 0-1,-4 2 0,-9 1 0,-5-2-1,-5 4 0,-7-3-2,-2 5-2,-17-8-5,7 10-16,-17-9-12,5 10 1,-30-15-2</inkml:trace>
  <inkml:trace contextRef="#ctx0" brushRef="#br0" timeOffset="4980">6575 490 42,'-18'3'34,"18"-3"1,0 0-2,0 0-16,0 0-7,22-12-5,7 7-1,9-5-2,17 0 1,12-6-1,17 3 0,13-7 1,11 3-1,9-3-1,8 2 1,1 1-1,3-1-1,-4 4 1,-5 0-1,-8 5 0,-10-1 1,-11 3-1,-10 4 0,-13-1 1,-11 6-1,-14-2 1,-8 2-1,-11 0 1,-6 2-1,-7 2 1,-11-6-1,0 0 0,6 11 1,-6-11 0,0 0 0,-13 10-1,13-10 1,-13 7 0,13-7-1,-12 6 0,12-6 0,-10 4 0,10-4 0,0 0-1,-13 6 1,13-6-1,0 0 0,0 0-2,-10-3-8,10 3-27,7-10 1,4-2-1,3-7 0</inkml:trace>
  <inkml:trace contextRef="#ctx0" brushRef="#br0" timeOffset="5826">9217 268 59,'-18'6'34,"7"-3"0,4 6-12,7-9-12,0 0-3,0 0 0,22 1-3,-5-2-1,9 4 0,5-4-1,6 3 0,8-2-1,8 1-1,4-1 1,11-1-1,8 0 1,9-2-1,9 0 0,8-2 1,9-2-1,7 0 0,8-4 1,3 0-1,5-2 0,5 2 0,0-1-1,3-1 1,-2 4-1,-1 0 2,-7 3-2,-3 2 3,-8 1-2,-8 1 2,-15 0-1,-11 3 0,-15-3 0,-10 2 0,-16-1 1,-10 1-2,-14 1 1,-8 0-1,-14-1 1,10 2-2,-10-2-3,-12 7-34,12-7 1,-27 3-3,-1-7 2</inkml:trace>
  <inkml:trace contextRef="#ctx0" brushRef="#br0" timeOffset="19178">261 64 52,'0'9'34,"0"-9"0,0 0-7,-8-9-8,8 9-5,0 0-5,0 0-3,-5-11-1,5 11 0,0 0-1,0 0-2,0 0 1,-3-10-2,3 10 0,0 0 0,13-1 0,-3 1-1,4 1 1,1-1 0,5-1-1,2-1 1,1-2 0,-1 0 0,-1-2 0,-2 0-1,-2-1 1,-2 1-1,-4 3 1,-11 3-1,14-4 1,-14 4-1,0 0 1,0 0-1,0 0 1,0 0-1,0 0-1,0 0-1,2 13-7,-2-13-30,-9 10-1,9-10 0,-10 5-1</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4:02.7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1 371 62,'10'10'35,"-10"-10"0,5 23-1,-2-1-26,-7-6-5,5 6-3,6-1-1,-3-3 1,6-5 1,3-7 0,2-15 2,6-6 1,1-13-1,10-3 1,-5-12 1,15 1-2,-4-10 0,7 8-1,2-1-1,1 4-1,-1 4 1,-5 8-1,-4 5 1,-4 4-2,-6 9 0,-11-7-22,2 15-17,-10-3 2,-5-3-3,-8-6 2</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4:12.3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233 95 56,'-10'8'36,"-6"-4"-1,3 2 0,-15-7-27,6 8-4,-3-6 0,4 3-1,-1-4 0,7 3 0,1-5 0,14 2-1,-16 0 0,16 0-1,0 0-1,-7 23 0,6-2 0,0 9-1,0 13 1,-2 8-1,-1 12 1,1 9 0,-1 1 0,1-6 0,1-5 0,0-4 0,4-10 0,2-9 0,4-12 0,4-9 0,4-5 0,3-6 1,4-5-1,2-2 0,1-3 0,1-2-1,0 1-5,-12-12-15,6 11-16,-7-6-1,1 4-1,-7-5 1</inkml:trace>
  <inkml:trace contextRef="#ctx0" brushRef="#br0" timeOffset="523">518 48 52,'0'0'40,"-19"-4"-2,19 4 0,-13-9-17,13 9-16,7-13-3,5 7 0,2-1-1,6 1 0,6 4-1,2 5 1,2 6-1,-1 10 1,-2 11-2,0 10 2,-5 4-1,-4 11-1,-5 2 1,-3 3 0,-2 3 0,-4-1 0,-1-5 0,-2-6-1,-1-5 1,-2-7 1,-1-5 0,-1-3 0,-4-10 0,-1-3 1,-2-7 0,-3-3 0,-2-4-1,-2-2 1,-3-2-2,0-4 0,1 1-1,0-1 0,6 0-3,0-6-4,14 10-26,4-11-5,8 5-1,3-6 0</inkml:trace>
  <inkml:trace contextRef="#ctx0" brushRef="#br0" timeOffset="998">1101 710 74,'17'17'40,"-15"-6"-1,4 7 0,-11-5-31,4 5-5,-3 8-2,-3-2-1,2 2-3,-7-9-9,7 5-27,-5-8-1,9 0 0,1-14-1</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4:14.8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334 278 49,'-11'-23'39,"-5"-3"-2,5 8 1,-14-8-21,15 20-8,-13-5-4,6 9 0,-7 2-2,-1 8-1,-4 9 0,1 11-1,-1 7 0,3 10-1,2 13 0,4 9 0,7 7 0,8 2-1,13-6 1,6-1 0,10-8 0,8-10 0,9-15 0,10-14-1,6-14 2,6-11-2,4-13 1,1-11 0,2-13 0,0-10 0,-4-10 1,-7-3 0,-10-10 0,-10 0 0,-17-5 1,-11 8 0,-21 7 0,-10 11 0,-17 12-1,-10 12 0,-8 20 0,-4 7-1,-1 13 0,2 9-2,12 8-2,3-6-5,26 10-25,3-14-8,20 1 1,9-8-1</inkml:trace>
  <inkml:trace contextRef="#ctx0" brushRef="#br0" timeOffset="552">1061-6 82,'0'0'41,"-13"-6"-1,22 17 1,2 4-36,8 12-1,3 7-3,4 16 1,1 9 0,0 17-1,-6 10 1,-5 5-1,-9 1 0,-6-3 0,-7-4-1,-4-10 0,-4-12-2,-1-12-1,5-15-2,-5-19-10,13-4-26,2-13 0,10 0-1,4-15 1</inkml:trace>
  <inkml:trace contextRef="#ctx0" brushRef="#br0" timeOffset="925">1558 817 59,'0'0'39,"-3"-13"-2,-3 3 3,6 10-27,0 0-8,-14-10-1,4 7-1,1 6-2,-2 5 1,3 2-2,1 5 1,3 1-1,4 2-1,4-1 1,4 1 0,4-6 0,4-5 1,4-4 0,0-5-1,2-3 1,-5-4 0,1-3-1,-9-1 1,-2 0-1,-7 13 1,-4-14-1,4 14 0,-19-1 0,7 2 0,-1 4 0,4-2 0,9-3 0,-10 7 1,10-7-1,0 0 1,11-9-1,-11 9 1,12-6 1,-12 6-2,0 0 1,0 0-2,0 0-9,0 0-31,-18 8 1,18-8-2,-22 0 0</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5:28.5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12 10,'-3'-14'14,"3"14"-14,2 14 0</inkml:trace>
  <inkml:trace contextRef="#ctx0" brushRef="#br0" timeOffset="4544">2490 255 76,'0'0'43,"0"0"9,0 0-12,0 0-28,0 0-10,0 0-10,0 0 0,0 0-43,0 0 10,0 0-11,0 0 10</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5:04.6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1144 33,'0'0'36,"-6"-24"2,10 6 0,-8-12-21,14 4-7,-9-5-3,9-3-2,-6-4 0,3 1-2,-3 1 0,1 3-2,-2 4 1,1 5-3,-3 6 2,0 5-2,-1 13 1,0 0 0,13 20 0,-4 2 1,4 4-2,1 1 2,4 5-2,0-3 1,2 1-1,-1-8 1,-2-5 0,0-5 1,-3-8-1,2-5 2,-4-9-1,3-6 1,-4-10 0,0-6-3,-2-5 2,-4-5-2,-1 2 1,-4 3-2,1 6-1,-6 4-3,7 15-7,-14 2-29,12 10 4,0 10-3,7 5 1</inkml:trace>
  <inkml:trace contextRef="#ctx0" brushRef="#br0" timeOffset="513">457 938 54,'16'0'39,"-16"0"0,11-8 1,-14-3-29,11 1-5,-4-4-2,3-2 0,0-3-2,3 1 0,-2-2 0,2 7-1,-1 1-1,0 1 0,2 12 0,-1 7-1,2 6 0,-2 4 0,1 1 1,0 1 0,3-2-1,0 0 2,0-9-1,3-6 0,-1-8 1,3-7 0,-1-7-1,1-7 0,-4-1 0,-2-5-1,-2 0 1,-4 4-3,-2 5 1,-6 3-3,4 8-1,-3 12-3,0 0-9,0 0-21,4 19 0,-4-19 0,19 23 1</inkml:trace>
  <inkml:trace contextRef="#ctx0" brushRef="#br0" timeOffset="862">917 796 28,'6'11'35,"-2"-2"0,-5 7 0,-10-10-20,9 11-7,-8-1-7,3 5 0,4 1-1,4 1 1,3-6 1,9-5 1,1-6 0,11-3 2,-3-9-2,7-2 2,-7-8-1,4 1 0,-8-4-2,-1 2 1,-6-3-2,-7 2-1,-5 0 0,-5 4-2,-1 4-3,-7 2-7,14 8-27,-10 5 1,10-5-2,-2 19 2</inkml:trace>
  <inkml:trace contextRef="#ctx0" brushRef="#br0" timeOffset="1223">1395 883 54,'0'0'38,"-20"-3"1,4 6-3,-7-4-22,0 10-11,-1 5-3,-1 1 0,8 5-1,3 1 0,9 0 0,6-4 2,7-5 0,9-8 0,4-12 1,9-5-1,1-13 2,3-9-2,-2-8 1,2-6-2,-5-5 2,-2-4-1,-8-5 1,-5 5-1,-9-3 1,-6 8 0,-7 2 0,-2 11 0,-4 5-1,-3 11 1,0 19-2,-1 11 0,2 21 0,1 10-1,6 15 0,0 13 2,5 8-2,4 3 2,6-4-2,5-6 2,6-9-2,4-10 3,5-11-3,3-18 1,3-8 0,1-12 0,0-6 0,-2-5 0,-4-11 2,-2-3-1,-8-8 0,-4 3-1,-9 2 1,-4 3-2,-5 5 2,-6 7-1,-1 13-1,-2 13 1,0 10 0,3 6 0,2 4-1,5 4 2,4 1-2,5-3 0,8-7 1,2-8-1,7-5 1,3-9-1,2-7 1,2-6 0,-1-10 1,-2-3-1,-2-6 2,0 0-2,-5-5 1,-4 4 0,-3 3 0,-3 6-2,-1 9 1,-8 11 0,10 2-1,-5 11 1,-3 8 0,-2 4 0,-1 3 0,-3 2 1,-2-5-1,1 2 1,0-7-1,1-3 0,4-5-1,3-3 1,6-4-1,4-5 0,4-2-4,-2-7-15,6 3-22,0-8 2,8 0-3,-5-4 2</inkml:trace>
  <inkml:trace contextRef="#ctx0" brushRef="#br0" timeOffset="2229">2381 401 63,'0'0'41,"-1"-15"-2,1 15-3,0 0-26,0 0-3,-9-5-2,9 5-2,-11 27-2,1 0 0,0 10-1,-1 14 2,-1 10-2,2 8 1,1 5-1,5 3 2,3-5-2,4-5 2,4-6-3,2-10 1,4-8-2,-2-16 3,3-1-5,-3-11-2,-11-15-7,26 17-28,-9-21 1,-2-9-1,5-8 1</inkml:trace>
  <inkml:trace contextRef="#ctx0" brushRef="#br0" timeOffset="2553">2645 639 63,'6'-10'41,"-4"0"-2,-2 10 2,0 0-32,5 12-5,-9 1-1,0 12 1,-5 1-2,-2 8 0,-1 5-1,-2 1 1,0 0-2,2-5 1,6 1-1,7-11 0,8-5 0,9-8 1,9-8 0,9-4-1,5-7 1,3-2-2,4-1 0,-4-4-4,1 7-2,-15-5-14,1 9-21,-10-4 1,1 8-1,-12-1 2</inkml:trace>
  <inkml:trace contextRef="#ctx0" brushRef="#br0" timeOffset="2845">3037 1020 72,'10'6'41,"8"2"0,-6-1 0,9 1-33,-11 6-3,1 9-2,-11-23-2,12 52 2,-12-52 1,1 67-6,-1-67-1,-11 76-34,11-76-6,-1 46 2,1-46 0</inkml:trace>
  <inkml:trace contextRef="#ctx0" brushRef="#br0" timeOffset="3657">3458 912 51,'-3'13'39,"3"-13"0,0 0 0,-12-5-24,12 5-6,1-13-3,-1 13-2,2-21 0,-1 3-2,0-3-1,2-6-1,0-2 1,2-3-1,-1-2 0,0 0-1,0 2 2,-1 8-2,0 5 1,-1 8-1,-2 11 0,14 14 0,-1 12 0,1 7 1,5 9-3,2-3 4,3 5-3,2-4 3,1-8-1,0-7 2,-2-12-2,-1-9 1,-3-12 0,0-6 0,-4-10 1,-1-8-3,-7-5 3,-1-6-4,-5-2 3,-2 2-2,-1-2 2,-2 10-2,0 0-1,-2 12 1,5 3-3,-3 3-2,14 19-9,-12-2-26,10 1 2,-1-4-2,8 18 13,-17-15 13,28 12 9,-13 1 5,-4-13 11,9 12 25,-9-8 2,1 8 0,-12-12-11,18 21-12,-19-8-6,4 10-3,-7 3-1,-1 9 0,-1 4-2,1 3 2,-1-5-2,4 0 1,2-4-2,6-6 2,5-5-1,9-11 0,3-6 0,5-2-1,1-2 0,1-4 0,1-2-3,-5-2-3,9 6-16,-10-7-20,2 2 0,-6-4-1,4 2 1</inkml:trace>
  <inkml:trace contextRef="#ctx0" brushRef="#br0" timeOffset="4522">4358 281 82,'-11'8'42,"19"12"-1,2-11-4,10 22-31,1 8-4,3 7-1,2 13 0,-5 6 1,-7 4-2,-6 5 2,-7-2-2,-6-6 1,-6 2-1,-6-10 0,-1-2-3,-3-19-6,16-2-33,-8-14 0,12-8-1,1-13 1</inkml:trace>
  <inkml:trace contextRef="#ctx0" brushRef="#br0" timeOffset="4811">4738 1177 63,'0'0'43,"0"0"2,-19 49-4,19-49-26,0 0-12,0 0-2,-39 54-2,39-54-1,-21 43-6,21-43-36,0 0-1,0 52 2,0-52-2</inkml:trace>
  <inkml:trace contextRef="#ctx0" brushRef="#br0" timeOffset="5161">4892 1030 92,'15'-11'41,"-4"-12"1,4 0-15,-7-1-22,6-1-4,-4 5 0,-1 3-1,-2 7 0,-7 10 0,14-2-1,-14 2 1,16 19 0,-8-4 0,2 0-1,2-1 1,1-2 0,-1-6 1,3-5 0,-2-7-1,1-7 0,2-1 2,-3-10-2,0 0-1,-2-2-1,-2 5-2,2 6-1,-5 3-3,10 20-9,-16-8-24,13 31 1,-7-5-1,7 10 2</inkml:trace>
  <inkml:trace contextRef="#ctx0" brushRef="#br0" timeOffset="5471">5310 1154 56,'21'-20'42,"-14"-2"-1,6 0 2,-13-13-26,10 4-11,-6 2-1,0 2-2,-2 3-1,-1 7-2,0 5 1,-1 12-1,0 0-1,11 7 1,-4 7-1,2 3 1,3-3 0,0-1 0,2-2 0,1-5 0,-2-7 0,1-7-2,-1-4 1,-1-4-3,1 1-1,-6 0-1,7 2 0,-9-1-3,10 5 0,-15 9-1,21 0 2,-21 0 1,21 20 3,-12-6 2,1 3 2,1 4 2,-4 3 1,1 2 0,-5-1 0,5 0 2,-6-5-2,4 0 0,-1-8-1,4-1 1,-9-11 1,23 6 0,-11-14 0,6-1 0,-4-1 0,5 0-1,-7-3 1,5-3-2,-9-3 1,-1 2-1,-6-3 0,-2 2-1,-4-5 1,-2 2-1,-2 3 0,-2 3-1,2 5 0,2 1 0,7 9-2,0 0 1,0 0-1,0 0-1,0 0 0,9 1-1,8-1 1,-1 1-1,8 1 0,-1-4 1,7 3 0,-4-3 1,3 1 1,-4-1 0,-3 2 1,-3-1 0,-6-1 1,-2 3 0,-11-1 0,12-3 1,-12 3-1,0 0 1,0 0 0,0 0-1,-14 6 0,14-6 1,-15 12-1,6-1-1,-3-1 1,2 2 0,-1 3-1,0-3 0,3 3 0,1-4 0,3 2-1,-1-3 1,3 2-1,1 0 1,1-12 0,1 14 0,-1-14 1,0 0-2,0 0 1,0 0-1,0 0-2,0 0-4,0 0-28,0 0-4,0 0 0,0 0 0</inkml:trace>
  <inkml:trace contextRef="#ctx0" brushRef="#br0" timeOffset="6801">6045 1007 67,'0'0'38,"-2"-12"-1,2 12-13,-18-8-16,18 8-5,-19 10-2,8 0-1,2 9 0,1 1 0,2-2 0,4 3 1,3-7-2,5 3 3,3-7-2,7-5 1,1-7 1,6-7-2,-2-4 2,3-7-1,-2-3 1,0-6 0,-7-4 0,-3-1 1,-10-10 0,-5 0-2,-9-3 1,-4 2-2,-5 3 2,-1 2-4,1 4 1,-1 7-3,7 10 1,-1 6-3,16 13-3,-14 7-30,19 6 0,0 5-2,9 9 2</inkml:trace>
  <inkml:trace contextRef="#ctx0" brushRef="#br0" timeOffset="7141">6191 915 38,'25'17'37,"-1"-4"1,-3-8 0,9-2-21,-19-12-7,7 5-3,-11-5-2,1 0-1,-6-1-1,-2-1-1,0 11 0,-9-10 0,9 10-1,-15 6-1,6 7 0,1 5 0,3 5-1,1 2 0,4 5 1,2-5-1,5 3 0,5-8 0,1-4 0,3-5 1,2-8 1,2-7-1,-1-9 1,3-2-1,0-7 1,-2-4 0,-1-2 0,-1-1 0,-5 1 1,1 4-1,-5 4 0,-3 7 0,-2 2 0,-4 11-1,0 0 0,13 12 0,-7 5-1,3 6 0,1 1-1,3 3 1,1 5 0,-2-8 1,-2 3-1,-3-4 1,-4-9 0,-4-4 1,1-10-1,-16 10 1,3-10 0,0-1-1,1-1 0,1 0-1,11 2 1,-11 3-1,11-3-1,0 0-5,25 13-30,-13-7-4,10-7 0,1-8 0</inkml:trace>
  <inkml:trace contextRef="#ctx0" brushRef="#br0" timeOffset="7988">7130 399 21,'0'0'21,"2"-13"-2,-2 13-1,-1-9 1,1 9-1,0 0-2,0 0-1,0 0-3,0 0-1,0 0-3,0 0-2,0 0-1,0 0-3,0 0 0,0 0 0,0 0-2,0 0 1,-10 18-1,6 1 0,-2 8 0,-3 10-1,1 12 1,-1 12 1,-1 8-1,1 12 1,2 3-1,2-4 1,3 4-2,3-8 3,3-4-1,3-14-2,2-7 1,3-9-1,-12-42 2,20 61-2,-20-61 2,0 0-3,0 0-2,0 0-1,0 0-38,0 0 5,46 15-3,-46-15 2</inkml:trace>
  <inkml:trace contextRef="#ctx0" brushRef="#br0" timeOffset="9128">7305 784 34,'0'0'39,"0"0"1,-3-9 1,-8-2-23,11 11-11,0 0-1,0 0-1,-9 13-2,8 1 0,0 7-2,2 2 0,0 6 0,2 2 1,0 0-2,2 0 1,-2-4-2,0-5 0,0-3-3,-4-4-3,8 0-25,-7-15-9,-7 11 0,-3-15 1</inkml:trace>
  <inkml:trace contextRef="#ctx0" brushRef="#br0" timeOffset="9381">7183 799 51,'0'-46'41,"10"3"-2,2-7 3,20 14-28,-10-5-7,17 15-3,-4 0-1,5 15-1,0 4-1,0 7-1,-5 12 0,-7 0-1,-8 14 0,-12-1-1,-7 12 1,-11-2 2,-7 4-2,-7 1 3,-3-3-3,1-2 4,5-5-3,4-5 2,6-4-2,9-8 0,7-2 0,5-5 1,8-2-1,2-6-1,5 0-1,-1-3-3,6 3-4,-17-1-30,12 0-2,-7-1 1,2 5-1</inkml:trace>
  <inkml:trace contextRef="#ctx0" brushRef="#br0" timeOffset="9726">7686 1119 67,'0'0'41,"13"52"1,-13-52-1,0 0-33,9 47-3,-9-47-7,0 0-7,-8 43-32,8-43 3,0 0-5,17 2 4</inkml:trace>
  <inkml:trace contextRef="#ctx0" brushRef="#br0" timeOffset="10461">8089 639 24,'0'0'33,"0"0"1,-9 0-11,9 0-8,0 0-8,0 0-3,0 0-2,0 0-1,1 13-2,-6-4-1,1 7-1,-6 3-1,5 9-1,-7 1 2,4 3-1,-4 0 3,2-1 1,2 1 4,-3-6 0,7-1 2,-5-13 0,9 3 1,0-15 0,-5 9 0,5-9-1,0 0 1,2-16-2,6 3 0,-5-5 0,6-6-1,-2-7 0,2-3-2,-1-8 0,-1 3-2,0-1 2,-1 1-3,-2 6 2,0 5-2,-2 9 1,0 5 0,-2 14 0,0 0 0,0 0 0,15 24 0,-6 0 0,1 11 1,4 7-2,3 0 2,2 3-2,1-1 2,-3-2-2,0-8 1,-4-3 0,1-9 0,-4-9 0,-4-1-1,-6-12 1,0 0 0,11 1 1,-11-1 0,9-25 0,-4 3-1,0-6 1,2-8-2,0-4 2,1-6-2,-1 2 2,-1 1-3,0 0 2,0 9-1,-1 5 0,-3 12 0,2 4-2,-4 13-2,0 0-3,0-11-18,0 11-14,10 9-1,1 2 1</inkml:trace>
  <inkml:trace contextRef="#ctx0" brushRef="#br0" timeOffset="11229">8470 538 41,'0'0'36,"4"11"3,-4-11-2,6 31-25,-12-13-5,9 12-3,-7 5-2,5 8 2,-4 1-3,3 1 2,-2-4-2,2-5 0,0-5-3,-5-9-2,10-6-6,-17-8-24,12-8-6,0 0 2,-7-23-1</inkml:trace>
  <inkml:trace contextRef="#ctx0" brushRef="#br0" timeOffset="11425">8424 641 31,'2'-53'38,"8"6"3,0 1-3,12 13-14,-8 0-14,13 12-3,-3 10-3,3 8-1,-5 8-1,-1 10-1,-7 3-1,-3 10 1,-7 1-1,-4 6-1,-4 0 1,-3 0-1,-2-1 1,2-6-1,4 3 1,4-8-1,5-1 1,7-9 2,2-1-1,6-2 1,0-6-2,3-1 1,0-4-2,-2-2-2,4 1-4,-15-8-26,12 4-7,-8-7-3,5 3 4</inkml:trace>
  <inkml:trace contextRef="#ctx0" brushRef="#br0" timeOffset="11856">8861 140 61,'0'0'40,"-4"-10"1,4 10-1,1 11-31,15 14-3,-3 5-4,6 12 0,4 10-2,-1 10 0,2 10 0,-3 3 2,-5 8-2,-3-6 1,-9 0 0,-4-5 1,-7-11-1,-3-4 2,-4-10-2,-1-5-1,1-12 0,-2-7-2,7 1-2,-3-11-7,19-3-30,-7-10-1,11 4-1,0-10 2</inkml:trace>
  <inkml:trace contextRef="#ctx0" brushRef="#br0" timeOffset="12608">9296 1138 51,'-5'-13'39,"-3"-2"0,4 4-10,-13-5-13,17 16-6,-9-18-3,9 18-1,0 0-1,0 0-2,0 0-1,0 0 0,-8 15-1,8-4 0,-1 3-1,-2-3 0,0 3 0,-2-2-1,5-12 0,-9 27-3,9-27-4,0 0-19,-11 42-15,11-42 1,0 0 1</inkml:trace>
  <inkml:trace contextRef="#ctx0" brushRef="#br0" timeOffset="13117">9567 1316 57,'0'0'41,"0"0"-1,0 0 2,0 0-28,0 0-10,0 0 0,0 0-3,0 0-3,0 0 2,0 0-2,0 0 4,0 0 3,57 26-3,-57-26 2,55 2-3,-55-2 3,76 1-2,-29-4 0,6 4-1,4-2-4,4 3 2,5-3-1,3-2 2,2 1-2,4-2 3,0 1 0,4-4-2,2 3 2,3-4 1,5 0-1,1 4-1,3-5 0,0-1 1,5 6-2,-2-5 2,-3 2 0,0-4 0,-4 7-1,-5-3 3,2 2-2,-7 3-1,0-8 0,-10 9 1,2-1-2,-13 4 2,-2-6-2,-3 6 1,-53-2 0,79-1-3,-79 1 3,57 7-4,-57-7 4,0 0 1,48 9-2,-48-9 1,0 0 0,0 0 0,0 0-1,0 0 1,0 0-1,44 37-3,-44-37 4,0 0-3,0 0-5,46 33-26,-46-33-8,0 0-4,0 0 2</inkml:trace>
  <inkml:trace contextRef="#ctx0" brushRef="#br0" timeOffset="22640">9603 984 55,'0'0'38,"0"0"-1,1-13-12,9 12-10,-10 1-6,-1-9-3,1 9-1,0 0 0,0 0-1,0 0-1,-8-16-1,8 7 0,-1-3 0,1-5-1,0-6 0,1-5-3,-1-2 2,1-6-1,-2-1 1,0-2-2,-2-9 2,0 5 1,0-2-1,-1 3 2,0 0-1,0 5 1,0 4-1,0 1 0,2 10-1,-1 3 0,1 5 1,1 3-1,1 11 0,-3-10-1,3 10 1,0 0 0,0 0 0,7 19-1,1-2 0,1 4 1,4 11 0,4 1-2,0 7 2,3 2-1,2 1 0,-1 0 1,2-3 0,-1 3 2,0-8-1,-3-1 1,0-1-1,-1-8 1,-2 0-1,-3-8 0,-2-2 0,-2-7-1,-9-8 0,11 9 1,-11-9 0,8-17-1,-5-3 0,-2-3-1,3-9 1,-2-8-2,-1-12 2,2-8-1,-3-3 0,3-2 1,-2-8 0,1 4 2,0-2-2,0 5 2,2 7-1,-1 7-1,0 9 0,0 6 0,-1 14 0,0 4-1,-1 10 0,-1 9-1,0 0-3,0 0-4,18 30-29,-16-12-2,8 13-4,-3 0 4</inkml:trace>
  <inkml:trace contextRef="#ctx0" brushRef="#br0" timeOffset="23620">10198 678 43,'5'16'38,"-1"0"-1,0 6 2,-11-4-29,14 9-2,-6 0-5,2 1 1,-3 2-3,2-5 1,-3-1-2,0-6-1,2-4-3,-1-14-10,-4 10-24,4-10 1,0-16-2,0-4-1</inkml:trace>
  <inkml:trace contextRef="#ctx0" brushRef="#br0" timeOffset="23990">10437 718 32,'13'-3'40,"-13"3"-2,12-12 1,-13-9-14,1 21-17,-11-12-5,-1 11-1,-5 5-1,0 3-1,-1 8-1,1 2 3,4 5-2,6 1 1,11 1 0,3 0 3,9-2-3,4-3 2,3-1-2,2-6 0,-4 0-1,0-6 2,-12 0-2,-9-6 1,2 10 0,-12-3 1,-7-6-1,-4 5-1,-2-3 0,-2-1-2,5 2-2,-4-4-8,10 2-30,4-5 0,10 3 1,0 0 0</inkml:trace>
  <inkml:trace contextRef="#ctx0" brushRef="#br0" timeOffset="24850">10680 897 49,'0'0'37,"0"0"-2,-9 1-11,20-2-10,-20-6-2,9 7-4,1-17-1,4 6-1,-5-11-1,6-1-4,-3-8 2,0-5-4,-2-8 3,3-6-1,-6 2 0,4-4-1,-6 3 1,2 3 2,2 2-2,-2 11 2,3 6-3,-4 11 0,3 16 0,0 0-1,18 16 1,-7 12-2,2 13 1,2 1-2,2 10 1,-1-1-1,2-1 2,-5-5-1,3-7 1,-7-8 2,2-13-1,-3-4 1,-8-13 0,16-8 0,-11-7 0,2-8-1,-3-13 1,1-5-1,-3-10 1,-3-3 1,1-6-2,-4 1 2,2 1-2,1 1 1,-1 12-2,0 3-3,2 17-1,-2-4-3,2 29-15,0 0-17,13-5-1,-13 5 1,11 9 0</inkml:trace>
  <inkml:trace contextRef="#ctx0" brushRef="#br0" timeOffset="25350">10993 243 46,'8'12'36,"-2"1"1,-2-1-6,5 15-19,-12-10-6,4 14-2,-7 4-2,0 8-3,-8 2 2,3 3-2,-4 0 1,0-1-1,2-7 1,2 0 0,6-17 2,6-2 0,7-11 0,6-4 1,1-7-1,11-2 0,-7-2-1,7-4 0,-3 5-4,-2-7-6,5 5-25,-11-3-6,-2 1 2,-8-2-3</inkml:trace>
  <inkml:trace contextRef="#ctx0" brushRef="#br0" timeOffset="25710">11232 416 62,'10'24'38,"-7"-5"-4,-2 2 3,-3 8-34,-1-3-2,-2 4-5,4 3-4,-6-6-12,1-7-15,1-5-4,-5-8 3</inkml:trace>
  <inkml:trace contextRef="#ctx0" brushRef="#br0" timeOffset="25870">11189 526 61,'18'0'37,"2"1"0,3-5-12,0 4-24,4 5-15,-4-5-23,-4-4-1,-6 4 3,0-6-2</inkml:trace>
  <inkml:trace contextRef="#ctx0" brushRef="#br0" timeOffset="26050">11387 730 50,'0'0'40,"13"2"2,-8-12-2,5-5-25,-7-12-9,5 1-3,3-9-1,0-3 2,4-3-2,-4 4 2,0 1-3,5 4 1,-8 8-2,0 7 2,-8 17-3,14 6 0,-6 15 0,-4 6-3,2 9 3,0 1-3,3 1 3,0-3-1,0-5 1,1-5-1,-5-11 2,4-6 1,-9-8 0,16-9 0,-6-6 0,1-3-1,0-13 1,-11 31 3,32-74-5,-17 30 2,-15 44-7,46-88-4,-46 88-13,49-68-10,-49 68-7,27-42-2,-27 42 3</inkml:trace>
  <inkml:trace contextRef="#ctx0" brushRef="#br0" timeOffset="26420">11872 332 31,'8'52'35,"-8"-52"-2,-3 58-3,-6-14-10,9-44-7,-23 73-8,23-73 2,-19 76-6,19-76 2,-16 64 0,16-64-1,-12 44 0,12-44 0,0 0-1,0 0 0,0 0-1,0 0 1,0 0-1,-3-67 1,2 24 3,4-7-3,-2-6 3,3-2-3,6-2 3,-2 2-2,9 6 2,0 8-3,-17 44-1,41-54 0,-41 54 0,41-7-1,-41 7 0,0 0 0,34 57 0,-34-57-1,3 63 1,-3-63-1,-9 63 2,9-63-1,-14 52 1,14-52-1,0 0 2,-13 56-1,13-56-3,0 0 3,-7 41-3,7-41 3,0 0-5,0 0 2,0 0-8,41 38-5,-41-38-24,0 0-1,59-22 4,-59 22-2</inkml:trace>
  <inkml:trace contextRef="#ctx0" brushRef="#br0" timeOffset="26980">12207 404 42,'0'0'39,"0"0"1,0 0-2,0 0-17,0 0-14,0 0-3,-2 46-1,2-46-1,0 0-4,-24 60 3,24-60-4,-14 45 4,14-45-5,0 0 3,-10 57-5,10-57 0,0 0-4,0 0-6,0 0-19,0 0-4,0 0-1,0 0 5</inkml:trace>
  <inkml:trace contextRef="#ctx0" brushRef="#br0" timeOffset="27190">12143 504 46,'4'-50'43,"-4"50"-8,0 0-8,0 0-11,0 0-4,0 0-8,45-13-4,-45 13-3,0 0-5,59 6-11,-59-6-20,49-10 0,-49 10 0</inkml:trace>
  <inkml:trace contextRef="#ctx0" brushRef="#br0" timeOffset="27421">12577 106 47,'0'0'40,"29"60"0,-29-60 0,-8 49-15,1-3-16,7-46-5,-24 87 0,11-42-1,0 2-5,-5-5 2,18-42-4,-23 75 2,23-75-9,-13 59-1,13-59-35,0 0 6,-10 46-3,10-46 4</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7:01.0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0 151 44,'0'0'35,"0"0"2,0 0-2,0 0-22,0 0-4,0 0-2,0 0-2,0 0-2,34 77 1,-28-27-1,-1 9-1,4 2 0,-4 1-3,-1-2 3,-1-5-3,0-8 2,-3-47-1,4 59 1,-4-59-1,0 0 2,0 0 0,0 0-1,0 0 3,0 0-3,0 0 2,47-61-3,-47 61 3,32-40-5,-8 24 3,-1 10-2,7 7-1,-5 6 1,6 9-2,-5 1 3,-1 4-3,-8 1 4,-3 2-3,-7 0 3,-10-1 0,-3-2 0,-9-5 1,15-16-2,-45 29 3,45-29-4,-53 13 2,53-13-4,-55-8-3,55 8-7,-45-12-25,45 12-1,0 0-3,0 0 3</inkml:trace>
  <inkml:trace contextRef="#ctx0" brushRef="#br0" timeOffset="481">351 728 51,'12'-4'37,"-3"-12"1,1 0-1,-8-21-20,13 10-8,-10-17-3,0 3-3,-3-3 0,1 5 1,-1 3-2,-1 4-1,2 9 0,0 10-1,-3 13 0,17 5 0,-5 9 0,3 7 0,0 0 0,5 3 0,1 3 0,-1-2 0,-3-2 0,-6-3 0,-4 0 0,-7-4 0,-3-1 0,-8-4 0,-3-3-1,-4-1 0,-4-3 0,1-6-1,3 3-1,-1-9-2,3 9-7,-5-13-28,15 3 2,2-7-2,8 1 3</inkml:trace>
  <inkml:trace contextRef="#ctx0" brushRef="#br0" timeOffset="876">672 289 53,'3'11'36,"-14"2"0,-4 4 0,-5-7-25,6 13-5,-4-5-2,5 7-1,5-5-1,11 2 1,8-8-1,9 1 0,1-3-1,5 0 0,-3-5 0,0 2 0,-8-2-1,-15-7-1,7 16 1,-18-6 0,-8 0-1,-6-1 0,-1 2 1,-1-4-1,2 0 0,4-4 0,7-4 0,14 1 1,10-19 0,14-2 0,9-9 0,7-6 1,7-10 0,6-3 0,-1-7-1,-5 1 1,-9-6-1,-8 5 0,-11 5 0,-13 6 0,-10 10 1,-11 10 0,-3 14 1,-5 11-2,-1 18 1,0 11 1,6 11 0,6 7-1,6 7 0,7 4 0,6-1 0,4-5 0,9-2-5,-6-16-8,10 2-28,-3-12 0,5-6 0,-7-10 0</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7:02.8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28 418 33,'0'0'32,"15"51"2,-15-51 1,0 0-16,19 52-6,-19-52 0,0 0-4,0 0-2,0 0 0,4-44-2,-4 44-1,-20-65-1,20 65 0,-23-79-1,23 79 0,-18-76-1,18 76 0,-8-67-1,8 67 1,8-53-2,-8 53 1,0 0-2,41-62-2,-41 62-11,0 0-24,57-47 0,-32 30-3,1 6 3</inkml:trace>
  <inkml:trace contextRef="#ctx0" brushRef="#br0" timeOffset="315">119 317 90,'14'20'36,"7"-9"0,2-2-10,10-19-20,-3 0-1,0-10-3,-2-1 0,-1-7 0,-3 1 0,-3-4-1,-3 5 0,-3-1 0,-7 3 0,-3 4-2,-3 4 2,-8 2-2,-1 5 2,-6 4-1,-4 3-1,-2 5 1,-1 2-1,-3 4 1,2 5-1,-1 3 1,0 4-2,6 6 2,4 2 0,4 2 0,8 2 0,3-2 0,6 0 1,6-4-1,1 1 1,3-7 0,-1-3-1,0-2 1,-3-6-2,0-1 0,-3-10-3,-3 9-11,0-19-24,1 2 1,-1-11 0,1-3-1</inkml:trace>
  <inkml:trace contextRef="#ctx0" brushRef="#br0" timeOffset="761">548 56 72,'-15'6'37,"1"8"0,-8-1 1,11 12-29,-11-4-4,8 12-1,-3-4 0,7 6-1,3-4 0,9-1-1,4-8-1,5-3 1,6-5-2,1-13-2,7 0-2,-3-20-7,9 6-28,-1-11 1,4 2-2,-3-7 2</inkml:trace>
  <inkml:trace contextRef="#ctx0" brushRef="#br0" timeOffset="969">776 213 74,'-3'16'38,"3"2"-2,-3-4-2,3-14-42,0 0-25,13-4-2,6-18-3,11-13-1</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11:55.965"/>
    </inkml:context>
    <inkml:brush xml:id="br0">
      <inkml:brushProperty name="width" value="0.05292" units="cm"/>
      <inkml:brushProperty name="height" value="0.05292" units="cm"/>
    </inkml:brush>
  </inkml:definitions>
  <inkml:trace contextRef="#ctx0" brushRef="#br0">19372 6003,'-49'-50,"24"1,-25 24,1-25,-26 50,26-25,-26 50,1 25,0-1,-26 51,26 24,-25 24,24 51,-24-1,49 1,26 24,-1 0,25-24,25-1,24-24,26-25,24-50,25-25,0-24,25-50,0-50,-1-24,1-25,-25-26,0-23,0-26,-49-24,-1-1,-49 1,-25-1,0 26,-50-1,-49 50,25 0,-25 50,-26 24,1 50,25 0,0 25,25 0,-1-1,50 1,25-25,25 0</inkml:trace>
  <inkml:trace contextRef="#ctx0" brushRef="#br0" timeOffset="211.0121">20166 6028,'0'74,"0"50,0 25,-25 0,1 24,24 1,-25 24,25-49,25 0,-25-25,49-50,-24 1,25-50,-1-25,1-25,-25-25</inkml:trace>
  <inkml:trace contextRef="#ctx0" brushRef="#br0" timeOffset="689.0394">20762 7293,'0'-25,"0"-50,0 1,0 0,-25-50,0-1,0 26,0-25,0 25,1 0,-1 49,25 1,0 49,0 0,25 49,24 1,-24 24,50 1,-26 24,26-25,-1 1,0-26,-24 1,24-50,-24 0,-25 0,0-50,-25 1,0-1,-25-24,-25-26,1 26,-1-25,0 24,1 1,-1 0,1 24,24 0,25 26,0-26,0 0</inkml:trace>
  <inkml:trace contextRef="#ctx0" brushRef="#br0" timeOffset="988.0565">21158 5482,'50'-25,"0"0,-26 0,26 1,0-1,-1 25,1 0,-25 0,24 49,-24-24,0 25,-25 24,0-24,0 24,-25 1,25-1,0-24,0-25,0 24,0-24,50-25,-26 0,1 0,0-25,25 0,-1 1,1-26,0 0,-26-24</inkml:trace>
  <inkml:trace contextRef="#ctx0" brushRef="#br0" timeOffset="1186.0678">22126 4911,'25'25,"-1"0,1 25,50 24,-26 50,26 0,-26 25,1 0,-1 24,-24 1,0 0,0-26,-25 1,-25-50,-25 1,-49-26</inkml:trace>
  <inkml:trace contextRef="#ctx0" brushRef="#br0" timeOffset="1814.1038">8781 11187,'0'-50,"0"-49,-25 0,25-25,-25-25,50 25,-25 0,25 0,-25 0,25 50,24-1,1 50,-1 25,1 0,25 50,-26 0,26-1,-26-24,1 0,24-25,-24-25,-1-25,-24-49,25 25,-25-50,24 24,-24-24,-25 25,50 50,-26-1,1 25,0 50,25 25,24-1,-24 50,24 1,1-1,-26 0,1-25,24 1,-49-1,25-49,-26-25,1-25</inkml:trace>
  <inkml:trace contextRef="#ctx0" brushRef="#br0" timeOffset="1966.1125">10170 9054,'0'-25,"0"25,0 0,0 25,0 0,0 24,0-24,0-25,0 0</inkml:trace>
  <inkml:trace contextRef="#ctx0" brushRef="#br0" timeOffset="2415.1381">10468 9327,'0'24,"24"26,-24 0,25-1,0 26,0-1,0-24,-1 49,1-50,0 1,-25-25</inkml:trace>
  <inkml:trace contextRef="#ctx0" brushRef="#br0" timeOffset="2753.1575">11038 9550,'0'-50,"-25"-24,25-1,-49 1,49 0,-25 24,0 0,50 26,-25 24,25 49,24-24,1 25,-1-1,1 1,25-25,-26-1,1-24,-25-24,-1-26,1-24,0-26,-50 1,0-25,1 0,-26 0,0 0,26 25,-1 0,-25 24</inkml:trace>
  <inkml:trace contextRef="#ctx0" brushRef="#br0" timeOffset="3079.1761">12353 7913,'0'24,"-25"1,-25 0,1 50,-1-26,-24 26,24 24,0 0,50 0,0-24,50 24,0-25,24 1,25-1,1-24,-1 24,0-49,-49 25,-1-1,-49 1,-25-1,-24 1,-26-25,1 0</inkml:trace>
  <inkml:trace contextRef="#ctx0" brushRef="#br0" timeOffset="3549.203">13047 8880,'50'50,"24"-1,-24-49,-25 0,0-25,-25-24,0-1,-50 1,0-51,25 51,-49-50,0 49,49-24,-25 24,1 0,49 50,0 0,24 25,26 25,0-1,49 26,-25-1,1-24,24-1,-25 1,-24-25,0 0,-26-50,-24 0,-24-25,-1 1,-25-26,1 1,-1-25,0 24,26 1,-1 0,25 24,25 0,24 1,-24-1,25-24,-1-1,26 1</inkml:trace>
  <inkml:trace contextRef="#ctx0" brushRef="#br0" timeOffset="3878.2218">13891 6524,'24'74,"1"25,25 25,-1 25,1 25,24-1,1 26,-1-26,1 1,-1-25,-24-25,-1-50,-24-24,-25-25,-49-25,-26-25,-24-25,0 1,-1-1,1 1,0-26,49 25,50 1,25-26,50-24,49 25,24-25,51-1,-25-24,49 0</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7:04.65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0 268 56,'0'0'35,"0"0"-2,0 0-3,0 0-18,0 0-3,0 0-4,42 53-1,-42-53 1,21 80-2,-10-35 1,-3 3-2,-2-6 1,-6-42-1,10 70 0,-10-70 0,1 41 0,-1-41 0,0 0 1,0 0-1,0 0 0,0 0 0,0 0 1,31-50-1,-31 50-1,21-55 0,-21 55-1,24-50 0,-24 50 0,0 0 0,47-31 0,-47 31-2,0 0 3,49 34-2,-49-34 2,20 43-2,-20-43 1,0 46 0,0-46 0,0 0 0,-34 50-1,34-50 0,0 0-1,-45 26-1,45-26-1,0 0-3,0 0-3,-48 1-3,48-1-8,0 0-11,0 0-5,0 0 3,0 0 11,0 0 14,0 0 10,0 0 6,0 0 11,0 0 14,0 0 5,48-13-2,-48 13-7,0 0-12,45-64-6,-45 64-3,25-67-3,-25 67-1,22-77-2,-22 77 1,19-67-2,-10 41-1,-7 6 0,8 11 0,1 11-1,4 7 0,-5 8 2,9 0-2,-2 4 2,1 0 0,4 3 0,-6-2-1,-7-1 2,-3-5-1,-4 2 0,-5-5-1,-6-1 1,-1-4 0,-7-2-1,0-6 0,1-3-2,16 3 1,0 0-5,-56-35-22,56 35-9,-22-38-1,19 16-1</inkml:trace>
  <inkml:trace contextRef="#ctx0" brushRef="#br0" timeOffset="811">536 223 70,'-4'16'37,"-1"1"-2,2 4 2,0-5-31,9 10-1,4-7 0,3 5-2,4-5-1,3 0 0,-3-1 0,1-2-1,-8 0-1,-3-2 0,-8-1 0,-4-1 0,-5-2 1,-2-1-1,1-2 0,-1-2 0,12-5 0,-14-5 1,14 5-1,6-23 0,5 2 0,6-8 1,5-10-1,6-5 1,1-10 0,0 2-1,-4-5 1,-5 3 0,-3 6 0,-7 7 0,-9 11 0,-6 12-1,-7 13 1,-3 16 0,-1 10-1,-1 15 1,3 4-1,4 9 1,5 3-1,5 0 1,6-2 0,4-4-1,2-8-1,2-10-2,7 3-11,-2-21-25,0-2 1,0-13-1,3-3 0</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7:06.3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51 369 45,'0'0'33,"26"49"0,-26-49 1,16 63-13,-16-63-10,20 48-2,-20-48-3,0 0-1,0 0 1,0 0-1,0 0-1,0 0-1,-52-13-1,52 13 0,-33-60-1,33 60 1,-24-74-2,24 74 2,-4-75-2,4 75 1,11-66-1,-11 66 1,17-46-1,-17 46 1,0 0-2,0 0 1,0 0 0,47-6-1,-47 6 1,0 0-1,17 57 2,-17-57-2,17 46 2,-17-46-1,0 0 1,38 51-2,-17-42 0,4-7 1,2-6-1,0-7 0,3-5-1,-2-5 1,-4-5-1,-5-2 3,-8-2-2,-8 2 2,-9 2-2,-2 6 1,-7 5 0,-3 8-1,-1 7 1,19 0 1,-36 23-1,24-1-1,5 5 2,4-1-2,5 5 2,6-4-2,3-2 0,5-7-4,1-1-2,-6-17-24,10 0-8,-2-12 2,1-4-2</inkml:trace>
  <inkml:trace contextRef="#ctx0" brushRef="#br0" timeOffset="608">511-4 94,'-11'-3'37,"11"3"0,-17 15 1,4-3-35,2 9-1,-1-2-1,1 6 1,4 1-1,5 2 1,4-3 0,4-1-1,4-3 1,2-1-2,3-5 1,-1-6-3,-1-1 0,-1-11-5,6 6-9,-6-13-22,7 1-1,0-12 1,4 6 0</inkml:trace>
  <inkml:trace contextRef="#ctx0" brushRef="#br0" timeOffset="825">732 135 61,'0'0'39,"10"14"-1,-10-14 1,2 27-12,-2-27-16,-6 12-7,6-12-3,0 0-3,-10 13-35,10-13-2,-13-11 0,8 0-2</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8:21.9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488 108 46,'0'0'35,"-11"-1"1,-8-2-1,-3 7-22,-11-11-7,0 6-2,-12-4 0,3 6 0,-5-5-1,5 6 1,0-2-1,6 3-1,5-2 0,9 3-1,5 3 0,8 4 0,6 5-1,5 7 1,3 7-1,0 14 0,-1 9 0,-1 10 0,-3 10 0,-4 5 1,-3 5-1,-2 3 1,-2-4-1,2-4 1,1-6-1,4-4 2,3-8-2,5-8 0,3-4 0,5-11 0,3-3 0,2-7 1,2-7-1,1-1-1,-1-8 1,0 0 0,2-4-1,-4-5-2,4 6-8,-9-13-28,5 2 2,-6-10-2,5 0 1</inkml:trace>
  <inkml:trace contextRef="#ctx0" brushRef="#br0" timeOffset="488">438 727 49,'3'11'34,"-3"3"2,2 8-1,-7-8-23,9 14-5,-10-7-1,7 6-2,-5-10 0,6 2 0,-5-7 0,3-12 0,0 0-1,0 0 0,-8-26 0,5 0-1,-4-12 0,1-9-2,-1-9 0,-1-2 0,2-4 0,2 4 0,3 2 0,4 4-1,6 12 1,7 6 0,4 11 0,8 5 0,4 8 0,4 2 0,2 3-2,0-1-1,3 9-3,-17-11-29,10 13-4,-13-5-1,-1 9 0</inkml:trace>
  <inkml:trace contextRef="#ctx0" brushRef="#br0" timeOffset="870">509 600 48,'0'18'38,"11"-1"0,0-10-1,10 6-20,-3-14-10,10 5-2,-1-5-4,-2-3-3,5 11-11,-13-13-23,5 6-2,-9-5 1,-1 9-2</inkml:trace>
  <inkml:trace contextRef="#ctx0" brushRef="#br0" timeOffset="1057">511 932 64,'-3'24'38,"4"-11"0,13 3 1,-1-16-30,15 7-2,-3-8-2,7 1-2,2-2-3,2-7-3,4 4-2,-9-18-18,9 12-16,-7-8 1,4 0-2,-6-4 2</inkml:trace>
  <inkml:trace contextRef="#ctx0" brushRef="#br0" timeOffset="1338">1123 81 64,'5'-22'40,"7"8"-2,-5-4 1,9 17-30,-2-14-5,7 8 0,-3 1-2,4 9-1,0 11 0,0 8-1,-1 10 0,-2 15 1,-3 13-2,0 7 2,-2 9-1,-2 5 0,0 3 0,-2-1 0,1-1 0,-3-4 0,-1-10 0,-2-8 1,-4-7-2,-6-6 3,-5-9-1,-8-5 0,-7-8 0,-7-3 1,-6-7-1,-4 0 1,-5-6-1,2-1 0,2 0-2,4-4 0,10 6-4,-2-10-28,19 9-7,12-9 0,-3 11-1</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8:33.1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 74,'0'0'42,"-9"-4"-2,9 4 1,0 0-24,0 0-11,0 0-3,0 0-2,0 0 0,0 0-2,0 0-2,0 0-1,0 0-1,0 0-6,0 0-30,0 0 1,4 19-1,-4-19 2</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8:31.0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293 72 57,'10'-12'37,"2"3"0,-4-5-1,3 13-21,-8-14-6,-3 15-4,5-12-1,-5 12-1,-14-7-1,2 9 0,-5 0-1,-3 2 0,-3 3-1,0 4 0,0 3 0,1 4 0,1 5 0,4 2-1,0 7 1,1 6 0,0 6 0,0 8 0,-1 3 0,-1 5 0,2 2 0,1 1 0,4 0-1,5-7 1,6 0 0,4-11 0,7-3 0,5-8 0,3-8 0,4-3 1,1-11 0,-2-3-2,-2-5 0,0-7-2,3 0-4,-10-15-8,13 4-23,-9-9-1,4 7 1,-3-9 0</inkml:trace>
  <inkml:trace contextRef="#ctx0" brushRef="#br0" timeOffset="913">808 32 52,'2'18'37,"-4"6"-1,2 9 0,-7-2-22,7 21-6,-10 2-2,4 11-3,-5-2 0,3 4 0,-3-4-2,3-4 1,0-7-2,2-9-1,2-9-2,-3-16-5,17-3-29,-10-15-1,11-2 0,-2-14-1</inkml:trace>
  <inkml:trace contextRef="#ctx0" brushRef="#br0" timeOffset="1150">967 343 62,'-1'28'37,"-3"4"-1,1 5 1,-7-4-31,8 7 0,-6-12-2,6 1 0,-4-9-1,5-8 1,1-12-1,-3-10-1,4-12 1,3-6-2,2-9 1,4-6-1,3-13 0,8 0-1,2 1-1,4 5 2,2 6-2,1 6 1,-2 11-1,-3 7 1,-2 14-1,-10 9 0,-6 8 2,-8 7-3,-6 5 2,-5 5 0,-4 2 0,-1 1-1,0 0 1,4-4 0,5 0 0,7-5 1,10-4 0,4-1 0,7-8 0,4 0 0,5-6-1,0-3-1,4-2-1,-8-9-6,16 8-31,-14-14 1,4 4-2,-7-11 1</inkml:trace>
  <inkml:trace contextRef="#ctx0" brushRef="#br0" timeOffset="1610">1495 2 83,'0'0'38,"10"-3"1,-10 3-1,17-1-35,-3 1 0,1 4-2,2 4 0,2 6-1,-2 8 1,1 7-1,-4 10 0,-2 7 0,0 5 0,-4 5 0,-1 2 0,-1 1 0,-3 0-1,-3-4 1,-2-6-1,-4-6 1,-2-2 0,-2-8 0,-5-5 1,-1-5 0,-5-11 0,-1-1 0,0-9 0,0-3-1,-1-7-1,0-1 0,7 2-7,-9-11-32,20 5 2,3-10-2,13 8 1</inkml:trace>
  <inkml:trace contextRef="#ctx0" brushRef="#br0" timeOffset="18834">211 653 34,'0'0'33,"0"0"2,0 0-4,8 10-11,-8-10-7,0 0-1,0 0-3,0 0-2,0 0-1,0 0-2,0 0 0,0 0-1,0 0 0,0 0-1,0 0-1,0 0 0,0 0 1,11-4-1,-11 4 0,21-4-1,-7 3 1,9-3 0,2 1 0,3-2 0,2 0-1,0 1 1,-1-1-1,-1 1 1,-3-2-1,-6 3 0,-3 2 1,-4-2-1,-12 3 0,12-1 0,-12 1 1,0 0-1,0 0 1,0 0-1,0 0 1,0 0-1,0 0-1,0 0 0,0 0-1,0 0-5,0 0-33,0 0-2,0 0 0,-14-4-2</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8:33.4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0 173 80,'0'0'40,"-1"20"0,1-20-1,0 0-32,0 0-2,0 10-2,0-10 0,0 0-2,0 0 0,0 0-1,0 0-2,0 0-1,10-3-6,-10 3-31,18-8 0,-4-2 1,12 0-2</inkml:trace>
  <inkml:trace contextRef="#ctx0" brushRef="#br0" timeOffset="237">269 9 79,'-3'15'40,"3"-15"-1,17 7 1,-2-13-32,9 9-5,3-1 0,8 2-1,2-3 0,4 1-1,-1-2-3,-3-4-3,10 0-33,-12-4-2,6 3 1,-7-11-2</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8:34.4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147 48 44,'-12'14'35,"3"18"3,-3 11-2,10 20-19,-15 4-6,12 23-2,-9 3-3,5 9-2,-3 1-1,4-4-1,-2-9 0,2-3 0,2-17-2,0-9-1,3-13 0,-3-10-3,7-5-4,-9-21-11,13 4-20,-5-16 0,16 0 1,-6-16 0</inkml:trace>
  <inkml:trace contextRef="#ctx0" brushRef="#br0" timeOffset="226">191 955 69,'21'-34'36,"5"0"0,-1-5-6,10 9-22,-7-4-1,9 8-2,-6-1-1,4 13-1,-4 0-1,1 14 0,-5 8-1,-1 10 1,-5 8-2,-2 6 1,-1 6-1,-2 0 1,-1 4-1,-5-7 0,-1-7 0,-1-3 1,-2-11 0,-3-4 0,-3-10-1,-11-7 1,-4-5-1,-4-6 0,-5-2 1,-6-2-2,-3 0 1,-4 3-1,2 8 1,2 8-1,2 7 1,2 7-1,7 8 1,4 3 0,7 6-1,4-4 1,8 1-1,6-5 1,5-4 0,8-3 0,7-8-1,6-6 0,7-7-2,5-7 0,11-4-1,1-10-1,9-1 1,-2-10 0,0 1 3,-5-1 0,-9 1 3,-7 5 1,-15 1 2,-7 13-1,-20 3 1,-1 17-1,-22-5-2,3 16 0,-3 6-1,3 5-1,4 8 0,8-1 0,8 3 0,5-1 0,5-2 0,3-6 0,-1-4 1,-1-5 0,-12-14 0,7 13-1,-7-13 0,-22-6-2,4 1-1,-5-12-4,8 1-30,-8-17-1,8-3-2,0-17 1</inkml:trace>
  <inkml:trace contextRef="#ctx0" brushRef="#br0" timeOffset="916">1137 16 69,'8'32'38,"-1"25"-1,-12 13 2,5 21-33,-13 9 0,2 12-3,-7-2-2,3-5 0,-1-13-1,2-16-1,1-15 0,1-20-2,6-22 0,6-19 0,-9-18 1,9-15-1,4-12 2,2-6 0,4-1 0,3 0 1,6 7 2,6 9 0,2 13 0,5 12 1,-2 12-2,0 15 2,-6 8-2,-4 9 1,-9 3-1,-5 3-1,-5 0 0,-4-3 0,-2-2 0,2-4 1,5-9-1,6-3 2,4-10 0,6-4 0,0-9 1,4-1-1,0-13 1,0-9-1,-1-10-1,0-9 0,-1-7-1,1-7-1,0-3 1,1-4 0,1-4 0,1 3 0,-1 1 1,-1 5-1,0 1 1,-2 5-1,-2 3 1,-3 9-1,-4 10 0,-3 7 0,-1 16 0,-7 12 0,1 30-1,-5 13 1,-5 18 0,-1 17-1,-2 21 2,-2 18-1,1 9 1,0 5-1,3 2 1,2-3-1,1-3 0,5-5 2,3-13-2,4-10 1,2-11-1,1-9 0,3-7 0,2-12-1,2-11-3,-2-24-8,11-5-28,-8-22-1,7-14 1,-5-27-2</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8:36.1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205 270 78,'0'0'38,"-21"25"-1,5 13 2,-7 7-35,0 17 0,-5 11-1,2 12 0,0 4 0,7 0 0,3-4-1,10-4-1,5-15-1,5-8 0,6-18-2,5-13-3,11-9-29,-6-17-7,9-9 2,-3-17-1</inkml:trace>
  <inkml:trace contextRef="#ctx0" brushRef="#br0" timeOffset="249">463 461 65,'-11'48'38,"2"14"-1,-7 8 0,5 13-29,-4-8-3,4 3-2,-2-15-1,7-9 1,-1-13-1,6-10 0,-2-21-1,3-10 0,7-23 1,-1-9-1,3-12 0,3-12 0,6-15-2,6-11 1,5-8 0,4-1 0,3 5 1,7 5-1,-2 12 1,-2 11-1,-4 15 1,-5 19-1,-4 16 0,-8 17 0,-6 11 0,-15 12 0,-8 10-1,-6 5 0,-7 5 1,-4 2-1,0-2 2,0-2-2,6-4 2,8-1 0,10-5 0,10-4 1,8-5-1,9-1 1,6-6 0,2-2-1,5-6 0,0-7-2,1-4-1,-2-9-2,7 5-7,-16-14-29,10 0 0,-7-11 0,7 1 1</inkml:trace>
  <inkml:trace contextRef="#ctx0" brushRef="#br0" timeOffset="768">1256 32 78,'-2'-26'38,"2"26"-1,10-7 2,2 33-33,-2 6-4,4 18 1,-4 11-2,3 15 2,-5 7-1,1 8 0,-4-1-1,-3-4 1,-3-4-2,-1-11 1,-2-8-1,-2-13 0,0-3-2,-5-16-3,11 1-29,-11-16-6,9-1 2,2-15-2</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8:37.3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 0 76,'0'0'38,"0"0"-2,0 0 3,0 0-32,0 11-2,0-11-1,0 0-1,0 0 0,0 0-1,0 0 0,0 0-1,0 0 0,0 0 0,0 0 0,0 0-1,0 0 1,0 0-1,0 0 1,0 0 0,0 0-1,0 0 1,0 0 0,0 0 0,0 0-1,0 0 1,0 0-1,0 0 0,0 0 0,0 0 0,0 0 1,0 0-1,0 0 1,0 0 0,0 0-1,0 0 1,0 0-1,0 0 0,0 0 0,0 0 0,0 0 0,0 0 0,0 0 0,0 0 0,0 0 0,0 0 0,0 0 0,0 0 0,0 0-1,0 0 1,0 0 0,0 0 0,0 0 0,0 0 0,0 0 0,0 0 1,0 0-1,0 0 0,0 0 0,0 0 0,0 0 0,0 0-2,2 11-4,-12-15-25,10 4-10,-9 10-1,-3-7 0</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9:03.6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356 82 76,'15'0'37,"-6"-6"1,-9 6-1,0 0-29,-6-10-1,-9 5-3,-1 3 0,-8-4-2,-2 4 0,-5-2-1,1 2 1,-2-2-1,8 2 1,0 1-1,5-2-1,3 3 1,7 2-1,9-2 0,-12 15 0,9 1 0,-4 10 1,0 6-2,-2 10 1,-2 8 0,-2 8 0,-1 4 0,1 1 0,3 6-1,3-6 2,5 2-1,3-7 1,5-4 0,4-4 0,4-7 0,3-3 0,3-8 0,-1-3-1,1-5 1,1-8-1,-1-2 0,0-6 1,0-2-1,-5-4 0,2-3 0,-3-3-1,2-4-1,-5-6-3,10 8-14,-9-15-20,8 1 0,-4-12 1,5 4-2</inkml:trace>
  <inkml:trace contextRef="#ctx0" brushRef="#br0" timeOffset="593">639 102 92,'5'-10'38,"-5"10"0,14-9-1,-4-6-31,10 5-2,1-5-1,6 3-1,0-1-2,4 2 1,-1 4 0,1 5 0,-3 6-1,-1 8 1,-4 6 0,-2 9 0,-4 8-1,3 6 1,-2 9-1,1 4 0,0 7-1,1-1 1,0 4-1,-1-2 1,-2-5 1,-3-1-1,-6-8 1,-3-6-1,-6-7 1,-5-3 0,-6-6 0,-4-6-1,-5-3 0,-5-4 0,-3-3 1,-2-2-1,-1-3 0,-1 2 1,-2-5-1,1 3 0,3-1 0,4 1 0,3 0 0,6-1 0,2 4-1,4-4-1,7 6-3,-5-12-11,10 11-24,0-9 1,0 0 0,0 0-1</inkml:trace>
</inkml:ink>
</file>

<file path=ppt/ink/ink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9:50.5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436 963 45,'-9'12'32,"9"1"4,0-13-2,18 3-23,10 1-5,-1-11 3,17 5-3,-3-10-1,12 2 0,-2-8-1,8 2-2,0-7 0,1 0 0,1-7-1,-1 1 0,-2-7 0,-2-1 0,-6-5-1,-5-4 1,-7-1 0,-7-5-1,-14-3 1,-8-1 0,-14-3 0,-11 2 0,-14-2-1,-13 5 0,-11 4 0,-13 6 0,-9 7-1,-8 6 0,-4 6 0,-5 7 0,1 6 1,1 8 0,2 5-1,7 6 1,8 7-1,6 6 1,10 8 0,10 8-1,7 8 1,8 8 0,8 11 0,7 6-1,7 6 1,7 1 0,8 2 0,5 1 0,9-6 1,12-6-1,10-10 1,10-8 0,12-9 0,13-10 0,5-8-1,5-8 1,-2-4 0,-1-4 0,-9-5 0,-5 0 0,-16-4 0,-12 3 0,-11-1-1,-10-2-2,-3 7-4,-16-4-34,0 0 2,-2-10-1,2 10-2</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9:06.3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310 107 72,'-15'-12'38,"2"3"-2,-10-4 2,-1 5-31,-7-9-4,0 9 1,-5-5-1,6 3-1,2 1 1,8 5-1,2 0-1,8 4 1,10 0-1,-2 16 0,8 3-1,1 11 1,1 7-2,-1 11 2,-6 8-2,-1 7 2,-6 5-2,-4 1 2,-1-1-1,-2-5 1,2-3-1,4-5 0,6-8 1,7-4-1,7-8 1,6-6-1,5-5-1,4-4 1,4-6 1,3-6-2,2-3 1,-4-5 0,1 1-2,-6-9-2,3 9-7,-12-13-27,1-1 0,-6-3 1,1-3-3</inkml:trace>
  <inkml:trace contextRef="#ctx0" brushRef="#br0" timeOffset="466">694 133 85,'17'-22'39,"1"6"-1,-5-4 2,1 12-32,-4-9-5,0 9 0,-10 8-1,15-4-1,-6 15 0,1 10 0,0 11-1,3 9 0,0 14-1,2 6 1,1 8-1,2 2 1,0-4-1,2-2 1,-1-5 0,-3-6 0,-3-6 0,-7-6 0,-8-5 1,-9-8-1,-8-6 1,-9-3 0,-6-5-1,-7-6 1,-4-4 0,0-2 0,2-5 0,4 0-1,5 2 0,6-5-1,7 4-3,5-11-8,16 12-28,-3-12 2,17 5-2,5-5 0</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9:07.7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7 456 31,'0'0'29,"0"0"3,-8 15-1,13-6-19,-5-9-6,-1 12 1,1-12-1,-1 17 0,1-17 1,-2 17-1,2-17-1,-1 16-3,1-16 2,2 10-2,-2-10 1,11 7 0,0-10-2,10-2 1,4-7-2,9-1 2,9-9-1,9-3 0,9-11-1,10 1 0,8-5 2,6-3-2,4 1 2,4-1-1,-2 2 0,-4 5 0,-3 0 1,-9 8-1,-11 3 1,-11 7 0,-9 1-1,-11 5 1,-11 4-1,-7 3 0,-15 5-1,13-3 1,-13 3-2,0 0 0,0 0-2,0 0-6,0 0-32,0 0 3,17-5-2,0-4 0</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30:28.3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588 36 75,'13'-25'38,"-8"14"-2,-2 27-2,-9 6-30,1 23 0,-11 13 0,-3 23-1,-5 12 0,-7 14-1,-4 9 1,-1 4 0,-3 4-2,0-3 2,2-6-2,2-9 0,4-8 1,4-9 1,1-11-2,5-9 0,4-14 0,3-11-1,3-10 1,3-10 0,-1-11-2,9-13-1,-14-2 0,6-14 0,0-7 0,-3-7 0,1-5-1,-3-3 1,2-6 0,-2 2 2,3 0-1,2 1 2,1 7-1,4 4 1,-2 5 1,4 7-1,0 4 1,1 14-1,0 0 0,12 28 0,-5-2 0,-1 9-2,0 9 2,2 4 0,0 6 0,0-2-1,0-5 1,6-6 0,-1-4 0,4-8 1,3-16-1,5-4 0,4-14 0,2-4-1,2-9 2,-1-3-2,-2-4 0,-1-1 0,-3 4 0,-3 2-2,-4 5-1,-8-3-7,4 12-30,-3-4 0,5 7-2,-6-2 1</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29:50.7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57-1 39,'-10'6'34,"10"-6"1,-7 12 0,7-12-15,16 6-8,-6-6-4,15 6-2,1-7 0,18 6-1,2-5-1,13 4-1,4-3 0,9 3-1,3-2 0,6 2-1,-4 1 0,1-1-1,-5 3 0,-6-4 1,-7 0-1,-6-1-1,-10 0 0,-11-3-1,-5 2-3,-14-7-1,3 9-13,-17-3-21,0 0 3,-18-15-2,1 10 2</inkml:trace>
  <inkml:trace contextRef="#ctx0" brushRef="#br0" timeOffset="420">27 138 59,'-17'9'34,"9"1"1,5 0-7,3-10-12,21 11-5,-3-9-2,22 6-1,2-6-1,18 5-1,3-4-1,11 3-1,3-3-1,4 3 0,0-3-1,-5 1 0,-4-1-1,-6-1 1,-11 0-1,-6-2 0,-13 2-1,-8-2 1,-8 2-1,-7-2 0,-13 0 0,12 1-1,-12-1-1,0 0-3,0 0-10,0 0-25,7 11-2,-7-11 2,0 0-2</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30:03.3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 1192 33,'0'0'29,"-9"8"3,3 2-2,8 7-14,-7-6-8,11 12-1,-5 2-2,8 8 0,-3-3 1,6 7-2,-2-4-1,3 0-1,-3-4 0,0-2-1,-3-8 1,0-4-1,-4-3 0,3-2 2,-6-10-1,0 0 1,0 0 1,0 0-1,-1-21 0,-3 1 1,-3-10-3,0-4 1,-2-7-2,1-6 0,2-3 0,5-1 1,4 2-1,6 6 0,5 4 1,7 5-1,4 6 1,7 6-1,2 5 0,3 3-1,2 4 0,0 0-2,6 10-3,-12-12-11,7 13-21,-6-1 1,0 4-1,-7 1 1</inkml:trace>
  <inkml:trace contextRef="#ctx0" brushRef="#br0" timeOffset="572">430 1221 27,'0'0'29,"-14"12"4,14-12-6,-5 19-7,5-19-6,-3 15-2,3-15-1,5 13-2,-5-13-2,18 9-2,-6-8-1,8 2-1,-1-4-1,5 1 0,0-4-1,1 1 0,0-4 0,1 0 0,-4-3 0,-4 1 0,-2-2-1,-3-1 0,-5 1 1,-4-2-1,-7 2 0,-4 0 0,-4 3 0,-5 2 0,-2 2 0,-4 3 0,-4 4 0,-2 4 0,-2 6 0,0 1-1,1 4 1,-1 3 0,3 5 0,2 1 0,5 3 0,7 0-1,6 0 2,7 0-1,7-2 1,7-2-1,5-3 1,6-1-1,2-5 1,3-3 0,1-3-2,-2-4 0,4 0-2,-10-11-8,12 1-27,-9-5 2,3-3-2,-2-3 0</inkml:trace>
  <inkml:trace contextRef="#ctx0" brushRef="#br0" timeOffset="2298">865 1118 33,'0'0'30,"-11"-9"3,11 9-9,-11-6-5,11 6-5,0 0-2,0 0-3,0 0-2,-3 9-2,3-9-2,3 9 0,-2 1-1,4 4-1,1 2 0,4 3 0,2 5 0,3 2 0,1 2-1,2 1 1,-1 1-1,3 1 1,-6-2 0,1-2-2,-4-4 2,-1-2-1,-3-2 0,-1-3 0,-1-4 1,-5-12-2,4 13 1,-4-13 1,0 0 0,0 0-1,0 0 1,0 0 0,0 0 0,0 0-1,4-12 1,-4 12-1,-1-13 1,1 13-1,0-11 0,0 11 1,0-11-2,0 11 3,1-12-3,0 3 2,0-3-2,2-1 2,2-5 0,3-3 0,2-9 0,2-3-1,3-6 2,5-1-1,0-3 0,1-1-1,-2 2 1,1 4-1,-2 6 1,-3 5-1,-2 7 0,-5 3 0,-2 6 0,-2 2 0,-4 9 0,1-11-2,-1 11-2,-7-14-9,7 14-26,-3-11 1,3 11 0,1-15 0</inkml:trace>
  <inkml:trace contextRef="#ctx0" brushRef="#br0" timeOffset="5290">1304 1327 70,'15'7'38,"7"-4"-2,6-3 2,-3-11-23,15 5-10,-5-11-2,0 0-2,-3-8 1,-2-3-1,-7-6 1,-2 0-1,-9-2 0,-8 2 0,-8 6 0,-8 5-1,-9 8 1,-4 12-1,-6 13 1,-2 12 0,-3 13-1,2 7 1,1 5 0,7 6 0,7 3 0,7-4-1,7-5 1,8-10-2,8-8 2,6-9-3,6-9 2,3-10-1,6-7-3,-1-8 2,2-8-2,-3-5 2,0-1-2,-5-5 2,-3 5-1,-6 2 2,-3 7 2,-6 7-1,-7 12 1,9 3 1,-8 11 0,1 10 0,-2 2 1,5 6-1,-2-5 0,1-1-1,0-5 1,2-7-1,-6-14 0,14 1 0,-7-16 0,0-4 0,1-11 0,3-7 0,-1-7 0,3-3-1,1 0 1,0 1-1,4 6 1,1-1-2,2 8 0,1 5 1,3 9-2,-3 7-1,7 6 0,-5 3-3,6 9 1,-4-3 0,4 8 1,-5-4 0,1 7 1,-4-6 2,-4 0 3,-2 0 1,-16-8 0,12 8 1,-12-8 0,-17 1 0,-2-4-1,-2 4 0,-4 0-2,1 3 1,1 1-1,6 5 0,8 5 0,9 4-1,9 5 0,9 5 1,6 0-1,7 3 0,-1-1 1,-1 0-1,-9-3 0,-7 1 1,-10-4-1,-10-5-1,-10-2 1,-9-6 0,-5-1-1,-4-5 0,1-6-2,-1-8 0,8 0-2,-1-7-4,28 15-5,-22-29-6,33 21 0,-4-16 0,23 19 4,-5-13 5,20 9 7,1-1 6,0-8 9,12 11 5,-12-15 3,14 13 1,-16-19-1,11 12-6,-19-14-3,1 6-5,-12-11 0,-5 3-3,-10-2 0,-8 5 0,-11 4 0,-4 8-1,-8 8 0,-2 15 0,0 12 0,2 9-1,2 15 0,8 5 1,8 6-1,7 0 1,11 0-2,4-6-1,14 2-14,1-18-23,6-10 0,-2-11 0,5-8 0</inkml:trace>
  <inkml:trace contextRef="#ctx0" brushRef="#br0" timeOffset="6705">3120 483 53,'-8'11'34,"-1"7"0,-1 1 0,-7 0-17,6 18-9,-12 4-1,5 18-2,-7 10 0,2 15 0,-2 5-2,11 15 1,0-1 0,11 5-2,2-2-1,8-4 1,6-11-1,7-6 0,3-9 0,-1-10 0,1-10-1,-2-9 1,-1-13-1,-4-9 0,-2-10-1,-14-15-1,11 1-2,-16-21-12,3 1-23,-5-11 1,2 0-2,-2-10 1</inkml:trace>
  <inkml:trace contextRef="#ctx0" brushRef="#br0" timeOffset="15542">3291 753 82,'10'-9'37,"0"2"-1,0 5-2,-10 2-27,14 2-3,-10 8 1,3 12-1,-5 5 0,3 10-1,-3 8-1,2 6 0,-2 6 0,0 1 0,1-2-1,-3 0 0,0-7-1,-2-3 1,-1-8-1,1-2 0,-1-6 0,-2-4 0,2-5-2,-1-9-1,6 1-4,-12-17-23,10 4-9,1-17 0,2-2-1</inkml:trace>
  <inkml:trace contextRef="#ctx0" brushRef="#br0" timeOffset="15890">3166 709 68,'-13'-6'39,"3"-5"-1,10 1 1,2-12-16,17 6-18,2-9 0,12 1-2,4-9 0,13 1-2,3 0 1,7-2-1,2 5-1,1 1 1,0 10-1,-1 7 0,-2 15 0,-6 8 0,-10 13 0,-7 12 0,-12 7 0,-10 11-1,-14 8 2,-13-2-1,-15 2-1,-13-5 1,-6-2 0,-12-7 0,-4-4 0,-1-9 1,1-10-2,4-4 2,7-9-1,11-5 0,9-6 0,16-3 1,15 1 0,0 0-1,31-2 0,5 8 1,6 4-1,7 6 1,3 4-1,3 6 1,-2 2-1,-3 1 0,-5 0 0,-4-5 0,-3 1 0,-6-5-1,-4-2-1,-7-10-4,9 1-27,-13-13-8,6-3 2,-8-11-2</inkml:trace>
  <inkml:trace contextRef="#ctx0" brushRef="#br0" timeOffset="17495">4192 1242 80,'12'7'37,"-1"0"-2,3 6-8,-9-3-19,8 9-3,-9 4 0,0 7-1,-7 1 0,0 6 0,-8-3-1,-1 3 0,-3-4-2,-1-3-1,0-4-1,-3-9-4,9 6-13,-7-16-21,17-7 1,-17-2-1,14-8 1</inkml:trace>
  <inkml:trace contextRef="#ctx0" brushRef="#br0" timeOffset="23070">4626 604 87,'-12'-14'37,"12"14"2,-21-15-4,21 15-27,-14 17-2,11 5-1,-4 3-1,2 13-2,0 5 2,3 13-1,-1 5-1,1 6 0,0 6-1,-1-4 0,1 0-1,0-9 2,1-7-3,-2-10 2,1-10-2,-1-11-1,4-8-1,-1-14-5,5-11-27,-8-13-6,6-7 1,-6-17-2</inkml:trace>
  <inkml:trace contextRef="#ctx0" brushRef="#br0" timeOffset="23349">4343 455 88,'2'-39'38,"11"-1"2,22 10 0,12-2-33,22 12-1,9-1-1,10 13-2,-2 4 0,1 11-1,-10 7-1,-12 9 0,-20 9-2,-17 4 1,-24 10 0,-18 1 0,-16 3-1,-15 1 1,-11-2 0,-5 1 0,-2-4 0,3 0 0,8-4 0,13-2 1,17 1-1,16-5 1,19 2-1,16-7 2,14-1-2,10-4 1,8-6-1,0-1 1,-1-4-1,-6-2 0,-8-5 1,-11-1-2,-9-1-1,-10-3-2,-3 4-3,-15-16-11,2 9-23,0 0 0,-6-14 1,1 0-1</inkml:trace>
  <inkml:trace contextRef="#ctx0" brushRef="#br0" timeOffset="23805">5299 429 90,'0'0'38,"12"6"0,-12 15 1,8 16-33,-8 13-3,-2 15 0,-2 8 1,0 15-1,-4 1-1,2 1 1,-1-4-2,1-10 0,-1-11-2,3-12 0,3-11-2,-2-19-1,8-6-6,-5-17-25,-2-20-5,5-10 1,6-7-1</inkml:trace>
  <inkml:trace contextRef="#ctx0" brushRef="#br0" timeOffset="24033">5264 536 87,'-5'-68'38,"12"17"0,1 5 3,22 16-32,-6 10-3,14 9-2,2 11-2,1 12 0,-4 5-1,-7 11 1,-11 6-2,-13 7 1,-12 2-1,-14 4 1,-11 2-1,-3 5-1,-3-1 2,4-1-1,10 0 1,13-2-1,14 1 0,17-3 1,13-4-1,9-6 2,9-9-2,4-4 0,1-9-1,-4-8-1,-3-5-2,-13-11-1,-2 6-6,-19-15-29,4 4-1,-8-8 1,-2 5-1</inkml:trace>
  <inkml:trace contextRef="#ctx0" brushRef="#br0" timeOffset="24505">6015 30 70,'-11'-17'40,"-3"2"-2,14 15 2,-8 19-22,17 12-12,3 14-1,7 22-2,0 17 0,5 18-1,-3 10 1,0 12 0,-6 1 0,-5 2-1,-7-7 0,-6-10-1,-6-15 1,-4-11-1,-5-12-1,-2-19 0,2-11-2,-1-21 0,7-13-4,-2-29-12,13-9-23,1-31 0,9-16 0,-3-30-2</inkml:trace>
  <inkml:trace contextRef="#ctx0" brushRef="#br0" timeOffset="26387">6400 1222 19,'0'0'32,"0"0"2,0 0 1,-6-14-11,6 14-7,0 0-3,0 0-5,0 0-3,0 0 0,0 0-2,0 0-1,0 0-1,0 0 0,0 0-1,-10 8 0,10-8 0,-14 10-1,14-10 0,-14 17 0,9-7-1,5-10 1,-2 16 0,2-16 0,12 14 0,-3-10 0,2-3 0,2-1 1,-2-3-1,1 0 0,-12 3 1,14-16 0,-14 16-1,1-14 0,-1 14 0,-15-10 0,2 11-1,1 1 1,-1 5 0,3 1-1,3 1 1,3 1 0,3 0 0,1-10 0,9 15-1,-9-15 2,16 10-1,-16-10 0,15 1 1,-15-1 0,0 0-1,8-14 1,-10 4 0,-1 0-1,-1-1 0,-1 1 0,5 10 0,-10-17 0,10 17 0,-5-11 0,5 11 0,0 0 0,0 0 1,0 0-1,4-9 0,-4 9 0,0 0 1,0 0-1,11-6 0,-11 6 1,12 1 0,-1 0-1,2 1 1,2 4 0,1 2 0,-1 6 0,-1 2-1,-2 7 2,-3 6-2,-4 5 1,-7 6 1,-3 2-1,-5 4 0,0 1 0,-4-2 0,1-1 0,-4-8 0,3-3 0,1-6-1,1-6 1,2-7-1,1-4 0,9-10 1,-11 7-2,11-7 1,0 0-2,0 0-1,0 0-4,5 12-27,-5-12-7,6 10 0,-6-10 0</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4T21:30:43.5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399 1288 58,'9'-21'37,"-3"-3"1,-6-7-1,-1 4-15,-9-10-17,-1 4-1,-7-5-1,-4 6-1,-9 3 0,-1 9 0,-7 10 0,-3 14-2,-2 15 1,1 13-1,3 16-1,7 7 1,9 5 0,7 1 0,11-3 0,10-6 0,10-10 0,10-11 0,5-11 1,5-11 0,3-8-1,2-9 1,0-8-1,-2-7 0,-5-5 0,-5 0 1,-4-1-1,-7 5 1,-5 4-1,-11 20 0,12-6 1,-10 21 0,-1 9 0,3 5-1,1 3 2,2 2-2,4-1 0,-1-6-2,4-5 0,-4-13-2,10 2-12,-20-11-23,22-10 0,-16-5 0,6-4 0</inkml:trace>
  <inkml:trace contextRef="#ctx0" brushRef="#br0" timeOffset="499">638 1262 71,'11'18'37,"-8"4"-1,1 12 0,-6 3-28,9 19-3,-3 6 0,4 14-2,-3 0 1,3 3-3,-4-6 1,2-4 0,-3-9-1,-1-10 1,-1-18-1,-2-11 0,1-21 1,0 0 0,-16-32 0,6-7-1,-1-15 1,1-19-1,-5-11 0,4-15 0,1-9 1,3-3-1,4 4 0,7 10 0,7 9 0,7 21-1,9 19 1,5 26-1,4 26 0,3 18 0,-5 17 0,-4 10 0,-9 12 0,-9 2 0,-11-4 0,-8-1 0,-9-11 0,-6-8-2,-1-11 1,-4-10-2,4-7 0,2-11-1,8 3-1,1-13-2,12 10-3,-4-11-13,16 14-17,0-1 3,8 9-2,0 6 3</inkml:trace>
  <inkml:trace contextRef="#ctx0" brushRef="#br0" timeOffset="977">959 1968 63,'2'23'39,"-2"-23"-1,3 9 2,-9-30-22,17 4-8,-9-20-2,7-6-4,0-17 0,1-11-1,-1-17-1,2-7 0,0-11-1,1 4 0,2 3 0,1 12 0,3 14-1,5 19 0,1 26 0,3 22 0,0 24-1,-2 14 1,-3 13-2,-8 7 1,-6 3 1,-10 2-1,-8-4 1,-8-6-2,-4-7 1,-6-12-3,2-5-1,-4-16-4,12 4-8,-6-19-23,13-2-1,4-13 2,10-5 0</inkml:trace>
  <inkml:trace contextRef="#ctx0" brushRef="#br0" timeOffset="1407">1669 275 68,'4'-19'38,"-4"19"-1,0 0 2,-10 40-30,-13 4-2,0 26-2,-9 18-1,2 22 0,-2 14 0,9 6-1,6 4 1,7-5-2,8-8 0,9-13-1,5-20 0,4-13 0,2-20-1,-3-10-1,1-14-1,-5-14-3,11-3-29,-10-21-7,7-4 0,1-19 0</inkml:trace>
  <inkml:trace contextRef="#ctx0" brushRef="#br0" timeOffset="2008">5074 0 51,'0'0'40,"0"0"1,0 0 2,49 36-22,-49-36-13,60 83-3,-27-18 0,2 15-1,2 13 0,-6 12-1,0 1-2,-7 9 1,-10-1 0,-7-4 0,-6-8 0,-6-9-1,-8-9 1,1-8 0,-9-9-1,-4-8 0,1-11 0,24-48 0,-47 72-1,47-72 0,-46 46-2,46-46-1,0 0-3,0 0-8,0 0-28,0 0-1,0 0 1,0 0-1</inkml:trace>
  <inkml:trace contextRef="#ctx0" brushRef="#br0" timeOffset="2543">5710 1530 65,'0'0'37,"0"0"0,0 0-5,0 0-24,-42 26-2,42-26-4,0 0 0,-47 57-2,47-57 2,0 0-1,-14 58 1,14-58 0,0 0 0,0 0 0,43 18 0,-43-18 1,0 0-1,0 0 0,47-34 0,-47 34-1,0 0 0,0 0 0,0 0 0,-22-45-1,22 45 1,0 0-1,-50 8 0,50-8-1,0 0 1,0 0 0,0 0 0,0 0 0,0 0 0,0 0 0,0 0 1,47 25 0,-47-25 0,0 0 0,0 0-1,0 0 1,0 0-1,0 0 0,0 0 0,0 0-2,0 0-3,0 0-35,0 0-1,-46 13 1,46-13-2</inkml:trace>
  <inkml:trace contextRef="#ctx0" brushRef="#br0" timeOffset="7974">1766 814 50,'0'0'37,"-3"-11"0,3 11-1,0 0-12,9 4-19,-10 7-1,4 12-1,-2 5-1,2 11 0,-2 8 1,3 5-1,-2 3-1,2 2 2,-1-3-3,0-2 2,-1-10-2,0-3 0,0-8 1,-1-5-1,0-6 0,0-6-2,0-1 0,-1-13-4,3 10-12,-6-19-20,2-1-1,-5-6 0,1-3 1</inkml:trace>
  <inkml:trace contextRef="#ctx0" brushRef="#br0" timeOffset="8274">1714 956 74,'8'-38'40,"1"-7"-2,6 5 1,1-11-30,8 16-3,-1-1-4,5 6 0,2 4-2,3 8 1,1 5-1,2 8 1,-4 4 0,1 7-1,-3 5 0,-6 6 0,-5 8 0,-9 1 0,-8 4 0,-7-3-1,-7-1 1,-7 1-1,-4-5 2,-2 1-2,0-8 1,1 0 0,2-3 0,4 1 0,4 0 0,4 1 0,5 6 1,4 0-1,4 2 0,4 4 1,4 1-1,5 2 2,0-1-2,4 1 1,0-4 0,0 1 0,-1-2 0,-1-3-1,-3 1 0,-3-5 0,0 0-1,-5-6 0,0 1-1,-7-12-4,11 12-13,-11-12-21,0 0 1,5-21-1,-1 7 1</inkml:trace>
  <inkml:trace contextRef="#ctx0" brushRef="#br0" timeOffset="8781">2212 846 73,'13'-11'36,"-13"11"1,7 13-1,-14 1-31,12 14-1,-5 4-1,4 10-1,-1 6 0,2 5 0,-1 1-1,3 0 1,-3-3-1,1-10 0,-3-5-1,1-10 0,0-7-2,-3-19-1,2 12-6,-10-28-4,13 7-7,-20-25 0,18 7 2,-19-22 4,11 3 7,-7-11 5,-4-7 8,11 9 6,-16-16 6,21 20 1,-14-13 0,21 22-5,-7-6-4,18 14-4,1 3-2,9 11 0,4 5-2,3 7 0,-1 4-1,0 7 0,-8 2 0,-3 4-1,-7 5 0,-9 1 0,-6 5 0,-7 2 0,-7 2 1,-3 2-1,-2 3 1,0 2-1,0 1 0,4 2 1,5-3 0,5 2-1,7-5 0,6 3 1,4-5-1,1-1 0,4-3 1,1-5-1,-3-1 0,1-6 0,-3-4-1,-2-2 1,-1-5-1,-11 1-1,17-6-2,-17 6-2,16-6-5,-18-4-18,13 13-10,-11-3 1,18 2-2,-9 0 3</inkml:trace>
  <inkml:trace contextRef="#ctx0" brushRef="#br0" timeOffset="9475">2634 1207 52,'0'0'37,"11"-1"0,-11 1 0,0 0-20,24 20-7,-21-8-3,8 12-3,-8-2 1,2 11-3,-5-2 1,0 3-2,-3-1 0,-2-3-2,1 1-2,-7-18-13,9 5-24,2-18 2,0 0-3,5-14 2</inkml:trace>
  <inkml:trace contextRef="#ctx0" brushRef="#br0" timeOffset="10090">3141 550 63,'2'-10'37,"-2"10"-2,-13-4 1,-5-3-29,5 10-2,-11-3-2,1 4-2,-5-1 1,3 4 0,-2-3 0,5 2 0,4-1-1,4 1 0,14-6 0,-12 10 0,12-10-1,6 19 1,0-3-1,1 6 1,-1 8 0,-1 8 0,-5 7-1,0 9 1,-5 3 0,-2 7-1,1 1 1,-2 1-1,3-3-1,0-6 2,3-4-2,2-8 0,2-2 2,3-9-2,0-9 2,3-3-1,1-7 1,0-2-2,1-6 2,0-3 0,2-1-1,-1-3 0,2 0 0,-1-4 0,0 3-1,0-2 1,-1 1-1,-11 2-2,21-6-3,-19-7-10,-2 13-23,13-14 1,-3 4 0,-6-5 0</inkml:trace>
  <inkml:trace contextRef="#ctx0" brushRef="#br0" timeOffset="10670">3153 1228 34,'13'2'33,"-13"-2"3,10-11-1,-1 8-14,-13-17-7,11 7-4,-12-13-3,6 3-2,-10-9 0,1 1-2,-5-5 0,-1 1-1,-1 2-1,-1 2 0,1 3-1,3 7 1,0 0 0,6 7-1,3 0 1,3 14 0,9-14-1,3 7 1,5 4-1,3-3 0,5 3 0,0-3 0,4 3-1,-1-3-1,0 1-1,-6-2-2,4 10-8,-26-3-25,18-2-2,-18 2 2,0 0-1</inkml:trace>
  <inkml:trace contextRef="#ctx0" brushRef="#br0" timeOffset="11041">3150 999 48,'-4'13'37,"4"-13"1,5 12-1,-5-12-19,30-2-6,-16-7-4,15 9-3,-4-10-1,4 5-2,0-3-1,-2 1-1,-1 2-1,-5-4-1,0 8-1,-9-9-5,8 13-20,-20-3-10,15-11-1,-15 11 1</inkml:trace>
  <inkml:trace contextRef="#ctx0" brushRef="#br0" timeOffset="11353">3461 543 76,'0'0'39,"7"-15"-1,-7 15 0,16-10-31,-2 9-3,-2 0-3,3 3 1,-1 3-2,1 5 1,-4 7 0,2 5 0,-6 6-1,1 10 1,-1 5 0,-1 7-1,0 4 1,-1 4-1,2 3 0,0 0 0,2 1 0,0-4 0,-3-5-1,2-5 1,-2-7-1,-3-5 1,-2-9 0,-2-4 0,-2-8 0,-5-5 0,8-10 1,-19 10-1,3-8 0,1-2 1,-5-2-1,2-1 1,0-1-1,1 1 0,5 1-1,1-3-1,11 5-5,-11-11-15,11 11-17,16-10-1,1 7 1,0-6-1</inkml:trace>
  <inkml:trace contextRef="#ctx0" brushRef="#br0" timeOffset="11942">3958 1273 44,'0'0'35,"15"9"1,-15-9 0,0 0-23,17 25 0,-17-25-5,4 26-3,-7-10 1,5 6-3,-5-2 1,-1 3-2,1 0 1,-2-2-2,-2 1 0,0-1 0,-1-4-2,2-3 0,-2 0-3,-2-12-9,10-2-26,-13 6 1,13-6-2,-5-12 2</inkml:trace>
  <inkml:trace contextRef="#ctx0" brushRef="#br0" timeOffset="12501">4130 751 71,'0'0'37,"0"0"1,15 16-1,-11-5-33,11 15 0,-2-1-1,3 11-1,1 3 0,2 8 1,-4 1-2,2 3 1,-5-1-1,1-4 0,-7-4-2,-2-7 0,-1-2-3,-8-18-4,10 4-21,-14-14-10,9-5 2,-19-11-3</inkml:trace>
  <inkml:trace contextRef="#ctx0" brushRef="#br0" timeOffset="12771">4148 677 76,'21'-37'39,"2"5"0,12 10 0,-2 3-33,15 15-1,-4 2-1,-2 8-2,-3 6 0,-8 3 0,-6 8-1,-11 3 0,-13 6 0,-7 0-1,-12 4 0,-6 1-1,-7 4 0,2 0 0,-2-2 1,6 0-1,13-2 1,0-2-1,14-4 1,6-3 0,13-5 1,2-5 1,5-5-1,3-3 0,-2-5-1,1-6-1,-3-2-2,-6-10-2,4 12-12,-9-13-23,-1 1 1,-8-2-2,3 1 3</inkml:trace>
  <inkml:trace contextRef="#ctx0" brushRef="#br0" timeOffset="13104">4586 1047 52,'12'17'37,"-1"-9"-1,8-4 0,7 2-19,-9-16-5,11 7-6,-6-13-2,1 4 0,-6-7-1,1 0-1,-12-1 0,-6 2 0,-5 1-1,-11 1 0,-2 9-1,-4 2 0,-5 6 1,-2 6-1,1 5 0,4 4 0,4 5 1,5 3-1,8 1 0,3 1 0,9 1 0,5-3 0,6-3 0,3-1 0,3-3 0,2-7-2,-1-1-1,0-9-3,3 7-9,-3-11-25,-4 0 1,-5-6-1,1-1 1</inkml:trace>
  <inkml:trace contextRef="#ctx0" brushRef="#br0" timeOffset="13480">4890 1018 57,'13'1'36,"-13"-1"0,8 9 0,-3 5-25,-6-5-4,5 9-3,-4-2 0,1 6-1,-1-3 0,0 3-1,1-4 0,0-1 0,0-4 0,1-3-1,-2-10 1,0 0 0,0 0-1,14 1 1,-9-12 0,2-2 0,2-6-1,2-2 1,3-6-1,1-2-1,1 2 1,-1-1-1,-2 4-1,-2-1 0,1 6-2,-5-3-4,-7 22-26,0 0-6,0 0-1,47-34 0</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13:36.209"/>
    </inkml:context>
    <inkml:brush xml:id="br0">
      <inkml:brushProperty name="width" value="0.05292" units="cm"/>
      <inkml:brushProperty name="height" value="0.05292" units="cm"/>
    </inkml:brush>
  </inkml:definitions>
  <inkml:trace contextRef="#ctx0" brushRef="#br0">5854 13295,'0'25,"0"-25,0 0,-25 0,25 0,-25 0,25 0,-25 0,1 0,-1 0,0-25,0 25,0 0,25 25,-24-25,-1 0,0 25,25 0,-25 24,25 1,0 0,0 24,0 25,0-24,0 24,-25 0,25 0,0 0,0 1,0-51,0 26,0-26,25 1,-25 0,25-1,0-49,0 50,-1-50,1 25,0-1,-25 1,25-25,0 25,-25-25,24 0,-24 0,0 0,0 0,0-25</inkml:trace>
  <inkml:trace contextRef="#ctx0" brushRef="#br0" timeOffset="1101.0628">6127 13692,'0'0,"0"0,0 0,0 0,0 25,0 25,-25-26,25 51,-25-26,25 26,0-1,-25 1,25-1,-24-24,24-1,0 26,-25-50,25-25,0 0,-25-25</inkml:trace>
  <inkml:trace contextRef="#ctx0" brushRef="#br0" timeOffset="1414.0809">6003 13593,'25'-74,"-1"-1,26 50,0-24,-1 24,1 0,-1 0,1 50,-25-25,0 50,-25-1,0 1,-25 24,0-24,-25 49,26-24,-1-1,0 0,0 1,25-26,0 1,25 0,-25-26,25 1,0 0,-1-25,1 25,0-25,0 0,0-25,-1 25</inkml:trace>
  <inkml:trace contextRef="#ctx0" brushRef="#br0" timeOffset="1725.0986">6474 14287,'0'0,"0"25,0 0,0 0,0 0,0-25,25 25,0-25,-25 24,49-24,-24-24,0 24,24-25,-24-25,0 25,-25-24,0 49,0-50,-25 25,0 25,-24-25,-1 50,1-25,24 0,0 25,0 0,25-25,0 25</inkml:trace>
  <inkml:trace contextRef="#ctx0" brushRef="#br0" timeOffset="2193.1254">6871 14163,'0'25,"0"-25,-25 25,25 0,-25 0,0-1,1 1,24 25,0-25,0 0,24-1,1 1,0-25,25-25,-1 25,1-24,-25-26,24 25,-49-25,25 26,-25-1,0-25,-25 25,1 1,-1-1,0 0,-25 25,50 0,-24-25</inkml:trace>
  <inkml:trace contextRef="#ctx0" brushRef="#br0" timeOffset="2624.1501">7293 13345,'0'25,"0"0,-25 24,25 1,0 24,-25 1,0-1,25 25,0 0,-25-24,50 24,-25-25,0-24,50 0,-50-26,25 1,24 0,-49-50,50 25,-50-25,25 1,-1-26</inkml:trace>
  <inkml:trace contextRef="#ctx0" brushRef="#br0" timeOffset="2781.159">7069 13816,'0'25,"25"0,0-25,25 25,-1-25,1 0,24 0,-24-25</inkml:trace>
  <inkml:trace contextRef="#ctx0" brushRef="#br0" timeOffset="3126.1787">7739 14287,'0'25,"0"0,0 0,0 25,-25-1,25 26,-25-26,25 26,-24-26,24-24,24 0</inkml:trace>
  <inkml:trace contextRef="#ctx0" brushRef="#br0" timeOffset="3557.2034">9128 14238,'0'0,"0"25,0 24,0-24,0 25,-25-1,25 1,-24 24,24-49,-25 25,25-25,0-1,0-24</inkml:trace>
  <inkml:trace contextRef="#ctx0" brushRef="#br0" timeOffset="4560.2608">10517 13345,'0'-25,"-25"25,25 0,0 0,0 0,-24-25,24 25,0 0,0 0,24 0,1-24,-25 24,50-25,-25 25,-1 0,26 0,-25 0,0 25,-1-1,-24 26,25 24,0 1,-25 24,0 0,25 0,-25 25,0-24,0-1,0 0,25-49,-50 24,25-24,0-1,-25-24,25 0,-25 0,0-25,1 0,-1 0,-25 0,25 0,1-25,-1 25,25-25,-25 25,50-25,-25 1</inkml:trace>
  <inkml:trace contextRef="#ctx0" brushRef="#br0" timeOffset="5282.3021">11212 14362,'0'0,"0"0,0 0,0 0,0 0,0 0,0 25,0-25,0 25,0 24,0 1,-25-1,0 1,25 24,-25-24,0 24,1-24,24-25,-25 0,25-25</inkml:trace>
  <inkml:trace contextRef="#ctx0" brushRef="#br0" timeOffset="5949.3403">11733 13717,'0'0,"0"0,24 0,-48 25,24 0,0 24,0 26,0-26,0 26,0-1,0-24,0 24,0-49,0 0,0-25</inkml:trace>
  <inkml:trace contextRef="#ctx0" brushRef="#br0" timeOffset="6628.3791">11534 13742,'0'-75,"50"26,-25-26,24 26,26-1,-1 25,0 1,1 24,-26 24,1-24,-25 50,-25 0,0 24,-25 0,0 26,-24-26,-1 25,0-24,26-1,-1 0,0-24,25-25,25 0,0-25,-1 0,26 0,-25 0,24 0,1-25,-50 25,25 0,0 25,-25-25,24 24,-24 1,25 0,0 0,0 0,0-25,0 0,24-25,-24 25,-25-25,25-25,-25 26,-25-1,0 0,0 0,1 0,24 1,0 24,0 0,0 49,24-24,1 0,0 0,25-1,-1 1,1 0,-1 0,-24-25,25 0,-25-25,-1 25,-24-25,0 0,-24 1,-1-1,0 0,-25 0,1 0,24 1,-25-1,26 0,24 25,0-50,24 26,-24-1,50-25</inkml:trace>
  <inkml:trace contextRef="#ctx0" brushRef="#br0" timeOffset="6949.3975">12700 13667,'25'-49,"0"-1,-1 1,1 24,-25 25,0 0,0 49,0 1,0 24,0 1,0 24,25 0,-25 0,25 1,-25-1,25-50,-25 1,0-25,0-25,0 0,-25-25,0-25,-25 1,26-26,-26 1,0 24,26 1,-1-1,25 25,25 1,24-1,1 25,24-25,-24 25,24 0,1-25,-1 0</inkml:trace>
  <inkml:trace contextRef="#ctx0" brushRef="#br0" timeOffset="7361.421">13444 13097,'0'25,"25"24,0 26,0-1,-25 25,24 25,-24 0,25 0,-50 25,25-25,-24-25,-1 1,0-1,0-25,-24-24,49 0,-25-50,25 0</inkml:trace>
  <inkml:trace contextRef="#ctx0" brushRef="#br0" timeOffset="8077.462">13965 14287,'0'0,"-25"0,0 0,25 0,-24 0,24 25,0-25,0 0,0 0,0 0,24-25,-24 25,25-24,-25 24,0 0,0 0,-25 0,1 24,24 1,-25 0,0 0,25 0,0-25,25 25,0-25,-25-25,24 25,1-25,0 25,-25-25,0 25,0 0,0 0,0 0,0 0,-25 0,25 0,0 25,0-25,0 0,0 0,0 0,0 0,25 0,-25 0,0 0,0 0,0 0,0 25,-25-25,25 25,-25-25,25 0,0 24,0-24,0 0,0 0,0 0,0 0,0 0,0 0,0 0,0 0,0 0,0 0,0 0,-24 25,24-25,0 0,0 0,0 0,0 0,0 0,0 0,0 0,0 0,-25-25</inkml:trace>
  <inkml:trace contextRef="#ctx0" brushRef="#br0" timeOffset="20637.1804">8260 13419,'0'0,"0"0,-25 0,25 0,-25 0,25 25,-24-25,-1 0,25 0,-25 0,25 0,-25 0,25 25,-25 0,25 0,0 24,-24-24,24 49,-25 1,25-1,-25 1,25-1,0 0,-25 1,50-1,-25-24,0-1,25 1,0 0,-1-25,26-25,-25 24,0-24,24 25,-24-25,0 0,0 0,-25-25,24 25,-24-24,25-1</inkml:trace>
  <inkml:trace contextRef="#ctx0" brushRef="#br0" timeOffset="21403.2242">8558 13444,'0'0,"0"0,0 0,0 0,0 0,0 0,0 0,0 0,24 0,-24 0,25 25,-25-25,0 0,25 25,0-25,-25 25,25-1,-25 1,24 0,-24 0,0 24,25 1,-25 0,0-26,0 51,0-26,0 1,0 0,0-1,0 1,-25-1,25-24,0 25,0-25,0-1,0 1,0 0,0-25,0 25,0-25,0 0,0 0,0 0,0 0,0 0,0 0,-24 0,24-25,-25 25,25 0,-25 0,0-25,25 25,0 0,-25 0,25 0,0 0,0 0,0 0,0 0,0-25</inkml:trace>
  <inkml:trace contextRef="#ctx0" brushRef="#br0" timeOffset="22148.2668">9798 14585,'0'0,"0"25,0-25,0 0,-25 0,25 0,0 25,0-25,0 25,0-1,0 1,-25 0,25 25,0-1,0 1,0-25,0 24,0-24,-25 0,25 24,0-49,0 0,0 0,0 0,-24-24</inkml:trace>
  <inkml:trace contextRef="#ctx0" brushRef="#br0" timeOffset="22530.2886">9723 14560,'0'0,"0"0,-24 25,24-25,-25 25,0 0,25 0,-25-1,25-24,0 25,0-25,0 0,25-25,0 1,0-1,-25 0,49 0,-49 25,25-25,-25 25,25 0,-25 0,0 0,25 25,-25-25,0 25,24 0,-24 0,25-25,-25 24,0 1,0-25,25 25,-25-25,25 0,-25 0,0-25</inkml:trace>
  <inkml:trace contextRef="#ctx0" brushRef="#br0" timeOffset="24293.3894">9624 14089,'0'0,"0"0,-25 0,25 0,0 25,0-25,0 0,0 0,0 0,0 25,25-50,-25 25,25 0,25 0,-1 0,26-25,-26 25,26 0,-26 0,26 0,-26 0,1 0,-25 0,0 0,-25 0,0 0,0 25,0-25,0 25,0-25,-25 0,25 0,0 0,0 0,0-25,0 25</inkml:trace>
  <inkml:trace contextRef="#ctx0" brushRef="#br0" timeOffset="25988.4864">5854 15329,'0'0,"0"-25,0 25,0-24,-25 24,0 0,0 0,-24 0,24 0,0 0,0 24,1-24,-1 25,25 0,0 25,0-1,0 26,0-26,0 51,0-1,0 0,0 0,0 0,0-24,0-1,0-24,49-25,-24 24,0-49,0 0,24 0,-24-25,0 25,0-24,0-26,-25 25</inkml:trace>
  <inkml:trace contextRef="#ctx0" brushRef="#br0" timeOffset="26239.5008">6003 15553,'0'24,"0"1,0 25,0-1,0 1,0 24,-25-24,25-25,0 24,-25-49,25 0</inkml:trace>
  <inkml:trace contextRef="#ctx0" brushRef="#br0" timeOffset="26851.5358">5978 15429,'25'-75,"-25"25,25 1,-1 24,1 0,0 25,0 25,-25-25,0 50,25-1,-50 1,25 24,0-24,-25 24,0 1,25-26,0 1,0 0,0-26,25 1,0-25,0 0,-1 0,26 0,-50 0,25 0,0 0,-25 0,0 25,0 0,0-25,0 25,24-1,-24-24,25 0,0 0,-25-24,25-1,-25 25,25 0,-25-25,0 0,-25 25,25-25,-25 25,25 0,0 25,0 0,0 0,25-25,0 49,-1-24,1-25,0 25,0-25,24 0,-24 0,0 0,0-25,-25 25,25-25,-25 1,-25-1,0 0,0 0,0 0,1 1,-1-1,0 0,0 25,25-25,0 0</inkml:trace>
  <inkml:trace contextRef="#ctx0" brushRef="#br0" timeOffset="27164.5537">6796 15280,'0'0,"0"0,-24 0,24 24,-25 26,25 25,-25-1,25 0,0 26,25-26,-25 25,25-49,-25-1,0-49,24 25,-24-50,-24-24,24 24,-25-25,0 1,0-26,25 51,-25-26,1 25,24 0,24 25,1 0,-25 0,25 0,25-24,-1 24</inkml:trace>
  <inkml:trace contextRef="#ctx0" brushRef="#br0" timeOffset="27504.5731">7293 16049,'0'49,"0"1,-25 24,25-24,-25 24</inkml:trace>
  <inkml:trace contextRef="#ctx0" brushRef="#br0" timeOffset="28371.6227">7913 15354,'-25'0,"25"-25,0 25,0 0,0 0,0 0,25 25,-50 0,25 0,0 24,0 1,-25 24,25-24,0 24,-25 1,0-26,25 1,-24-25,24 24,0-49,24 25,-24-25,25 0,0 0,25-25,-26 25,1-24,25 24,-25 0,0 0,-1-25,26 25</inkml:trace>
  <inkml:trace contextRef="#ctx0" brushRef="#br0" timeOffset="28551.633">8483 16098,'0'25,"0"25,0-1,0-24,-25 25,25 24,-24-49,-1 25</inkml:trace>
  <inkml:trace contextRef="#ctx0" brushRef="#br0" timeOffset="30019.717">9004 16098,'0'0,"0"0,0 0,0 0,25 0,-25 0,50 0,-26 0,26 25,0-25,-1 0,1 0,24 25,-24-25,-25 0,24 0,-24 0,-25 0,0 0,0 0,-25 0,25-25,0 0,0 0</inkml:trace>
  <inkml:trace contextRef="#ctx0" brushRef="#br0" timeOffset="30640.7525">9947 15255,'0'0,"0"0,0 0,0 0,0 0,0 0,0 25,24-25,1 0,-25 0,25 0,0 0,0 0,0 24,-1-24,1 50,0-25,-25 25,25 24,-25 0,0 26,25-1,-25 0,0 0,0-24,0-1,0 0,0-24,-25 0,25-1,-25-24,0-25,0 0,1 0,-26 0,25 0,0-50,25 50,-25-49,25 24,25 0</inkml:trace>
  <inkml:trace contextRef="#ctx0" brushRef="#br0" timeOffset="30831.7634">10616 16197,'0'50,"25"24,-50-24,25 0,0 24,-24-24,-1 24,25-24,0-25,-25-1</inkml:trace>
  <inkml:trace contextRef="#ctx0" brushRef="#br0" timeOffset="32941.8841">11435 16173,'0'0,"0"24,0-24,0 0,0 0,0 25,0-25,0 0,0 0,0 0,0 0,25 0,-25-25,0-24,25 24,-25-25,24 1,1-26,-25 1,25-25,0 49,-25-24,25-1,-25 26,0 24,24 0,-24 25,0 25,0 25,0-26,25 26,-25 24,0-24,25 0,0-26,0 1,-1-25,1-25,25 1,-25-26,-1 25,26-24,-25-26,0 26,-1-26,1 26,-25 24,25 0,-25 0,0 50,25 0,-25 24,0 26,0-26,25 51,-25-26,24 0,-24 1,0-26,25-24,-25 25,0-25,25-25,-25 0,0 0,25-25</inkml:trace>
  <inkml:trace contextRef="#ctx0" brushRef="#br0" timeOffset="33265.9027">12675 15032,'0'24,"0"26,25 0,25 24,-26 0,1 26,25 24,-25 25,-1-25,1 49,-25-24,0 0,-25 0,1-25,24-25,-25 0,25-24,-25-26,0-49</inkml:trace>
  <inkml:trace contextRef="#ctx0" brushRef="#br0" timeOffset="33628.9232">13667 15429,'0'24,"-24"1,24 0,-25-25,25 25,0-25,0 0,0 0,25 0,-25-25,24 25,-24 0,0 0,0 0,0 0,0 0,0 25,0-25,-24 0,24 0,0 0,0 0,0-25,0 25,24 25</inkml:trace>
  <inkml:trace contextRef="#ctx0" brushRef="#br0" timeOffset="33929.9407">13667 16098,'0'0,"25"-25,-25 25,0-24,0-1,25 25,-25 0,0 0,0 0,0 0,0 0,0 0,0 0,0 25,0-25,0 0,0 0,0 0,0 0,0-25,0 25,0-25,0 0,25 0</inkml:trace>
  <inkml:trace contextRef="#ctx0" brushRef="#br0" timeOffset="34266.9599">13965 15726,'-25'25,"0"-25,25 0,0 25,25-25,0 0,25 0,24 25,-24-25,24 0,-24 0,-1 0,1 0,0 0,-26 0,-24 0,25 0,-25 0,0 0,0 0,25 24,-25-24,0 25,0-25,0 0</inkml:trace>
  <inkml:trace contextRef="#ctx0" brushRef="#br0" timeOffset="56065.2067">15553 15032,'24'-75,"1"1,-25 49,0-25,25 26,-25 24,-25 0,25 49,-25 1,25 49,-24 0,-1 25,-25 0,25 25,1 0,-1-25,0 25,0-50,25-25,0 26,0-51,0-49,25 0</inkml:trace>
  <inkml:trace contextRef="#ctx0" brushRef="#br0" timeOffset="56405.2262">15131 15776,'-25'49,"25"26,0-50,0 24,25 1,24-1,1 1,0 0,-26-1,26-24,0 25,-25-50,-1 0,1 0,-25-25,0 0,-25-25,25-24,-24 24,-1-24,25-25,0 49,0-24,0 24,25 25,-1 1,26-1,-25 25,24 0,1 25,-25-1,24-24</inkml:trace>
  <inkml:trace contextRef="#ctx0" brushRef="#br0" timeOffset="56693.2426">15776 16024,'25'25,"24"-25,1 0,-1-25,1 0,0-25,-1 1,1 24,-1-25,-49 1,0 24,0 0,-24 0,-1 25,-25 50,-24-25,24 49,1-24,24 24,0 25,25-49,0 24,25-49,0 0,24-25</inkml:trace>
  <inkml:trace contextRef="#ctx0" brushRef="#br0" timeOffset="57016.2608">16247 16049,'25'24,"-25"1,25 0,24-25,-24 0,25-25,-1 0,1 25,-25-49,0 24,24-25,-49 26,0-1,0 0,-49 25,24-25,-25 50,1 0,-1-25,0 49,25 1,-24 0,49-1,0 26,0-26,0-24,25 25,24-26,-24 1</inkml:trace>
  <inkml:trace contextRef="#ctx0" brushRef="#br0" timeOffset="57383.2821">16718 16272,'25'-25,"-25"0,25-24,-25-1,25 0,-25 26,0-26,25 25,-25 0,24 50,-24 0,0 25,25-26,0 26,-25 0,25-1,0-24,-1-25,1 0,0 0,0-25,0 0,24-24,-24-1,-25 25,25-24,0 24,-25 0,0 50,24 0,-24 24,0 1,25 24,-25-24,0 24,25-24,-25-25,25 0,0-25</inkml:trace>
  <inkml:trace contextRef="#ctx0" brushRef="#br0" timeOffset="57514.2896">17611 16123,'0'25,"0"24,25-24,-25 0,0 0,0 0,25-25,-25 0</inkml:trace>
  <inkml:trace contextRef="#ctx0" brushRef="#br0" timeOffset="57671.2986">17636 15429,'0'0,"0"24,0 1,0 25,25-1,-25 1</inkml:trace>
  <inkml:trace contextRef="#ctx0" brushRef="#br0" timeOffset="57927.3132">17735 16222,'25'0,"-25"-25,0 1,25-26,0 0,-25 26,25-26,-25 50,24-25,1 50,0 0,0 24,0-24,-1 25,1-1,0-24,0-25,0 0,-1-25,1-24,0-1,-25 1,25-26,0-24</inkml:trace>
  <inkml:trace contextRef="#ctx0" brushRef="#br0" timeOffset="58160.3266">18703 14932,'0'-24,"0"48,-25 26,0 24,-24 26,-1 48,0 26,1 0,-1 24,25 1,0-26,25 1,0-25,50-50,0-49,24-26,1-24</inkml:trace>
  <inkml:trace contextRef="#ctx0" brushRef="#br0" timeOffset="58604.352">23292 14858,'49'0,"1"0,24 50,-24 24,-1 25,1 50,-25 25,0 49,-1 0,-48-24,-1-1,25 1,-50-26,25-49,1 0,-1-74</inkml:trace>
  <inkml:trace contextRef="#ctx0" brushRef="#br0" timeOffset="60875.4819">19397 15404,'0'0,"0"0,0 0,0 0,0 0,0 0,0 0,0 0,0 0,0 0,0 0,0 0,0 0,0 0,0 0,0 0,0 0,0 25,-25 24,25 1,0-1,-24 26,24-1,-25 1,0-1,0 0,0 1,25-26,-24 1,-1 0,25-26,0 1,0-25,0 0,0 0,0 0,0 0,0 0,0 0,0 0,0 0,0 0,0 0,0 0,0 0,0 0,0 0,25 0,-1 0,1 0,0 0,0 0,24 0,26 25,-26-25,26 0,-25 0,-1 0,26 0,-26 25,-24-25,0 0,0 0,-25 0,0 0,0 0,0 0,0 0,0 0,0 0,0 0,24-25,-24 25</inkml:trace>
  <inkml:trace contextRef="#ctx0" brushRef="#br0" timeOffset="61373.5103">20489 16173,'24'0,"-24"24,0 1,0 0,0 25,0-1,0 26,-24-1,24-24,0 49,-25-49,25-1,0-24,25-25</inkml:trace>
  <inkml:trace contextRef="#ctx0" brushRef="#br0" timeOffset="67115.8388">21059 16297,'0'0,"0"0,0 0,0-25,0 0,0 0,0 0,0 1,25-26,-25 25,0-24,0-1,25-24,-25 24,0-24,25-1,-25 1,24-1,-24 1,0 0,25 24,-25 0,0 25,25 1,-25 24,0 24,25 26,-25 0,25 24,-25 1,24-1,-24 0,25-24,0 24,0-24,0-25,-1 0,1-1,0-24,0-24,0-1,-1 0,1-25,25 1,-25-1,24-49,-24 49,25-49,-25 25,-1-1,26 26,-25-1,0 0,-25 50,24-24,1 48,0 26,-25-25,25 74,0-24,-25 24,49 0,-49 0,50-24,-25 24,-25-25,49-24,-49-1,25-24,0 0,-25 0,0-25,0 0,0 0,0 0,0 0,0 0,0 0,0-25</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15:53.260"/>
    </inkml:context>
    <inkml:brush xml:id="br0">
      <inkml:brushProperty name="width" value="0.05292" units="cm"/>
      <inkml:brushProperty name="height" value="0.05292" units="cm"/>
    </inkml:brush>
  </inkml:definitions>
  <inkml:trace contextRef="#ctx0" brushRef="#br0">13742 13593,'25'0,"-25"0,0 0,0 0,0-25,0 25,-25 0,25-25,-25 25,25 0,-25 0,0 0,-24 0,24 0,0 0,0 0,1 0,-1 0,0 0,0 0,25 0,-25 0,1 0,24 0,0 25,0 0,0 25,-25-1,25 26,-25-26,0 50,25-24,-25 24,1-25,-1 26,0-26,0 1,0-1,25-24,0-1,0 1,0-1,25-24,0 0,0 0,0 0,24-25,1 24,-1-24,26 0,-26 0,1 0,0 0,-1 0,-24 0,0 0,0 0,-1 0,-24 0,0 0,0 0,0 0,0 0,0 0</inkml:trace>
  <inkml:trace contextRef="#ctx0" brushRef="#br0" timeOffset="2132.122">14015 13940,'0'0,"0"0,0 25,0-25,0 0,0 0,0 25,-25 0,25-1,0 26,0-25,0 24,0 26,-25-26,25 26,25-1,-25-24,0 24,0-49,0 25,25-1,-25-24,0 0,0-25,0 0,0 0,0 0</inkml:trace>
  <inkml:trace contextRef="#ctx0" brushRef="#br0" timeOffset="2514.1438">13742 13940,'0'-49,"0"-1,0 25,0-24,25 24,-1 0,26 0,0 0,-26 1,51 24,-1 0,-24 0,24 24,-24 1,24 25,-24-1,-25 1,24 0,-49-1,25-24,-50 25,25-26,-49 26,24-25,-25 0,-24 24,24-24,1 0,-1 0,25-1,-24-24,49 25,0 0,0 0</inkml:trace>
  <inkml:trace contextRef="#ctx0" brushRef="#br0" timeOffset="2760.1579">14536 14635,'0'25,"24"-1,-24 1,0 0,0 25,0-26,0 26,-24-25,24 24,0 1,-25-25,0 0,25-1,0-24,0 0,0 0</inkml:trace>
  <inkml:trace contextRef="#ctx0" brushRef="#br0" timeOffset="3092.1769">14808 13742,'0'0,"25"25,-25-25,0 49,0-24,0 49,0-24,0 49,0-49,0 49,0-49,25 24,-25 1,0-51,0 26,0-25,25 0,-25-1,0-24,0 0</inkml:trace>
  <inkml:trace contextRef="#ctx0" brushRef="#br0" timeOffset="3478.199">15180 13717,'25'-25,"0"25,0 0,-25 0,25 25,-50 0,0 0,0-1,0 1,-24 25,24-25,-25 24,26-49,-1 50,0-25,25-1,0 1,25 0,-25 0,25 0,-1-1,-24 1,25 0,0 0,0 0,0-25,-1 0,-24 24,50-24,-25 0,0-24,-1 24,26 0,-25-25</inkml:trace>
  <inkml:trace contextRef="#ctx0" brushRef="#br0" timeOffset="4138.2366">15577 13395,'25'0,"0"-25,25 0,-26 25,26-25,0 25,-1 0,1 0,-1 0,1 0,-25 50,0-25,-1 24,1 1,-25 49,25-25,-25 26,25-1,-25 0,25 0,-1 0,-24 1,25-26,-25-24,25-1,-25 1,0 0,0-26,-25 1,0 0,1 0,-26 0,0-25,1 24,-1-24,1 25,24-25,-25 25,25-25,1 0,-1 0</inkml:trace>
  <inkml:trace contextRef="#ctx0" brushRef="#br0" timeOffset="13086.7486">10170 14461,'0'0,"0"0,0-25,0 1,25-1,-25-25,25 0,-25 1,0-26,24 1,1 24,-25-24,0 49,25-24,-25-1,0 50,0 0,25 0,-25 25,0 24,25-24,-25 25,0-1,0 1,24-25,-24 24,0-24,25-25,-25 0,0 0,25 0,0-25,-25 1,25-1,-1 0,-24 25,25 0,-25 0,25 0,0 50,-25-26,0 26,25 0,-1-26,-24 26,0 0,0-25,25-25,0 0,-25 0,0 0</inkml:trace>
  <inkml:trace contextRef="#ctx0" brushRef="#br0" timeOffset="13408.767">10765 14213,'50'25,"-25"-25,24 0,-24 0,25-25,-26 0,1-24,-25 24,0 0,0-25,0 26,-25-26,25 50,-24-25,-1 25,0 25,0-25,0 50,25-1,-24-24,24 25,24-1,-24 1,0-1,0-24,25 0</inkml:trace>
  <inkml:trace contextRef="#ctx0" brushRef="#br0" timeOffset="13863.793">10988 14412,'0'0,"25"-25,-25 25,0-25,25 25,-25-50,0 25,0 1,25-26,-25 25,25-24,-25 24,0 25,0 0,0 0,0 0,0 25,0-1,0 1,24 0,-24 0,25-25,-25 0,25-25,-25 25,25-50,0 26,0-1,-25 0,24 25,-24-25,25 25,-25 0,0 0,25 25,-25 0,0 24,0-24,0 25,25-25,-25-1,0-24,0 25,0-25,0 0,25 0,-25-25,0 25,0-24,24 24</inkml:trace>
  <inkml:trace contextRef="#ctx0" brushRef="#br0" timeOffset="14598.835">11584 13692,'0'-74,"0"-1,0 1,0 24,-25-24,25 24,-25 26,25-1,0 25,-25 0,25 25,0 24,-24 26,24-1,0 50,0-25,0 0,0 25,0-24,0-26,24 0,-24-24,25 0,-25-26,25 1,-25-25,0 0,0 0,0-25,0 25,0-24,25-1,-25 0,0 0,25 0,-1 1,1-1,0 0,0 0,0 0,-25 1,24 24,-24-25,0 25,-24 0,-1 0,25 0,0 25,0 24,0-24,0 0,25 24,-1 1,-24-25,25 0,0-1,0 1,-25 0,25 0,-25-25,0-25,24 25,-24-25,0 0,0-24,0 24,0-25,25 1,0 24,-25-25,25 26,24-1,-24 25,0-25,0 25,24 0,-24 0</inkml:trace>
  <inkml:trace contextRef="#ctx0" brushRef="#br0" timeOffset="14979.8564">12700 13320,'0'0,"0"25,-25 0,25 24,-25 1,1 49,-1 25,0 0,25 0,-25 25,25-25,25 0,-25 0,25-25,0-24,-1-26,1 1,0-25,-25 0,50-25</inkml:trace>
  <inkml:trace contextRef="#ctx0" brushRef="#br0" timeOffset="15367.879">16619 14436,'25'25,"0"0,-25 0,49 24,-49 1,25 24,-25-24,0 24,0 1,0-1,0-24,0-1,0-24,0-25</inkml:trace>
  <inkml:trace contextRef="#ctx0" brushRef="#br0" timeOffset="16114.9218">17611 13667,'0'-24,"0"-1,0 0,0 0,-24 0,24 1,-50 24,25 24,-25 1,26 25,-26-1,25 26,-24-1,49 25,-25-24,25-1,0 1,25-1,24-24,-24-1,25 1,-1-25,1 0,24-25,-24 0,0 0,-1-25</inkml:trace>
  <inkml:trace contextRef="#ctx0" brushRef="#br0" timeOffset="16412.9388">17611 13990,'0'0,"25"0,0 0,25 25,-1-25,1 24,-1 1,1 0,0 0,-26 24,1 1,-25 0,0 24,-25-24,1-1,-1 26,0-26,-25 1,26 0,-1-1,25-24,-25 0,25 0,0-25,0 0</inkml:trace>
  <inkml:trace contextRef="#ctx0" brushRef="#br0" timeOffset="16759.9586">18207 14387,'0'0,"0"0,0-25,0 0,0 0,0 0,0-24,0-1,0 1,0-1,24 0,-24 1,25-1,0 25,25 25</inkml:trace>
  <inkml:trace contextRef="#ctx0" brushRef="#br0" timeOffset="17091.9776">18455 14312,'0'25,"0"0,0 0,24-25,1-25,0 0,-25 0,50-24,-25 24,-1 0,26-25,-25 26,0 24,-1-25,26 50,-25-1,0 1,-1 0,1 0,-25 0,25-25,-25 0,0 0,-25 24,25-24,-49 0,24 0,-25-24,25 24,-24 0,24 0,25 0,-25 24</inkml:trace>
  <inkml:trace contextRef="#ctx0" brushRef="#br0" timeOffset="17689.0118">19000 15205,'0'25,"0"-25,-24-50,24 26,-25-51,0-24,25 0,0-25,0 25,0-25,0 24,25 26,0-1,-1 51,26-1,-25 25,0 0,-1 25,-24-25,25 24,-25 1,0 0,-25-25,25 25,0-25,0-25,0 0,0-24,0-1,25-24,0-1,0-24,0 0,-1 0,1 24,0-24,0 49,-25 1,25 24,-25 25,0 50,0-1,0 26,-25-1,25 25,0 0,-25 1,25-26,-25 0,25-24,0 0,25-50,0 0,-25 0,25 0,-1 0,26 0,-50 0,25 0,0 24,-1 1,1 0,0 0,-25 0,25-25,-25 0</inkml:trace>
  <inkml:trace contextRef="#ctx0" brushRef="#br0" timeOffset="17986.0288">19869 13221,'0'-50,"24"1,-24 49,25 24,0 26,-25 0,25 49,-25 25,0 25,0 0,0 24,0-24,0 0,0-25,0-25,-25 0,25-49,0 0,0-26,0 1,0-25,0 0,0 0,0 0,-25 0</inkml:trace>
  <inkml:trace contextRef="#ctx0" brushRef="#br0" timeOffset="24302.39">20563 14709,'0'0,"0"0,0 0,0 0,0 0,0 0,25 25,-25-25,25 0,-25 0</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17:04.576"/>
    </inkml:context>
    <inkml:brush xml:id="br0">
      <inkml:brushProperty name="width" value="0.05292" units="cm"/>
      <inkml:brushProperty name="height" value="0.05292" units="cm"/>
    </inkml:brush>
  </inkml:definitions>
  <inkml:trace contextRef="#ctx0" brushRef="#br0">9451 3994,'-25'-50,"25"25,-25 0,0-24,0 24,-24 0,24 0,0 1,-24 24,-1-25,0 25,1-25,-1 25,0 0,1 25,-1-25,1 25,-1-1,25 26,0 24,-24-24,49 49,-50 0,50 1,-25 24,1 24,24 1,0 0,-25 0,25 25,25-26,-25 26,24 0,1-26,0 1,0 0,24-25,1-25,0 1,-1-26,26-24,-1-50,1 0,-1-25,0-25,1-49,-26 0,26-50,-26 0,1-49,0-1,-1-24,-24-25,25 0,-50 0,0 25,0-1,-50 26,25 24,-24 50,-1 0,-24 25,-1 25</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20:34.101"/>
    </inkml:context>
    <inkml:brush xml:id="br0">
      <inkml:brushProperty name="width" value="0.05292" units="cm"/>
      <inkml:brushProperty name="height" value="0.05292" units="cm"/>
    </inkml:brush>
  </inkml:definitions>
  <inkml:trace contextRef="#ctx0" brushRef="#br0">8533 5457,'0'0,"0"0,0 25,0-25,0 0,0 0,25 0,-25 0,0 0,0 0,0 0,0 25,0-1,0-24,0 25,0-25,0 25,0-25,0 25,0-25,0 0,0 25,24-25,1 0,-25 0,25 0,0 0,0-25,-1 25,1 0,25 0,-25 0,-1 0,26 0,0 0,-26 0,26 0,0 0,-1 0,-24-25,25 25,-25 0,-1 0,1-25,0 25,0 0,0 0,-25 0,24-25,-24 25,0 0,0 0,0 0,0 0,0 0,0 0,0 0,0 0,0 0,25 0</inkml:trace>
  <inkml:trace contextRef="#ctx0" brushRef="#br0" timeOffset="5093.2913">7640 6176,'0'0,"0"0,0 0,-25 0,25 0,0 0,-25 0,25 0,-25 0,1 0,-1 0,0 0,25 0,-50 0,26 0,-1 0,0 0,25 0,-25 0,25 0,0 0,-25 0,25 25,0-25,0 25,0 25,-24-1,24 26,-25-1,25 0,-50 26,50-1,-49 0,49 0,-25 1,0-26,25 0,0-24,0 0,0-1,25-24,0 0,24 0,-24-25,0 24,0-24,24 0,-24 25,0-25,0 0,-1 0,1 25,-25-25,25-25,0 25</inkml:trace>
  <inkml:trace contextRef="#ctx0" brushRef="#br0" timeOffset="6178.3534">11584 6276,'0'0,"0"0,25 0,-25 0,0-25,0 25,0-25,24 25,1 0,0 0,0-25,0 25,-1 0,1 25,25 0,-50 0,25 24,-1-24,-24 49,25 1,-25-1,0 1,0-1,0 0,0 1,25-1,-25 1,0-26,0 26,0-26,0-24,0 0,0 0,0 0,0-25,0 0,0 0,0 0,-25 0,25 0,-25 0,1 0,-1-25,0 25,0 0,-24 25,24-25,-25 24,25-24,1 25,-1-25,25 0,-25 25,25-25,0 0,0 0,0 0,25 0</inkml:trace>
  <inkml:trace contextRef="#ctx0" brushRef="#br0" timeOffset="6949.3975">10170 6251,'-25'-50,"25"25,-25 1,1-26,24 25,0 0,-25 25,0 0,25 0,0 25,0 0,0 25,0-1,0 50,0-24,25 49,-25-25,0 0,0 25,25-24,-25 24,0-25,0-25,24 1,-24-1,0-24,25 24,-25-49,0 0,0-1,0 1,0-25,0 0,25-25,-50 1,50-1,-25-25,0 1,0-1,25 0</inkml:trace>
  <inkml:trace contextRef="#ctx0" brushRef="#br0" timeOffset="7227.4134">10443 6524,'0'0,"0"24,0 1,0 25,0-1,0 26,-25-26,25 26,0-1,0 1,25-1,-25-24,0-1,0 1,0 0,0-26,25 1,-25-25,0 0,0 0,-25-25,25 1</inkml:trace>
  <inkml:trace contextRef="#ctx0" brushRef="#br0" timeOffset="7826.4476">10244 6648,'0'-50,"25"0,0 1,25-1,-1-24,1 49,24-25,-24 1,24-1,-24 50,-1-25,1 1,0 24,-26 0,1 24,0 1,-25 25,0-1,0 1,-25 0,0-1,1 26,-26-26,0 1,1-1,-1-24,1 0,-1 0,0 0,26-1,-1-24,25 25,0-25,0 0,25 0,-1 25,26 0,0-25,-1 25,1 0,-1 24,26-24,-26 0,1 0,0 24,-1-24,-24 0,25-25,-50 25,24-1,1-24,-25 0,0 0,25 0,-25 0,0 0,0 0,0 0,0 0,0 0,0 0,0-24,25-1,-25 0</inkml:trace>
  <inkml:trace contextRef="#ctx0" brushRef="#br0" timeOffset="9404.5379">7863 7590,'0'0,"0"0,0 0,0 0,0 25,0-25,0 25,0 0,-25-25,25 24,0 26,0-25,0 24,-25-24,25 25,0-25,0-1,0 1,25 0,-25-25,25 0,0 0,24 0,1-25,0 25,-1-25,26 1,-1-1,1 25,-1 0,25 0,-24 0,24 0,-25 25,1-25,-1 0,0 24,-24-24,25 0,-26 0,1-24,-1 24,-24-25,0 0,0 0,0 0,-1 1,1-1,-25 0,25 0,-25 0,0 1,25 24,-25 0,0 0,0 0,0 0,0 0,0 0,0 0,0 0,0 0</inkml:trace>
  <inkml:trace contextRef="#ctx0" brushRef="#br0" timeOffset="17344.9921">8086 6424,'0'0,"0"0,0 0,0 0,0 0,0 0,0 0,0-24,0 24,0 0,-24 0,-1 0,25 0,-25 0,0 0,25 0,-25 0,0 0,25 0,0 0,0 0,-24 0,24 0,0 0,0 24,-25 1,25 0,-25 0,25 0,-25 24,0 1,25-1,-24 1,24 0,0-1,0 1,-25 0,25-1,0-24,25 0,-25 0,0-1,0-24,24 25,-24 0,0-25,0 0,25 25,-25-25,25 0,-25 25,0-25,25 0,-25 24,0-24,25 0,-25 0,0 0,24 0,-24-24,25 24,0-25</inkml:trace>
  <inkml:trace contextRef="#ctx0" brushRef="#br0" timeOffset="17701.0124">8111 6821,'-25'-25,"25"25,0-24,0 24,0-25,0 25,0 0,0 0,0 0,0 25,0-25,25 24,0 1,-25 0,25 0,24 0,-24 0,0 24,25-24,-26 0,1 0,0-25,-25 0,25 0,-25 24,0-24,25-24,-25 24,0 0,0-25,0 0</inkml:trace>
  <inkml:trace contextRef="#ctx0" brushRef="#br0" timeOffset="17981.0285">8384 6648,'0'0,"0"-25,0 25,0 0,0 0,0 25,-25-1,25 1,0 0,-25 25,1-1,-1 1,0 0,25-1,-25 1,0-25,25 24,-24-24,24 0,0-25,0 0,-25 25,25-25,25 0,-25-25</inkml:trace>
  <inkml:trace contextRef="#ctx0" brushRef="#br0" timeOffset="18377.0511">8607 6995,'0'25,"0"-25,0 25,0-1,0 1,-25 25,25-25,0-1,0 26,0-25,-24 0,24-1,0-24</inkml:trace>
  <inkml:trace contextRef="#ctx0" brushRef="#br0" timeOffset="18982.0857">8830 6623,'-24'0,"24"0,0 0,0 0,0 0,0 0,0 0,0 0,0 0,0 25,0-25,24 24,-24 1,25 0,-25 0,25 0,0 24,0-24,-1 0,-24 0,25 0,0-25,-25 24,0-24,0 0,0 0,25-24</inkml:trace>
  <inkml:trace contextRef="#ctx0" brushRef="#br0" timeOffset="19381.1086">9128 6672,'0'0,"0"0,0 0,0 0,0 25,0-25,0 25,-25 0,25 24,-24 1,-1-25,0 25,25-1,-25 1,0-25,25 24,-25-24,25 0,-24 0,24-1,-25-24,25 25,0-25,0 25,0-25,0 0,0 0,0 25,0-25,0 0,0 0,0 0,0-25,25 0,-25 25</inkml:trace>
  <inkml:trace contextRef="#ctx0" brushRef="#br0" timeOffset="19945.1408">9227 6548,'-24'-24,"24"24,0 0,24 0,-24-25,25 25,-25 0,25 0,0 0,0 0,-1 25,1-25,0 24,0 1,-25 25,0-1,0 1,0 24,-25-24,25 25,0-26,0 26,0-26,0 1,0-25,0-1,0 1,0 0,0 0,0-25,-25 0,0 0,1 25,-1-25,0 0,0 0,25 0,-25-25,25 50,-24-50,24 25,0 0,0 0,0 0,0 0</inkml:trace>
  <inkml:trace contextRef="#ctx0" brushRef="#br0" timeOffset="28714.6424">7516 6003,'0'0,"0"0,0 0,-25-25,25 25,25-50,0 50,-1-24,1-1,25 25,-1 0,1-25,0 25,24 0,-24 0,24 25,-24-25,24 25,-24-25,24 24,1-24,-1 0,-24 0,24 0,-24-24,24-1,-24 25,-1-25,-24 0,0 0,24 0,-49 1,25-1,-25 0,25 25,0 0,-25 0,0 0,25 0,-1 25,-24 0,25-25,0 24,0-24,25 25,-26-25,26 0,0 0,-1 0,1 0,-1-25,1 25,24 0,-24-24,24 24,-24 0,0 0,24 0,-24 24,24-24,-24 0,24 0,-24 0,24 0,1 0,-1 0,0 0,1 0,24 25,0-25,0 0,1 25,-26-25,25 25,-24-25,-1 25,1-25,-1 25,-24-1,-1 1,-24-25,25 25,-26 0,1 0,-25-25,25 24,-25 1,25 0,-25-25,0 0,0 0,0 25,0-25,0 0,0 25,0-25,0 0,0 0,0 0,0 0,0 0,0 0,25 0,-25 0</inkml:trace>
  <inkml:trace contextRef="#ctx0" brushRef="#br0" timeOffset="32229.8435">7937 10145,'0'0,"0"0,0 0,0 0,0 0,0 0,0 0,0-25,0 25,0-24,0 24,0 0,0-25,25 25,0-25,-25 0,50 0,-1 0,1 1,24-26,1 0,24 1,25-26,25 1,-25 0,49-1,26 1,49-25,-25-1,0 1,50 0,-25 0,50-1,-25 1,25 0,-1 0,26 24,-1 1,25 0,-24 24,24 0,0 26,1-1,-51 25,26-25,-1 25,-24 0,-25 25,24-25,-49 25,0-1,-24 1,-26 0,-24 25,-1-26,-49 1,0 0,-24 0,-26 0,-24-1,-1-24,-24 25,0-25,-25 0,0 0,0 25,0-25,0 0,0 0,0-25,0 25,0-25,-25 1,0-1,0-25,1 25,-1-24,-25-26,-24 26,24-1,-24-24,-1 24,1 25,24 0,-24 1,24-1,1 25,24 0,0 0,25 0,0 25,50-1,-1 1,1 25,24-25,-24 24,49 1,-24 0,-1-1,25 1,-24-1,-26-24,1 25,-25-1,0 1,-25-25,0 49,-50-24,0-25,1 49,-26-24,-24-1,25 1,-1-1,-24 1,25-25,24 0,0 0,1-1,-1-24,25-24,25-1,-24-25,24 25,0-49,0-25</inkml:trace>
  <inkml:trace contextRef="#ctx0" brushRef="#br0" timeOffset="32713.8711">14932 7218,'0'0,"0"25,0 0,0 0,0 24,25 1,-25 24,0 1,0 49,0-25,0 0,0 25,25-25,-50 1,25-1,0-25,0-24,0-25</inkml:trace>
  <inkml:trace contextRef="#ctx0" brushRef="#br0" timeOffset="32969.8858">14709 7590,'0'-99,"25"-25,0 50,24-1,1 50,0-24,24 49,0 0,-24 0,24 25,-24-1,-25 26,0-25,-25 24,0-24,-25 0,0 0,-25 24,1-49,24 0,0 0,0-24,1-1</inkml:trace>
  <inkml:trace contextRef="#ctx0" brushRef="#br0" timeOffset="33336.9068">15354 6995,'50'-25,"-1"0,-24 25,25 25,-1 0,-24 25,0-1,0 26,0-26,-25 1,24-1,-24 1,0-25,0 0,0-25,-24 0,-1-25,0 25,-25-25,1 25,-1-25,25 25,-24 0,-1 0,25 25,0-25,25 50,0-26,0 1,0 25,25-25,0-25,25 24,-25-24,24-24,1-1,-1 0,1-49,0 24</inkml:trace>
  <inkml:trace contextRef="#ctx0" brushRef="#br0" timeOffset="33947.9416">15999 6697,'0'-49,"0"24,0 25,0 25,25 24,-25-24,0 49,0 1,0-1,25 1,-25-1,24 1,-24-1,25-24,-25-26,-25 1,25-25,-24 0,-1-25,0-24,0 24,-24-25,-1 26,25-1,-24 0,49 0,0 25,0-25,24 1,1 24,25-25,-1-25,1 1,0-1,-1-25,-24 26,25-1,-26-24,1 24,-25 25,0 25,0 0,0 25,0 50,0-26,0 50,0-24,0 24,0-24,0 24,0-50,25-24,0 0,-25-25,25-25,-1 0,1 25,0-24,0-1,0 25,0 0,24 25,-49-1,50-24,-25 50,-25-25,49 0,-24-25,0 0,0-25,-1 0,1 0</inkml:trace>
  <inkml:trace contextRef="#ctx0" brushRef="#br0" timeOffset="37108.1225">7367 11435,'0'-25,"0"0,0 25,0 0,0 25,0 0,0 25,0-1,0 26,25 24,-25 0,25 50,24-25,-24 25,49 24,1 1,-1-25,25 24,25 1,1-25,23 0,-24 0,25-25,0 0,-25 0,25-25,-50 0,25 0,-49-24,-1-26,0 1,-24 0,-25-50,0 0,-25 0,0-25,0-50</inkml:trace>
  <inkml:trace contextRef="#ctx0" brushRef="#br0" timeOffset="37718.1573">8434 12576,'0'50,"-25"-26,25 26,0 0,0-1,0 26,25-1,-25 25,0 0,24 1,-24-26,25 1,-25-26,0 1,0-25,0-25,-25-25,1-25,-1 1,0-26,0 1,-24-50,24 0,0 0,25 0,-25 0,25 0,25 49,0 1,24 24,1 25,24 25,1 25,-26 0,1 25,0 24,-1-49,-49 49,25-24,-25-25,-25-1,0 26,1-25,-26 0,25-25,-24 0,24 0,0 0,0 0</inkml:trace>
  <inkml:trace contextRef="#ctx0" brushRef="#br0" timeOffset="38130.1809">8781 12750,'0'0,"25"0,-25 0,24-25,-24 0,0-25,25 1,-25-1,25-24,0 24,0-24,-1-1,1 1,0 24,-25 25,25 1,0 24,0 24,-1 1,1 25,25 24,-25-24,24 0,-24 24,0-49,24 24,-49-24,25 0,0-25,-25 0,-25 25,0-25,1-25,-1 25,-25 0,25 0,1-25,-1 25,25-25,-25 1,25-1,0 0</inkml:trace>
  <inkml:trace contextRef="#ctx0" brushRef="#br0" timeOffset="38441.1985">9649 11435,'0'25,"0"49,-25 1,25-1,0 25,0 0,-25 1,25-1,0 0,0 0,0-24,0-1,0-24,0-1,0-24,25 0,-25-25</inkml:trace>
  <inkml:trace contextRef="#ctx0" brushRef="#br0" timeOffset="38615.2086">9376 12129,'-25'0,"25"0,0 0,25 0,0 0,25 0,-26 0,26 25,0-50,-1 25,-24-24,49-1</inkml:trace>
  <inkml:trace contextRef="#ctx0" brushRef="#br0" timeOffset="39238.2443">9996 11311,'0'0,"0"0,0 25,0 24,0 1,-25 24,25 26,-24 24,24 0,0 0,-25-25,25 0,0-24,0-26,0 1,0-50,0 0,25-25,-25 0,24 0,1-24,-25 24,25 0,0 25,0 0,0 25,-1 25,-24-26,25 1,0 25,-25-25,25-1,0-24,-1 0,1 0</inkml:trace>
  <inkml:trace contextRef="#ctx0" brushRef="#br0" timeOffset="39617.2656">10418 11832,'0'0,"0"0,25-25,-25 0,25 0,-1-24,1-26,0 26,0-26,0 1,-1 24,26 1,-50-1,25 1,-25 24,0 25,0 25,0 24,0 1,-25 24,25 1,0 24,-25 0,25 0,-25 0,25 1,0-26,0 0,0-49,0 25,0-25</inkml:trace>
  <inkml:trace contextRef="#ctx0" brushRef="#br0" timeOffset="39830.2782">10443 12328,'0'25,"0"0,0-25,25 0,-1 0,1 24,25-48,-1 24,-24 0,25-25,-1 25,-24-25,0 25,0 0,0 0,-1-25,-24 25,0 0,0 0</inkml:trace>
  <inkml:trace contextRef="#ctx0" brushRef="#br0" timeOffset="40727.3295">16148 14139,'0'49,"25"-24,-25-25,24 25,1-25,0 0,25-25,24-25,1 1,49-26,24-24,1-25,25 0,24-49,1-1,24-49,0 24,0-24,-24-25,24 25,-49-1,-1 26,-24 0,-25 24,-25 25,-24 25,-26 25,1 0,-50 49,25-24,-25 49,0 0,0 0,0 25,0 0,0-25,0 25,0 0,0 0,0 0,0 0,0 0,0 0,0 0,-25 0,25 0,0 0,-25 0,0 0,25-24,-24 48,-1-24,25 0,-25 0,0 0,25 0</inkml:trace>
  <inkml:trace contextRef="#ctx0" brushRef="#br0" timeOffset="41519.3748">18728 12824,'-25'50,"25"24,0 0,0 26,0-1,25 25,-25 0,0 0,24 0,-24-25,0 0,0 1,0-26,0-24,-24-26,24 1,-25-50,25-24,-25-26,25-49,-25-24,0-1,25 0,0-25,0 1,25 24,0 50,0-1,24 51,1-1,0 50,-1 25,-24 25,0-1,-25 1,25 24,-50-24,0 24,0-24,25-25,-49-1,24-24,0 0,25-24,-25-26,25 0</inkml:trace>
  <inkml:trace contextRef="#ctx0" brushRef="#br0" timeOffset="41884.3955">19174 12427,'25'0,"0"25,-1-25,-24 50,25-1,0 1,0-1,0 26,-1-1,-24 1,25-26,-25 1,0-25,-25 24,25-49,-49 0,24 0,0 0,-24-25,24 25,-25 0,25 0,1 0,-1 25,25 0,25 0,-25 0,24-1,1-24,25 25,-25-25,24-25,-24-24</inkml:trace>
  <inkml:trace contextRef="#ctx0" brushRef="#br0" timeOffset="42064.406">19695 12204,'0'50,"0"24,0 0,0 26,0-1,0-25,25 25,-25-24,0-1,0-49</inkml:trace>
  <inkml:trace contextRef="#ctx0" brushRef="#br0" timeOffset="42450.428">19621 12774,'-25'-24,"0"-26,50 25,-25-24,0 24,25 0,-1-25,26 26,-25-26,24 0,-24 1,0-1,0 1,0-1,-1 50,-24-25,25 50,-25 25,0-1,0 1,0 49,-25-25,25 1,0 24,0-25,0-24,0 0,25-26,0-24,0 0,0 0,-1-24,26-1,-25 0,0 25,24 0,-24 25,0 0,0-1,24 1,-49 0,50 0,-50-25,25 0</inkml:trace>
  <inkml:trace contextRef="#ctx0" brushRef="#br0" timeOffset="43181.4698">20439 12229,'0'-25,"0"-25,25 25,-25-49,25 24,24 1,1 24,-1 0,1 0,25 25,-26 25,1 0,-1 25,-24 24,0 0,-25 1,-25 24,-24 0,24-24,-25 24,1-25,-1-24,0 24,25-49,25 25,0-25,0-1,25 1,25-25,24 0,-24-25,49 25,-24-24,-1 24,0-25,-24 0,0 0,-1 0</inkml:trace>
  <inkml:trace contextRef="#ctx0" brushRef="#br0" timeOffset="44737.5589">6375 12005,'0'0,"0"0,0 0,0 25,0 0,0 25,25-1,-25 26,24-1,1 25,25-24,-25 49,24-25,1 0,24 25,-24 0,24 0,1 25,24-25,0 25,0-25,25 25,0-25,25 25,0-25,0 25,25-25,24 24,-24-24,49 0,0 0,0 0,25 0,0 1,25-1,0-25,25 0,-1 0,1-24,49-26,-24 26,24-51,-24-24,24 0,0-24,25-1,25-50,-50 1,50-25,-25-25,-25-25,50 0,-49-25,24-24,-50 0,25-1,1-24,-1 0,-25-1,1-24,-25 0,-1 25,-24-25,-25 25,0-25,-25 49,1-24,-51 25,1-1,0 1,-50 24,0 25,-25 0,-25 25,-24 0,-25 25,-1 25,-48-1,-26 51,0-1,-24 25,0 0,-26 0,26 25,0-1,24-24,25 0,0-24,25-1,50 0,-25-25,49 1,-24 24,-1-25,26 26,-26-1,1 25,0 25,-26 49,-24-24,-24 49,-1 0,0 25,-25 0,-24 0,0 0,24 0,-24 0,-26-49</inkml:trace>
  <inkml:trace contextRef="#ctx0" brushRef="#br0" timeOffset="45573.6066">19397 14412,'25'0,"-25"24,0 1,25 0,0 25,-1-1,1 26,0-1,25 0,-1-24,-24 0,25-50,-1 0,1 0,0-50,-1 0,-24-24,0-25,-25 0,0-1,0 1,-25 25,0-26,0 26,1 24,-1 1,25 24,0 25,0 0,0 25,0 0,0 24,25-24,-1 25,26 24,-25-24,24 24,-24 1,25-26,-1 26,-24-26,0 1,-25-1,0-24,0 0,-25 0,-24 0,-1-1,25-24,-24 0,24 0,25 0,0-24,25-26,-1 25,26-24,0-26,24 26,-24-51,24 26,-24-1,-1 1,-24 0,0 24,-25-24,0 49,-25 0,0 50,25 0,-49 24,49 26,-25 24,0-25,25 26,0-1,0-25,25 1,0-1,-1-49,1-25,0 0</inkml:trace>
  <inkml:trace contextRef="#ctx0" brushRef="#br0" timeOffset="46197.6423">21034 14536,'25'24,"-25"1,25-25,0 25,-25-25,49 0,-24-25,25 0,-25-24,24-26,1 1,-1-25,1-25,-25 0,0 0,-1 0,1-25,-25 50,0-1,-25 1,25 50,-24 24,24 50,-25 24,25 50,0 25,25 0,-25 50,0-25,24 0,1-1,0-23,-25-26,25-25,-25-49,0-25,0 0,-25-50,0 1,-24-26,24 1,-25 24,1 1,24-1,0 0,25 50,0 0,50 25,-26-25,26 25,0 0,24 0,0-25,-24-25,-25 0,0 0</inkml:trace>
  <inkml:trace contextRef="#ctx0" brushRef="#br0" timeOffset="46382.653">21034 13568,'-24'25,"24"25,24-26,-24 1,0 0,0-25,0 0,0-25,25 0</inkml:trace>
  <inkml:trace contextRef="#ctx0" brushRef="#br0" timeOffset="47578.721">18033 5680,'0'-25,"0"25,25 25,-25 0,0 49,0 1,0 24,0 0,0 25,0 0,0-24,0 24,0-25,0-25,0-24,0 24,0-49,0-25,25-25,-1 0,1-24,0-1,25 1,-26 24,-24-25,25 50,-25 0,0 25,0 0,25 0,-25 24,0-24,25 0,0-25,-25 25,24-50,-24 0,0 0,0 0,-24 1,-1-26,0 0,0 26,0-26,25 25,0-24,0 24,25 25,0 0,0 0,24 25,-24-1,0 26,25-25,-26 0,1 24,0-24,-25 0,25 0,-25-25,0 24,0-24,0 25,-25-25,0 0,0 0,1 25,-1-25,0 0,0 0,25 0,0 0,25 0,0 0,24-25,-24 0,25 1,24-26,-24 0,-25 26,0-26,-1 0,1 1,-25 24,0 25,-25-25,25 25,-24 25,-1 0,0 0,25 24,-25-24,25 25,0-26,25 1,-25 0,25-25,-25 0</inkml:trace>
  <inkml:trace contextRef="#ctx0" brushRef="#br0" timeOffset="48148.754">18926 6573,'0'50,"25"-1,0-24,-1 0,-24 0,25 0,0-25,0 0,0-50,-1 25,1-24,0-26,0 26,24-51,1 1,-25 0,24 0,-24-25,0 0,0 24,-25 26,25-25,-25 49,0 25,0 25,-25 25,25 25,0 49,0 0,0 25,0 25,0-25,25 25,-25-25,24-25,-24-24,25-26,-25-24,0-25,0 0,0-25,-25-24,25-1,-24 0,-1 1,25-1,0 25,0 1,0-1,0 25,25 0,-1 0,1 0,0 0,-25-25,25 25,-25-50,0 1</inkml:trace>
  <inkml:trace contextRef="#ctx0" brushRef="#br0" timeOffset="48323.7636">19050 5879,'-50'25,"26"-1,-1 1,0 0,25-25,0 0,0 25,0-25,25-25,0-25</inkml:trace>
  <inkml:trace contextRef="#ctx0" brushRef="#br0" timeOffset="66097.7806">3621 5779,'-24'25,"-1"-25,0 25,-25 0,26 0,-26-25,25 0,-24 25,24-25,0 24,0-24,0 0,25 0,0 0,25-24,25 24,-1-25,26 25,24-25,0 0,25 0,25 25,-25-25,25 1,-25 24,-25-25,25 25,-49 0,-1 0,-49 0,0 0,-25 0,-50 0,0 25,-24-25,0 24,-26 1,-24 0,-24 0,24 0,-25 0,25 24,24-24,26 25,0-50,24 49,50-24,25 0,24-25,26 25,-1-25,50 0,-24 0,24 0,-25-25,0 25,-25 0,1 0,-50 25,-25-25,-25 24,-25 1,-24 0,-25 25,24-1,-24 1,0-1,49 1,1 0,24-1,50-24,-1 0,26 24,24-24,-24-25,0 25,-1 0,-24 24,-25 1,0-25,-25 25,-24-1,24 26,-25-26,1 1,-1 24,0-24,26-1,-1 1,0 0,0-26,25 1</inkml:trace>
  <inkml:trace contextRef="#ctx0" brushRef="#br0" timeOffset="113324.4818">2108 9624,'-24'0,"-1"0,0-25,0 25,-24 0,24 25,-25 0,1 25,-26-1,26 26,-1-1,0 25,1 1,-1 24,0 0,26 24,-1 1,0 0,25 0,0 0,25 0,24-25,1 0,-25 0,49-25,1-25,24-24,0-25,0-25,1-25,24-25,-25-24,25-25,-25-25,0-25,-24 0,-1-50,-24 26,-1-26,-24 1,-25 0,-49 24,-1 25,-24 25,-26 25,1 24,0 26,-25 24,25 25,24 0,1 0,24 0,1 0</inkml:trace>
  <inkml:trace contextRef="#ctx0" brushRef="#br0" timeOffset="113655.5007">3200 9178,'0'25,"0"-1,0 1,-25 25,-25-1,26 26,-26 24,0 25,26 0,-1 25,25 0,0 24,25 1,-1 0,26-1,24-24,1 25,24-50,-25 0,26-25,-1 0,0-24,0-51,-24 1,-1-25,1-49</inkml:trace>
  <inkml:trace contextRef="#ctx0" brushRef="#br0" timeOffset="115364.5985">3423 9798,'0'0,"0"0,0 0,0 0,0 0,0 0,0 0,0 0,0 0,0 0,0 0,0 0,0 0,0 0,0 0,0 0,0 0,0 0,0 0,0 0,0 0,0 0,0 0,0 0,0 0,0 0,0 0,0 0,0 0,0 0,0 0,0 0,0 0,0 0,0 25,0-25,0 24,25 1,-25 25,0-25,25 24,-25 1,24 24,-24-24,25 24,0 1,-25-1,25-24,0 24,-25-24,24-1,-24-24,0 0,25 0,-25 0,0-25,0 0,0 0,0 0,0 0,0 0,0 0,0 0,0 0,0 0,0 0,0 0,0 0,0 0,0 0,0 0,0 0,0 0,0 0,0 0,0 0,0 0,0 0,0 0,0 0,0 0,0 0,0 0,0 0,0 0,0 0,0 0,0 0,0 0,0 0,0 0,0 0,0 0,0 0,0 0,0 0,0 0,0 0,0 0,0 0,0 0,0 0,0 0,0 0,0 0,0 0,0 0,0 0,0 0,0 24,0-24,0 0,0 0,0 0,0 0,-25 0,25-24,0-1</inkml:trace>
  <inkml:trace contextRef="#ctx0" brushRef="#br0" timeOffset="116378.6565">3125 10393,'0'0,"0"0,25 25,-25-25,0 0,0 0,0 0,0 0,0 0,-25-25,25 25,0 0,0 0,0 0,0 0,0 0,0 0,0 0,0 0,0 0,0 0,0 0,0 0,0-25,0 25,0-24,0-1,25 0,-25-25,25 1,0-1,24-24,1-1,0 1,-1-25,1 49,-1-24,1 24,24 25,-49 0,0 25,0 25,-25 0,-25 49,0 1,0-1,-24 25,-1-24,1 24,-1 0,0-24,1 24,24-49,25-1,0-24,0 0,25-25,24 0,1 0,24-25,1 0,-1 0,1 25,-1 0,1 0,-26 0,1 0,-25 50,-1 0,-24-1,-24 1,-1 24,0-24,-25 24,1 1,-26-26,26 1,-1-1,0-24,26 0,-26-25,50 0,-25-25,25 0,0-24,0-1,25-24,-25-25</inkml:trace>
  <inkml:trace contextRef="#ctx0" brushRef="#br0" timeOffset="116901.6864">3795 9649,'0'-25,"0"0,0-24,-25-1,25 1,0-26,0 1,-24-25,24 49,-25-24,25-1,0 25,-25 1,25 24,0 0,0 25,0 25,25 0,0 24,-1 1,1 0,25 24,-1-24,1-25,0 24,-1-24,-24-25,25 0,-26 0,1-25,0-24,-25 24,0-25,-25 1,25-1,-49 0,24 1,-25-1,25 25,1-24,-26 24,25 0,0 0,25 0,25 1,-25 24,25-25</inkml:trace>
  <inkml:trace contextRef="#ctx0" brushRef="#br0" timeOffset="117218.7045">4291 8508,'0'0,"0"0,25 0,0 0,0 0,-1 25,26 0,0 24,24 1,0 24,-24 25,24 1,-24 24,0 25,-1-1,-24 26,-25 0,25-1,-50 26,25-26,-25-24,1 25,-1-50,25 0,-50-75,50 26,0-75,0 0,0-50</inkml:trace>
</inkml:ink>
</file>

<file path=ppt/ink/ink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33:58.9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 5 9,'0'0'25,"0"0"-2,-11 6-4,11-6-28,0 0-7,-19-11-4,19 11-3</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0:38:52.839"/>
    </inkml:context>
    <inkml:brush xml:id="br0">
      <inkml:brushProperty name="width" value="0.05292" units="cm"/>
      <inkml:brushProperty name="height" value="0.05292" units="cm"/>
    </inkml:brush>
  </inkml:definitions>
  <inkml:trace contextRef="#ctx0" brushRef="#br0">4266 3597,'25'0,"-25"0,0-25,0 0,0 25,0-25,0 25,-25-25,1 25,-1 0,0 0,0-24,-24 24,24 0,-25 0,25 0,1 24,24-24,0 0,-25 0,25 25,25 0,-25 0,0 0,0 49,0-24,0 49,-50 0,25 0,-24 1,24 24,-25 0,25 0,-24-25,49 0,0-25,0 1,0-25,49-1,-24 1,0-50,25 25,-26-25,26 24,-25-48,0 24,-1 0,1 0,-25 0</inkml:trace>
  <inkml:trace contextRef="#ctx0" brushRef="#br0" timeOffset="968.0554">4341 4589,'0'25,"0"-25,0 0,-25 0,50-25,-25 0,0 0,25 0,-25-24,24-1,1 1,-25-26,25 1,-25-1,25 1,-25 24,0-24,25 49,-25 0,0 25,0 0,0 25,0 25,24-1,-24 1,0 0,25-1,0-24,-25 0,25 0,0-25,-1 0,26-50,-25 25,24-24,-24-1,0-24,0 24,0 0,-25 26,25-1,-25 25,0 25,0 24,0 1,0 24,0 1,0-1,0 0,0 1,0-26,0 1,0-25,24 24,-24-49,0 0,25 0,-25-24</inkml:trace>
  <inkml:trace contextRef="#ctx0" brushRef="#br0" timeOffset="1440.082">5308 3522,'25'-25,"0"1,0-1,24 25,1-25,-25 25,24 0,1 25,-25-25,-1 49,1 1,0 0,0-1,-25 26,0-1,25 1,-25-1,24 25,1-24,0-1,0 0,0 1,0-26,-25 1,0 0,-25-26,0 1,0 0,0 0,-24-25,-1 25,0-25,1 0,-1 0,25 0,-24 0,49 0,0 0,0-25,25 25</inkml:trace>
  <inkml:trace contextRef="#ctx0" brushRef="#br0" timeOffset="2164.1238">7441 4614,'25'-25,"0"0,0 0,-25 0,25-49,-25 24,24 1,-24-50,25 24,-25-24,25 25,-25-1,0 1,0 24,25 25,-25 1,0 48,0 26,0 0,0 24,0 0,25 1,-25 24,24-49,1-1,0 1,25-50,-1 0,1-50,-1 1,1-26,-25-24,25-25,-26 0,26 25,-25-25,0 49,-25 1,24 49,-24 25,25 25,-25 49,25 1,-25 49,0-25,25 25,0 0,-25-25,24-24,1 24,0-50,-25 1,25-25,-25-25,25 0,-25 0,0-25,0 0,0 0</inkml:trace>
  <inkml:trace contextRef="#ctx0" brushRef="#br0" timeOffset="13511.7728">3820 5581,'0'0,"0"0,0 0,0 0,0 0,0 0,0-25,-25 25,25 0,-25 0,1 0,-1 0,25 0,-25 0,0 0,25 0,0 0,-25 0,25 0,0 0,0 25,0 0,0 0,0-1,0 26,0 0,-25 24,1-24,24 24,-25 1,0 24,25-25,0 1,-25-1,25-24,0 24,0-24,0-1,0 1,25-25,-25-1,0 1,25-25,-25 0,25 25,-25-25,24 0,-24 0,25 0,-25 0,0 0,25 0,-25 0,0 0,0 0</inkml:trace>
  <inkml:trace contextRef="#ctx0" brushRef="#br0" timeOffset="14681.8398">5804 5531,'0'0,"0"0,-25 0,25 0,0 0,0 0,0 0,0 0,25 0,-25 0,25 0,0 0,25 0,-26 0,1 0,0 0,0 25,0-25,-25 25,0 0,24 24,-24 1,0-25,0 49,0-24,0 24,0-24,0 0,0 24,25-24,-25-1,0 1,-25-25,25 24,0-24,0 0,-24 0,24-25,0 24,0-24,-25 0,25 25,-25-25,0 0,-24 0,24 0,0 0,0 0,0 0,0 25,1-25,-1 0,0 0,25 0,-25 25,25-25,0 0,0 0,0 0,0 0,0 25,0-25,0 0,0 0,25 0,0 0</inkml:trace>
  <inkml:trace contextRef="#ctx0" brushRef="#br0" timeOffset="16837.9631">3919 6152,'0'49,"-25"1,25-1,0-24,0 0,0 25,25-26,-25-24,0 25,0-25,0 0,0-25,0 25,-25-49,25 24,0 0,0-24,0-1,0 0,-24-24,24 0,-25 49,25-25,0 1,-25 24,25 0,0 25,25 0,-25-25,49 25,-24 0,25-25,-1 0,1 25,24-24,-24-1,0 0,-1 25,1-25,-25 0,-1 1</inkml:trace>
  <inkml:trace contextRef="#ctx0" brushRef="#br0" timeOffset="17126.9796">3969 6152,'0'0,"25"0,-1 0,1-25,0 25,25-25,-26 25,26-25,-25 25,0 0,-1-25,1 25,0-24</inkml:trace>
  <inkml:trace contextRef="#ctx0" brushRef="#br0" timeOffset="17525.0024">4638 5507,'0'-25,"0"25,0 0,0 25,0-1,0 1,0 25,0-1,0 1,-24 24,24 1,0-1,0 26,0-26,0 0,24-24,-24 24,0-24,0-25,0 0,0-1,0 1,0 0,0-25,0 0,0 0,0-25,0 25,0-49</inkml:trace>
  <inkml:trace contextRef="#ctx0" brushRef="#br0" timeOffset="17838.0203">4961 5631,'0'24,"0"1,25 0,-50 0,25 24,0 1,0 25,-25-26,25 26,0-1,0 0,0-24,0 0,0-1,0-24,0 0,0-25,0 0,0 0,0 0,0 0,0-25</inkml:trace>
  <inkml:trace contextRef="#ctx0" brushRef="#br0" timeOffset="18349.0494">4887 5779,'24'-49,"-24"24,25-25,25 1,-1-1,-24 25,25 1,-25-1,-1 0,1 25,0 0,-25 25,25 0,-25 24,0-24,0 25,0 24,-25-24,25-1,-50 1,50-25,-49 0,24-1,0 1,0-25,1 25,24-25,0 0,0 25,0 0,24-25,26 24,-25 1,24 0,-24 0,25 0,-1-1,-24 1,0-25,0 25,0-25,-1 25,1-25,-25 0,0 25,0-25,25 0,-25 0,25 0,-25 0,0 0,0 0,25-25</inkml:trace>
  <inkml:trace contextRef="#ctx0" brushRef="#br0" timeOffset="20829.1914">7714 5755,'-25'-25,"25"25,0 0,0 25,0-1,0 1,-24 25,24 0,0 24,0-24,24 24,-24 0,0-24,0 0,0-1,0-24,0 0,0 0,0-25,0 0,0 24,0-24,0 0,0 0,0 0,0 0,0 0,0 0,0-24,0-1,0 0,0 25,0-50,0 1,-24-1,24-24,-25-25,25 24,0 1,-25-1,25 1,0 24,25 1,-25-1,25 25,-1 0,1 1,25-1,-25 25,24 0,1 0,-1 0,-24 0,25 0,-25 25,24-25,-24 24,0-24,-25 0,25 0,0 25,-25-50,24 50,-24-25,0 0,0 0</inkml:trace>
  <inkml:trace contextRef="#ctx0" brushRef="#br0" timeOffset="21294.218">7789 6052,'0'0,"0"25,0-25,0 0,0 0,0 0,24 0,-24 0,50 0,-25 0,0 0,-1 0,26 0,-25 0,0 0,0 25,-1-25,1 0,0 0,0 0,-25 0,0 0,0 0,0 0,0 0,0 0,0 0,0 0,0 0,0 0</inkml:trace>
  <inkml:trace contextRef="#ctx0" brushRef="#br0" timeOffset="32697.8702">15900 5531,'0'0,"0"0,0 0,0 0,0 0,0 0,0 0,0 0,0 0,0 0,0 0,0 0,0 25,0-25,0 25,0 25,0-1,25-24,-25 49,0-24,0 0,0 24,0-24,0-25,0 24,0-24,0 0,0 0,0-1,0-24,0 0,0 0,0 0,0 0,0 0,0 0,0-24,0 24</inkml:trace>
  <inkml:trace contextRef="#ctx0" brushRef="#br0" timeOffset="33894.9387">15900 5705,'0'0,"0"-25,0 25,0-25,25 25,-25-24,0-1,24 25,1-25,-25 0,25 25,0 0,-25 0,25 0,-1 0,1 25,-25 25,25-26,0 26,-25 0,25-1,-25 26,24-50,-24 24,0 1,0-25,0-25,0 24,0-24,0 0,0 0,0 0,25-24,-25-1,0 0,0-25,25 1,0-1,-25 0,25 1,-1-1,-24 25,0 1,25-1,-25 25,0 0,0 25,25 24,-25-24,25 25,-25-1,0 1,25 0,-25-1,0 1,25-25,-25-1,0 1,0 0,0 0,0-25,0 0,0 0,24-25,-24 0</inkml:trace>
  <inkml:trace contextRef="#ctx0" brushRef="#br0" timeOffset="34182.9552">16644 5730,'0'0,"0"0,0 25,25-1,-25 1,0 0,0 25,0-25,0-1,0 26,0-25,0 0,0-1,0-24,0 25,0-25,0-25,0 1</inkml:trace>
  <inkml:trace contextRef="#ctx0" brushRef="#br0" timeOffset="34349.9646">16644 5383,'0'-50,"-25"50,25-25,-25 25,25 0,0 0,0 0,-24 25,24 0</inkml:trace>
  <inkml:trace contextRef="#ctx0" brushRef="#br0" timeOffset="34794.9902">16718 6052,'25'-24,"-25"-1,25-25,-25 1,25-1,-25-25,0 26,0-1,0 1,0 24,0 0,0 0,0 25,0 25,25 0,-25 24,24 1,-24-25,25 24,0 1,0 0,0-50,-1 25,26-25,-50 0,25-25,0 25,-25-25,24-25,-24 1,0-1,-24 25,24-24,0-26,-25 50,25-24,-25 24,25 0,0 0</inkml:trace>
  <inkml:trace contextRef="#ctx0" brushRef="#br0" timeOffset="35256.0165">17438 4936,'0'0,"0"0,0-25,0 50,-25 0,25 25,-25-1,0 50,0-24,1 49,24 0,-25 0,0 0,25 0,0-25,25 0,-25-24,25-1,-25-24,24-1,-24-24,25 0,-25-25,0 0,0 0,25 0,-25 0,0-25,0 0,0 1,0-1</inkml:trace>
  <inkml:trace contextRef="#ctx0" brushRef="#br0" timeOffset="35797.0475">17636 5432,'0'0,"0"0,0 0,0 0,-25 0,50 25,-25 25,0-26,0 26,0 24,0-24,0 24,0 1,0-25,0 24,-25-24,25-26,0 26,0-25,0-25,0 0</inkml:trace>
  <inkml:trace contextRef="#ctx0" brushRef="#br0" timeOffset="36196.0703">17512 5482,'0'-75,"25"26,0-1,0 1,24 24,-24 0,25 0,-1 0,1 25,-1 25,-24 0,0 0,-25 0,0 24,-25 1,0-1,1 1,-26 0,25-26,-24 1,24 25,0-25,25 24,0-24,0 0,25 24,0-24,24 0,1 0,-25 0,24-25,-24 0,0 25,0-25,-1 0,-24 0,25 0,0 0,-25 0</inkml:trace>
  <inkml:trace contextRef="#ctx0" brushRef="#br0" timeOffset="36443.0844">18256 6028,'25'0,"-25"24,0 1,25 0,-25 0,0 0,0 24,-25-24,25 0,-25 0,25-1,-25 1,25 0,0-25,0 0,25 0</inkml:trace>
  <inkml:trace contextRef="#ctx0" brushRef="#br0" timeOffset="37599.1506">18628 5308,'0'0,"0"0,0 0,0 0,0 25,0 25,0-1,0 1,0 24,0 1,0-1,25 0,-25 1,0-50,-25 24,50 1,-50-25,25 0,0-25,0 0,0-25</inkml:trace>
  <inkml:trace contextRef="#ctx0" brushRef="#br0" timeOffset="38054.1766">18529 5259,'0'-25,"0"-25,50 25,-25 1,24-1,1 0,-1 0,26 25,-26 0,1 0,0 0,-50 25,0 0,0 0,-50 24,0 1,1-25,-1 24,25 26,1-51,-1 26,50 0,-1-1,26 1,24-1,-24 1,24-25,-24 24,24-24,-49 25,0-25,0-25,-25 25,-25-25,0 0,-24 24,-1-24,0 0,1 0,-1 0,1 25,-1-25,25 0,25-25,0 25,0 0,25-24</inkml:trace>
  <inkml:trace contextRef="#ctx0" brushRef="#br0" timeOffset="38446.1988">19199 4911,'-25'0,"25"0,0 0,25 25,0 0,-1 49,1-24,0 49,0-24,24 49,-24 0,0-25,-25 0,25 25,-25-49,0 24,0-25,-25-24,25 24,-25-49,0 0,1 0,24-1,-25-24,25 0,0 0,0 0,25 0,-25-24,24 24</inkml:trace>
  <inkml:trace contextRef="#ctx0" brushRef="#br0" timeOffset="39386.2528">19918 6028,'0'0,"0"0,0 0,0 0,0 0,-25 0,25 24,0-24,-24 25,24-25,24 25,-24 0,0-25,0 0,25 0,0 0,-25-25,0 25,25-25,-25 0,0 25,0-24,-25 24,25 0,-25-25,0 25,25 25,-24-25,-1 0,25 24,0-24,0 25,0-25,25 0,-1 0,-24 0,25 0,-25 0,0 0,25 0,-25 0,0 0,-25 0,25 25,0-25,-25 0,25 0</inkml:trace>
  <inkml:trace contextRef="#ctx0" brushRef="#br0" timeOffset="77553.4357">19893 6201,'0'0,"0"-25,0 25,0-24,0 24,0-25,0 25,0-25,0 0,0 25,0-25,0 25,0 0,-24-24,24 24,0 0,24 0,-24 0,0 0,25 0,-25 0,25 24,-25 1,25 0,-25 25,0-26,0 26,0 0,0-1,-25 1,25-1,0 1,0 0,-25-26,25 1,0 0,-25 0,25 0,0-25,0 0,0 0,0 0,0-25,0 25,25-25,-25 0,25 0,-25 1</inkml:trace>
  <inkml:trace contextRef="#ctx0" brushRef="#br0" timeOffset="78353.4816">20811 5953,'0'25,"0"0,0 0,0-25,0 24,0-24,0 25,0-25,0 0,-25-25,25 1,0-1,0-25,0 1,0-26,-24 1,24-26,-25 1,0 25,0-25,0 24,0 1,25 24,-24-24,24 49,0 0,24 0,1 1,25 24,-25-25,24 25,1-25,24 25,-24 0,0-25,-1 25,1 0,-1 0,-24 0,0 0</inkml:trace>
  <inkml:trace contextRef="#ctx0" brushRef="#br0" timeOffset="78618.4963">20811 5606,'25'0,"-25"25,25-25,0-25,-1 25,1 0,0 0,0 0,24-25,-24 25,0-25,25 25,-1 0</inkml:trace>
  <inkml:trace contextRef="#ctx0" brushRef="#br0" timeOffset="78953.5159">21828 5333,'0'0,"-25"25,25 0,0-1,-49-24,24 25,0 25,-25-25,1-1,-1 1,1 25,24-25,0-1,0 1,25 0,25 0,-25 0,50-1,-26 1,26 0,0 0,-26 0,26-25,-25 0,25 25,-26-25,1 0,0 0</inkml:trace>
  <inkml:trace contextRef="#ctx0" brushRef="#br0" timeOffset="79240.5321">22324 5407,'0'25,"0"0,0 0,0 24,0 1,0 0,-25 24,25-24,0 24,0-24,-24-1,24 1,0 0,-25-50,25 49,0-49,0 0,0 0,0 0</inkml:trace>
  <inkml:trace contextRef="#ctx0" brushRef="#br0" timeOffset="79616.5538">22275 5457,'0'-74,"0"-1,24 26,1-26,25 50,-25-24,24 24,1 25,-1 0,-24 0,0 25,-25 24,0 1,0 0,0-1,-25 26,25-26,0 26,25-26,-25 26,25-1,24-24,-24-1,0 1,-25-25,0 0,0-1,-25 1,0 0,-24-25,-1 25,1-25,-1 0,25 25,0-50,1 50,-1-25,25 0,0 0,0-25,25 25</inkml:trace>
  <inkml:trace contextRef="#ctx0" brushRef="#br0" timeOffset="96088.4959">3845 7293,'0'0,"0"0,0-25,0 25,0 0,0 0,-25-25,25 25,-25 0,0 0,1 0,-1 0,25 0,-25 0,0 0,25 0,0 25,0-25,0 25,0 24,25-24,-25 49,0-24,-25 24,25 1,-25-1,25 1,-25-1,1 0,-1 1,25-25,-25 24,25-49,25 24,-25 1,25-25,-1 0,1-1,-25 1,25 0,-25-25,25 0,0 25,-25-25,25 0,-25 0,24 0,-24-25</inkml:trace>
  <inkml:trace contextRef="#ctx0" brushRef="#br0" timeOffset="97790.5931">4167 7615,'0'0,"0"0,0 0,0 0,0 0,0 25,0 0,0-25,0 49,0 1,0-1,0 1,25 0,-25-1,0 1,0-25,0 24,25-24,-25 0,0-25,0 0,0 25,0-25,-25-25,25 0,0 0,0-24,-25-1,25 0,0-24,0 0,-25-1,25 1,-24-1,24 26,0-1,0 1,0 24,0 0,24 25,1-25,0 25,0-25,24 25,-24 0,0 0,0-24,24 24,-49 0,25 24</inkml:trace>
  <inkml:trace contextRef="#ctx0" brushRef="#br0" timeOffset="98021.6065">4217 7714,'0'25,"25"-25,-1-25,1 25,0 0,0-25,0 25,-1-24,1 24,0 0,0-25,0 25</inkml:trace>
  <inkml:trace contextRef="#ctx0" brushRef="#br0" timeOffset="98424.6296">4713 7243,'0'0,"0"0,0 25,0 24,0 1,0 0,-25 24,25 25,0-24,0 24,25-25,-25 25,0-49,25 25,-25-26,0 1,0-50,0 0,24 25,-24-50,0 0</inkml:trace>
  <inkml:trace contextRef="#ctx0" brushRef="#br0" timeOffset="98658.643">5060 7466,'0'50,"25"-25,-25 24,-25 26,25-26,0 1,0 24,0-24,-25-1,25 1,0-25,0 0,0 0</inkml:trace>
  <inkml:trace contextRef="#ctx0" brushRef="#br0" timeOffset="99048.6653">4961 7565,'0'-49,"25"-26,0 26,-1-1,26 1,0 24,24 0,-24 25,-1 0,1 0,-25 25,-1 0,1-1,-50 1,1 0,-1 25,0-26,-25 26,1-25,-1 0,25 24,1-24,-1 25,0-26,25 1,0 25,25-25,0-1,24 1,-24-25,25 25,-1-25,-24 25,25-25,-26 0,1 0,25-25,-25 25,24-25</inkml:trace>
  <inkml:trace contextRef="#ctx0" brushRef="#br0" timeOffset="99539.6934">5705 7293,'0'-25,"0"25,25-25,-25 25,0-25,25 25,-1 0,1 0,0 25,0 0,0 24,0 1,-1 0,1 49,-25-25,25 1,-25 24,25-25,-25 1,0-1,0-24,25-1,-50-24,25 0,0 0,-25-25,0 0,-24 0,-1 0,0 0,25 0,-24 0,49 25,-50-25,50 0,0 0,0 0,25 0</inkml:trace>
  <inkml:trace contextRef="#ctx0" brushRef="#br0" timeOffset="105858.0548">7491 8136,'0'0,"0"0,0 0,0 0,0 0,0 0,0 0,0 0,0 0,0 0,0 0,0 0,0 0,0 0,0 0,0 0,0 0,0 0,0 0,0 0,0 0,0 0,0 0,0 0,0 0,0 0,0 0,0 0,0 0,0 0,0 0,0 0,0 0,0 0,0 0,0 0,0 0,0 0,0 0,0 0,0 0,0 0,0 0,0 25,0-25,0-25,0 0,0 25,0-49,0 24,0-25,25 0,-25-24,0 0,25-1,-1 1,-24-25,25 24,0 26,-25-1,0-24,25 49,-25 0,0 0,0 25,0 25,25 25,-25-26,24 26,-24 0,25 24,0-24,25 24,-26-24,1-26,0 26,0-50,24 25,-24-50,0 0,25 0,-1-24,1-1,-25-24,24-1,1 26,-25-1,0-24,24 49,-49-25,25 50,-25 0,25 25,0 0,-25 25,0 24,24-24,1 49,-25-50,25 51,-25-51,25 26,-25-26,25 1,-25-25,0-1,0 1,0-25,24 0,-24 0,0 0,0 0,0 0,0 0,0 0,0 0</inkml:trace>
  <inkml:trace contextRef="#ctx0" brushRef="#br0" timeOffset="116927.6879">12750 8334,'0'0,"0"-24,-25-1,50 0,-25 0,0-24,0 24,0-25,24 1,-24-1,0 25,0-25,0 26,0 24,0 0,0 0,0 24,25 1,-25 0,0 0,25 25,-25-26,25 1,0-25,-1 0,1-25,0 1,0-1,0 0,-1 0,1-25,-25 26,0-26,25 50,-25 0,0 0,0 25,0 0,25 24,-25-24,0 25,0-1,0 1,0-25,0 0,0-1,0 1,0-25,25-25,-25 25,24-24,-24 24</inkml:trace>
  <inkml:trace contextRef="#ctx0" brushRef="#br0" timeOffset="117117.6988">13295 7987,'0'25,"25"0,-25 0,0 24,0-24,0 0,0 24,25-24,-25 0,0 0,0 0,0-25,0-25,25 0</inkml:trace>
  <inkml:trace contextRef="#ctx0" brushRef="#br0" timeOffset="117269.7075">13295 7541,'-24'0,"24"0,0 0,0 0,0 24,0 1,0-25</inkml:trace>
  <inkml:trace contextRef="#ctx0" brushRef="#br0" timeOffset="117704.7323">13469 8310,'0'0,"0"0,0 0,25-25,-25 0,0-25,0 1,0 24,25-49,-25 24,0 25,0 0,0 0,0 1,0 24,24 24,-24 26,25-25,-25 25,25-1,0 1,-25-25,49-1,-24 1,0 0,0-25,-25-25,25 25,-1-25,-24-24,0 24,0-25,0 1,0-1,0 25,0-24,25-1,-25 25,25 0</inkml:trace>
  <inkml:trace contextRef="#ctx0" brushRef="#br0" timeOffset="118086.7542">14213 7268,'-25'25,"25"-1,-25 26,1 0,-1 49,0-25,0 50,25 0,0 0,-25-24,25 24,0-25,25-25,-25 1,0-26,25 1,-25-25,0-1,0 1,0-25,0 0,25-25,-25 1,0-1,0 0</inkml:trace>
  <inkml:trace contextRef="#ctx0" brushRef="#br0" timeOffset="119481.834">14486 7665,'0'0,"0"24,0-24,-25 25,25 25,0-25,-25 24,25 1,0-1,0 1,0 0,0 24,0-24,0-25,0 24,0-24,0-25,0 25,0-25,0 0,0 0,0 0,0-25,0 25</inkml:trace>
  <inkml:trace contextRef="#ctx0" brushRef="#br0" timeOffset="121586.9544">14263 7863,'0'25,"0"-25,0 0,0 0,0 0,0 0,0 0,0 0,0 0,0 0,0 0,0 0,0 0,0 0,0 0,0 0,0 0,0 0,0 0,0 0,0 0,0 0,0 0,0 0,0 0,0 0,0 0,0 0,0 0,24-25,-24 0,25 0,-25 1,50-26,-25 0,0 26,24-26,1 0,-1 1,-24 24,25 0,-1 0,-24 1,0 24,0 24,0-24,-25 25,0 25,0-25,-25 24,25 1,-50-1,25-24,1 25,-26-1,25-24,25-25,-25 25,1-25,24 25,24 0,1-1,0 26,25-25,-26 0,1 24,25-24,-25 0,-1 0,1-25,0 0,0 0,-25 0,0 0,25 0,-1 0</inkml:trace>
  <inkml:trace contextRef="#ctx0" brushRef="#br0" timeOffset="121755.9641">15106 8136,'0'25,"0"-25,0 25,0 24,-25-24,25 0,-25 0,25-1,0-24,0 0,0 0,0 0</inkml:trace>
  <inkml:trace contextRef="#ctx0" brushRef="#br0" timeOffset="122541.009">15329 8136,'0'0,"0"0,0 0,0 0,0 0,0-25,0 0,0 25,0-49,0 24,0 0,25-25,-25-24,0 24,0 1,0-26,0 51,0-26,0 0,0 50,0 0,0 0,0 25,0 25,0-25,0-1,25 26,0-25,-25 0,25-1,-1-24,1-24,-25 24,25-25,0-25,-25 25,25-24,-1 24,-24-25,0 26,0-1,0 25,0 0,25 49,-25 1,0 0,0 24,25 25,-25-49,0 24,25 1,-25-26,25-24,-25 0,0-25,0 25,24-50,-24 0,0 0</inkml:trace>
  <inkml:trace contextRef="#ctx0" brushRef="#br0" timeOffset="122952.0324">15801 7094,'24'0,"-24"0,25 0,0 0,0 25,0 25,-1-1,1 26,0-1,0 25,-25 0,25 1,-25 24,24-25,-24-25,25 1,-25-1,0-24,0-25,0-1,0 1,-25-25,25 0,0 0,0 0,0 0,-24-25,24 1,24-1,-24 25</inkml:trace>
  <inkml:trace contextRef="#ctx0" brushRef="#br0" timeOffset="123361.0559">16495 8161,'0'25,"0"-1,0-24,0 25,0 25,25-1,-25 1,0 0,0 24,-25-49,25 24,0 1,-25-50,25 0,25-25</inkml:trace>
  <inkml:trace contextRef="#ctx0" brushRef="#br0" timeOffset="130205.4471">17066 8285,'0'0,"0"0,0 0,0 0,0 0,0 0,0 0,0 0,0 0,0 0,0 0,0 0,0 0,0 0,0 0,0 0,0 0,0 0,0 0,0 0,0 0,0 0,0 0,0 0,0 0,0 0,0 0,0 0,0 0,0 0,0 0,0 0,0 0,0 0,0 0,0 0,0 0,0 0,0 0,0 0,0 0,0 0,0 0,0 0,0 0,0 0,0 0,0 0,0 0,0 0,0 0,0 0,0 0,0 0,0 0,0 0,0 0,0 0,0 0,0 0,0 0,0 0,0 0,0 0,0 0,0 0,0 0,0 0,0 0,0 0,0 0,0 0,0 0,0 0,0 0,0 0,0 0,0 0,0 0,0 0,0 0,0 0,0 0,0 0,0 0,0 0,0 0,0 0,0 0,0 0,0 0,0 0,0 0,24-25,-24 25,0 0,0 0,0 0,0 0,0 0,0 0,0 0,0 0,0 0,0 0,0 0,0-25,0 25,0 0,0 0,0 0,0-25,0 25,25 0,-25 0,0-24,0 24,0 0,0 0,0 0,0 0,0 0,0 0,0 0,0 0,0 0,0 0,0 0,0 0,0 0,0-25,0 25,0 0,0 0,0 0,0 0,0 0,0 0,0 0,0 0,0 0,0 0,0 0,0 0,0 0,0 0,0 0,0 0,0 0,0 0,0 0,0 0,0 0,0 0,0 0,0 0,0 0,0 0,25-25,-25 25,0 0,0 0,0 0,0 0,0 0,0 0,0 0,0 0,0 0,0-25,0 25,0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0,0-25,0 25,0 0,0 0,0 0,0 0,0 0,0 0,0 0,0 0,0 0,0 0,0 0,0 0,0-24,0 24,0-25,0 25,0-25,0 0,0 25,0-50,25 26,-25-1,0-25,0 50,0-49,0 24,0-25,0 25,0 1,0 24,0-25,-25 0,25 25,0 0,0-25,0 25,0 0,0 0,0 0,0-25,0 25,0 0,0 0,0 0,0 0,0 0,0 0,0 0,0 0,0 0,0 0,0 0,0 0,0 0,0 0,0 0,0 0,0-24,0 24,0 0,0 0,0 0,0 0,0 0,0 0,0-25,0 25,0 0,0 0,0 0,0 0,0 0,0 0,0 0,0 0,0 0,0 0,0 0,0 0,25 25,-25-25,0 24,0-24,25 25,-25 0,0 0,24 0,-24-1,25 1,-25 0,25 0,-25 0,0-1,0-24,25 25,-25-25,0 0,25 25,-25-25,0 0,0 0,0 0,0 0,0 0,0 0,0 0,0 0,0 0,0 0,0 0,0 0,0 0,0-25,0 25,0 0,0-25,24 25,-24-24,0-1,25 0,-25 0,0 0,25 1,-25-1,25 0,-25-25,0 26,25-1,-25 0,0 0,0 25,0-25,24 25,-24 0,0-24,0 24,0 0,0-25,0 25,0 0,0 0,0 0,0 0,0 0,0 0,0 0,0 0,0 0,0 0,0 0,0 0,0 0,0 0,0 0,0 0,0 0,0 0,0 0,0 0,0 0,0 0,0 0,0 0,0 0,0 0,0 0,0 0,0 0,0 0,0 0,0 0,0 0,0 0,0 0,0 0,0 0,0 0,0 0,0 0,0 0,0 0,0 0,0 0,0 0,0 0,0 0,0 0,0 0,0 0,0 0,0 0,0 0,0 0,0 0,0 0,0 0,0 0,0 0,0 0,0 0,0 0,0 0,0 0,0 0,0 0,0 25,0-25,25 24,-25 26,0-25,0 49,25-24,0 24,-25 1,25-26,-25 26,25-26,-1 1,-24 0,0-26,25 26,-25-25,25-25,-25 25,0-25,0 24,0-24,0 25,0-25,0 0,0 0,0 0,0 0,0 0,0 0,0 0,0 0,0 25,0-25,0 0,0 0,0 0,0 0,0 0,0 0,0 0,0 0,0 0,0 0,0 0,0 0,0-25,0 0,0 1,0-1</inkml:trace>
  <inkml:trace contextRef="#ctx0" brushRef="#br0" timeOffset="134226.6773">19372 7987,'0'25,"0"0,0 0,0 24,-24 1,24-1,0 1,0 24,0 1,0-1,0-24,0-1,0 1,0-25,0 0,0-25,0 0,0 0,24 0,-24-25,0-25,0 1,0-1,0-24,0-1,0 1,0-25,-24 24,-1 1,25 24,0-24,-25-1,0 50,25-24,0 24,0 0,25 0,0 1,24 24,-24 0,25-25,-1 25,1 0,0 0,24 0,-49-25,25 25,-26 0,1 0,0 0,-25 0,0 0,0 0,0 25,-25 0,25-25,-25 24</inkml:trace>
  <inkml:trace contextRef="#ctx0" brushRef="#br0" timeOffset="134537.6951">19248 8285,'-24'0,"24"0,0 25,0-25,24 0,-24-25,25 25,25 0,-1 0,1-25,0 25,-1 0,1-25,0 25,-1 0,-24 0,0-25,0 25,-25 0,24 0,-24 0</inkml:trace>
  <inkml:trace contextRef="#ctx0" brushRef="#br0" timeOffset="135010.7222">19993 8781,'0'-25,"24"25,-24-25,-24 25,24 0,0-25,0 25,-25 0,25 25,-25-25,25 25,0 0,0 0,0-25,0 24,0-24,0 0,25 0,-25-24,0-1,25 25,-25-25,0 0,0 25,0-25,-25 25,25 0,-25 25,25-25,0 0,-25 25,25 0,0-25</inkml:trace>
  <inkml:trace contextRef="#ctx0" brushRef="#br0" timeOffset="149796.5679">17859 8062,'0'0,"0"-25,0 25,25 0,-25 0,0 0,25 0,0-25,0 25,-1 0,1 0,25-25,-25 25,-1 0,26 0,-50 0,25 0,0-25,-25 25,0 0</inkml:trace>
  <inkml:trace contextRef="#ctx0" brushRef="#br0" timeOffset="150096.585">17909 8260,'0'0,"0"0,0 0,25 0,-25 0,25 0,-1 0,1 0,0 0,0 0,0 0,-1 0,1 0,0 0,0 0,0 0,-25 0,24-25</inkml:trace>
  <inkml:trace contextRef="#ctx0" brushRef="#br0" timeOffset="150698.6195">18728 7838,'24'0,"-24"0,0 0,0 0,0 0,0 0,-24 25,-1-25,0 25,-25 0,1 24,24-24,-25 0,25 0,1 0,-1-1,0 1,25 0,0-25,0 25,25-25,0 0,-1 25,1-25,0 24,0-24,0 25,24 0,-24 0,0 0,0-1,0-24,-1 25,-24 0,25 0,-25-25,0 0,25 25,-25-25,0 0,0 24,0-24,0 0,0 0,0 0,0 0</inkml:trace>
  <inkml:trace contextRef="#ctx0" brushRef="#br0" timeOffset="254645.5649">15304 10815,'-24'0,"24"25,24-1,-24 1,25 25,25-1,-25 26,49-1,-24 26,24-26,1 25,-1-24,-24 24,24-50,-24 26,-1-26,-24 1,0-25,-25 0,0-25,0 0,0-25,0 0</inkml:trace>
  <inkml:trace contextRef="#ctx0" brushRef="#br0" timeOffset="255075.5893">16148 10914,'0'0,"0"0,25 25,-25 0,0 24,0 26,0-26,-25 51,25-51,0 50,0-49,0 24,0-24,0-25,0 0,0-25,0-25,0 0</inkml:trace>
  <inkml:trace contextRef="#ctx0" brushRef="#br0" timeOffset="255253.5997">15900 11162,'-25'0,"25"0,0 0,25 0,0 25,24-25,26 0,-26 0,26 0,-1 0,0 0,-24 0,0-25,-1 25,1 0</inkml:trace>
  <inkml:trace contextRef="#ctx0" brushRef="#br0" timeOffset="255932.6385">16818 11733,'-25'24,"25"1,0-25,0-25,25-24,-25 24,24-49,-24 24,25-24,0 24,0-24,0-1,-25 50,0-24,0 49,0 0,0 25,0 24,0-24,0 25,24 24,-24-49,0 0,50-1,-25-24,0 0,-1-24,26-26,-25 25,0-24,24 24,-24 0,0 0,0 50,-25 0,24 24,1 1,0 24,-25 1,25-26,0 1,-1 0,1-50,0 0,25 0,-25-50,-1 0,26 1</inkml:trace>
  <inkml:trace contextRef="#ctx0" brushRef="#br0" timeOffset="256076.6468">17810 11237,'0'0,"0"49,0-24,0 49,0-24,0 24,0-24,0 0,-25-1,50-24,-25-25,0-25,25-24</inkml:trace>
  <inkml:trace contextRef="#ctx0" brushRef="#br0" timeOffset="256233.6557">17835 10542,'0'0,"0"25,0 0,0-1,0 1,0 0,0 0,24 24</inkml:trace>
  <inkml:trace contextRef="#ctx0" brushRef="#br0" timeOffset="256581.6756">18058 11509,'0'0,"0"0,0-24,0-26,0-24,0-1,0 26,0-26,25 25,-25 1,0 49,24 0,1 25,0 24,0 1,24 24,1-24,0 24,24-24,-24 0,24-26,-24-24,-25 0,-1-24,-24-26,0 0,-24-24,-1 0,0-1,0 25,0-24,25 24,0 26</inkml:trace>
  <inkml:trace contextRef="#ctx0" brushRef="#br0" timeOffset="256869.6921">19100 10468,'0'24,"-25"1,0 50,0-1,-24 50,24 0,-25 25,25 25,1-26,24 1,0 0,24-50,1 0,0-24,49-75</inkml:trace>
  <inkml:trace contextRef="#ctx0" brushRef="#br0" timeOffset="257229.7127">21357 10319,'49'49,"51"26,-26 24,0 25,-24 50,0-1,-1 1,-49 24,-24-24,-1 0,-25-26,0-48,1-1</inkml:trace>
  <inkml:trace contextRef="#ctx0" brushRef="#br0" timeOffset="260725.9127">19968 12129,'0'0,"0"0,0 0,0 25,25-25,-25 25,0 25,24-25,-24 24,0-49,0 50,0-25,-24-1,24 1</inkml:trace>
  <inkml:trace contextRef="#ctx0" brushRef="#br0" timeOffset="264898.1509">19248 10790,'25'-25,"-25"25,0-25,0 25,0 0,0 0,0 0,0 0,25 25,-25 0,0 0,0 0,-25 49,25-24,0 24,-25 25,25-24,-24-1,-1 1,25-1,-25-49,0 24,25 1,0-50,0 25,25 0,0-25,-25 0,49 0,-24 0,25 0,-1 0,-24 0,25 24,-25-24,-1 0,26 0,-25 0,-25 0,50-24,-26 24,1-25</inkml:trace>
  <inkml:trace contextRef="#ctx0" brushRef="#br0" timeOffset="266263.2294">20265 11683,'0'0,"0"0,0 0,0-25,0 25,0-25,25 1,-25-26,0 0,25 1,-25-1,25-24,-25 24,0 1,0-26,0 50,0-24,0 24,-25 0,25 0,0 25,0 0,0 0,0-25,0 25,0 0,0 0,0 0,0 0,0 0,0 0,0 0,0 0,0 0,0 0,0 0,0 0,0 0,0 0,0 0,0 0,0-24,0 24,0 0,0 0,0 0,0 0,0 0,0-25,0 25,0 0,0 0,0 0,0 0,0 0,0 0,0 0,0 0,0 0,0 0,0 0,0 0,0 0,0 0,0 25,25-1,-25 1,0 0,25 25,-25-1,24 26,1-26,-25 1,25 24,0-24,-25-25,0 24,25-24,-25 0,0 0,0 0,0-1,24 1,-24 0,0 0,0 0,0-25,25 0,-25-25,25 0,-25-25,25 1,-25-1,25-24,-1-1,-24-24,25 25,-25-1,0 26,0-26,0 26,0 49,0-25,0 0,0 0,0 25,0 0</inkml:trace>
  <inkml:trace contextRef="#ctx0" brushRef="#br0" timeOffset="267012.2722">20712 11708,'0'0,"0"0,25-25,-25 25,0-25,25-24,-25 24,24-25,-24-24,25 24,-25-24,25-1,-25-24,25 25,-25-1,0 26,25-1,-25 0,0 26,0-1,0 25,-25 25,25-1,0 26,25 0,-25-1,0 26,0-26,24 26,1-50,-25 24,25-49,0 25,-25-25,25-25,-1 0,1 1,-25-26,25 0,0 1,-25-1,0 0,25 26,-25-26,24 50,-24 0,0 25,25 24,0 1,-25 24,25 1,0-1,-1 1,-24-26,25 1,0 0,-25-1,0-24,25 0,-25 0,0-25,0 0,0 0,0 0,0 0,0 0,0 0,0 24,0-24,0 0,0 0</inkml:trace>
  <inkml:trace contextRef="#ctx0" brushRef="#br0" timeOffset="269330.4048">5904 10964,'0'-75,"0"26,0 24,0 0,0 0,0 0,0 25,0 0,0 25,0 25,0-1,-25 26,25 24,-25 0,25 1,-25-1,0 0,25-25,-25-24,25 0,25-26,-25 1,25-25,0 0,25 0,-1-25,1 25,24-24,-24 24,-1 0,1 0,-25 0,0 0,24 24,-24-24,0 0,24-24,1 24</inkml:trace>
  <inkml:trace contextRef="#ctx0" brushRef="#br0" timeOffset="270022.4444">8359 11385,'-25'25,"25"0,-24-25,24 0,0 0,0 0,0-50,0 1,0-1,0-24,0-1,0-24,0 0,0 0,24 24,-24 1,0 24,0 25,0 25,25 0,-25 50,25 24,0 1,0 24,24-25,-24 26,25-26,-1 1,-24-51,0 1,24-25,-24 0,-25-25,25-24,-25-26,0 1,0-1,-25 1,25-25,0 24,0 1,0 24,0 26,0-1,25 25,0 25,-25-1</inkml:trace>
  <inkml:trace contextRef="#ctx0" brushRef="#br0" timeOffset="270548.4745">8954 11410,'0'25,"0"-25,0 0,0 0,0-50,0 1,0-1,0-24,25-1,-25-49,0 25,25 0,-25 24,25-24,-25 50,0-1,0 25,0 25,25 25,-25 25,25-1,-25 26,24-1,-24 0,25-24,0 0,0-26,24 1,-24-50,25 1,-25-1,24-25,-24-24,0 24,0-24,-1 24,1-24,-25 49,25 0,-25 25,0 50,0 24,0 25,25 1,-25 24,25-25,-1 25,1-25,0-24,-25-1,50-24,-50-1,24-24,1-25,-25-25,0 0,0-24</inkml:trace>
  <inkml:trace contextRef="#ctx0" brushRef="#br0" timeOffset="299823.1485">12229 12055,'0'0,"0"0,0 0,25 0,-25 0,0 0,0 0,0 25,0 0,-25-1,25 1,0 0,0 25,0-25,0-1,-25 1,50 0,-25 0,0 0,25-25,-1 0,1 0,25 0,-25 0,49 0,-24-25,-1 25,26-25,-1 25,25-25,0 25,1 0,24 0,-25-25,25 25,25 0,-25 0,0 0,25 0,-25 0,0-24,0 24,0 0,-25 0,0-25,0 25,-24 0,-1-25,1 25,-51 0,26 0,-25 0,-25 0,0 0,0 0,0 0,0 0,0-25,-25 0,25 0,0 1,0-1,0-25,0 25,25-24,-25 49,0-25,0 0,0 25,0-25,0 25,0 0,0 0,0 0</inkml:trace>
  <inkml:trace contextRef="#ctx0" brushRef="#br0" timeOffset="300255.1736">15577 12105,'25'24,"-25"26,0 0,0-1,0 1,-25 24,25-24,-24 24,-1 1,0-50,0-1,25 1,0-25</inkml:trace>
  <inkml:trace contextRef="#ctx0" brushRef="#br0" timeOffset="306616.5375">12005 11485,'0'0,"0"24,0-24,0 0,0 0,0 0,0-24,0 24,0-25,0 0,0 0,0 0,0-24,0-1,0 25,0-24,0 24,0 0,0 0,0 25,0 0,25 0,-25 25,0 0,25 0,-25 0,25-1,-25 1,25-25,-1 0,-24 0,25 0,0-25,-25 1,25-26,-25 25,0 0,0 25,0 0,0 0,0 0,0 50,0-25,0 24,0 1,25 0,-25-1,0-24,25 0,-25 0,0-25</inkml:trace>
  <inkml:trace contextRef="#ctx0" brushRef="#br0" timeOffset="306917.5547">12402 11311,'25'0,"-25"25,25-50,0 25,0 0,-1-25,1 0,0 1,-25-1,0-25,0 25,0 25,0-25,-25 25,0 0,1 25,-1 0,0 0,0 25,0-1,25 1,0-25,0 24,25-24,0-25</inkml:trace>
  <inkml:trace contextRef="#ctx0" brushRef="#br0" timeOffset="307255.574">12650 11410,'25'-25,"-25"1,0-26,0 25,0 0,0 1,0-1,0 0,0 25,0 0,0 25,0 0,25-1,-25 1,0-25,0 0,25 0,0 0,-25-25,24 25,-24-24,25 24,-25-25,0 25,25 25,-25-1,0-24,25 25,-25 0,0 0,25 0,-25-25,24 0</inkml:trace>
  <inkml:trace contextRef="#ctx0" brushRef="#br0" timeOffset="307983.6156">13072 10864,'0'-74,"25"0,-25-1,-25 26,25 24,0 0,-25 25,25 0,0 50,-25-1,25 1,0 24,0 1,0-1,0 0,0 26,25-51,-25 1,25 0,0-26,-25-24,25 0,-25-24,0-1,0-25,0 25,0 0,0-24,-25 24,25 25,0 0,25-25,-1 25,-24 0,25 0,25 0,-25-25,0 25,-1-24,1-1,-25 0,0 0,0 0,0 25,-25 0,1 0,24 25,-25 0,25 25,0-26,0 26,0 0,25-26,-25 1,24 0,-24 0,25 0,-25-25,25 0,-25-25,25 25,-25 0,25 0,-25 0,24 0,-24 25,0-25,0 25,0-25,0 24,0-24,0 0,0 0,-24-24,24-1,0 0,0-25,0 25,0 1,24-26,-24 0,25 26,0-1,0 0,0 0</inkml:trace>
  <inkml:trace contextRef="#ctx0" brushRef="#br0" timeOffset="308429.6408">13915 10542,'0'-25,"-24"0,24 25,0 25,-25 0,0 25,0 24,0 0,25 26,-24 24,-1-25,25 0,0 0,0 1,0-26,0-24,0-1,0-24,25-25,-1 0,-24-25</inkml:trace>
  <inkml:trace contextRef="#ctx0" brushRef="#br0" timeOffset="309021.675">13841 11410,'0'0,"0"0,0 0,0 0,0-25,0 1,0-26,0 25,0 0,25-24,-25 24,0 0,0 0,0 0,0 1,0 24,0 0,0 24,0 1,0 0,25 0,-25 25,0-26,24 1,-24 0,25 0,0-25,-25 0,25-25,-25 0,25 25,-25-49,0-1,0 0,0 25,-25-24,25 24,-25-25,25 50,0-24,0 24,0 24,0-24</inkml:trace>
  <inkml:trace contextRef="#ctx0" brushRef="#br0" timeOffset="309461.7002">14114 11336,'0'-25,"0"0,25 0,-25-24,0-1,0 0,-25 26,25-26,0 25,0 0,0 25,0 25,0 0,0 0,25 0,-25 24,0-49,24 25,-24 0,25-25,-25 0,25 0,0-25,-25 0,25 25,-25-49,0 24,0 0,0 25,0 0,0 0,0 0,0 25,0 24,0-24,0 25,0-25,24 24,-24-24,25-25,-25 25,25-25</inkml:trace>
  <inkml:trace contextRef="#ctx0" brushRef="#br0" timeOffset="309628.7098">14486 11336,'0'0,"0"25,0-1,-25 1,25 0,-25 25,25-26,0 1,-24 25,-1-25,25-25,0 24</inkml:trace>
  <inkml:trace contextRef="#ctx0" brushRef="#br0" timeOffset="310007.7314">14610 11038,'0'0,"0"25,0 0,0-25,0 24,-25 1,25-25,0 25,0 0,0 0,0 0,0-1,25-24,-25 25,25-25,0 0,-25 0,24 0,-24 0,25 0,-25 0,25-25,-25 25</inkml:trace>
  <inkml:trace contextRef="#ctx0" brushRef="#br0" timeOffset="310519.7607">14833 10641,'0'0,"0"0,25 25,0 0,-25 0,25 49,-25-24,24 24,-24 0,0 1,0 24,0-24,-24-1,24 0,-25-24,25 24,-25-49,0 25,25-50,-25 25,25-25,0 0,0-25,0 0</inkml:trace>
  <inkml:trace contextRef="#ctx0" brushRef="#br0" timeOffset="311366.8092">15230 11485,'0'-25,"0"25,0-25,0 25,-25 0,25 0,-25 0,25 0,0 25,-24-25,24 25,0-1,0 1,0 0,24-25,-24 25,25-25,-25 0,25-25,-25 25,25 0,-25-25,0 25,0-25,-25 1,25 24,-25 0,25 0,-25 0,25 0,0 0,0 0,0 0,0 24,0-24,0 0,0 0,25 0,-25 0,0 0,25 0,-25 0,0 0,0 0,0 0,0 0,0 0,25 0,0 0,-1 0,-24 25,25 0,0 0,0 0,-25 24,0 26,0-26,-25 1,25-1,-25 1,0-25,25 0,-24-1,24 1,0-25</inkml:trace>
  <inkml:trace contextRef="#ctx0" brushRef="#br0" timeOffset="787981.0699">3994 14784,'0'0,"0"0,0 0,-25 0,25 0,0 0,0 0,0-25,0 25,0-25,25 25,-25-50,24 26,1-26,0 0,25 1,-1-1,1 1,-1-26,26 25,-26 1,26-26,-1 26,1 24,24-49,-25 24,1 25,24 0,-25-24,26 24,-26 0,0 0,1 1,-1 24,1 0,-1 0,0 0,-49 0,50 24,-26 1,1 0,-25 25,24-26,-24 26,25 0,-50-1,25 1,-1 24,-24 1,25-26,-25 26,0-26,0 1,0 24,0-49,0 25,0-1,0-24,0 0,0-25,0 25,0 0,0-25,0 0,0 0,0 0,0 0,0 24,0-24,0 0,0 0,0 0,0 0,0 0,0 0,0 0,0 0,0 0,0 0,0 0,0 0,0 0,0 0,0 0,0 0,0 0,-25 0,25 0,0 0,0 0,-24 0,24 0,0 0,0-24,0 24,0-25,0 0,-25 0,25 0,0 1,0-1,0 0,0 0,0 25,0 0,0 0,0 25,0 25,0-1,0-24,0 49,-25-24,25 24,0-24,0 0,0-1,0-24,0 25,0-50,0 0,25 0,-25-25,25 0,-1 0,1 0,0-24,0-1,0 25,-1-24,1 24,0 0,0 0,-25 1,25 24,-25-25,0 25,24 0,-24 0,0 0,0 0,0 0,0 0,0 0,0 0,0 0,0 25,0-25,25 0</inkml:trace>
  <inkml:trace contextRef="#ctx0" brushRef="#br0" timeOffset="797500.6144">3994 16991,'0'25,"24"0,-24-25,0 25,0 24,0 1,0-1,0-24,0 50,0-26,0-24,0 25,0-26,0 1,0-25,0 0,0 0,0-25,0-24,0 24,-24-49,24-1,0 26,0-26,0 1,0 24,0 1,0-1,0 25,0 25,0-25,24 25,1-24,0 24,25 0,-26 0,26 0,0 0,-1 0,-24 0,0 0,24 0,-24 0,-25 0,0 24,0-24,0 0</inkml:trace>
  <inkml:trace contextRef="#ctx0" brushRef="#br0" timeOffset="797769.6298">4068 17016,'0'0,"0"0,-25 0,50 0,-25 0,25-25,0 25,-1 0,1 0,0 0,0 25,0-25,-1 0,1 25,-25-25,25 0,-25 25,0-25</inkml:trace>
  <inkml:trace contextRef="#ctx0" brushRef="#br0" timeOffset="798025.6444">3994 17314,'0'24,"0"-24,24 0,1 0,0 0,0-24,0 24,24 0,-24 24,25-24,-26 0,1 0,25 0,-25 0,-1-24,1-1</inkml:trace>
  <inkml:trace contextRef="#ctx0" brushRef="#br0" timeOffset="799072.704">5011 17165,'24'25,"-48"-1,24 26,-25-25,25 49,-25-24,0 24,0-24,25-50,-24 50,24-50</inkml:trace>
  <inkml:trace contextRef="#ctx0" brushRef="#br0" timeOffset="799703.7405">5779 16545,'0'0,"-24"-25,-1 25,0 0,0 0,-24 0,24 0,-25 25,25-25,1 0,-1 25,25-25,0 24,0 26,0-25,0 24,0 26,0-1,0-24,0 49,0-49,25 49,-25-50,0 1,0 24,24-49,1 0,0 0,0 0,0-1,-1-24,-24 0,25 25,-25-25,0 0,0 0,0 0,25 0</inkml:trace>
  <inkml:trace contextRef="#ctx0" brushRef="#br0" timeOffset="800073.7616">5904 17239,'0'0,"0"0,0-25,0 1,0-1,-25 0,25-25,-25 1,25-1,-25 1,25-1,-25 25,25-24,0-1,0 25,0 0,0 25,25 0,-25 0,25 0,0 0,0 0,24 25,-49-25,50 0,-25 25,-25-25,24 0,1 0</inkml:trace>
  <inkml:trace contextRef="#ctx0" brushRef="#br0" timeOffset="800261.772">5829 16917,'25'25,"-25"-25,50 0,-50 0,49 0,-24 24,0-48,0 24,-1 0,1 0,25-25</inkml:trace>
  <inkml:trace contextRef="#ctx0" brushRef="#br0" timeOffset="800604.7919">6300 16694,'0'0,"25"24,0 1,-25 25,25-1,-25 26,25-1,-25 1,0 24,0-25,0 1,0-1,0-49,0 0,0-25,0 0</inkml:trace>
  <inkml:trace contextRef="#ctx0" brushRef="#br0" timeOffset="800817.8042">6747 16768,'25'25,"-50"0,25 24,0-24,-25 25,25-1,0 1,-25-25,25 24,0-24,-25 0,25 0,-24-1</inkml:trace>
  <inkml:trace contextRef="#ctx0" brushRef="#br0" timeOffset="801148.8231">6648 16942,'0'-50,"0"25,24-24,1-1,0 0,-25 26,50-1,-26 25,1 0,0 0,0 25,-25-25,25 24,-25 26,0-25,0 24,-25-24,25 0,-25 0,25 24,-25-24,25-25,0 25,0 0,0-25,25 25,0-25,0 0,0 24,24-24,-24 0,0 0,0 0,-1 0,1-24</inkml:trace>
  <inkml:trace contextRef="#ctx0" brushRef="#br0" timeOffset="801825.8618">7218 16669,'0'0,"-25"-25,25 25,0 0,0 0,25 0,-25 0,50 0,-50 0,25 0,24 0,-24 25,0 0,0-1,-1 1,1 25,0-1,-25 26,0-26,0 26,0-1,0 1,0-26,0 1,0-1,0 1,0-25,0 0,0-1,0-24,-25 0,0 0,1 0,-1 0,-25 0,25 0,1 0,-1 0,0 0,25 0,0 0,25-24,-25 24</inkml:trace>
  <inkml:trace contextRef="#ctx0" brushRef="#br0" timeOffset="802226.8848">7962 17438,'0'0,"-25"74,25-74,0 75,0-75,-49 99,49-99,-25 25</inkml:trace>
  <inkml:trace contextRef="#ctx0" brushRef="#br0" timeOffset="803328.9478">11584 16644,'25'0,"-25"0,0 25,0-25,24 25,1-25,-25 49,25 1,0-1,-25 26,25-1,-25-24,0 24,0 1,0-26,0 1,0-25,0 24,-25-49,25 25,0-25,0 0</inkml:trace>
  <inkml:trace contextRef="#ctx0" brushRef="#br0" timeOffset="803727.9706">12328 16768,'0'0,"25"0,-25 0,0 0,0 0,0 0,0 0,0 0,-25 0,25 0,0 25,0-25,0 25</inkml:trace>
  <inkml:trace contextRef="#ctx0" brushRef="#br0" timeOffset="803929.9822">12378 17066,'24'24,"-24"-24,0 25,0-25,0 0,0 0,0 0,0 0,0 0,0 0,0 0,0 0,0 0,25-25</inkml:trace>
  <inkml:trace contextRef="#ctx0" brushRef="#br0" timeOffset="804161.9955">12601 16942,'25'24,"-25"-24,0 25,24-25,1 0,0 0,25-25,-1 25,1 0,-25-24,24 24,-24 0,0 0</inkml:trace>
  <inkml:trace contextRef="#ctx0" brushRef="#br0" timeOffset="815717.6564">9004 16619,'-25'0,"0"-25,1 25,-26 0,25 0,0 25,-24-25,24 25,0-25,0 25,1 0,24-1,0 1,-25 25,25 24,25-24,-25 24,0 25,0-24,0-1,0 25,0-24,0-1,24 1,-24-26,25 1,-25-50,25 74,-25-74,50 25,-50-25,24 25,-24-25,0 0,50 0,-50 0</inkml:trace>
  <inkml:trace contextRef="#ctx0" brushRef="#br0" timeOffset="816061.676">9103 17661,'0'-25,"0"-24,0 24,0-25,0-24,0 24,-24-24,24-26,0 51,-25-26,0 26,25-1,0 1,-25 24,25 0,0 25,0 0,25-25,0 50,0-25,-1 0,1 25,25-25,-1 25,-24-25,25 0,-1 24,-24-48,0 48,0-48</inkml:trace>
  <inkml:trace contextRef="#ctx0" brushRef="#br0" timeOffset="816251.6869">9128 17090,'0'0,"25"25,0-25,0 0,-1 0,1 0,0 0,0-25,24 25,-24-24</inkml:trace>
  <inkml:trace contextRef="#ctx0" brushRef="#br0" timeOffset="816640.7089">9723 16669,'0'0,"0"0,0 0,0 25,0-1,0 26,0 0,0 24,0 25,0 0,0 25,0-24,0-26,0 25,0-24,0-26,0-49,25 75,0-75,0-25</inkml:trace>
  <inkml:trace contextRef="#ctx0" brushRef="#br0" timeOffset="817538.7606">10964 16619,'0'0,"0"25,0-25,0 0,24 0,-24-25,25 25,0 0,0 0,0 0,-1 0,26 0,-25 0,0 25,0 25,-1-26,-24 26,25 0,-25-1,0 1,0 24,0-24,0 24,0 1,0-26,-25 1,25-1,0 1,0 0,0-1,0-49,-24 50,24-50,-25 25,25-25,-25 25,25-25,-25-25,0 25,0 0,1 0,-1 0,0-25,25 50,-25-25,25 0,0 0,0 0,0 0,25 25</inkml:trace>
  <inkml:trace contextRef="#ctx0" brushRef="#br0" timeOffset="821489.9866">10443 16867,'0'0,"0"0,0-25,0 25,0-24,0-1,0 0,0 25,0-25,-25 0,25 25,-25-24,25 24,-25 0,25-25,-24 25,-1 0,0 0,0 0,25 25,-49-25,24 24,0 1,0 0,0 25,1-26,-1 1,0 25,25-25,0 24,0-24,0 0,0 0,25-1,-25 1,25 0,-1 0,1 0,0-1,25-24,-26 25,1-25,25 25,-25-25,24 25,-24-25,0 25,24-25,-49 24,25 1,0-25,-25 25,25-25,-25 25,0 0,-25-1,25 1,-25 0,25-25,-25 50,25-50,-49 25,49-25,-75 0,75 0,-74 0,49 24,0-24,-24-24,24 24,0 0,0 0,1-25,-1 25,25 0,-25-25,25 25,0 0,0 0,0-25,0 25,0 0,0-25,0 25,25-25,-25 25,0 0,0 0,25-24</inkml:trace>
  <inkml:trace contextRef="#ctx0" brushRef="#br0" timeOffset="825100.193">13692 16297,'25'-25,"-25"-25,0 25,0-24,0-1,0 1,0-1,0 25,0-24,25 24,-25 0,0 0,25 0,-1 1,26-1,-25 0,24 0,26 0,-1 1,1-1,24 0,0 25,25-25,0 0,25 25,0 0,24-24,1 24,0-25,24 25,1 0,-1-25,25 25,1 0,-1-25,0 25,25 0,0-25,0 25,0-24,0 24,-25-25,26 25,-1-25,-25 0,0 25,0-25,-24 25,-1-25,-24 25,24 0,-49 0,0 0,-25 0,0 25,-25-25,0 0,-24 25,-26 0,1-25,0 25,-26 0,1 24,-25 1,25-1,-25 1,-25 24,25 1,-25-1,25-24,-24 24,24 1,0-51,-25 26,25-25</inkml:trace>
  <inkml:trace contextRef="#ctx0" brushRef="#br0" timeOffset="828349.3789">14139 16842,'24'25,"-24"25,25-1,0 26,0-26,0 1,24 0,-49-26,25 26,0-50,-25 0,0 0,0-25,-25-24,0-1,25-24,-25 24,1-49,24 49,0-49,24 49,1-24,25 24,-25 1,24 49,-24-25,25 0</inkml:trace>
  <inkml:trace contextRef="#ctx0" brushRef="#br0" timeOffset="828646.3959">14759 16892,'0'25,"49"0,-24-1,0-24,0-24,0 24,-1-25,-24-25,0 50,0-49,-24 24,-1 0,-25 25,25 0,-24 25,-1 24,25-24,1 25,24 24,-25-24,50 24,-25-24,24-1,1-24,0 0,0 0,24-25,-24 0,0-25,0 0</inkml:trace>
  <inkml:trace contextRef="#ctx0" brushRef="#br0" timeOffset="829138.424">15056 17214,'0'0,"0"0,25-49,-25 24,0-25,25 1,-25-1,25 1,-25 24,0-25,25 50,-25 0,0 0,24 0,-24 25,0 0,0-25,25 0,0 0,-25-25,50 0,-50 0,24-24,1 24,-25-25,25 26,-25 24,0 24,25 1,-25 25,0-1,0 1,0 0,0 24,0-49,25 24,-25-24,25-25,-1 0</inkml:trace>
  <inkml:trace contextRef="#ctx0" brushRef="#br0" timeOffset="829350.4361">15751 16148,'0'0,"0"49,0-24,0 74,0-24,25 24,-25-24,0 24,0-25,0 1,0-1,0-49,25 24,-25-49,0 0</inkml:trace>
  <inkml:trace contextRef="#ctx0" brushRef="#br0" timeOffset="829750.459">16446 15900,'-25'-25,"0"25,25 0,-25 25,0 0,0 49,1 0,-1 1,0 49,0 0,0 0,25 25,0-25,0 0,0 0,0-25,0-25,25 1,0-26,-25 1,25-50,0 0</inkml:trace>
  <inkml:trace contextRef="#ctx0" brushRef="#br0" timeOffset="830073.4774">16669 16917,'0'0,"0"0,-25 0,25-25,-25 0,25-24,0-1,-25-24,1 24,24 0,0 1,-25-1,25 1,0-1,0 25,25 25,-1-25,1 25,25-25,-1 25,-24-24,25-1,-1 25,1-25,0 0,-26 25,26-25</inkml:trace>
  <inkml:trace contextRef="#ctx0" brushRef="#br0" timeOffset="830305.4908">16570 16793,'0'25,"49"-25,-24 0,25-25,-26 25,26-25,0 0,-26 0,26 25,-50-24,50 24</inkml:trace>
  <inkml:trace contextRef="#ctx0" brushRef="#br0" timeOffset="830563.5055">16619 16991,'25'0,"0"25,24-50,-24 25,25 0,-1 0,-24 25,0-25,25 0,-26 0,26 0,-50 0</inkml:trace>
  <inkml:trace contextRef="#ctx0" brushRef="#br0" timeOffset="831328.5493">17438 17041,'0'25,"0"-1,0 1,0 0,0 25,0-26,0 26,0 0,0-1,0-24,0 25,-25-26</inkml:trace>
  <inkml:trace contextRef="#ctx0" brushRef="#br0" timeOffset="834997.7592">17810 16321,'25'0,"-25"25,0 0,0 0,0 25,0-1,0 1,0 49,0-25,0 1,0-1,0 1,0-1,0-24,-25-26</inkml:trace>
  <inkml:trace contextRef="#ctx0" brushRef="#br0" timeOffset="835508.7884">17587 16570,'0'-50,"24"-24,26-1,0 1,-1 24,26 0,-1 1,0 24,1 25,-1 0,-24 0,-1 25,-24 0,-25-1,0 26,-25 0,1-1,-26 1,0 0,1-1,-1 1,1-1,24 1,-25-25,50 24,0-24,0 25,0-25,25-1,0 1,24-25,1 25,-25-50,24 25,1 0,0 0,-26-25,26 25,-25 0,0 0,-1 25,26-25,-50 25,25 0,0 24,-25 1,0 0,24-1,-24 1,0-1,0 1,0 0,0-1,0-49</inkml:trace>
  <inkml:trace contextRef="#ctx0" brushRef="#br0" timeOffset="835923.8121">19100 16321,'0'-24,"-25"-1,-25 25,1 0,-1-25,0 25,1 0,24 0,-25 25,50 0,0-1,25 1,0 0,25 25,-1-1,26 26,-26-50,-24 24,0 1,0-25,-25 24,-25-24,0 0,0 0,-24-25,-1 0,25 0,-24 0,24-25,0 0,0 0,25 0</inkml:trace>
  <inkml:trace contextRef="#ctx0" brushRef="#br0" timeOffset="836263.8316">19199 16024,'0'0,"0"0,0 0,49 25,-24-1,0 1,25 25,-26-1,26 26,-25 24,0-24,-1 24,-24 0,-24 0,-1 0,0-24,-25 24,26-49,-1-1,0 1,0-25,25-1,0-24,0-24</inkml:trace>
  <inkml:trace contextRef="#ctx0" brushRef="#br0" timeOffset="836434.8414">19720 16917,'0'25,"25"24,-25-24,-25 0,25-25,0 25,0-25</inkml:trace>
</inkml:ink>
</file>

<file path=ppt/ink/ink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36:38.11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73,'32'38'19,"-9"-13"-16,-8-34-1,-2-22-42,-13 31 40</inkml:trace>
</inkml:ink>
</file>

<file path=ppt/ink/ink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45:00.3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342 111 28,'0'0'29,"0"0"3,9 1-2,-9-1-13,0 0-6,0 0-1,-5-12-2,5 12 0,0 0-3,0 0-1,-12-14-1,12 14-2,-11-4 0,11 4-1,-15-5 1,5 3-1,-2-1 1,-2 1 0,-3-2 0,1 2 1,-3 0-1,2 0-1,-2 0 1,0 2-1,2 1 1,2 0-1,2 0 0,1 1 0,1-1 1,11-1-1,-14 2 1,14-2-1,0 0 1,-10 0 0,10 0-1,0 0 1,0 0-1,0 0 1,0 0-1,0 0 0,0 0 0,0 0 1,0 0-1,0 0 0,0 0 0,0 0 0,0 0 0,0 0 0,0 0 0,0 0 0,0 0-1,0 0 1,0 0 0,-8 14 0,8-14 0,-1 19 0,-1-2 1,1 5-2,0 7 2,-1 5-1,0 9 0,0 5 0,-1 7 0,-2 2 0,-1 1-1,-1 2 1,0-2-1,1-2 2,-1-2-2,1-4 1,2-6 0,2-6 0,2-3 0,0-7-1,3-5 2,-1-5-2,2-5 1,-2-3 0,-2-10 0,2 12 0,-2-12 1,0 0-1,4 10 1,-4-10-1,9 10 1,0-5 1,4-1-1,2 1 0,3 0 0,1-1 0,1-3 1,1 3-2,-4-3 1,-2 0-1,-4 0-1,-11-1-1,16 2-1,-16-2-3,11 1-7,-11-1-25,4-11 1,1 0-1,4 0 1</inkml:trace>
  <inkml:trace contextRef="#ctx0" brushRef="#br0" timeOffset="952">394 636 35,'2'16'32,"-3"-1"2,2 1 0,1 7-13,-7-13-9,11 11-2,-9-9-5,6 3 0,-4-5-2,4 0 0,-3-10 0,0 0-1,0 0 1,0 0-1,0 0 0,0 0 0,-4-16 0,2 2-1,-1-6 0,-3-4 0,1-9-1,-2-3 1,0-7 0,0-2-1,-2-2 1,3 2-1,1 2 1,1 6-1,2 6 1,3 2-1,3 10 0,2 4 1,5 3-1,1 2 0,3 3 0,5 2 0,2-1 0,0 2 0,3-1 0,3-1-1,1 2-1,-1-8-1,4 9-5,-11-12-23,7 7-7,-4-5 0,3 4-1</inkml:trace>
  <inkml:trace contextRef="#ctx0" brushRef="#br0" timeOffset="1560">396 489 61,'-13'3'38,"13"-3"-1,0 0 1,17 8-18,-8-16-11,13 5-4,-5-3-2,7 2-1,-1-1-1,2-5-2,0 6-3,-11-14-12,7 12-22,-8-5 1,3 3-2,-6-2 2</inkml:trace>
  <inkml:trace contextRef="#ctx0" brushRef="#br0" timeOffset="1997">704 814 58,'10'12'36,"-10"-12"0,11 8 0,-1 4-16,-10-12-11,8 14-3,-8-14-2,9 25-2,-6-10 1,2 3-1,-5 2 0,1 2-2,-4 2-1,-3-5-3,4 9-16,-8-16-18,2 0 0,-2-11 0,10-1-1</inkml:trace>
  <inkml:trace contextRef="#ctx0" brushRef="#br0" timeOffset="2465">1229 236 65,'6'-14'36,"-6"4"0,-6-3-1,6 13-22,-17-23-5,4 15-2,-10-5-3,1 7-1,-7-1 0,1 7-1,-4 5 1,-1 3-2,-1 7 1,3 3 0,2 6-1,6 4 0,7 4 1,7 5-1,9-2 1,9 3-1,9-2 0,7 3 1,7-3-1,5-1 0,5-2 0,-3-5 0,0-1 0,-3-3 0,-3-4 0,-6-3 0,-6-5 0,-10-1 1,-11-11-1,-2 15 1,-12-10-1,-7-1 0,-8 1 1,-3-3-1,-4 0 0,-1-1 0,3 0 0,1-3-1,6 1-1,4-3-1,12 5-6,-6-4-29,17 3 1,5-15-1,9 7 0</inkml:trace>
  <inkml:trace contextRef="#ctx0" brushRef="#br0" timeOffset="3152">1692 27 64,'0'0'37,"-1"-15"-1,1 15 2,-8-13-25,8 13-5,0 0-3,0 0-1,0 0-2,-4 12 0,-1 1 0,3 4 0,-2 8-2,0 10 1,-1 2 1,2 9-1,-1 7 0,3 4-1,0 3 1,1 0 0,0 1 0,0-5 0,0-3-1,-1-3 1,-1-8 0,-1-2 1,-1-5-2,0-4 1,-1-5 0,0-3-1,0-3 0,1-5 0,0 0-1,4-15 0,-6 13 0,6-13-2,0 0-5,-4-12-22,10 0-10,-3-6 2,7-4-2</inkml:trace>
  <inkml:trace contextRef="#ctx0" brushRef="#br0" timeOffset="3604">1902 275 66,'9'9'37,"-9"4"-1,-4 1 2,7 15-24,-14-5-6,8 15-2,-5-2-2,3 8-1,-1-1-1,3 1 0,-1-4-2,1-2 1,0-6-1,-1-6-1,3-2-3,-3-10-2,8 6-7,-4-21-26,-7 9 2,7-9-2,-2-15 2</inkml:trace>
  <inkml:trace contextRef="#ctx0" brushRef="#br0" timeOffset="3854">1846 346 89,'18'-31'37,"9"5"0,1-7-6,9 12-24,-6-4-4,4 7 0,-4 2-3,-1 3 1,-6 7-1,-2 7 0,-7 7 1,-3 7-2,-5 6 1,-6 6 0,-6 5-1,-7 5 1,-4 1 0,-8-2-2,-2-1 1,-6-4 0,0-2 0,0-4 0,5-4 1,5-5 0,6-4 1,10-1 0,6-11 1,14 14 1,7-11-1,8 3 0,3-4 1,7 3-1,1-1-1,-3 1 0,-3 4 0,-4-2-1,-4 2 0,-6 0-1,-1 1-2,-9-3-2,5 8-7,-15-15-27,18 17 1,-7-14-1,1 3 2</inkml:trace>
  <inkml:trace contextRef="#ctx0" brushRef="#br0" timeOffset="4509">2524 70 66,'-11'3'37,"11"-3"-1,0 0 2,0 0-24,18-3-7,0-3-2,8 5-2,1-4-1,6 3 1,1-5-1,1 3 0,-4-4 0,-4 4-1,-5 0 0,-6 5 0,-2 2-1,-6 6 1,-3 9-2,-2 6 1,-2 7 0,0 8 1,-1 7-1,3 5 0,-2 4 1,3 3-1,1 1 1,-1-2 0,1-1-1,0-5-1,1-2 1,-3-7 0,2-6 0,-3-8 0,0-4 0,-2-3-1,-1-7 1,-6-1 0,-2-8 1,-3 2-1,-5-5 1,-4 2 0,-3-3 0,-3 0 0,-2 2-1,0-3 1,0 3 0,2 0 0,2 1-1,4 0 0,1 1 0,5-2-1,2 2 0,2-4-5,13 11-22,-2-12-12,-3 10 0,3-10 0,0 0 0</inkml:trace>
</inkml:ink>
</file>

<file path=ppt/ink/ink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9:08.33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63 92,'12'-21'38,"6"7"2,-6-5-5,9 12-28,-8 0-2,7 13-2,-1 7-1,0 11 0,1 14-1,1 11 1,-6 11-1,1 11 1,-9 13 0,-4 3-1,-6 5 0,-4 2-1,-4-7 1,-2-5 0,1-11-1,-1-13 0,5-15-1,0-14-2,6-11-2,-7-28-20,12-7-15,-4-14 0,9-10 0,-4-12 0</inkml:trace>
  <inkml:trace contextRef="#ctx0" brushRef="#br0" timeOffset="375">623 269 99,'0'0'39,"0"0"0,0 0-1,-13 16-32,0-8-1,3 3-5,0-2 2,10-9-1,-10 7 0,10-7 1,6-15-2,1 2 2,-2-4-2,-1 4 1,1-3 0,-5 16-1,-5-18 0,5 18-1,-12 0 1,12 0-2,-10 8-3,10-8-1,0 0-6,0 0-26,0 0-3,0 0 2,12 9-1</inkml:trace>
  <inkml:trace contextRef="#ctx0" brushRef="#br0" timeOffset="687">682 435 57,'10'13'38,"-10"-13"0,13 10 0,-12-19-11,10 16-15,-11-7-4,0 0-3,0 0-2,0 0 0,-10 13-2,10-13 0,-5 10-1,5-10 0,0 0 1,-6 10 0,6-10-1,0 0 1,0 0 0,0 0 0,0 0 0,0 0-1,-4 16 0,2-3 1,-1 4-2,0 1 2,2 0-2,-2 2 1,2-5 0,0-1 0,1-4 1,0-10-2,1 12 1,-1-12-4,0 0-34,-3-15-3,-12-20 0,-13-30-1,28 65 42</inkml:trace>
  <inkml:trace contextRef="#ctx0" brushRef="#br0" timeOffset="1841">1110 424 90,'0'0'38,"-17"8"0,17-8 0,-10-3-29,10 3-2,0 0-3,4-9 0,-4 9-2,12-12 1,-2 6-2,3 1 1,3 1-1,4 2 0,3 3-1,3 1 1,2 1-1,-1 2 1,0-1 0,0 1-1,-4 0 0,-1-4-1,-3 0-3,-12-13-30,4 4-7,-13-12 0,-10-1-2</inkml:trace>
</inkml:ink>
</file>

<file path=ppt/ink/ink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9:14.6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 1190 88,'1'-26'36,"-2"-5"1,2 9-3,-9-7-26,10 6-4,-4 0 1,3 12-2,-1 11 0,0 0-1,-13 25 0,7 8 0,-2 7-2,0 5 1,1 4-2,2-3 1,3-4-1,6-11 1,6-12 0,4-14 1,8-16-1,6-12 1,4-9-1,1-6 0,1-2 1,-1 1-1,-5 6 0,-3 10 0,-6 11 0,-5 12 0,-5 7 0,-3 8 0,-1-1 0,0 2 1,2-7-1,3-4 0,4-6 1,5-3-1,5 0 0,2 1 1,2 6 0,3 7 0,-2 5 0,-2 7 0,-4 0-2,-7 1 0,1-1-3,-17-22-10,13 3-25,-13-24-2,1-8 2,-7-18-2</inkml:trace>
  <inkml:trace contextRef="#ctx0" brushRef="#br0" timeOffset="468">342 648 97,'-26'5'40,"0"7"-2,7 7 0,0 3-35,6-3-5,12 3-5,-5-11-22,14 4-9,3-6 0,10 3 0</inkml:trace>
  <inkml:trace contextRef="#ctx0" brushRef="#br0" timeOffset="639">709 1015 65,'15'49'33,"-7"0"-1,0 7 1,-1 2-26,-5-3-2,6 2-1,0-9-1,6-5 1,-1-17-1,9-9 3,-3-20-2,3-8-1,-4-16 0,3-4 1,-9-12-1,1-2 1,-8-7-1,-2 1-1,-4-1 1,0 4-1,-3 5-1,3 6 0,1 8-1,2 9 0,-2 20 0,18 1 0,-3 21-1,2 8 1,4 8 0,0 6 0,1-4-1,1-1 2,-1-7-1,-2-11 0,-1-12-1,2-14 1,0-12-1,-1-12-1,4-4 0,-3-7-2,7 2-3,-7-6-4,15 13-21,-9 3-5,7 7-1,-4 8 1</inkml:trace>
  <inkml:trace contextRef="#ctx0" brushRef="#br0" timeOffset="1045">1615 1005 64,'14'13'35,"-7"0"-1,-6-1 0,-13-5-17,2 11-10,-13-6-3,1 9-1,-5 3-1,2 5 0,0-1 0,5 3 0,4-7 0,11-2 0,6-11 0,13-11 0,4-16 0,10-13-1,3-14 2,7-11-1,-2-10 0,1-4 0,-6-6 1,-8 0-1,-13-4 0,-11 1-1,-12-1 0,-14 7 0,-9 7 0,-6 9-1,-3 15 1,0 12-2,5 26 1,6 18 0,8 22-1,13 17 1,9 19 0,9 8 0,12 4 0,11 2 1,9-9-1,11-7 0,9-13 1,6-16-1,5-16 0,3-16 1,-1-14-1,-6-12 0,-5-10 1,-7-6 0,-12-5-1,-11 0 2,-15-4-2,-11 4 0,-10 4 0,-8 6 0,-7 12-1,-6 10 0,0 14 0,2 10 0,4 13 1,9 14-1,6 2 1,7 6 0,5 0 0,7-7 0,6-4 0,2-11 0,-1-7-1,2-11 1,-1-10 0,-2-7 0,1-6 0,-3-2 0,-1 0 0,0 3 0,0 1 0,0 4 0,0 7 0,0 1 0,1 3 0,-3 1 0,2-1 0,-5-6 0,-10-3 0,13-10 1,-13-6-1,-3-4 1,-1-5-1,0-8 0,0-2 1,5-5-2,2 2 2,5 1-2,6 3 0,5-3-2,7 7-4,-6-7-23,11 8-10,-5 1 0,5 2-1,-3-2 1</inkml:trace>
  <inkml:trace contextRef="#ctx0" brushRef="#br0" timeOffset="2059">2663 255 95,'11'-23'38,"-8"4"2,-3 19-2,0 0-33,-6 26 0,-4 16-3,3 21 1,-5 20 0,2 17-1,0 15-1,3 12 1,3-2-1,5-5 1,5-11-2,4-15 1,8-20-4,0-19-2,15-9-12,-1-28-22,5-12-1,-4-17-1,7-8 1</inkml:trace>
  <inkml:trace contextRef="#ctx0" brushRef="#br0" timeOffset="2792">3322 598 52,'3'-16'36,"-2"1"0,1 2 0,-7-7-13,5 20-11,0-22-4,0 22-2,-8-17-2,8 17-1,-21-10 0,7 9-1,-8-1 1,0 7-1,-4 1-1,-1 2 0,-1-1 0,2 2 0,2-1 0,5 1 0,5-3-1,2-3 0,12-3 0,-14 1 1,14-1-1,0 0 0,0 0 0,-6 17 0,4 4-1,0 7 1,-1 11 0,0 8 0,-1 8 0,1 9 0,1 2 0,1 2 1,1 2-2,1-2 2,2-5-2,1-4 1,2-3 0,0-6-1,5-10 1,0-3 0,6-9 0,2-6 0,4-9-1,-1-4 1,5-8 0,0-8-1,0 0-1,-2-10-3,3 8-5,-13-14-29,8 6 0,-4-12 0,1 5-1</inkml:trace>
  <inkml:trace contextRef="#ctx0" brushRef="#br0" timeOffset="3323">3592 897 83,'-4'-21'37,"-3"4"1,-12 1 0,-1 15-26,-10-5-8,3 9-1,-4 6 0,4 6-2,4 2 1,7 7-2,13-2 1,10 1-1,11-2 1,10 2-1,5-6 1,3 3 1,-2-2 0,-3 1 0,-11 4 0,-8 3 0,-14 2-1,-13 1 1,-8 0-2,-7-4-2,-1-2-2,-6-12-3,10-1-6,-9-20-25,17-6-2,7-17 0,10-5 1</inkml:trace>
  <inkml:trace contextRef="#ctx0" brushRef="#br0" timeOffset="3650">3688 328 68,'20'-29'38,"1"20"0,-6 17 1,3 32-16,-10 1-14,7 26-2,-9 11-1,2 18-2,-7 10-2,-2 3 1,-5-4-2,0-10 0,-1-9-2,2-15 0,5-15-4,-3-23-3,17-8-18,-14-25-14,22-6 0,-9-16 0,3-6 1</inkml:trace>
  <inkml:trace contextRef="#ctx0" brushRef="#br0" timeOffset="3931">4042 936 79,'3'41'37,"-4"3"-1,-1 3 1,-8-6-30,9 5-2,-7-12-1,1-4-1,-2-16-1,9-14 0,-19 0-1,11-15 0,1-11 0,1-7 0,2-10 1,0-7-2,3-11 1,6-2 0,2-3 1,6 2-1,4 3 1,3 7-1,3 7 0,1 12 0,0 15 0,-4 14 0,-3 14-1,-8 10 1,-7 9-1,-7 9-1,-3 4 2,-2 5-1,-2-1 0,1-4 0,5-2 0,5-6 0,8-5 0,8-5 2,5-8-2,4-3 0,3-5 0,0-6-2,1-1-1,-5-8-3,6 8-6,-13-14-27,7 7-1,-6-8 1,5 6-1</inkml:trace>
  <inkml:trace contextRef="#ctx0" brushRef="#br0" timeOffset="4446">4391 477 87,'-4'-25'38,"6"2"0,0-2 2,17 5-30,-10-5-3,7 9-3,1-4-1,3 11-1,-1 5 0,1 13-1,-3 11-1,-2 11 1,-1 13-1,0 8 0,-2 8-1,1 7 1,-1 4-1,-2-1 1,2-4 0,-1-1 0,1-6 0,-1-4 0,-2-4 0,-2-7 1,0 0-2,-3-6 1,-2-2-1,-4-4 2,-5-4-2,-3-1 2,-5-6-1,-3 0 1,-6-7-1,-3-2 1,-1-6-1,1-4 0,-1-1-1,3-7 0,5 1-2,0-10-1,20 15-6,-15-28-29,19 10-1,3-6 1,12-1 0</inkml:trace>
  <inkml:trace contextRef="#ctx0" brushRef="#br0" timeOffset="5070">4652 14 65,'1'-14'39,"12"13"1,1 7 0,15 26-12,4 1-22,12 18-1,2 15 0,6 21-2,-4 11 0,-6 15-1,-12 6 0,-11 4 0,-17 0 0,-10-6-1,-11-11 0,-6-16 0,-2-14-2,-1-19 0,6-13-4,-1-25-4,22-19-31,0 0-2,1-23 2,7-8-1</inkml:trace>
  <inkml:trace contextRef="#ctx0" brushRef="#br0" timeOffset="5522">5196 1351 88,'13'25'39,"-9"8"1,4 13 0,-14 4-27,0 9-12,-2 7-36,-16-5-4,-2-12 0,-1-27-1</inkml:trace>
</inkml:ink>
</file>

<file path=ppt/ink/ink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9:22.4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13 407 71,'15'18'36,"3"6"-3,-3 4 0,7 15-23,-13-1-3,9 8-2,-9-3-1,1 1 0,-5-9-1,1-2 1,-5-13-1,2-4 0,-4-10 0,1-10-1,0 0 1,-6-20-2,1-2 1,-1-8-1,-2-12 0,-3-6 0,-4-10 0,-1-1 1,-1-6-2,2 4 0,-2-1 1,6 4-1,1 8 0,4 6 1,6 9-2,5 6 1,2 6 1,7 6-1,4 4 0,4 5 1,5 0-1,2 2-1,4 1 1,1-1-1,3 4-1,-4-6-1,1 4 0,-4-6-1,3 6-3,-11-11-5,11 8-28,-14-3 2,1 7-1,-7-3 0</inkml:trace>
  <inkml:trace contextRef="#ctx0" brushRef="#br0" timeOffset="562">88 557 72,'0'0'40,"18"10"-2,-4-11 2,10 8-24,2-14-8,11 8-2,1-7-2,7 3-1,1-3-1,2 3-2,-4 0 0,-4-1-2,-3 8-2,-12-14-13,1 11-23,-8-6 1,-4 1-1,-5-9 0</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9:25.0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1511 124 58,'3'-9'37,"-3"9"0,9-20 1,-9 20-21,8-18-8,1 8-3,-7-4-2,2 3 0,-7-1-1,0 3-1,-8-2 0,-1 6 0,-7 0-1,-2 6 0,-4 1 0,-2 4 0,0 7-1,1 1 0,2 6 0,7 2 1,3 2-2,5 1 1,7 2 0,8 0 0,6 0-1,9 0 2,7 1-2,3-2 1,5 3 0,4-2 0,4 4 0,-1-1 0,-2 3 0,-3 0 0,-4 0 0,-4 2 1,-6-3-1,-6 1 1,-9-3-1,-7 2 1,-6-4-1,-6-2 0,-8-3 0,-5-2 0,-3-3 0,-4-2 0,-1-6 1,-1-2-1,0-7 0,-1-1 1,1-9-1,1-2 1,-1-1-1,3-4 0,4 3 0,1-2-1,5 6-2,-2-6-5,21 15-31,-20-8-1,20 8 0,-12-2-1</inkml:trace>
  <inkml:trace contextRef="#ctx0" brushRef="#br0" timeOffset="7956">0 304 93,'0'0'37,"19"10"-2,-2-2-6,2-8-26,8 2-1,0-4 0,4 1-1,0-2 0,0 0-1,-3 3-1,-4-2-1,-1 6-2,-12-9-7,4 8-26,-15-3 1,9 7-1,-9-7 2</inkml:trace>
  <inkml:trace contextRef="#ctx0" brushRef="#br0" timeOffset="8205">122 470 54,'-10'3'35,"-2"-1"-1,2-1 1,10-1-15,-20 4-13,20-4-2,0 0-1,-6 11-1,6-11 0,9 8-1,1-6 1,7 2 0,1-4-1,8 1 1,-1-1-1,5-1 0,-1-3-1,2 0-1,-1 2-2,-7-4-2,6 13-15,-10-9-19,2 2 0,-6-3-1,4 5 1</inkml:trace>
  <inkml:trace contextRef="#ctx0" brushRef="#br0" timeOffset="8720">872 127 69,'10'-6'35,"-10"6"0,0 0-10,0 0-13,0 0-5,-8 18-3,-6-7 0,-2 7 0,-9 2-2,-2 5 1,-6 0-2,3 0 1,-1-3 0,7-2 0,-1-4-1,8-4 0,7-4 0,10-8 0,0 0-1,5 11 1,6-8 0,6 2 0,5 2 0,6 7 0,-1-1 1,5 8-2,2 3 2,0 4-1,-3 4 0,1 1 0,-3 1 0,-3-3 0,-4-1 0,-4 0-1,-3-8 0,-5-1 0,0-6-4,-10-15-10,2 15-24,-2-15-2,-17 16 0,0-10-1</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2:52.5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98 690 38,'-15'50'34,"15"-50"1,0 0-2,-22 47-12,22-47-3,0 0-7,0 0-3,0 0-2,0 0-2,-42-59-1,42 59 0,-16-60-1,16 60 0,-4-82-1,12 37 1,7 0-1,9 1 0,7-1 1,12 3-1,7 2-1,8 8-1,13 2 2,-2 3-2,14 3 1,3 1 0,11 5-1,7 0 0,9 4 1,13-1 1,6 3-1,11 0 0,-3 3 0,3 2 0,2 0-1,-8 0 2,-5 3 0,-16-2 0,-10 1-1,-14-1 1,-8 3 0,-14 2 0,-11-1-1,-13 3 0,-7 0 0,-9 2 0,-7 1 1,-5-1-1,-6-1 0,-12-2 0,14 3 0,-14-3 0,0 0 0,0 0-1,0 0 0,0 0-2,-11-14-1,11 14-5,-15-16-23,15 16-9,-16-19 0,9 8 0</inkml:trace>
  <inkml:trace contextRef="#ctx0" brushRef="#br0" timeOffset="13338">3243 208 52,'9'-14'38,"1"4"-1,-6-4-1,-4 14-16,5-14-12,-5 14-3,0 0-1,-11 5-1,-4 4-1,1 6 0,-6 7 0,0 8-1,-3 8 0,-3 12 0,1 5 0,1 8 0,-2 4 0,1 3 1,0-2-1,3 0 0,1-5 0,3-7 0,3-6-1,1-8 1,5-6-1,1-8 0,4-8 0,0-3 0,4-17 0,-3 14 1,3-14-2,0 0 1,0 0-2,0 0-2,0 0-8,0-21-28,5 6 0,-7-17-1,11-2 2</inkml:trace>
  <inkml:trace contextRef="#ctx0" brushRef="#br0" timeOffset="13775">3100 211 64,'0'0'37,"8"-10"-2,-8 10 2,0 0-29,0 0-2,0 0 0,0 0-2,-19 0 0,9 11-2,-7 2 1,-4 4-3,-6 5 2,-2 3-2,-2 2 1,1 0-1,3 0 1,4-5-1,6-5 0,8-4 1,9-13 0,9 0-1,9-13 1,7-7 0,6-9 0,6-6 0,3-6-1,1-4 1,0 0-1,0 1 1,-6 3 0,-2 5 0,-8 6 0,-4 9-1,-5 7 0,-5 11 1,-11 3-1,11 25 1,-10 1-1,-1 6 0,-1 6 0,1 4 1,0-1-1,3 1 1,0-4-1,1-3 0,0-5 1,-1-3-2,2-3 2,-3-3-1,3-1 0,-4-3 0,2-1 0,-1-2 0,2-4 0,0 1 0,-4-11 0,7 14 0,-7-14 0,0 0-2,5 11-2,-7-23-8,2 12-29,1-14 1,8 0-1,0-13-1</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3:07.4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389 38 33,'0'0'34,"0"0"0,-3 11 1,3-11-12,0 0-14,0 0 0,0 0-2,0 0-1,-9 10-3,-1-1 1,2 7-2,-6 6 0,1 9-1,-6 10 0,-1 8 0,-3 6 0,-1 6 1,-2 3-1,-1 2 1,-2-2-1,1-3 1,-1-7-1,3-6-1,3-7 1,3-7-1,3-7 1,5-5-1,4-6-1,3-6 0,5-10-1,0 0-1,0 0-6,0 0-29,2-11 0,0-11 0,10-2-1</inkml:trace>
  <inkml:trace contextRef="#ctx0" brushRef="#br0" timeOffset="406">374 72 61,'0'0'35,"0"0"-1,-18 8 0,1 8-27,-15-1-2,-3 9-1,-9-2-1,0 3-1,-2-4 1,9-2 0,3-5 0,9-1 0,7-12 0,18-1 0,-3-16-1,17-3 0,5-6-1,7-4 1,2-3-2,5-3 0,0 4 0,-2 5 1,-3 4-2,-1 10 2,-2 8-1,-3 11 1,-4 6 0,1 7-1,-2 5 1,2 3-1,0 2 1,-3-1 0,-3-3 0,-1-5-1,-2-4 1,-1-2 0,-3-6 0,-6-9 0,8 10-1,-8-10 0,0 0 1,0 0-1,0 0 0,0 0 1,0 0-1,0 0 0,0 0 0,0 0 1,0 0-1,0 0-1,0 0 0,0 0-1,0 0-1,0 0-6,0 0-32,0 0 3,5-9-3,-12-7 1</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3:08.95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70 582 86,'0'0'38,"7"-26"1,10-1 0,0-14-34,3-4-2,0-6 0,3-2 0,-5-5 0,2 5-1,-5 1 0,-2 8 0,-5 5-1,-1 10-1,-3 9 1,-4 20-2,18 9 1,-6 17-1,5 14 1,6 10-1,5 6 0,5 7 1,4-1 0,1-7-1,-4-10 1,-3-8 0,-6-10 0,-6-12 0,-8-7-1,-11-8 1,-10-19 0,-15-2 1,-9-7-1,-11-6 0,-11-4 0,-8 2 1,-4 1 0,1 5-1,2 6 0,12 4 1,9 7-1,9 5 0,16 2 0,19 6 0,10-20 0,19 8 1,16-4-1,9-3 0,9-3 0,9-2 0,1 0 0,-2 1-1,-5 3 1,-10 0 0,-11 6 0,-11 5 0,-10 6 0,-10 9 0,-13 7 1,-11 9-1,-11 7 1,-9 8-1,-10 4 1,-4 4-1,-9 5 1,1-3 0,-1-2-1,3-2 0,4-6 1,7-2-1,8-10 0,6-1 1,7-8-1,5-4-1,6-2 1,7-10-2,0 0-3,-12-5-14,12 5-22,0 0-1,2-15 0,-1 0 0</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8:53.6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532 190 73,'-4'-20'38,"4"5"0,-6-6 1,6 6-27,-15-8-6,4 10-1,-9-6-2,0 3-1,-7 0 0,-3 5 0,-6 0-1,-1 3-1,-4 7 0,3 1 0,0 12 0,4 3-1,3 10 1,6 8 0,6 10-1,7 12 1,6 10 0,3 8 0,2 8 1,1 7 0,1 5-1,0-1 0,1 2 0,-2-6 0,2-2 0,0-8 1,3-10-2,2-7 1,4-13-1,2-8 2,5-12-1,3-8 0,5-12 1,3-5-2,4-6 2,1-4-1,1-1 0,3-3 0,-2 0-1,-3-1-1,-2 1-1,-6-5-3,9 4-32,-15-6-2,5 2 2,-11-10-2</inkml:trace>
  <inkml:trace contextRef="#ctx0" brushRef="#br0" timeOffset="562">945 113 83,'0'0'39,"-11"-11"0,11 11 0,-1-13-32,1 13-4,20-17-2,-1 11-1,8 3 0,6 9 0,5 8 1,4 11-2,1 17 1,3 11 0,-1 15 0,-2 6-1,-6 9 2,-4 1-1,-4-1-1,-6 0 1,-5-7 0,-7-6 0,-6-9 1,-6-6 0,-7-6-1,-7-7 2,-8-6-1,-5-9 0,-5-7 0,-3-10 0,-2-8-2,-1-7 0,8-5-3,-3-14-9,15 10-26,-2-6 1,11 9-1,-4-2 0</inkml:trace>
  <inkml:trace contextRef="#ctx0" brushRef="#br0" timeOffset="1139">293 1791 99,'0'-15'39,"0"15"3,0-19-3,0 7-34,-8 0-2,0 1 0,-7 4-1,-3 2-2,-6 6 1,-2 4-1,-1 8-1,-3 4 1,1 5 0,1 4 0,3 1 0,4 3-1,7 2 1,3 5-1,5 1 2,4 4-2,2 6 1,4 4-1,3 4 1,2 2-1,1 1 2,1-2-1,1-4 0,-1-4 0,4-6 0,0-6 0,3-7 0,0-6 0,3-7-1,2-3 1,2-4-1,3-5 1,1-4 0,1-1 0,1-3 0,-1-2 0,2-1-1,-1-3 0,-2 3-1,-5-5-3,4 13-20,-12-17-15,3 7 1,-10-8-2,2 1 1</inkml:trace>
  <inkml:trace contextRef="#ctx0" brushRef="#br0" timeOffset="1857">1398 1753 85,'-13'-13'37,"8"2"0,1-9 1,8 4-33,3-8-1,6 2-1,1-6 0,6 4-1,1 1 0,1 3-1,1 9 0,2 3-1,3 15 1,-1 8-1,2 12 0,-2 12 0,2 10 0,2 10 0,-3 7 1,-1 6-2,-4-1 2,-4-1-2,-3 0 1,-6-5 0,-3-5 0,-10-5 0,-4-9 0,-5-2 1,-5-8 0,-2-3 0,-4-9-1,-1-6 1,-2-7 0,0-5-1,0-5 1,0-8-1,1-1 1,1-4-1,2-2 0,1 1 0,4 1-1,2-3-1,6 7-5,-7-6-31,15 4-2,-2-9 1,10 3-2</inkml:trace>
  <inkml:trace contextRef="#ctx0" brushRef="#br0" timeOffset="12043">637 2377 56,'-18'4'35,"4"-1"0,-3-7-5,17 4-14,-23 1-4,23-1-2,-13 0-3,13 0-2,0 0-1,0 0-1,0 0 0,0 0-1,11-10 0,5 9 0,3-6 0,9 1-1,6-6 1,9 2-1,1-2 1,6 0-1,-1 0 0,2-2 0,-3 1 0,1 3 0,-7 0-1,-3 5 1,-7 1 0,-5 3 0,-5-1-1,-3 4 1,-7 1-1,-12-3 0,10 12 0,-10-12-2,-3 13-7,-16-15-30,4-3-4,-14-16 2,-11-19-4,40 40 45</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1:09.4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236 915 82,'10'13'39,"-10"-13"-2,0 0 1,0 0-30,0 0-5,0 0-1,0 15-1,0-2 0,3 6 1,-1 6 0,1 9 0,0 5 0,2 9 0,0 5-1,1 5-1,-2 1 0,2 1 0,-1 2 0,1-3-1,0-1 0,-3-3-1,0-4 0,-5-5 0,2-3-3,-6-13-2,9 3-16,-15-18-17,12-15 2,-22 0-2,9-16 3</inkml:trace>
  <inkml:trace contextRef="#ctx0" brushRef="#br0" timeOffset="328">0 988 91,'8'-71'39,"4"-3"-1,12 14-5,2-10-27,15 5-2,4 4-2,10 10 0,7 6-1,2 15-1,1 19-1,-3 13 0,-1 18 0,-7 14 0,-8 14 0,-15 9-1,-10 5 2,-12 3-1,-11-5 1,-7-4 0,-12-10 1,-6-8-1,-4-15 1,0-8-1,-1-11-1,-2-13-2,7-4-1,-2-18-9,14 7-25,1-10 1,13 4-2,3-4 1</inkml:trace>
  <inkml:trace contextRef="#ctx0" brushRef="#br0" timeOffset="640">695 752 61,'27'21'35,"-1"-2"1,2-2-2,-5-11-22,7 3-6,-8-9-1,5-1-1,-6-7-1,0-4 0,-8-6 0,-3 0 1,-9-6-2,-5 5 0,-10-3 0,-5 6 0,-7 3 0,-1 7-1,-1 6 0,2 8 0,3 9-1,5 4 0,7 9 0,6 4-1,6 4 1,4 3-1,4 0 1,4-6 0,1-2-1,2-8 1,1-6 0,1-8 0,-1-9 1,3-8-1,-2-5 0,1-5 0,-1-2 0,0-2 0,0 3 1,-3 0-2,1 7 1,-2 4 0,2 8 0,-1 3-1,1 5 1,-2 1-1,2 1 1,-3-2 0,1-3 1,-5-5-1,-9-2 1,11-18 0,-11-3 0,0-3 0,-4-4 0,2-4 0,1-2 0,1 0 0,5 4-1,1 2 0,7 6-1,1 0 0,7 6-3,-4-1-3,14 11-29,-12-3-4,3 8 2,-8-3-2</inkml:trace>
  <inkml:trace contextRef="#ctx0" brushRef="#br0" timeOffset="1357">1362 1064 62,'0'0'38,"0"0"0,3-15 2,3 5-13,-7-19-20,7-2-3,-4-6-1,5-1 0,-2-4 0,5 4-1,-1 3 0,0 4 0,1 7-2,-1 10 1,1 6 0,1 12-1,-2 11-1,0 4 0,-1 8 1,2 3-1,0 2 0,-1-3 0,3-5 1,0-7 0,4-11 0,1-10 0,2-10 0,0-6 0,-1-6 1,0-6-1,-3 1 0,-3 1 1,-2 6-1,-3 9 1,-7 15-1,13 1 0,-4 15 0,-1 12 0,1 7 0,4 5 0,2 5 0,1-2-1,0-3 1,2-5 0,-1-4-2,-1-13-2,4 5-9,-8-24-26,4-3-2,-7-17 1,2-4-2</inkml:trace>
  <inkml:trace contextRef="#ctx0" brushRef="#br0" timeOffset="2122">2224 372 97,'3'23'39,"-13"4"1,2 20-8,-12 4-25,5 17-3,-4 10 0,4 12 0,3-1-2,10 1 1,9-10-4,14-24-23,27-15-16,13-33 0,29-35-2,25-46-2</inkml:trace>
  <inkml:trace contextRef="#ctx0" brushRef="#br0" timeOffset="20764">2583 358 90,'-5'-13'37,"5"13"1,0 0 0,0 0-33,-9 14-4,6 11 1,-2 7-1,0 7 0,-1 6 1,0 7 0,0-1-1,2 0 1,0-5-1,1-3 0,1-5 0,1-3 0,1-8 0,1-4-1,0-5 0,1-2 0,-2-5 0,1-2 0,-1-9 0,1 11 0,-1-11 0,0 0 0,0 0-1,0 0 1,0 0 0,1 10 0,-1-10 0,0 0 1,0 0-1,0 0 0,0 0 0,0 0 0,1 10 0,-1-10-1,0 0 1,0 0 0,0 0 0,0 0 0,0 0 1,0 0-1,0 0 0,0 0 0,0 0 1,0 0-1,0 0 0,0 0-1,0 0-1,0 0-3,0 0-6,-12-9-28,12 9 0,-12-25 1,10 6-2</inkml:trace>
  <inkml:trace contextRef="#ctx0" brushRef="#br0" timeOffset="21279">2378 366 89,'-2'-43'40,"0"-5"1,16 7-2,-4-7-29,20 7-3,4 0-3,8 6 0,5 6-2,0 7 0,2 8-2,-1 13 2,-2 12-2,-3 10-1,-6 12 1,-7 9-1,-10 9 1,-9 6-1,-11 5 0,-13-1 1,-9-1-1,-11-5 1,-5-6 0,-1-6 0,-2-7 1,5-7-1,5-7 1,7-8-1,6-2 0,9-2 1,12-1 0,8 5 0,10 0-1,5 3 0,5 2 1,5 5-1,1 0 1,-1-2-2,-3-2 1,-7-4-1,-7-1 0,-3-5-1,-5 1-1,-11-11-2,13 9-2,-13-9-2,0 0-2,0 0-1,11 11 0,-11-11-1,13 3 3,-13-3 3,22 3 4,-7 0 3,-2-1 5,6 7 2,-9-7 2,10 13 2,-11-9 0,9 14 0,-9-7-2,6 14-2,-5-1-1,2 9-1,-5 1-1,0 3-1,-2 1-1,-3-1-1,-3-2 0,-4-4-2,2-6-3,-5-15-6,14-1-30,-6-11-2,3-19 2,5-11-2</inkml:trace>
  <inkml:trace contextRef="#ctx0" brushRef="#br0" timeOffset="22074">3398 474 90,'12'7'40,"-12"9"0,4 15 0,-7 0-30,3 16-6,-2 6 0,0 9-3,-1 4-1,-2-3 1,2-4-2,-4-8 0,4-9-2,-2-15 0,4-10-3,1-17-3,-7-12-1,-1-17 0,9 0 2,-9-12 3,2-8 4,-1-4 2,-3-9 3,6 3 4,-11-15 3,13 8 0,-7-12-2,15 7-2,1 2-1,9 7-3,3 7 0,7 9-2,3 14 0,4 11 0,1 11-1,-2 11 0,-3 10-1,-3 8 1,-6 8-1,-6 4 1,-8 5-1,-6 3 0,-8 0 1,-7-3-1,-3-2 1,-5-5 0,3-5 0,0-2 0,2-6 1,4-4-1,2-5 1,12-7-1,-12 7 1,12-7 0,0 0-1,0 0 1,0 0 0,0 0-1,0 0 1,0 0-1,0 0 0,0 0 0,0 0 0,0 0 0,0 0 0,0 0 0,0 0-1,0 0 1,0 0 0,0 0-1,0 0 1,0 0 0,0 0 0,0 0 0,0 0-1,0 0 1,0 0 1,0 0-2,0 0 1,0 0 0,0 0 0,1 11 0,-1-11 0,14 20 1,-1-2-1,5 4 0,4 5 1,4 7-1,4 1 1,2 2-1,0-2 0,-2-2 0,-4-3 0,-4-6 0,-5-6 0,-4-6-1,-4-6 0,-9-6-2,0 0-2,5-21-2,1 11-6,-13-16-28,14 3 1,-6-10 0,8 4 1</inkml:trace>
  <inkml:trace contextRef="#ctx0" brushRef="#br0" timeOffset="22963">3825 311 98,'0'0'39,"19"24"2,-11-2-2,11 11-32,-9 5-4,4 8 0,-3 3-2,-1 3 0,-1 1-1,-3-7 0,-2-2-1,-3-11-1,1-3-3,-7-17-4,9-2-30,-4-11-1,-11-5 0,1-10-1</inkml:trace>
  <inkml:trace contextRef="#ctx0" brushRef="#br0" timeOffset="23182">3856 424 95,'-1'-65'39,"11"2"2,-4-5-2,17 10-28,-10 1-6,10 11-2,1 11-2,4 13 0,5 12-1,0 15 1,2 14-1,-1 9-1,-3 9 0,-6 9 1,-7 2 0,-8 3-1,-11-1 1,-11-5 0,-11-6 0,-10-6 0,-6-7 1,-2-7-2,0-5 0,1-11-4,15 2-24,-1-17-12,17-10 1,15-14-3</inkml:trace>
</inkml:ink>
</file>

<file path=ppt/ink/ink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41:27.8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18,'0'0'13,"0"0"-12,0 0-4,12 8-16</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1:13.5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34 26,'0'0'30,"0"0"2,0 0-1,12-6-11,-16-4-9,4 10-2,6-9-1,-6 9 1,0 0-3,12-10-1,-12 10-1,0 0-1,15 2-1,-3 11-1,1 3 0,5 8 1,1 5-1,5 9 1,-4 2 0,2 8 1,-6-4 0,-3 4-1,-8-7 0,-3 1 0,-8-7-2,-6-5-1,-2-2-3,-6-19-8,1 3-27,4-13 1,15 1-2,-8-21 1</inkml:trace>
  <inkml:trace contextRef="#ctx0" brushRef="#br0" timeOffset="530">491 533 97,'6'12'39,"4"7"0,-8-10-7,0 13-29,-4 5-2,-1 2-2,0 10-7,-7-9-30,4 1 1,-3-14-1,9-17-2</inkml:trace>
  <inkml:trace contextRef="#ctx0" brushRef="#br0" timeOffset="1185">789 645 33,'18'7'33,"-2"-3"1,0 6-1,1 7-12,-6-9-11,11 11-1,-8-3-4,6 5-1,-8-8 0,4 6 1,-16-19 0,17 18-1,-17-18 0,0 0 0,0 0-1,-8-17-1,-3-3 1,1 0-1,-2-8-1,2-3 0,-1-6 0,5 0 0,5-1 0,6 1-1,4 3 1,6-1-2,6 8 0,0 0-2,8 11-1,-5-4-4,11 19-19,-10-5-13,2 8 1,-9 2 0,1 5 0</inkml:trace>
  <inkml:trace contextRef="#ctx0" brushRef="#br0" timeOffset="1528">1130 649 68,'6'14'36,"7"-4"0,0-13 2,7 1-27,-6-15-6,8-1-1,-5-5 0,-1 0-1,-7-3 0,-3 4-1,-10 0 1,-3 8-2,-5 4 0,-4 8 0,-2 5 0,-1 7-1,3 8 0,2 4 0,6 5 0,3 3 0,4 1 0,4-4 0,3 1-2,1-10-2,8 4-3,-15-22-19,22 8-13,-7-13 1,6 1-1,-4-8 1</inkml:trace>
  <inkml:trace contextRef="#ctx0" brushRef="#br0" timeOffset="1825">1383 685 63,'17'7'38,"-17"-7"1,14-2 1,-11-14-20,9 11-11,-8-12-2,6 1-2,-5-8-1,4 2-1,-2-1-1,1 2-1,-2 4 0,-1 2-1,-5 15 0,14-2-1,-6 14 1,0 4-1,1 3 1,0 1 0,3 1-1,1-1 1,0-6 0,-1-5 0,3-6 0,1-7-1,1-5 1,-2-3 0,-1-3 0,-2-1 0,0 2 0,-4 3 0,-8 11 0,12-6 0,-12 6-1,11 18 1,-5-2 0,2 2 0,1 3-1,1-5-3,2 2-1,-12-18-6,25 7-29,-15-15 1,6-4-1,-5-14-1</inkml:trace>
  <inkml:trace contextRef="#ctx0" brushRef="#br0" timeOffset="2277">1917 58 98,'7'12'38,"-4"5"2,3 20-5,-8-4-30,6 15-2,-3 6 0,0 10 0,-3 0-1,2 0 0,-1-6-1,0-6-2,5-7-4,-6-23-11,12-2-25,-10-20 1,24-6 0,-10-17-2</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1:16.25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122 24 59,'11'-19'38,"-1"10"0,-10 9 2,0 0-20,-6 9-12,-2 20-2,-10 8-1,1 18 0,-6 10-2,2 13 0,-1 7-2,7 4 0,7 1-4,6-24-23,23-1-15,13-29 0,29-22-2,24-30 2</inkml:trace>
  <inkml:trace contextRef="#ctx0" brushRef="#br0" timeOffset="28064">563 554 47,'-11'4'35,"11"-4"1,-3 9-1,3-9-13,-4 17-15,2-3-3,5 9 0,-2 4-2,5 8 1,0 2-1,4 4 0,-1-1 0,1-2-1,-2-5 0,2-4 0,-5-9 0,0-5 1,-5-15-1,0 0 0,0 0 0,-7-24 0,-1-4 1,0-8-2,-1-9 1,-3-8 0,-2-8 0,0-3-1,0-2 2,2 3-1,2 3 1,2 6-1,4 9 0,3 6 0,6 9 0,9 8-1,7 7 1,7 5-1,5 4 0,7 2 0,7 1-1,3 0 1,3-1-1,-1-3-1,-1 5-2,-6-7-2,3 15-12,-15-10-22,-4 8 2,-12-2-2,-6 9 2</inkml:trace>
  <inkml:trace contextRef="#ctx0" brushRef="#br0" timeOffset="28594">702 565 90,'0'0'40,"3"9"0,-3-9-1,21-6-33,-5 1-3,8 1-1,0-4 0,6 1-1,2-2-1,0-2-2,1 7-5,-12-5-32,10 4-2,-6-8 2,2 7-3</inkml:trace>
  <inkml:trace contextRef="#ctx0" brushRef="#br0" timeOffset="29078">1289 1048 85,'0'0'38,"16"12"0,-16-12-4,12 18-28,-13-3-2,1 9-2,-7 4 0,0 6-1,-6 2-1,-3-1 0,0-1-4,-7-12-24,12 1-11,-1-17 0,12-6-1</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1:45.7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113 369 76,'9'1'39,"-9"-1"-1,2 20 1,-9-6-29,8 13-5,-5 6-2,2 9 0,-2 6-1,1 5-1,-2 2 0,2 4 0,-1-7 0,0-5-2,1-4 0,1-9-1,0-7-1,-1-12-1,2-3-1,1-12-2,-6-16-1,0-9 1,8-4 2,-7-9 3,0-8 2,-1-6 2,-4-13 2,4 3 3,-9-14 1,9 5 0,-6-9-2,10 6-2,0 0 0,8 6-2,4 9 0,6 11-1,6 11-1,4 15 1,3 14-1,1 10-1,2 13 0,-1 12 0,-2 8 1,-4 6-1,-4 9 0,-6 2 0,-9-1 2,-5 3-1,-9-1 1,-7-4-1,-6-4 1,-2-4 0,-1-6-1,-3-9-1,3-3-1,0-10-2,11 3-11,-2-14-25,15-2 2,0 0-3,11 10 3</inkml:trace>
  <inkml:trace contextRef="#ctx0" brushRef="#br0" timeOffset="671">447 1041 87,'23'19'40,"-15"-5"0,5 12 0,-9 2-35,2 8-1,-7 5-3,-2 4 0,-6 0-3,-3-6-1,8 5-36,-10-19-2,11-8 1,3-17-2</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1:46.8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14 329 90,'0'0'39,"-1"9"3,4 7-3,-7 3-34,6 11-3,-2 7 0,1 9-1,-1 7-1,0 3 1,0-1-2,-1-2-1,3-2-4,-9-19-17,9 3-18,-6-16 0,7-5 1,-3-14 0</inkml:trace>
  <inkml:trace contextRef="#ctx0" brushRef="#br0" timeOffset="218">1 315 80,'6'-50'41,"-1"1"-2,9 10 2,-5-4-32,6 12-5,0 4-1,1 7-2,-2 4 0,1 3 0,-3 5 0,0 3 0,-3 3-1,-9 2 1,13 0-1,-13 0 1,11 5-1,-11-5 0,0 0 1,4 9-1,-4-9 0,0 0 0,0 0 0,0 0 0,0 0 0,4 10 0,-4-10 0,0 0 1,0 0-1,0 0 0,9 0 0,-9 0 1,16 4-1,-4 2 0,3 6 0,4 5 0,1 6 0,2 6 0,-1 8 0,-3 2-1,-4 3 1,-6 2 0,-7-2 0,-7-2 0,-8-3 0,-3-6 0,-7-4 1,-3-8-1,0-4 0,1-5 1,2-5-1,4-2 1,3-4-1,8 0 0,9 1 0,0 0 1,16-1 0,5 6-1,7 5 0,5 2 1,4 4 0,0 3-1,-1 2 1,-3-1-1,-4 3 0,-6-5-2,-2 1 0,-8-7-3,7 7-8,-20-19-28,22 12 0,-10-14-1,7 1 1</inkml:trace>
  <inkml:trace contextRef="#ctx0" brushRef="#br0" timeOffset="920">714 399 74,'6'9'39,"2"7"-2,-4 4 2,10 14-30,-10 2-4,7 8-1,-6 3-2,3 3 1,-5-4-1,2-3 0,-3-9-2,2-6 1,-3-8 0,0-6-1,-1-14 0,0 0 0,0 0 0,-3-10 0,1-5 0,-2-3 0,-1-6 0,-2-6 0,-1-7 0,-4-4 0,1-8 1,0-4 0,-1-9 0,1-4 1,2-3 0,3 1 0,5 1 0,4 5-1,5 7 0,6 9 1,5 12-1,5 11-1,6 13 0,4 9 0,2 11 0,0 8-1,0 6 1,-5 4 0,-5 2 0,-6 5 0,-11-2 1,-9-1-1,-10-3 1,-8-2-1,-6-4 1,-4-2-2,-4-2 0,1-9-2,5 1-2,-2-12-11,19 7-26,9-6 1,0 0-1,24 2 0</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1:17.4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66-1 54,'12'-2'39,"-12"2"-1,9 7 1,-9-7-22,7 9-10,-4 1-1,7 10-2,-5 2 0,6 12-1,-4 7 0,-2 6 0,-4 6 0,-3 5-1,-6 1 1,-3 1-1,-8-4 0,0-7-1,-5-9-2,1-13-5,13-6-34,-6-22-2,11-21 0,8-29-2</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1:48.4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211 46 65,'-13'-3'41,"-5"-5"-2,2 4 2,-13-12-24,18 16-10,-12-4-3,6 6-1,-3 1-2,4 5 1,0 0-1,3 7-1,2-3 1,3 1-1,9-3 1,-1-10-1,12 8 0,1-11 0,3-4-1,3-7 2,-4 1-1,1-3 0,-6 3 0,-2 2 1,-8 11-1,-1-13 1,1 13-1,-11 8 0,11-8 0,-8 18 0,8-8 0,7 0 0,-7-10-1,20 14 1,-8-13 0,2-1 1,-3-7-1,-11 7 1,11-11 0,-11 11-1,-12-8 1,0 7-1,1 4-2,-7-3-4,18 0-34,-15 12-1,2-6 0,2-7-3</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3:37.0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302 1638 71,'0'0'42,"0"20"-2,-9-17 1,5 6-32,-14-4-5,-3 3-2,-4 2 0,-3 3-1,-3 10 0,0 3-1,-1 10 1,3 13 0,2 11 0,7 13 1,3 10-2,8 10 1,7 4-1,12 3 2,10 3-2,11-10-1,11-3 1,11-14-2,10-9 2,6-16-4,10-16 5,7-13-2,5-22 1,1-15-1,3-21 0,-3-15 4,-5-17-3,-5-14 3,-8-10-4,-14-14 0,-15-6 1,-16-3-2,-21-2 4,-15 8-5,-19 3 5,-16 19-2,-19 8 2,-12 27 0,-14 15 0,-4 23 1,0 17-1,1 14-1,7 11-1,8 8-1,17 1-1,13-3-3,29 1-6,6-12-32,31-6 1,12-21-3,27-2 3</inkml:trace>
  <inkml:trace contextRef="#ctx0" brushRef="#br0" timeOffset="546">1497 1226 58,'-17'20'43,"-9"5"-2,0 22 1,-11-4-16,3 27-23,0 16-1,5 17 0,8 14-2,12 3 2,13 3-1,13-4 1,15-3 1,10-16-1,10-10-2,8-20-3,3-14 2,0-13-4,0-15 2,-6-14-1,6-9-29,-15-10-10,-2-16 1,-13-10 1</inkml:trace>
  <inkml:trace contextRef="#ctx0" brushRef="#br0" timeOffset="842">2064 2262 74,'12'8'42,"-12"-8"0,3-13 1,-18-3-36,11-6-2,-5-9-2,1-7-2,-4-12 1,-1-4-2,-5-11 2,0 0-1,-3-8 2,-1 7-2,1-5 1,-1 13 0,0 0-1,2 14 1,6 11-1,2 6-1,5 13 0,7 14 0,17 18-1,7 9 1,13 14-1,12 10 1,10 3-1,11 2 0,6-4 1,1-8-1,-3-10 1,-3-12-1,-8-10 1,-11-17 0,-11-16 0,-12-9 2,-14-12-1,-12-8 1,-15-17-1,-13-3 1,-13-14-1,-9-1 1,-5 2-1,-3 5-1,3 7 0,5 9 0,7 16-1,7 5-1,11 16-1,6 5-2,13 10-3,-3-9-10,18 9-26,-7-8 0,10 2 0,-3-13 1</inkml:trace>
  <inkml:trace contextRef="#ctx0" brushRef="#br0" timeOffset="1372">2247 36 78,'-9'-25'41,"7"11"0,2 14 0,0 0-35,15 25-3,-1 13 0,4 16-1,9 15-1,5 14 2,8 16-2,5 8 2,5 3-2,1-5 2,1 0-2,-4-12 1,-3-7-1,-6-16 0,-5-12-1,-5-9-1,-8-14-2,-2-2-2,-11-21-6,11 10-33,-19-22 2,12 21-2,-12-21 2</inkml:trace>
  <inkml:trace contextRef="#ctx0" brushRef="#br0" timeOffset="1669">2912 1477 86,'7'15'41,"-7"-15"0,5 14-2,-5-14-33,0 0-2,0 0-2,0 0-1,0 0 0,-5 18 0,5-2 0,3 1-1,3 3 0,5-4 1,3-1-1,5-3 0,3-6 1,2-7-1,3-4 0,-1-4 1,-2-1-1,-6-3 0,-5-2 1,-6 2-1,-6 1 1,-1 12-1,-15-10 0,0 12 0,2 1-1,-1 0 0,4 4 1,10-7-1,0 0 1,0 0-1,15-15 1,0 1 1,-3-3-1,2 3 1,-4-2-1,-7 3 0,-3 13-1,-7-11-2,7 11-4,-24-14-12,24 14-25,-16-19 3,14 5-3,-1-16 2</inkml:trace>
  <inkml:trace contextRef="#ctx0" brushRef="#br0" timeOffset="2184">3041 184 92,'-27'-24'42,"13"11"2,-6 0-2,11 6-37,9 7-1,7 23-2,16 7-1,11 17-1,9 17 1,11 18-2,9 16 1,6 15 1,2 7 0,-6 1-1,-8-6 2,-11-2-1,-8-13 1,-14-9-1,-10-13 1,-8-9-2,-9-10 1,-3-10 0,-3-3-2,-2-11 2,0-1-2,-1-8 0,2-4-1,-1-4-4,10 10-9,-16-18-21,17 3-10,0-13 1,0 0-1</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3:34.4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207 298 70,'4'-14'38,"-4"14"1,9-20 0,2 19-25,-12-9-8,1 10-2,0 0-1,0 0-1,1 13-1,-4 4 0,-2 9 0,-3 7-2,-2 7 0,-2 6 0,-2 8 0,-3 2 0,-2 4-1,1-3 1,-3-3 0,1-6 1,2-2-1,0-8 1,3-7 0,2-8 0,5-8 1,1-4-1,7-11 0,-5 10 0,5-10 0,10-1 0,0 1 1,5 0-1,2 1-1,5 0 2,4 0-1,3 1 0,3-1 0,0 1-1,1-1 1,0 0 0,-2 0-1,-3-3 0,-1 3 0,-4-4-2,0 5-4,-13-12-19,8 10-13,-6-5 0,3 4 0</inkml:trace>
  <inkml:trace contextRef="#ctx0" brushRef="#br0" timeOffset="592">773 894 72,'6'9'38,"6"7"0,-7-4 0,6 13-32,-8 1-4,3 5 0,-4 6 0,-2 3-2,-1 4 0,-4 0-1,2 3-2,-8-19-13,8 7-22,-4-11 0,7-10-1,0-14 1</inkml:trace>
  <inkml:trace contextRef="#ctx0" brushRef="#br0" timeOffset="967">1495 342 77,'2'-16'40,"-6"-7"-2,1 12-5,-13-12-22,7 11-6,-10-1-2,0 8 0,-8 4-1,-3 6-1,-3 6-1,-3 7 1,-2 5-1,0 4-1,4 2 1,6 3-2,7 4 2,10 0-2,11 3 1,9 0-1,13 2 2,7-4-1,6 1 0,2-4 0,1-5 1,-5-2 1,-6-7-1,-5-1 0,-8-4 1,-9 1 0,-8-5 0,-5 1 0,-9 1 0,-5-1 0,-5-1-1,-3 0 1,-2 0-2,-1-2 0,4 0-1,0-7-4,17 10-21,-6-12-13,18 0 1,-3-10-1</inkml:trace>
  <inkml:trace contextRef="#ctx0" brushRef="#br0" timeOffset="1638">1734 339 38,'0'0'34,"0"0"4,0 0-2,6 16-18,-6-16-6,0 0-5,0 0-1,-8 14-1,3-4-2,-1 9-2,-2 3 1,-2 8-2,-4 4 1,0 8-2,-3 4 2,1 2-2,-3 2 0,2-3 2,0-1-2,4-5 1,1-4-1,4-7 1,3-4 0,4-7-1,6-3 1,3-4 0,4-1 0,3-5 0,6-1 1,4-3 0,3-1 0,2 0-1,1-3 1,1 0 0,0 0-1,-2 0 1,-2 0-1,-6 1 0,-2 1-2,-8-2 0,3 12-6,-15-10-31,11 2 2,-11-2-3,11-4 2</inkml:trace>
  <inkml:trace contextRef="#ctx0" brushRef="#br0" timeOffset="2293">2245 0 64,'0'0'39,"2"19"-2,4-5 1,14 11-29,-6 0-5,9 12-1,-1 6-2,0 8 0,-1 6 0,-2 6-1,-8 3 1,-4 3-1,-6-2 1,-6 2 0,-6-4 0,-4-4 1,-2-6-2,-2 0 0,2-8 0,0-6 0,5-8-2,0-9-1,8-3-1,4-21-3,6 14-25,-1-29-6,10-1 0,-1-12 0</inkml:trace>
  <inkml:trace contextRef="#ctx0" brushRef="#br0" timeOffset="2698">2693 401 86,'0'0'40,"1"20"0,-1-20 0,0 0-36,0 0-2,-6 9-1,6-9 0,0 0-2,0 0-2,0 0-2,4 9-27,-4-9-7,0 0-1,0 0 0</inkml:trace>
  <inkml:trace contextRef="#ctx0" brushRef="#br0" timeOffset="2948">2707 749 79,'0'0'41,"6"13"-2,-6-13 2,0 0-33,0 0-5,0 0-1,0 0-2,0 0 0,0 0 0,0 0-1,0 0-1,0 0-2,11 5-6,-11-5-30,1-10 1,2 1-1,6 2 1</inkml:trace>
  <inkml:trace contextRef="#ctx0" brushRef="#br0" timeOffset="3338">2916 542 70,'15'17'39,"-15"-17"-1,23 14 1,-23-14-31,23 8-5,-4-3-1,4 2-1,3-1 0,2 0-1,1 1 0,0-4-2,4 7-5,-14-10-30,10 0-1,-8-8-1,4 0 0</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2:01.7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219 805 100,'5'23'40,"-8"-8"1,5 14-10,-5-6-28,4 13-1,3 8-2,1 11 1,1 15 0,2 8 0,-1 9 0,0 11 0,-2 0 0,0 4 0,-4-4 0,-1 0 0,-1-9-1,0-12 0,1-7-1,-1-18-2,3-4 0,-3-17-4,7-2-3,-14-19-32,8-10 2,0 0-2,7-12 3</inkml:trace>
  <inkml:trace contextRef="#ctx0" brushRef="#br0" timeOffset="1357">57 911 50,'-9'0'37,"-3"-6"1,12 6-1,-20-17-16,20 17-12,0 0-3,-11-9-2,11 9-2,-6-9 0,6 9-1,1-17-1,4 3 1,6-2-1,7-6 0,7-4 1,7-4-1,7-2 1,7 0 0,6-1 0,3 4-1,3 4 1,-1 6-1,0 6 0,-5 5 1,-1 4-1,-6 9-1,-1 2 1,-7 5 0,-5 4 0,-5 4-1,-7 4 0,-6 4 1,-8 6-1,-7 3 2,-6 4-2,-8 2 1,-7 1 0,-5 1 0,-4-3 1,-6-1 0,-5-4 0,-1-4 0,-1-5 0,-2-5-1,2-6 0,2-3-1,5-6-2,11-2-1,0-12-4,26 6-18,-6-9-14,18-2 1,4-11 0,11 2 0</inkml:trace>
  <inkml:trace contextRef="#ctx0" brushRef="#br0" timeOffset="2028">924 819 76,'-3'16'37,"3"-16"1,0 0-1,0 0-33,19 3-2,-7-8-1,5-2 0,0-3 0,4-3 0,-4-4 1,3-2 1,-5-2-2,-2-1 1,-5-1 0,-3 2 0,-5-1-2,-4 5 2,-6 3-2,-6 4 0,-4 6 0,-7 6-1,-3 8 1,-4 9-1,-1 9 0,0 6 1,3 8-1,4 6 1,5 3 0,6 1 0,9-4 0,8-1 0,5-9 1,6-5-1,7-8-1,6-10 1,6-8-3,-1-12-1,9 0-4,-12-21-31,13 3 1,-5-12-1,6 2 0</inkml:trace>
  <inkml:trace contextRef="#ctx0" brushRef="#br0" timeOffset="2496">1319 942 65,'4'37'36,"1"3"-1,5 1 0,-8-5-31,9 3-2,0-9 0,0-2 0,-4-13 0,-2-3 1,-5-12 0,-7-20-1,-5-8 2,-2-6-1,-5-12 0,-2-3-1,-1-5 0,2 0-1,4 3 0,7 5 0,6 5-1,9 6 1,9 7-2,11 5 0,10 7-4,4-4-2,16 10-31,-6-4-1,6 7 0,-8-5 0</inkml:trace>
  <inkml:trace contextRef="#ctx0" brushRef="#br0" timeOffset="2902">1692 1253 85,'0'0'39,"-5"-18"0,9-5 1,-4-16-35,3-5-3,0-9 0,1-6-1,0 0 0,2 3 1,-1 3-1,1 7 1,0 9-2,-1 10 2,2 11-3,6 15 0,2 16 0,0 8-1,3 9 1,-1 3-1,1 1 1,2-2 0,-2-5 1,-1-9 0,1-17 0,1-11 0,2-15 1,1-7-1,0-7 0,2-3 2,-1 2-2,-2 1 1,-3 11-1,1 11 0,0 13 0,2 13 0,0 9 1,-1 13-2,2 6 0,-1 3-2,2 6-2,-8-11-3,11 5-32,-14-12 1,4 0-2,-8-17 2</inkml:trace>
  <inkml:trace contextRef="#ctx0" brushRef="#br0" timeOffset="3432">2662 35 81,'3'-18'42,"-3"18"-2,2-18 1,-3 29-32,-9 5-5,0 15-3,-5 19-1,0 13 0,0 17-1,1 13 0,2 9 0,3 7 1,5-7 0,6-5-1,5-11 0,3-14-3,6-9-1,-5-28-21,11 3-14,-2-19 1,8-4-2,-4-15 2</inkml:trace>
  <inkml:trace contextRef="#ctx0" brushRef="#br0" timeOffset="3931">2974 498 71,'4'-16'38,"4"4"-1,-5-5-1,8 17-28,-11 0-3,12 20-2,-9 5-1,1 12-1,-5 7 0,-2 11 0,-3 4-1,-1 3 0,-4-7 0,2-5-1,0-10 1,0-8 1,7-15-1,9-7 2,7-15-1,7-4 0,7-6 0,4-3-1,5-2 0,2-1-3,4 8-3,-12-13-15,6 19-19,-8-3 1,2 8-2,-8-4 3</inkml:trace>
  <inkml:trace contextRef="#ctx0" brushRef="#br0" timeOffset="4243">3535 948 62,'4'19'40,"6"9"0,-11-3 0,4 14-21,-9-2-14,1 13-2,-6 3-2,-1 3-1,-5 4-3,-6-11-4,10 5-33,-11-16 1,8-6-2,-3-20 1</inkml:trace>
  <inkml:trace contextRef="#ctx0" brushRef="#br0" timeOffset="4524">4137 584 76,'13'-15'40,"-15"-10"-1,1 0 2,-13-7-33,3 4-3,-9-1-1,-2 5-2,-4 3 0,-1 6 0,2 7-1,-1 4-1,4 6 0,6 7-1,6 8 0,8 5-1,10 10 0,8 0 0,9 7-1,1 5 2,3 0 0,1 1 0,-7-2 2,-5 0-1,-11-7 3,-9 3-1,-13-7 1,-6-1-2,-10-8 1,-6-4 0,-5-9-2,0-7 0,3-3-1,2-8-2,9-1-1,5-12-3,19 10-7,1-14-26,18 5 0,4-7-1,11 0 3</inkml:trace>
  <inkml:trace contextRef="#ctx0" brushRef="#br0" timeOffset="4945">4401 515 64,'18'10'39,"-18"-10"-2,12 18 2,-12-18-23,3 29-11,-6-5-1,0 7-2,-5 0 1,2 4-3,-3-1 2,2-3-2,-1-3 1,6-3-1,5-3 1,10-3-1,6-5 0,6 0 0,5-3 0,4 0 0,4-1-2,-1-4-1,2 4-2,-10-17-6,8 11-29,-14-13 1,4 3-2,-9-12 2</inkml:trace>
  <inkml:trace contextRef="#ctx0" brushRef="#br0" timeOffset="5257">4767 113 82,'-9'-28'41,"5"14"-1,-1 0 0,5 14-31,13 12-6,3 6-1,7 13-1,3 14 0,2 12-1,1 13 1,-3 9 0,-4 7 0,-9 0-1,-7 1 1,-10-3-1,-4-6-1,-4-10 0,-3-12-2,1-6-3,-4-17-4,13 1-31,-10-13 1,11 0-1,-3-12 1</inkml:trace>
  <inkml:trace contextRef="#ctx0" brushRef="#br0" timeOffset="5616">5192 1078 85,'-2'28'40,"2"7"-1,-9-2 0,1 9-36,-4 5-5,-5-4-2,6 12-14,-9-18-22,9-1 1,-3-14-2,11-10 3</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3:40.9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2316-3 69,'-5'15'42,"7"3"-3,-2-18 3,1 21-27,-1-21-10,0 0-2,0 0-3,0 0-2,2 11-24,-11-14-14,9 3-1,-21-4 0,8 1-1</inkml:trace>
  <inkml:trace contextRef="#ctx0" brushRef="#br0" timeOffset="506721">10 531 73,'-7'-12'40,"7"12"-1,-5-14 1,5 14-32,0 0-1,7 16-3,-5 2 0,2 9-2,0 4-1,1 6-1,1 4-1,-3-4-3,4 6-3,-13-20-33,11 1 0,-5-24 0,0 0-1</inkml:trace>
  <inkml:trace contextRef="#ctx0" brushRef="#br0" timeOffset="506939">42 353 89,'1'-15'42,"-5"2"-1,4 13-1,-3-16-33,3 16-6,0 0-4,0 0-1,5 13-4,-5-13-13,15 26-19,-5-4 0,9 15-1,-6 0 2</inkml:trace>
  <inkml:trace contextRef="#ctx0" brushRef="#br0" timeOffset="507080">192 758 73,'10'23'40,"-10"-23"0,13 1 0,-13-26-29,11 0-5,-6-9-2,4-2-2,-1 1-1,2 2-1,0 10 0,3 9-1,6 18 0,2 10 0,5 11 0,2 7 0,3 2 1,1 0 0,1-5 0,-2-5 1,-3-16 0,0-9 0,-4-12 0,-4-12-1,-3-3 0,-4-9 0,-3 0-1,-4-1-1,-1 5-1,-5 4 1,2 8-3,-4 4 1,2 17-2,6-10 1,4 20-1,-10-10 1,16 27 3,-8-7 0,2 8 2,-1 7 0,-3 2 2,-1 7 0,-4-3 0,3 3 0,-2-5-1,4-3 1,1-10-1,7-9 2,-1-13 0,5-10 0,-3-10 1,2-3 0,-8-10 0,-1 2 0,-8-7-1,-4 2-1,-7 3 0,1 2-1,-2 8 0,4 0-1,3 10 0,5 9-1,0 0 0,19 23 0,2 1 0,1 5 0,5 3 0,-2 0 1,-2-3 0,-1-4 0,-7-9 0,-3-7 1,-12-9-1,8-11 1,-10-7 0,0-5-1,-1-6 1,2-1-1,2-3 0,1 2-1,7 6-1,3 2-1,5 12-1,1-1-1,8 9 0,-2 0 1,6 6 0,-6 0 1,1 2 1,-4 0 3,-6-2 1,-2 4 0,-13-7 1,1 20-1,-11-4 0,-2 7 0,-3 5-1,-2 3-2,2 4 0,2-1 1,5-1-1,6-6 2,6-11-1,8-7 2,5-19-1,6-11 2,2-14-1,4-9 1,-2-9-1,1-7 0,-4-7-1,-3-5 1,-8-2-2,-3-1 2,-9 3-2,-4 5 1,-4 8-2,-1 10 0,0 18-1,-4 16-1,7 28-1,0 16-1,9 24 1,-1 9 0,8 12 2,5 5 1,6-2 2,6-2 0,3-14 1,7-10 1,1-17 0,4-11-1,-4-15 0,-3-9-1,-6-12-1,-7-7 1,-9-7 0,-8 3 0,-9-1 0,-6 9 0,-7 7-1,-5 11 1,0 15-1,-1 10 0,4 10 0,4 4 0,5 3-1,3-1 2,7-5-1,7-8 0,3-11 1,6-11-1,1-12 0,4-7 0,-1-8 0,-1-3 0,0-1 0,-2-2-1,-3 6 1,-1 6 0,-2 6-1,1 9 1,-4 7 0,1 4 0,-4 2 1,4 0 0,-5-2-1,-5-13 2,3 11-1,-3-11 0,-11-17 0,3-3 0,1-7 0,-1-2 0,2-5-1,6 0 1,4 2-2,8 3 1,7 7-1,5 3-1,5 10-2,2-2-2,11 17-13,-14-12-22,7 7 1,-12-6-1,3 1 1</inkml:trace>
  <inkml:trace contextRef="#ctx0" brushRef="#br0" timeOffset="509077">2343 106 66,'0'0'37,"-18"-7"0,18 7 0,-19-4-30,19 4-2,-12 13-2,4 3 0,-1 7-1,0 11 1,-4 9-1,3 12 0,-2 7 1,0 7-2,4 6 1,4 0-1,4-4 1,5-3-1,4-10 0,5-7-1,3-8-3,2-10-1,6-1-7,-13-19-29,12 0 0,-6-16 0,5 0 0</inkml:trace>
  <inkml:trace contextRef="#ctx0" brushRef="#br0" timeOffset="509435">2888 249 65,'3'-38'39,"-7"0"-2,1 7 2,-14-2-30,8 14-5,-11 3 0,0 15 0,-7 5-1,-3 10-1,-4 5 0,3 8 0,0 4-1,4 2 0,10 4-1,6-1 0,13-1-1,8 0 0,12-2 0,4-3 1,4-3-1,3-1 0,-4-4 2,-4 0-2,-6 1 3,-10-1-2,-14 1 2,-8 1-1,-9-2 0,-6 0 0,-5-5-1,-4-1-2,0-4-1,1-8-2,12 6-4,-6-22-21,20 11-10,3-12 1,13 2-1</inkml:trace>
  <inkml:trace contextRef="#ctx0" brushRef="#br0" timeOffset="509841">3011 267 56,'0'0'37,"0"0"0,11-2-3,-11 2-21,0 0-5,0 0-3,-5 17 0,1-1-1,0 9-1,-3 4-1,0 4-2,-1 3 1,0 3-2,3-3 2,3-1-2,5-4 1,6-5-1,5-6 2,6-3-2,6-4 0,4-5-1,5-2-1,-5-11-5,12 5-31,-12-12 1,3 1-2,-8-9 2</inkml:trace>
  <inkml:trace contextRef="#ctx0" brushRef="#br0" timeOffset="510169">3425 31 75,'-6'-17'41,"6"17"-1,0 0 0,9 8-31,-1 9-6,6 11-1,5 8-2,-2 10 1,4 8 0,0 7 0,-5 6 0,-2-1 0,-6 0 0,-4-4-1,-5-7 0,-2-7-3,1-2-2,-8-21-8,11 6-28,-4-10 0,10-3 0,-7-18 1</inkml:trace>
  <inkml:trace contextRef="#ctx0" brushRef="#br0" timeOffset="510512">3912 832 92,'-4'23'42,"4"-2"-1,-4-10-3,-8-17-48,12 6-32,-16-9 1,4-9-3,-10-23 2</inkml:trace>
</inkml:ink>
</file>

<file path=ppt/ink/ink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41:38.8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78,'11'34'42,"5"2"-19,-11-20-23,-5-16-41,-8-13-3,2-29 0,6 42 44</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6:10.8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-2 926 66,'2'12'36,"3"5"-1,1 1-5,10 13-20,-9 0-4,9 11 0,-2 0-2,4 4-1,-4-3 0,3-1-1,-5-8 0,1-3 0,-4-11 0,-2-3 1,-7-17-1,0 0-1,-3-11 1,-2-12 0,-4-8-1,1-6 0,-1-10-1,-2-7 0,3-6 1,3 2-1,1 5 0,5 6 0,1 6 1,4 6-2,3 11 1,3 8-2,4 11 0,2 1-3,10 16-4,-10-10-26,18 11-3,-3-3-1,7 4 0</inkml:trace>
  <inkml:trace contextRef="#ctx0" brushRef="#br0" timeOffset="452">343 1097 63,'-2'19'38,"2"-19"-1,26 6 2,-17-14-29,22 7-1,-7-13-1,9 3-3,-6-7-1,0 2-1,-7-5-1,-4 0 0,-6-1-1,-8 3-1,-8 3 1,-8 6-1,-5 6 0,-4 6-1,-4 9 1,-2 10-1,2 7 0,2 6 0,6 2 1,6 4 0,6-3-1,7-3 0,9-2-1,2-10-1,10 0-2,-4-13-5,16 7-22,-9-10-5,5 3-1,-9-5 0</inkml:trace>
  <inkml:trace contextRef="#ctx0" brushRef="#br0" timeOffset="748">618 1345 69,'17'7'38,"-17"-7"0,11 5-6,-14-19-15,15 11-5,-11-15-3,7 1-3,-6-9-2,4 1-1,-1-4 0,0 2-2,-2 3 0,0 4 0,-1 5-1,-2 15-1,0 0 1,0 0 0,9 17 0,-4 0 0,3 1-1,1 1 1,3-1 0,3-2 0,0-6-1,2-5 1,-1-4 0,2-6 0,-1-3 0,-3-5 0,0-8 0,-3-3 1,-1-5-1,-1 2 0,-2 1 0,-2 4 0,-2 3-1,1 10 1,-4 9 0,11 14 0,-4 7-1,-1 6 2,2 2-2,2 5 2,1 0-1,0-2 0,-1-3-2,-2-8 1,1-2-3,-9-19-3,20 16-33,-20-16 0,11-14-1,-7-7 1</inkml:trace>
  <inkml:trace contextRef="#ctx0" brushRef="#br0" timeOffset="1263">1201 756 80,'17'3'39,"-4"-6"0,7 1 0,-7-13-30,9 3-5,-4-10 1,5 0-1,-4-9 0,2-1-2,-4-2 0,2 3-1,-7 0-1,2 7 1,-6 4-1,0 7-1,-8 13 0,0 0 0,5 11 2,-9 10 0,0 9-1,-3 7 0,2 7 0,-3 7 1,3 6 0,-3-1 0,4-2-1,0-3 0,1-4 0,-1-7-1,3-4-1,-2-10-1,4-1-3,-1-25-5,7 20-29,-7-20-1,0 0 2,0 0-2</inkml:trace>
  <inkml:trace contextRef="#ctx0" brushRef="#br0" timeOffset="1638">1256 1173 82,'0'0'39,"9"17"1,3-21-6,11 9-25,-3-8-1,11 6-2,-3-6-2,5 2-1,-2-2-2,1 1-1,-2-2-1,-2 1-1,2-2-1,-6-5-3,10 9-24,-7-12-10,5 2 1,-3-8-2</inkml:trace>
  <inkml:trace contextRef="#ctx0" brushRef="#br0" timeOffset="1950">2165 64 64,'-7'-21'38,"-7"0"-1,0 12 1,-7-4-26,1 24-7,-8 9-1,0 24-1,-4 18 0,-1 22-2,-2 19 2,6 18 1,4 11-2,7 9 1,9-3 0,8-9 0,9-12-2,9-11 2,5-20-2,4-12 0,0-15 0,0-11 0,-3-8-4,-4-16-1,10 2-24,-9-27-13,8-2 1,-2-21-2,12-8 1</inkml:trace>
  <inkml:trace contextRef="#ctx0" brushRef="#br0" timeOffset="5085">2430 1204 45,'-4'51'33,"-3"0"1,4-5 1,-8-14-27,10 3 1,-8-19 1,10 6-2,-1-22-1,0 0-1,-9-5-1,5-11-1,-6-12-1,1-7-1,-4-9-1,-5-11-1,-2-9 1,0-4-1,-1-8 2,2 5-1,3 0 0,2 10 0,3 6 1,7 9 0,2 9-1,6 9-1,5 9 1,9 6-1,5 2 0,6 3 0,10 2 0,6 0-1,7 0 1,4 0-1,3 1 0,0-4-2,2-1 0,-6-8-5,5 15-7,-15-17-25,-1 8 1,-13-5-2,-4 7 2</inkml:trace>
  <inkml:trace contextRef="#ctx0" brushRef="#br0" timeOffset="5569">2260 1067 88,'19'-1'38,"11"1"0,2-13-5,11 7-29,1-4 0,7 2-2,-1-3 0,0 3-2,-2 2 0,-5-1-3,-1 5-1,-10-8-3,6 18-10,-15-11-22,-1 10 1,-9-5-1,-4 6 2</inkml:trace>
  <inkml:trace contextRef="#ctx0" brushRef="#br0" timeOffset="5850">2303 1402 74,'3'16'38,"-3"-16"-1,25 21-1,-8-18-29,17 6 0,-3-7-2,8 2-2,-1-3-2,3-3-1,0 3-3,-5-8-2,10 11-14,-11-11-19,1 4 0,-7-6-1,2 4 1</inkml:trace>
  <inkml:trace contextRef="#ctx0" brushRef="#br0" timeOffset="6255">3124 1456 75,'27'26'39,"-3"3"-2,4 10 2,-16-1-32,11 11-3,-10 3-4,-8-11-14,-6 10-24,-14-13 1,-3-10-3,-8-15 1</inkml:trace>
  <inkml:trace contextRef="#ctx0" brushRef="#br0" timeOffset="7066">3660 371 70,'0'0'38,"16"14"-1,-10 10 2,7 19-34,-5 7-1,4 17-1,0 11-1,1 10-1,-1 3 1,1 0-1,-3-7-1,0-6 1,-2-9-2,-4-12-2,2-8-3,-13-21-22,5 2-9,-7-15 0,-2-4-3</inkml:trace>
  <inkml:trace contextRef="#ctx0" brushRef="#br0" timeOffset="7285">3447 935 80,'-6'-55'40,"7"-5"-1,18 8 1,11-6-35,17 10-1,15 4-1,9 10-1,8 6 0,5 8 0,-1 11-1,-3 10-2,-9 11 1,-12 6-1,-15 8 1,-12 3-1,-19 3 0,-13 1 1,-15 1-1,-13-4 2,-11-1-2,-5-1 2,-5 1-2,2-1 1,4-1 0,8 1 0,12 1 0,16 0 0,12 0 1,17-1 0,10-5-1,10-2 1,7-4-1,5-6 1,1-6-1,-2-6-2,-1-3-1,-10-7-1,2 6-6,-18-17-16,8 12-14,-10-3 0,0 7 0,-10-1 1</inkml:trace>
  <inkml:trace contextRef="#ctx0" brushRef="#br0" timeOffset="7706">4562 1251 61,'14'46'37,"-2"-1"-1,1 3 2,-13-4-31,6 6-2,-5 2-18,-7-12-23,-2-8-1,-3-11 0,11-21-1</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56:13.3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2915 0 67,'23'12'38,"5"7"-1,0 6 1,14 17-28,-13 3-4,5 23-3,-7 16-1,0 16 1,-8 13-1,-4 11 0,-4 2 1,-8 1 0,-7-4 0,-2-7 2,-7-16-3,0-11 0,-5-14 0,4-11 1,-4-10-4,1-13-3,11-5-35,-14-16-2,0-10 0,-17-15-3</inkml:trace>
  <inkml:trace contextRef="#ctx0" brushRef="#br0" timeOffset="6240">12 1235 82,'7'17'40,"-7"-17"0,0 0 1,6-16-37,-1-5 1,-5-14 0,3-5-1,-4-15-2,2-9 1,-4-12-1,-1-5 0,-1 1-1,0 3-1,-1 8 1,2 10-2,1 14 1,0 13-2,3 32 1,11 9-1,6 27 0,4 17 0,9 13-1,6 4 1,10 8 1,5-3 0,7-6 1,-1-15 0,1-16 1,-2-15 0,-6-17 0,-4-14 1,-10-18-1,-7-13 1,-15-20-1,-7-13 1,-10-18-2,-8-9 0,-7-4 0,-4 2-1,0 5 0,-3 10 0,4 16-2,0 12-2,10 28-3,-9-1-14,20 31-19,-14 18 0,16 14-1,-1 8 2</inkml:trace>
  <inkml:trace contextRef="#ctx0" brushRef="#br0" timeOffset="6692">785 910 67,'45'31'39,"-4"-17"-1,-1-6 2,-11-16-31,4 1-2,-16-17-2,-4 1-2,-11-9 1,-3 3-1,-8-3-1,-3 9-2,-6 6 0,-5 10-1,0 16 0,1 11 0,2 12-1,4 8 1,5 9 0,6-1 1,6 2 0,6-3 1,7-6 0,1-7 0,5-7 0,-1-9 0,2-6 1,-1-6-2,-3-6 2,2-6-1,-4-8 1,0-2 0,-4-6-1,1-1 1,-4 3-2,-2 2 1,0 3-2,-4 2 1,-2 13 0,0 0-1,6 20 1,-3-2-1,2 3 1,4 2-1,4 0 2,0-3-1,3-6-1,1-5 2,3-6-1,0-6 0,-1-5 0,-2-6 0,1 0 0,-2-1 0,-1 5-1,0 2 1,1 6-1,-1 6 0,5 5 1,3 3-1,4 2 1,6-2 0,4-1 0,3-8 2,1-6-1,1-8 0,-3-5-1,-4-6 3,-9-9-2,-9-4-1,-8-10 1,-11 0-1,-6-5-1,-8 2 0,-3 0 0,-7-2-3,5 13-5,-13-6-31,17 12-2,-3-1 1,11 8-1</inkml:trace>
  <inkml:trace contextRef="#ctx0" brushRef="#br0" timeOffset="7394">1827 670 50,'23'65'35,"-4"6"0,-4 2 1,8 6-27,-16-11 2,7 4-6,-10-16 0,4-7-1,-8-16 0,5-7 0,-6-16-1,1-10-1,-3-9 1,-2-10-1,-4-11 1,-2-9 0,-2-10-1,-2-12 0,0-12 0,4-5 1,0-7-1,10 3 0,5-2 1,10 7-3,6 7 1,8 14-2,7 14 1,2 15-1,2 14 1,1 15-1,-5 11 0,-4 13 2,-9 9 0,-7 9 0,-10 6-1,-7 5 0,-3 2-1,-5-2 2,1 1-2,3-5 1,2-1-1,8-5 1,5-2 2,8-3-1,1-5 1,4-3-1,1-5 1,1-5-1,6-7 1,0-5-2,6-5-1,3-8 0,4-3-1,-1-7-3,6 2-4,-12-11-32,10 5-2,-7-5 1,2 4 0</inkml:trace>
  <inkml:trace contextRef="#ctx0" brushRef="#br0" timeOffset="8127">3478 1447 92,'39'56'40,"-36"-37"0,-4-8-3,-8 4-34,10-3 0,-2-2-3,0 0-5,1-10-34,-4-19-2,4 19 2,0 0 39</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7:23.4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12817 310 63,'-27'-2'39,"15"7"-1,17 14 3,12-1-31,21 24-3,7 13-1,13 23-2,2 18 0,11 20-2,-5 15 0,-4 10 1,-11 8-1,-10 1-1,-12-10 1,-11-5-1,-8-13 1,-13-9 0,-5-17-2,-9-14-1,-6-10 0,-4-14-1,2-5-3,-4-20-5,12-8-30,-4-9-2,6-9 2,4-8-2</inkml:trace>
  <inkml:trace contextRef="#ctx0" brushRef="#br0" timeOffset="60778">0 1924 87,'10'-11'40,"4"-6"-1,-8-18 0,9-6-32,-10-13-3,3-2-1,-5-9-1,1 0 0,-3-1 0,-1 10-1,0 3 1,0 14-2,0 14 1,0 25-1,14 11 0,-3 21-1,9 18 0,7 4 1,9 6-1,8 4 1,9-6 1,3-9-1,4-14 1,1-15-1,-2-15 1,-4-11 0,-8-10-2,-10-16 2,-12-10-1,-13-12 1,-13-11-1,-10-6 0,-10-3 1,-6 3-1,-3 3-1,0 8 1,5 14-3,2 6-4,14 28-14,2-1-21,7 13 1,16 0 0,5 6 0</inkml:trace>
  <inkml:trace contextRef="#ctx0" brushRef="#br0" timeOffset="61215">1012 1232 83,'3'38'40,"2"10"-2,-9 1 0,10 2-33,-8 3-3,1 1-1,-1-3-1,0-9 0,4-6-4,-4-20-6,4-2-28,-2-15 1,0-11-2,-5-12 1</inkml:trace>
  <inkml:trace contextRef="#ctx0" brushRef="#br0" timeOffset="61387">867 1471 76,'-2'11'38,"5"0"-2,12 2 2,-2-9-33,16 0-5,6-4-2,-2-10-29,10-6-5,-2-12 0,6-3-2</inkml:trace>
  <inkml:trace contextRef="#ctx0" brushRef="#br0" timeOffset="61621">1594 1079 97,'0'0'38,"-11"-1"2,-4 1-6,1 15-31,-6 13 0,1 12-1,-1 12 0,2 12-1,2 6 1,5 7 0,5 1 0,8-1-1,6-5-1,6-12-1,3-4-1,3-15-3,8-4-4,-9-22-30,13-6-2,-8-15 2,5-5-3</inkml:trace>
  <inkml:trace contextRef="#ctx0" brushRef="#br0" timeOffset="61870">1824 1737 70,'0'0'40,"5"-15"-1,-9-7 2,9 1-14,-10-20-22,5-8-1,-3-5-2,3-2 0,0 4 1,1 6-2,1 3 0,-1 14 0,5 15-1,-6 14 0,22 20 0,-6 7-1,6 11 0,8 1 1,6 7-1,10-2 1,3-6 0,3-7 0,-1-9 0,-1-8 1,-6-11-1,-5-7 1,-8-10 0,-12-9-1,-9-11 1,-10-8-1,-7-8 0,-5-2 0,-3 0 0,-1 2-2,0 4 1,2 4-3,8 15-3,-3-3-12,16 19-23,0-2 2,10 10-1,-1-6 1</inkml:trace>
  <inkml:trace contextRef="#ctx0" brushRef="#br0" timeOffset="62276">2601 1210 89,'7'35'38,"-9"-3"0,4 12 1,-8-7-34,5 6 0,-4-5-2,2-5-1,0-4-2,1-10-1,2-3-3,0-16-4,0 0-13,-3-15-18,2 1 1,-10-15 12,7 9 15,-14-7 3,3 3 7,-1 9 4,-8-3 15,14 15 19,-2 1 0,13 15-12,-1-13-13,15 19-4,0-10-3,12 1-1,2-9-2,2-5-2,5-4-4,-6-18-16,9 1-19,-3-8 2,4 0-3,-3-5 2</inkml:trace>
  <inkml:trace contextRef="#ctx0" brushRef="#br0" timeOffset="63602">2646 1353 48,'-22'5'37,"3"2"-1,-3-1 1,9 7-17,-5-12-10,14 8 0,4-9-3,0 0 0,26-6-1,4 1-1,3-4-2,7 0 0,0-1 0,2-2-2,-6 4 0,-7 1-1,-11 1 1,-18 6-1,0 0 0,-18-5 1,-11 5-1,-10 2 0,-4 3 1,-4 0-2,3 4 1,4-3 0,9 3 0,10-4 0,21-5 0,0 0 1,20 2-1,10-6 1,6-6-1,2 3 1,-3-2 0,-2-1-1,-8 1 1,-12-3-1,-13 12 0,-17-9 0,-10 10 0,-7 1 0,-2 3 0,-2 3 0,0 1-1,9 2 1,6-2 0,10 0 0,13-9 0,1 11-1,11-9 0,5-6-1,7-2 0,-2-6-1,8 0-2,-4-10-5,15 6-26,-13-8-4,7 4-1,-5-3 1</inkml:trace>
  <inkml:trace contextRef="#ctx0" brushRef="#br0" timeOffset="64163">3030 1251 82,'10'9'39,"-10"-9"-1,14 12 2,-14-12-31,4 16-2,-5-4-2,3 6 0,-3 0-2,1 7-1,-1-1 0,0 4-1,-2 1 0,1-4-1,-1 1 0,-2-7-1,3 0-1,-1-7-1,4-1-2,-1-11-4,0 0-30,0 0-2,11-14 1,-8-3-1</inkml:trace>
  <inkml:trace contextRef="#ctx0" brushRef="#br0" timeOffset="64460">3220 933 69,'-2'-15'41,"-5"1"-3,7 14 2,0 0-17,0 0-17,17 17-3,0 10-1,1 10 0,3 11-1,-1 11 1,-2 10-2,-4 6 1,-8 4-1,-6-6 1,-6 2 0,-6-10-1,-4-5 0,-1-10-1,-2-11-1,2-7-1,-3-16-4,14 3-16,-5-26-17,11-4 1,-1-16-2,12-5 1</inkml:trace>
  <inkml:trace contextRef="#ctx0" brushRef="#br0" timeOffset="64741">3634 1172 72,'23'21'38,"-15"10"1,0 12-1,-12 1-21,2 9-13,-6-1-1,1 1-2,-3-6-1,1-10-2,5-7-4,-10-22-22,14-8-10,0 0-1,-9-22 1</inkml:trace>
  <inkml:trace contextRef="#ctx0" brushRef="#br0" timeOffset="64897">3562 1402 62,'-13'-10'38,"17"19"-1,2 2 2,10 12-18,2-9-16,10 4 0,0-9-3,7-7-5,6 0-11,-1-20-25,2 0 1,-2-16-1,4 0 0</inkml:trace>
  <inkml:trace contextRef="#ctx0" brushRef="#br0" timeOffset="65645">4324 975 79,'0'0'37,"-13"4"1,-2 4 1,2 15-35,-7 7 1,3 17-2,-4 6 1,3 11-2,1 1 1,5 3-3,4-2 0,4-7 0,7-4-3,0-16 0,12-3-6,-10-22-19,15-1-11,-3-10 0,5-1 1</inkml:trace>
  <inkml:trace contextRef="#ctx0" brushRef="#br0" timeOffset="65848">4374 1556 79,'10'-14'40,"-7"-10"-2,7 1 3,-11-14-31,11 4-4,-7-5-1,6 3-2,-6 5 0,2 6-2,1 8 0,-6 16-1,15-3 0,-5 15 0,5 4 0,1 2-1,5-1 1,1-1 0,1-2 1,1-7-1,-3-5 0,-1-7 1,-3-9 0,-6-5 0,-4-7 0,-6-7 0,-3-4-1,-3-1-1,-2 2-1,-3 0 0,4 9-4,-4-2-2,10 29-12,2-11-21,4 20 0,-6-9 1,15 22 1</inkml:trace>
  <inkml:trace contextRef="#ctx0" brushRef="#br0" timeOffset="66176">4771 1271 78,'23'17'38,"-6"-9"1,7 1-1,-7-13-30,11 6-2,-5-13-3,2 1-1,-2-5-3,-4-5-5,8 9-13,-10-13-20,4 5 0,-4-8-1,1 6 0</inkml:trace>
  <inkml:trace contextRef="#ctx0" brushRef="#br0" timeOffset="66363">5179 954 83,'9'-6'39,"10"8"0,-2-2 0,8 7-33,-4-2-2,0 7-1,-4-1 0,-4 2-3,-8 4 2,-7 4-3,-10 5 2,-9 1-2,-2 7 1,-4-1-1,0 2 1,2 3 0,5-5 0,8 1 0,9-6 0,8-2 0,9-3 0,5-8 0,5-1-1,3-10-2,5-1-2,-5-19-7,10 4-27,-10-16 0,3-3-1,-7-12 2</inkml:trace>
  <inkml:trace contextRef="#ctx0" brushRef="#br0" timeOffset="66675">5528 747 92,'9'-2'39,"-9"2"0,25 32-7,-13-7-28,7 14 1,-5 7-1,3 10-1,-7 6-1,-2 4-1,-7-1 1,-4-1-2,-4-5 1,-2-8-4,-2-5 0,-2-14-4,10 1-18,-6-21-16,9-12 1,0 0-1,3-18 2</inkml:trace>
  <inkml:trace contextRef="#ctx0" brushRef="#br0" timeOffset="66909">5794 937 53,'15'19'37,"-9"8"1,0 11-1,-7-1-12,2 13-21,-5-4 0,2 1-2,-3-8 0,0-7-1,2-4-3,0-19-3,7 1-10,-5-23-24,6-4 2,-5-11-1,3-1 1,-12-11 21,10 6 11,-7 3 6,-2-1 9,3 14 25,-2 5 2,7 13 0,0 0 1,6 14-19,-6-14-10,21 23-3,-7-16 1,7 4-4,-2-9-2,3-5-2,3-1-4,-9-19-22,11 8-13,-4-9 2,7 3-3</inkml:trace>
  <inkml:trace contextRef="#ctx0" brushRef="#br0" timeOffset="67377">6220 1191 88,'-4'12'40,"3"7"-1,-4-8 1,6 1-35,-4-2-4,1 0 0,-1 0-2,3-10-1,0 0-4,-8-11-16,13 2-18,-2-9 2,8 1-2,-1-5 1</inkml:trace>
  <inkml:trace contextRef="#ctx0" brushRef="#br0" timeOffset="67580">6397 1199 75,'0'27'38,"-7"-4"0,5-2-1,-11-9-29,11 2-5,2-14-2,0 0-4,0 0-6,-1-18-29,13-2 1,-3-8-1,10-3 0</inkml:trace>
  <inkml:trace contextRef="#ctx0" brushRef="#br0" timeOffset="67736">6656 1109 60,'7'25'39,"0"4"-2,-7-5 2,3 3-21,-6-10-15,4-2-2,0-4-5,-1-11-33,0 0 0,2-25-1,11 3 0</inkml:trace>
  <inkml:trace contextRef="#ctx0" brushRef="#br0" timeOffset="68157">7029 934 92,'-1'40'37,"-7"-5"1,2 15-9,-6-12-26,2 5-1,-1-8-1,-2-6-4,4-5-2,-9-21-17,18-3-16,-20-13 1,10-5-1,-4-10 1</inkml:trace>
  <inkml:trace contextRef="#ctx0" brushRef="#br0" timeOffset="68282">6838 1068 9,'-13'-18'33,"5"8"1,8 10 2,0 0 0,0 0-12,28 9-17,-8-2-3,5 0-3,6 1-2,-6-16-22,7 5-11,0-11-2,1-3-1,-4-6 1</inkml:trace>
  <inkml:trace contextRef="#ctx0" brushRef="#br0" timeOffset="68485">7230 725 87,'27'6'39,"-4"1"-1,9 6 2,-9 0-36,2 5-1,-9 3-1,-6 0 0,-10 2-1,-6-1 0,-3-2 0,-2 2 0,0-1 0,4 3-1,7 1 0,5 0-1,8 3 1,3 0-1,2 2 2,1-1-2,-1-2 2,-3-1-1,-6-7 1,-6 2 0,-9-7-1,-5 0 1,-4-7-1,-5-3 0,-3-1-2,-3-6-1,4 4-3,-7-16-7,12 10-28,-1-12 2,9 6-2,2-8 2</inkml:trace>
  <inkml:trace contextRef="#ctx0" brushRef="#br0" timeOffset="68859">7627 937 81,'17'16'38,"2"10"0,-11-2 1,3 9-36,-9 2 1,0 1-3,-5 0 1,0-3-3,0-7 1,-4-6-4,6-7-3,-10-19-7,11 6-25,-4-23 2,2 4-1,-13-12 18,14 12 11,-9-7 5,5 4 4,4 12 11,-8-1 22,9 11 3,0 0 0,19 8-19,-19-8-7,23 8-6,-7-5-4,2-7-4,8 3-9,-10-20-4,14 8-2,-14-20 2,16 10-7,-12-11-5,11 7 7,-8-8 16,4 3 15,7 11 6,-12-8 2,13 20 2,-17-8 6,13 16 5,-16-5-2,10 19-15,-16-4-6,0 11-3,-10 2-1,-3 4-1,-9 2-1,-4 6 0,-7 2 1,-2 1-3,0 4 2,2-2-2,4 1 1,7-2-1,6-3 2,8-2-2,9-10-1,4-3 0,9-7-1,-1-14-4,14 4-19,-8-18-11,3-4-1,-4-11 0,-1-1 2</inkml:trace>
  <inkml:trace contextRef="#ctx0" brushRef="#br0" timeOffset="69436">8208 985 46,'-8'13'36,"9"0"0,4 3 1,-3-7-16,8 10-14,-8-9-2,4 4-2,-6-14 0,5 13-1,-5-13 1,0 0-2,0 11 0,0-11-1,0 0 1,-2 10-2,2-10 1,-2 11-1,2-11 0,-2 10-4,2-10 0,0 0-3,5 12-27,-5-12-1,0 0-3,0 0 4</inkml:trace>
  <inkml:trace contextRef="#ctx0" brushRef="#br0" timeOffset="69826">8105 1098 70,'11'0'36,"9"2"0,1-5 1,9 5-32,-7-6-3,4 1 0,-3-1-4,-4-8-4,4 9-23,-10-7-7,-3 5 0,-4-5-1</inkml:trace>
  <inkml:trace contextRef="#ctx0" brushRef="#br0" timeOffset="70076">8329 1258 67,'2'11'35,"-2"-11"1,0 0 0,0 0-32,0 0-1,0 0-3,0 0-3,5-10-16,2-1-15,2-2-1,-1-4-1,4 5 0</inkml:trace>
  <inkml:trace contextRef="#ctx0" brushRef="#br0" timeOffset="74350">11095 2076 49,'0'0'32,"0"0"1,0 0-2,-11-6-20,11 6-1,0 0-1,-5-9-2,5 9-1,-5-12 0,-2 0-1,7 12-1,-6-22-1,5 8 0,-6-9 0,3 0-1,-2-9 0,1-3 0,-3-4-1,2-9 0,-2-3-1,1-3 1,-2-6-1,1-2 1,-2-3 0,-1 2-1,0 0 2,2 9-2,-2 3 2,2 5-2,1 11 1,3 8-2,0 7 2,3 10-2,2 10 1,9 24 0,4 7-1,8 17 1,9 10 0,8 13 0,11 11 0,7 5 0,10 3 0,6-6 0,1 0 0,2-7 0,0-9 1,-4-10-1,-5-14 1,-4-8 0,-9-18 0,-8-12 0,-7-17 0,-9-15 0,-9-14 0,-10-15 0,-10-13 0,-10-11 0,-12-13-1,-6-5 1,-9-6 0,-5 3-1,-5-3-1,1 9 1,0 9 0,4 8-1,4 15 0,4 9-1,9 14-1,3 3-1,14 16-4,-3-9-14,18 18-20,3-1 1,12 5-1,1-3 1</inkml:trace>
  <inkml:trace contextRef="#ctx0" brushRef="#br0" timeOffset="75146">11781 673 91,'4'-13'40,"8"7"0,1-8 0,9 5-35,-3-5-2,5 4 0,0 0-2,-2 4 0,-2 10 0,1 9 0,-7 6-1,-5 10 0,-5 10 0,-9 8 0,-8 4-1,-5 5 2,-3-4-2,-6-7 0,4-1 1,6-12 0,8-7 0,18-8 0,12-7 0,14-5 0,10-6 1,6 2 0,5-4-2,0 0 0,4-1-2,-15-7-2,7 10-14,-16-17-22,-3 1 2,-6-9-2,3-1 2</inkml:trace>
  <inkml:trace contextRef="#ctx0" brushRef="#br0" timeOffset="75567">13226 157 95,'14'-20'40,"-9"-1"0,-3 7-1,-11 0-36,-2 0-2,-5 1 1,-1 3-1,-7-2 0,-3 1 0,-5 0 0,-6 2-1,-5 2 1,-5 3-2,-8 6 1,-12 2 0,-12 4-1,-11 2 0,-14 2 0,-11 0 1,-19 3 0,-12 4 0,-16-1-1,-15 3 0,-10 4 0,-13-1 0,-10 5 0,-8 1 0,-3-1-1,0-1 2,4-4-1,12-1 1,6-5-1,17-4 1,15-1 0,19 0 0,19-3 0,20-2 0,17 2 1,18-3-2,15 4 2,14 5-1,11 4 0,8 6-1,7 12 2,0 14-2,0 13 1,-4 14 0,-5 16 0,-6 11 0,-7 14 0,-3 9 0,-6 4 1,-3 3 0,0 1 0,3-3 1,6-8-1,7-6-1,8-10 2,9-11-1,9-7-1,12-17 0,12-5 0,11-13 0,13-5 0,13-11 1,17-9-1,16-7 0,22-8 0,18-5 1,25-11-1,22-3 0,28-3 1,19-6-1,23 0 0,18-3 0,19 2 0,11-2 0,7 3-1,2 5 1,-1-1 1,-5 7-1,-10 2-1,-16 4 2,-20 4-1,-23 2 0,-26 2-1,-22 2 1,-23 1-1,-28-2 2,-20-2 0,-17-1 0,-18-6 0,-15-4 0,-7-8 0,-45 6 0,53-31 1,-53 31-3,22-69 1,-17 15 1,-1-8-1,3-17 0,-1-16 0,7-13 0,-1-16 0,2-14 1,5-15-1,-6-11 1,3-11-1,-10-6 1,-2 1 0,-8 0 1,-5 8-1,-2 13-1,-10 16 0,-1 20-2,-13 36-9,7 24-29,-24 35-3,-10 29 0,-10 32 0</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7:22.4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597 317 43,'24'-27'36,"-7"3"2,-3 4-1,-12-6-16,2 15-17,-9-3 0,5 14 0,-18-15 0,3 10 0,-11 1-1,-3 5 0,-9 5-1,-3 12-1,-5 8-1,-6 11 0,-2 14 0,-4 16 0,3 14 0,3 18 0,7 10 2,9 11-3,13 10 2,12 3-1,21 5-1,12-11 0,22-6-1,13-17 1,21-11-2,9-20 1,13-20 0,5-21 1,7-22 0,5-18 2,-1-23-2,0-20 1,-7-18 1,-9-21-1,-10-13 0,-13-15 2,-18-15-1,-16-8 1,-21-6 0,-20 4 2,-23 3-1,-13 17 0,-20 12 0,-8 22-1,-9 22 0,-4 21 0,0 20-1,6 14-2,7 14 0,9 4-1,14 7-1,9 1-3,18 11-5,1-8-30,25 1 2,8-7-3,14-2 4</inkml:trace>
  <inkml:trace contextRef="#ctx0" brushRef="#br0" timeOffset="561">1884-11 79,'17'1'40,"-17"-1"-2,-1 31 1,-14 0-35,-5 16-2,-8 22 1,-2 21-1,-3 22 0,2 14 1,3 9 0,11 8 0,7 1-1,11-4 1,11-12-2,11-15 0,10-15 0,3-14-1,7-13-1,1-20-3,8-5-5,-10-21-31,11-17 0,0-18-1,7-14 0</inkml:trace>
  <inkml:trace contextRef="#ctx0" brushRef="#br0" timeOffset="88171">144 2404 56,'-41'41'36,"6"-5"0,2-7 0,13-1-24,4-12-5,22 2 0,11-18-1,23 0-1,17-15 1,27 1-2,20-9 0,25 0-2,17-3 1,23-1-2,18 7 0,18 0-1,14 2 0,14 8 1,13-1-1,8 8 1,10 1-1,1 8 1,0-2 0,-3 3-1,-8 6 2,-19-3-2,-18 6 1,-20-5-1,-26 1 1,-26-1-2,-26-3 1,-26-1-1,-25-2-2,-19-3 0,-17 0-3,-21-10-5,-11 8-31,-17-4 2,-17 3-2,-23-5 3</inkml:trace>
  <inkml:trace contextRef="#ctx0" brushRef="#br0" timeOffset="88608">1757 2510 73,'-139'-4'38,"10"1"-1,10-3 1,8-1-33,4 3-3,12 0 0,3 1 0,9 0 1,8-3-1,15 1 2,7-2-1,16 1 0,11-3-1,26 9 0,7-17 0,29 8-2,22-2 1,24 2-1,26-3 1,27 6-1,21-4 1,26 6 0,18-5-1,14 8 1,13 3 0,8 2 0,2 6-1,-2-4 1,-4 9 0,-8-4-1,-16 6 1,-10-2 0,-25-1 1,-19-1-1,-25-3 0,-22 0 0,-24-5-1,-26-3-1,-17-2-1,-32-17-17,-9 6-23,-29-12-1,-13-5-2,-26-17 1</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4:40.5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389 68 71,'13'8'38,"-13"-8"-1,-3 11 1,-12-11-31,15 0-3,-22 5-1,6-2 1,-5-4-1,-2 0 1,-5-4-1,-1 1 0,-4-4-1,0 3-1,0-2 1,1 1-2,4 2 1,4 0-1,6 2 1,3 1-1,15 1 0,-13 6 0,12 6 0,3 10-1,0 9 1,1 12 0,-1 14 0,-2 13 0,-1 15 0,-1 3-1,-2 5 3,0-3-1,-1-2-1,2-8 1,3-11 0,4-11 0,6-15 0,6-8 0,5-10-1,6-9 0,6-5 0,2-7 0,3-2 0,-3-4 0,-1 0-2,-5-2-2,2 6-6,-13-10-29,4-1-2,-6-7 2,6-5-3</inkml:trace>
  <inkml:trace contextRef="#ctx0" brushRef="#br0" timeOffset="577">808 159 74,'-4'-17'40,"-3"-3"0,8 5 0,-4-8-23,6 6-14,2 1-1,4 6-1,9 7-1,3 11 0,5 12 1,5 13-1,4 13 0,4 13 0,4 12 1,0 8-2,0 5 2,-3-1-1,-2-7 0,-5-4 0,-3-9 1,-7-4 0,-10-8 0,-6-9 0,-14-5 0,-7-6 0,-10-3 1,-7-5-1,-5-7-1,-5-5 0,0-9 0,3-3-1,6-7-2,2-6-2,16 4-6,-4-11-27,22 1-3,6-9 2,12 6-2</inkml:trace>
  <inkml:trace contextRef="#ctx0" brushRef="#br0" timeOffset="983">1488 991 81,'9'51'39,"-2"6"-1,-11 1-1,1 1-33,-10-3-38,-7-6-1,-1-11-2,0-16-2</inkml:trace>
  <inkml:trace contextRef="#ctx0" brushRef="#br0" timeOffset="1419">2143 154 94,'6'-19'39,"-1"10"1,-10-15-10,4 13-24,-13-6-2,-2 7-1,-8 2 0,-3 0-2,-3 6 0,2 0 0,2 4-1,4 0 1,5 1-2,6 2 1,11-5 0,-2 16-1,7 6 1,2 11-1,-5 12 2,-4 15-2,-4 14 2,-4 6-1,-6 6 0,-2 4 1,-3-9-1,1-5 1,6-12-1,7-11 1,7-12 0,11-10-1,10-9 1,7-10-1,7-2 1,4-7-1,3-1-1,1-6 0,1 1-2,-6-6-2,4 5-4,-18-9-31,10-3 1,-10-8-1,6-2 0</inkml:trace>
  <inkml:trace contextRef="#ctx0" brushRef="#br0" timeOffset="1872">2642 111 87,'0'-13'38,"7"4"2,-3-5-1,19 4-34,-11-7-1,8 4-2,-1-1 0,4 0-1,1 7-1,4 7 1,0 11-1,0 13 0,0 12 1,0 14-1,0 11 0,0 11 0,-1 6 1,-4 4-1,-5-1 0,-1-6 1,-6-1-2,-2-9 2,-5-5 0,-4-9 0,-7-7 1,-4-2-1,-7-8 1,-3-2 0,-5-10 0,-5-4-1,-2-6 0,-2-8-2,1-4 1,2-9-1,5 0-1,3-8 0,10 3-2,2-8-4,22 10-18,-4-10-14,14 0 0,3-1-1,10-3 2</inkml:trace>
  <inkml:trace contextRef="#ctx0" brushRef="#br0" timeOffset="2371">3362 75 90,'-6'-11'39,"6"11"2,0 0-3,22 20-34,-2 5 0,7 16-2,5 12 0,2 14-1,1 9 2,-3 9-2,-8 3 1,-5-1 0,-10 0 0,-9-11 0,-11-10-1,-1-9 0,-4-11 0,0-13-2,3-13-2,3-17-4,10-3-11,4-15-23,10-7 0,-2-12 1,11-2-2</inkml:trace>
  <inkml:trace contextRef="#ctx0" brushRef="#br0" timeOffset="2730">4008 982 64,'6'9'37,"-6"-9"1,0 0 0,-11-18-24,11 18-3,-3-13-4,3 13-1,-3-13-2,3 13-1,-2-9-1,2 9 0,0 0 0,0 0-1,0 0 0,0 0-1,0 0 1,0 0-1,0 0 0,0 0 0,0 0 0,0 0 1,0 0-1,1 12 0,-1-12 1,0 9-1,0-9 0,2 14 0,-2-14 0,2 12-1,-2-12 0,0 0-1,0 0-5,0 0-32,5-14-2,-2-5 1,11-11-1</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4:50.9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273 0 67,'0'0'35,"0"0"-1,1 18-5,-10-11-20,7 12-3,-8 1-1,5 12-1,-6 3-1,0 11 0,-3 5 0,-1 9-2,-3 6 0,-1 4 0,-3-3-1,0-1 1,-1-6-2,2-6 2,3-12-1,2-9 1,3-12 0,4-6 0,9-15 0,-14 4 0,14-4 0,-7-17 0,7 8 0,3-1-1,-3 10 0,14-13 0,2 12 0,6 5 1,5 3-1,4 4 1,3-2-1,4 2 1,0-2 0,-1-3 0,-1-2-1,-3-3 1,-5-1-1,-3-3-1,-3 1-1,-7-4-4,6 11-20,-10-10-14,2 2 3,-1-5-3,4 1 2</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4:52.0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55-6 55,'0'0'34,"11"-1"-1,-11 1 1,0 11-23,8 10-5,-6 1-1,4 13-2,-4 4 1,0 11-1,-8 0 0,0 7-2,-6-4-3,-6-14-20,4 3-14,-2-15 0,2-17-2,14-10 1</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4:52.9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293 323 32,'0'0'32,"0"0"3,9 3-1,-9-3-13,0 0-7,0 0-3,-9 1-4,-5-5-1,14 4-1,-26-1-1,7 2-2,-6-1 0,1 3 0,-3 0-1,1 2 0,2 0 0,0 1 1,3-3-1,4 0 0,4-3 0,13 0-1,-15 1 1,15-1-1,0 0 0,0 0 0,0 0 0,-10 7 0,10-7-1,1 20 2,-1-5-2,1 12 0,0 7 2,1 9-1,-1 9 0,1 9 0,0 8 0,-1 6 0,0 3 0,-2-3 1,0 0-2,-2-5 1,2-6-1,-2-11 1,2-8-1,0-9 1,1-8 0,0-7-1,0-6 1,0-15 0,3 16-1,-3-16 1,11 4 0,-2-5 0,5-1 1,5 0-1,4-2 1,3-1 0,3 2-1,4-1 1,-2 3-1,0 1 1,-3 3-1,-3 1 1,-4 3-1,-4 0-1,-2 3 0,-15-10-3,19 22-7,-19-22-28,6 9 1,-6-9 0,1-12-2</inkml:trace>
  <inkml:trace contextRef="#ctx0" brushRef="#br0" timeOffset="983">412 1056 48,'0'0'35,"0"0"1,0 0 1,0 0-16,0 0-10,-10-3-3,10 3-3,-2-9-1,2 9-1,-2-24-1,3 8 0,-1-10 0,4-1-1,1-7 1,1-4 0,2-3 0,0-1-1,2-3 1,-1 2-1,-1 1 1,0 4-1,-3 1 0,0 6 0,-3 7 0,1 7 0,-3 5-1,0 12 0,0 0 0,2 12-1,1 13 1,1 7 0,2 6 0,2 1-1,2 4 1,0 0 0,2-5 0,3-8 0,1-5-1,2-14 1,1-7 0,0-11 0,3-10 0,2-8 0,0-11 0,-1-4 0,-2-12 1,-1-1-1,-3-3 0,-2 3 0,-4 6 0,-4 7 0,-2 6 0,-2 10 0,-3 24 0,0 0 0,5 22 0,-3 15 0,-1 13 1,2 9-1,-1 9 0,3 8 1,-2 0-1,1-3 1,0-5-1,1-10 0,1-9 0,-2-9 0,4-11 0,-4-12-2,1-8-1,-5-9-3,15-6-14,-7-14-20,2-1 0,-4-9 0,5 0 1</inkml:trace>
  <inkml:trace contextRef="#ctx0" brushRef="#br0" timeOffset="1685">1081 835 76,'12'13'39,"-12"-13"-1,8 14 1,3 2-27,-13-6-4,8 10-2,-6-2-2,2 4-1,-2 0-1,0 2 0,0-2-1,-1-1 0,-1-4-2,0-3 0,1-3-3,1-11-4,0 0-30,-2-10-3,4-1 2,-4-13-2</inkml:trace>
  <inkml:trace contextRef="#ctx0" brushRef="#br0" timeOffset="1919">1115 551 80,'0'0'38,"-15"-8"-2,6 10 0,1 10-30,8-12-9,-17 5-6,17-5-22,-2 10-4,2-10-3,0 0 3</inkml:trace>
  <inkml:trace contextRef="#ctx0" brushRef="#br0" timeOffset="2231">1287 1002 58,'0'11'37,"0"-11"0,0 0 1,-6-9-22,6 9-5,4-13-2,-4 13-2,5-27-2,-1 9-1,-1-7-1,2 0 0,-2-4-1,3 4-1,-2-1 0,2 3-1,-2 6 1,0 2-1,-4 15-1,11-2 1,-1 15 0,0 9 0,2 6-1,2 6 1,2 1 0,4 3 0,-1-5 0,-1-5 0,-1-7 0,2-10 0,1-11 0,0-10 0,1-8 1,-3-7-1,0-7 0,0-2 1,-3-7 0,-5 0-2,-1 2 0,-6 1-2,1 7-3,-10-6-20,11 12-15,-2-2 2,7 8-2,-1-3 1</inkml:trace>
  <inkml:trace contextRef="#ctx0" brushRef="#br0" timeOffset="2886">1879 224 54,'6'-20'37,"-5"0"-1,5 7 2,-9-8-15,13 18-12,-12-6-4,2 9-1,0 0-2,0 0 0,7 20-2,-4 4 1,-2 8-2,3 9 1,-3 14-1,1 10 1,-2 11-2,0 8 1,-2 7 0,-1 3 0,-3-2 0,2 3 0,-3-10-1,4-6 0,-1-10 0,2-10 1,0-13-1,2-10-1,2-10 0,-2-15 0,0-11-3,0-9-6,10-7-30,-12-13-1,6-5 1,-4-11-1</inkml:trace>
  <inkml:trace contextRef="#ctx0" brushRef="#br0" timeOffset="3463">2337 472 76,'0'0'38,"0"0"-1,0 0 1,-9-10-28,13 23-4,-7-1 0,6 14-2,-5 3 1,4 11-2,-2 7 0,2 8-1,-2 4 0,0 0 0,-1 0-2,0-4 0,-1-7-1,0-7-1,2-7-2,-6-14-5,14-1-30,-8-19-2,0 0 2,0 0-2</inkml:trace>
  <inkml:trace contextRef="#ctx0" brushRef="#br0" timeOffset="3729">2242 541 80,'2'-37'39,"3"0"0,11 7 1,-1-10-27,13 12-6,-1 0-1,6 10-3,-2 4 1,4 9-2,-3 7-1,-3 7 0,-3 11-1,-5 6 0,-4 6 0,-7 3 0,-6 2 0,-8 2 0,-7-1 0,-6-1 0,-3-2 0,-3-4 0,-2-1-1,2-1 1,2-1-1,4-2 1,6-2-1,6 0 1,7-1 0,5 0 1,9-5-1,7-2 1,8-4 1,4-2-1,3-4 0,3-3 0,-2-2-1,-3-2 1,-3 3-2,-8-4-3,-3 5-1,-7-7-5,11 7-29,-13-4-3,4 5 2,-3-7-2</inkml:trace>
  <inkml:trace contextRef="#ctx0" brushRef="#br0" timeOffset="4587">2964 142 53,'-7'-17'37,"-1"7"0,8 10-1,-19-26-13,19 26-10,-8-14-4,8 14-2,0 0-2,17-10-2,1 9-1,6 3 0,7-1-1,5 3 0,4-3 0,4 0 0,-2 3 0,-2-2-1,-5 1 1,-5-3 0,-5 2-1,-6 0 1,-5 4-1,-4 7 1,-4 5-1,-1 12 0,-2 8 1,3 10-1,-1 16 0,3 10 0,2 8 0,3 4 0,2 6 0,0-2 1,1-4-1,-2-5 0,-1-14 0,-5-3 0,-2-10 1,-3-8-1,-9-10 1,-1-7-1,-6-6 1,-2-6-1,-4-6 0,-2-7 1,-3-7-1,0-3-2,3-6 0,-1-3-1,7-2-2,-2-9-4,20 8-25,-4-7-8,13 4 2,3-9 0</inkml:trace>
  <inkml:trace contextRef="#ctx0" brushRef="#br0" timeOffset="5242">3723-15 77,'-20'-9'38,"20"9"0,0 0 2,29 17-29,3 3-4,15 21-1,3 11-1,9 18-1,-3 10 0,-3 20-1,-12 10-1,-15 10 0,-18 0 0,-14-2-1,-11-6 0,-11-7 2,-7-10-4,-2-15 1,2-16-1,5-18-2,9-15-3,3-25-4,18-6-32,6-34 0,8-5 2,7-21-2</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4:58.5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 24 86,'0'0'37,"-11"-6"0,11 6-9,-17-5-17,17 5-5,-12-2-2,12 2-2,-13 1 0,13-1-1,0 0 1,0 0-1,11 2 0,2-4 1,-2-2-1,2 0 0,-3 2 0,0 0-1,-10 2 1,3 12-1,-9 1 0,-3 5 1,1 0-2,-1 3 0,5-1 0,3-2 2,7-6-2,4-9 2,3-3-2,3-7 1,-2 0 0,0-3 1,-5-1 0,-3 2-2,-5 0 2,-1 9-1,0 0 0,0 0 0,-10-11 0,10 11 0,0 0 0,0 0 0,0 0-1,5-13-1,-5 13-1,3-13-2,-3 13-7,0 0-28,0 0 3,4-10-2,-4 10 1</inkml:trace>
  <inkml:trace contextRef="#ctx0" brushRef="#br0" timeOffset="531">185 350 65,'-9'4'35,"9"-4"1,0 0 0,-19-5-23,19 5-6,0 0-2,0 0-1,0 0-1,0 0 0,-9 3 0,9-3-1,0 0-1,0 0 1,0 0-1,0 0 0,0 0 0,-11 13 0,11-13-1,-13 14 1,7-2-1,1 1 0,1-3 1,-3 4-1,3-5 1,4-9-1,3 10 1,-3-10 0,10-1 0,-10 1 1,0 0 0,14-8-1,-14 8 0,0 0 1,0 0-1,-9 7-1,9-7 1,-12 9-1,12-9 0,-10 5 0,10-5 0,0 0-1,0 0 1,0 0 1,0 0-1,0 0-1,0 0 0,0 0-1,0 0-2,-8-13-3,8 13-7,0 0-26,9-10 0,-3-3 1,10 4-1</inkml:trace>
  <inkml:trace contextRef="#ctx0" brushRef="#br0" timeOffset="1077">365 272 69,'0'0'39,"10"-4"-1,-10 4 1,0 0-21,0 0-9,10-3-2,-10 3-2,16-3 0,0 0-2,6 3 0,6-2 0,7 1 0,6-3-1,6 0 0,3-3-1,1 0 0,0-1 0,1-1-1,-1 0 1,-5 1-1,-3 1 0,-4 4 0,-5 1 0,-5 4 1,-6-1-1,-4 4-1,-5 2 0,-5-1-1,0 8-6,-9-14-20,-2 10-15,2-10 1,-12 2-2,-3-10 2</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5:25.5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61 977 57,'-2'11'35,"0"1"-1,-4-1 2,-5-11-15,9 11-12,-11-11-2,13 0 0,-14-4-1,14 4-1,-10-29 0,11 4-1,-3-11-1,4-8-1,2-10 0,0-4 0,1-8-1,1 0 0,0 3-1,2 7 1,-3 11-1,0 10 1,-2 19-2,-3 16 1,6 18 1,-4 12-1,2 8 1,1 5-1,3 2 1,3 0-1,4-9 0,2-10 0,5-7 0,4-14 0,3-7 0,1-12-1,0-7 1,-1-12 0,-2-5-1,-1-7 2,-3-6-2,-3 1 1,-4 3 0,-2 8 0,-4 13 0,-2 14 0,-8 12 0,12 25 0,-8 11 1,-2 10-1,1 7 1,1 4-1,-1-2 1,2-3 0,0-9 0,2-6-1,-1-10-2,0-13 0,3-7-3,-3-19-3,12 1-4,-14-25-6,22 7-2,-17-24 2,19 7 6,-10-7 7,7 6 3,-3 11 6,-6 0 4,11 28 8,-27 8 3,31 18-1,-24 9-6,10 22-4,-9 0-1,4 13-3,-2-4-1,0 0-1,-2-12-1,-1-5-2,1-9-2,-5-22-3,9 0-14,-6-31-20,4-7-1,-4-21 1,4-7-1</inkml:trace>
  <inkml:trace contextRef="#ctx0" brushRef="#br0" timeOffset="717">776 25 99,'-14'-18'37,"0"10"1,4 12-3,-1 5-34,11-9-7,2 31-15,1-15-16,5 5 0,3 1-1,3 2 1</inkml:trace>
  <inkml:trace contextRef="#ctx0" brushRef="#br0" timeOffset="905">1015 813 91,'10'7'39,"-2"-19"2,5-8-2,-14-20-26,19 2-5,-8-13-4,6-4-1,-4 3-1,3 5 0,-3 6-2,-2 10 2,-1 10-3,-9 21 2,14 3-1,-10 21 0,1 7 1,1 6-2,1 1 2,3-1-2,4-2 2,2-8-2,3-9 2,2-10-1,1-10 0,-2-6 1,-3-7-1,-2-9 1,-8-7-1,-4-7 0,-4-2-2,-4-6 0,2 3-3,-4-8-3,15 10-28,-8-1-6,12 8 2,2 1-2</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0:56:30.082"/>
    </inkml:context>
    <inkml:brush xml:id="br0">
      <inkml:brushProperty name="width" value="0.05292" units="cm"/>
      <inkml:brushProperty name="height" value="0.05292" units="cm"/>
    </inkml:brush>
  </inkml:definitions>
  <inkml:trace contextRef="#ctx0" brushRef="#br0">14784 3051,'-25'25,"25"0,0 24,0 1,0-1,0 26,0-1,25-24,-25 24,0-24,24-25,-24-1,0-24,0 0,0-24,0-1,0-25,0-24,0 24,25-24,-25-1,25 26,0-1,0 1,24 24,-24 0,25 0,-1 0,1 25,-1 0,-24 0</inkml:trace>
  <inkml:trace contextRef="#ctx0" brushRef="#br0" timeOffset="655.0373">15106 3398,'25'25,"0"-25,-1 25,26-50,0 25,-1-50,1 26,0-51,-26 50,1-49,0 24,-25 1,-25 24,25 25,-49-25,24 50,-25 0,0 24,1 26,24-1,-25 1,50-1,0 0,25 1,0-26,0 1,0-25,24 0,1 0,-25-25,24 0,-24-25,0 0,0 0,0-25,-1 1,1-1,0 1,0-1,-25 0,25 1,-25 24,0 25,0 0,0 25,0 24,0 1,24-25,-24 24,25-24,0 0,-25-25,50-25,-26 0,26-49,-25 49,24-49,-24 24,25 1,-25-1,-25 50,24 0,1 25,-25 24,0 1,0 24,25 1,-25-26,25 1,-25 0,25-50,-1 24,-24-48,25 24,0-50</inkml:trace>
  <inkml:trace contextRef="#ctx0" brushRef="#br0" timeOffset="991.0567">16570 2580,'24'24,"-24"26,0 25,0-26,0 50,-24 1,24 24,0-25,-25 25,25-25,0-25,0 1,0-50,0-1,25-48,-1 24</inkml:trace>
  <inkml:trace contextRef="#ctx0" brushRef="#br0" timeOffset="1355.0775">17190 2505,'-25'-49,"25"24,-25-25,25 50,-25 0,0 25,1 25,-1 24,0 25,0 25,0 25,1 25,24-25,-25-1,25 1,0-25,0-24,0-1,0-25,0-24,0-25,0-25,25-25,-1-25,1 1</inkml:trace>
  <inkml:trace contextRef="#ctx0" brushRef="#br0" timeOffset="3082.1763">17537 2977,'0'74,"0"0,0 26,0-26,0 25,0-49,0 24,-25-24,25-25,0-1,0-24,0-24,0-1,0-25,0-24,-25-1,25-24,-25 0,1 0,24 0,-25 24,25 1,0-1,25 26,24-1,1 0,0 26,24-1,0 0,1-25,24 26,-25 24,1-25,-1 0,-24 25,-1-25,-24 25,-25 0</inkml:trace>
  <inkml:trace contextRef="#ctx0" brushRef="#br0" timeOffset="3262.1863">17537 3150,'50'25,"-26"0,26-25,0 0,24-25,0 0,-24 0,0 1,-26-1,1 25</inkml:trace>
  <inkml:trace contextRef="#ctx0" brushRef="#br0" timeOffset="3426.196">17562 3473,'0'74,"25"-24,-1-1,1-24,50 0,-26-25,26 0,-26-25,26 0,-1 0,-24-24</inkml:trace>
  <inkml:trace contextRef="#ctx0" brushRef="#br0" timeOffset="3868.2213">18405 3671,'0'25,"0"25,0-26,0 26,0 0,0 24,-25-24,25-1,0 1,-25-25,25-1,0-24</inkml:trace>
  <inkml:trace contextRef="#ctx0" brushRef="#br0" timeOffset="4096.2342">18703 2952,'25'25,"-1"24,-24 1,25 24,-25 25,25-24,-25-1,-25 1,25-1,0-24,-25-26,25-24,-24 0,24-24</inkml:trace>
  <inkml:trace contextRef="#ctx0" brushRef="#br0" timeOffset="4360.2494">18703 3175,'25'-124,"-1"0,26 25,0 0,24 24,-24 25,-1 26,1 24,-1 24,-24 1,-25 50,-25-26,1 26,-1-1,-25 25,25-24,1-1,-1 1,0-26,50-24,0 25,-1-26,26 1,-25-25,24-25,1 25,0-24,-1-1,-24 0,0-25</inkml:trace>
  <inkml:trace contextRef="#ctx0" brushRef="#br0" timeOffset="4517.2584">19546 3547,'0'50,"0"24,0 1,0-26,0-24,0 25,0-26,0 1,0-25</inkml:trace>
  <inkml:trace contextRef="#ctx0" brushRef="#br0" timeOffset="5262.301">19844 3299,'0'99,"0"-49,0-1,0 1,0-25,0-25,0-25,0-25,0 1,0-1,0-49,0 0,0 0,0-1,25 26,-25 0,0 24,0 0,0 50,24 25,-24 25,0 24,50 1,-25 24,0-25,24 25,-24-24,25-26,-1-24,-24-25,25-25,-26-24,1-1,-25-24,0-25,0-25,0 24,-25 1,25 0,0 0,0 24,0 26,25 24,-25 25,25 0,0 0</inkml:trace>
  <inkml:trace contextRef="#ctx0" brushRef="#br0" timeOffset="5393.3085">20464 2927,'25'124,"-1"0,-24 0,25-25,-25 0,0-24,0-26,0 1,25-25,-25-25,0-25</inkml:trace>
  <inkml:trace contextRef="#ctx0" brushRef="#br0" timeOffset="5703.3262">20414 2654,'0'-50,"25"26,0 24,24 0,1 0,24 0,-24 24,25 1,-26 25,-24 0,0-1,-50 26,25-26,-25 26,-24-26,24 26,0-26,0 26,25-26,0 1,0-1,25 1,25-50,-26 25,1-25,25 0,-25 0,24-25,1-25,-1 1</inkml:trace>
  <inkml:trace contextRef="#ctx0" brushRef="#br0" timeOffset="6006.3436">21258 2257,'0'0,"-25"-25,25 25,0 25,25 0,-25 49,24 1,1 49,0 0,0 0,0 25,-25 0,24-1,-24-24,0 0,-24-24,24-51,0 1,-25 0,25-26,-25-24,25 0,0-24,25-1,-25-25</inkml:trace>
  <inkml:trace contextRef="#ctx0" brushRef="#br0" timeOffset="6561.3753">21679 3721,'0'49,"0"1,0 0,0-26,0 1,0 0,0 0,0-25,0 0,0 0,0-25,0 0,25 25,-25-25,0 1,0-1,0 0,0 0,0 25,0-25,0 25,0 0,-25-24,25 24,0 0,0 0,0 0,0 0,-25 0,25 0,-24 24,24-24,0 0,0 0,24 25</inkml:trace>
  <inkml:trace contextRef="#ctx0" brushRef="#br0" timeOffset="65450.7436">6573 5407,'0'0,"0"0,0 0,0 0,0-24,0 24,-25 0,25-25,-24 25,24 0,-25 0,0 0,0 0,0 0,25 0,-24 0,24 0,0 0,0 0,0 0,0 0,0 0,0 0,-25 25,25-1,0-24,-25 50,25 0,-25-1,0 1,1 24,-1-24,25 24,-25 1,25-50,0 24,0 1,0-25,25 24,-25-24,25 0,-1 0,-24-1,25-24,0 25,0-25,0 0,-25 25,24-25,1 25,0-25,-25 25,25-25,0 0,-25 24,0-24,0 0,0-24,0 24,24-25</inkml:trace>
  <inkml:trace contextRef="#ctx0" brushRef="#br0" timeOffset="65960.7727">7069 5308,'-24'-25,"24"25,24-24,1 24,0 0,0 0,0 0,24 0,1 0,-25 24,24 1,-24 0,0 25,0-26,-1 51,-24-1,0 1,0-1,0 25,0-24,0-1,0 1,0-26,0 1,0-1,0-24,0 0,-24 0,-1 0,0-25,0 0,-24 0,24 0,-25 0,50 0,-25 0,25 0,0 0,25 24</inkml:trace>
  <inkml:trace contextRef="#ctx0" brushRef="#br0" timeOffset="73292.1921">6201 6945,'0'0,"0"0,0 0,0 0,-25 0,25 0,0 0,-24 0,-1 0,0 0,0 0,0 0,1 0,-1 25,-25-25,50 0,-25 0,1 25,24-25,0 25,0 0,0-1,0 26,-25 0,25 24,-25-24,25 24,-25 0,0 1,25 24,0-49,0 24,0 0,0-24,25-25,0 24,0 1,0-50,-1 25,1 0,25 0,-25-25,-1 0,1 24,0-24,0 0,0 0,-25 0,24-24,-24 24,0 0,25-25</inkml:trace>
  <inkml:trace contextRef="#ctx0" brushRef="#br0" timeOffset="73944.2294">7367 6995,'0'0,"0"-25,0 25,0-25,25 25,0 0,-1 0,-24 0,50 0,-50 25,25 0,0 25,-1-1,-24 1,25 24,-25 1,25-1,-25 0,0 1,0-1,25 1,-25-26,0 26,0-26,0-24,-25 0,0 0,0-1,-24-24,24 25,-25-25,26 0,-26 0,25 0,0-25,1 25,24 0,0-24,-25-1</inkml:trace>
  <inkml:trace contextRef="#ctx0" brushRef="#br0" timeOffset="94141.3846">6548 8062,'-24'24,"24"-24,0-24,0 24,24-25,-24 25,0-25,25 25,-25-25,0 25,0-25,0 25,0 0,0 0,0 0,0 0,0 0,25-25,-25 25,0 0,25 0,0 0,-1 25,1-25,0 0,25 0,-26 0,1 25,0-25,0 0,-25 0,25 0,-25 0,0 0,25 0,-25 0,0 0,0 0,0 0,0 0,0 0,0 0,0 0,0 0,0 0,0 0,0 0</inkml:trace>
  <inkml:trace contextRef="#ctx0" brushRef="#br0" timeOffset="96306.5084">6077 8632,'0'0,"0"-25,-25 25,1 0,24 0,-25 25,0-25,0 0,0 25,1-25,-1 0,0 25,25-25,0 0,0 0,-25 24,25-24,-25 25,25 25,-25-25,25 24,-24 26,-1-26,25 26,-25-1,25-24,-25 24,25-24,0-25,25 24,-25-24,25-25,0 25,-1-25,-24 25,25-25,0 0,0 0,-25 0,25 24,-25-24,25 0,-25 0,0 0</inkml:trace>
  <inkml:trace contextRef="#ctx0" brushRef="#br0" timeOffset="97435.573">9674 8632,'0'-25,"0"25,0-25,25 25,-25-24,24 24,1 0,0-25,0 50,0-25,-1 24,1 1,0 25,0-1,0 1,-25 49,24-49,-24 49,25-24,-25-1,0 0,25-24,-25 0,25-1,-25 1,0-25,0-1,0-24,0 25,-25-25,0 25,25-25,-49 0,24 0,0 0,0 25,-24-25,24 0,0 0,0 0,-24 0</inkml:trace>
  <inkml:trace contextRef="#ctx0" brushRef="#br0" timeOffset="98278.6212">6300 9103,'0'25,"0"0,0-25,25 50,-25-26,25 26,-25 0,25-26,0 1,-25 0,0 0,24 0,-24-25,0 0,0 0,-24-25,24-25,-25 25,25 1,-25-26,0-24,0 24,1 0,-1-24,25 49,0-25,0 1,0 24,25 0,-1 0,26 1,0-1,24-25,-24 25,-1 1,26-1,-26 0,-24 0,25 25,-26-25,1 1,0-1,0 25</inkml:trace>
  <inkml:trace contextRef="#ctx0" brushRef="#br0" timeOffset="98569.6379">6400 9079,'24'0,"1"0,-25 0,25 0,0 0,0 24,24-24,-49 0,50 0,-25 0,-1 0,1-24</inkml:trace>
  <inkml:trace contextRef="#ctx0" brushRef="#br0" timeOffset="98996.6623">7020 9451,'25'24,"-25"-24,0 25,0 0,0 25,24-26,-24 26,0-25,0 0,-24 24,24-24,0 0,-25 0,25-25</inkml:trace>
  <inkml:trace contextRef="#ctx0" brushRef="#br0" timeOffset="99689.7019">7541 8657,'-25'-25,"25"25,0 0,-25 0,25 0,-25 0,0 25,-24-25,49 25,-50-1,50 1,-25 0,1 25,24-1,0-24,0 25,24-26,1 26,25-25,-1 25,-24-26,25 1,-25 0,-1 0,26-25,-50 25,0-1,0 1,0-25,0 25,-25 0,-24-25,24 25,0-25,-25 24,1 1,24-25,0 25,25-25,0 0</inkml:trace>
  <inkml:trace contextRef="#ctx0" brushRef="#br0" timeOffset="100143.7279">7987 8359,'0'0,"0"0,0 0,0 25,0 0,0 0,0 24,0-24,-25 49,25 26,0-26,0 25,0 25,25-49,-25 24,0 0,0-24,0-1,0 0,25-24,-25 0,0-1,0-24,0-25,0 25,0-25,0 0,0-25,25 25,-25-50,0 26</inkml:trace>
  <inkml:trace contextRef="#ctx0" brushRef="#br0" timeOffset="100480.7468">8533 8706,'0'25,"0"0,0 0,0 0,0 24,0 1,0-1,0 1,0 25,-25-1,25-24,0-1,0 26,0-51,0 26,-25-25,25 0,0-1,0-24,0 0,0 0,0 0,0-24</inkml:trace>
  <inkml:trace contextRef="#ctx0" brushRef="#br0" timeOffset="101176.787">8384 8830,'-25'-24,"25"24,-25-25,25 25,0-25,0 0,0 0,25 1,0-1,0 0,0 0,24-24,1 24,-25 0,24 25,1-25,-25 0,-1 25,1 0,25 25,-50-25,25 25,-1 0,-24 0,0 24,25 1,-25-25,0 24,0 1,0-25,-25 24,25-24,-24 25,-1-26,0 26,0-50,0 25,1 0,24-25,-25 25,25-25,-25 0,25 0,0 0,0 0,0 0,0 0,0 24,25-24,-25 25,25 0,-1-25,-24 50,25-26,25 1,-25 25,-1-25,26-1,-25 1,24 25,1-25,-25-1,0-24,0 25,-25-25,24 25,1-25,-25 0,0 0,0 0,0 0,0-25,25 0</inkml:trace>
  <inkml:trace contextRef="#ctx0" brushRef="#br0" timeOffset="101766.8208">10344 8334,'0'0,"0"0,0 25,24 25,1-1,25 1,-25 49,-1-24,26 49,-25-25,0 0,-1 25,-24-25,0 1,0-26,-24 0,-1-24,0 0,0-26,0 26,25-50,-24 25,24-25,0 0,0 0,24-25,1 25,0-50</inkml:trace>
  <inkml:trace contextRef="#ctx0" brushRef="#br0" timeOffset="102165.8434">11063 8781,'0'0,"-25"0,25 25,0-25,-25 24,25 1,0-25,-25 25,25-25,0 0,25 25,-25-50,0 25,25 0,-25-25,0 25,25 0,-25 0,0-25,-25 25,25 25,-25-25,25 0,-25 25,1-25,24 25,-25-25,25 25,0-25,0 0,0 0,0 0,0 0</inkml:trace>
  <inkml:trace contextRef="#ctx0" brushRef="#br0" timeOffset="102660.8719">11038 9252,'0'0,"0"0,0 0,0 0,0 0,0 0,0 0,0 0,0 0,0 0,0-25,0 25,0 0,0 0,0 0,0 0,0 0,-25 25,25-25,0 0,0 0,0 0,0 0,0 0,0 0,0 0,0 0,0 0,0 0,0 0,0 0,0 25,0-25,0 0,0 0,0 0,0-25,25 0,-25 25,25-24,-25 24,0 0,25-25,-25 25,0 0,0 0,0 0,0 0,0-25</inkml:trace>
  <inkml:trace contextRef="#ctx0" brushRef="#br0" timeOffset="103029.893">11361 9103,'24'0,"1"0,25 0,-25 0,49 0,-24 0,-1 0,26 0,-26 0,26 0,-26 0,1 0,-25 0,-1 0,1 0,0 0,-25 0,0 0,0 0,0 0,0 25,0-25,0 0,0 0</inkml:trace>
  <inkml:trace contextRef="#ctx0" brushRef="#br0" timeOffset="381086.7969">13022 8731,'0'0,"-24"0,24 25,0 0,0 0,0 24,-25 1,25-1,0 26,0-1,0 26,0-26,0 0,0 1,0-1,0-24,0-1,0 1,0-50,0 25,0 0,0-25,0 0,0 0,0 0,0-25,25 25,-25-25,0 0,0 0,-25-24,25-1,0 1,0-1,-25-24,25 24,-25-49,25 49,-25-49,1 49,24-24,0-1,0 26,0-1,0 25,0 1,49-1,-49 25,50-25,-25 25,24 0,1-25,-1 25,-24 0,25 0,0 0,-26 0,1-25,0 25,25 0,-26-24,1 24</inkml:trace>
  <inkml:trace contextRef="#ctx0" brushRef="#br0" timeOffset="381417.8159">12923 9227,'0'0,"0"0,0 0,25 0,-25 0,25 0,0 0,-1 0,1 0,25 0,-1 0,1 0,0-24,-1 24,1-25,0 0</inkml:trace>
  <inkml:trace contextRef="#ctx0" brushRef="#br0" timeOffset="382408.8726">13841 9004,'25'-25,"0"25,-1 0,1 0,0-25,25 25,-1 0,1 0,-1 0,1 0,0 0,-26 0,26 0,-25 0,0 0,0-24,-1 24</inkml:trace>
  <inkml:trace contextRef="#ctx0" brushRef="#br0" timeOffset="382718.8903">13767 9153,'24'0,"-24"0,25 0,25 0,-25 0,-1 0,26 0,0 0,-26 0,26 0,-25 0,0 25,-1-25,1 0</inkml:trace>
  <inkml:trace contextRef="#ctx0" brushRef="#br0" timeOffset="383230.9196">14932 8706,'0'0,"0"25,0-25,-24 25,-1 0,0 0,0-1,-24 1,24 25,-25-25,1 24,24-24,0 0,0 0,0 0,1-1,24 1,0 0,0-25,0 0,0 25,24 0,1-25,0 24,0-24,0 25,-1 0,1-25,25 25,-50 0,25-25,-1 0,1 24,-25-24,0 25,25-25,0 0</inkml:trace>
  <inkml:trace contextRef="#ctx0" brushRef="#br0" timeOffset="383965.9616">15701 8582,'0'-24,"-24"-1,-1 0,0 25,0-25,0 25,-24-25,24 25,0 0,-24 0,24 25,0-25,0 25,0 0,0 24,25 1,25 0,0-26,0 26,0 24,24-49,-24 50,25-26,-1 1,1 0,0-1,-1-24,-24 25,25-26,-26 1,1 25,-25-25,0-25,-25 24,1-24,-26 25,25-25,-24 25,-1-25,0 0,-24 0,24 0,26 0,-1 0,0-25,0 25,25 0,25-25</inkml:trace>
  <inkml:trace contextRef="#ctx0" brushRef="#br0" timeOffset="384530.9939">16173 9376,'0'0,"-25"0,25 0,-25 25,0 0,0-25,25 25,-24-1,24-24,0 25,0-25,24 25,1-25,-25 0,25 0,0 0,-25-25,0 25,0-25,0 25,0-24,-25-1,0 0,25 25,-25-25,25 25,0 0,-24 0,24 0,0 0,24 0,-24 0,0 25,0-25,25 0,-25 0,0 0,0-25,0 25</inkml:trace>
  <inkml:trace contextRef="#ctx0" brushRef="#br0" timeOffset="384774.0076">16222 9426,'0'25,"0"-1,25 26,0-25,-25 49,25-24,-25 24,0-24,0 24,0 1,-25-26,0 26,0-26,25-24,-25 0,25 0,-24-25,24 0</inkml:trace>
  <inkml:trace contextRef="#ctx0" brushRef="#br0" timeOffset="385499.0493">16743 9029,'0'50,"0"-1,0 1,0-1,0 26,0-26,0 1,25 0,-25-50,0 0</inkml:trace>
  <inkml:trace contextRef="#ctx0" brushRef="#br0" timeOffset="385663.0586">16718 8582,'0'-49,"0"24,-24 25,24 0,0 0,24 0,-24 0</inkml:trace>
  <inkml:trace contextRef="#ctx0" brushRef="#br0" timeOffset="386053.081">17016 9376,'0'0,"0"0,0-25,0 1,0-26,0-24,0 24,0 0,0 1,0-1,0 50,0 0,25 0,-25 25,25 25,-1-1,1 1,0-1,0-24,0 25,24-50,-24 25,0-25,0-25,-1 0,1-25,-25-24,0 24,0 1,0-1,0-24,25 24,-25 25,25 0</inkml:trace>
  <inkml:trace contextRef="#ctx0" brushRef="#br0" timeOffset="386466.1046">17611 9004,'0'25,"0"49,0-24,0 0,-24-1,24 1,0-25,24-1,-24 1,25-25,0-25,0 25,0-24,24-26,-49 0,25 1,-25-1,0-24,0 24,0 0,0 26,0-1,0 25,0 0,25 25,-25-1,25 26,-1 0,1-1,25 1,-50-25,25-25,-1 25,1-25,-25-25,25 0,-25 0,25-24,-25-1,25 25,-1-25,1 1,25 24,-25 0,24 25,1 0</inkml:trace>
  <inkml:trace contextRef="#ctx0" brushRef="#br0" timeOffset="387276.1506">18504 9029,'-25'50,"1"-26,-26 26,25-25,0 24,25 1,0-25,0-25,25 25,25-50,-25 0,24-25,1-24,0 24,-1-49,-24 0,0 0,24-25,-49 0,0 24,0-24,0 25,-24 25,-1 24,25 25,-25 50,-25 0,50 49,-24 26,-1-1,25 25,0 0,0 0,0 0,49-25,-24 0,25-49,-1 0,1-26,0-24,-1 0,-24-49,25 24,-26-49,1-1,-25 1,25-1,-50 26,25-1,0 25,-25 25,1 0,-1 50,0-1,25 26,0-1,0-24,0 49,25-49,0-1,-1 1,1 0,25-50,-25 24,-1-48,-24 24,25 0,-25 0,0-25,0 25,0 0,0 0,25 25,-25-25,0 24,0 1,25-25,-25 0,0 0,0 0,-25-49,25 24,0-25,-25 1,25-1,0-24,25 24,0 0,0 1,-1-1,1 25,25-24,-1 24,1-25,0 25,-1 1,-24 24</inkml:trace>
  <inkml:trace contextRef="#ctx0" brushRef="#br0" timeOffset="387573.1676">19844 8235,'0'-25,"0"1,0 24,-25 0,0 49,0 1,-24 24,24 50,0-25,0 50,1 0,24 0,0-25,24 25,1-50,25-25,-1 1,51-26</inkml:trace>
  <inkml:trace contextRef="#ctx0" brushRef="#br0" timeOffset="388204.204">23292 7987,'0'25,"24"25,1-1,25 1,-1 49,26 0,-26 50,1 0,0 0,-26-1,1 1,-25 0,0-25,-25-25,1 25,-1-49,-25-1,25 1,1-26,-1-24,0 25,25-50,0 0,0 0</inkml:trace>
  <inkml:trace contextRef="#ctx0" brushRef="#br0" timeOffset="394814.5821">14734 13940,'0'0,"0"0,0 0,0 0,0 0,0 0,0 0,0 25,0-25,25 0,-25 25,0-25,25 0,-25 0,24 0,-24 0,0-25,0 25,0-25,0 25,-24 0,-1 0,0 0,0 0,0 0,1 25,24-25,0 25,0-25,0 0,0 25,24-50,1 25,0 0,-25 0,25-25,-25 25,0-25,0 25,-25 0,0 0,25-25,0 25,-25 0,1 0,24 0,0 0,0 0,24 0,-24 0,25 0,-25 0,0 0,0 0,0 0,0 0,0 0,0 0,-25 0,25 0,0 0,0 0,25 0,-25 0,0 0,25 25,0-25,0 25,-1 0,1 0,-25-1,25 26,-25-25,25 24,-25 1,-25 0,25-1,-25 1,0-25,25 0,-49-1,49 26,-50-25,50 0,-25-1,1-24,24 25,-25-25,0 25,25-25,0 0,0 0,0 0,0 0,0 0,0 0,0 0,0 0,0 0,0-25,0 25</inkml:trace>
  <inkml:trace contextRef="#ctx0" brushRef="#br0" timeOffset="396271.6655">21679 13866,'0'0,"-25"0,25 25,0-25,-24 0,24 24,0-24,24 25,-24-25,25 0,-25 0,25 0,-25-25,25 1,-25-1,0 25,0-25,0 0,-25 25,25 0,-25 0,25 25,-25-25,25 25,0-25,0 25,25-1,-25-24,25 0,-25 0,25-24,-25 24,25-25,-25 25,-25-25,25 25,-25-25,0 25,25 0,-25 0,1 25,24-25,0 0,0 25,0-25,0 0,24 0,-24 0,25 0,-25 0,0-25,0 25,0 0,0 0,-25 0,25 25,-24-25,24 0,-25 25,25-25,0 0,0 0</inkml:trace>
  <inkml:trace contextRef="#ctx0" brushRef="#br0" timeOffset="414838.7274">22002 8657,'25'0,"-25"0,0 0,0 0,0 25,0-1,0 1,0 25,0 24,0-24,-25 24,25 1,0-1,-25 1,25 24,0-25,0 1,0-26,0 1,0-1,0-24,0 0,25-25,-25 0,0 0,0 0</inkml:trace>
  <inkml:trace contextRef="#ctx0" brushRef="#br0" timeOffset="415527.7669">21630 8781,'0'-25,"24"0,1-24,0 24,25-25,-1 1,1-1,0 0,24-24,-24 24,24 26,-24-26,24 25,-24 0,-1 1,-24 48,25 1,-26 0,-24 25,0-1,0 26,-24-1,-1 0,0 1,-25-26,26 26,-26-26,0-24,26 0,-1 0,0 0,0-1,0-24,25 25,0-25,0 25,25 0,-25 0,25 24,0-24,-25 25,25-1,-1-24,1 25,0-25,0-25,0 24,-1 1,-24-25,25 25,-25-25,25 25,0-25,-25 25,0-25,25 24,-25-24,0 0,0 0,24 25,-24-25,0 0,0 25,0-25,0 0,0 0,0-25</inkml:trace>
  <inkml:trace contextRef="#ctx0" brushRef="#br0" timeOffset="437081.9997">20290 8161,'0'0,"25"25,-25-25,-25 0,25 0,-25 0,1 0,24 0,-50 0,25 24,0-24,1 0,-1 0,0 0,0 0,0 0,25 0,0 0,0 0,0 0,0 0,0 0,0 0,0 25,0 0,0-25,25 25,-25 24,0-24,25 25,-25 24,0-24,25 24,-25 25,25-24,-25 24,0 0,0-24,-25 24,25 0,0-24,-25 24,25-50,-25 26,25-1,0-24,-25-1,25 1,0-25,0-25,0 25,25-25,-25 0,25 0,0 0,0 0,-1 0,1 0,0 0,0-25,0 25,-1 0,1 0,0-25,0 0</inkml:trace>
  <inkml:trace contextRef="#ctx0" brushRef="#br0" timeOffset="438187.0629">22696 8161,'0'0,"0"0,0 0,-25 0,25 0,25-25,0 25,-25 0,50-25,-50 25,25 0,24-25,-24 25,0 0,0 0,-25 0,24 25,-24-25,0 25,0-25,0 25,25 24,-25-24,0 25,0-1,25 26,-25 24,0-25,0 26,0-1,0 0,0 25,0-25,0 25,0 0,0 0,-25 0,0-24,25-1,-24 25,-1-50,0 26,0-26,25 0,-25-24,1-25,-1 0,25-1,0 1,0-25,-25 0,25 0,0 0,0 0,0-25,-25 25,25-24,0 24,-25-25,0 25,1 0,-1 0,0-25,0 25,0 0,1 0,-1 0,25 0,0 0,0 0,0 0</inkml:trace>
  <inkml:trace contextRef="#ctx0" brushRef="#br0" timeOffset="440107.1726">20786 8632,'0'0,"0"0,0 0,0 0,0-25,0 25,-24-25,24 25,0-24,-25-1,0 25,0-25,0 25,0 0,1 0,-1 0,0 0,0 25,-24 0,49-1,-25 1,0 25,25-25,0 24,25 1,0-25,-1 24,1-24,50 25,-26-1,1-24,0 0,-1 0,-24 0,25 24,-26-24,-24-25,25 25,-50 0,1-1,-1 1,0 0,-25 0,1 0,24-25,-25 0,1 24,-1-24,25 0,0 0,1-24,24 24,0 0,24-25</inkml:trace>
  <inkml:trace contextRef="#ctx0" brushRef="#br0" timeOffset="440629.2026">21233 8186,'0'0,"0"0,-25-25,25 25,0 0,0 25,-25-1,25 26,0 0,0-1,0 26,25 24,-25 25,0-25,0 25,0 0,25 0,-25-25,0 1,25-26,-25 0,0 1,0-26,0-24,0 0,0-25,0 0,0 25,0-25,0 0,0-25,0 25,0-25,0 25,0-25</inkml:trace>
  <inkml:trace contextRef="#ctx0" brushRef="#br0" timeOffset="478611.375">24110 9773,'0'0,"-25"-25,1 25,24-25,0 25,-25 0,25 0,0 25,-25 0,25-25,-25 25,25 0,0-1,0 1,0 0,25 0,-25-25,0 0,50 25,-50-25,0 0,49-25,-49 25,0 0,0-75,0 75,-25-24,1 24,-1 0,0 0,0 24,0-24,1 25,-1 0,25 0,0 0,0-25,25 0,-25 0,49-25,-49 25,50-25,-50 25,0 0,25-50,-25 26,0 24,-25 0,25 0,0 0,-25 0,25 0,0 0,-25 24,25-24,0 0,25 0,-25 0,0 0,0 0,0 0,0 0,0 0,0 0,0 0,0 0,0 0</inkml:trace>
  <inkml:trace contextRef="#ctx0" brushRef="#br0" timeOffset="486364.8185">3200 10567,'0'25,"0"24,0-24,0 25,0-1,0-24,25 0,-1 0,-24-25,25 0,0-25</inkml:trace>
  <inkml:trace contextRef="#ctx0" brushRef="#br0" timeOffset="486497.8261">3349 10145,'-50'-25,"50"50,-25-25,0 0</inkml:trace>
  <inkml:trace contextRef="#ctx0" brushRef="#br0" timeOffset="486835.8454">3547 10567,'-25'25,"25"-1,-25 1,25 0,0 0,0 0,0-1,0 1,25 0,0-25,0-25,0 25,24-25,-49 1,0-1,0 0,0 0,-25 0,1 1,-1 24,0-25,-25 25</inkml:trace>
  <inkml:trace contextRef="#ctx0" brushRef="#br0" timeOffset="487722.8962">4390 9773,'0'50,"-24"24,-1 0,25 26,-25 24,25 0,0-25,0 0,0 25,25-49,-25-1,25 0,-1-24,1 0,-25-26,25 1,-25 0,25-25,-25 25,0-25,25 0,-1-25</inkml:trace>
  <inkml:trace contextRef="#ctx0" brushRef="#br0" timeOffset="488511.9413">10666 9996,'-25'25,"25"-25,0 25,25 25,-25-1,0 1,25 24,-25 1,0 24,25 0,-25-25,-25 26,25-26,0 0,-25 1,0-26,0 1,1 0,24-26,-25 1,25-25,-25 25,25-25</inkml:trace>
  <inkml:trace contextRef="#ctx0" brushRef="#br0" timeOffset="491893.1347">5159 10021,'0'0,"-24"0,24 25,-25-25,0 0,25 0,-25 0,0 0,25 0,0 0,0 0,-24 0,24 0,0 25,0 0,0-1,0 1,0 25,0 24,0-24,-25 24,25 25,0-49,0 24,0 1,-25-26,25 1,0 0,25-26,-25 26,0-25,25 0,-1-1,-24-24,25 25,0-25,-25 25,25-25,0 0,-25 0,24 0</inkml:trace>
  <inkml:trace contextRef="#ctx0" brushRef="#br0" timeOffset="493026.1995">5482 10914,'0'0,"0"0,0-25,25-24,-25 24,0-25,24-24,1 24,-25-24,25 24,0-24,-25 24,25-24,-25 49,0 0,24 0,-24 25,0 0,0 25,0 0,0 25,25-1,-25 26,25-26,0 26,-25-26,25 26,-1-26,-24 1,25-25,-25-1,25-24,-25 0,0 25,0-25,0 0,-25-25,25 1,-25 24,1-25,-1 25,-25-25,25 0,1 25,-1-25,0 25,25 0,0 0</inkml:trace>
  <inkml:trace contextRef="#ctx0" brushRef="#br0" timeOffset="493349.218">6003 10393,'0'0,"0"0,0 0,-25 0,25 0,-25 25,25 0,0 24,0-24,0 25,0 24,0-49,0 49,0-24,0-25,0 0,0-1,0 1,0-25,25 25</inkml:trace>
  <inkml:trace contextRef="#ctx0" brushRef="#br0" timeOffset="493803.244">6077 11013,'0'-25,"0"1,0-26,25 25,-25-49,0 49,0-49,25 24,-25 0,0 1,0-1,0 25,25 1,-25 24,0 0,0 24,24-24,-24 25,0 25,25-25,-25-1,25-24,-25 25,25-25,0-25,-1 25,-24-24,25-1,0 0,-25 0,0 25,25-25,-25 50,25 0,-25 0,0 24,24 1,-24 24,25-24,0 0,-25-26,25 1,0 0,-1 0,1-25,-25-25,25 0</inkml:trace>
  <inkml:trace contextRef="#ctx0" brushRef="#br0" timeOffset="494381.277">6672 10220,'0'-25,"0"0,25 25,0-25,0 25,0-25,-1 25,26-24,-25 24,0 0,24 24,-24 1,0 0,0 25,0-1,-25 1,24 49,-24-25,25 1,0-1,-25-24,0 24,0-24,0-25,0-1,0 26,-25-50,0 25,1 0,-1-25,0 0,-25 24,26-24,-1 25,0-25,0 25,0-25,25 0,0 0</inkml:trace>
  <inkml:trace contextRef="#ctx0" brushRef="#br0" timeOffset="503279.786">11112 10592,'0'0,"0"0,25 0,-25 0,-25 0,25-25,-24 25,24 0,0 0,0 0,-25 25,25-25,0 0,25 24,-25 1,0-25</inkml:trace>
  <inkml:trace contextRef="#ctx0" brushRef="#br0" timeOffset="503455.7961">11162 10840,'0'24,"0"-24,0 0,-25 25,25-25,0 0,0 25,0-25,0 0,0 0,0 0,0-25,0 0,25 25</inkml:trace>
  <inkml:trace contextRef="#ctx0" brushRef="#br0" timeOffset="503844.8183">11410 10765,'0'0,"25"0,-25 0,25 0,0 0,-1 25,1-25,25 0,-25 25,-1-25,1 0,0 0,0 0,0 0,-1 0,-24 0</inkml:trace>
  <inkml:trace contextRef="#ctx0" brushRef="#br0" timeOffset="508497.0844">12154 10964,'0'0,"0"-25,0 0,25 25,-50-50,25 26,0-1,0 0,0 0,0 0,0 1,0-1,0 25,0 25,0-1,0 1,0 25,0-25,0-1,0 1,25 0,-25 0,25-25,0 0,-25-25,25 0,-1 0,1 1,-25-1,0 0,25 0,-25 25,0 0,25-25,-25 50,0 0,0 0,0 0,25-1,-25 1,0 0,24 0,-24 0,0-25,25 0,0-25,-25 25,25-25,0 0</inkml:trace>
  <inkml:trace contextRef="#ctx0" brushRef="#br0" timeOffset="508629.0919">12601 10790,'0'0,"25"0,-50 25,50-25,-50 25,50-1,-50 1,25-25,25 25,-25-25,0-25,0 25,24-25</inkml:trace>
  <inkml:trace contextRef="#ctx0" brushRef="#br0" timeOffset="508774.1002">12675 10393,'-25'-25,"25"1,-24 24,24 0,0 0,0 0,0 24</inkml:trace>
  <inkml:trace contextRef="#ctx0" brushRef="#br0" timeOffset="509247.1273">12750 11013,'0'0,"0"-25,0 1,24 24,-24-50,0 25,0-24,25 24,-25-25,0 1,0 24,0 0,0 0,0 25,25 0,-25 25,25 0,-25 24,0 1,25-25,-1 24,1 1,0-25,0 0,-25-25,25 0,-25 0,0-25,0 0,0 0,0-24,0 24,0-25,0 1,0 24,-25-25,25 25,0 1,0-1</inkml:trace>
  <inkml:trace contextRef="#ctx0" brushRef="#br0" timeOffset="509684.1523">13444 10319,'0'0,"0"0,0 0,0 0,-25 0,1 25,24 24,-25 1,0-1,0 26,25-1,-25 25,25-24,0-26,0 26,0-26,0 1,25-25,-25 24,0-49,25 0,0 0</inkml:trace>
  <inkml:trace contextRef="#ctx0" brushRef="#br0" timeOffset="510805.2164">13791 10344,'0'0,"-24"-25,24 25,-25 0,0 0,0-25,0 25,1 0,-1 0,25 25,0-25,-25 0,25 25,0-1,0 1,25 25,-25-1,0 26,-25-26,25 26,-25-1,25-24,0 24,-25-24,50-1,-25-24,0 25,25-25,0-1,0 1,-1-25,1 0,-25 0,25 0,-25 0</inkml:trace>
  <inkml:trace contextRef="#ctx0" brushRef="#br0" timeOffset="511443.2529">13791 10914,'0'0,"0"-25,0 25,0-25,0 1,25-1,-25-25,25 1,-25 24,25-25,0 25,-25-24,0 24,24 25,-24 0,0 0,0 25,25 0,-25 24,25-24,-25 25,25-1,0 1,-25-25,24-1,-24 26,25-25,-25-25,0 25,0-25,0 0,0 0,0 0,0-25,0 0,-25 0,1 0,-1 25,0-24,25-1,-25 25,0 0,25-25,-24 25</inkml:trace>
  <inkml:trace contextRef="#ctx0" brushRef="#br0" timeOffset="511719.2687">14163 10492,'0'0,"0"25,0 25,0-25,0 24,0 1,0-1,-24 26,24-26,24-24,-48 25,48-25,-24-1,0 1,0-25</inkml:trace>
  <inkml:trace contextRef="#ctx0" brushRef="#br0" timeOffset="512201.2963">14238 10864,'0'0,"25"0,-25-24,0-1,24 0,-24-25,25 1,-25 24,0 0,25-24,-25 24,25 25,-25 0,0 25,0-1,0 1,0 0,0 0,25 0,-25-1,0-24,25 0,-25 0,24 0,-24-24,25 24,-25 0,25 0,-25 0,25 24,-25 1,0 0,25 0,-25 0,0 24,0-24,0 0,0 0</inkml:trace>
  <inkml:trace contextRef="#ctx0" brushRef="#br0" timeOffset="512595.3186">14660 10368,'0'-24,"0"24,0 0,0-25,0 25,0 0,24 0,-24 0,25 0,-25 0,25 25,0-1,0 1,-1 25,-24-1,25 1,-25 24,25-24,-25 24,0 1,0-50,-25 24,25 1,0-25,0-25,-25 24,25-24,-24 0,-1-24,25 24,-25 0,25-25,0 25</inkml:trace>
  <inkml:trace contextRef="#ctx0" brushRef="#br0" timeOffset="512784.3296">15081 10964,'25'24,"-25"1,0 0,0 0,-25 24,0-24,25 25,-24-25,24 0,-25 24,25-49,0 25,0-25</inkml:trace>
  <inkml:trace contextRef="#ctx0" brushRef="#br0" timeOffset="513018.343">15354 10567,'0'0,"-25"0,25 25,-25 24,25-24,-24 25,-1 24,0-24,25 24,-25-24,0-1,25 1</inkml:trace>
  <inkml:trace contextRef="#ctx0" brushRef="#br0" timeOffset="513241.3558">15404 10641,'0'-25,"0"25,25 25,-50 0,25 25,0-1,0 1,25-1,-25 26,0-26,24-24,-24 25,0-25,0-25,0 0</inkml:trace>
  <inkml:trace contextRef="#ctx0" brushRef="#br0" timeOffset="513399.3648">15329 10864,'-25'-24,"1"24,24 0,0 0,0 24,0 1,24-25,1 25,0-25,0 0,25 0,-26 0</inkml:trace>
  <inkml:trace contextRef="#ctx0" brushRef="#br0" timeOffset="513955.3966">15478 10319,'0'0,"0"0,25 25,-25-1,25 26,-25 0,25-1,-1 26,1-1,0 25,-25-49,50 49,-50-49,0-1,24 1,-24-1,0-24,0-25,0 25,0 0,0-25</inkml:trace>
  <inkml:trace contextRef="#ctx0" brushRef="#br0" timeOffset="516291.5302">16098 11013,'0'25,"0"25,-25-26,1 1,24 0</inkml:trace>
  <inkml:trace contextRef="#ctx0" brushRef="#br0" timeOffset="516801.5594">16520 11063,'25'0,"-25"25,0-25,25 0,-1-25,1 0,-25 0,25 0,0 1,-25-1,0 0,0 0,0 0,-25 25,0-24,25 24,-25 0,25 0</inkml:trace>
  <inkml:trace contextRef="#ctx0" brushRef="#br0" timeOffset="517199.5822">16321 10964,'-24'0,"24"0,0 0,-25 24,25 1,0-25</inkml:trace>
  <inkml:trace contextRef="#ctx0" brushRef="#br0" timeOffset="518512.6573">16917 10914,'0'0,"0"0,0 0,-25-25,25 25,0-25,0 1,25 24,-25-25,0 25,0-25,0 25,0-25,0 25,0 0,0 25,0 0,0-25,0 49,0-24,0 25,0-1,0 1,0-25,0 24,25-24,-25-25,0 0,24 25,-24-50,25 25,0 0,-25 0,25-25,0 1,-25-26,0 25,0 0,0 1,0-1,24 0,-24 25,0 0,0 0,0 0,0 25,0 0,25-25,-25 24,0-24,25 0,0-24,0 24,-1-25,1 0,0 0,0-24,0 24,-25 25,24 0,-24 0,0 0,25 25,-25-1,0 26,0-25,0 0,0-1,0-24,25 0,0 0,0-24,-1-1,1-25,25 25,0-24,-26 24,26 0,-25 25,0 0,24 25,-49 0,25 24,-25 1,0 24,0 1,-25-1,25 1</inkml:trace>
  <inkml:trace contextRef="#ctx0" brushRef="#br0" timeOffset="560970.0856">15156 13667,'24'0,"-24"0,0 25,25 0,-25 25,25-26,-25 26,25 24,0-49,-1 25,-24-1,25-24,0 0,-25-25,0-25,0 0,0 1,0-26,0 0,-25 1,25-26,0 26,0-26,25 26,-25-1,50 1,-25-1,24 25,1 0,-1 25,1 0,0-24</inkml:trace>
  <inkml:trace contextRef="#ctx0" brushRef="#br0" timeOffset="561278.1033">15602 13692,'0'25,"25"0,-25 0,25-25,0-25,24 0,1 0,-25-24,24 24,1-25,-50 1,25 24,-25 0,-25 0,25 25,-50 25,1 0,-1 24,0 1,26 24,-26 1,25-26,25 1,0 24,0-49,25 0</inkml:trace>
  <inkml:trace contextRef="#ctx0" brushRef="#br0" timeOffset="561662.1253">15925 13940,'0'0,"0"0,0-49,24 24,-24 0,0-25,0 26,25 24,-25-25,0 25,0 0,0 25,0-25,0 24,25 1,-25 0,25-25,-25 0,25 0,-1-25,1 0,0 1,0-26,0 25,-1-24,1 49,-25-25,0 25,0 25,25 24,-25-24,0 25,25-1,-25 1,0-1,25-24,-25-25,24 0,1 0</inkml:trace>
  <inkml:trace contextRef="#ctx0" brushRef="#br0" timeOffset="561925.1403">16644 12799,'0'50,"25"24,-25 1,0-1,0 25,0 1,0-1,0 0,0 0,0-49,0 24,0-24,0-25,0-1,0-24,0 0,0-24</inkml:trace>
  <inkml:trace contextRef="#ctx0" brushRef="#br0" timeOffset="562369.1657">17388 12353,'-25'-25,"25"50,-49 24,24 1,0 49,-25 0,26 25,-26 25,25 0,0 0,25 0,0 0,25-25,0 0,0-25,0-25,-1-24,1-1,0-24,25-25,-26 0,1-25</inkml:trace>
  <inkml:trace contextRef="#ctx0" brushRef="#br0" timeOffset="563091.2069">21010 12526,'0'0,"24"0,1 0,0 25,0 25,24-1,1 26,0-1,-26 25,1 25,0-24,-25 49,-25-25,0 0,1-25,-1 0,0-25,-25 1,1-1,24-24,0-1,0-24,25 0,0-25,0 25,0-25,25 0,-25 0,25 0,-25-25,25 25</inkml:trace>
  <inkml:trace contextRef="#ctx0" brushRef="#br0" timeOffset="563961.2568">17438 13370,'0'25,"0"-1,0-24,0 50,0 0,24-1,-24-24,25 25,-25-1,0-24,25 0,-25 0,25-25,-25 0,0 0,0 0,0 0,0-50,-25 0,0 1,25-1,-25-24,1-1,24-24,-25 25,25 24,-25 0,25 1,0 24,25 0,0 0,-1 1,26 24,0-25,-1 0,1 0,0 25,-1-25,1 1,-1-1,-24 25</inkml:trace>
  <inkml:trace contextRef="#ctx0" brushRef="#br0" timeOffset="564216.2714">17487 13295,'25'0,"0"25,0-50,0 25,-1 0,1-24,0 24,25-25,-50 25,49-25,-49 25</inkml:trace>
  <inkml:trace contextRef="#ctx0" brushRef="#br0" timeOffset="564647.296">18083 13767,'0'0,"24"24,-24 1,-24 0,24 25,0-1,0-24,-25 25,25-1,0-24,0-25</inkml:trace>
  <inkml:trace contextRef="#ctx0" brushRef="#br0" timeOffset="565170.3259">18529 12973,'25'49,"0"1,-25-25,0 49,25-24,-25 0,0 24,0 0,0-24,0 24,0-24,0-25,0 24,0-24,-25 0</inkml:trace>
  <inkml:trace contextRef="#ctx0" brushRef="#br0" timeOffset="565568.3487">18256 13097,'0'-50,"0"1,0-26,25 50,0-49,0 24,-1 1,26 24,0-25,-1 26,1-1,24 25,-24 0,0 0,-1 25,26 24,-51 1,26-1,-25 26,-25-1,0-24,0 24,-25-24,0-1,0-24,-24 0,-1 0,1 0,24-25,-25 0,25 0,-24 0,49-25,-25 25,25-25,0 25</inkml:trace>
  <inkml:trace contextRef="#ctx0" brushRef="#br0" timeOffset="566002.3735">19174 13742,'25'49,"-25"1,25 0,-25-1,0 1,-25-1,25 1,-25-50</inkml:trace>
  <inkml:trace contextRef="#ctx0" brushRef="#br0" timeOffset="569398.5678">19596 13767,'0'0,"25"-25,-25-25,24 25,1-49,0 24,0-49,0 25,-1-25,1-1,0 1,0 0,0 24,-1-24,-24 50,0-1,25 0,-25 1,0 49,0 0,0 0,25 25,-25 24,0 1,25-1,0 51,-1-1,1 0,0 0,25 1,-26-1,1-25,0 1,0-26,0 1,-25-25,0-1,0 1,0-25,0 0,0-25,0 25,0-24,-25-1</inkml:trace>
  <inkml:trace contextRef="#ctx0" brushRef="#br0" timeOffset="569706.5854">19720 13320,'0'25,"25"-50,-1 25,1 0,0 0,0-25,24 25,1 0,0 0,-26 0,26 0,-25 0,0 0,-25 0,0 0,0 0,0 25,0-25</inkml:trace>
  <inkml:trace contextRef="#ctx0" brushRef="#br0" timeOffset="573967.8291">10492 13568,'0'0,"0"0,-24 25,24-25,-25 50,25 24,0-24,0 49,0 0,0 0,0 0,-25 1,25 24,0-50,0 1,0-1,0-49,0 24,0-49,-25-24</inkml:trace>
  <inkml:trace contextRef="#ctx0" brushRef="#br0" timeOffset="574222.8437">10244 13866,'-24'-99,"24"-1,0 26,24-25,1 49,0 1,25-1,-1 50,1-25,-25 50,24 0,1 0,-25 24,-1 1,-24 24,0-24,0-1,0 1,-24 0,-1-26,-25 26,25-25,1-25,-1 0</inkml:trace>
  <inkml:trace contextRef="#ctx0" brushRef="#br0" timeOffset="574765.8748">10765 13643,'50'0,"-25"-25,-1 0,26 0,-25 0,0-24,-1 24,1-25,-25 26,0-1,0 0,-25 0,1 25,-1 25,0 0,0 24,0-24,1 50,-1-26,0 26,25-26,-25 26,25-51,25 26,-25-25,25 0,-25-25,25 0,-1 0,1 0,0 0,0 0,0 24,-1-24,1 25,-25-25,25 0,-25 0,0 0,25 0,-50-25,25 1,0-26,0 0,0 1,0-26,0 26,0 24,25-25,0 26,-1-26,1 50,0 0,25 0,-25 0,-1 0</inkml:trace>
  <inkml:trace contextRef="#ctx0" brushRef="#br0" timeOffset="575180.8985">11336 13940,'0'0,"25"-49,-25 24,24-25,-24 1,25-26,-25 26,25-1,-25 0,0 1,25 24,-25 25,0 0,25 25,-25 0,0 24,0-24,24 0,1-25,-25 0,25 0,0-25,-25 25,25-25,-25 0,0 25,0 0,24 0,-24 50,25-25,-25 0,0 49,0-49,25 24,-25-24,25 25,-25-50,25 0</inkml:trace>
  <inkml:trace contextRef="#ctx0" brushRef="#br0" timeOffset="575455.9142">12080 12824,'0'0,"0"0,-25 50,25-1,-25 26,0 24,1 25,-1 0,25 25,-25-25,25 25,0-50,25 0,-25 0,25-24,-1-1,-24-24,25-26,0-24,-25-24</inkml:trace>
  <inkml:trace contextRef="#ctx0" brushRef="#br0" timeOffset="575688.9275">12303 13295,'0'25,"0"25,-25-1,25-24,-24 50,24-1,0 0,-25 1,25-1,0-24,0-1,0-24,0 0,0-25,25-25</inkml:trace>
  <inkml:trace contextRef="#ctx0" brushRef="#br0" timeOffset="576010.946">12254 13568,'0'-99,"0"0,0 0,0 24,24-24,1 24,-25 26,25-1,0 25,0 25,-1 25,1-25,0 50,-25-1,0 26,-25-1,0 1,25-26,-49 26,49-1,-25-24,0-1,25 1,0 0,0-26,0 26,25-25,0 0,0-1,-1-24,1 25,0-25,25 25,-26-25,1 0,0-25,25 25</inkml:trace>
  <inkml:trace contextRef="#ctx0" brushRef="#br0" timeOffset="576356.9658">12774 13866,'0'0,"0"0,0 25,-24-1,24 1,0 25,-25-1,0 1,25 0,-25-1,25 1,-25-1,1-24,24 0,0 0</inkml:trace>
  <inkml:trace contextRef="#ctx0" brushRef="#br0" timeOffset="576770.9894">13171 13047,'0'0,"0"0,0 0,-25 25,25 0,-24 0,-1 24,25 26,-25-1,0 25,25-24,-25 24,1-25,-1 1,25-1,-25-24,25-25,-25-1,25-24,0 0,25-24</inkml:trace>
  <inkml:trace contextRef="#ctx0" brushRef="#br0" timeOffset="577017.0035">13221 12898,'0'-74,"0"24,0 50,0 0,0 25,0 25,0 24,0 1,0 24,0 0,0 25,25-25,0 25,-25-24,24-26,1 0,0 1,-25-26,25-24,-25-25,0 0,25 0</inkml:trace>
  <inkml:trace contextRef="#ctx0" brushRef="#br0" timeOffset="577204.0142">13047 13519,'0'24,"0"-24,0 25,50-25,-25 25,-1-25,26 0,-25 0,25 0,-1 0,-24-25,25 0</inkml:trace>
  <inkml:trace contextRef="#ctx0" brushRef="#br0" timeOffset="577600.0369">13568 12576,'0'25,"0"0,0 24,25 26,0 24,0 0,-25 25,24 25,-24-25,-24 25,-1-25,0 25,0-50,0-25,1 25,24-49,-25 0,25-1,-25-24,25 0,0-25,-25 25,25-25,0 0,0-25</inkml:trace>
  <inkml:trace contextRef="#ctx0" brushRef="#br0" timeOffset="655311.4817">4316 17512,'0'0,"0"0,0-25,0 25,0-25,0 25,-25 25,25-25,0 0,-25 50,25-50,-24 99,-1-49,25 24,-50 1,50-1,-25 0,1-24,24 0,0-50,0 49,0-49,0 0,49 0,-49 0,75-25,-75 25,49-24,-49 24,50 0,-50 0,0 0,49 24,-49-24,0 0,25 50,-25-50,0 0</inkml:trace>
  <inkml:trace contextRef="#ctx0" brushRef="#br0" timeOffset="655604.4985">4887 17983,'0'0,"0"0,24 50,-24-50,0 74,0-24,-24 0,-1 24,25-24,-25-1,25-49,0 75,0-75</inkml:trace>
  <inkml:trace contextRef="#ctx0" brushRef="#br0" timeOffset="656236.5346">5854 17338,'0'0,"-25"0,0-24,0 24,1 0,-26 0,25 0,-24 24,24-24,-25 25,25 0,1 0,24 0,0-25,0 74,0-74,74 99,-74-99,74 75,-49-50,-25-25,75 74,-75-74,24 50,-24-50,0 49,0-49,-49 75,49-75,-75 49,26-49,-1 25,50-25,-49 0,49 0,0 0,-50 0,50 0,0 0</inkml:trace>
  <inkml:trace contextRef="#ctx0" brushRef="#br0" timeOffset="656612.5561">6226 17140,'0'25,"0"-25,25 25,-25-1,49 26,-24 0,0 24,0 0,0 1,-1 24,-24 0,0 1,0-1,0-25,0 1,-24-26,24-49,0 50,0-50,0 0</inkml:trace>
  <inkml:trace contextRef="#ctx0" brushRef="#br0" timeOffset="656957.5758">7069 17462,'0'0,"0"0,0 0,0 0,0 0,0 0,0 0,0 0,0 0,0 0,0 0,0 0,0 0,0 0,0 0,0 0,0 0,-24 0</inkml:trace>
  <inkml:trace contextRef="#ctx0" brushRef="#br0" timeOffset="657167.5878">7094 17760,'0'0,"0"50,0-50,0 0,0 0,0 0,0 0,0 0,0 0,0 0,0 0,0 0,0 0,0 0,0 0</inkml:trace>
  <inkml:trace contextRef="#ctx0" brushRef="#br0" timeOffset="657401.6012">7441 17562,'50'25,"-50"-25,0 0,50 24,-50-24,74 50,-49-50,24 25,1-25,0 25,-26-25,-24 0,100 0,-100 0,24 0,-24 0,25-25</inkml:trace>
  <inkml:trace contextRef="#ctx0" brushRef="#br0" timeOffset="658850.6838">4713 15602,'0'0,"0"-25,0 50,-25-25,-25 0,26 0,-26 25,0 0,1 0,-1-1,1 1,24 0,0 25,25-26,0 26,0-25,25 24,-25 26,0-1,25 1,-25-1,0 0,0-24,24 25,-24-26,0 1,25-25,0-1,0 1,0-25,-1 25,26-25,-25 0,0 0,-25 0,24-25,1 0,0 1</inkml:trace>
  <inkml:trace contextRef="#ctx0" brushRef="#br0" timeOffset="659213.7045">4862 15751,'0'0,"25"0,-25 0,24 0,-24 0,25 0,0 25,0 24,-25-24,25 25,-1 24,1 1,-25-1,25 0,-25-24,25 24,-25 1,0-25,0-1,0 1,0-50,-25 25,25-1,-25-24,0 0,1 0,24 0,0 0,-25-24,25-1,25 25,-1-25</inkml:trace>
  <inkml:trace contextRef="#ctx0" brushRef="#br0" timeOffset="659360.7132">5407 16446,'25'24,"-25"26,25 0,-50-1,25-24,0 25,-25-1,25-24,-24 0</inkml:trace>
  <inkml:trace contextRef="#ctx0" brushRef="#br0" timeOffset="659747.7354">5730 15677,'0'0,"-25"0,0 0,0 24,1-24,-1 25,0 0,0 0,0 24,25 1,0-25,0 49,25-24,-25-1,0 26,25-1,0-49,-25 49,0-24,25-25,-1 0,-24 0,25-25,0 0,0 24,0-48,-1 24,1-50</inkml:trace>
  <inkml:trace contextRef="#ctx0" brushRef="#br0" timeOffset="660107.756">6003 15850,'0'-25,"0"1,0 24,0-25,25 25,-25 0,24 0,1 25,0-25,0 24,0 1,-1 25,1-25,0-1,-25 26,25 0,-25-26,0 26,0-25,0 24,0-24,-25 0,25 0,0 0,-25-25,0 24,25 1,-24-25,-1 0,25 25,0-50,0 25,0 0,0-25,25 1</inkml:trace>
  <inkml:trace contextRef="#ctx0" brushRef="#br0" timeOffset="660581.7827">6598 15404,'0'0,"-25"0,50 0,-25 25,0 24,25 1,0-1,-1 26,1 24,-25 0,25 0,-25 1,0-1,0-25,0 25,-25-49,25 25,0-26,-25 1,25-25,0-1,0 1,0-25,25-25</inkml:trace>
  <inkml:trace contextRef="#ctx0" brushRef="#br0" timeOffset="660851.7986">7169 15875,'0'0,"0"0,0 0,0 0,0 0,0 0,0 0,0 0</inkml:trace>
  <inkml:trace contextRef="#ctx0" brushRef="#br0" timeOffset="661026.8086">7193 16123,'0'25,"0"0,0-25,0 24,0-24,0 0,0 0,0 0,0 0,0 0,25-24,0-1</inkml:trace>
  <inkml:trace contextRef="#ctx0" brushRef="#br0" timeOffset="661219.8196">7565 15850,'0'0,"25"0,0 25,0-25,24 0,1 0,0 0,-1 0,1 0,-1 0,-24 0,0 0,25 0</inkml:trace>
  <inkml:trace contextRef="#ctx0" brushRef="#br0" timeOffset="662788.9094">6970 16371,'0'0,"-25"0,25 25,0-25,0 0,0 0,-24 25,24-25,0 25,0-1,-25-24,25 50,0-25,0 0,0-1,0 26,0-25,25 0,-25-25,24 0,1 0,0 0,0-25,0 0,-25 0,24 0,-24 1,0-1,0 0,-24 25,24 0,-25 0,0 25,25 0,-25-1,25 26,-25 0,50-26,0 1,-25 0,25-25,0 0,-1 0,1 0,-25-25,25 25,-25 0,-25-25,0 25,25-24,-24 24,24-50</inkml:trace>
  <inkml:trace contextRef="#ctx0" brushRef="#br0" timeOffset="663566.9539">7367 15825,'-25'25,"25"-25,-49 50,24-50,25 25,-50-1,50 1,0-25,0 0,0 0,0 0,0 0,0 0,0 25,-25 0,25-25,-24 25,24-1,0-24,0 0,24 0,26-24,24-26,1 0,24 1,-25-26,26 1,-26 24,0 1,-24-1,-25 50,-25 0,-25 25,-49 49,-1 1,-24-1,0 25,0-24,-1-1,51 1,-1-26,25-49,25 0,50-25,0-24,-1-1,26 1,-1 24,-24-25,-26 25,1 25,-25 25,-25 25,1-1,-26 26,25-26,0 26,1-50,24 24,24-49,26-25,24-24,1-1,24 1,-25-1,1 0,-26 26,-24-1,-25 50,-25-1,-24 26,-26 24,26-24,-26 0,51-26,24-24,24 0,26-24,24-51,26 26,-1-26,0 26,0-1,-49 50,0 0,-26 25,-48 24,24 1,-25 0,0-1</inkml:trace>
  <inkml:trace contextRef="#ctx0" brushRef="#br0" timeOffset="666575.1259">8855 17537,'0'-25,"0"0,0 0,0 1,0 24,0 0,0 0,-25 49,50 1,-25 0,0 49,0-25,0 1,0 24,0-25,0 1,25-1,-50-24,25-50,0 49</inkml:trace>
  <inkml:trace contextRef="#ctx0" brushRef="#br0" timeOffset="666867.1426">8657 17611,'0'-74,"0"-25,25 24,-1-24,1 49,25-24,-1 24,-24 26,50-1,-26 25,1 0,0 25,-26-1,1 26,0 0,-25-26,-25 26,25 0,-25-1,1-24,-26 0,25 0,0-1,-24 1,24-25,0 25,25-25</inkml:trace>
  <inkml:trace contextRef="#ctx0" brushRef="#br0" timeOffset="667298.1673">9128 17537,'25'0,"0"0,24-50,-24 25,-25-24,50 24,-50 0,0 0,25-24,-25 24,-25 25,25-25,-25 25,0 25,25 0,-25 0,25 24,0-24,0-25,0 99,0-99,25 75,-25-75,25 74,-25-74,0 0,50 25,-50-25,0 0,49 0,-49-25,0 0,0 1,0-26,0 25,-25 0,25 0,0-24,25 24,-25 25,25-25,0 0,24 1,-24 24,0-25,25 25</inkml:trace>
  <inkml:trace contextRef="#ctx0" brushRef="#br0" timeOffset="667687.1891">9674 17562,'0'0,"0"0,0 0,0-25,0 0,0-25,25 1,-25-1,0 1,0 24,24 0,1 0,-25 25,0 0,25 25,-25 0,25 24,-25-24,25 0,-1-25,1 0,0 0,0 0,0-25,-25 0,49 1,-49-1,25 25,0 25,-25-1,25 1,-25 0,0-25,25 99,-25-99,0 75,0-75,24 49</inkml:trace>
  <inkml:trace contextRef="#ctx0" brushRef="#br0" timeOffset="667990.2069">10691 16594,'0'25,"0"25,-25-1,0 26,0 24,1 25,-1 0,25 0,-25 0,0 0,50 0,-25-49,25 24,0-50,-25-49,74 25</inkml:trace>
  <inkml:trace contextRef="#ctx0" brushRef="#br0" timeOffset="669581.2975">11088 16867,'0'0,"0"0,0 0,0-25,0 25,0 0,0 0,0 0,0 25,0-25,0 25,0-25,0 25,0 0,0-25,0 24,0-24,0 0,0 0,0 0,0 0,0 0,0 0,0 25,0-25,-25 0,25 0,0 25,-25 0,25-25,0 49,-25-24,25 25,-25-25,25-1,-24 26,24-25,0 24,-25-24,25 0,-25-25,25 25,0-25,0 0,0 25,0-25,0 0,0 0,0 0,0 0,0 0,0 0,0 0,0 0,0 0,0 0,0 0,0 0,0 0,0 0,0 0,0 0,0 0,0 0,0 0,0 0,0 0,0 0,0 0,0 0,0 0,0 0,0 0,0 0,0 0,0 0,0 0,0 0,0 0,0 0,0 0,0 0,0 0,0 0,0 0,0 0,0 0,0 0,0 0,0 0,0 0,0 0,0 0,0 0,0 0,0 0,0 0,0 0,0 0,0 0,0 0,0 0,0 0,0 0,0 0,0 0,0 0,0 0,0 0,0 0,0 0,0 0,0 0,0 0,0 0,0 0,0 0,0 0,0 0,0 0,0 0,0 0,0 0,0 0,0 0,0 0,0 0</inkml:trace>
  <inkml:trace contextRef="#ctx0" brushRef="#br0" timeOffset="692520.6098">11162 16892,'0'0,"0"-25,0 0,25 1,-25 24,0-25,-25 25,25 0,0-25,0 25,0 25,0-25,-25 25,25-1,0 1,-25 0,1 25,-1 24,-25-24,25 24,1 0,-26 26,0-26,26-24,-1 24,0-49,25-25,-50 74,50-74,0 0,0 0,0 0,0 0,50 25,-50-25,50-25,-50 25,49 0,-49 0,75 0,-75 0,74 0,-49 0,24 0,1 25,0-25,-1 25,-24-25,-25 0,75 25,-75-25,24 0,-24 0,0 0,0 0,0 0,0 0,0 0,0 0,0 0</inkml:trace>
  <inkml:trace contextRef="#ctx0" brushRef="#br0" timeOffset="693241.6512">11708 17661,'49'50,"-49"-50,0 0,0 49,0-49,0 75,0-75,0 99,-24-50,24-49,-25 75,25-75,-50 49,50-49,0 0</inkml:trace>
  <inkml:trace contextRef="#ctx0" brushRef="#br0" timeOffset="694375.716">12452 16892,'0'-25,"0"25,0-25,0 1,0-1,-25 25,25-25,0 25,-25-25,25 25,-24 0,-1 0,25 0,-25 0,0 0,0 25,1 0,-1-25,0 25,0-1,0 1,0 0,25 0,0 0,0-1,0 1,25-25,0 25,0 0,0-25,24 25,-24-1,25 1,-25 0,24 0,-24 0,-25-1,25 1,-25 25,0-25,0-1,0 1,0 0,-25-25,0 0,0 25,1-25,-1 0,0-25,0 25,-24 0,24-25,25 25,-25-25,0 25,25-24,0-1,25 25</inkml:trace>
  <inkml:trace contextRef="#ctx0" brushRef="#br0" timeOffset="694886.7452">12626 16570,'0'49,"0"-24,24 0,1 24,0 26,0-1,0 1,-25-1,24 25,-24 0,0 1,0-1,-24 0,-1-24,0-1,0-24,25-1,0-49,-25 50,25-50,0 0,0 0</inkml:trace>
  <inkml:trace contextRef="#ctx0" brushRef="#br0" timeOffset="695445.7768">13146 17686,'25'25,"-25"-25,25 74,-25-24,25-1,-25 26,-25-1,25 0,-25 1,25-1,-25-24,25-1</inkml:trace>
  <inkml:trace contextRef="#ctx0" brushRef="#br0" timeOffset="702492.1799">13965 17041,'0'99,"0"0,-25 0,25-24,0-1,-25-24,25-50</inkml:trace>
  <inkml:trace contextRef="#ctx0" brushRef="#br0" timeOffset="702661.1895">13841 16346,'0'0,"-25"0,25 25,0 25,0-25</inkml:trace>
  <inkml:trace contextRef="#ctx0" brushRef="#br0" timeOffset="703372.2306">14089 17512,'25'-25,"0"0,-25-49,0 24,0-24,0 0,0-1,0 26,0 24,0 25,0 0,24 25,1 24,-25 1,25-1,0 1,0 0,-1-1,1-49,0 0,0-25,0-24,0-1,-1 1,1-1,0-24,0 49,0-25,-25 50,0 0,24 25,-24 25,0-1,0 26,0-26,0 1,25-1,-25 1,25-50,-25 25,25-25,0-25,-1 25,1-25,-25 0,0-24,0 24,0-25,0 26,0-1,-25 0,25 25,0 0,25 25,-25 0,25 24,0 1,0-1,-1 1,1-25,0 24,0-49,-25 0,0-24,25-1,-25 0,24-49,-24-1,0 1,25-1,0 26,-25-26,25 26,0 24,-1 0,1 25,0 25</inkml:trace>
  <inkml:trace contextRef="#ctx0" brushRef="#br0" timeOffset="703975.2651">15304 17140,'0'0,"0"0,-24-25,-1 25,0 0,0 25,0 0,1 24,-1-49,25 50,0-25,25 0,-1-25,26 0,0-25,-26-25,26 25,0-24,-25-26,-1 1,1 0,-25-1,0-24,0 25,0 24,-25 0,25 26,-24-1,-1 50,25-1,0 51,0-1,0 25,0 1,25-1,-1 0,1-25,25-24,-25 0,-1-26,26-24,-50 0,25-24,0-1,-25 0,-25 0,25 25,-25 0,25 0,0 25,0 25,0-26,25 26,-25-50,25 25,-25 0,24-25,-24-25,0 0,25 0,-25-24,0-1,0 0,25 1,-25-26,25 26,0 24,-25 0,49 0,-49 1,50 24,-50 0</inkml:trace>
  <inkml:trace contextRef="#ctx0" brushRef="#br0" timeOffset="704263.2816">16446 16619,'-50'0,"25"0,0 0,-24 50,-1-25,25 49,-24 25,24-24,0 24,25 25,-25 0,50-25,-25 0,25-24,0-26,-25-49,74 50</inkml:trace>
  <inkml:trace contextRef="#ctx0" brushRef="#br0" timeOffset="704606.3012">17066 16669,'0'-25,"-50"25,25 0,-24 25,-1 0,0-1,-24 26,49 0,0-1,1 50,48-24,1 24,0-25,25 1,-1 24,-24-49,25-1,-26 1,-24-50,0 25,-24-25,-1-25,0 25,0-25,0 0,25-24,-24-1</inkml:trace>
  <inkml:trace contextRef="#ctx0" brushRef="#br0" timeOffset="704886.3172">17487 16644,'0'0,"0"25,0 0,0 24,0 26,0-1,0 25,0 0,0 25,-25 25,25-50,-24 1,24-1,-25-25,25 1,0-75,-25 49,25-49,0 0</inkml:trace>
  <inkml:trace contextRef="#ctx0" brushRef="#br0" timeOffset="705018.3248">17909 17835,'0'0,"50"49,-50-49,0 0,0 0,0 0</inkml:trace>
  <inkml:trace contextRef="#ctx0" brushRef="#br0" timeOffset="943223.9494">18256 15379,'0'-25,"0"0,-25-24,25 24,-24 0,24 0,-50 0,50-24,-50 24,50 0,-49 25,24 0,0 0,0 25,1 0,-1 49,0-24,0 24,0 26,1 24,24 0,0 0,0 24,0 1,24-25,1 25,0-25,0-25,24 1,26-26,-26 0,1-49,24 0,1-25,-26-25,26 0,-1-24,-49-26,25 1,-1-25,1-25,-25 0,0 0,-1-25,-24 0,0 0,-24 0,-1 1,0 23,-25 51,-24-25,24 49,-49 25,0 25,24 25,-24 0,0 25,0-1,49-24,-24 25,49-1,0-24,25 0</inkml:trace>
  <inkml:trace contextRef="#ctx0" brushRef="#br0" timeOffset="943630.9726">19000 14858,'0'0,"0"-25,-24 0,24 25,-25 0,0 0,25 25,-25 25,0-1,25 51,-24-1,24 25,0 25,0 0,24-1,1 1,0-25,25 0,-26 0,1-49,25-1,-25-24,-1-1,1-24,0 0,0-25,-25 0,0-25,25 0,-1-24,1-1</inkml:trace>
  <inkml:trace contextRef="#ctx0" brushRef="#br0" timeOffset="944193.0048">20042 14536,'0'24,"0"-24,25 25,0 0,0 0,24 24,26 1,-26 24,1 1,24 24,-24 25,24 0,-24-25,-1 25,-24 0,0 0,0 0,0-24,0-1,-25-50,0 26,0-1,0-49,0 0,0 0,0-25,0-25,0 0,0 0,0 0</inkml:trace>
  <inkml:trace contextRef="#ctx0" brushRef="#br0" timeOffset="945243.0648">19422 16222,'0'0,"0"0,0 0,0-25,-25 1,25-26,-25 25,1-24,-1-26,0 1,0-1,25 1,-25-25,1 24,-1-24,25 25,-25 24,0 0,25 26,0-1,0 50,25-1,0 26,24 25,1-1,0 25,24 0,0-24,-24-1,25-24,-26-1,1 1,-1-50,-24 0,-25 0,0-25,0-24,-25 24,1-50,-1 1,-25-25,1 0,-1-1,0 26,1-25,-1 24,25 26,0-1,1 0,-1 26,25-1,0 0,0 0,25 0</inkml:trace>
  <inkml:trace contextRef="#ctx0" brushRef="#br0" timeOffset="945533.0814">19695 14709,'0'0,"0"-25,0 25,0 0,0 0,0 25,25 0,-25 49,0-24,25 24,-1 26,1-1,-25 0,25 0,-25-24,25-1,-25 1,0-26,0-24,0 0,0-25,0 25</inkml:trace>
  <inkml:trace contextRef="#ctx0" brushRef="#br0" timeOffset="946054.1112">19943 16173,'0'24,"-25"1,25 0,0-25,0 0,0 0,0 0,0 0,0 0,0 0,0 0,0 25,-25-25,25 25,-24 24,24-24,-25-25,25 25,25-25,-1 0,-24 0,25-25,0 25,0-25,-25 0,25 1,-25 24,-25 0,25 0,-25 24,0 1,25-25,0 25,0-25,25 0,0-25,24 0,1 1,-25-1,0 0,-1 0,-24 25,-24 0,-1 25,-25 0,1 0,-1-1,0 26,1-50,24 25,0-50,25 25,0-25</inkml:trace>
  <inkml:trace contextRef="#ctx0" brushRef="#br0" timeOffset="946707.1486">20414 14486,'-49'-25,"-1"0,-49 1,0 24,-25 0,-25 0,-50 0,1 24,-25 1,-25 25,0 24,-25 1,0 24,0 25,0 0,0 0,25 49,25 1,25 0,24 24,25-24,50 24,24-24,51 0,48-26,26 1,49-25,75 0,24-25,50-49,50 0,49-26,1-24,24 0,25-49,-1-26,1 1,-25-25,25-25,-74-25,24-25,-25-24,-49-1,-25-24,-49-25,-26 0,-73-25,-51 0,-49 25,-25 0,-99 25,-49 0,-26 49,-49 50,-49 25,-1 49,-49 50,-1 50,1 24,-25 75,25 25,24 24,26 26,-1-1,75 25</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5:27.0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191 177 89,'-10'21'36,"-5"12"1,1 14 1,-10 14-33,2 22-1,-6 15 0,3 18-1,0 5 0,8 8 0,7-3 0,9-2 0,9-13-2,9-8 2,2-17-1,7-12-1,-2-14 1,2-12-1,-5-12-2,-6-12-1,0-8-2,-15-16-6,16-11-29,-17-12-2,3-4 1,-6-12 0</inkml:trace>
  <inkml:trace contextRef="#ctx0" brushRef="#br0" timeOffset="484">411 698 91,'8'-13'37,"2"5"-1,-4-8-2,6 14-26,-12 2-2,0 0-2,2 16-1,-5 7 0,-6 8 0,-1 10-1,-5 7 0,-1 10 0,-5 2-2,-1 2 1,0-2-1,2-5 0,1-4 0,6-11 0,6-4 0,7-9 0,9-10 1,8-3 0,9-10 0,6 0 0,7-8-1,0-1 1,0-2 0,-1-2-1,-1 3-1,-7-2 0,-5 5-3,-7-9-1,2 10-3,-16-14-18,9 10-14,-8-3 1,5-1-1,-4-1 1</inkml:trace>
  <inkml:trace contextRef="#ctx0" brushRef="#br0" timeOffset="905">951 1201 90,'16'17'38,"-7"0"0,1 11 1,-15-4-30,5 14-5,-11-2-1,-1 2-2,-4 0-1,-3-11-6,13 1-32,-7-13-1,10-6 0,3-9 0</inkml:trace>
  <inkml:trace contextRef="#ctx0" brushRef="#br0" timeOffset="1295">1223 1249 86,'19'5'39,"-19"-5"0,14-15 1,-17-10-29,14 3-4,-8-15-1,4-2-2,-3-13 0,0-5-2,-2-6 1,2 4-1,-2 2-1,2 8 0,-3 13 0,0 15-2,-1 21 1,-1 26 0,1 14-1,0 8 0,3 6 1,3 1 0,4-2-1,4-6 1,4-15-1,8-13 1,1-14 0,4-13 0,-2-8 0,1-11 0,-1-11 0,0-10 0,-3-7 0,-5-6 1,-2 3-1,-3 5 0,-3 6 0,-3 15-1,-3 21 2,-7 11-2,9 30 1,-6 12 0,0 14 0,1 7 0,2 7 0,1-3 0,3-7-2,-2-6 1,7-11-3,-4-10-2,7-8-4,-18-25-27,26 7-3,-9-18 0,4-3 0</inkml:trace>
  <inkml:trace contextRef="#ctx0" brushRef="#br0" timeOffset="1763">1973 1075 77,'13'19'39,"-6"1"-1,2 9 2,-12-8-24,14 13-9,-11-6-3,3-1 0,-2-6-3,-1-4-1,3-7-4,-3-10-4,7-12-29,-7-7-3,6-4 2,-2-10-3</inkml:trace>
  <inkml:trace contextRef="#ctx0" brushRef="#br0" timeOffset="1950">1996 690 100,'-13'-13'38,"13"13"-1,-17-6 0,17 6-37,0 0-3,0 0-1,1 10-5,-1-10-28,13 16 0,1-1 1,4 7-2</inkml:trace>
  <inkml:trace contextRef="#ctx0" brushRef="#br0" timeOffset="2137">2233 1200 102,'10'5'39,"-6"-15"1,5 2-8,-6-23-24,6 2-2,-4-6-3,2 3-1,-2 4-1,3 7 1,-2 10-2,3 10 1,1 14-1,4 6-1,2 5 0,4 1 1,4-2 0,0-3 0,-1-6 0,1-7 1,-4-9 0,-3-3 0,-4-8 0,-7-5-1,-5-3 1,-5-9-1,-2-3-1,-4-5 0,2 1-2,-3-3-2,8 7-7,-6-4-27,12 5-2,-1 1 2,9 4-1</inkml:trace>
  <inkml:trace contextRef="#ctx0" brushRef="#br0" timeOffset="2590">2741-6 94,'-15'-1'39,"10"19"1,4 9-1,11 19-35,2 14 0,7 16-2,1 16 1,7 12 0,1 7-1,1 3 0,-4 1 0,-2-10-1,-6-7 1,-4-13-1,-7-10 0,-7-13-1,-4-14 0,-4-9 0,1-13-3,-3-9-1,5-2-4,-8-17-32,14 2-1,2-25 0,7 4 1</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5:30.21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72 31 81,'0'0'37,"-13"11"-2,13-11-7,0 0-20,-13 4-2,13-4-2,-15 8 0,15-8-1,-18 12 0,18-12-1,-13 14 0,13-14 0,7 15-1,6-9 0,6-5 0,4 1 0,2-6 1,1 0-1,-2-5 0,-3-3 0,-7-2 0,-7-2 0,-8 5-1,-5-2 0,-7 5 0,-3 2 0,-2 2 0,1 3-1,2 3 1,5 4 0,10-6 0,-4 9 0,4-9 0,14 8 0,-4-4 0,0 0 0,-10-4 0,9 3 1,-9-3-1,-9 0 0,0-1 1,-2 1-1,-1-2 1,1-2-1,11 4 0,-15-2 0,15 2 0,0 0 0,13 4 1,1 2-1,7 4 0,0 7 1,5 4-1,1 10 1,1 5 0,-4 8 1,-5 5 0,-3 2 0,-7 4 0,-5-4 0,-6 0-1,-5-4 2,-4-7-3,-2-4 2,-3-7-2,-2-3 1,0-5-1,-1 0 0,1-5 0,0-2 0,4 0 0,0-2-2,3 2-2,2-8-3,16 10-22,-7-16-13,0 0 1,16 2-2,1-5 2</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6:04.5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-5 477 95,'4'-11'39,"5"11"1,-9 0-1,26 22-29,-14 4-8,5 15 0,0 10-1,2 6 1,-1 5 0,-1-2 0,0-6-1,-2-4 1,-2-13 0,-2-8 0,-5-15-1,-6-14 0,5-9-1,-6-13 1,-3-12-1,-1-12 0,1-5 0,0-4-1,3 0 1,4 3 0,7 2 0,6 9 0,8 5 1,10 11-1,6 4 0,9 3-2,6 8 0,0-5-2,6 9-3,-14-16-14,7 13-20,-16-9 1,-1 8 0,-17-6-1</inkml:trace>
  <inkml:trace contextRef="#ctx0" brushRef="#br0" timeOffset="374">572 532 100,'4'23'39,"10"-3"0,2-19-1,11 0-33,-2-12-2,3-6-1,-3-7-1,-1-4 0,-7-4 0,-3-2-1,-10 2 1,-8 5-1,-11 9 0,-9 14 0,-7 11 0,-6 14-1,-3 15 1,-1 11 0,5 12 0,6 6 0,9 2 0,11-3 0,11-5 0,9-8 0,11-9-2,2-13-3,12-2-11,-5-19-23,5-8 0,-5-13 2,3-1-3</inkml:trace>
  <inkml:trace contextRef="#ctx0" brushRef="#br0" timeOffset="670">882 725 96,'4'-15'40,"-4"15"2,10-22-2,2 13-28,-8-11-5,5 0-3,-3-7 1,3 1-3,0-3 1,-1 2-2,-2 3 2,0 8-3,-6 16 0,0 0 0,13 26 0,-10 2 0,1 8 0,1 2 0,6-1-2,-1-1 2,3-12 0,4-8 0,2-10 0,3-8-1,2-7 1,0-9 0,-1-4 0,-2-6-1,-2 0 1,-1 2 0,-4 4 0,-3 6 0,-2 10 0,-9 6 0,12 21-1,-7 7 2,1 7-1,0 3 0,1 6 0,-1-4-1,3-4-1,-3-8-1,6-4-3,-12-24-10,24 7-25,-13-17 0,10-9 1,-3-11-2</inkml:trace>
  <inkml:trace contextRef="#ctx0" brushRef="#br0" timeOffset="1201">1568 233 93,'0'0'38,"17"-9"1,2-2-1,-4-15-29,13 3-3,3-6-3,3 1 1,-3-2-2,1 5 1,-6 1-1,-4 6 1,-7 8-1,-5 9-1,-10 1-1,-1 23 0,-6 5 1,-3 9-2,-2 7 1,1 9 0,1 4 1,-1 3-1,3-1 0,1-4 0,1-5-1,1-8-1,4-6-1,-2-10-2,5 2-4,-2-28-18,-3 22-14,3-22 1,3 16 0,-3-16 1</inkml:trace>
  <inkml:trace contextRef="#ctx0" brushRef="#br0" timeOffset="1560">1598 699 102,'0'0'40,"0"0"0,24-12 0,-4 2-31,16 6-4,0-5-1,8 5-1,3 1 0,1 2-2,0 2 0,-5 1-1,-6 0 0,-6-1-2,-4 4-1,-10-9-5,7 8-31,-24-4-3,21-12 2,-15-1-3</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6:06.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189 0 87,'-13'14'38,"-5"12"1,-2 17 0,-7 9-25,7 21-10,-5 15-1,3 15-1,2 6 0,8 6 1,4-4-1,6-5-1,5-16 0,5-11-2,7-13-2,-3-24-11,10-7-25,-3-17-2,7-13 1,-1-18-1</inkml:trace>
  <inkml:trace contextRef="#ctx0" brushRef="#br0" timeOffset="452">302 934 81,'-4'12'40,"4"-12"-2,-9 11 2,1-21-27,8 10-5,9-24-2,-2 5-1,-1-10-1,3-3-1,1-11-1,-2-2 0,-2-4 0,0 2-1,-3 3 0,-1 6-1,-2 10 1,-1 9-1,1 19-1,0 0 1,-3 18-1,2 3 1,3 0-1,0 0 0,1-3 1,3-7-1,-6-11 0,17-7 0,-7-8 1,1-8 0,3-3-1,-2-9 1,3 0 0,-2 1 0,0 5 0,0 9 0,-3 11 0,0 13 0,-2 10 0,-2 13-1,-2 12 1,-2 6 0,0 5 0,-2 2-1,1-5 1,-2-5-1,2-5-1,-2-8-1,4-7-4,-3-22-8,0 0-23,0 0-3,12-13 2,-4-6-1</inkml:trace>
  <inkml:trace contextRef="#ctx0" brushRef="#br0" timeOffset="905">690 711 67,'13'20'37,"-3"7"0,-5 0 1,-2 13-16,-8-12-14,5 3-5,-3-4-3,-1-6-2,4-2-6,0-19-30,0 0 2,0 0-1,1-19-1</inkml:trace>
  <inkml:trace contextRef="#ctx0" brushRef="#br0" timeOffset="1108">748 477 81,'-11'4'36,"0"3"-6,8 9-7,-8-3-46,9-3-12,2-10-1,10 17 0</inkml:trace>
  <inkml:trace contextRef="#ctx0" brushRef="#br0" timeOffset="1279">902 902 83,'0'0'41,"0"0"-1,2-11 1,-2-18-19,5 3-17,-3-8-2,2 1-1,-1-1 0,2 6-1,-2 3 0,5 12 0,-8 13-1,13 4 0,-5 13-1,2 4 0,1 7 0,0-2 1,4 0-1,-3-6 1,5-6-1,-4-9 1,2-7 0,-1-8-1,-2-6 1,0-8-1,-2-5-1,-2-6-1,2 3 0,-6-6-5,10 18-11,-10-10-21,6 11 1,-4 3 0,6 9 0</inkml:trace>
  <inkml:trace contextRef="#ctx0" brushRef="#br0" timeOffset="1622">1293 736 67,'10'27'38,"-1"1"0,1 4 1,-5-9-13,5 11-19,-9-2-5,-1 2-1,-4 1-1,-5-5-4,8 1-28,-11-10-6,2-6 0,1-11 0</inkml:trace>
  <inkml:trace contextRef="#ctx0" brushRef="#br0" timeOffset="2044">1790 274 91,'0'0'37,"16"-5"2,-16 5 0,13 4-32,-13-4-4,-5 24-1,-4-1 0,-1 9-1,-5 6 0,-3 6 0,-2 5-1,0 3 1,0-5-1,4-1 0,2-8 0,8-5 0,5-6 0,10-6 0,8-6 0,8-6 1,6-2-1,1-1 0,2-3 0,0-1-1,-2 0 0,-5-6-3,1 9-4,-18-17-11,6 10-21,-4-5 2,2 2-1,-3-3 1</inkml:trace>
  <inkml:trace contextRef="#ctx0" brushRef="#br0" timeOffset="2371">2137 799 62,'11'19'39,"-4"2"-2,0 6 2,-7-7-12,4 16-20,-10 0-3,-1 4-2,-7-4 0,-1-1-4,2 3-15,-3-13-21,5-10 0,11-15 0,0 0-1</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6:10.8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1 775 70,'-1'10'37,"1"-10"0,0 0-9,0 0-16,0 0-3,9-18-2,-10-6-1,7 3 0,-6-10-2,4-1-1,-3-5 0,0-3-1,-2-2 0,0 3-1,-4 1 0,2 4 0,-1 5-2,2 8 2,1 11-2,1 10 1,7 24 0,2 1-1,4 12 1,3 2-1,4 5 0,3-1 1,3-4-1,0-10 1,-1-8-1,-1-6 1,-1-10 0,-3-8 1,-4-8-1,-2-7 0,-5-7 1,-3-8 0,-3-8-1,-5-6 1,-2-6-1,-2-3 0,-2 0 0,-1 5 0,1 3-2,-1 7 0,5 16-2,-4 3-5,8 22-29,0 0-2,9 21 1,-6-2-1</inkml:trace>
  <inkml:trace contextRef="#ctx0" brushRef="#br0" timeOffset="483">468 613 76,'24'12'36,"0"-8"0,0-7 0,-7-13-27,5 5-4,-11-11-1,-1 3-1,-9-8 1,-2 2-2,-9 2 1,-4 8-1,-4 5-1,-4 9-1,-3 7 0,0 11 0,3 9 0,2 9 0,4 4-1,7 1 1,6 2-1,4-4 1,6-2 0,4-6-1,2-6 1,1-8-1,1-3-1,-2-10-1,1-4 0,-4-10 0,4-2 0,-6-8-1,5 2 1,-5-8 0,3 0 2,-1-2 1,-1 1 1,2 5 1,-3-1 1,2 8 1,-5-1-1,-5 17 0,11-9 0,-11 9-1,9 16 0,-4 1-1,-1 3-1,0 3 0,2 0 0,3 1 1,-1-5 0,2 0 0,1-8 0,1-5 0,-2-3 1,4-6-1,-2-2 1,0-6-1,-1-3 0,-1-1-1,0-2 1,-2 3 0,-1-1-1,-1 6 0,-6 9 0,14-3 0,-5 7 0,0 3 0,5 3-1,0-2 1,3-1 0,1-3 0,-2-5 1,1-3-1,-4-5 1,-4-2 0,-4-4-1,-5-4 0,-7-2 1,-3-6-2,-2-1 0,-5-4-1,5 3-3,-5-8-3,15 12-23,-5-8-8,8 7 0,1-1 0</inkml:trace>
  <inkml:trace contextRef="#ctx0" brushRef="#br0" timeOffset="1232">1106 176 81,'6'12'39,"0"6"-2,-5 2 2,7 10-30,-12-1-3,2 11-3,-6 0 0,-2 6-1,-1 0 0,-1-1-1,0-4 0,4-2 0,3-5-1,5-6 1,5-5 0,6-5 0,6-6 0,5-2 0,1-6-1,5-5 0,1-3 0,0-4-2,0 0-2,-6-9-2,7 9-9,-12-12-24,6 5-1,-3-6 0,2 6 2</inkml:trace>
  <inkml:trace contextRef="#ctx0" brushRef="#br0" timeOffset="1684">1485 41 33,'-3'-9'32,"-2"-3"2,2 2-3,3 10-12,-2-10-3,2 10-1,0 0-3,9 6-2,-9-6-1,13 12-3,-5-2-1,8 10-1,2 7-1,5 9 0,1 10-2,2 7 0,-3 8-1,0 3 0,-7 6 1,-3 1-1,-8-3 1,-4-1-1,-7-6 1,-5-7 0,-3-7-1,-3-4 1,0-7-1,-1-9 0,4-5 0,1-7 1,4-5-1,9-10 0,-10 11 0,10-11-1,0 0 0,0 0-2,0 0-2,-6-17-11,6 17-24,3-14-2,-3 14 1,9-18 0</inkml:trace>
  <inkml:trace contextRef="#ctx0" brushRef="#br0" timeOffset="2308">1923 871 62,'0'0'38,"5"-11"-2,-5 11 2,-9-10-26,9 10-4,0 0-4,-15 10-2,5-2-1,1 2-1,-1 2 0,2 0 1,2-3-1,3 4 1,3-13 0,7 14 0,2-13 0,4 0 0,0-3 0,4 1 0,-4-3 0,0-1 0,-13 5 0,15-12 0,-15 12 0,4-10 0,-4 10 0,-4-9-1,4 9 1,0 0-1,0 0 0,0 0 0,3-9 0,-3 9 0,11 3 0,-11-3 1,12 10-1,-5-1 0,0 1 0,-1 2 1,-2 2 0,1 2 0,-5 3 0,1 0 0,-2 3 1,-1 1-1,-5 2 1,-1 2 0,-7 0-1,-1 0 0,-3 0 0,-3-1 0,-1 0-1,0-4-1,1-1-2,0-6-1,11 9-10,-8-15-25,12 1-2,7-10 1,-9 5-1</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6:53.8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363 438 44,'12'-18'33,"-12"18"4,12-20-3,-12 20-14,-3-20-6,3 20-5,-12-21-3,12 21-2,-25-17 0,6 9-3,-7 4 0,-1 2 0,-6 5-1,-2 5 0,-4 1 0,2 6 0,1 1 0,2 4 0,5 1 0,8 3 0,11 3 0,9 2-1,13 3 1,12 0-1,11 0 0,9 3 0,6 1 0,5 0 0,-2-2 0,-2 0 0,-10-1 1,-8 1 1,-11 2 0,-12-1 1,-12-1-1,-10-3 1,-10-3 0,-7-3-1,-9-4 0,-6-6-1,-4-8 0,-2-7-3,7 3-4,-8-11-31,17 2 1,3-6-1,13 0 0</inkml:trace>
  <inkml:trace contextRef="#ctx0" brushRef="#br0" timeOffset="530">622 669 92,'0'0'37,"-23"-8"2,6 13-1,-11 6-35,6 9-2,2 10 0,5 7-1,7 4-1,7 0 1,11-4 0,10-8 0,11-9-1,10-10 1,6-16 0,4-10 0,1-11 0,-2-8 0,-5-6 2,-8 3-1,-11-1 0,-12-2 0,-14 3 0,-11 6 0,-12 6-1,-7 2-2,2 11-4,-10-9-21,12 15-13,2 4 2,14 5-1,10-2 1</inkml:trace>
  <inkml:trace contextRef="#ctx0" brushRef="#br0" timeOffset="2324">1026 643 47,'4'13'32,"-4"-13"-1,4 22 0,5-4-21,-4 2-8,5 4 0,1 3-1,2 4 1,-2-4 0,5 2 1,-8-8 1,5 0 3,-10-12-1,5 3 1,-8-12-1,-2-12 0,-5-5-1,2-2-1,-7-10 1,3 0-3,-3-6 0,3-1-1,2 3 0,4 2-1,1 3 1,7 8 0,3 1-1,7 7-1,2 4 0,3 1-1,7 7-5,-7-14-11,12 10-21,-6-10 0,3 3 0,-5-10 1</inkml:trace>
  <inkml:trace contextRef="#ctx0" brushRef="#br0" timeOffset="2730">1459 1 79,'0'0'40,"9"-10"-2,-9 10 2,3 13-27,-6-2-10,4 9-2,1 9 0,0 11 0,3 9-1,2 10 1,0 8-1,2 6 0,-2-1 1,2-1-1,-2-6 0,-1-7-1,0-6-2,-4-11-2,5 0-4,-14-19-30,9-5 1,-2-17 1,0 0-3</inkml:trace>
  <inkml:trace contextRef="#ctx0" brushRef="#br0" timeOffset="2980">1329 414 91,'-4'-29'40,"16"9"0,5 1-3,14 7-31,1 1-5,5-2-2,5 11-6,-11-9-30,9 7-2,-5-6 0,-2 4 0</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6:57.2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27-2 67,'8'-12'39,"-8"12"-1,0 0 0,9 12-17,-15 8-16,3 14-3,-4 14-1,0 15 0,-1 15 0,3 12 1,-2 5 0,6 8-1,1-6 1,6-1 0,3-8-1,4-10 0,3-10 0,1-8-1,0-11 0,1-8 0,0-4-3,-5-15-7,8 1-28,-8-10-2,4-8 1,-4-12-2</inkml:trace>
  <inkml:trace contextRef="#ctx0" brushRef="#br0" timeOffset="967">476 979 88,'8'-16'37,"-6"-7"1,1 3-2,-10-15-29,7 2-2,-6-5-2,1-3 1,-3-1-2,0 2 1,0 2-1,0 6 0,2 8-1,1 7 0,5 17-1,5 9-1,7 17 1,4 10-2,7 6 1,3 1-1,6 1 1,3-4-1,1-13 2,-1-10 0,-1-19 1,-4-11 1,-6-12-1,-4-9 2,-10-15-1,-5-5 1,-13-11-2,-5-6 0,-10-2 0,-1 1-1,-2 8-1,1 1-3,6 15 1,0 4-5,16 24-4,-6 8-28,9 12 0,15 18 1,1 8-1</inkml:trace>
  <inkml:trace contextRef="#ctx0" brushRef="#br0" timeOffset="1357">812 700 68,'20'34'36,"-1"-15"0,8-8 2,-6-19-27,12 3-2,-7-16-4,3-1 1,-6-10-2,-2 2 0,-5-7-2,-6 5 1,-9-3-1,-2 6 0,-7 4-1,-3 6-1,-6 10 0,-1 9 0,0 11-1,-1 11 1,4 11 0,0 9-1,4 6 1,2 4-1,6 0 0,3-2 0,3-4 0,2-8-2,5-2 0,-1-12-2,7-1-1,-7-17-3,12 4-2,-10-21 0,13 5-1,-11-15 3,9-1 3,-6-7 4,-1-5 4,3 5 4,-10-7 2,7 14 4,-13-4-3,7 16 1,-9 10-3,0 0-2,4 18-2,-2 4-3,0 1 1,1 3-1,3-4 0,1-1 1,1-12 0,5-7 0,1-7 1,3-7 0,-3-6 0,3-1 0,-3-2-1,1 5 1,-3 3-2,3 9 1,-4 9-1,3 3-1,4 7 1,1 0-1,4 2 1,1-4 0,2-5 0,-1-6 0,-1-8 1,-3-3 0,-5-7 0,-6-4 1,-9-4-1,-6-4 0,-7 1-2,-6-1 0,0 4-2,-6-5-3,12 17-10,-5-10-25,11 7 3,1-1-2,12 3 2</inkml:trace>
  <inkml:trace contextRef="#ctx0" brushRef="#br0" timeOffset="2090">1667 262 73,'2'-12'39,"-2"12"-1,1-12 1,9 18-25,-10-6-8,0 21-3,1 4-1,1 11-1,0 7 0,0 10-1,-5 6 0,0 4 0,-1 0 0,-1-4 0,-1-7 0,0-9-1,1-9 1,3-10-1,5-11 1,-3-13 1,18-1 0,-2-7-1,1-4 1,5 0 0,0-2-1,1-1-1,1 3-2,-4-4-1,5 14-6,-13-14-20,11 8-10,-5-1 3,5 1-2</inkml:trace>
  <inkml:trace contextRef="#ctx0" brushRef="#br0" timeOffset="2464">2158 785 68,'6'17'39,"-1"4"-2,-6 0 2,3 15-23,-13-7-10,3 5-3,-2 5-6,-9-12-13,9 6-22,-4-7 1,9-7-1,0-11 0</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7:00.3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142 451 92,'0'0'39,"0"0"2,-2 24-3,-6 6-34,5 9-2,0 11-1,0 5-2,2 10-1,-3-1-2,7 5-5,-11-10-30,9-6 1,-6-12 0,3-10-1</inkml:trace>
  <inkml:trace contextRef="#ctx0" brushRef="#br0" timeOffset="203">-1 622 81,'-2'-54'41,"4"-2"-2,13 7 2,6-7-28,13 14-8,4 3-2,6 9-1,1 6-1,0 10 0,1 11-2,-6 6 1,-3 11-2,-9 8 1,-6 9-1,-12 7 1,-8 5 0,-7 3 0,-8-2 0,-6-1 1,-5 1 0,-1-7 0,0-4 0,2-5 0,3-6 0,4-3 1,4-3-2,5 1 2,8-2-1,8 5 1,9-2 0,10 6 0,5 1 0,6 1 0,2 0 0,1-2-1,-3 0 0,-4-7-2,-1 5-5,-19-15-32,9 1-1,-10-9 0,6-3-1</inkml:trace>
  <inkml:trace contextRef="#ctx0" brushRef="#br0" timeOffset="858">896 62 70,'-10'-22'39,"3"8"-1,-2-1 2,9 15-24,-9-11-7,9 11-4,12 11-1,7 10-1,3 12-1,5 14 0,4 15-2,3 13 1,-1 17-1,-4 5 0,-8 5-1,-9 2 1,-8-7 0,-5-6 0,-8-11 0,-2-12 0,-1-14 0,2-11-1,0-12-1,4-14 0,4-5-2,2-12-5,10-12-30,-3-1-1,5 0 0,-2-2 1</inkml:trace>
  <inkml:trace contextRef="#ctx0" brushRef="#br0" timeOffset="1232">1376 1125 80,'-4'-14'39,"4"14"-1,-9-17 0,9 17-30,-12 10-5,6 3-1,0 7-1,4-1-1,5 3 0,4-2 1,6-4-1,7-2 0,4-12 1,5-5 0,-1-11 0,-2-1 1,-3-6-1,-5-1 0,-6-2 1,-10 2-1,-9 4 1,-7 7-2,-6 7 1,-2 9-1,-4 7 1,2 8-1,2 4-1,7 3 1,8-2-1,9-3 1,10-6-1,7-10 1,7-9 0,3-9 0,0-5 1,-4-4-1,-5-3 1,-8 3 0,-8 3-1,-10 7 1,-7 9-1,-6 7 0,-2 7 0,-1 4 0,4 2 0,6 3 0,7-7-1,7-2 1,9-10 0,5-5 0,2-8 0,3 0 1,-3-3 0,-4 0 0,-14 14 0,7-13-1,-7 13-1,-14 4-3,14 11-26,-14-6-11,10 1 1,4-10-2</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9:49.0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2021 127 43,'-22'-17'32,"-6"0"1,-7 1-3,-13-4-25,-6 5-1,-11-2-2,-8 7 0,-8-3 0,-8 10 0,-8 4 0,-6 7 0,-9 7 0,1 7-1,1 8-1,-2 6 2,3 7-1,6 5 0,2 5 0,6 8-1,8 5 1,9 7 1,4 7-2,13 3 0,3 4 0,13 4-2,10 3 2,13 2-1,13-1 1,9 1-1,13-2 1,9-2 0,14 0 0,9-3 0,11-1 0,6-4 1,16-3-2,3-4 0,20-7 1,7-5-1,13-8 1,8-6-1,18-10 0,14-7 1,9-9 0,14-7 0,6-9 1,7-1-1,9-9 0,10-3 1,3-3-1,7-1 0,7-2 1,2 0-1,6-1 1,4 3-1,2 1 1,2 4 2,2-1-2,4 4 1,0-2 0,5 1 0,-3-2 1,3 1-1,-3-4 0,0-1 0,-8 0 0,-2-1 0,-11 2-1,-8 1 1,-12 1-1,-6 2-1,-10 5-4,-23 0-34,3-5 2,-9-15-4,14-28 1</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09:50.5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436 963 45,'-9'12'32,"9"1"4,0-13-2,18 3-23,10 1-5,-1-11 3,17 5-3,-3-10-1,12 2 0,-2-8-1,8 2-2,0-7 0,1 0 0,1-7-1,-1 1 0,-2-7 0,-2-1 0,-6-5-1,-5-4 1,-7-1 0,-7-5-1,-14-3 1,-8-1 0,-14-3 0,-11 2 0,-14-2-1,-13 5 0,-11 4 0,-13 6 0,-9 7-1,-8 6 0,-4 6 0,-5 7 0,1 6 1,1 8 0,2 5-1,7 6 1,8 7-1,6 6 1,10 8 0,10 8-1,7 8 1,8 8 0,8 11 0,7 6-1,7 6 1,7 1 0,8 2 0,5 1 0,9-6 1,12-6-1,10-10 1,10-8 0,12-9 0,13-10 0,5-8-1,5-8 1,-2-4 0,-1-4 0,-9-5 0,-5 0 0,-16-4 0,-12 3 0,-11-1-1,-10-2-2,-3 7-4,-16-4-34,0 0 2,-2-10-1,2 10-2</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0:56:30.082"/>
    </inkml:context>
    <inkml:brush xml:id="br0">
      <inkml:brushProperty name="width" value="0.05292" units="cm"/>
      <inkml:brushProperty name="height" value="0.05292" units="cm"/>
    </inkml:brush>
  </inkml:definitions>
  <inkml:trace contextRef="#ctx0" brushRef="#br0">14784 3051,'-25'25,"25"0,0 24,0 1,0-1,0 26,0-1,25-24,-25 24,0-24,24-25,-24-1,0-24,0 0,0-24,0-1,0-25,0-24,0 24,25-24,-25-1,25 26,0-1,0 1,24 24,-24 0,25 0,-1 0,1 25,-1 0,-24 0</inkml:trace>
  <inkml:trace contextRef="#ctx0" brushRef="#br0" timeOffset="655.0373">15106 3398,'25'25,"0"-25,-1 25,26-50,0 25,-1-50,1 26,0-51,-26 50,1-49,0 24,-25 1,-25 24,25 25,-49-25,24 50,-25 0,0 24,1 26,24-1,-25 1,50-1,0 0,25 1,0-26,0 1,0-25,24 0,1 0,-25-25,24 0,-24-25,0 0,0 0,0-25,-1 1,1-1,0 1,0-1,-25 0,25 1,-25 24,0 25,0 0,0 25,0 24,0 1,24-25,-24 24,25-24,0 0,-25-25,50-25,-26 0,26-49,-25 49,24-49,-24 24,25 1,-25-1,-25 50,24 0,1 25,-25 24,0 1,0 24,25 1,-25-26,25 1,-25 0,25-50,-1 24,-24-48,25 24,0-50</inkml:trace>
  <inkml:trace contextRef="#ctx0" brushRef="#br0" timeOffset="991.0567">16570 2580,'24'24,"-24"26,0 25,0-26,0 50,-24 1,24 24,0-25,-25 25,25-25,0-25,0 1,0-50,0-1,25-48,-1 24</inkml:trace>
  <inkml:trace contextRef="#ctx0" brushRef="#br0" timeOffset="1355.0775">17190 2505,'-25'-49,"25"24,-25-25,25 50,-25 0,0 25,1 25,-1 24,0 25,0 25,0 25,1 25,24-25,-25-1,25 1,0-25,0-24,0-1,0-25,0-24,0-25,0-25,25-25,-1-25,1 1</inkml:trace>
  <inkml:trace contextRef="#ctx0" brushRef="#br0" timeOffset="3082.1763">17537 2977,'0'74,"0"0,0 26,0-26,0 25,0-49,0 24,-25-24,25-25,0-1,0-24,0-24,0-1,0-25,0-24,-25-1,25-24,-25 0,1 0,24 0,-25 24,25 1,0-1,25 26,24-1,1 0,0 26,24-1,0 0,1-25,24 26,-25 24,1-25,-1 0,-24 25,-1-25,-24 25,-25 0</inkml:trace>
  <inkml:trace contextRef="#ctx0" brushRef="#br0" timeOffset="3262.1863">17537 3150,'50'25,"-26"0,26-25,0 0,24-25,0 0,-24 0,0 1,-26-1,1 25</inkml:trace>
  <inkml:trace contextRef="#ctx0" brushRef="#br0" timeOffset="3426.196">17562 3473,'0'74,"25"-24,-1-1,1-24,50 0,-26-25,26 0,-26-25,26 0,-1 0,-24-24</inkml:trace>
  <inkml:trace contextRef="#ctx0" brushRef="#br0" timeOffset="3868.2213">18405 3671,'0'25,"0"25,0-26,0 26,0 0,0 24,-25-24,25-1,0 1,-25-25,25-1,0-24</inkml:trace>
  <inkml:trace contextRef="#ctx0" brushRef="#br0" timeOffset="4096.2342">18703 2952,'25'25,"-1"24,-24 1,25 24,-25 25,25-24,-25-1,-25 1,25-1,0-24,-25-26,25-24,-24 0,24-24</inkml:trace>
  <inkml:trace contextRef="#ctx0" brushRef="#br0" timeOffset="4360.2494">18703 3175,'25'-124,"-1"0,26 25,0 0,24 24,-24 25,-1 26,1 24,-1 24,-24 1,-25 50,-25-26,1 26,-1-1,-25 25,25-24,1-1,-1 1,0-26,50-24,0 25,-1-26,26 1,-25-25,24-25,1 25,0-24,-1-1,-24 0,0-25</inkml:trace>
  <inkml:trace contextRef="#ctx0" brushRef="#br0" timeOffset="4517.2584">19546 3547,'0'50,"0"24,0 1,0-26,0-24,0 25,0-26,0 1,0-25</inkml:trace>
  <inkml:trace contextRef="#ctx0" brushRef="#br0" timeOffset="5262.301">19844 3299,'0'99,"0"-49,0-1,0 1,0-25,0-25,0-25,0-25,0 1,0-1,0-49,0 0,0 0,0-1,25 26,-25 0,0 24,0 0,0 50,24 25,-24 25,0 24,50 1,-25 24,0-25,24 25,-24-24,25-26,-1-24,-24-25,25-25,-26-24,1-1,-25-24,0-25,0-25,0 24,-25 1,25 0,0 0,0 24,0 26,25 24,-25 25,25 0,0 0</inkml:trace>
  <inkml:trace contextRef="#ctx0" brushRef="#br0" timeOffset="5393.3085">20464 2927,'25'124,"-1"0,-24 0,25-25,-25 0,0-24,0-26,0 1,25-25,-25-25,0-25</inkml:trace>
  <inkml:trace contextRef="#ctx0" brushRef="#br0" timeOffset="5703.3262">20414 2654,'0'-50,"25"26,0 24,24 0,1 0,24 0,-24 24,25 1,-26 25,-24 0,0-1,-50 26,25-26,-25 26,-24-26,24 26,0-26,0 26,25-26,0 1,0-1,25 1,25-50,-26 25,1-25,25 0,-25 0,24-25,1-25,-1 1</inkml:trace>
  <inkml:trace contextRef="#ctx0" brushRef="#br0" timeOffset="6006.3436">21258 2257,'0'0,"-25"-25,25 25,0 25,25 0,-25 49,24 1,1 49,0 0,0 0,0 25,-25 0,24-1,-24-24,0 0,-24-24,24-51,0 1,-25 0,25-26,-25-24,25 0,0-24,25-1,-25-25</inkml:trace>
  <inkml:trace contextRef="#ctx0" brushRef="#br0" timeOffset="6561.3753">21679 3721,'0'49,"0"1,0 0,0-26,0 1,0 0,0 0,0-25,0 0,0 0,0-25,0 0,25 25,-25-25,0 1,0-1,0 0,0 0,0 25,0-25,0 25,0 0,-25-24,25 24,0 0,0 0,0 0,0 0,-25 0,25 0,-24 24,24-24,0 0,0 0,24 25</inkml:trace>
  <inkml:trace contextRef="#ctx0" brushRef="#br0" timeOffset="65450.7436">6573 5407,'0'0,"0"0,0 0,0 0,0-24,0 24,-25 0,25-25,-24 25,24 0,-25 0,0 0,0 0,0 0,25 0,-24 0,24 0,0 0,0 0,0 0,0 0,0 0,0 0,-25 25,25-1,0-24,-25 50,25 0,-25-1,0 1,1 24,-1-24,25 24,-25 1,25-50,0 24,0 1,0-25,25 24,-25-24,25 0,-1 0,-24-1,25-24,0 25,0-25,0 0,-25 25,24-25,1 25,0-25,-25 25,25-25,0 0,-25 24,0-24,0 0,0-24,0 24,24-25</inkml:trace>
  <inkml:trace contextRef="#ctx0" brushRef="#br0" timeOffset="65960.7727">7069 5308,'-24'-25,"24"25,24-24,1 24,0 0,0 0,0 0,24 0,1 0,-25 24,24 1,-24 0,0 25,0-26,-1 51,-24-1,0 1,0-1,0 25,0-24,0-1,0 1,0-26,0 1,0-1,0-24,0 0,-24 0,-1 0,0-25,0 0,-24 0,24 0,-25 0,50 0,-25 0,25 0,0 0,25 24</inkml:trace>
  <inkml:trace contextRef="#ctx0" brushRef="#br0" timeOffset="73292.1921">6201 6945,'0'0,"0"0,0 0,0 0,-25 0,25 0,0 0,-24 0,-1 0,0 0,0 0,0 0,1 0,-1 25,-25-25,50 0,-25 0,1 25,24-25,0 25,0 0,0-1,0 26,-25 0,25 24,-25-24,25 24,-25 0,0 1,25 24,0-49,0 24,0 0,0-24,25-25,0 24,0 1,0-50,-1 25,1 0,25 0,-25-25,-1 0,1 24,0-24,0 0,0 0,-25 0,24-24,-24 24,0 0,25-25</inkml:trace>
  <inkml:trace contextRef="#ctx0" brushRef="#br0" timeOffset="73944.2294">7367 6995,'0'0,"0"-25,0 25,0-25,25 25,0 0,-1 0,-24 0,50 0,-50 25,25 0,0 25,-1-1,-24 1,25 24,-25 1,25-1,-25 0,0 1,0-1,25 1,-25-26,0 26,0-26,0-24,-25 0,0 0,0-1,-24-24,24 25,-25-25,26 0,-26 0,25 0,0-25,1 25,24 0,0-24,-25-1</inkml:trace>
  <inkml:trace contextRef="#ctx0" brushRef="#br0" timeOffset="94141.3846">6548 8062,'-24'24,"24"-24,0-24,0 24,24-25,-24 25,0-25,25 25,-25-25,0 25,0-25,0 25,0 0,0 0,0 0,0 0,0 0,25-25,-25 25,0 0,25 0,0 0,-1 25,1-25,0 0,25 0,-26 0,1 25,0-25,0 0,-25 0,25 0,-25 0,0 0,25 0,-25 0,0 0,0 0,0 0,0 0,0 0,0 0,0 0,0 0,0 0,0 0,0 0</inkml:trace>
  <inkml:trace contextRef="#ctx0" brushRef="#br0" timeOffset="96306.5084">6077 8632,'0'0,"0"-25,-25 25,1 0,24 0,-25 25,0-25,0 0,0 25,1-25,-1 0,0 25,25-25,0 0,0 0,-25 24,25-24,-25 25,25 25,-25-25,25 24,-24 26,-1-26,25 26,-25-1,25-24,-25 24,25-24,0-25,25 24,-25-24,25-25,0 25,-1-25,-24 25,25-25,0 0,0 0,-25 0,25 24,-25-24,25 0,-25 0,0 0</inkml:trace>
  <inkml:trace contextRef="#ctx0" brushRef="#br0" timeOffset="97435.573">9674 8632,'0'-25,"0"25,0-25,25 25,-25-24,24 24,1 0,0-25,0 50,0-25,-1 24,1 1,0 25,0-1,0 1,-25 49,24-49,-24 49,25-24,-25-1,0 0,25-24,-25 0,25-1,-25 1,0-25,0-1,0-24,0 25,-25-25,0 25,25-25,-49 0,24 0,0 0,0 25,-24-25,24 0,0 0,0 0,-24 0</inkml:trace>
  <inkml:trace contextRef="#ctx0" brushRef="#br0" timeOffset="98278.6212">6300 9103,'0'25,"0"0,0-25,25 50,-25-26,25 26,-25 0,25-26,0 1,-25 0,0 0,24 0,-24-25,0 0,0 0,-24-25,24-25,-25 25,25 1,-25-26,0-24,0 24,1 0,-1-24,25 49,0-25,0 1,0 24,25 0,-1 0,26 1,0-1,24-25,-24 25,-1 1,26-1,-26 0,-24 0,25 25,-26-25,1 1,0-1,0 25</inkml:trace>
  <inkml:trace contextRef="#ctx0" brushRef="#br0" timeOffset="98569.6379">6400 9079,'24'0,"1"0,-25 0,25 0,0 0,0 24,24-24,-49 0,50 0,-25 0,-1 0,1-24</inkml:trace>
  <inkml:trace contextRef="#ctx0" brushRef="#br0" timeOffset="98996.6623">7020 9451,'25'24,"-25"-24,0 25,0 0,0 25,24-26,-24 26,0-25,0 0,-24 24,24-24,0 0,-25 0,25-25</inkml:trace>
  <inkml:trace contextRef="#ctx0" brushRef="#br0" timeOffset="99689.7019">7541 8657,'-25'-25,"25"25,0 0,-25 0,25 0,-25 0,0 25,-24-25,49 25,-50-1,50 1,-25 0,1 25,24-1,0-24,0 25,24-26,1 26,25-25,-1 25,-24-26,25 1,-25 0,-1 0,26-25,-50 25,0-1,0 1,0-25,0 25,-25 0,-24-25,24 25,0-25,-25 24,1 1,24-25,0 25,25-25,0 0</inkml:trace>
  <inkml:trace contextRef="#ctx0" brushRef="#br0" timeOffset="100143.7279">7987 8359,'0'0,"0"0,0 0,0 25,0 0,0 0,0 24,0-24,-25 49,25 26,0-26,0 25,0 25,25-49,-25 24,0 0,0-24,0-1,0 0,25-24,-25 0,0-1,0-24,0-25,0 25,0-25,0 0,0-25,25 25,-25-50,0 26</inkml:trace>
  <inkml:trace contextRef="#ctx0" brushRef="#br0" timeOffset="100480.7468">8533 8706,'0'25,"0"0,0 0,0 0,0 24,0 1,0-1,0 1,0 25,-25-1,25-24,0-1,0 26,0-51,0 26,-25-25,25 0,0-1,0-24,0 0,0 0,0 0,0-24</inkml:trace>
  <inkml:trace contextRef="#ctx0" brushRef="#br0" timeOffset="101176.787">8384 8830,'-25'-24,"25"24,-25-25,25 25,0-25,0 0,0 0,25 1,0-1,0 0,0 0,24-24,1 24,-25 0,24 25,1-25,-25 0,-1 25,1 0,25 25,-50-25,25 25,-1 0,-24 0,0 24,25 1,-25-25,0 24,0 1,0-25,-25 24,25-24,-24 25,-1-26,0 26,0-50,0 25,1 0,24-25,-25 25,25-25,-25 0,25 0,0 0,0 0,0 0,0 0,0 24,25-24,-25 25,25 0,-1-25,-24 50,25-26,25 1,-25 25,-1-25,26-1,-25 1,24 25,1-25,-25-1,0-24,0 25,-25-25,24 25,1-25,-25 0,0 0,0 0,0 0,0-25,25 0</inkml:trace>
  <inkml:trace contextRef="#ctx0" brushRef="#br0" timeOffset="101766.8208">10344 8334,'0'0,"0"0,0 25,24 25,1-1,25 1,-25 49,-1-24,26 49,-25-25,0 0,-1 25,-24-25,0 1,0-26,-24 0,-1-24,0 0,0-26,0 26,25-50,-24 25,24-25,0 0,0 0,24-25,1 25,0-50</inkml:trace>
  <inkml:trace contextRef="#ctx0" brushRef="#br0" timeOffset="102165.8434">11063 8781,'0'0,"-25"0,25 25,0-25,-25 24,25 1,0-25,-25 25,25-25,0 0,25 25,-25-50,0 25,25 0,-25-25,0 25,25 0,-25 0,0-25,-25 25,25 25,-25-25,25 0,-25 25,1-25,24 25,-25-25,25 25,0-25,0 0,0 0,0 0,0 0</inkml:trace>
  <inkml:trace contextRef="#ctx0" brushRef="#br0" timeOffset="102660.8719">11038 9252,'0'0,"0"0,0 0,0 0,0 0,0 0,0 0,0 0,0 0,0 0,0-25,0 25,0 0,0 0,0 0,0 0,0 0,-25 25,25-25,0 0,0 0,0 0,0 0,0 0,0 0,0 0,0 0,0 0,0 0,0 0,0 0,0 25,0-25,0 0,0 0,0 0,0-25,25 0,-25 25,25-24,-25 24,0 0,25-25,-25 25,0 0,0 0,0 0,0 0,0-25</inkml:trace>
  <inkml:trace contextRef="#ctx0" brushRef="#br0" timeOffset="103029.893">11361 9103,'24'0,"1"0,25 0,-25 0,49 0,-24 0,-1 0,26 0,-26 0,26 0,-26 0,1 0,-25 0,-1 0,1 0,0 0,-25 0,0 0,0 0,0 0,0 25,0-25,0 0,0 0</inkml:trace>
  <inkml:trace contextRef="#ctx0" brushRef="#br0" timeOffset="381086.7969">13022 8731,'0'0,"-24"0,24 25,0 0,0 0,0 24,-25 1,25-1,0 26,0-1,0 26,0-26,0 0,0 1,0-1,0-24,0-1,0 1,0-50,0 25,0 0,0-25,0 0,0 0,0 0,0-25,25 25,-25-25,0 0,0 0,-25-24,25-1,0 1,0-1,-25-24,25 24,-25-49,25 49,-25-49,1 49,24-24,0-1,0 26,0-1,0 25,0 1,49-1,-49 25,50-25,-25 25,24 0,1-25,-1 25,-24 0,25 0,0 0,-26 0,1-25,0 25,25 0,-26-24,1 24</inkml:trace>
  <inkml:trace contextRef="#ctx0" brushRef="#br0" timeOffset="381417.8159">12923 9227,'0'0,"0"0,0 0,25 0,-25 0,25 0,0 0,-1 0,1 0,25 0,-1 0,1 0,0-24,-1 24,1-25,0 0</inkml:trace>
  <inkml:trace contextRef="#ctx0" brushRef="#br0" timeOffset="382408.8726">13841 9004,'25'-25,"0"25,-1 0,1 0,0-25,25 25,-1 0,1 0,-1 0,1 0,0 0,-26 0,26 0,-25 0,0 0,0-24,-1 24</inkml:trace>
  <inkml:trace contextRef="#ctx0" brushRef="#br0" timeOffset="382718.8903">13767 9153,'24'0,"-24"0,25 0,25 0,-25 0,-1 0,26 0,0 0,-26 0,26 0,-25 0,0 25,-1-25,1 0</inkml:trace>
  <inkml:trace contextRef="#ctx0" brushRef="#br0" timeOffset="383230.9196">14932 8706,'0'0,"0"25,0-25,-24 25,-1 0,0 0,0-1,-24 1,24 25,-25-25,1 24,24-24,0 0,0 0,0 0,1-1,24 1,0 0,0-25,0 0,0 25,24 0,1-25,0 24,0-24,0 25,-1 0,1-25,25 25,-50 0,25-25,-1 0,1 24,-25-24,0 25,25-25,0 0</inkml:trace>
  <inkml:trace contextRef="#ctx0" brushRef="#br0" timeOffset="383965.9616">15701 8582,'0'-24,"-24"-1,-1 0,0 25,0-25,0 25,-24-25,24 25,0 0,-24 0,24 25,0-25,0 25,0 0,0 24,25 1,25 0,0-26,0 26,0 24,24-49,-24 50,25-26,-1 1,1 0,0-1,-1-24,-24 25,25-26,-26 1,1 25,-25-25,0-25,-25 24,1-24,-26 25,25-25,-24 25,-1-25,0 0,-24 0,24 0,26 0,-1 0,0-25,0 25,25 0,25-25</inkml:trace>
  <inkml:trace contextRef="#ctx0" brushRef="#br0" timeOffset="384530.9939">16173 9376,'0'0,"-25"0,25 0,-25 25,0 0,0-25,25 25,-24-1,24-24,0 25,0-25,24 25,1-25,-25 0,25 0,0 0,-25-25,0 25,0-25,0 25,0-24,-25-1,0 0,25 25,-25-25,25 25,0 0,-24 0,24 0,0 0,24 0,-24 0,0 25,0-25,25 0,-25 0,0 0,0-25,0 25</inkml:trace>
  <inkml:trace contextRef="#ctx0" brushRef="#br0" timeOffset="384774.0076">16222 9426,'0'25,"0"-1,25 26,0-25,-25 49,25-24,-25 24,0-24,0 24,0 1,-25-26,0 26,0-26,25-24,-25 0,25 0,-24-25,24 0</inkml:trace>
  <inkml:trace contextRef="#ctx0" brushRef="#br0" timeOffset="385499.0493">16743 9029,'0'50,"0"-1,0 1,0-1,0 26,0-26,0 1,25 0,-25-50,0 0</inkml:trace>
  <inkml:trace contextRef="#ctx0" brushRef="#br0" timeOffset="385663.0586">16718 8582,'0'-49,"0"24,-24 25,24 0,0 0,24 0,-24 0</inkml:trace>
  <inkml:trace contextRef="#ctx0" brushRef="#br0" timeOffset="386053.081">17016 9376,'0'0,"0"0,0-25,0 1,0-26,0-24,0 24,0 0,0 1,0-1,0 50,0 0,25 0,-25 25,25 25,-1-1,1 1,0-1,0-24,0 25,24-50,-24 25,0-25,0-25,-1 0,1-25,-25-24,0 24,0 1,0-1,0-24,25 24,-25 25,25 0</inkml:trace>
  <inkml:trace contextRef="#ctx0" brushRef="#br0" timeOffset="386466.1046">17611 9004,'0'25,"0"49,0-24,0 0,-24-1,24 1,0-25,24-1,-24 1,25-25,0-25,0 25,0-24,24-26,-49 0,25 1,-25-1,0-24,0 24,0 0,0 26,0-1,0 25,0 0,25 25,-25-1,25 26,-1 0,1-1,25 1,-50-25,25-25,-1 25,1-25,-25-25,25 0,-25 0,25-24,-25-1,25 25,-1-25,1 1,25 24,-25 0,24 25,1 0</inkml:trace>
  <inkml:trace contextRef="#ctx0" brushRef="#br0" timeOffset="387276.1506">18504 9029,'-25'50,"1"-26,-26 26,25-25,0 24,25 1,0-25,0-25,25 25,25-50,-25 0,24-25,1-24,0 24,-1-49,-24 0,0 0,24-25,-49 0,0 24,0-24,0 25,-24 25,-1 24,25 25,-25 50,-25 0,50 49,-24 26,-1-1,25 25,0 0,0 0,0 0,49-25,-24 0,25-49,-1 0,1-26,0-24,-1 0,-24-49,25 24,-26-49,1-1,-25 1,25-1,-50 26,25-1,0 25,-25 25,1 0,-1 50,0-1,25 26,0-1,0-24,0 49,25-49,0-1,-1 1,1 0,25-50,-25 24,-1-48,-24 24,25 0,-25 0,0-25,0 25,0 0,0 0,25 25,-25-25,0 24,0 1,25-25,-25 0,0 0,0 0,-25-49,25 24,0-25,-25 1,25-1,0-24,25 24,0 0,0 1,-1-1,1 25,25-24,-1 24,1-25,0 25,-1 1,-24 24</inkml:trace>
  <inkml:trace contextRef="#ctx0" brushRef="#br0" timeOffset="387573.1676">19844 8235,'0'-25,"0"1,0 24,-25 0,0 49,0 1,-24 24,24 50,0-25,0 50,1 0,24 0,0-25,24 25,1-50,25-25,-1 1,51-26</inkml:trace>
  <inkml:trace contextRef="#ctx0" brushRef="#br0" timeOffset="388204.204">23292 7987,'0'25,"24"25,1-1,25 1,-1 49,26 0,-26 50,1 0,0 0,-26-1,1 1,-25 0,0-25,-25-25,1 25,-1-49,-25-1,25 1,1-26,-1-24,0 25,25-50,0 0,0 0</inkml:trace>
  <inkml:trace contextRef="#ctx0" brushRef="#br0" timeOffset="394814.5821">14734 13940,'0'0,"0"0,0 0,0 0,0 0,0 0,0 0,0 25,0-25,25 0,-25 25,0-25,25 0,-25 0,24 0,-24 0,0-25,0 25,0-25,0 25,-24 0,-1 0,0 0,0 0,0 0,1 25,24-25,0 25,0-25,0 0,0 25,24-50,1 25,0 0,-25 0,25-25,-25 25,0-25,0 25,-25 0,0 0,25-25,0 25,-25 0,1 0,24 0,0 0,0 0,24 0,-24 0,25 0,-25 0,0 0,0 0,0 0,0 0,0 0,0 0,-25 0,25 0,0 0,0 0,25 0,-25 0,0 0,25 25,0-25,0 25,-1 0,1 0,-25-1,25 26,-25-25,25 24,-25 1,-25 0,25-1,-25 1,0-25,25 0,-49-1,49 26,-50-25,50 0,-25-1,1-24,24 25,-25-25,0 25,25-25,0 0,0 0,0 0,0 0,0 0,0 0,0 0,0 0,0 0,0-25,0 25</inkml:trace>
  <inkml:trace contextRef="#ctx0" brushRef="#br0" timeOffset="396271.6655">21679 13866,'0'0,"-25"0,25 25,0-25,-24 0,24 24,0-24,24 25,-24-25,25 0,-25 0,25 0,-25-25,25 1,-25-1,0 25,0-25,0 0,-25 25,25 0,-25 0,25 25,-25-25,25 25,0-25,0 25,25-1,-25-24,25 0,-25 0,25-24,-25 24,25-25,-25 25,-25-25,25 25,-25-25,0 25,25 0,-25 0,1 25,24-25,0 0,0 25,0-25,0 0,24 0,-24 0,25 0,-25 0,0-25,0 25,0 0,0 0,-25 0,25 25,-24-25,24 0,-25 25,25-25,0 0,0 0</inkml:trace>
  <inkml:trace contextRef="#ctx0" brushRef="#br0" timeOffset="414838.7274">22002 8657,'25'0,"-25"0,0 0,0 0,0 25,0-1,0 1,0 25,0 24,0-24,-25 24,25 1,0-1,-25 1,25 24,0-25,0 1,0-26,0 1,0-1,0-24,0 0,25-25,-25 0,0 0,0 0</inkml:trace>
  <inkml:trace contextRef="#ctx0" brushRef="#br0" timeOffset="415527.7669">21630 8781,'0'-25,"24"0,1-24,0 24,25-25,-1 1,1-1,0 0,24-24,-24 24,24 26,-24-26,24 25,-24 0,-1 1,-24 48,25 1,-26 0,-24 25,0-1,0 26,-24-1,-1 0,0 1,-25-26,26 26,-26-26,0-24,26 0,-1 0,0 0,0-1,0-24,25 25,0-25,0 25,25 0,-25 0,25 24,0-24,-25 25,25-1,-1-24,1 25,0-25,0-25,0 24,-1 1,-24-25,25 25,-25-25,25 25,0-25,-25 25,0-25,25 24,-25-24,0 0,0 0,24 25,-24-25,0 0,0 25,0-25,0 0,0 0,0-25</inkml:trace>
  <inkml:trace contextRef="#ctx0" brushRef="#br0" timeOffset="437081.9997">20290 8161,'0'0,"25"25,-25-25,-25 0,25 0,-25 0,1 0,24 0,-50 0,25 24,0-24,1 0,-1 0,0 0,0 0,0 0,25 0,0 0,0 0,0 0,0 0,0 0,0 0,0 25,0 0,0-25,25 25,-25 24,0-24,25 25,-25 24,0-24,25 24,-25 25,25-24,-25 24,0 0,0-24,-25 24,25 0,0-24,-25 24,25-50,-25 26,25-1,0-24,-25-1,25 1,0-25,0-25,0 25,25-25,-25 0,25 0,0 0,0 0,-1 0,1 0,0 0,0-25,0 25,-1 0,1 0,0-25,0 0</inkml:trace>
  <inkml:trace contextRef="#ctx0" brushRef="#br0" timeOffset="438187.0629">22696 8161,'0'0,"0"0,0 0,-25 0,25 0,25-25,0 25,-25 0,50-25,-50 25,25 0,24-25,-24 25,0 0,0 0,-25 0,24 25,-24-25,0 25,0-25,0 25,25 24,-25-24,0 25,0-1,25 26,-25 24,0-25,0 26,0-1,0 0,0 25,0-25,0 25,0 0,0 0,-25 0,0-24,25-1,-24 25,-1-50,0 26,0-26,25 0,-25-24,1-25,-1 0,25-1,0 1,0-25,-25 0,25 0,0 0,0 0,0-25,-25 25,25-24,0 24,-25-25,0 25,1 0,-1 0,0-25,0 25,0 0,1 0,-1 0,25 0,0 0,0 0,0 0</inkml:trace>
  <inkml:trace contextRef="#ctx0" brushRef="#br0" timeOffset="440107.1726">20786 8632,'0'0,"0"0,0 0,0 0,0-25,0 25,-24-25,24 25,0-24,-25-1,0 25,0-25,0 25,0 0,1 0,-1 0,0 0,0 25,-24 0,49-1,-25 1,0 25,25-25,0 24,25 1,0-25,-1 24,1-24,50 25,-26-1,1-24,0 0,-1 0,-24 0,25 24,-26-24,-24-25,25 25,-50 0,1-1,-1 1,0 0,-25 0,1 0,24-25,-25 0,1 24,-1-24,25 0,0 0,1-24,24 24,0 0,24-25</inkml:trace>
  <inkml:trace contextRef="#ctx0" brushRef="#br0" timeOffset="440629.2026">21233 8186,'0'0,"0"0,-25-25,25 25,0 0,0 25,-25-1,25 26,0 0,0-1,0 26,25 24,-25 25,0-25,0 25,0 0,25 0,-25-25,0 1,25-26,-25 0,0 1,0-26,0-24,0 0,0-25,0 0,0 25,0-25,0 0,0-25,0 25,0-25,0 25,0-25</inkml:trace>
  <inkml:trace contextRef="#ctx0" brushRef="#br0" timeOffset="478611.375">24110 9773,'0'0,"-25"-25,1 25,24-25,0 25,-25 0,25 0,0 25,-25 0,25-25,-25 25,25 0,0-1,0 1,0 0,25 0,-25-25,0 0,50 25,-50-25,0 0,49-25,-49 25,0 0,0-75,0 75,-25-24,1 24,-1 0,0 0,0 24,0-24,1 25,-1 0,25 0,0 0,0-25,25 0,-25 0,49-25,-49 25,50-25,-50 25,0 0,25-50,-25 26,0 24,-25 0,25 0,0 0,-25 0,25 0,0 0,-25 24,25-24,0 0,25 0,-25 0,0 0,0 0,0 0,0 0,0 0,0 0,0 0,0 0,0 0</inkml:trace>
  <inkml:trace contextRef="#ctx0" brushRef="#br0" timeOffset="486364.8185">3200 10567,'0'25,"0"24,0-24,0 25,0-1,0-24,25 0,-1 0,-24-25,25 0,0-25</inkml:trace>
  <inkml:trace contextRef="#ctx0" brushRef="#br0" timeOffset="486497.8261">3349 10145,'-50'-25,"50"50,-25-25,0 0</inkml:trace>
  <inkml:trace contextRef="#ctx0" brushRef="#br0" timeOffset="486835.8454">3547 10567,'-25'25,"25"-1,-25 1,25 0,0 0,0 0,0-1,0 1,25 0,0-25,0-25,0 25,24-25,-49 1,0-1,0 0,0 0,-25 0,1 1,-1 24,0-25,-25 25</inkml:trace>
  <inkml:trace contextRef="#ctx0" brushRef="#br0" timeOffset="487722.8962">4390 9773,'0'50,"-24"24,-1 0,25 26,-25 24,25 0,0-25,0 0,0 25,25-49,-25-1,25 0,-1-24,1 0,-25-26,25 1,-25 0,25-25,-25 25,0-25,25 0,-1-25</inkml:trace>
  <inkml:trace contextRef="#ctx0" brushRef="#br0" timeOffset="488511.9413">10666 9996,'-25'25,"25"-25,0 25,25 25,-25-1,0 1,25 24,-25 1,0 24,25 0,-25-25,-25 26,25-26,0 0,-25 1,0-26,0 1,1 0,24-26,-25 1,25-25,-25 25,25-25</inkml:trace>
  <inkml:trace contextRef="#ctx0" brushRef="#br0" timeOffset="491893.1347">5159 10021,'0'0,"-24"0,24 25,-25-25,0 0,25 0,-25 0,0 0,25 0,0 0,0 0,-24 0,24 0,0 25,0 0,0-1,0 1,0 25,0 24,0-24,-25 24,25 25,0-49,0 24,0 1,-25-26,25 1,0 0,25-26,-25 26,0-25,25 0,-1-1,-24-24,25 25,0-25,-25 25,25-25,0 0,-25 0,24 0</inkml:trace>
  <inkml:trace contextRef="#ctx0" brushRef="#br0" timeOffset="493026.1995">5482 10914,'0'0,"0"0,0-25,25-24,-25 24,0-25,24-24,1 24,-25-24,25 24,0-24,-25 24,25-24,-25 49,0 0,24 0,-24 25,0 0,0 25,0 0,0 25,25-1,-25 26,25-26,0 26,-25-26,25 26,-1-26,-24 1,25-25,-25-1,25-24,-25 0,0 25,0-25,0 0,-25-25,25 1,-25 24,1-25,-1 25,-25-25,25 0,1 25,-1-25,0 25,25 0,0 0</inkml:trace>
  <inkml:trace contextRef="#ctx0" brushRef="#br0" timeOffset="493349.218">6003 10393,'0'0,"0"0,0 0,-25 0,25 0,-25 25,25 0,0 24,0-24,0 25,0 24,0-49,0 49,0-24,0-25,0 0,0-1,0 1,0-25,25 25</inkml:trace>
  <inkml:trace contextRef="#ctx0" brushRef="#br0" timeOffset="493803.244">6077 11013,'0'-25,"0"1,0-26,25 25,-25-49,0 49,0-49,25 24,-25 0,0 1,0-1,0 25,25 1,-25 24,0 0,0 24,24-24,-24 25,0 25,25-25,-25-1,25-24,-25 25,25-25,0-25,-1 25,-24-24,25-1,0 0,-25 0,0 25,25-25,-25 50,25 0,-25 0,0 24,24 1,-24 24,25-24,0 0,-25-26,25 1,0 0,-1 0,1-25,-25-25,25 0</inkml:trace>
  <inkml:trace contextRef="#ctx0" brushRef="#br0" timeOffset="494381.277">6672 10220,'0'-25,"0"0,25 25,0-25,0 25,0-25,-1 25,26-24,-25 24,0 0,24 24,-24 1,0 0,0 25,0-1,-25 1,24 49,-24-25,25 1,0-1,-25-24,0 24,0-24,0-25,0-1,0 26,-25-50,0 25,1 0,-1-25,0 0,-25 24,26-24,-1 25,0-25,0 25,0-25,25 0,0 0</inkml:trace>
  <inkml:trace contextRef="#ctx0" brushRef="#br0" timeOffset="503279.786">11112 10592,'0'0,"0"0,25 0,-25 0,-25 0,25-25,-24 25,24 0,0 0,0 0,-25 25,25-25,0 0,25 24,-25 1,0-25</inkml:trace>
  <inkml:trace contextRef="#ctx0" brushRef="#br0" timeOffset="503455.7961">11162 10840,'0'24,"0"-24,0 0,-25 25,25-25,0 0,0 25,0-25,0 0,0 0,0 0,0-25,0 0,25 25</inkml:trace>
  <inkml:trace contextRef="#ctx0" brushRef="#br0" timeOffset="503844.8183">11410 10765,'0'0,"25"0,-25 0,25 0,0 0,-1 25,1-25,25 0,-25 25,-1-25,1 0,0 0,0 0,0 0,-1 0,-24 0</inkml:trace>
  <inkml:trace contextRef="#ctx0" brushRef="#br0" timeOffset="508497.0844">12154 10964,'0'0,"0"-25,0 0,25 25,-50-50,25 26,0-1,0 0,0 0,0 0,0 1,0-1,0 25,0 25,0-1,0 1,0 25,0-25,0-1,0 1,25 0,-25 0,25-25,0 0,-25-25,25 0,-1 0,1 1,-25-1,0 0,25 0,-25 25,0 0,25-25,-25 50,0 0,0 0,0 0,25-1,-25 1,0 0,24 0,-24 0,0-25,25 0,0-25,-25 25,25-25,0 0</inkml:trace>
  <inkml:trace contextRef="#ctx0" brushRef="#br0" timeOffset="508629.0919">12601 10790,'0'0,"25"0,-50 25,50-25,-50 25,50-1,-50 1,25-25,25 25,-25-25,0-25,0 25,24-25</inkml:trace>
  <inkml:trace contextRef="#ctx0" brushRef="#br0" timeOffset="508774.1002">12675 10393,'-25'-25,"25"1,-24 24,24 0,0 0,0 0,0 24</inkml:trace>
  <inkml:trace contextRef="#ctx0" brushRef="#br0" timeOffset="509247.1273">12750 11013,'0'0,"0"-25,0 1,24 24,-24-50,0 25,0-24,25 24,-25-25,0 1,0 24,0 0,0 0,0 25,25 0,-25 25,25 0,-25 24,0 1,25-25,-1 24,1 1,0-25,0 0,-25-25,25 0,-25 0,0-25,0 0,0 0,0-24,0 24,0-25,0 1,0 24,-25-25,25 25,0 1,0-1</inkml:trace>
  <inkml:trace contextRef="#ctx0" brushRef="#br0" timeOffset="509684.1523">13444 10319,'0'0,"0"0,0 0,0 0,-25 0,1 25,24 24,-25 1,0-1,0 26,25-1,-25 25,25-24,0-26,0 26,0-26,0 1,25-25,-25 24,0-49,25 0,0 0</inkml:trace>
  <inkml:trace contextRef="#ctx0" brushRef="#br0" timeOffset="510805.2164">13791 10344,'0'0,"-24"-25,24 25,-25 0,0 0,0-25,0 25,1 0,-1 0,25 25,0-25,-25 0,25 25,0-1,0 1,25 25,-25-1,0 26,-25-26,25 26,-25-1,25-24,0 24,-25-24,50-1,-25-24,0 25,25-25,0-1,0 1,-1-25,1 0,-25 0,25 0,-25 0</inkml:trace>
  <inkml:trace contextRef="#ctx0" brushRef="#br0" timeOffset="511443.2529">13791 10914,'0'0,"0"-25,0 25,0-25,0 1,25-1,-25-25,25 1,-25 24,25-25,0 25,-25-24,0 24,24 25,-24 0,0 0,0 25,25 0,-25 24,25-24,-25 25,25-1,0 1,-25-25,24-1,-24 26,25-25,-25-25,0 25,0-25,0 0,0 0,0 0,0-25,0 0,-25 0,1 0,-1 25,0-24,25-1,-25 25,0 0,25-25,-24 25</inkml:trace>
  <inkml:trace contextRef="#ctx0" brushRef="#br0" timeOffset="511719.2687">14163 10492,'0'0,"0"25,0 25,0-25,0 24,0 1,0-1,-24 26,24-26,24-24,-48 25,48-25,-24-1,0 1,0-25</inkml:trace>
  <inkml:trace contextRef="#ctx0" brushRef="#br0" timeOffset="512201.2963">14238 10864,'0'0,"25"0,-25-24,0-1,24 0,-24-25,25 1,-25 24,0 0,25-24,-25 24,25 25,-25 0,0 25,0-1,0 1,0 0,0 0,25 0,-25-1,0-24,25 0,-25 0,24 0,-24-24,25 24,-25 0,25 0,-25 0,25 24,-25 1,0 0,25 0,-25 0,0 24,0-24,0 0,0 0</inkml:trace>
  <inkml:trace contextRef="#ctx0" brushRef="#br0" timeOffset="512595.3186">14660 10368,'0'-24,"0"24,0 0,0-25,0 25,0 0,24 0,-24 0,25 0,-25 0,25 25,0-1,0 1,-1 25,-24-1,25 1,-25 24,25-24,-25 24,0 1,0-50,-25 24,25 1,0-25,0-25,-25 24,25-24,-24 0,-1-24,25 24,-25 0,25-25,0 25</inkml:trace>
  <inkml:trace contextRef="#ctx0" brushRef="#br0" timeOffset="512784.3296">15081 10964,'25'24,"-25"1,0 0,0 0,-25 24,0-24,25 25,-24-25,24 0,-25 24,25-49,0 25,0-25</inkml:trace>
  <inkml:trace contextRef="#ctx0" brushRef="#br0" timeOffset="513018.343">15354 10567,'0'0,"-25"0,25 25,-25 24,25-24,-24 25,-1 24,0-24,25 24,-25-24,0-1,25 1</inkml:trace>
  <inkml:trace contextRef="#ctx0" brushRef="#br0" timeOffset="513241.3558">15404 10641,'0'-25,"0"25,25 25,-50 0,25 25,0-1,0 1,25-1,-25 26,0-26,24-24,-24 25,0-25,0-25,0 0</inkml:trace>
  <inkml:trace contextRef="#ctx0" brushRef="#br0" timeOffset="513399.3648">15329 10864,'-25'-24,"1"24,24 0,0 0,0 24,0 1,24-25,1 25,0-25,0 0,25 0,-26 0</inkml:trace>
  <inkml:trace contextRef="#ctx0" brushRef="#br0" timeOffset="513955.3966">15478 10319,'0'0,"0"0,25 25,-25-1,25 26,-25 0,25-1,-1 26,1-1,0 25,-25-49,50 49,-50-49,0-1,24 1,-24-1,0-24,0-25,0 25,0 0,0-25</inkml:trace>
  <inkml:trace contextRef="#ctx0" brushRef="#br0" timeOffset="516291.5302">16098 11013,'0'25,"0"25,-25-26,1 1,24 0</inkml:trace>
  <inkml:trace contextRef="#ctx0" brushRef="#br0" timeOffset="516801.5594">16520 11063,'25'0,"-25"25,0-25,25 0,-1-25,1 0,-25 0,25 0,0 1,-25-1,0 0,0 0,0 0,-25 25,0-24,25 24,-25 0,25 0</inkml:trace>
  <inkml:trace contextRef="#ctx0" brushRef="#br0" timeOffset="517199.5822">16321 10964,'-24'0,"24"0,0 0,-25 24,25 1,0-25</inkml:trace>
  <inkml:trace contextRef="#ctx0" brushRef="#br0" timeOffset="518512.6573">16917 10914,'0'0,"0"0,0 0,-25-25,25 25,0-25,0 1,25 24,-25-25,0 25,0-25,0 25,0-25,0 25,0 0,0 25,0 0,0-25,0 49,0-24,0 25,0-1,0 1,0-25,0 24,25-24,-25-25,0 0,24 25,-24-50,25 25,0 0,-25 0,25-25,0 1,-25-26,0 25,0 0,0 1,0-1,24 0,-24 25,0 0,0 0,0 0,0 25,0 0,25-25,-25 24,0-24,25 0,0-24,0 24,-1-25,1 0,0 0,0-24,0 24,-25 25,24 0,-24 0,0 0,25 25,-25-1,0 26,0-25,0 0,0-1,0-24,25 0,0 0,0-24,-1-1,1-25,25 25,0-24,-26 24,26 0,-25 25,0 0,24 25,-49 0,25 24,-25 1,0 24,0 1,-25-1,25 1</inkml:trace>
  <inkml:trace contextRef="#ctx0" brushRef="#br0" timeOffset="560970.0856">15156 13667,'24'0,"-24"0,0 25,25 0,-25 25,25-26,-25 26,25 24,0-49,-1 25,-24-1,25-24,0 0,-25-25,0-25,0 0,0 1,0-26,0 0,-25 1,25-26,0 26,0-26,25 26,-25-1,50 1,-25-1,24 25,1 0,-1 25,1 0,0-24</inkml:trace>
  <inkml:trace contextRef="#ctx0" brushRef="#br0" timeOffset="561278.1033">15602 13692,'0'25,"25"0,-25 0,25-25,0-25,24 0,1 0,-25-24,24 24,1-25,-50 1,25 24,-25 0,-25 0,25 25,-50 25,1 0,-1 24,0 1,26 24,-26 1,25-26,25 1,0 24,0-49,25 0</inkml:trace>
  <inkml:trace contextRef="#ctx0" brushRef="#br0" timeOffset="561662.1253">15925 13940,'0'0,"0"0,0-49,24 24,-24 0,0-25,0 26,25 24,-25-25,0 25,0 0,0 25,0-25,0 24,25 1,-25 0,25-25,-25 0,25 0,-1-25,1 0,0 1,0-26,0 25,-1-24,1 49,-25-25,0 25,0 25,25 24,-25-24,0 25,25-1,-25 1,0-1,25-24,-25-25,24 0,1 0</inkml:trace>
  <inkml:trace contextRef="#ctx0" brushRef="#br0" timeOffset="561925.1403">16644 12799,'0'50,"25"24,-25 1,0-1,0 25,0 1,0-1,0 0,0 0,0-49,0 24,0-24,0-25,0-1,0-24,0 0,0-24</inkml:trace>
  <inkml:trace contextRef="#ctx0" brushRef="#br0" timeOffset="562369.1657">17388 12353,'-25'-25,"25"50,-49 24,24 1,0 49,-25 0,26 25,-26 25,25 0,0 0,25 0,0 0,25-25,0 0,0-25,0-25,-1-24,1-1,0-24,25-25,-26 0,1-25</inkml:trace>
  <inkml:trace contextRef="#ctx0" brushRef="#br0" timeOffset="563091.2069">21010 12526,'0'0,"24"0,1 0,0 25,0 25,24-1,1 26,0-1,-26 25,1 25,0-24,-25 49,-25-25,0 0,1-25,-1 0,0-25,-25 1,1-1,24-24,0-1,0-24,25 0,0-25,0 25,0-25,25 0,-25 0,25 0,-25-25,25 25</inkml:trace>
  <inkml:trace contextRef="#ctx0" brushRef="#br0" timeOffset="563961.2568">17438 13370,'0'25,"0"-1,0-24,0 50,0 0,24-1,-24-24,25 25,-25-1,0-24,25 0,-25 0,25-25,-25 0,0 0,0 0,0 0,0-50,-25 0,0 1,25-1,-25-24,1-1,24-24,-25 25,25 24,-25 0,25 1,0 24,25 0,0 0,-1 1,26 24,0-25,-1 0,1 0,0 25,-1-25,1 1,-1-1,-24 25</inkml:trace>
  <inkml:trace contextRef="#ctx0" brushRef="#br0" timeOffset="564216.2714">17487 13295,'25'0,"0"25,0-50,0 25,-1 0,1-24,0 24,25-25,-50 25,49-25,-49 25</inkml:trace>
  <inkml:trace contextRef="#ctx0" brushRef="#br0" timeOffset="564647.296">18083 13767,'0'0,"24"24,-24 1,-24 0,24 25,0-1,0-24,-25 25,25-1,0-24,0-25</inkml:trace>
  <inkml:trace contextRef="#ctx0" brushRef="#br0" timeOffset="565170.3259">18529 12973,'25'49,"0"1,-25-25,0 49,25-24,-25 0,0 24,0 0,0-24,0 24,0-24,0-25,0 24,0-24,-25 0</inkml:trace>
  <inkml:trace contextRef="#ctx0" brushRef="#br0" timeOffset="565568.3487">18256 13097,'0'-50,"0"1,0-26,25 50,0-49,0 24,-1 1,26 24,0-25,-1 26,1-1,24 25,-24 0,0 0,-1 25,26 24,-51 1,26-1,-25 26,-25-1,0-24,0 24,-25-24,0-1,0-24,-24 0,-1 0,1 0,24-25,-25 0,25 0,-24 0,49-25,-25 25,25-25,0 25</inkml:trace>
  <inkml:trace contextRef="#ctx0" brushRef="#br0" timeOffset="566002.3735">19174 13742,'25'49,"-25"1,25 0,-25-1,0 1,-25-1,25 1,-25-50</inkml:trace>
  <inkml:trace contextRef="#ctx0" brushRef="#br0" timeOffset="569398.5678">19596 13767,'0'0,"25"-25,-25-25,24 25,1-49,0 24,0-49,0 25,-1-25,1-1,0 1,0 0,0 24,-1-24,-24 50,0-1,25 0,-25 1,0 49,0 0,0 0,25 25,-25 24,0 1,25-1,0 51,-1-1,1 0,0 0,25 1,-26-1,1-25,0 1,0-26,0 1,-25-25,0-1,0 1,0-25,0 0,0-25,0 25,0-24,-25-1</inkml:trace>
  <inkml:trace contextRef="#ctx0" brushRef="#br0" timeOffset="569706.5854">19720 13320,'0'25,"25"-50,-1 25,1 0,0 0,0-25,24 25,1 0,0 0,-26 0,26 0,-25 0,0 0,-25 0,0 0,0 0,0 25,0-25</inkml:trace>
  <inkml:trace contextRef="#ctx0" brushRef="#br0" timeOffset="573967.8291">10492 13568,'0'0,"0"0,-24 25,24-25,-25 50,25 24,0-24,0 49,0 0,0 0,0 0,-25 1,25 24,0-50,0 1,0-1,0-49,0 24,0-49,-25-24</inkml:trace>
  <inkml:trace contextRef="#ctx0" brushRef="#br0" timeOffset="574222.8437">10244 13866,'-24'-99,"24"-1,0 26,24-25,1 49,0 1,25-1,-1 50,1-25,-25 50,24 0,1 0,-25 24,-1 1,-24 24,0-24,0-1,0 1,-24 0,-1-26,-25 26,25-25,1-25,-1 0</inkml:trace>
  <inkml:trace contextRef="#ctx0" brushRef="#br0" timeOffset="574765.8748">10765 13643,'50'0,"-25"-25,-1 0,26 0,-25 0,0-24,-1 24,1-25,-25 26,0-1,0 0,-25 0,1 25,-1 25,0 0,0 24,0-24,1 50,-1-26,0 26,25-26,-25 26,25-51,25 26,-25-25,25 0,-25-25,25 0,-1 0,1 0,0 0,0 0,0 24,-1-24,1 25,-25-25,25 0,-25 0,0 0,25 0,-50-25,25 1,0-26,0 0,0 1,0-26,0 26,0 24,25-25,0 26,-1-26,1 50,0 0,25 0,-25 0,-1 0</inkml:trace>
  <inkml:trace contextRef="#ctx0" brushRef="#br0" timeOffset="575180.8985">11336 13940,'0'0,"25"-49,-25 24,24-25,-24 1,25-26,-25 26,25-1,-25 0,0 1,25 24,-25 25,0 0,25 25,-25 0,0 24,0-24,24 0,1-25,-25 0,25 0,0-25,-25 25,25-25,-25 0,0 25,0 0,24 0,-24 50,25-25,-25 0,0 49,0-49,25 24,-25-24,25 25,-25-50,25 0</inkml:trace>
  <inkml:trace contextRef="#ctx0" brushRef="#br0" timeOffset="575455.9142">12080 12824,'0'0,"0"0,-25 50,25-1,-25 26,0 24,1 25,-1 0,25 25,-25-25,25 25,0-50,25 0,-25 0,25-24,-1-1,-24-24,25-26,0-24,-25-24</inkml:trace>
  <inkml:trace contextRef="#ctx0" brushRef="#br0" timeOffset="575688.9275">12303 13295,'0'25,"0"25,-25-1,25-24,-24 50,24-1,0 0,-25 1,25-1,0-24,0-1,0-24,0 0,0-25,25-25</inkml:trace>
  <inkml:trace contextRef="#ctx0" brushRef="#br0" timeOffset="576010.946">12254 13568,'0'-99,"0"0,0 0,0 24,24-24,1 24,-25 26,25-1,0 25,0 25,-1 25,1-25,0 50,-25-1,0 26,-25-1,0 1,25-26,-49 26,49-1,-25-24,0-1,25 1,0 0,0-26,0 26,25-25,0 0,0-1,-1-24,1 25,0-25,25 25,-26-25,1 0,0-25,25 25</inkml:trace>
  <inkml:trace contextRef="#ctx0" brushRef="#br0" timeOffset="576356.9658">12774 13866,'0'0,"0"0,0 25,-24-1,24 1,0 25,-25-1,0 1,25 0,-25-1,25 1,-25-1,1-24,24 0,0 0</inkml:trace>
  <inkml:trace contextRef="#ctx0" brushRef="#br0" timeOffset="576770.9894">13171 13047,'0'0,"0"0,0 0,-25 25,25 0,-24 0,-1 24,25 26,-25-1,0 25,25-24,-25 24,1-25,-1 1,25-1,-25-24,25-25,-25-1,25-24,0 0,25-24</inkml:trace>
  <inkml:trace contextRef="#ctx0" brushRef="#br0" timeOffset="577017.0035">13221 12898,'0'-74,"0"24,0 50,0 0,0 25,0 25,0 24,0 1,0 24,0 0,0 25,25-25,0 25,-25-24,24-26,1 0,0 1,-25-26,25-24,-25-25,0 0,25 0</inkml:trace>
  <inkml:trace contextRef="#ctx0" brushRef="#br0" timeOffset="577204.0142">13047 13519,'0'24,"0"-24,0 25,50-25,-25 25,-1-25,26 0,-25 0,25 0,-1 0,-24-25,25 0</inkml:trace>
  <inkml:trace contextRef="#ctx0" brushRef="#br0" timeOffset="577600.0369">13568 12576,'0'25,"0"0,0 24,25 26,0 24,0 0,-25 25,24 25,-24-25,-24 25,-1-25,0 25,0-50,0-25,1 25,24-49,-25 0,25-1,-25-24,25 0,0-25,-25 25,25-25,0 0,0-25</inkml:trace>
  <inkml:trace contextRef="#ctx0" brushRef="#br0" timeOffset="655311.4817">4316 17512,'0'0,"0"0,0-25,0 25,0-25,0 25,-25 25,25-25,0 0,-25 50,25-50,-24 99,-1-49,25 24,-50 1,50-1,-25 0,1-24,24 0,0-50,0 49,0-49,0 0,49 0,-49 0,75-25,-75 25,49-24,-49 24,50 0,-50 0,0 0,49 24,-49-24,0 0,25 50,-25-50,0 0</inkml:trace>
  <inkml:trace contextRef="#ctx0" brushRef="#br0" timeOffset="655604.4985">4887 17983,'0'0,"0"0,24 50,-24-50,0 74,0-24,-24 0,-1 24,25-24,-25-1,25-49,0 75,0-75</inkml:trace>
  <inkml:trace contextRef="#ctx0" brushRef="#br0" timeOffset="656236.5346">5854 17338,'0'0,"-25"0,0-24,0 24,1 0,-26 0,25 0,-24 24,24-24,-25 25,25 0,1 0,24 0,0-25,0 74,0-74,74 99,-74-99,74 75,-49-50,-25-25,75 74,-75-74,24 50,-24-50,0 49,0-49,-49 75,49-75,-75 49,26-49,-1 25,50-25,-49 0,49 0,0 0,-50 0,50 0,0 0</inkml:trace>
  <inkml:trace contextRef="#ctx0" brushRef="#br0" timeOffset="656612.5561">6226 17140,'0'25,"0"-25,25 25,-25-1,49 26,-24 0,0 24,0 0,0 1,-1 24,-24 0,0 1,0-1,0-25,0 1,-24-26,24-49,0 50,0-50,0 0</inkml:trace>
  <inkml:trace contextRef="#ctx0" brushRef="#br0" timeOffset="656957.5758">7069 17462,'0'0,"0"0,0 0,0 0,0 0,0 0,0 0,0 0,0 0,0 0,0 0,0 0,0 0,0 0,0 0,0 0,0 0,-24 0</inkml:trace>
  <inkml:trace contextRef="#ctx0" brushRef="#br0" timeOffset="657167.5878">7094 17760,'0'0,"0"50,0-50,0 0,0 0,0 0,0 0,0 0,0 0,0 0,0 0,0 0,0 0,0 0,0 0</inkml:trace>
  <inkml:trace contextRef="#ctx0" brushRef="#br0" timeOffset="657401.6012">7441 17562,'50'25,"-50"-25,0 0,50 24,-50-24,74 50,-49-50,24 25,1-25,0 25,-26-25,-24 0,100 0,-100 0,24 0,-24 0,25-25</inkml:trace>
  <inkml:trace contextRef="#ctx0" brushRef="#br0" timeOffset="658850.6838">4713 15602,'0'0,"0"-25,0 50,-25-25,-25 0,26 0,-26 25,0 0,1 0,-1-1,1 1,24 0,0 25,25-26,0 26,0-25,25 24,-25 26,0-1,25 1,-25-1,0 0,0-24,24 25,-24-26,0 1,25-25,0-1,0 1,0-25,-1 25,26-25,-25 0,0 0,-25 0,24-25,1 0,0 1</inkml:trace>
  <inkml:trace contextRef="#ctx0" brushRef="#br0" timeOffset="659213.7045">4862 15751,'0'0,"25"0,-25 0,24 0,-24 0,25 0,0 25,0 24,-25-24,25 25,-1 24,1 1,-25-1,25 0,-25-24,25 24,-25 1,0-25,0-1,0 1,0-50,-25 25,25-1,-25-24,0 0,1 0,24 0,0 0,-25-24,25-1,25 25,-1-25</inkml:trace>
  <inkml:trace contextRef="#ctx0" brushRef="#br0" timeOffset="659360.7132">5407 16446,'25'24,"-25"26,25 0,-50-1,25-24,0 25,-25-1,25-24,-24 0</inkml:trace>
  <inkml:trace contextRef="#ctx0" brushRef="#br0" timeOffset="659747.7354">5730 15677,'0'0,"-25"0,0 0,0 24,1-24,-1 25,0 0,0 0,0 24,25 1,0-25,0 49,25-24,-25-1,0 26,25-1,0-49,-25 49,0-24,25-25,-1 0,-24 0,25-25,0 0,0 24,0-48,-1 24,1-50</inkml:trace>
  <inkml:trace contextRef="#ctx0" brushRef="#br0" timeOffset="660107.756">6003 15850,'0'-25,"0"1,0 24,0-25,25 25,-25 0,24 0,1 25,0-25,0 24,0 1,-1 25,1-25,0-1,-25 26,25 0,-25-26,0 26,0-25,0 24,0-24,-25 0,25 0,0 0,-25-25,0 24,25 1,-24-25,-1 0,25 25,0-50,0 25,0 0,0-25,25 1</inkml:trace>
  <inkml:trace contextRef="#ctx0" brushRef="#br0" timeOffset="660581.7827">6598 15404,'0'0,"-25"0,50 0,-25 25,0 24,25 1,0-1,-1 26,1 24,-25 0,25 0,-25 1,0-1,0-25,0 25,-25-49,25 25,0-26,-25 1,25-25,0-1,0 1,0-25,25-25</inkml:trace>
  <inkml:trace contextRef="#ctx0" brushRef="#br0" timeOffset="660851.7986">7169 15875,'0'0,"0"0,0 0,0 0,0 0,0 0,0 0,0 0</inkml:trace>
  <inkml:trace contextRef="#ctx0" brushRef="#br0" timeOffset="661026.8086">7193 16123,'0'25,"0"0,0-25,0 24,0-24,0 0,0 0,0 0,0 0,0 0,25-24,0-1</inkml:trace>
  <inkml:trace contextRef="#ctx0" brushRef="#br0" timeOffset="661219.8196">7565 15850,'0'0,"25"0,0 25,0-25,24 0,1 0,0 0,-1 0,1 0,-1 0,-24 0,0 0,25 0</inkml:trace>
  <inkml:trace contextRef="#ctx0" brushRef="#br0" timeOffset="662788.9094">6970 16371,'0'0,"-25"0,25 25,0-25,0 0,0 0,-24 25,24-25,0 25,0-1,-25-24,25 50,0-25,0 0,0-1,0 26,0-25,25 0,-25-25,24 0,1 0,0 0,0-25,0 0,-25 0,24 0,-24 1,0-1,0 0,-24 25,24 0,-25 0,0 25,25 0,-25-1,25 26,-25 0,50-26,0 1,-25 0,25-25,0 0,-1 0,1 0,-25-25,25 25,-25 0,-25-25,0 25,25-24,-24 24,24-50</inkml:trace>
  <inkml:trace contextRef="#ctx0" brushRef="#br0" timeOffset="663566.9539">7367 15825,'-25'25,"25"-25,-49 50,24-50,25 25,-50-1,50 1,0-25,0 0,0 0,0 0,0 0,0 0,0 25,-25 0,25-25,-24 25,24-1,0-24,0 0,24 0,26-24,24-26,1 0,24 1,-25-26,26 1,-26 24,0 1,-24-1,-25 50,-25 0,-25 25,-49 49,-1 1,-24-1,0 25,0-24,-1-1,51 1,-1-26,25-49,25 0,50-25,0-24,-1-1,26 1,-1 24,-24-25,-26 25,1 25,-25 25,-25 25,1-1,-26 26,25-26,0 26,1-50,24 24,24-49,26-25,24-24,1-1,24 1,-25-1,1 0,-26 26,-24-1,-25 50,-25-1,-24 26,-26 24,26-24,-26 0,51-26,24-24,24 0,26-24,24-51,26 26,-1-26,0 26,0-1,-49 50,0 0,-26 25,-48 24,24 1,-25 0,0-1</inkml:trace>
  <inkml:trace contextRef="#ctx0" brushRef="#br0" timeOffset="666575.1259">8855 17537,'0'-25,"0"0,0 0,0 1,0 24,0 0,0 0,-25 49,50 1,-25 0,0 49,0-25,0 1,0 24,0-25,0 1,25-1,-50-24,25-50,0 49</inkml:trace>
  <inkml:trace contextRef="#ctx0" brushRef="#br0" timeOffset="666867.1426">8657 17611,'0'-74,"0"-25,25 24,-1-24,1 49,25-24,-1 24,-24 26,50-1,-26 25,1 0,0 25,-26-1,1 26,0 0,-25-26,-25 26,25 0,-25-1,1-24,-26 0,25 0,0-1,-24 1,24-25,0 25,25-25</inkml:trace>
  <inkml:trace contextRef="#ctx0" brushRef="#br0" timeOffset="667298.1673">9128 17537,'25'0,"0"0,24-50,-24 25,-25-24,50 24,-50 0,0 0,25-24,-25 24,-25 25,25-25,-25 25,0 25,25 0,-25 0,25 24,0-24,0-25,0 99,0-99,25 75,-25-75,25 74,-25-74,0 0,50 25,-50-25,0 0,49 0,-49-25,0 0,0 1,0-26,0 25,-25 0,25 0,0-24,25 24,-25 25,25-25,0 0,24 1,-24 24,0-25,25 25</inkml:trace>
  <inkml:trace contextRef="#ctx0" brushRef="#br0" timeOffset="667687.1891">9674 17562,'0'0,"0"0,0 0,0-25,0 0,0-25,25 1,-25-1,0 1,0 24,24 0,1 0,-25 25,0 0,25 25,-25 0,25 24,-25-24,25 0,-1-25,1 0,0 0,0 0,0-25,-25 0,49 1,-49-1,25 25,0 25,-25-1,25 1,-25 0,0-25,25 99,-25-99,0 75,0-75,24 49</inkml:trace>
  <inkml:trace contextRef="#ctx0" brushRef="#br0" timeOffset="667990.2069">10691 16594,'0'25,"0"25,-25-1,0 26,0 24,1 25,-1 0,25 0,-25 0,0 0,50 0,-25-49,25 24,0-50,-25-49,74 25</inkml:trace>
  <inkml:trace contextRef="#ctx0" brushRef="#br0" timeOffset="669581.2975">11088 16867,'0'0,"0"0,0 0,0-25,0 25,0 0,0 0,0 0,0 25,0-25,0 25,0-25,0 25,0 0,0-25,0 24,0-24,0 0,0 0,0 0,0 0,0 0,0 0,0 25,0-25,-25 0,25 0,0 25,-25 0,25-25,0 49,-25-24,25 25,-25-25,25-1,-24 26,24-25,0 24,-25-24,25 0,-25-25,25 25,0-25,0 0,0 25,0-25,0 0,0 0,0 0,0 0,0 0,0 0,0 0,0 0,0 0,0 0,0 0,0 0,0 0,0 0,0 0,0 0,0 0,0 0,0 0,0 0,0 0,0 0,0 0,0 0,0 0,0 0,0 0,0 0,0 0,0 0,0 0,0 0,0 0,0 0,0 0,0 0,0 0,0 0,0 0,0 0,0 0,0 0,0 0,0 0,0 0,0 0,0 0,0 0,0 0,0 0,0 0,0 0,0 0,0 0,0 0,0 0,0 0,0 0,0 0,0 0,0 0,0 0,0 0,0 0,0 0,0 0,0 0,0 0,0 0,0 0,0 0,0 0,0 0,0 0,0 0,0 0,0 0,0 0,0 0,0 0,0 0</inkml:trace>
  <inkml:trace contextRef="#ctx0" brushRef="#br0" timeOffset="692520.6098">11162 16892,'0'0,"0"-25,0 0,25 1,-25 24,0-25,-25 25,25 0,0-25,0 25,0 25,0-25,-25 25,25-1,0 1,-25 0,1 25,-1 24,-25-24,25 24,1 0,-26 26,0-26,26-24,-1 24,0-49,25-25,-50 74,50-74,0 0,0 0,0 0,0 0,50 25,-50-25,50-25,-50 25,49 0,-49 0,75 0,-75 0,74 0,-49 0,24 0,1 25,0-25,-1 25,-24-25,-25 0,75 25,-75-25,24 0,-24 0,0 0,0 0,0 0,0 0,0 0,0 0,0 0</inkml:trace>
  <inkml:trace contextRef="#ctx0" brushRef="#br0" timeOffset="693241.6512">11708 17661,'49'50,"-49"-50,0 0,0 49,0-49,0 75,0-75,0 99,-24-50,24-49,-25 75,25-75,-50 49,50-49,0 0</inkml:trace>
  <inkml:trace contextRef="#ctx0" brushRef="#br0" timeOffset="694375.716">12452 16892,'0'-25,"0"25,0-25,0 1,0-1,-25 25,25-25,0 25,-25-25,25 25,-24 0,-1 0,25 0,-25 0,0 0,0 25,1 0,-1-25,0 25,0-1,0 1,0 0,25 0,0 0,0-1,0 1,25-25,0 25,0 0,0-25,24 25,-24-1,25 1,-25 0,24 0,-24 0,-25-1,25 1,-25 25,0-25,0-1,0 1,0 0,-25-25,0 0,0 25,1-25,-1 0,0-25,0 25,-24 0,24-25,25 25,-25-25,0 25,25-24,0-1,25 25</inkml:trace>
  <inkml:trace contextRef="#ctx0" brushRef="#br0" timeOffset="694886.7452">12626 16570,'0'49,"0"-24,24 0,1 24,0 26,0-1,0 1,-25-1,24 25,-24 0,0 1,0-1,-24 0,-1-24,0-1,0-24,25-1,0-49,-25 50,25-50,0 0,0 0</inkml:trace>
  <inkml:trace contextRef="#ctx0" brushRef="#br0" timeOffset="695445.7768">13146 17686,'25'25,"-25"-25,25 74,-25-24,25-1,-25 26,-25-1,25 0,-25 1,25-1,-25-24,25-1</inkml:trace>
  <inkml:trace contextRef="#ctx0" brushRef="#br0" timeOffset="702492.1799">13965 17041,'0'99,"0"0,-25 0,25-24,0-1,-25-24,25-50</inkml:trace>
  <inkml:trace contextRef="#ctx0" brushRef="#br0" timeOffset="702661.1895">13841 16346,'0'0,"-25"0,25 25,0 25,0-25</inkml:trace>
  <inkml:trace contextRef="#ctx0" brushRef="#br0" timeOffset="703372.2306">14089 17512,'25'-25,"0"0,-25-49,0 24,0-24,0 0,0-1,0 26,0 24,0 25,0 0,24 25,1 24,-25 1,25-1,0 1,0 0,-1-1,1-49,0 0,0-25,0-24,0-1,-1 1,1-1,0-24,0 49,0-25,-25 50,0 0,24 25,-24 25,0-1,0 26,0-26,0 1,25-1,-25 1,25-50,-25 25,25-25,0-25,-1 25,1-25,-25 0,0-24,0 24,0-25,0 26,0-1,-25 0,25 25,0 0,25 25,-25 0,25 24,0 1,0-1,-1 1,1-25,0 24,0-49,-25 0,0-24,25-1,-25 0,24-49,-24-1,0 1,25-1,0 26,-25-26,25 26,0 24,-1 0,1 25,0 25</inkml:trace>
  <inkml:trace contextRef="#ctx0" brushRef="#br0" timeOffset="703975.2651">15304 17140,'0'0,"0"0,-24-25,-1 25,0 0,0 25,0 0,1 24,-1-49,25 50,0-25,25 0,-1-25,26 0,0-25,-26-25,26 25,0-24,-25-26,-1 1,1 0,-25-1,0-24,0 25,0 24,-25 0,25 26,-24-1,-1 50,25-1,0 51,0-1,0 25,0 1,25-1,-1 0,1-25,25-24,-25 0,-1-26,26-24,-50 0,25-24,0-1,-25 0,-25 0,25 25,-25 0,25 0,0 25,0 25,0-26,25 26,-25-50,25 25,-25 0,24-25,-24-25,0 0,25 0,-25-24,0-1,0 0,25 1,-25-26,25 26,0 24,-25 0,49 0,-49 1,50 24,-50 0</inkml:trace>
  <inkml:trace contextRef="#ctx0" brushRef="#br0" timeOffset="704263.2816">16446 16619,'-50'0,"25"0,0 0,-24 50,-1-25,25 49,-24 25,24-24,0 24,25 25,-25 0,50-25,-25 0,25-24,0-26,-25-49,74 50</inkml:trace>
  <inkml:trace contextRef="#ctx0" brushRef="#br0" timeOffset="704606.3012">17066 16669,'0'-25,"-50"25,25 0,-24 25,-1 0,0-1,-24 26,49 0,0-1,1 50,48-24,1 24,0-25,25 1,-1 24,-24-49,25-1,-26 1,-24-50,0 25,-24-25,-1-25,0 25,0-25,0 0,25-24,-24-1</inkml:trace>
  <inkml:trace contextRef="#ctx0" brushRef="#br0" timeOffset="704886.3172">17487 16644,'0'0,"0"25,0 0,0 24,0 26,0-1,0 25,0 0,0 25,-25 25,25-50,-24 1,24-1,-25-25,25 1,0-75,-25 49,25-49,0 0</inkml:trace>
  <inkml:trace contextRef="#ctx0" brushRef="#br0" timeOffset="705018.3248">17909 17835,'0'0,"50"49,-50-49,0 0,0 0,0 0</inkml:trace>
  <inkml:trace contextRef="#ctx0" brushRef="#br0" timeOffset="943223.9494">18256 15379,'0'-25,"0"0,-25-24,25 24,-24 0,24 0,-50 0,50-24,-50 24,50 0,-49 25,24 0,0 0,0 25,1 0,-1 49,0-24,0 24,0 26,1 24,24 0,0 0,0 24,0 1,24-25,1 25,0-25,0-25,24 1,26-26,-26 0,1-49,24 0,1-25,-26-25,26 0,-1-24,-49-26,25 1,-1-25,1-25,-25 0,0 0,-1-25,-24 0,0 0,-24 0,-1 1,0 23,-25 51,-24-25,24 49,-49 25,0 25,24 25,-24 0,0 25,0-1,49-24,-24 25,49-1,0-24,25 0</inkml:trace>
  <inkml:trace contextRef="#ctx0" brushRef="#br0" timeOffset="943630.9726">19000 14858,'0'0,"0"-25,-24 0,24 25,-25 0,0 0,25 25,-25 25,0-1,25 51,-24-1,24 25,0 25,0 0,24-1,1 1,0-25,25 0,-26 0,1-49,25-1,-25-24,-1-1,1-24,0 0,0-25,-25 0,0-25,25 0,-1-24,1-1</inkml:trace>
  <inkml:trace contextRef="#ctx0" brushRef="#br0" timeOffset="944193.0048">20042 14536,'0'24,"0"-24,25 25,0 0,0 0,24 24,26 1,-26 24,1 1,24 24,-24 25,24 0,-24-25,-1 25,-24 0,0 0,0 0,0-24,0-1,-25-50,0 26,0-1,0-49,0 0,0 0,0-25,0-25,0 0,0 0,0 0</inkml:trace>
  <inkml:trace contextRef="#ctx0" brushRef="#br0" timeOffset="945243.0648">19422 16222,'0'0,"0"0,0 0,0-25,-25 1,25-26,-25 25,1-24,-1-26,0 1,0-1,25 1,-25-25,1 24,-1-24,25 25,-25 24,0 0,25 26,0-1,0 50,25-1,0 26,24 25,1-1,0 25,24 0,0-24,-24-1,25-24,-26-1,1 1,-1-50,-24 0,-25 0,0-25,0-24,-25 24,1-50,-1 1,-25-25,1 0,-1-1,0 26,1-25,-1 24,25 26,0-1,1 0,-1 26,25-1,0 0,0 0,25 0</inkml:trace>
  <inkml:trace contextRef="#ctx0" brushRef="#br0" timeOffset="945533.0814">19695 14709,'0'0,"0"-25,0 25,0 0,0 0,0 25,25 0,-25 49,0-24,25 24,-1 26,1-1,-25 0,25 0,-25-24,25-1,-25 1,0-26,0-24,0 0,0-25,0 25</inkml:trace>
  <inkml:trace contextRef="#ctx0" brushRef="#br0" timeOffset="946054.1112">19943 16173,'0'24,"-25"1,25 0,0-25,0 0,0 0,0 0,0 0,0 0,0 0,0 0,0 25,-25-25,25 25,-24 24,24-24,-25-25,25 25,25-25,-1 0,-24 0,25-25,0 25,0-25,-25 0,25 1,-25 24,-25 0,25 0,-25 24,0 1,25-25,0 25,0-25,25 0,0-25,24 0,1 1,-25-1,0 0,-1 0,-24 25,-24 0,-1 25,-25 0,1 0,-1-1,0 26,1-50,24 25,0-50,25 25,0-25</inkml:trace>
  <inkml:trace contextRef="#ctx0" brushRef="#br0" timeOffset="946707.1486">20414 14486,'-49'-25,"-1"0,-49 1,0 24,-25 0,-25 0,-50 0,1 24,-25 1,-25 25,0 24,-25 1,0 24,0 25,0 0,0 0,25 49,25 1,25 0,24 24,25-24,50 24,24-24,51 0,48-26,26 1,49-25,75 0,24-25,50-49,50 0,49-26,1-24,24 0,25-49,-1-26,1 1,-25-25,25-25,-74-25,24-25,-25-24,-49-1,-25-24,-49-25,-26 0,-73-25,-51 0,-49 25,-25 0,-99 25,-49 0,-26 49,-49 50,-49 25,-1 49,-49 50,-1 50,1 24,-25 75,25 25,24 24,26 26,-1-1,75 25</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0:19.1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332 6 50,'0'0'36,"0"0"1,0 0 0,-7-13-18,7 13-10,0 0-2,0 0-1,0 0-1,0 0-1,0 0-1,0 0 0,0 0-1,0 0 0,-15 10 0,3-6-1,-3 2-1,-4 2 1,-2 1-2,-2 1 2,1 0-1,0-3 0,4-2 0,2 0 0,3-2 0,3-1 0,10-2 1,-12 0-1,12 0 0,0 0 0,0 0 0,-9 3-1,9-3 1,0 0 0,-4 9-1,4-9 1,0 0 0,-7 11 0,7-11 0,0 0 0,0 0 0,0 0 0,0 0 0,0 0 0,0 0 0,0 0 1,0 0-1,0 0 0,0 0 1,0 0-1,-6 9 0,6-9 1,0 0-1,0 0 0,0 0 1,0 0-1,0 0 0,0 0 1,0 0-1,0 0 1,-11 3-1,11-3 1,0 0-1,0 0 1,0 0-1,0 0 0,0 0 0,0 0 0,0 0-1,-4 11 1,4-11 0,-4 27 0,0-5 0,-2 11 0,0 10 1,0 5-2,1 12 1,-4 2-1,4 7 1,-3-1-1,4-1 1,0-5-1,2-6 1,1-4 0,2-10 0,0-5 0,2-9 0,1-5 0,1-4 0,0-4 0,-1-3 0,2-3 0,-6-9 0,7 13 0,-7-13-1,5 9 1,-5-9 0,0 0 0,0 0 0,0 0 0,0 0 1,2 11-1,-2-11 0,0 0 0,0 11 0,0-11 0,0 11 0,0-11 0,0 14 0,0-14 0,-1 17 0,0-8 0,1 3-1,-1 0 0,1 1 0,0-1 0,4 2 0,-1-2 0,6 0 1,2-1-1,4-3 1,4 1 0,4-6 0,1 1 0,2-3 0,1-1 0,-2-1 0,-2-1 0,-5 2-1,-3-1 0,-4 2-1,-11-1-1,12 3-1,-12-3-5,6 10-13,-6-10-18,0 0 0,0 0 0,6-11 2</inkml:trace>
  <inkml:trace contextRef="#ctx0" brushRef="#br0" timeOffset="1264">563 603 43,'0'0'35,"0"0"2,0 0-1,-1 10-13,1-10-15,0 0-2,0 0-2,0 0 0,-11-7-1,11 7-1,-2 11-1,2 1 0,0 3-1,0 5 1,0 0-1,1 4 0,1 1 0,0-1 0,0-3 0,0-5 0,0-4 0,-1-1 0,-1-11 1,0 0-1,0 0 1,0 0 0,0 0 0,0 0-1,-7-18 1,2 2-1,-2-3 0,-2-8 0,-4-6 0,0-5 0,-2-4 1,1-2-1,-2-3 1,4 2 0,1 4 0,2 4 1,3 5-1,4 6 0,2 6 0,1 3 0,2 8-1,-3 9 0,5-11 0,-5 11 1,0 0-1,0 0 0,0 0 0,0 0 0,11-8 0,-11 8 0,9-5 0,-9 5 0,19-7 0,-7 3 0,3-2 0,0 2 0,3-1 0,0 0 0,2 0 0,1 2 0,-1 0 0,5 2 0,1 2 0,1 0 0,1 4 0,2 1 0,0 3 0,-1 3 0,0 0 0,-3 3 0,-2 2 1,-1-1-1,-6 3 0,-1 0 0,-6-2 0,-3 1 0,-3-2 0,-6-3-1,-4-2 2,-5 0-2,-5-3 2,-3-2-2,-4-3 2,-4 1-1,-3-1 0,-1-1 1,0 3-1,2-1 0,2 1 0,5-2 1,2 1-1,5 0 0,4-2-1,11-2 1,-10 6-1,10-6 1,0 0 0,14 7-1,0-1 0,3-1 1,4 5 0,3 0-1,2 5 1,0 3 0,0 2 0,-1 4 0,-6 0 1,-1 2-1,-3-1 0,-3-1 0,-3-2-2,-3-7 0,0 1-4,-6-16-3,12 8-27,-12-8-3,13-13-1,-7-3 1</inkml:trace>
  <inkml:trace contextRef="#ctx0" brushRef="#br0" timeOffset="2278">1155 589 69,'0'0'37,"0"0"-1,-2 10 2,2 6-29,-13-1-7,3 5-2,0 3 0,-1 1 0,6 3-1,3-2 1,5-3 0,5-3 1,5-9-1,4-5 1,3-8 1,3-2 0,-4-9 0,3-2 1,-6-7-1,-2 0 1,-7-2-1,-5 1-1,-7 4 0,-5 1-2,-2 7 0,-5 1-2,4 9-2,-6-7-5,16 19-9,3-10-20,0 0 1,0 0 0,21-3 1</inkml:trace>
  <inkml:trace contextRef="#ctx0" brushRef="#br0" timeOffset="2574">1377 554 29,'25'-8'30,"-5"6"3,-4 2-1,-16 0-13,15 18-10,-18-2-3,3 11-2,-4-3-1,5 6 0,-4-4 1,7 3-1,-2-12 1,10 0-1,-2-12 0,7-1 1,-3-10-1,5-2 0,-4-11 0,2 1-1,-6-5 0,-2 3-1,-6-1 0,-5-3-1,-3 7-1,-5-1-3,10 18-4,-28-15-31,28 15 1,-20-15-1,20 15 1</inkml:trace>
  <inkml:trace contextRef="#ctx0" brushRef="#br0" timeOffset="2917">1727 189 73,'0'0'38,"-6"-15"-1,6 15 1,-22 6-29,15 11-5,-3 6-2,5 12-2,2 7 1,3 8-2,3 4 1,4 4-1,4-1 1,3-3-2,2-3-1,-2-13-3,7 4-7,-14-17-25,7-6 1,-14-19-1,13 1 1</inkml:trace>
  <inkml:trace contextRef="#ctx0" brushRef="#br0" timeOffset="3136">1638 491 72,'0'0'37,"-3"-15"0,15 16 0,-1-4-32,11 4-3,1 1-2,1-6-6,10 4-31,-9-3 2,2 0-4,-6-8 2</inkml:trace>
  <inkml:trace contextRef="#ctx0" brushRef="#br0" timeOffset="3510">2154 734 74,'6'33'38,"1"7"-1,-9 2-1,-1 3-35,-1 8-37,-7-3 1,-1-6-3,-2-14 1</inkml:trace>
  <inkml:trace contextRef="#ctx0" brushRef="#br0" timeOffset="4353">3596 740 30,'0'0'33,"0"0"3,0 0-4,-7-15-12,19 19-4,-12-4-3,0 0-4,0 0-1,13-5-2,-13 5-2,8 21-1,-7 0-2,-2 9 0,-5 6-1,-4 4-2,3 8-5,-13-12-31,12 1-1,-2-18-1,8-10 0</inkml:trace>
  <inkml:trace contextRef="#ctx0" brushRef="#br0" timeOffset="7894">4579 34 65,'-4'-10'38,"4"10"-2,0 0 2,24-3-27,-9-3-7,8 5-1,3-2-1,6 2 0,2-1 0,2 1-1,0-1 0,-2 2 0,-7 0 0,-1 0 0,-6 0-1,-3 1 1,-6 2-1,-11-3 1,10 18-1,-11-5 0,-1 10 0,-1 7 0,1 10 0,1 10-1,3 6 1,1 9-1,3 4 0,2 7-1,4 1 1,-1-1 0,1-4 0,-2-6 1,-2-6-1,0-9 1,-2-9 0,-3-9 1,-3-9-1,-3-6 1,-5-8 0,-3-4 0,-7-5 1,-2-2-1,-6-5 1,-2 2-1,-2 0 0,1-1-1,4 3-2,2-5-3,13 8-30,-1-6-4,11 5 0,8-12-1</inkml:trace>
  <inkml:trace contextRef="#ctx0" brushRef="#br0" timeOffset="32214">3860 775 56,'0'0'37,"-9"-4"-1,9 4 0,0 0-10,0 0-19,11-5-2,-2 2-1,8 4 0,5-1-1,5 2-1,5 0 1,5 2-1,2-1-1,5 1 1,2-3-1,1 1 1,-4-1-1,0-3 1,-2 0-1,-4-2 0,-5 0-1,-7 0 1,-6 1 0,-3 1 0,-7-3-1,-9 5 0,10-3 1,-10 3-1,0 0 0,0 0 0,0 0 0,0 0 0,0 0 0,0 0 1,0 0-1,0 0 0,0 0-1,0 0 0,0 0-4,-4-12-15,4 12-22,-8-29 1,3 4-1,-10-16-1</inkml:trace>
  <inkml:trace contextRef="#ctx0" brushRef="#br0" timeOffset="32994">2611 35 74,'0'0'38,"11"13"-1,-11-13 1,3 13-27,-3-13-7,0 0 0,-18 6-2,8-2 0,-5-3 0,-1 1-1,-1 1 1,0-2-1,2 1 0,2 1-1,2-2 0,11-1 1,-12 3-2,12-3 1,0 0 0,-5 12 0,5-2 0,-1 6 0,-1 6 0,-1 4 0,-1 5-1,0 8 2,-1 2-1,0 1-1,-2-1 1,3 1-1,1-2 1,2-2-1,1-2 1,1-5-1,3-2 0,4-4 1,1-2 0,3-5 0,3-4 0,1-3 0,1-4 0,2-2 1,1-3-1,-1-2 0,-2-3 1,-1 0-1,-4 1-1,-2-4-1,0 7-2,-10-1-2,16-8-32,-16-4 0,0 12 0,12-24 0</inkml:trace>
  <inkml:trace contextRef="#ctx0" brushRef="#br0" timeOffset="33556">2894 63 66,'0'0'38,"9"0"-1,1 0 1,-5-12-21,10 10-10,-1-7-3,7 5-1,3-2-1,6 3-1,3 0 0,0 3 0,0 1 0,-1 6 0,-2 1 0,-5 5-1,-4 7 1,-5 5-1,-3 7 0,-4 5 1,-3 9-1,-2 2-1,-1 4 1,-1 2-1,2-3 1,-1-1-1,0-6 1,3-3-1,-2-4 1,2-7-1,-3-4 1,3-5 0,-4-6 0,2-2 1,-4-4 0,0-9 0,0 0 0,-16 9 0,5-13 0,-6 3 1,-2 0-1,-5-1 0,-2 2-1,0 2 0,1 1-1,3 0-2,9 9-7,-4-9-29,17-3-1,7 11 0,11-9-1</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0:28.1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55-6 50,'0'0'38,"10"2"0,-10-2-1,14 24-14,-12-10-16,7 18-2,-8 7-2,-4 9-3,-6 9-2,-8-9-22,2 8-14,-5-17-1,5-17 0,3-31-1</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0:28.9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161 435 81,'0'0'40,"0"0"-2,0 0 2,0 0-33,-4 22-3,7-2-2,4 12-1,-1 7 0,1 8-1,0 9 0,1 3 0,-3 0-1,-1-3-2,-1 2-3,-11-22-13,5 6-20,-9-14 0,3-6 0,-7-16 0</inkml:trace>
  <inkml:trace contextRef="#ctx0" brushRef="#br0" timeOffset="218">0 512 83,'16'-72'42,"13"7"-2,4-3 2,13 15-34,3 3-3,6 13-2,-2 14 0,-4 14-2,-4 13-1,-9 14 0,-10 12 0,-10 11-1,-12 10 0,-8 4 0,-8 4 0,-5-1 0,-2-2 1,-3-4-2,2-4 2,4-4-1,4-5 1,7-3-1,6 0 1,8-2-1,4-2 1,7-1 1,2-5-1,6-3 0,2-6 0,2-8 1,-1-8-1,-1-8 0,-2-7 0,-1-5 0,-2-1 0,-5-2-1,-4 3 1,-2 1-1,-4 7 1,-10 11-1,9 5 1,-8 10-1,-1 6 1,1 4 0,3 2-1,3 1 1,2-2-1,6-6 1,2-8 0,7-11 0,3-12 0,3-8 1,1-8-1,-3-5 1,-4-5 0,-5-1-1,-6-2 1,-10 3-1,-14 4 1,-5 6 0,-9 6-2,-4 5 2,-1 5-2,-1 5 0,6 6-2,2 3 1,13 6-1,5 1-1,12 2 2,6-1-1,7 1 1,6-2 0,6 0 1,3-2 0,2 1 1,-1 1 0,-2 4 0,-1 3 0,-4 2 0,-2 2 1,-1 2-1,-2-1 1,0-3 0,1-3 0,0-8 0,3-7 1,0-11 0,4-6 0,-4-8 0,-1-3 0,-7-5 1,-4 0-1,-12-2-1,-10 6 1,-13 4-1,-9 4 0,-8 7-3,-7 0-3,8 7-32,-7-5-2,13 4 0,4-8-2</inkml:trace>
  <inkml:trace contextRef="#ctx0" brushRef="#br0" timeOffset="1170">1542 126 66,'-3'-13'40,"-4"-2"-2,7 15 1,0 0-15,0 0-21,-3 34-2,7 6 1,0 15-2,1 8 1,2 12-1,-1 2 0,2 1-1,-2-7-2,3-5-1,-7-19-8,9-6-27,-9-16 0,3-10 0,-5-15 1</inkml:trace>
  <inkml:trace contextRef="#ctx0" brushRef="#br0" timeOffset="1404">1421 469 81,'0'0'38,"0"0"1,25 4-1,7 1-33,6-5-5,3-4-2,9 2-8,-8-12-27,10-1 1,-7-8-3,1 1 2</inkml:trace>
  <inkml:trace contextRef="#ctx0" brushRef="#br0" timeOffset="1654">2097 29 89,'-4'-12'40,"-5"-3"1,9 15-1,-8-14-29,8 14-7,9 12-3,5 9 0,4 12 0,4 13-1,1 15 1,1 10 0,-6 14 0,-4 6-1,-8 2 1,-5-1 0,-8-6-1,-1-10 0,-3-11-2,-1-14-1,5-13-2,-2-16-2,14-5-6,-5-17-28,0 0 0,12-24 1,4 7 1</inkml:trace>
  <inkml:trace contextRef="#ctx0" brushRef="#br0" timeOffset="2012">2585 940 63,'0'0'37,"9"-3"-1,-9 3 1,-4-12-25,4 12-7,0 0-1,0 0-2,0 0 0,-12 7 0,7 2-1,1 6 0,2-1-1,4 2 0,3-4 0,4-1 1,2-5-1,4-4 1,0-6 0,1-4 0,-3-3-1,-2-4 1,-6 0-1,-3 1 1,-7 0-1,5 14 0,-17-15 0,6 11 1,0 3-1,11 1 0,-14 0 0,14 0-1,0 0 0,-2-9-7,2 9-31,6-11 1,-10-2-3,-7-11 2</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0:59.6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361 364 74,'1'-27'39,"-6"-8"0,5 8 1,-10-10-28,4 14-7,-5 7-2,-5 9 0,-3 7-2,-2 8 0,-6 4-1,0 7 0,-1 2 0,0 3 0,2-1-1,3 1 1,3 1 0,1 3 0,4 0-1,4 7 1,0 2-1,1 6 1,2 4-1,1 6 1,1 1 0,2 2-1,1 4 1,3-5-1,4 0 1,0-3-1,4-5 1,3-4-1,2-5 0,5-4 1,1-6 0,2-4 0,1-6 0,1-3 0,1-4 0,0-2-1,1-3 1,-6-5-2,3 2-1,-6-17-7,8 6-28,-7-15 0,5-1-1,-5-13 1</inkml:trace>
  <inkml:trace contextRef="#ctx0" brushRef="#br0" timeOffset="530">584 320 89,'0'0'38,"-9"11"1,9 11 0,-5 3-36,3 13-2,-1 8-1,1 11 1,1 7-2,0 3 0,0 0 1,0-6-1,2-2-1,-3-14-5,8 3-13,-11-25-19,5-8 1,0-15 0,0 0 0</inkml:trace>
  <inkml:trace contextRef="#ctx0" brushRef="#br0" timeOffset="733">474 525 55,'2'-75'38,"1"-4"0,11 11 2,2-6-16,14 15-15,0 4-5,8 10 0,1 11-3,0 11 0,-1 10 0,-5 13-2,-6 12 1,-8 13 0,-9 11 0,-10 10-1,-6 6 1,-10 5 0,-4 2 0,-3-2 0,-2-3 0,2-1 0,4-7 0,6-4 0,6-5 0,5-4 0,5-7 0,5-2 0,4-4 0,3-7-1,4-5 1,3-7 0,2-6 0,0-3 0,-1-1 0,-3-1-1,-1 4 1,-1 6 0,-3 9 0,-5 11-1,1 8 1,0 7-1,4 6 1,2-2-1,7-2 1,4-11 0,5-13 0,5-11 1,2-12-1,0-12 2,-5-9-2,-4-2 2,-9-4-1,-9 2 0,-12 4-1,-13 4 1,-10 8-1,-4 8 0,-7 7-1,-1 1-1,3 8 0,1-1-2,15 10-7,-4-11-28,19-3 1,11 6-2,15-7 3</inkml:trace>
  <inkml:trace contextRef="#ctx0" brushRef="#br0" timeOffset="1279">1331 648 37,'22'20'33,"-5"8"2,-9 4 0,1 13-16,-10-14-7,11 9-7,-7-10-1,9-2-1,-1-15 1,7-2-1,0-16 0,3-3 1,-3-10-1,1-3 0,-6-5-1,-4 0 0,-3 0-2,-6 2 1,-6 3 0,-1 3-1,-2 3 0,-2 4-2,11 11-1,-21-24-6,21 24-30,-3-25 1,10 8-1,1-10 1</inkml:trace>
  <inkml:trace contextRef="#ctx0" brushRef="#br0" timeOffset="1560">1734 137 86,'8'-39'39,"1"14"1,-12 1-1,3 24-32,0 0-3,-1 36-2,-2 4-1,3 14-1,0 8 0,1 12-1,2 5 0,-2-1-1,4-5-1,-4-13-2,5-1-5,-12-29-6,13 0-19,-7-30 3,0 0 19,-20-20 8,8-10 4,-4-4 3,-3-14 6,9 13 7,-9-13 17,19 16 0,-9-11-18,24 17-9,0 3-1,10 6-3,6 6-1,2 2-2,6 10-3,-7-8-7,12 14-23,-13-5-2,7 10-2,-9-4 1</inkml:trace>
  <inkml:trace contextRef="#ctx0" brushRef="#br0" timeOffset="1934">2180 641 63,'6'39'41,"-7"-5"-3,1 8 2,-9-11-20,6 10-13,-11-5-3,2 1-3,-1-5-1,1-6-4,8 1-7,-5-21-28,9-6 0,7-10 0,8-9 0</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1:01.8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87 261 72,'0'0'38,"6"-18"0,-6 18 0,-6-11-31,6 11-3,0 0-1,0 0-1,-13 25 0,8 2-1,-4 6 0,-1 7-1,0 11 0,-3 4 0,2 2 0,2-4 0,3-5 0,6-4 1,5-8-1,7-7 1,7-10-1,9-7 1,4-6 0,5-4-1,1-3 0,1-5-2,3 0-1,-5-9-2,7 9-5,-15-16-18,9 12-9,-4-7-1,5 6 0,-7-2 1</inkml:trace>
  <inkml:trace contextRef="#ctx0" brushRef="#br0" timeOffset="297">659 659 56,'9'11'38,"3"11"0,-11-4 1,9 19-19,-17-12-9,7 13-5,-7-4-3,0 2-2,0-1 0,0-4-4,5 8-7,-5-22-29,11 1 0,-4-18-1,15 0 1</inkml:trace>
  <inkml:trace contextRef="#ctx0" brushRef="#br0" timeOffset="671">1177 303 85,'6'20'37,"-6"4"0,5 13-1,-6-1-33,3 9-1,-1 6-3,-1-3 0,2 7-6,-11-17-25,9 5-4,-8-14-1,4-4-1</inkml:trace>
  <inkml:trace contextRef="#ctx0" brushRef="#br0" timeOffset="858">1068 323 83,'11'-59'41,"12"7"-2,2 2 1,15 12-32,-3 3-5,6 9-1,-3 9-2,-3 11 1,-3 12-2,-7 11 0,-9 8 1,-10 9-2,-8 6 2,-10 6-1,-6 3 0,-7 0 1,-3-1-1,0-4 1,5-2 0,3-5 0,10-4 0,9-4 1,10-7 0,11-3 0,7-5 1,9 0-1,3-7 0,4-2 0,-3-2-1,-2-1 0,-4 1-1,-5-1 0,-4 4-3,-13-12-9,8 13-27,-12-7 1,7 3-1,-7-7 0</inkml:trace>
  <inkml:trace contextRef="#ctx0" brushRef="#br0" timeOffset="1482">2068 69 82,'20'-7'38,"8"2"-1,1-12-5,8 10-26,-3-6-4,2 4-1,-3 2-1,-6 3 1,-3 3-1,-4 6 1,-3 5 0,-6 8 0,-4 10-1,-3 7 1,-4 10-1,0 6 0,-2 7 0,1 6-1,0 1 1,3-1 0,2-4-1,0-4 2,2-7-1,0-7 0,0-7 0,-1-7 1,0-7-1,-2-4 1,-2-7 1,-1-10 0,0 12 0,0-12 1,-15 9-1,3-5 1,-6-4-1,-2 2 0,-4-1 0,-5-1-2,1 1-1,-1-3 0,5 2-2,-1-6-2,13 11-11,-3-16-25,15 11 1,2-18-1,13 7 2</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1:03.9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100 751 70,'8'27'39,"-7"4"-1,4 9 1,-11-3-26,0 12-12,-4 8 0,-4 1-2,0 2-2,-8-15-23,7 5-13,-2-16 1,7-13-2</inkml:trace>
  <inkml:trace contextRef="#ctx0" brushRef="#br0" timeOffset="1497">2793 9 60,'0'0'39,"-2"-15"-2,2 15 2,0 0-21,9 2-13,-4 9-3,8 15 0,2 12-2,6 16 1,2 13-2,2 13 1,2 11 0,-1 6 0,-3 3 0,-5-4 1,-7-8-1,-5-7 1,-4-11 0,-2-10-1,-4-10 1,0-11-2,-1-9 1,0-10-2,2-6-1,3-14-1,0 0-17,4-15-18,5-3 1,0-11-1,8-3 1</inkml:trace>
  <inkml:trace contextRef="#ctx0" brushRef="#br0" timeOffset="13104">779 305 92,'12'1'40,"-12"-1"0,-2 16-2,-6-7-32,0 11-4,-2 5 0,-1 7-2,-2 9 1,0 7-1,0 2 0,3 2 0,2-1 0,3-2 0,1-8-2,2-9 0,4-5-3,-2-27-6,4 13-29,-8-25 0,4-2 0,-7-18 0</inkml:trace>
  <inkml:trace contextRef="#ctx0" brushRef="#br0" timeOffset="13338">466 253 89,'-17'-36'41,"17"14"2,6-1-3,20 18-31,7-2-6,13 5 0,9 0-1,7 2-1,4 1-1,2-1-1,-1 0-1,-6-5-1,-2 3-3,-16-12-25,3 11-10,-14-10 0,-2 9-1</inkml:trace>
  <inkml:trace contextRef="#ctx0" brushRef="#br0" timeOffset="13665">1052 783 67,'6'14'39,"4"0"0,-10-14 0,17 4-26,-14-20-7,7 2-1,-3-12-1,4-4 0,0-10-1,3-3 0,-2-9-1,5-1 1,-4-2-1,3-1-1,-2 3 1,0 4-1,-2 5 0,-1 10-1,-1 9 0,-5 8 0,-5 17-1,10 6 0,-7 13 0,-2 9-1,-1 7 1,0 0-1,1 1 1,1-2-1,-1-7 0,4-9 1,-5-18 0,17 6 0,-4-20 1,3-7 1,2-5-1,0-4 2,0-2-2,0 0 1,-5 6 0,-2 6 0,-3 11 0,-8 9-1,11 15 0,-8 11 0,1 13 0,-1 6-1,2 7 1,2 8-1,-1-3 1,2-2-1,0-7 1,0-4-1,0-8 0,-1-8-1,4-5-1,-11-23-2,20 23-10,-20-23-25,15-13 0,-9-6-1,6 1 2</inkml:trace>
  <inkml:trace contextRef="#ctx0" brushRef="#br0" timeOffset="14320">1831 652 55,'15'13'40,"-12"-2"-1,6 11 1,-10-9-15,9 15-18,-8-2-4,4 2 0,-3-1-2,0-1 0,0-6-2,-1-7-1,3 0-2,-3-13-8,0 0-28,-14-23 1,14 5-1,-9-10 1</inkml:trace>
  <inkml:trace contextRef="#ctx0" brushRef="#br0" timeOffset="14523">1858 471 77,'4'-16'38,"-4"1"-1,0 15-3,0 0-36,0 0-33,3 13-2,-3-13-1,19 22 0</inkml:trace>
  <inkml:trace contextRef="#ctx0" brushRef="#br0" timeOffset="14710">2168 878 69,'0'0'39,"4"11"0,-4-11 1,0 0-25,6-13-7,-3 4-3,-2-10-1,5-3-1,-4-5 0,5-1 0,-1-3-1,2-1-1,0 2 0,0 4-1,-3 8 0,1 6 0,-6 12-1,14 0 0,-7 11 0,-1 10 1,2 6-2,2 4 1,1 1 0,2 0 0,0-3 0,0-8 0,0-3 1,0-10 1,0-8-1,-2-10 1,-1-7 0,0-3 0,-4-9 0,0-3 0,-1-3-1,-2-1-2,3 6-2,-7-10-14,7 16-24,-1-5 2,11 10-3,0-3 1</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1:05.8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59 41 68,'-8'14'38,"-1"6"-3,-4 0 1,9 0-33,-7-1-3,2-3 0,4-6 1,5-10 1,14-7 0,1-9 0,0-7 1,3 0 1,-2-4-1,1 4 0,-9 0 0,-3 9-1,-5 14-1,-14-7 1,2 10-1,-1 2 0,2 3-1,1-4-1,10-4 0,-9 6-3,9-6-3,0 0-9,17-4-24,-17 4 2,20 10-1,-12 0 1</inkml:trace>
  <inkml:trace contextRef="#ctx0" brushRef="#br0" timeOffset="328">162 461 57,'0'0'38,"15"-1"1,-10-10-1,-5 11-17,10-23-16,-4 10-2,-4 0-1,-1 2-1,-1 11 1,-5-12-1,5 12 0,-13 1 0,13-1-1,-13 8 0,13-8 0,-10 4 0,10-4 0,0 0 0,0 0 1,1-10-1,-1 10 1,0 0 0,0 0 0,-14 5 0,3 3 0,0 2 0,1-2-2,1 1 1,9-9 0,-13 9-1,13-9 0,5-15-1,7 3-1,-2-7-2,10 6-4,-10-17-17,12 10-12,-4-3-1,7 5 0,-7-1 2</inkml:trace>
  <inkml:trace contextRef="#ctx0" brushRef="#br0" timeOffset="702">456 207 82,'31'3'41,"13"6"0,-1-7 0,16 5-33,-2-3-3,9-1-2,-2-2-1,1 2 0,-4-4-1,-6 2-1,-8-2 1,-7 2-2,-6-1-1,-11-7-7,5 8-32,-17-7-1,-1 6 0,-10 0-1</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1:35.9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251 231 42,'9'-5'38,"1"4"1,-10 1-1,0 0-12,-4 9-20,-4 9-3,-7 5-1,1 15 0,-6 11-2,-1 15 0,-1 14 0,-1 14-1,2 8 1,4 3-1,3 2 0,6-2 1,6-7-1,4-11-1,9-7-3,1-24-6,13-6-27,1-16 0,5-13-1,-3-19 1</inkml:trace>
  <inkml:trace contextRef="#ctx0" brushRef="#br0" timeOffset="280">-1 905 74,'-9'6'41,"19"6"-2,4-7 1,13 5-35,3 3-3,8 8 0,1 9-2,3 7-1,-2 7 0,-3 4 0,1 4 0,-3 2-1,-1-2 2,-5-8-2,-2-9 2,-5-5 0,-4-11 0,-5-9-1,-13-10 1,6-9 1,-13-10-1,-6-8 1,-4-8 0,-2-8 0,0-9-1,4-1 2,7 1-2,8 4 1,8 2-1,11 3-1,11 11-3,1-4-11,13 21-25,-2-1 2,4 10-3,-5-1 2</inkml:trace>
  <inkml:trace contextRef="#ctx0" brushRef="#br0" timeOffset="686">769 1258 57,'13'13'38,"4"-12"-2,5-8 1,-5-14-30,12-2-4,-2-9-1,-1-4-1,-3-1-1,-5 4 1,-9-2 1,-7 7-1,-12 4 2,-6 11-1,-9 9 0,-3 13 0,-4 12-1,1 8 0,0 10-1,8 6 1,5 6-1,8 3-1,6-4 0,7-4-2,8-3-2,0-20-16,14 0-17,-4-11 0,9-10-2,-5-14 3</inkml:trace>
  <inkml:trace contextRef="#ctx0" brushRef="#br0" timeOffset="998">1076 1159 61,'14'9'38,"10"1"0,0-8 0,9 2-28,-5-12-6,5-1-2,-3-10-1,1-3 0,-5-4 0,-5-1 0,-10 0 0,-3 1-1,-11 3 1,-4 6 0,-9 7 0,-6 9-1,-6 10 0,-2 7 1,-1 9-2,-1 7 2,3 8-1,5 5 0,6 1 0,7 0-1,9-3 2,7-5-2,7-6 1,7-7-2,6-6 0,-1-15-5,14 1-32,-11-13 1,4-3-2,-5-8 2</inkml:trace>
  <inkml:trace contextRef="#ctx0" brushRef="#br0" timeOffset="1341">1478 1277 71,'5'9'41,"-5"-9"-1,0 0 2,-5-14-33,10 5-4,-2-7-1,2 0-2,0-8 0,2-2-1,-1 2 1,0 2-2,1 6 0,0 6 0,2 12-1,-1 7 0,4 14 0,-1 6-1,4 4 0,0 2 1,5-3-1,0-2 0,1-7 2,2-9-1,0-9 0,0-10 1,-1-6 0,2-6 1,-4-2-1,-3-5 1,-2-1-1,-4 3 2,-2 5-2,-9 17 1,0 0-1,0 0 1,4 26 0,-6 1-2,0 7 1,1 2-2,3 2 0,-2-7-3,11 5-7,-8-20-29,12-5 0,-5-14 1,9-6 0</inkml:trace>
  <inkml:trace contextRef="#ctx0" brushRef="#br0" timeOffset="1762">2096 1234 71,'14'12'41,"-9"1"-2,3 11-1,-9-4-30,4 4-6,-2-2-1,-2-3-5,6 2-1,-5-21-22,1 11-12,-1-11 0,9-10-1</inkml:trace>
  <inkml:trace contextRef="#ctx0" brushRef="#br0" timeOffset="1950">2178 976 76,'0'-29'40,"-6"0"0,6 14 0,-5 1-36,5 4-4,0 10-3,0 0-7,16 5-29,-9 6 0,8 12-2,-3 1 2</inkml:trace>
  <inkml:trace contextRef="#ctx0" brushRef="#br0" timeOffset="2121">2372 1340 65,'0'0'40,"0"0"1,-4-17 1,4 3-28,-5-15-9,3 0-1,-3-3-2,1 2 0,2 6-1,1 6-1,1 18 0,10-3-2,-1 18 0,3 8 1,5 7-2,0-1 0,5 2 2,0-3-1,0-6 1,-1-8 2,-2-11 0,0-9-1,-5-9 2,1-6 0,-5-9-2,-1-7 2,-3-7-3,-4-6-3,3 5-4,-12-5-33,14 2 1,-3-2-1,11 8 1</inkml:trace>
  <inkml:trace contextRef="#ctx0" brushRef="#br0" timeOffset="2683">3233 0 80,'-12'26'40,"-3"24"0,-9 14 0,0 23-36,-7 17-3,-2 20-1,1 11 0,5 4 0,8-2 0,9-8 0,12-14 1,12-14-2,11-18-1,5-30-11,14-5-27,5-21 0,12-15-2,1-16 2</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1:43.1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228 3 85,'15'-13'41,"-15"13"-1,9 4 1,-12 16-38,-4 17-2,-2 15-1,-4 11-1,0 14-1,-6 7 0,-1 6-1,-2-2 1,-2-3 0,-1-7 0,1-10 0,2-11 1,3-12 0,4-11 1,4-13-1,5-11 0,6-10 2,16 2-1,5-9 2,9 4-1,9 1 0,10 1 1,6 3-1,6 2 0,1 1-3,-3-13-14,4 4-23,-5-10 0,1-6-1,-6-8 1</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1:39.2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2461 5 65,'0'0'44,"0"0"-1,-38-45 1,38 45-23,0 0-15,0 0-1,0 0-3,17 82 0,-6-12-1,0 22-1,-1 21 0,-7 22 1,-1 13-1,-16 2 1,-9-2 0,-2-10 0,-4-12-1,0-17 1,-7-22-5,12-6-9,8-29-29,16-52-3,-34 52 2,34-52-2</inkml:trace>
  <inkml:trace contextRef="#ctx0" brushRef="#br0" timeOffset="2652">87 1370 45,'0'0'36,"-10"1"-1,10-1-8,0 0-10,0 0-4,0 0-5,0 0-1,0 0-3,0 0 0,4 13-1,2 0-1,0 8 1,2 7-2,-2 8 0,-1 9 0,-4 8-2,-4 3 0,-3 3-3,-13-12-10,3 7-27,-9-14 0,4-11-1,-2-16 1</inkml:trace>
  <inkml:trace contextRef="#ctx0" brushRef="#br0" timeOffset="4633">405 391 61,'7'-12'39,"-7"12"-1,13 18 0,-9 3-24,2 23-13,-3 16 0,2 11-2,-1 13 0,-3 5 0,3 1-1,-6-10-1,5 0-7,-12-14-28,6-18 1,-1-16-1,-1-19 1</inkml:trace>
  <inkml:trace contextRef="#ctx0" brushRef="#br0" timeOffset="4836">128 486 82,'-3'-27'41,"21"12"0,12-2 0,23 5-35,6-2-3,9 1-1,10 1-3,-1-5-3,5 11-5,-18-10-26,1 10-5,-14 0 0,-10 8-1</inkml:trace>
  <inkml:trace contextRef="#ctx0" brushRef="#br0" timeOffset="5070">594 1028 59,'16'-8'41,"-1"-13"-1,0-18 1,3 4-21,-3-26-15,3-1-1,-2-8-1,-1 6 0,-2 3-1,1 9 1,-8 8-2,2 14 1,-5 19-3,-3 11 1,11 30 0,-8 4-2,6 8 1,-5 0-2,8 3 3,-2-6-2,10-11 2,-3-12-1,6-14 1,3-11 0,-1-10 1,4-10 0,-4-8-1,3-6 2,-9-7-1,2 4 1,-7 2-1,-4 7 0,-1 7 0,-6 16 0,-3 14 0,6 28-1,-9 12 0,2 13 0,-4 12 0,4 7-1,-4 6 0,0-6 0,4-7-1,-5-9-1,12-3-3,-15-27-9,17 2-27,-11-18 1,3-10-1,9-1 1</inkml:trace>
  <inkml:trace contextRef="#ctx0" brushRef="#br0" timeOffset="5554">1237 986 75,'7'29'40,"2"5"0,-5-7 0,6 4-34,-6-6-8,-7-8-5,14 10-20,-13-15-13,2-12 1,0 0-3</inkml:trace>
  <inkml:trace contextRef="#ctx0" brushRef="#br0" timeOffset="5756">1304 577 64,'0'0'41,"0"0"-3,0 0-1,9-2-31,-9 2-45,-2 13 1,4-4-3,6 5 2</inkml:trace>
  <inkml:trace contextRef="#ctx0" brushRef="#br0" timeOffset="5944">1510 1192 69,'15'-12'43,"-7"-11"-2,4-5 2,-7-23-21,1 8-17,0-2-2,0 4-1,-4 6 0,3 5-2,-3 10 1,-2 20-1,11 3 0,-4 18-1,6 8 1,-1 5-1,10 2 0,0 2 1,2-3-1,-1-8 1,0-8 0,2-9 0,-7-9 1,1-8-1,-5-5 1,-3-6-1,2-7 0,-3-2-3,2 5-4,-5-9-35,4 7-2,-5-2 1,1 4-2</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1:11:55.965"/>
    </inkml:context>
    <inkml:brush xml:id="br0">
      <inkml:brushProperty name="width" value="0.05292" units="cm"/>
      <inkml:brushProperty name="height" value="0.05292" units="cm"/>
    </inkml:brush>
  </inkml:definitions>
  <inkml:trace contextRef="#ctx0" brushRef="#br0">19372 6003,'-49'-50,"24"1,-25 24,1-25,-26 50,26-25,-26 50,1 25,0-1,-26 51,26 24,-25 24,24 51,-24-1,49 1,26 24,-1 0,25-24,25-1,24-24,26-25,24-50,25-25,0-24,25-50,0-50,-1-24,1-25,-25-26,0-23,0-26,-49-24,-1-1,-49 1,-25-1,0 26,-50-1,-49 50,25 0,-25 50,-26 24,1 50,25 0,0 25,25 0,-1-1,50 1,25-25,25 0</inkml:trace>
  <inkml:trace contextRef="#ctx0" brushRef="#br0" timeOffset="211.0121">20166 6028,'0'74,"0"50,0 25,-25 0,1 24,24 1,-25 24,25-49,25 0,-25-25,49-50,-24 1,25-50,-1-25,1-25,-25-25</inkml:trace>
  <inkml:trace contextRef="#ctx0" brushRef="#br0" timeOffset="689.0394">20762 7293,'0'-25,"0"-50,0 1,0 0,-25-50,0-1,0 26,0-25,0 25,1 0,-1 49,25 1,0 49,0 0,25 49,24 1,-24 24,50 1,-26 24,26-25,-1 1,0-26,-24 1,24-50,-24 0,-25 0,0-50,-25 1,0-1,-25-24,-25-26,1 26,-1-25,0 24,1 1,-1 0,1 24,24 0,25 26,0-26,0 0</inkml:trace>
  <inkml:trace contextRef="#ctx0" brushRef="#br0" timeOffset="988.0565">21158 5482,'50'-25,"0"0,-26 0,26 1,0-1,-1 25,1 0,-25 0,24 49,-24-24,0 25,-25 24,0-24,0 24,-25 1,25-1,0-24,0-25,0 24,0-24,50-25,-26 0,1 0,0-25,25 0,-1 1,1-26,0 0,-26-24</inkml:trace>
  <inkml:trace contextRef="#ctx0" brushRef="#br0" timeOffset="1186.0678">22126 4911,'25'25,"-1"0,1 25,50 24,-26 50,26 0,-26 25,1 0,-1 24,-24 1,0 0,0-26,-25 1,-25-50,-25 1,-49-26</inkml:trace>
  <inkml:trace contextRef="#ctx0" brushRef="#br0" timeOffset="1814.1038">8781 11187,'0'-50,"0"-49,-25 0,25-25,-25-25,50 25,-25 0,25 0,-25 0,25 50,24-1,1 50,-1 25,1 0,25 50,-26 0,26-1,-26-24,1 0,24-25,-24-25,-1-25,-24-49,25 25,-25-50,24 24,-24-24,-25 25,50 50,-26-1,1 25,0 50,25 25,24-1,-24 50,24 1,1-1,-26 0,1-25,24 1,-49-1,25-49,-26-25,1-25</inkml:trace>
  <inkml:trace contextRef="#ctx0" brushRef="#br0" timeOffset="1966.1125">10170 9054,'0'-25,"0"25,0 0,0 25,0 0,0 24,0-24,0-25,0 0</inkml:trace>
  <inkml:trace contextRef="#ctx0" brushRef="#br0" timeOffset="2415.1381">10468 9327,'0'24,"24"26,-24 0,25-1,0 26,0-1,0-24,-1 49,1-50,0 1,-25-25</inkml:trace>
  <inkml:trace contextRef="#ctx0" brushRef="#br0" timeOffset="2753.1575">11038 9550,'0'-50,"-25"-24,25-1,-49 1,49 0,-25 24,0 0,50 26,-25 24,25 49,24-24,1 25,-1-1,1 1,25-25,-26-1,1-24,-25-24,-1-26,1-24,0-26,-50 1,0-25,1 0,-26 0,0 0,26 25,-1 0,-25 24</inkml:trace>
  <inkml:trace contextRef="#ctx0" brushRef="#br0" timeOffset="3079.1761">12353 7913,'0'24,"-25"1,-25 0,1 50,-1-26,-24 26,24 24,0 0,50 0,0-24,50 24,0-25,24 1,25-1,1-24,-1 24,0-49,-49 25,-1-1,-49 1,-25-1,-24 1,-26-25,1 0</inkml:trace>
  <inkml:trace contextRef="#ctx0" brushRef="#br0" timeOffset="3549.203">13047 8880,'50'50,"24"-1,-24-49,-25 0,0-25,-25-24,0-1,-50 1,0-51,25 51,-49-50,0 49,49-24,-25 24,1 0,49 50,0 0,24 25,26 25,0-1,49 26,-25-1,1-24,24-1,-25 1,-24-25,0 0,-26-50,-24 0,-24-25,-1 1,-25-26,1 1,-1-25,0 24,26 1,-1 0,25 24,25 0,24 1,-24-1,25-24,-1-1,26 1</inkml:trace>
  <inkml:trace contextRef="#ctx0" brushRef="#br0" timeOffset="3878.2218">13891 6524,'24'74,"1"25,25 25,-1 25,1 25,24-1,1 26,-1-26,1 1,-1-25,-24-25,-1-50,-24-24,-25-25,-49-25,-26-25,-24-25,0 1,-1-1,1 1,0-26,49 25,50 1,25-26,50-24,49 25,24-25,51-1,-25-24,49 0</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4:01.8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 1187 70,'-2'16'38,"-6"-7"-2,4 1 1,-8-8-32,12-2-1,0 0-2,-8-16 1,11-6-1,5-7 0,2-12 0,7-6 0,-2-9 0,6-4-2,0-1 2,2 2-2,-1 6 1,-2 10 0,-4 8-1,-1 12 1,-1 16-1,-1 12 0,-2 13 0,0 14 0,-2 6 0,0 6-2,2-1 2,0-3-1,2-7 1,0-10 0,3-10-1,0-16 2,3-11-1,0-10 0,0-7 1,-1-3-1,-3-3 1,-1 2-1,-4 5 1,0 5-1,-3 10 0,3 12 1,0 12-1,1 12 1,3 13-1,1 7 0,4 7 0,-1 7 1,2 1-1,-1-3 0,-2-5-1,-1-10-1,0-4-2,-6-14-2,8 1-8,-18-21-26,18-5 2,-13-15-1,3-4 1</inkml:trace>
  <inkml:trace contextRef="#ctx0" brushRef="#br0" timeOffset="484">708 916 68,'0'0'37,"0"0"-1,20 17 2,-20-17-29,35 13-4,-8-14-1,8-2-1,1-11 0,4-3-1,-3-8 0,-1-2 0,-5-2-1,-6-2 0,-9 1 0,-7 0 1,-8 4-2,-9 5 2,-8 3-2,-4 11 1,-6 6-1,-3 10 0,-2 12 0,3 7-1,5 9 0,6 6 0,7 4 1,6-3-1,7-3 0,7-4 1,3-7 0,4-7-2,4-4-2,-6-18-6,13 1-28,-11-6-1,4 4 0,-7-9 1</inkml:trace>
  <inkml:trace contextRef="#ctx0" brushRef="#br0" timeOffset="843">1096 1077 62,'11'12'39,"-11"-12"-1,15-8 3,-14-14-23,15 6-9,-8-12-3,7-2-1,-1-9-1,3 2-2,-3 0 0,0 4-1,-3 5 0,1 8-1,-1 11 0,0 11-1,2 11 1,-2 8 0,3 3-1,-2 4 1,3-2-1,0-2 1,-1-7 0,1-9 0,0-8 0,2-11 0,-3-7 1,1-6-1,-1-3 0,-3-1 1,-2 3-1,0 4 1,-4 7-1,-5 14 1,13 8-1,-4 11 1,-1 9-1,0 2-1,5 6-1,-2 0-1,6-1-2,-7-13-2,12 4-8,-22-26-26,30 0 1,-12-21 0,6-8 2</inkml:trace>
  <inkml:trace contextRef="#ctx0" brushRef="#br0" timeOffset="1248">1800 397 80,'6'-70'40,"-8"7"-1,4 17 0,-9 6-25,12 28-9,-5 12-2,13 39-1,-5 13-1,0 15 0,0 13-1,-1 8 0,-1 4 0,-2-3 0,-2-12 1,-1-12-1,-2-18 1,2-15-1,3-22 2,-4-10-1,16-20 0,-4-9-1,1-5 1,4-1 1,3 0-2,4 4 1,2 12-1,3 13 0,-1 11-1,-1 13 1,-3 16-1,-3 8 0,-5 9 0,-8 1 0,-7 0 0,-6-4 1,-4-5-1,-8-8 1,-4-13 0,-4-12-1,-3-11 0,-2-9 0,2-5-1,0-4-1,4 1 0,1-1-1,11 4 1,3 2-1,9 13 1,10-11 1,4 8 1,7 0 1,5-3 1,6-1 2,4-7 0,5-1 1,1-8 0,4-1 0,-4-6-1,1-1-1,-3-3 1,-4-1-1,-7 1-1,-6 2 1,-7 0 0,-8 4 0,-7 4-1,-5 6 1,-6 7-2,-4 8 1,-4 10-1,-1 9-1,3 10 1,0 8-2,6 7 1,1 8 0,8-1 0,6 0 0,5-2 0,5-10 1,4-4-1,6-9 1,3-8 0,4-13 0,0-11 1,2-7-1,-1-7 1,1-5-1,-4-2 1,-4-2-1,-3 4 0,-6 4 0,-2 11 0,-4 7 0,-1 10-1,-4 6 1,0 8-1,-2 4 1,1-1 0,-1 2 0,-1-8 1,-1-4-1,-2-11 0,0 0 1,-4-23 0,0 0-1,-1-5 1,1-3 0,2-4-1,2 2 1,6 2-1,4 6 1,6 0-1,6 7 0,7 2-2,3 0-1,7 10-8,-11-11-28,14 6-2,-9-8 0,5 4 0</inkml:trace>
  <inkml:trace contextRef="#ctx0" brushRef="#br0" timeOffset="2496">3345-16 93,'5'-12'40,"-5"12"1,0 0-3,-11 13-32,-3 8-4,-2 19-1,-5 21 0,0 22-2,-3 22 2,-1 21-2,0 13 1,8 9 0,4-2 1,4-6 0,6-17-1,6-16-1,7-19 0,4-21-2,12-11-11,0-31-26,8-13 0,1-26-2,7-13 3</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4:04.7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206 109 82,'0'0'39,"7"-17"0,-7 17 0,0-12-31,0 12-3,-9-8-1,-3 9-1,-4-2 0,-1 3-1,-3 0-1,0 0 1,0 0-1,4 0 0,5 0-1,11-2 1,-13 4-1,13-4-1,-2 18 1,4 4 0,-3 15-1,-1 7 1,-3 15-1,-2 9 0,-3 11 0,0 4 1,1-5-1,-1-6 0,6-9 0,6-7 1,8-14-1,7-11 1,7-12 0,8-7 0,4-7 0,2-4 0,1-3-1,-2-3 1,-5 1-1,-4-3-1,-4 4-1,-9-5-4,5 13-18,-20-5-15,18-13 1,-15 1-1,4 0 1</inkml:trace>
  <inkml:trace contextRef="#ctx0" brushRef="#br0" timeOffset="499">556 521 87,'-1'38'36,"-3"1"0,-1 8-5,0-12-30,2-1 1,-1-8 0,2-6 1,2-20 0,0 0 1,-5-23 0,6-6-1,-1-15 1,1-8 1,-2-14-2,3-8 0,-1-4-1,5 3 0,2 3-1,4 7 0,2 11-1,5 13 0,4 19-1,2 19-1,1 15 1,-2 15 0,-7 12-1,-3 4 1,-8 6 0,-6 0 1,-6-5 0,-9-4-1,-1-8 1,-4-11-1,1-8 0,-1-9 0,6-4-3,-2-8-3,16 8-15,-9-12-18,9 12 1,0 0-1,9-1 1</inkml:trace>
  <inkml:trace contextRef="#ctx0" brushRef="#br0" timeOffset="889">881 643 78,'22'26'38,"-9"0"0,0 3 0,-16 0-32,4 8-2,-6 1-3,-4 4 1,-2-2-3,-4-5-1,6 3-7,-10-19-21,14-2-7,5-17-1,-3-9-1</inkml:trace>
  <inkml:trace contextRef="#ctx0" brushRef="#br0" timeOffset="1123">1075 30 71,'4'-12'40,"-4"12"-1,0 0 0,10 9-23,-10 6-12,4 14-1,-2 12-1,1 7-1,-1 11 0,2 6-2,-1 1 1,0-1-1,-1-5-1,-2-10-2,6-2-6,-13-16-30,9-10 1,-2-22 0,0 12 0</inkml:trace>
  <inkml:trace contextRef="#ctx0" brushRef="#br0" timeOffset="1357">1273 197 86,'23'-17'39,"-9"6"0,2 12 1,-16-1-33,1 19-4,-10 3-1,-5 5 0,-3 3-1,-2 2-1,-1 1 1,4 1 0,5-3-1,8-6 0,8-5 1,9-4-2,6-8 2,6-1-2,2-5 0,2-5 0,0-1-3,-4-8-3,11 4-31,-14-6-2,3 4 0,-7-10 0</inkml:trace>
  <inkml:trace contextRef="#ctx0" brushRef="#br0" timeOffset="1716">1583 61 91,'0'0'39,"-3"-17"1,3 17-1,13-19-33,3 9-3,0 0 0,5 5-1,2 6-1,1 9 0,0 10-1,0 11 0,-1 8-1,-3 9 1,0 6-1,-2 4 0,-3 0 0,-3-1-1,1 0 0,-5-4 1,0-6 0,-3-5-1,-2-5 2,-5-4-1,-1-4 1,-4-5 1,-7-5 1,-5-4 0,-6-4 0,-3-1 0,-5-7 0,0-2 0,-2-4-2,2-2 0,5-3-2,4-6-2,13 8-10,0-14-27,15 8 1,3-9-1,13 5 0</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4:07.7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83,'14'6'41,"-2"1"-1,4 9 1,-12 1-35,9 8-3,-2 4-2,-3 6 0,-4 4-2,-5 0-2,1 10-13,-8-14-25,4-3 1,-3-15 0,6-7-1</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4:08.0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276 560 85,'9'-38'40,"3"7"0,-10-3 0,10 10-33,-12 0-3,-1 9-1,-7 5 0,-6 10-2,-7 13 1,-6 10-1,-6 15 0,-5 11 0,-1 13-2,0 7 1,4 7-1,8 3 0,8-1 1,10-5-2,11-9 2,13-9-2,10-12 1,9-12 0,9-11 0,5-9-1,5-14-1,-3-9-2,7-2-5,-19-14-30,6 3 0,-12-5 0,-4 5 0</inkml:trace>
  <inkml:trace contextRef="#ctx0" brushRef="#br0" timeOffset="297">433 908 77,'-11'-4'39,"-1"-4"-1,12 8-2,2-12-29,13 4-4,7 2 0,6 3-1,3 2 0,2 6 0,-2 8 0,-4 7 1,-8 7-1,-9 10 0,-11-1 0,-6 3-1,-8 0-1,-2-5-2,1-3-4,-4-19-9,13 2-27,7-14 1,0-13 0,9-9 0</inkml:trace>
  <inkml:trace contextRef="#ctx0" brushRef="#br0" timeOffset="1014">692 947 74,'10'26'38,"-4"0"-1,2 1 1,-10-5-35,7-1 0,-4-7 0,2-2 0,-3-12 1,0 0 0,0 0-1,-8-20 1,0-1-1,3-4-1,0-5-1,2-7-1,3-3 1,3 1 0,6 1-1,3 3 0,5 6-3,3 1-1,8 15-7,-13 0-29,12 13 1,-7 1-3,2 10 2</inkml:trace>
  <inkml:trace contextRef="#ctx0" brushRef="#br0" timeOffset="1311">868 1066 77,'0'0'41,"0"0"-2,4-12 1,10-9-33,-6-9-4,4-1-1,1-4 1,1 1-1,2 3-1,0 6 0,2 8 0,2 9-1,2 11 0,1 6-1,0 8 0,1 4 0,0 4-1,0 0 1,-4-1 0,-2-3 1,-6-5 0,-5-3 0,-8-4 1,1-9-1,-19 7 1,-2-10-1,-3-1 0,-4-1-1,-1 1 0,-1-3-2,7 6-4,-6-8-23,18 9-10,2-1 1,9 1-2</inkml:trace>
  <inkml:trace contextRef="#ctx0" brushRef="#br0" timeOffset="1701">1311 1466 83,'-12'9'39,"2"-9"0,-7-19-1,5-8-33,-2-19-2,4-12 0,3-13-1,7 0 1,4-1-1,8 5 0,4 5-1,3 11-1,6 17 1,-1 15-2,2 18 1,-2 15-1,-6 8 1,-4 10 0,-7 4 0,-6 4-1,-5-1 0,-4-4 0,-4-5-1,-3-12-1,2-5-2,-2-20-2,9-5-1,-4-19 1,12-5 0,-4-17 3,10-9 2,2-7 4,3-10 1,9 6 3,-5 0 0,8 14 2,-8 4-1,6 21-1,-6 19-2,2 21-2,-8 22-1,-2 17 0,-5 13 0,-4 12-2,-2 4 1,0 0-1,-1-8 1,-1-12-1,3-14 1,6-18 0,5-16 0,6-15 2,3-9-1,1-6 0,0-2 1,2 4-1,-1 4 0,-2 10 0,-3 9-1,-4 8-2,2 8-2,-5-1-2,11 13-12,-10-14-23,11 3 0,-4-12 0,9-3 1</inkml:trace>
  <inkml:trace contextRef="#ctx0" brushRef="#br0" timeOffset="2325">2056 110 94,'-23'-39'41,"5"14"2,-3 4-4,16 6-34,-3 5-2,8 10-1,10 12-1,8 15-1,9 17 1,6 17-1,2 20 0,1 18 1,-5 16-1,-7 7-1,-8 7 1,-11-1 0,-10-7 0,-7-12 0,-7-13-1,-5-18-1,3-15-1,-4-19-2,7-9-6,-11-19-30,17-8 0,-3-12-1,15 4 2</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1:14:10.7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-4 115 92,'8'13'41,"-8"-13"-1,5 11 1,-5-11-39,0 0-4,11-10-36,-7-10-3,3-22 0,0-25-2,-7 67 43</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57:43.3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6940 583 16,'0'0'15,"-2"14"-2,7-1-1,3 6-3,1 4-3,3 6 0,2 4-1,2 3 0,-1-2-2,0-2 1,-4-4 0,-1-4 0,-7-9 1,-2-4-1,-1-11 1,-16-12-1,3-7 0,0-6-2,-3-9 0,2-6-2,1-6 1,6 0 0,5 0 0,7 4 0,4 4 0,7 4 0,3 5-1,5 8 1,4 5-2,-1 4-1,3 6-4,-3-1-6,1 5-9,0 5-10,-7-3 1,6 6 0</inkml:trace>
  <inkml:trace contextRef="#ctx0" brushRef="#br0" timeOffset="397">7361 596 16,'-1'15'26,"10"1"-2,-1-4-4,5-7-8,3-1-5,1-8 0,3-5-2,-2-5 0,0 0-1,-4-8 0,-3 2-2,-8 1 0,-5 1-1,-6 5 0,-6 5-1,-5 7 0,-1 7 0,0 9 0,-3 8 0,4 5-1,2 7 1,3 2 0,5 3 0,3 2 0,5-5 0,3-5 0,5-8 0,7-8 2,4-10 1,5-12 0,5-7 1,2-13 0,3-2 0,-1-9 0,1-1-1,-4-4 0,-2 4-1,-5 4 1,-2 6-2,-7 7 0,-1 8 0,-12 13 0,14-2-1,-11 15 1,0 8-1,-2 3 1,2 4 0,-2 0-1,2-1 0,-1-2 0,2-3 1,0-8-1,2-4 1,-6-10-1,17 0 1,-6-10 0,0-3 0,2-6 0,-1-4 0,1-3 0,-2-1-1,0 3 0,-2 3 0,-3 6 0,-2 2 0,-4 13-1,11-5 1,-4 15-1,-1 3 1,-2 3 0,3 0-1,0 4 2,2-2-2,-3 0 1,-1-4 1,0-4-1,-5-10 0,10 12 0,-10-12 0,13-3 0,-13 3-1,16-21 1,-4 4 0,0-3-1,3-4 1,-1 2 0,-1 0 0,-1 3-1,-3 4 2,-1 6-1,-8 9 0,10 2 0,-8 10-1,0 2 2,0 4-2,1 2 2,3-1-2,2 0 1,3-3 0,1-3 0,2-6 0,1-4 0,2-2 0,-3-3 0,0-1 0,-4-1 0,-10 4 0,13 0 0,-13 0 0,9 16 0,-6-2 0,2 4-1,3 3 1,3 1 0,4-1 0,1-3 0,2-6 0,2-5 0,-2-7 0,-1-6 0,-4-7 0,-4-6 1,-4-4-1,-5-3 0,-6-3 1,-2-2-1,-3 2 1,-2-1-1,2 4 0,0 4 0,3 2 0,3 5 0,5 6 0,0 9 0,14-3 0,-2 10 0,3 4 0,1 6 0,1 6 0,0 2 1,1 3-2,-3 1 1,1-1 0,-3-1 0,0-5 0,-3-6-1,0-5 2,0-7-1,-1-6 0,0-6 0,-4-2 1,3-4-1,-1-1 1,1-1-1,2-2 0,3 2 0,1-2 0,4 1 0,3-2 0,1-1 0,1 0 0,-2-3 0,-3 1 1,-4 0 0,-6 1 0,-8 4-1,-4 3 0,-7 8 0,-3 6 0,-3 8 0,0 9 0,2 10 0,3 8-1,3 3 1,5 5 0,4 2 0,4-3-1,4 0 0,3-9-3,5-1-6,-3-15-10,9-4-13,0-8-4,0-8 0,3-4 2</inkml:trace>
  <inkml:trace contextRef="#ctx0" brushRef="#br0" timeOffset="1886">8969 823 33,'0'0'33,"10"6"-2,0-9-7,-4-13-6,7 1-3,-4-14-5,5-4-1,-3-12-4,5-4-1,-4-12-1,2-5-1,-2-7-1,-1 4 0,2 2-1,-2 8 0,-1 7 1,0 13-2,0 15 1,1 16 0,0 16 0,1 13 0,1 15-1,2 11 2,2 9-2,4 11 2,2 2-1,4 1 0,1 0 0,2-5 1,-3-7-1,-3-8 0,-3-11 1,-3-7 0,-5-11 0,-7-7 1,-6-14-1,-13-2 0,-5-10 0,-4-6 0,-5-3 0,-3-4-1,-2 0-1,-1-1 0,7 5-2,1 0-4,12 6-6,-2-4-13,14 3-11,6 3-2,6-3 3,8 3-1</inkml:trace>
  <inkml:trace contextRef="#ctx0" brushRef="#br0" timeOffset="2901">9648 156 21,'0'0'30,"0"-9"0,0 9-8,4 25-4,-3 0-8,4 14-1,-3 3-1,5 14 0,-4 2-1,4 6-2,-4-1 0,3-2-3,-3-8-1,1-7 0,0-8-2,-2-9 0,3-8-3,-5-21-7,0 0-10,0 0-13,6-23-3,-3-8 1</inkml:trace>
  <inkml:trace contextRef="#ctx0" brushRef="#br0" timeOffset="3162">9822 106 36,'11'15'32,"2"18"0,1 13-9,-7 3-9,7 13-2,-8 1-4,4 6-1,-6-8-1,1-1-3,-3-11-3,-1-11-2,1-4-9,-5-13-11,2-11-14,1-10 0,0 0 0</inkml:trace>
  <inkml:trace contextRef="#ctx0" brushRef="#br0" timeOffset="3406">10230 0 35,'0'0'33,"0"0"1,-15 19-8,-1 17-8,-8 14-8,1 17-4,-6 14-1,5 15 1,-1 5-1,9 5-1,3-3-1,6-5 0,2-12-2,4-14-2,6-13-3,-2-18-5,12-10-8,-6-21-10,7-16-9,4-10-2,3-13 1</inkml:trace>
  <inkml:trace contextRef="#ctx0" brushRef="#br0" timeOffset="3637">10298 777 38,'0'0'33,"0"0"-5,-8-12-5,8 12-9,-14-31-3,10 4-2,-7-14-3,4-2-2,-2-5 0,4-2-1,2-1 0,5 5-1,3 1 0,6 10 0,8 4 0,6 9-1,3 2 0,9 5 0,0 2-1,4 2 0,0 4-1,-2-3-3,-3 9-6,-10-8-8,-2 4-17,-9 5-3,-15 0 2,0 0-1</inkml:trace>
  <inkml:trace contextRef="#ctx0" brushRef="#br0" timeOffset="3962">10345 483 40,'9'9'35,"12"-3"2,4-4-12,2-8-8,8 2-7,-2-8-3,3 2-4,-4-2-3,-4-2-3,-5 6-5,-11-5-7,0 6-16,-12 7-6,0 0 2,-13 11 0</inkml:trace>
  <inkml:trace contextRef="#ctx0" brushRef="#br0" timeOffset="4155">10348 744 40,'-2'23'36,"8"-8"-1,9 3-9,-1-12-8,12 5-3,-6-11-3,7 3-5,-4-5-3,2-3-3,-2 2-4,-6-9-8,4 3-19,-3-4-7,-2-1-3,3-3 3</inkml:trace>
  <inkml:trace contextRef="#ctx0" brushRef="#br0" timeOffset="4510">10781 775 35,'25'21'32,"-11"-1"0,-1 6-9,-9 8-14,-8-1-5,-2 3-1,-4-3-5,-3-5-10,-1-10-18,9-4-2,5-14 0</inkml:trace>
  <inkml:trace contextRef="#ctx0" brushRef="#br0" timeOffset="4855">10984 423 32,'6'32'29,"-5"3"-4,-1 5-8,1 8-6,-4-1-3,2 2-2,-6-4-3,3-7-3,1-6-6,-4-13-8,7-19-10,-4 9-8,-1-23 1</inkml:trace>
  <inkml:trace contextRef="#ctx0" brushRef="#br0" timeOffset="5021">10958 436 22,'14'-44'32,"1"1"-1,7 5-5,9 8-6,-3 1-6,7 12-5,-6 1-4,-1 12-1,-8 2-1,-6 8-1,-10 8 0,-9 5-1,-7 6 0,-3 4 0,-3 2 0,-1 3-1,2 2 0,2 0 1,5-1-1,7 0 1,7-2 0,6-1 0,4-2 1,3-3 0,2-3 0,1-2 0,-1-8 0,-1-2-2,-3-6-1,-4-5-2,3 0-9,-14-1-20,15-16-5,-2 4-1,-2-2 0</inkml:trace>
  <inkml:trace contextRef="#ctx0" brushRef="#br0" timeOffset="5941">11493 725 41,'0'0'30,"4"11"-1,-6-1-6,5 12-5,-10-2-7,5 11-3,-6 2-3,3 5 0,-5-1-5,0-5-8,1-4-18,5-10-9,4-18-2,0 0 1</inkml:trace>
  <inkml:trace contextRef="#ctx0" brushRef="#br0" timeOffset="6452">11650 299 34,'7'-10'25,"-7"10"-3,7-12-4,-7 12-4,5 9-4,3 8-1,-3 0-3,7 11 0,4 4-1,8 11-1,3 1 0,8 5 0,3-2-2,3 0 0,0-6 0,1-2 1,-6-8-3,-5-7 0,-5-3-4,-9-12-4,-1 1-12,-16-10-15,0 0-1,0 0 0</inkml:trace>
  <inkml:trace contextRef="#ctx0" brushRef="#br0" timeOffset="6758">12021 244 29,'0'-15'32,"0"15"1,-15 21-8,1 0-9,2 12-7,-7 9-3,0 11-2,-4 3 1,2 9-1,-4-4 0,4 2 0,0-7-2,1-6-1,2-9-1,3-9-2,5-5-5,-2-14-5,12 0-7,0-13-13,0-9-4,13-6 0</inkml:trace>
  <inkml:trace contextRef="#ctx0" brushRef="#br0" timeOffset="7077">12140 79 13,'4'-25'32,"9"8"-1,9 7-6,0 3-5,12 16-4,-3 7-5,9 20-1,-10 12-3,0 18 0,-10 14-1,-3 12-1,-12 3-1,-5 3 1,-10-6 0,-3-4-2,-5-16-1,0-9-1,1-17-3,1-15-1,7-10-4,-4-22-9,13 1-17,8-22-6,1-6-1,5-6 1</inkml:trace>
  <inkml:trace contextRef="#ctx0" brushRef="#br0" timeOffset="8483">6413 594 10,'0'0'29,"-10"-2"2,-1 3-5,-6-4-6,2 4-6,-10-8-5,2 6-1,-6-8-2,1 3 1,-7-7-2,-1 3 1,-6-5-3,-3 3-1,-7-1 0,-5 3-1,-9 2 0,-8 2-1,-6 2 0,-6 2 0,-4 3 0,-6 1-1,-1 1 1,-4-1 0,-2-1 0,-1 1 0,-1-1 0,-3 2 0,-4 1 0,-4 2 0,-6 3 0,-2 2-1,-3 4 2,-1 3-1,-4-1 0,-3 3 0,0-2 0,0-1 1,0 0-1,0-4 0,-1-2 0,-2-2 0,4-2 1,2-2-2,-2 1 1,2-3 0,5-2 0,3 1 0,7-5 0,2 1 0,-1-2 1,5 0-1,2-2 0,2 0 0,0 1 0,3-1 0,-1 2 0,0 3 1,4-1-1,4 4 1,4-1 1,5 2-1,6 0 0,4 4 1,8-1-1,8 2 0,5 2 1,6 2-2,6 2 1,5 3-1,2 3 1,5 5-1,3 3 1,6 5-1,2 5 0,5 4 0,5 4 0,5 3 1,5 1-1,2 0 0,5 0 0,0-5 0,1-5 0,0-3-1,-1-7 2,-2-5-2,-2-3 1,0-8 0,-2-1 0,1-13 0,-5 15 0,5-15 0,-8 10 0,8-10-1,-11 5 0,11-5-1,-13 4 0,13-4 0,-17 0 0,7-2-1,0 1 0,-2-1 1,2 2 0,-2-2 0,2 1 1,0 1 0,0-4 1,10 4 1,-13-6-1,13 6 1,-9-15 1,7 3 0,-2-2 0,3-4 0,1-3-1,0-1 1,1 0 0,2 4 0,-1 0-1,0 5 0,0 1-1,-2 12 1,0 0-1,8 14 1,-5 4-1,0 9 0,1 5 0,0 9 0,1 2 0,-1 4 1,0-4-2,0-1 1,0-7 0,1-5 0,-1-7 0,4-10 0,-8-13 0,20 0 0,-4-12 1,3-9-1,3-5 0,3-5 1,2-4 0,1 0-1,-3 2 1,0 4-1,-5 6 0,-5 4 0,-2 4 1,-4 6-2,-9 9 1,0 0-2,12-3-6,-12 3-26,0 0-3,11-9-2,-4-10 0</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57:07.8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55,'30'26'37,"-3"9"-6,-20-2-30,-9-12-18,-1 0-18,-9-12-1</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57:02.0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-4 322 10,'0'0'23,"-9"7"-3,9-7-3,0 0-1,0 0-3,13 14-3,-4-1-3,5 6-1,2 6-1,7 8 1,1 5-1,7 6 0,-1 1 0,4 4-1,-3-5 0,2 3-1,-4-7 0,-2-2-1,-6-7-1,-4-6 0,-4-5-2,-5-4-3,-1-2-7,-7-14-7,0 0-14,-5-14-3,-1-9 1</inkml:trace>
  <inkml:trace contextRef="#ctx0" brushRef="#br0" timeOffset="429">524 345 20,'0'0'21,"1"18"-1,-1 1-4,0 1-1,2 9-2,-2 2-2,3 7-2,-1 0-2,4 5-1,-2-6-3,4-3-2,-1-5-4,-3-7-4,3-5-2,-7-17-4,0 0-8,10 3-11,-15-20 1</inkml:trace>
  <inkml:trace contextRef="#ctx0" brushRef="#br0" timeOffset="679">446 537 25,'15'13'31,"0"-12"-6,8-4-5,6 2-4,0-7-6,6 3-5,-2-2-2,0-3-6,0 5-9,-6 1-16,-5-7-3,5 4 0</inkml:trace>
  <inkml:trace contextRef="#ctx0" brushRef="#br0" timeOffset="1093">953 780 33,'7'-22'32,"3"-6"-3,1-6-7,-2-12-6,5-1-6,-3-5-5,2 3 0,-4 1-1,1 10 0,-6 5-1,1 13-1,-5 20 0,0 0 1,11 20-1,-6 13-1,0 8-1,1 6 1,4 1-1,0 0 0,0-6 0,1-8 1,1-12-1,3-10 0,-1-13 0,3-9 0,-2-9 1,1-10-1,-1-7 0,-2-1 0,-1-3 0,-3 2 0,-1 7 0,-3 7 0,-1 9 0,-4 15 0,10 15 0,-3 8 1,0 10-1,1 5 1,1 4-1,2 0 0,-2 1-1,-2-10-4,2 1-9,-5-14-4,3-2-5,-3-7-9,-4-11-4,11 0 1</inkml:trace>
  <inkml:trace contextRef="#ctx0" brushRef="#br0" timeOffset="1541">1444 709 19,'0'0'27,"26"4"0,-11-7-4,3-8-9,4-1-4,-5-11-1,4 0-1,-9-9 0,4 2-2,-10-3 0,-1 5-3,-6 2 0,-4 5-2,-2 7 0,-7 7-1,1 11 0,-3 9 1,1 7-2,0 9 2,4 6-1,4 4 0,3 0 1,10 0-1,-1-3 1,7-7 1,2-5-2,2-9 0,3-7 0,-1-9-3,-1-3-2,-4-10-5,5-2-3,-7-4-4,5 0-2,-6-2-4,3 9 3,-5 0-1,5 8 5,-4 5 4,0 4 6,0 6 5,-1 2 9,-3 1 4,0-2 4,-1-1 2,-4-10 2,6 11 1,-6-11-2,4-11-1,-4-6-5,6-1-2,-5-8-4,4 0-1,-2-2-2,3 2-2,-4 5 0,1 7-1,-3 14-1,0 0 1,12 23-1,-6 1 0,4 5 0,1 1 0,4-1 0,2-4 0,2-11 1,1-5-1,2-13 0,1-4 0,-1-8 0,-3-4 1,-3 1-1,-1 2 0,-4 1 0,-3 5 0,-8 11 0,14 3 1,-9 9-1,0 9 1,0 1 0,2 3-1,0 1-1,0-3-1,2 0-4,-5-14-6,7 3-4,-11-12-8,13-18-8,-4 5-6,-2-11 3</inkml:trace>
  <inkml:trace contextRef="#ctx0" brushRef="#br0" timeOffset="2315">2197 190 60,'0'0'34,"0"0"-5,11 14-9,-1 8-11,-5 8-7,2 6 0,-1 10 0,4 6 1,-5-2 0,1-3 0,-3-4 0,1-8-1,-2-9 0,4-9 0,-6-17-1,12-4 0,-4-8 1,3-5-1,1-1 0,3 1 0,3 4 0,2 6-1,3 12 0,-4 9 0,0 9 0,-1 6 1,-6 6-1,0 6 1,-8-1 0,-5-2 0,-6-5-1,-2-6 1,-2-7-1,-5-5 0,-3-8-2,-4-11-1,0-4-2,-3-10-7,5 5-3,-4-10-3,12 5-3,-2-6-1,11 7 0,2-3 2,13 6 3,1 2 5,8 0 7,1 2 9,4 2 7,4 3 4,-1-1 3,4 2 0,-1-1 1,4 2-1,-4-6-1,5 4-4,-5-9-5,2 2-2,-6-8-1,1 1 1,-9-1-1,-1 0 0,-8-4-2,-3 1 0,-8 0-1,-2 6-1,-4 0 0,-3 7-1,-1 2 1,0 9-1,1 6-1,3 8 1,3 9 0,3 4-1,5 5 1,2 3 0,3 1 0,3-2 0,0-2 0,1-3 0,0-6 0,0-2 0,-3-6 0,1-2 1,1-3-1,-2-4 0,2-1 0,-3-1 0,1-2 0,0-1 1,-10-2-1,14-3 0,-14 3 0,7-17 0,-7 0 0,-1-5 0,-1-5 0,0-4 0,2-3 0,1 1-1,3 0 1,4 4 0,4 6 0,2 5 0,4 5-1,1 3 0,0 7-3,-2-4-6,8 10-11,-9-4-15,0-4-3,3-2 2,-3-4 0</inkml:trace>
  <inkml:trace contextRef="#ctx0" brushRef="#br0" timeOffset="3476">3368 223 56,'0'0'34,"4"-12"-5,-4 12-7,-9 1-10,9-1-6,-18 22-2,9 4-1,-3 5 1,4 13-2,0 8-1,3 5 1,3 1 0,4 2-1,2 0 0,2-6-2,2-6-1,-2-11-2,4-5-7,-6-11-2,8-2-4,-12-19-5,18 9-7,-7-10-4,0-10 0</inkml:trace>
  <inkml:trace contextRef="#ctx0" brushRef="#br0" timeOffset="3730">3502 766 33,'0'0'28,"5"-14"-1,-9 0-6,2-2-3,-8-10-8,5-2-4,-7-8-1,4 2 0,-1-7 0,6 2 0,-1-2-1,9 7 0,3-1-1,6 7 0,1 5-2,6 1 0,2 5 0,1 5-1,3 1 1,-1 4-1,-1 1 0,-2 2 0,-3 1-2,-3-1 0,1 5-4,-18-1-8,23-5-6,-23 5-10,0 0-7,13 6 2,-13-6 0</inkml:trace>
  <inkml:trace contextRef="#ctx0" brushRef="#br0" timeOffset="4075">3630 492 23,'-1'20'27,"1"-20"-3,0 0-6,13 8-4,-13-8-7,20-6-2,-9 0-2,2 0-1,1-4-2,-2 2-6,2 0-4,-4 1-5,-2-2-9,3 9-5,-11 0 0</inkml:trace>
  <inkml:trace contextRef="#ctx0" brushRef="#br0" timeOffset="4333">3581 736 40,'15'-3'32,"-6"-2"-1,2-3-8,4 2-5,-5-1-8,5 3-4,-5 2-3,0 1-2,0 2-2,-10-1-5,21-1-8,-21 1-10,18-12-9,-2 6-2,-2-9 2</inkml:trace>
  <inkml:trace contextRef="#ctx0" brushRef="#br0" timeOffset="4677">4033 644 34,'12'17'32,"-7"-2"-3,2 4-6,-3 8-5,-4-2-9,0 7-5,-4 0-3,-1-1-5,0 1-11,-1-4-12,-2-11-6,7-3 1,1-14 0</inkml:trace>
  <inkml:trace contextRef="#ctx0" brushRef="#br0" timeOffset="5009">4158 243 23,'0'0'32,"0"0"1,16 1-8,-1 13-5,0 3-7,11 9-7,0 2-1,9 5-1,0 2 0,4 2 1,2-2-2,-1-2-2,0-4-1,-3-5-1,-3-1-5,-9-8-6,1 0-7,-11-7-8,-4-5-9,-1-1 1,-10-2 1</inkml:trace>
  <inkml:trace contextRef="#ctx0" brushRef="#br0" timeOffset="5289">4598 238 28,'-14'-13'31,"14"13"1,-17 15-9,2-1-6,4 11-8,-9 6-4,0 10 1,-7 7-3,1 7 1,-5 0-1,1 3 0,-1-1-2,0-3 0,2-6-2,3-11-5,7-5-7,3-14-8,6-13-9,10-5-5,3-27 2</inkml:trace>
  <inkml:trace contextRef="#ctx0" brushRef="#br0" timeOffset="5573">4652 37 11,'-2'-15'29,"2"15"-1,9-14-1,0 6-6,11 8-3,1-2-5,13 14-1,-4 6-3,5 16-1,-4 7-3,-1 14-2,-9 11 0,-6 12-2,-10 2 1,-6 1-1,-6-5-1,-2-4-1,1-7-4,-7-19-8,13-8-12,-1-19-12,3-19-1,9 1 1</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58:40.4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7033 0 22,'0'0'28,"0"0"-1,-8 13-7,4 0-9,2 6-4,-3 8-3,2 11 0,-4 4-1,-2 11 0,-4 5-1,0 6 0,-8 5-1,-5 4 0,-8 2-1,-6-1 2,-9 1-2,-7-3 1,-9-1 0,-8 0 0,-8-4 0,-6-3-1,-5-4 1,-4-4-1,-4-4 1,-1-7-1,-3-4 0,-3-6 1,-1-5-2,-2-5 2,1-5-1,-2-6 0,-3-2 0,-4-4 0,-1-3 0,-2-2 1,-2-3-1,-3-2 1,-5 0-1,-7 2 0,0-1 0,-3 2 0,-1-3 0,-1 2 1,0-2-1,4 0 0,-1 0 0,3-2 1,0-1-1,2-2 0,0 2 1,-1 1-1,-4 0 0,1 1 0,-2 1 1,0 0-1,-2 2 0,-1 1 0,-1 1 0,2 2 0,1 1 0,0 5 0,3 4 0,5 6-1,7 2 1,9 9 0,6 7 1,9 7 0,11 7 1,12 7 0,11-1 0,12 2 0,10-2 0,9-3-1,10-7 0,10-9-1,5-8-3,4-13-6,9-9-19,0-9-5,-2-10-2,2-9 1</inkml:trace>
  <inkml:trace contextRef="#ctx0" brushRef="#br0" timeOffset="735">11 1825 17,'0'0'29,"2"14"-1,-4 2-3,2 4-10,1 11-9,-3 6-5,0 6-1,-1 4 1,1-2-1,0-3 0,1-7 1,3-12 1,6-10 1,4-18 1,11-11 1,6-11 1,9-4-1,5-5 0,6 0-4,7 3-31,0 13-1,-13 7-3,-4 15-1</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58:51.5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297 183 8,'-6'17'15,"-1"5"0,5 7-1,3 8-1,2 8-1,4 12-3,-1 8-1,3 9-1,1 4-2,-1 7 0,-1-3-2,1 1 0,-4-8-1,1-6-1,-3-14 1,0-8-1,-3-15 1,3-9 0,-4-9 1,1-14-2,0 0 2,-7-15 0,1-7-1,0-4 1,-5-7-1,0-4-1,-3-8-1,-1-2 1,-2-2 0,0-4-1,0 0 1,0-3-1,-1 0 1,4 1-1,-1 0 1,5 4 1,0 0 0,4 6 0,2 2 0,2 5 0,1 4-1,1 6 1,1 1-1,0 3-1,0 6 0,0 2 1,0 4-1,0 3 0,-1 9 0,0 0 0,0 0 1,2 16-1,-3 7 0,0 5 1,-1 7-1,1 4 1,-1 4-2,0 0 1,0-4 0,2-3-1,0-6 0,1-5 1,1-8-1,0-4 0,-2-13 1,4 11 1,-4-11-1,6-11 0,-3-4 1,0-4-1,2-7 2,-1-4-1,1-6 1,0-2-1,0-3 0,1 2-1,-1-1 1,1 2 0,1 4-1,0 4-1,0 5 2,-1 4-1,-1 5 0,0 3 0,-5 13 1,5-13-1,-5 13 1,0 0-1,0 0 1,0 0-1,0 0 0,0 0 0,0 0 0,0 0 0,0 0 0,2-9 0,-2 9-1,0 0 1,0 0 1,0 0-1,0 0 0,0 0 1,0 0-1,0 0 0,-15 14 0,6-4 1,-4 5-1,-1 3 0,-6 5 0,-2 2 0,-1 3 0,0-2 0,1 1 0,1-2 0,2-3 0,3-7 0,5-3 0,1-3 1,10-9-1,-10 5 0,10-5 0,-1-14 0,3 2 0,2-3 0,2-4 0,2-3-1,1 0 1,3-1 0,2-1 0,1 3 0,0 0-1,1 4 1,0-1 0,-2 3 0,2 1 0,-2 1 0,0 1 0,-1-1 0,0 2 1,-1-2-1,0 4 0,-3 1 0,-9 8 0,15-11 0,-15 11 0,0 0 0,9-4 0,-9 4 0,4 11 1,-2-2-1,3 6 0,0 2 0,3 5 0,3 5 1,0 2-1,4 4 1,0 0-1,0 2 0,0-3 0,1-1 1,-2-3-1,-2-4 0,-1-6 0,-2-2 0,-3-6 0,-6-10 1,10 12-1,-10-12 0,0 0 1,0 0-1,0 0 0,0 0 0,0 0 1,-6-11-1,6 11 0,-10-11 0,10 11 0,-18-15 0,5 7-1,-4 2 1,-4 0 0,-3 1 0,-2 3 0,-5 4 0,-1 4 0,-3 2-1,2 2 1,3 1 0,4 1 0,3-2 0,4-2 0,6-1 0,3-4 0,10-3-1,0 0 1,0 0 0,0 0-1,16-9 1,-3 5 0,2 1 0,4-1 0,0 0 0,3 1 0,-1 0-1,0 0 0,-2-3-3,2 8-10,-8-7-19,2-1-2,-3-1-3,-3-2 2</inkml:trace>
  <inkml:trace contextRef="#ctx0" brushRef="#br0" timeOffset="1887">262 356 33,'0'0'24,"-11"-8"-6,7 17-1,0 6-6,4 9-5,-1 6-2,4 9-2,1 7 2,4 8 0,2 3-1,4 5 1,-1-2 0,3 1-1,-2-5 0,1-4-1,-1-5 0,0-4-1,-6-11 0,1-4-1,-3-5 1,1-3-3,-2-3-5,-4 1-26,-1-18-2,0 0 2,0 0-1</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3T20:23:21.466"/>
    </inkml:context>
    <inkml:brush xml:id="br0">
      <inkml:brushProperty name="width" value="0.05292" units="cm"/>
      <inkml:brushProperty name="height" value="0.05292" units="cm"/>
    </inkml:brush>
  </inkml:definitions>
  <inkml:trace contextRef="#ctx0" brushRef="#br0">4688 2604,'0'-24,"25"24,-25-25,0 25,-25 0,25 0,-25 25,0-1,1 1,-1 25,0 0,-25 24,1 0,24 26,-25-1,1 0,24 0,0 25,-24-25,24-24,0-1,0 1,25-50,-25 24,25-24,0 0,0-25,0 0,0 0,-24-25,24 0,0 0,0 1,24-26,-24 0,0 1,0 24,0-25,25 25,-25 1,0 24,0 0,-25 24,1 26,24-25,-50 24,25 1,0 25,1-51,-1 26,0-25,25 0,0-25,0 0,25-25,0 0,24 0,-24-24,25 49,-1-50,1 25,-25 0,24 0,-24 1,0-1,0 0</inkml:trace>
  <inkml:trace contextRef="#ctx0" brushRef="#br0" timeOffset="935.0535">6400 2679,'0'0,"0"25,0 0,0-1,-25 26,0 0,0-1,0 26,-24 24,24 0,0 0,-24 0,24 1,0-1,0 0,0-24,1-26,24 26,-25-51,25 1,0 0,0-25,0 0,0 25,0-25,0 0,0 0,0 0,0 0,-25 0,25 0,0 0,0 0,0 0,-25 0,25 0,0-25,0 0,0 0,0-24,0-1,0 1,0 24,0-25,0 25,0 0,0 25,0 0,0 25,-25 0,1 25,24-1,-25 1,0 0,25-1,-25 1,25-1,-25-24,25-25,0 0,0 25,0-25,25-25,0 25,0-25,0 25,24-24,1 24,-25 0,24-25,-24 25,0 0,0-25,-1 25,1-25,-25 0,25 1</inkml:trace>
  <inkml:trace contextRef="#ctx0" brushRef="#br0" timeOffset="2102.1202">6722 3423,'25'-25,"0"-24,24-1,1 0,0 1,24-1,0-24,26 49,-26-25,0 26,1-1,-26 0,1 25,24 25,-49 24,0 1,0 0,0 24,-1 0,-24 26,25-26,-25 25,0-24,0 24,0-25,0 1,0-1,0-24,0-1,0 1,0-25,0 0,0-1,0 1,0-25,0 25,0-25,0 0,0 0,0 0,0-25,0 25,-25 0,25-25,-24 25,-1-24,25-1,-25 0,25 0,-25 0,0-24,25 24,0 0,-24 0,24 1,-25-1,25 25,0 0,0 0,25 49,-25-24,24 25,-24-1,0 1,25 24,0 1,-25-26,25 1,-25-25,0 24,25-49,-25 0,0 0,24-24,1-26,0 0,0 1,0-26,-1 1,26 24,-25 1,0-1,-1 25,26-24,-25 24,-25 25,25-25,-25 25,25 0,-25 0,0 0,0 0,24 25,-48 0,24-25,0 25</inkml:trace>
  <inkml:trace contextRef="#ctx0" brushRef="#br0" timeOffset="16973.9709">4142 7863,'0'0,"0"0,0-25,0 25,-24 0,24 0,0 0,0 0,0 0,0 0,0 25,0 0,-25 0,25-1,-25 1,25 0,-25 25,25-25,-25 24,1 1,24-1,-25 26,0-26,25 1,-25 24,0-24,25 0,-24 24,24-24,0-1,0 1,0-1,0 1,24 0,-24-1,25-24,-25 25,25-25,0 24,0-24,24 0,-24 0,0-1,24 26,-24-25,25 0,-1-1,-24 1,25 0,-1 0,1 0,0-1,24 1,-24 0,-1 0,26 0,-1-1,1-24,-26 25,50 0,-24-25,-1 0,25 25,-24-25,24 0,-25 25,26-25,-1 0,-25 0,26 0,-1 0,-25 0,25 0,25-25,-49 25,24 0,0 0,-24 0,24 0,-25 0,1 25,24-25,-25 0,26 0,-26 0,0 0,1 0,-26 0,26 24,-26-24,26 0,-26 0,26 0,-26 25,26-25,-26 0,26-25,-1 25,-24 0,24-24,1 24,-1-25,1 0,24 25,-25-25,1 0,-1 1,0-26,1 25,-1-24,1 24,-26-25,26 1,-26-1,1-24,0 24,-26 0,1 1,0-1,0-24,0-1,-25 26,24-26,-24 26,0-26,0 1,25 24,-25-24,25-1,-25 26,25-26,0 26,-1-26,-24 1,25 24,-25 1,25-1,-25 0,0 26,0-26,0 0,0 26,0-1,0 0,0 25,0-25,0 25,-25 0,25 0,0 0,-25 25,1 0,-1 0,0-1,0 1,0 25,1-25,-1-1,0 1,25 0,-25 0,0-25,25 0,0 25,0-25,0 0,0 0,0-25,25 0,0 0,0 0,0-24,-1-1,1 1,0 24,0-25,0 25,-1 1,-24 24,25-25,-25 25,0 25,25-25,-25 24,25 26,0-25,-1 24,1 1,0 0,0-1,0 26,-1-26,1-24,-25 25,0-25,25-1,-25-24,0 0,25 25,-25-25,0 0,0-25,0 1</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3:55.8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124 379 31,'0'0'35,"-8"-12"-1,6 2-8,2 10-4,0 0-9,0 0-4,0 0-4,-11 5 0,4 6-2,3 8 0,-1 5-1,1 6-1,-1 5 0,3 5 0,0 5 0,1-1-2,0-1 2,1-1-2,0-9 1,0-4-1,0-7-2,-4-13-4,4-9-12,0 0-13,-11-17-6,7-8-1,-1-6 2</inkml:trace>
  <inkml:trace contextRef="#ctx0" brushRef="#br0" timeOffset="271">0 327 46,'5'-33'36,"3"3"-1,5-3-8,11 8-7,-1-9-9,11 7-4,0-4-2,6 4-1,1 0-1,1 4-1,-3 5-1,-2 5 0,-6 7 0,-4 9 0,-13 10-1,-8 8 0,-13 11 0,-9 8-1,-13 5 1,-5 6 0,-7 2 0,-3-1 0,1-3 0,5-4 0,6-10 0,10-4 0,11-8 1,13-5-1,11-6 1,12-6 0,10-4 0,8 0 0,3-1 0,3 1 0,-3-1 0,-4 2-1,-6 2 0,-8 2 0,-4 3-1,-7-1-1,-1 6-3,-7-6-3,7 9-15,-8-7-17,5-1 0,2-4 0,1-5 1</inkml:trace>
  <inkml:trace contextRef="#ctx0" brushRef="#br0" timeOffset="936">1121 99 31,'10'1'35,"-10"-1"1,0 0-10,-20 8-7,-8-4-8,-4 5-4,-7-2-2,-1 1-2,-4-1 0,6 1 0,4-3 0,8 1 0,6-3-1,10 3 0,10-6 0,0 19-1,7-2 0,3 5 0,-2 10-1,-1 7 1,-3 7-1,-2 4 1,-4 1-1,-1 1 0,-2-4 0,3-4-1,3-8 2,6-5-2,3-9 2,7-4-1,1-3 0,3-6 0,-1-1 0,-2-1 1,-3-2-1,-1-3-2,-1 2-4,-13-4-30,16-4-3,-1-5-1,6-8 1</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3:57.6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81 20 43,'-14'-1'37,"1"-1"2,1-3-9,12 5-12,-11-3-8,11 3-5,11-6-1,6 5-1,4-1-1,4 2-1,4 1 0,1 4 0,1 6 0,-4 7-1,-7 9 1,-2 5-1,-6 7 0,-6 4 1,-2 2-1,-4 1 1,0-3-1,0-4 0,1-8 0,-1-3 1,1-6-1,0-6 0,-2-2 1,-1-3 0,2-11 0,-20 20 0,4-14 0,-5 3 0,-3-3 1,-3-2-1,-2-1 0,-1-1 0,3 0 0,3-5-1,2 4-1,5-5-2,4 10-7,1-2-29,12-4-2,0 0-1,12 3 1</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4:33.6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4899 134 32,'-21'-14'36,"9"0"-3,5 4-7,-2-4-8,9 14-10,-1-13-3,1 13-2,19 5 0,-3 7-2,3 4 0,4 7 0,2 1 0,1 4-1,2 1 0,-5-2-3,1 1-4,-8-14-13,0-2-16,-2-5-1,-5-9 0</inkml:trace>
  <inkml:trace contextRef="#ctx0" brushRef="#br0" timeOffset="235">5112 21 28,'0'-13'35,"-2"2"1,2 11-6,0 0-11,3 11-11,1 11-3,-1 6-1,5 12-1,-4 7 1,3 11-1,-3 4 0,2 4-1,-3-1-1,1-2 0,-3-5-1,-1-8 0,1-9-1,-1-11-1,3-5-5,-3-25-15,0 0-16,0 0-1,11-16 1</inkml:trace>
  <inkml:trace contextRef="#ctx0" brushRef="#br0" timeOffset="519">5357 183 49,'16'-9'37,"-1"-3"-2,-1-2-12,7 1-16,0-1-3,0-1-3,1 2-5,-3-2-6,5 1-23,-4 7-3,-6-1 2,-1 4-2</inkml:trace>
  <inkml:trace contextRef="#ctx0" brushRef="#br0" timeOffset="713">5436 273 27,'-2'13'35,"2"-13"1,10-11-9,5 9-11,-4-8-8,6 6-3,1-5-1,5 2-3,5 3-12,5-4-24,-2-9-1,5-5 0,4-16-1</inkml:trace>
  <inkml:trace contextRef="#ctx0" brushRef="#br0" timeOffset="2008">5198 709 21,'-19'14'25,"2"6"-9,-4 2-8,-5 0-6,-3 0-2,-5 3 1,-5-2 0,-8-5 3,-2 2 1,-8-6 2,-5 2-2,-9-7 2,-1 3 0,-10-7-2,-1-1 0,-9-3-1,-2-4-2,-7-4 0,1-2-1,-7-6 0,-1-3 1,-4-4-2,1-3 2,-3-6-1,-3 0 1,-3-2-1,-3-2 1,-2 0-1,-4 1-1,-3 1 1,-6 4-1,-4 1 0,-3 4 0,0 4 0,0 5-1,-4 7 1,4 6 0,2 10 0,5 9 0,2 8 0,6 12 1,4 9 1,10 9-1,7 6 0,11 9 1,8 2 0,12 4-1,10-2 2,14-1-2,8-5 1,9-1 0,9-8-1,6-8 1,8-10-1,4-7 0,6-8-1,3-3 1,1-9-2,0-14 1,4 13 0,-4-13-2,0 0-3,0 0-7,0 0-11,-17-1-13,3-4-1,-2 1 1</inkml:trace>
  <inkml:trace contextRef="#ctx0" brushRef="#br0" timeOffset="2575">100 1472 41,'-25'1'35,"4"0"-2,1-5-8,9 7-10,-2-7-7,13 4-5,-10 1-2,10-1-1,4 17 0,1-3-1,2 8 0,0 1 0,5 4 1,1 1 0,3-3 1,3-2-1,5-9 1,6-6 0,7-11 1,10-6-1,5-7 0,6-5 1,3 1-1,2-2 1,-1 2-2,-2 5 0,-5 11-12,-7 2-25,-7 4 1,-6 7-3,-16-6 2</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2:31.1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10437 394 49,'0'0'24,"11"15"0,-11-15-3,0 0-5,0 0 0,23 62-6,-23-62-2,7 45-4,-7-45-1,0 49-5,0-49-9,-5 44-19,5-44-9,0 0-2,0 0 1</inkml:trace>
  <inkml:trace contextRef="#ctx0" brushRef="#br0" timeOffset="37169">0 2 55,'0'0'37,"0"0"-4,0 0-18,0 0-49,10-2-3,-10 2-3</inkml:trace>
  <inkml:trace contextRef="#ctx0" brushRef="#br0" timeOffset="40327">2024 446 33,'11'-10'32,"-11"10"-3,0 0-5,12 6-5,-12-6-5,0 0-5,0 0-2,24 50 1,-24-50-3,17 58-5,-17-58 3,7 74-1,-8-33-1,-2 3-5,3-44 1,-18 78-16,18-78-22,-18 50 0,18-50 0</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1:15.1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233 1035 28,'3'-21'31,"2"-2"2,-4-6-14,-8-2-11,3-4-5,-5 2-1,0 2-2,-5 1 3,1 0 0,-5-1 1,3 5 0,-5-2 1,4 6 0,-5-1-1,5 3 1,-3 0-2,2 4 0,3 2-1,2 1-1,2-1-1,5 0 0,3-2-1,7-1 0,7-1 1,6-2-2,10 0 1,8-2 0,13 2 0,8-1 0,11 4 1,9 1 0,9 0 0,12 5 1,9-1-1,8 3 0,8 1 1,5 1-1,8 1 0,7 0 0,6 0 0,1 1 0,7-1 0,5 0 1,2-4-1,6 2 1,3-4-1,4 2 1,3-2-2,5 1 2,2 0-2,0-1 2,-1 4-2,2-3 1,-5 1-1,-2 2 1,-4-1 1,-4 2-1,-5 0 0,-4 2 0,-5 1 0,-6 1 0,-2 3 0,-6-1 0,-5 2 0,-8 0 0,-8 1 1,-9 1-1,-6 0 0,-9 2 0,-12-2 0,-8 4 0,-13 1 0,-8 0 0,-9 5 1,-5 1-1,-11 4 1,-7 7 0,-8 5 1,-3 9 0,-8 5 0,-1 8 0,-10 2 0,-1 7 0,-5 0 0,1-1 0,-4-3-1,2-7 0,1-4 0,0-9-3,9-2-7,-4-14-33,16-13 3,5-11-3,7-16 2</inkml:trace>
  <inkml:trace contextRef="#ctx0" brushRef="#br0" timeOffset="1446">7133 1386 50,'0'0'39,"0"0"-5,6 46-6,-6-46-20,-3 55-6,3-55-2,-11 85-2,2-36-2,-6 1-4,5-1-10,-4-5-19,14-44-1,-18 67 0</inkml:trace>
  <inkml:trace contextRef="#ctx0" brushRef="#br0" timeOffset="1955">7623 1139 18,'0'0'35,"0"0"2,0 0-3,1-12-17,5-2-12,-2-2-3,1-7-1,1-6-1,1-7 0,-1-4 1,2-3-2,-3-3 1,-1-5-1,-3 0 2,-2-1 0,-3 4 0,-2-1 0,-5 3 0,-1 0 1,-4 0-1,2 6 1,-3 1-1,4 1 0,2 4-1,2 4 0,2 3 0,4 3 0,7 6 0,6 3 0,9 2-1,6 6 1,8 0-1,11 2 1,14 1 0,12 1 0,13 2-1,13-1 1,14 1 0,11-2 0,15 0 0,11-1 0,14-1 0,12 2 0,10-2-1,6 1 2,7-1-2,7 1 1,6 0 0,-2-2 0,4 1 0,-2 1 0,0 0 0,-1 1 0,-2 1 0,-4 2-1,-5-2 1,-3 3 0,-6 0-1,-8-1 1,-4 2 0,-6-2 0,-8 2 0,-5-2 0,-7 2 0,-5-1 0,-8-1 0,-8 0 0,-11 0 0,-13 1 0,-8-1 1,-14 1-1,-14 2 1,-11 0 0,-13 3 0,-11 4 1,-10 4 0,-10 11 1,-11 3-1,-7 13 1,-5 3 0,-5 7-1,-5 0-1,3 2 0,3 0-4,-2-10-15,10 3-20,11-7-4,4-6 3</inkml:trace>
  <inkml:trace contextRef="#ctx0" brushRef="#br0" timeOffset="3039">14363 1510 30,'0'0'30,"-32"45"3,32-45-20,0 0-11,-34 46-3,34-46 2,0 0-1,4 43 2,-4-43-1,0 0 1,0 0 1,46 20 1,-46-20 0,0 0 0,0 0 1,0 0-2,0 0-1,0 0 0,0 0-1,0 0 0,0 0-2,0 0 1,0 0-1,0 0 1,0 0 0,0 0 0,0 0 0,0 0 0,0 0 1,0 0 0,0 0-1,0 0 1,0 0 0,0 0 1,25-40-1,-25 40 0,0 0-1,0 0 0,0 0 2,0 0-2,0 0-1,0 0 2,0 0-1,0 0 0,0 0 1,0 0 0,0 0-1,0 0-1,-4-46 1,4 46-2,0 0-1,0 0 1,0 0 1,0 0-1,0 0 0,-9 43 1,9-43-1,0 0 2,0 0 0,0 0 0,0 0-2,0 0 1,0 0 1,0 0-1,0 0 3,0 0-2,0 0 1,22-44 0,-22 44 1,0 0 0,0 0-1,0 0 0,0 0-1,0 0 1,0 0-1,0 0 0,0 0 0,0 0 0,0 0-1,0 0 1,0 0 0,0 0 0,0 0 0,0 0-1,0 0 3,0 0-3,0 0 3,0 0-3,0 0 0,32-39 1,-32 39 0,0 0 0,0 0-1,0 0 1,0 0-1,0 0 0,0 0 1,9 47-9,-9-47-29,0 0-1,0 0 1</inkml:trace>
  <inkml:trace contextRef="#ctx0" brushRef="#br0" timeOffset="70566">7848 1172 15,'-10'-10'29,"10"10"-1,0 0-4,-10-12-8,10 12-4,0 0-4,0 0-2,0 0-3,10 11-1,1 1-1,1 6-1,1 5 0,-13-23 0,31 58 3,-31-58-4,27 66 4,-27-66-1,18 61 1,-18-61 0,5 41-3,-5-41 3,0 0-5,0 0 7,0 0-3,0 0-1,0 0 1,-11-11 0,9-13 0,0-5-3,1-3 2,1-4-3,3-2-2,4 0 2,3 7-1,6 0 1,1 7 2,5 2 0,3 2 0,3 7 0,3 1-1,-3 4-3,3 2-2,-6 1-7,8 4-13,-5-2-10,-3 3 0,0-3 0</inkml:trace>
  <inkml:trace contextRef="#ctx0" brushRef="#br0" timeOffset="71054">8242 1255 22,'-3'15'31,"3"-15"3,16 11-12,-16-11-15,24-11 0,-10 2 1,6 1-1,-3-5-1,6-2 0,-6-2-3,-1 2 0,-4-1-1,-4 0-1,-6 1-1,-5 2-1,-9 6 0,-5 4 0,-7 8 0,-2 3 0,-1 5 0,-2 4 0,3 7 1,5 4 0,21-28-1,-27 61 4,27-61-4,-3 53 3,3-53 2,16 43-2,-16-43 1,0 0-3,53 28-1,-53-28-10,41 7-8,-41-7-16,0 0-4,61-9 1</inkml:trace>
  <inkml:trace contextRef="#ctx0" brushRef="#br0" timeOffset="71427">8452 1437 31,'0'0'37,"0"0"2,28-1-7,-27-16-18,8-7-6,-4 0-5,4-5 1,-3-2-1,4 2-1,1 3-2,1 3 0,0 0 1,-2 8-1,1 5 0,0 8-1,0 10 0,-1 5 0,-1 2 0,-3 4 1,1 2-3,-1 0 3,-6-21-2,14 37 3,-7-26-1,-7-11 0,15 9 0,-5-15 0,0-4 0,1-5 1,0-5 0,-1-1-3,-1 1 3,-1 1-1,-3 3 1,0 5-1,-5 11 2,0 0-2,10 4 1,-6 6-1,3 7-1,0 3 1,-7-20-2,17 47 1,-17-47-2,19 43-6,-19-43-10,0 0-12,33 42-8,-33-42 2</inkml:trace>
  <inkml:trace contextRef="#ctx0" brushRef="#br0" timeOffset="71878">8986 1273 23,'1'-14'35,"-6"5"-2,-4 4-8,-5-2-12,2 9-7,-4 7-4,1 4-1,15-13-1,-22 41 1,22-41 0,-5 51 0,5-51 1,21 50-2,-21-50 2,43 32-1,-43-32 1,58 8-3,-58-8 1,61-9-2,-61 9 3,50-27 0,-34 5-3,-3-2 2,-10 0-1,-6-1 2,-7 1-2,-4 0 3,-4 7-5,-2-1 0,1 11-2,-2 3-7,9 2-10,1 4-11,11-2-1</inkml:trace>
  <inkml:trace contextRef="#ctx0" brushRef="#br0" timeOffset="72242">9175 1205 11,'10'13'30,"9"8"0,-5 0-7,-14-21-14,34 46-3,-34-46 0,37 53-1,-37-53 1,32 45 0,-32-45 1,0 0-1,0 0 1,50 12-2,-40-24-3,4-11 1,-1-5-1,4-9 0,-2-2-2,3 2 1,-4-2-1,1 4 0,-3 3 1,-3 7-1,-1 8-3,-6 4-2,-2 13-2,0 0-3,1 9-2,-8 2 0,9 5 0,-5 2 2,9 0 3,0 0 6,7-2 3,9-5 4,0-3 4,9-6 0,-6-4 1,7-4 0,-9-6-2,3 2-2,-10-6-2,-3 4-1,-10-4-1,-5 4 1,-8 0-2,-6 4-1,-5 7-1,-3 1 1,-3 6-1,2 6 0,3 7 0,4 3 0,8 6 0,9 0 0,8 1 0,-7-29 0,33 58 2,-33-58-1,49 43-2,-49-43-9,51 27-13,-51-27-15,0 0 1,56 4-2</inkml:trace>
  <inkml:trace contextRef="#ctx0" brushRef="#br0" timeOffset="73004">9982 1348 12,'4'-23'34,"4"-5"-3,-1-9-4,-4-4-10,5-9-5,-6 1-3,5 0 0,-5 0-1,3 5-5,-2 1 2,3 8-4,-4 6 2,3 9-3,-1 9 1,-4 11 0,13 6-1,-2 11 2,2 11-2,4 7 2,1 6-3,6 5 3,1 3-2,3-1 1,-1 1-2,1-5 1,-5-5 0,-2-6 1,-21-33-1,32 45 2,-32-45-3,12 27 3,-12-27-2,-14-6 1,-5-7 0,-3-1-2,-6-1 2,-3-2-2,-2-3 2,2 3-3,3 5 1,3-1-1,8 8-3,1-4-8,16 9-16,1-9-10,2 0-2,5 0 3</inkml:trace>
  <inkml:trace contextRef="#ctx0" brushRef="#br0" timeOffset="73502">10395 881 21,'11'14'33,"-10"-4"3,2 4-1,3 6-23,-6 1-6,5 9 0,-3 4-1,5 4 2,-4 4-3,5 1 3,-3 1-4,1-5-1,-3-5 0,-3-34-3,6 55 1,-6-55-5,0 0-5,5 46-10,-5-46-14,12-11-6,-5-3-1</inkml:trace>
  <inkml:trace contextRef="#ctx0" brushRef="#br0" timeOffset="73751">10630 891 18,'6'-11'37,"-6"11"3,0 0-3,0 0-18,5 11-11,-4 12-1,-3 6-1,3 9-1,-2 5-2,1 5 1,-1 3-3,1 0 3,0 0-4,-1-10 1,1-41-1,-1 65-4,1-65-4,1 49-14,-1-49-11,0 0-9,0 0 3,0 0-1</inkml:trace>
  <inkml:trace contextRef="#ctx0" brushRef="#br0" timeOffset="74092">10993 767 34,'9'-9'37,"-9"9"2,6-14-14,-6 14-12,0 0-5,-4 12-3,-4 5-1,2 12 1,-4 10-4,2 10 2,-1 6-3,1 11 2,4 8-2,2-5 3,1 1-1,2-6-2,0-5-1,2-4-3,1-11 3,-4-44-2,9 62-2,-9-62-4,0 0-6,14 44-12,-14-44-10,0 0 2,0 0-3</inkml:trace>
  <inkml:trace contextRef="#ctx0" brushRef="#br0" timeOffset="74404">11218 1293 13,'0'0'33,"10"14"1,-10-14-9,0 0-12,9-9-3,-13-4-1,5-1-2,-5-7 0,2-5-2,-2-4-2,0-9-3,2-1 2,2-3-3,2 1 2,4 2-2,0 4 2,5 6-1,2 6 1,4 7-2,1 7 1,5 2 1,1 5-1,2 2 0,0 1-1,-1 2 0,0 1-5,-5-4-10,-1-1-18,-5 2-4,-14 0 1</inkml:trace>
  <inkml:trace contextRef="#ctx0" brushRef="#br0" timeOffset="74778">11213 1101 42,'20'2'37,"6"-4"2,1 1-11,-4-6-17,7 3-6,-4 2-6,-6-4-6,4 8-14,-10-2-15,-2-3-3,-1 1 2</inkml:trace>
  <inkml:trace contextRef="#ctx0" brushRef="#br0" timeOffset="75104">11560 1279 22,'0'0'35,"0"0"4,15 53-11,-15-53-11,0 50-9,0-50-4,-6 59-1,6-59-8,-6 60-12,6-60-25,-11 39 0,11-39-1</inkml:trace>
  <inkml:trace contextRef="#ctx0" brushRef="#br0" timeOffset="77119">13242 595 41,'0'0'37,"0"0"0,18 20-9,-6-5-16,8 12-10,3 5-1,0 12-1,-2 9 2,-1 6 1,-10 6 0,-3 4 2,-16 0-1,-1-2 2,-11-6-3,2-2 2,-5-13-3,2-3-2,22-43-1,-37 63-5,37-63-6,0 0-14,0 0-15,0 0-1,0 0 2</inkml:trace>
  <inkml:trace contextRef="#ctx0" brushRef="#br0" timeOffset="77546">13699 1371 19,'0'0'37,"0"0"-6,0 0-5,7-9-6,-7 9-9,0 0-3,0 0-3,0 0-2,0 0 0,0 0-1,0 0-1,0 0 1,0 0 2,0 0-3,0 0-1,0 0-11,0 0-28,6 9-1,-10-18-1,2-9 1</inkml:trace>
  <inkml:trace contextRef="#ctx0" brushRef="#br0" timeOffset="112013">769 1142 42,'-1'-14'38,"-2"3"-1,-4-3-12,7 14-14,-9-12-5,9 12-2,-12 1-1,12-1-1,-12 16 0,5-1-1,1 3 0,1 6-1,0 7 1,5-31-1,-6 78 1,4-34-2,0 2 1,4 1-1,0 0 2,2-3-2,-4-44 1,15 74-5,-15-74 6,32 50-2,-32-50 2,53 21-1,-53-21 2,66-16-2,-66 16 1,77-48 4,-77 48-2,73-72-1,-43 28-1,-4-2 1,-5 0-1,-5 4 1,-7-3-2,-4 7 1,-2 2-3,-3 6 2,-3 7 0,1 4-1,0 6-2,0 2-1,2 11-3,0 0-5,12 2-8,-12-2-8,15 13-12,1-4 2</inkml:trace>
  <inkml:trace contextRef="#ctx0" brushRef="#br0" timeOffset="112551">1296 1444 43,'0'0'35,"0"0"-1,0 0-2,0 0-10,0 0-9,0 0-6,0 0-1,-3-37 3,2 16-6,2-1-2,0-1-2,2-3 0,1 1 0,0 2 0,3 4 2,-3 1-2,0 7 1,-2 0-1,-2 11 0,0 0 1,12 7-2,-5 8 1,-7-15-1,17 46 1,-17-46-1,24 54 3,-24-54-3,28 51 4,-28-51 0,0 0-1,35 40 3,-35-40-2,0 0 2,36-15-4,-22-5 1,0-3-2,0-10-1,2-4 0,-3-3 0,0-3 1,-3 4-1,-2 4 0,-1 5 2,-4 6-1,0 8-2,-5 5-4,2 11-11,0 0-15,13 3-8,0 2 1,3-1 0</inkml:trace>
  <inkml:trace contextRef="#ctx0" brushRef="#br0" timeOffset="113012">1842 1198 49,'0'0'40,"0"0"-1,9 9-9,-9-9-15,-5 15-6,1-1-4,3 4-2,-2-3 0,3-15-1,0 46-1,0-46 1,3 44 1,-3-44-4,0 0-2,6 41-17,-6-41-21,0 0 0,5-20-1,-4-3 0</inkml:trace>
  <inkml:trace contextRef="#ctx0" brushRef="#br0" timeOffset="113634">2404 1093 42,'0'0'36,"4"-14"-1,-4 14-9,-13-15-11,2 10-7,-9-2-3,-2 4 1,-5 3-4,0 0 1,-4 2-1,1 5 0,-1 3-1,3 5 0,5 4-1,2 2 0,5 4-1,5 2 2,8 0-2,5-5 1,7 0-1,8-9 1,6-5 0,5-4 1,3-9-1,3-3 0,0-5 0,0-3 1,-1-4-1,-4 4 1,-6 0 0,-5 4 0,-4 2 0,-5 2-1,-9 8 1,0 0 0,2 19-1,-6 2 1,4-21-2,-12 74 3,4-24-1,0 8-1,0 7 1,1 4-5,1 1 5,3-1-2,2-5 1,2-6-3,5-4 2,3-11 0,-9-43 0,28 52 3,-28-52-3,43 6-3,-43-6 3,52-35-3,-52 35 3,51-72 1,-31 30 0,-8 0 0,-9-3 2,-6 4 2,3 41-2,-33-60 3,33 60-4,-62-31 0,62 31-2,-63-7-3,63 7-7,-47 10-13,47-10-17,0 0-4,0 0 4</inkml:trace>
  <inkml:trace contextRef="#ctx0" brushRef="#br0" timeOffset="114450">2930 756 45,'5'-14'40,"-5"14"0,-7-8-6,-3 15-21,-13 6-7,0 14-3,-5 7-1,2 12 1,2 7-3,2 4 3,7 7-2,7 1 2,7 4-3,7-7 2,4-7-1,3-7-1,1-3 2,-14-45-6,28 71 3,-28-71-2,26 40-4,-26-40-14,0 0-20,0 0-2,44 20 4,-44-20 3</inkml:trace>
  <inkml:trace contextRef="#ctx0" brushRef="#br0" timeOffset="115538">3188 952 40,'0'0'40,"-3"-9"0,3 9-10,0 0-14,0 0-6,0 0-4,0 0-1,0 0-2,-7 20 0,5-1-2,2 5 1,-1 4-1,0 4-1,1 6 1,-1 3 0,-1-2-1,1-3 1,1-36-1,-7 70 2,7-70-2,-9 54 2,9-54 0,0 0-1,-8 46-4,8-46 2,0 0-3,0 0-15,0 0-14,-6-11-11,3-7 0,-1-6 2</inkml:trace>
  <inkml:trace contextRef="#ctx0" brushRef="#br0" timeOffset="115848">3062 1030 52,'3'-35'40,"7"-3"-4,1-5-11,17 3-14,2-6-1,9 7-4,1 0-1,6 8-1,1 1-2,2 8 1,-1 5-3,-5 4 1,-2 13-1,-2 9 0,-4 9-1,-6 2 0,-7 8 0,-7 5 0,-10 3 1,-7 4 1,-10 0-2,-9-2 2,-8-1-1,-4-5 1,-2-1-1,-4-5 2,2-2-2,3-7 1,6-4 0,7-5 0,4-3 0,7 1 0,10-6 0,-1 12 1,10-4-1,5 2-1,4 7 0,5 1 1,4 6 0,3 1 0,2 0-1,0-3 0,-3 0 1,-29-22-1,54 43-2,-54-43 1,0 0-3,45 47-12,-45-47-18,0 0-7,0 0-2,0 0 3</inkml:trace>
  <inkml:trace contextRef="#ctx0" brushRef="#br0" timeOffset="118686">4883 625 30,'0'0'36,"-10"-8"2,10 8-9,0 0-12,0 0-10,6 11-2,1 2-2,3 6-3,3 7 1,5 11 0,1 7 0,2 9 1,-1 3-1,-2 4 1,-5-3 0,-4 0 2,-7-1-3,-4-5 3,-5-5-3,0-5 1,7-41-1,-22 63 0,22-63 0,-20 42-1,20-42 1,0 0 1,0 0-2,0 0 2,0 0 1,0 0-3,-18 39-3,18-39-38,0 0 0,-7-20-3,5-1 3</inkml:trace>
  <inkml:trace contextRef="#ctx0" brushRef="#br0" timeOffset="188174">4160 754 19,'0'0'36,"-12"0"1,12 0-6,-9 11-11,9-11-8,-2 21-5,3-6-1,8 8 0,-1 2-3,4 5 2,2 1-3,0-1 2,0 0-3,1-4 1,-3 0-1,1-5-1,-3-4-1,-2-3-1,2-4-2,-4 0-3,6-3-4,-12-7-7,20 7-13,-8-9-9,3-3 1,0-2 1</inkml:trace>
  <inkml:trace contextRef="#ctx0" brushRef="#br0" timeOffset="188528">4585 649 48,'0'0'38,"0"0"-5,-1-14-7,1 14-10,0 0-5,-9 20-4,1-7-2,3 7-3,-3 5-1,1 6 0,-4 9 1,1 8-1,-3 5 0,0 2 1,-4 4-1,1 1 2,-2-3-2,1-1 2,0-4-2,3-8 0,0-3 0,14-41 0,-19 58-1,19-58 2,0 0 2,-13 48-4,13-48 4,0 0-4,0 0 1,0 0-1,0 0 0,0 0 1,0 0-5,0 0 7,-4 46-6,4-46 2,0 0 1,0 0 0,0 0-2,0 0-8,4 40-28,-4-40-7,0 0 1,0 0 2</inkml:trace>
  <inkml:trace contextRef="#ctx0" brushRef="#br0" timeOffset="209397">11826 880 24,'-12'-16'26,"12"16"1,-10-15-3,10 15-4,-3-10-5,3 10-4,0 0-4,12-4-2,-12 4-1,17 3-2,-6 2-1,2 4 1,-1 2 0,1 2-1,-1 1 0,1 2 0,-1-1 0,-4-2 0,0-2-2,-2-2 1,3 1-4,-9-10-2,12 11-4,-12-11-9,12-1-8,-12 1-13,16-17 3</inkml:trace>
  <inkml:trace contextRef="#ctx0" brushRef="#br0" timeOffset="209692">12159 746 42,'0'0'32,"5"-12"-5,-5 12-5,0 0-9,-13 17-5,4-2-4,0 5-1,-4 11 0,1 8 1,-4 3-1,2 4 2,-5 3-3,1 2 3,-4-5-3,1-1 1,1-4-2,0-6 0,2 1-1,3-11 0,15-25-1,-19 39 1,16-24-2,3-15-4,8 11-19,4-17-14,0-8-1,5-2 1</inkml:trace>
  <inkml:trace contextRef="#ctx0" brushRef="#br0" timeOffset="210203">12501 877 43,'-15'-2'36,"5"-2"-9,10 4-5,0 0-9,17 10-3,1-1-3,11 5-1,3 8 0,9 1-1,2 6-2,3-1 1,-1 4-3,-2-3 2,-3 0-2,-7-4-1,-4-5 0,-6-1 0,-5-3-1,-7-4-1,-3 0-3,-8-12-7,8 12-13,-8-12-15,-4-10-1,1-4 1</inkml:trace>
  <inkml:trace contextRef="#ctx0" brushRef="#br0" timeOffset="210504">12927 762 44,'0'0'36,"0"0"3,-16 6-15,12 11-15,-10 9-4,3 10 1,-8 8-3,0 9 3,-7-1-2,1 3 2,-3-1-2,2-1 0,0-7-1,3-9-2,1-6 0,22-31-1,-29 48 2,29-48-2,0 0-2,0 0-11,-19 43-29,19-43 1,10-18-2,-1-3 2</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0:58:45.61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107 994 36,'0'0'22,"0"0"-1,0 0-3,-12-4-6,12 4-5,-21 16-3,7 2-3,-2 4-1,1 1 0,2 4 0,4 0 0,4-3 0,6-5 1,5-6 1,7-8 0,3-7 1,2-3-1,-2-7 1,1 0 0,-7-4 0,-1 1-1,-6 1-1,-3 1 0,-2 2 0,2 11-1,-6-15 0,6 15 0,3-12 0,6 7-1,6 1 1,2 1-1,6 2 0,3 4 1,1 2 1,-2 9-1,-6 8 2,-5 9-1,-8 6 1,-4 7 0,-9 4 0,-3 3 0,-4 1-1,-3-2-2,1-3-1,-1-5-5,6 1-12,-1-5-14,-2-9-2,6-3 1</inkml:trace>
  <inkml:trace contextRef="#ctx0" brushRef="#br0" timeOffset="635">1033 946 1,'-2'22'26,"7"8"-3,-3-4-3,1-2-5,3-1-1,-6-8-2,5-3-1,-5-12-2,-4-13 0,-3-11-1,3-4-2,-7-14-1,-1-6-1,-2-10-3,-2-7 1,2-4-1,2-1 0,6 2 1,7 4-1,7 5-1,9 7 1,9 4-1,12 11 0,11 7 0,9 7 1,4 5-1,3 1 0,2 6 0,1 0 0,-3 1 0,-6 3-1,-7 1-1,-11 0-4,-5 5-5,-14-1-12,-7 3-12,-15-1-1,4 12 1</inkml:trace>
  <inkml:trace contextRef="#ctx0" brushRef="#br0" timeOffset="1069">1035 850 27,'0'0'31,"25"-11"3,1-1-9,6-5-11,11 3-5,5-4-4,3 3-2,2 1-2,-3 4 0,-4 2-1,-6 2-2,-3 2-3,-12-1-7,-2 8-7,-8 3-13,-15-6 0,9 12 0</inkml:trace>
  <inkml:trace contextRef="#ctx0" brushRef="#br0" timeOffset="1334">1073 1148 39,'26'1'35,"-1"-10"0,8-6-7,10 8-14,1-8-5,8 6-4,-1 1-2,0 3-1,-2 2-1,0 1-2,-2 3-8,-4-5-17,1-3-9,7 0-1,1-7-1</inkml:trace>
  <inkml:trace contextRef="#ctx0" brushRef="#br0" timeOffset="1801">2282 304 29,'-4'-10'24,"4"10"-2,-10-16-3,10 16-6,0 0-3,0 0-2,0 0-3,2 20-1,8 3-1,7 9-2,3 9 1,9 9-1,4 6 0,7 1 1,0 3 0,3-1-1,1-5 0,-4-5 0,-2-6 0,-4-6 0,-6-6-1,-4-7 0,-5-5-2,-7-7-3,1 0-7,-13-12-9,9-2-13,-9 2 1,10-20-1</inkml:trace>
  <inkml:trace contextRef="#ctx0" brushRef="#br0" timeOffset="2136">2878 571 19,'11'-19'30,"-1"16"0,1-2-7,2 0-7,8 2-10,0 0-2,9 2 0,1-3-1,5 3 0,-1-2 0,0 1-1,-1-2 0,-3 0-2,-2 0-1,-5-4-3,-2 6-5,-9-6-6,1 4-9,0 2-10,-14 2 2</inkml:trace>
  <inkml:trace contextRef="#ctx0" brushRef="#br0" timeOffset="2433">2990 722 23,'0'0'29,"-9"7"-1,9-7-4,11 1-6,0-5-8,9 5-3,3-7-1,6 6 0,0-4 0,4 3-3,-2-1-1,-1 0-2,-2 1-2,-4-1-3,0 2-6,-6-4-12,0-2-11,2 3-2,-4-6 2</inkml:trace>
  <inkml:trace contextRef="#ctx0" brushRef="#br0" timeOffset="2715">3480 569 35,'0'0'30,"0"0"-5,14-3-6,4 4-8,1-6-4,7 4 0,1-4-1,7 4-1,-3-3-1,2 1-2,-5 0-3,-4-2-3,-1 6-6,-11-5-5,2 5-7,-14-1-12,0 0 1</inkml:trace>
  <inkml:trace contextRef="#ctx0" brushRef="#br0" timeOffset="2964">3543 706 33,'-17'4'32,"17"-4"-2,11-3-6,-2-4-8,10 5-8,-3-4-2,8 2-1,0 0-2,2 1-1,-3 2-2,0-2-6,4 5-9,-5-2-15,1-4-5,5 3 0,-2-6 1</inkml:trace>
  <inkml:trace contextRef="#ctx0" brushRef="#br0" timeOffset="3274">4338 914 30,'-2'12'23,"2"-12"0,-5 12-2,5-12-5,0 0-3,-14-13-3,11 2-2,-5-8-3,0-6-1,-3-9-3,-1-5 1,-4-10-1,0-5 0,-3-6-1,2-3 1,1 2-1,3 1 1,2 2 0,7 7 0,3 6 0,5 8 0,6 5 1,6 4-2,3 2 1,5 5 0,7 0-1,7 2 2,6 2-2,6 1 1,4 3-1,5 3 0,3 0 0,0 2-1,-2 1-1,-3 0-1,-3 4-3,-11-6-6,-1 6-10,-8 1-13,-10-3-1,-3 2 1</inkml:trace>
  <inkml:trace contextRef="#ctx0" brushRef="#br0" timeOffset="3754">4275 472 28,'11'11'33,"-1"-5"-1,6-3-9,8 5-5,-3-8-9,6 5-3,0-4-3,2 2-1,2-2 0,2 0-3,4 1-4,-4-6-10,8 1-15,0 4-6,-3-5 2,5 4 0</inkml:trace>
  <inkml:trace contextRef="#ctx0" brushRef="#br0" timeOffset="4167">5075 873 0,'-16'7'20,"16"-7"-7,-20 9-5,9-2-4,-1 0-1,1 2 1,4 1 0,7-10 1,-6 16 2,6-16 3,0 0 0,12 5 0,-2-6-1,-10 1 0,21-14-1,-14 3-1,2 1-3,-5-1-1,-4 11 0,-3-17-1,3 17-1,-16-5-1,6 6 0,0 3-1,1 3 1,9-7-1,-6 14 1,6-14 0,15 6 1,0-6 0,3-3 1,-1-4 0,1 1 2,-5-5-1,-2 3 0,-11 8 0,3-13 0,-3 13-1,-20-5-2,6 7-3,-2-2-6,5 6-14,0-1-12,0-3-2,11-2 2</inkml:trace>
  <inkml:trace contextRef="#ctx0" brushRef="#br0" timeOffset="4838">1250 1228 22,'-8'-12'23,"0"1"-3,2 1-2,6 10-2,-5-10-6,5 10-3,13-2-2,1 5-3,6 0 0,6 2-2,10 2 1,9 3-1,12 0 0,9 0 1,13-1-1,10-2 0,11 0 0,10-2 0,11-1 0,11-3 0,9-1 0,7-1 0,4 1 0,6-2 0,4 1 0,2 1 0,-1 1 0,-3 1 0,-2 1 0,-4 2 1,-8-1 1,-6 0-1,-12 0 2,-7 2 0,-13-3 0,-8 2 0,-20-3 0,-10 2 0,-18-3 0,-10 2-1,-15-3-1,-7 1 1,-11-1-4,-9 0-12,-11-14-19,1 6-3,-15-17 1,-3-5-1</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4:29.9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461 70 28,'-1'-13'35,"-5"4"-2,-4-2-9,10 11-5,-21-10-10,12 10-2,-5-2-2,14 2-1,-16 1-1,16-1 1,-12 12-2,6 3 0,-1 10-1,-2 7-1,0 9 0,-1 7 1,-2 7-2,3 1 0,3-1 1,3-5-1,5-9 1,4-8-1,5-11 1,6-10 0,5-10 0,4-8 1,0-7-1,2-4 2,-2-3-1,-3 0 1,-5-1-1,-7 5 1,-8 1-1,-3 15 1,-16-8-1,0 13-1,-4 5 0,1 6 0,0 2-1,1 2 1,5 2-2,2-3 0,4-2-1,2-8-8,5-9-19,10 7-9,-10-7-1,13-24 1</inkml:trace>
  <inkml:trace contextRef="#ctx0" brushRef="#br0" timeOffset="488">681 129 8,'0'0'33,"0"0"1,0-10-3,0 10-13,0 0-7,8-15-5,6 11-3,2-3 0,5 2-2,3-2 1,2 3-1,0 1 0,0 3 1,-4 3-1,-3 8 0,-5 6 0,-5 7 1,-3 5 0,-4 8-1,-5 1 1,-1 2-1,-2-1 0,0-2 0,0-7 0,1-5-1,0-7 0,1-6-2,4-12 0,0 0-4,-1 10-11,1-10-14,-8-18-6,4 6 0,-2-6 2</inkml:trace>
  <inkml:trace contextRef="#ctx0" brushRef="#br0" timeOffset="809">737 255 20,'0'0'34,"3"-11"3,8 5-5,9 6-12,-5-8-11,9 5-4,-2-3-1,2 3-2,-3 1-2,-1-1-1,2 5-6,-8-10-12,5 5-14,-1 0-4,-2-2 1</inkml:trace>
  <inkml:trace contextRef="#ctx0" brushRef="#br0" timeOffset="1153">1224 448 41,'12'10'35,"-4"3"-6,-5-4-6,4 12-11,-11-2-5,3 7-1,-6-2-2,1 1-1,-3-2-3,1-6-4,5 3-10,3-20-15,0 0-9,0 0 1,0-24 0</inkml:trace>
  <inkml:trace contextRef="#ctx0" brushRef="#br0" timeOffset="1455">1541 145 32,'-18'10'34,"-6"1"2,-1-1-12,7 9-9,0-5-8,10 6-3,6-2-1,11 3-1,6-1 0,10 1 0,2-2 0,4 3 0,-2-5-1,-2 1 1,-6-1 0,-7 2-1,-10-1-1,-6-1 1,-7 1-2,-5-5-4,2 5-4,-9-11-17,4-5-11,2-5-2,1-11 3</inkml:trace>
  <inkml:trace contextRef="#ctx0" brushRef="#br0" timeOffset="1721">1488 146 45,'29'-12'37,"6"-1"2,4-3-6,7 6-17,-2-7-11,2 0-5,-6 5-5,-13-5-24,-8 4-8,-9 4-2,-17-1 2</inkml:trace>
  <inkml:trace contextRef="#ctx0" brushRef="#br0" timeOffset="2128">722 546 39,'10'-1'28,"-10"1"-1,18-1-4,-18 1-5,0 0-6,8 12-4,-5 4-2,-4-2-2,0 8-1,-4 2 0,-1 1-2,-2 0-1,-3-3-4,3 7-8,-7-14-16,0-3-9,1-5-2,-1-8 2</inkml:trace>
  <inkml:trace contextRef="#ctx0" brushRef="#br0" timeOffset="2481">203 78 53,'-15'-10'36,"1"6"-1,-3 4-13,-10-6-13,4 4-4,-4-2-1,3 4-1,2-2 1,3 3-2,5-1 1,14 0-2,-4 17 0,8 0 0,4 11-2,-1 8 1,0 11 0,0 7 0,0 7-1,-4 2 1,-1 0 0,0-7-1,2-5 1,3-10 0,4-11 0,4-10-1,5-10 2,4-9-1,4-4-1,3-4 1,2-1-3,0-7-5,8 7-18,0-2-12,-1-2-1,4 2 2</inkml:trace>
  <inkml:trace contextRef="#ctx0" brushRef="#br0" timeOffset="3053">1873 86 43,'10'-6'36,"-10"6"2,7-12-10,3 12-10,-10 0-11,16-9-4,-7 9-1,5 4 0,-1 6-1,5 7 0,0 7 0,1 7 1,1 5-1,-2 8 0,0 2-1,0 2 1,-4-2-1,-1-3-1,-3-6 1,-2-5-1,-2-5 1,0-5 0,-6-6 1,-4-3 0,-5-5 1,-5-1-1,-5-3 1,-3-1-1,-4 1-2,-2-5-1,3 6-8,-7-6-29,9-2-1,3-4-1,0-4 1</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0:53.1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303 40 27,'0'0'20,"-11"-4"-1,2 1-3,-3 1-2,-4-3-5,0 1-4,-3-2-2,1 3-1,-1-2 1,2 3 0,0-2 1,7 4-1,-2-2 0,12 2 0,-9 2-1,9-2 0,-1 14 0,1 1-1,-2 7-1,-2 6 1,-5 6 0,0 9-1,-5 4 1,-2 2-1,-1 1 1,2-2-1,0-6 0,5-4 0,4-5 1,5-5 0,5-6 0,3-4 0,4-4 0,3-1 0,1-2 1,0-2-1,0-2-1,-2-1 0,-1-1 0,-2-2-3,0 5-5,-10-8-6,12 0-9,-12 0-12,12-10 0,-1 1 0</inkml:trace>
  <inkml:trace contextRef="#ctx0" brushRef="#br0" timeOffset="504">389 192 26,'-7'-17'28,"7"17"-3,-1-13-2,2 3-4,8 6-4,-4-5-7,7 2-3,-3-5-1,7 3-2,-1-1 0,1 3-1,1 1 0,-1 3 0,-1 4 0,0 4-1,-1 5 1,-2 5-1,-3 5 0,2 3 1,-4 4-1,-1 2 1,3 3 0,-1 0 0,-2-1 0,-3-2-1,3-3 1,0-3 1,-3-2-1,1-5-1,-3-5-1,-1-11-3,1 16-2,-1-16-4,0 0-9,0 0-16,-14-4-3,14 4 1</inkml:trace>
  <inkml:trace contextRef="#ctx0" brushRef="#br0" timeOffset="853">459 291 13,'0'0'32,"14"-9"1,2 5-9,5 3-7,-2-3-7,6 2-5,-1 1-4,0-1-6,-1 4-8,-7 0-14,-3-5-6,3 6 1</inkml:trace>
  <inkml:trace contextRef="#ctx0" brushRef="#br0" timeOffset="1064">819 404 18,'5'25'32,"-9"-3"-4,2-1-5,3 2-7,-4-2-9,3 3-1,-2-1-2,1-2-1,0-4-3,-1-1-3,3-3-5,-1-13-7,-2 9-13,2-9-5,5-15 0</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0:54.7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 77 17,'-14'15'16,"3"5"-1,0 7-2,-4 4-1,5 4 0,0 1-4,7 3-1,3 0-2,6-1-1,4-6-2,5-5-1,6-7 1,7-4 0,-2-8 1,6-6-1,-3-7 1,2-4 0,-4-6 1,-1 0 0,-9-4-2,-4 1 2,-7 2 0,-6 5-1,-7-1 0,-3 9 0,-7 3-1,2 6 0,-3 5 0,-1 1-4,6 5 1,-4-1-5,13 4-3,-4-7-10,10-4-14,2 5-3,-4-14 1</inkml:trace>
  <inkml:trace contextRef="#ctx0" brushRef="#br0" timeOffset="394">409 463 15,'10'19'33,"-5"-8"0,0 3-6,-1 4-10,-3-4-8,0 5-3,-2-1-2,1-1-3,-5 2-2,3-6-4,0 4-6,2-17-8,0 0-16,-8 12 1,8-12-1</inkml:trace>
  <inkml:trace contextRef="#ctx0" brushRef="#br0" timeOffset="626">666 219 20,'0'0'36,"6"-17"3,-6 17-4,0 0-15,-12 0-11,7 9-5,3 3-2,4 4-2,5 5 0,3 3-1,3 4 1,1 1 0,1 0 1,-4-1-1,-6-1 1,-6-2 0,-7-5 2,-6 1-2,-2-5-1,-4-2 1,-2-1-5,1-8-3,6 2-8,1-11-14,1-6-10,7-5 1,-1-12 1</inkml:trace>
  <inkml:trace contextRef="#ctx0" brushRef="#br0" timeOffset="917">681 145 44,'0'0'35,"64"-9"-1,-64 9-14,62-10-14,-62 10-9,67-11-12,-67 11-18,51-16-1,-51 16 0</inkml:trace>
  <inkml:trace contextRef="#ctx0" brushRef="#br0" timeOffset="1250">1106 5 30,'0'0'29,"0"0"-3,0 0-6,49-1-3,-49 1-4,0 0-4,44 0-3,-44 0-2,0 0-1,51 2-2,-51-2 0,0 0-1,44 24 1,-44-24-1,0 0 1,35 63-1,-35-63 1,19 72-1,-11-30 0,-1 5 1,-3 1-2,0 2 1,3-5 0,-6-2 0,-1-43-1,5 74 2,-5-74-1,-1 53 1,1-53 1,0 0 0,-21 50 2,21-50 0,0 0-1,-45 27 1,45-27-1,0 0 0,-49 15-1,49-15-1,0 0-1,-51 6-2,51-6-5,0 0-10,0 0-15,0 0-8,-48-3-1,48 3 1</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8T21:17:55.5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30,'12'4'32,"-12"-4"1,13 4-1,-13-4-29,0 0-2,0 0-2,0 0-8,0 0-18,0 0-5,0 0 1,0 0 0</inkml:trace>
</inkml:ink>
</file>

<file path=ppt/ink/ink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6T20:33:58.9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 5 9,'0'0'25,"0"0"-2,-11 6-4,11-6-28,0 0-7,-19-11-4,19 11-3</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8T21:22:30.8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 48 66,'0'0'44,"0"0"-1,0 0-2,0 0-40,0 0-39,-5-15-5,2 1 0,11-5-3</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7:57.2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1803 138 10,'-33'-11'24,"3"-1"-4,-6 10-16,-5 2 0,3 3-1,1-3 3,3 5 1,4-3 2,8 0 0,5 0 0,17-2 0,-14 7-3,14-7 0,1 10-2,6 3-1,-1 8-2,2 12 0,-4 11-2,-1 14 0,-2 16 2,-5 14-2,-5 14 1,-5 6 0,-4 13 0,-1-4 0,-2 0 1,1-6-1,-1-6 0,6-13 2,0-11-2,6-13 1,3-14 0,4-7 1,3-9-1,6-9 3,7-6-2,8-3 1,8-4 0,7 1 1,2-5-2,3 2 1,-1-4-1,-2 1-2,-2-1-5,-15-7-17,-7 0-14,-15-3-1,0 0 0</inkml:trace>
  <inkml:trace contextRef="#ctx0" brushRef="#br0" timeOffset="672">-7 215 7,'4'-67'36,"-4"67"0,40-61 4,-40 61-26,69-50 1,-27 31-9,-42 19-2,74-23-4,-74 23 2,60 12-3,-60-12-1,33 58 4,-30-11-5,-6 11 5,-10 6-2,0 9 3,-6-4-5,0-3 4,2-10-3,3-9 2,14-47-2,-10 62 3,10-62-1,0 0 0,0 0 1,61 32 0,-61-32 1,53-6-2,-53 6-1,49-11-4,-49 11-4,0 0-21,0 0-8,41-21-2,-41 21 1</inkml:trace>
  <inkml:trace contextRef="#ctx0" brushRef="#br0" timeOffset="1246">33 1024 26,'0'0'28,"0"0"-5,0 0-12,0 0-6,-3 69-2,14-25-3,1 9-1,2 8 2,0 6 2,1-5-2,-4-3 2,2-10 0,-13-49 0,15 70 0,-15-70 6,0 0-2,0 0 0,0 0-1,0 0 1,0 0-1,0 0-3,35-49 2,-35 49-6,9-47 1,-9 47-3,0 0 3,0 0 0,47-19 0,-47 19 3,0 0-4,61 46 4,-61-46-3,35 41 4,-35-41-4,0 0 1,9 58 1,-9-58-2,0 0 1,-55 53-1,55-53-1,-56 21-3,56-21-2,-55 0-6,55 0-13,0 0-11,-41-42-1,41 42 1</inkml:trace>
  <inkml:trace contextRef="#ctx0" brushRef="#br0" timeOffset="1719">638 1265 36,'0'0'34,"-12"9"0,-9 7-12,-5-1-14,26-15-5,-56 64 0,30-23 1,5 1-2,11 3 3,11-6-1,16-5 1,11-9-5,7-13-31,14-19-5,3-11-1,-2-20 0</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08:57.6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258 1079 24,'0'0'28,"0"0"-4,0 0-3,0 0-3,-9-5-6,9 5-2,-17-9-3,7 4-1,-5-1-3,-1 0 0,0 1-1,2 3 0,2-1-1,2 2 0,10 1 0,-12 0-1,12 0 1,-6 10-1,4 3 0,-2 5 0,-4 10-1,-1 4 1,-3 10 0,-4 3 0,1 3 0,-1 2 0,1-2 0,2-3-1,5-4 1,4-4 0,6-6 0,5-4 1,5-4 0,3-2 0,5-5 0,0-1 0,2-4 0,1-2 2,-6-3-2,0 0-1,-5-1 0,-1-3 0,-11-2-1,10 2-3,-10-2-4,0 0-16,0 0-12,12-12-1,-3 2 1</inkml:trace>
  <inkml:trace contextRef="#ctx0" brushRef="#br0" timeOffset="616">507 1509 28,'0'0'23,"7"11"-2,-7-11 0,0 0-4,0 0-2,0 0-2,-10-6-3,10 6-1,0 0-2,-4-15-1,0 3-2,1 0-2,-2-6 0,-1 0-1,-2-7 0,0-2 0,-1-4 0,1 0 1,-1-4-1,2 1 0,1 3 0,3 1 0,3 5 0,3 4-1,4 1 1,4 5-1,7 0 0,4 3 0,1-3 0,5 2 0,2-1-1,2 2 1,-1-1-1,-1 0-1,-2 4-1,-6-2-4,4 9-9,-14-6-12,2 4-10,-3-1 0,-11 5 0</inkml:trace>
  <inkml:trace contextRef="#ctx0" brushRef="#br0" timeOffset="1099">552 1306 23,'4'11'36,"-4"-11"1,19 9-11,2-3-6,-6-9-6,9 6-6,-7-5-2,3 1-3,-6-2-3,-2 2-2,-2 0-4,-10 1-6,11-4-11,-11 4-13,10-2-1,-10 2 0</inkml:trace>
  <inkml:trace contextRef="#ctx0" brushRef="#br0" timeOffset="1422">883 1566 16,'7'15'31,"-4"-1"-4,1-3-4,1 8-7,-4-6-5,5 9-2,-8-4-3,4 4-1,-5 2-1,0 0-1,-2-3-2,1-2-1,1-2-6,3-17-15,-14 11-13,14-11-1,-3-13 0</inkml:trace>
  <inkml:trace contextRef="#ctx0" brushRef="#br0" timeOffset="1706">1328 1055 43,'-6'-15'35,"-3"4"0,-6 0-11,-9-4-15,2 8-3,-8 0-1,1 8-2,-2 6-1,4 6 0,1 7 0,5 7-1,7 4 0,9 4-1,10 2 0,10 2 0,11 1 0,8-4 0,8-1 0,2-4 0,1-3 0,-6-2-1,-7-5 2,-8 0-1,-13-3 0,-12 0 0,-12-3 2,-10-1-2,-10 0 0,-7-3 1,-3-2-1,0-5 0,1-1 0,6-2-1,7 0-4,3-5-2,17 4-9,9 0-17,-4-12-4,16 3 1,6 0 0</inkml:trace>
  <inkml:trace contextRef="#ctx0" brushRef="#br0" timeOffset="2308">1674 829 7,'-10'6'30,"13"7"1,1 5-8,-3 3-5,8 15-6,-7 6-3,5 13 0,-5 5-2,4 11 0,-5-2-2,2 5 0,-4-6 0,2-2-1,-4-10 0,3-4-2,-3-11 0,3-7-1,-2-6 0,1-9-1,0-5 0,1-14-1,2 10-3,-4-21-8,10 0-19,-4-7-6,5-8-2,2-2 1</inkml:trace>
  <inkml:trace contextRef="#ctx0" brushRef="#br0" timeOffset="2639">2042 1224 14,'-1'19'33,"0"8"1,-2 5-4,-2-2-12,6 13-6,-6-2-3,5 4-3,-4-5-2,5-2-1,-2-4-2,1-9-2,1-1-2,-1-14-6,0-10-14,0 0-12,10-5-2,-7-12 2</inkml:trace>
  <inkml:trace contextRef="#ctx0" brushRef="#br0" timeOffset="2841">1990 1202 16,'8'-34'35,"5"5"3,9 6-2,6 8-14,-2-3-11,7 6-3,-7 2-2,1 5-3,-7 3-1,-3 5-1,-8 6-1,-5 4 0,-9 6-1,-4 6 2,-6 2-1,-2 6 0,-3 2 0,0 0 0,2-1 0,4-1 0,9-2 1,7-2-1,8-6 1,6 0 0,6-6 1,4-2-1,-1-5 0,1-2 0,-2-4-1,-4-4-2,-1 1-3,-6-12-12,2 3-21,-1-1 1,2-2-3,1-2 2</inkml:trace>
  <inkml:trace contextRef="#ctx0" brushRef="#br0" timeOffset="3285">2566 968 32,'12'-17'37,"2"4"1,3-1-1,-4-3-17,7 6-13,-4 1-3,3 8-1,-3 9-2,-1 10 0,-3 11 0,-2 10-1,-2 9 0,0 7 1,0 7-1,2 1 0,-2-1 0,0-2 0,2-4 0,1-7 0,0-6 0,0-4 0,-3-9 0,-3-2 1,-5-7-1,-5-5 1,-6-5 1,-6-3-1,-6 0 0,-2-3-1,-2-1 1,0-3-1,2 0-1,2-1-1,8 1-5,-4-8-16,8 5-16,11 3 0,-14-9 1,14 9 0</inkml:trace>
  <inkml:trace contextRef="#ctx0" brushRef="#br0" timeOffset="10148">3088 895 25,'9'13'33,"9"1"3,4 6-10,2-2-10,10 16-6,-4-1-4,3 11-1,-5 3-1,-1 9-2,-10 3 0,-2 3 0,-8-3 1,-2 2 0,-7-8 0,-1-1-1,-4-11 1,1-4 0,-1-10-1,3-2-1,0-7 0,2-4 0,0-2-2,2-12-1,1 16-3,-1-16-11,0 0-22,10 4 1,1-7-2,4-3 1</inkml:trace>
  <inkml:trace contextRef="#ctx0" brushRef="#br0" timeOffset="16099">3980 1144 46,'1'9'34,"-1"-9"1,0 0-13,0 0-11,0 0-5,0 0-3,0 0-1,0 0-1,0 0-2,0 0-4,0 0-10,0 0-13,0 0-7,18-1-1,-9 3 1</inkml:trace>
  <inkml:trace contextRef="#ctx0" brushRef="#br0" timeOffset="16342">4112 1510 19,'2'10'34,"-2"-10"1,0 0-10,0 0-7,0 0-7,0 0-2,0 0-4,0 0-2,0 0-2,0 0-6,0 0-10,-1-15-11,2 5-10,4-1 1,1-5-1</inkml:trace>
  <inkml:trace contextRef="#ctx0" brushRef="#br0" timeOffset="16576">4353 1250 50,'13'7'36,"4"4"-1,9 1-13,0-7-13,9 6-3,-3-9-1,2 3-2,-2-5-1,-1 1 2,-5-5-3,-5 1 0,-5 2-2,-3-3-4,0 10-7,-13-6-24,13 3-1,-4-1 0,0-2 0</inkml:trace>
  <inkml:trace contextRef="#ctx0" brushRef="#br0" timeOffset="564304">406 910 4,'0'0'17,"-5"-11"-1,5 11-3,-4-14-3,1 4-4,3 10 0,-1-16-2,1 16-1,6-11-1,-6 11-1,21-11-1,-4 7 0,9 0 0,5 0 0,6 0-1,6 0 1,3-2-1,5 0 1,4 0 0,0-1-1,0-1 1,1 0 0,3 0 0,1 0 0,-3 0-1,-1 3 1,-2 1 0,-2 2 1,-5 3-1,-3 0 0,-5 5-5,-5 6-20,-9-11 0</inkml:trace>
  <inkml:trace contextRef="#ctx0" brushRef="#br0" timeOffset="565956">5807 1765 1,'-16'-24'20,"-1"-8"0,-8-9-1,-8-10-5,-1-2 0,-11-10-1,2 6 0,-5-2-2,7 12 0,-2 0-4,11 12-1,4 2-2,11 6-1,10 3-1,14 1 0,12-1-1,12-2-1,10-1 0,11-2 0,11-1-1,6-1 1,4 1-1,0-2-3,2 6-6,-10-2-15,-2 1-10,-3 5-1,-11-2 0</inkml:trace>
  <inkml:trace contextRef="#ctx0" brushRef="#br0" timeOffset="566349">5757 1440 29,'1'12'32,"-1"-12"0,21-3-6,-2-5-21,4-2-3,5 1 0,3-1-2,2 0-2,3 3-6,-4-2-12,1-3-12,5 3 1,-4-9 0</inkml:trace>
  <inkml:trace contextRef="#ctx0" brushRef="#br0" timeOffset="566719">6685 1150 20,'-4'9'25,"-6"1"-5,-5 4-11,-1 5-2,-7 2 0,-1 6-1,-5 0 0,1 4-1,-2-4-1,4 1 0,1-5-1,5-3-2,5-3 0,5-3 0,6-1 0,8 0 2,10-1-1,6 1 1,4 3-1,5 0 0,2 2 0,4 1 0,-2-3-1,-1 0-1,-4 1-4,-5-5-5,4-2-15,-2-3-9,-4-11 1,4 0 0</inkml:trace>
  <inkml:trace contextRef="#ctx0" brushRef="#br0" timeOffset="567138">7581 1012 31,'-18'-30'32,"-12"4"0,-11 2-14,0 14-7,-12 5-2,1 12-3,-6 6-2,5 9 0,1 5-3,9 6 0,8 4-1,10 2 1,14 4-2,13 0 1,15-2 1,11 0-1,12-3 1,5-3-1,7-5 1,-2-2 0,-3-7 0,-6-3 0,-12 2 1,-7 1 0,-15 1 0,-12 3 1,-14 2-1,-9 4 2,-7-1-2,-7 2-1,-4-5-2,0-5-3,8-1-7,0-12-7,19-1-11,8-6-8,11-2 0,22-14 2</inkml:trace>
  <inkml:trace contextRef="#ctx0" brushRef="#br0" timeOffset="567557">8074 1639 3,'9'41'30,"-13"2"2,-6 12 2,-7 8-22,-8 9-3,-1 6-4,-7-1-16,6-3-15,-3-17-5,10-12-1</inkml:trace>
  <inkml:trace contextRef="#ctx0" brushRef="#br0" timeOffset="568175">8830 1355 24,'-2'-20'32,"-8"-1"3,-5 2-1,-2 5-17,-12 0-11,3 8 0,-6 1-2,7 13-1,-1 6-1,9 8-1,14 8 0,15 6-1,13 3 0,9 3-1,6 3 1,2-3 0,1 2 0,-5-2 1,-12-2-1,-14-2 0,-15-1 1,-9-2 0,-9-3-1,-5-4 0,-1-9 0,-2-10-1,6-12-1,6-13 1,12-9-1,6-12 0,13-5 0,10-5 1,8 0 1,6 6-1,6 8 1,0 11 0,-1 15 1,0 9-1,-4 11 0,-2 7 0,-5 7-1,-1 0 2,0-1-1,-1-7 0,-1-7 1,-5-5 1,-4-10 0,-2-5 1,-9-9 0,-5-2 2,-12-4-2,-5-2 1,-8 0-1,-2 2-1,-1 4 0,1 4-1,5 2-1,3 4 0,15 9-1,0 0 1,20 9-1,7 6 1,5 4-1,3 4 0,3 2 1,3 0 0,-5 0-1,-6-5 2,-9-6-1,-5-3 0,-16-11 1,9-8-1,-13-4 1,-2-7-1,-2-2 1,0-6-2,4-2 1,3-1 0,6 3 0,7 4-1,3 2-1,3 3-3,10 7-11,-5 1-20,6-3-1,1-2 0,0-6 0</inkml:trace>
  <inkml:trace contextRef="#ctx0" brushRef="#br0" timeOffset="568959">9818 748 32,'-11'-15'32,"11"15"3,-12 24-2,6 8-19,5 19-8,1 16-3,4 13 1,-4 12-2,4 6 1,-3-1-2,2-12-1,1-12 0,-3-14-1,-1-19-1,-9-20 0,9-20-1,-23-14 0,5-14 1,-4-7 0,0 2 1,0 1-2,2 4 3,9 8 0,10 9 1,10 9 1,14 7 1,11 5 0,7-4 1,9-1 0,6-5 0,3-5 1,-5-8-2,-1-7 0,-13-5 0,-7-2-1,-14-3 0,-10 3-1,-13 5 0,-7 9 0,-11 13-1,-3 12-1,-2 13 1,2 13-1,4 12 0,5 6 0,6 4 0,9 1 1,8-6 0,8-5 0,5-13 0,6-9 0,6-15 1,7-14-1,3-11 0,1-13 0,2-7 1,-4-5-1,-3-2 1,-5 0-1,-9 6 0,-6 9 1,-9 8-1,-9 16 0,-7 13 0,-4 10-1,-1 9 1,3 2-1,3 5 0,3-5 1,9-8 0,7-13 0,8-17 1,6-9 0,0-18 1,0-8 0,-6-12 1,-5-8-2,-11-7 1,-8-8 0,-12-2 0,-8-4-1,-6 3 0,-2 4-1,0 4 0,1 10-1,5 14-2,2 7-4,14 19-7,-3 4-18,12 15-7,12 2-1,3 9 1</inkml:trace>
  <inkml:trace contextRef="#ctx0" brushRef="#br0" timeOffset="569803">10826 832 52,'0'-14'35,"-5"3"-1,-8 10-11,3 23-13,-8 15-2,6 19-3,-3 14-1,2 13-1,1 7-1,6 5 0,6-4 0,9-10-2,5-10-1,6-16-3,12-10-7,2-22-19,11-12-6,11-8-2,9-13 2</inkml:trace>
  <inkml:trace contextRef="#ctx0" brushRef="#br0" timeOffset="570239">14848 816 15,'42'13'31,"0"10"0,3 22 2,-6 20-26,-8 13 1,-3 20-1,-18 6-1,-10 9 0,-15-5-8,-4-5-29,-9-27-2,7-17-2,1-35-1</inkml:trace>
  <inkml:trace contextRef="#ctx0" brushRef="#br0" timeOffset="587803">791 1899 1,'0'0'11,"0"0"-2,0 0-2,0 0-2,0 0-1,0 0 0,0 0-2,16-3-1,1 2-1,5 2 0,7 0 0,7 0-1,5 0 1,8 3-1,8-1 1,7-3-1,12 0 0,8-1 0,8 0-1,9 1 1,7-1 0,7 0 0,4 0 0,1 2 2,-3 2 1,-6-2 2,-3 2 1,-11-2-1,-7 0-9,-17-7-14,2 4-3</inkml:trace>
  <inkml:trace contextRef="#ctx0" brushRef="#br0" timeOffset="593593">5626 426 7,'-4'-9'6,"4"9"-1,0 0-1,0 0-1,-1 21-1,3-7-1,1 5-1,1-2 1,3 3-1,2-4 2,5-7 0,5-11 0,3-11 0,7-10 1,6-11 0,4-11-1,4-5 0,6-7-1,0-3 0,2 7-1,-2 0 0,0 6-1,-5 9-4,-1 6-11,2 15-5</inkml:trace>
  <inkml:trace contextRef="#ctx0" brushRef="#br0" timeOffset="594284">7034 418 8,'2'9'10,"4"4"-5,0 1-2,2 1 0,3 2 1,5-3 0,1-3 0,4-7 0,6-6 1,6-12 0,9-8 3,6-14-1,10-8 0,2-8-1,8-3 0,-2-2-2,2 0-2,2 7-15,1 7-13,-7-3-1,8 9-2</inkml:trace>
  <inkml:trace contextRef="#ctx0" brushRef="#br0" timeOffset="602699">13391 985 18,'-9'-8'14,"9"8"-1,-14-7-2,14 7-1,-11 3-3,11-3 0,-6 19-1,5 1-3,5 9 1,0 6-2,5 6 1,0 5 0,1 8-1,-1-1 0,2 0 0,-5-5 0,-1-2-1,-2-6 0,-2-4 0,-1-5-2,-4-10-7,-1-6-17,1 1-2,-9-17-2</inkml:trace>
  <inkml:trace contextRef="#ctx0" brushRef="#br0" timeOffset="603083">12882 1275 9,'0'0'27,"-23"-18"2,18 1-2,2-5-15,6-9-5,11-5-1,6-12-1,11-5 0,9-7 0,13-1-2,5-2 1,9 2-2,2 5-2,4 7 1,0 8-2,0 9 0,-3 8 1,-5 11-1,-3 10 0,-5 11 0,-7 11 1,-3 9-1,-8 10 1,-6 10 0,-6 5 0,-7 4 0,-8 2 0,-8-1 1,-7-3-1,-6-4 1,-8-7-1,-4-4 1,-8-9 0,-4-4 0,-4-9 0,0-5 1,-2-5-1,1-5 1,0-5 0,5-1 0,5-3 0,7 0-1,4-1 0,5 3 0,12 4-1,0 0 0,9 12 0,9 7 0,7 8-1,6 6 0,10 7 1,4 9 0,5 1 0,2 4 0,0-4 0,2-2 0,-4-7 0,-4-4 0,-5-6 0,-2-11 0,-5-3-5,-2-15-29,-8-16-2,-3-10 1,-6-26 0</inkml:trace>
  <inkml:trace contextRef="#ctx0" brushRef="#br0" timeOffset="610827">11538 643 3,'0'0'27,"9"-2"0,-9 2-4,0 0-4,0 0-3,0 0-2,-9-7-3,-9 2-2,2 2-2,-8-3-4,0 2 0,-3-1-1,3 1 1,1-1 1,5 3-1,4-3-1,4 4 1,10 1 0,-12-4-1,12 4-1,0 0 0,0 0-1,-7 20 0,5 1 0,-1 8 0,0 13 0,-1 8 0,-2 9 0,2 9 0,-1 0 0,1 1 0,1 1 0,2-5 0,1-5 0,2-5-1,1-8 1,2-4 0,1-6 0,2-4-1,0-6 1,-1-4 0,1-7 0,2-2 0,-2-4 1,1-5-1,2-1 0,2-5 0,5-2 1,2-4-1,6-2 1,2-1-1,2-3 1,0 2-1,1-2 0,-4 2-1,-3 4-1,-7-3-3,2 9-8,-11-8-14,2 3-10,1-4 0,0-2 0</inkml:trace>
  <inkml:trace contextRef="#ctx0" brushRef="#br0" timeOffset="611427">11845 914 61,'0'-9'37,"0"9"0,-3-11-13,-6 2-15,9 9-1,-23-10-2,8 8-4,-2 0 0,0 3-1,0 2 0,2 1-1,2 4 1,8 2-1,5 6 0,6 2 0,9 4 0,5 2 0,5 0 0,2 2 0,1-5 0,-4 1 0,-2-3 0,-3-4 0,-10 0 0,-5-2 1,-7 0-1,-5-1 1,-5 1 0,-4 0 0,-4-4 0,0 0 0,0-5 0,2-2 0,1-1 0,5-2-1,3-1 0,10 2-2,0 0-2,-13-15-5,13 15-19,15-7-10,-6-2-1,3-3 1</inkml:trace>
  <inkml:trace contextRef="#ctx0" brushRef="#br0" timeOffset="615071">12420 643 20,'-13'-18'35,"-1"3"1,1 5 0,4 8-16,0-4-12,9 6 0,-11 13-3,9 5 0,-1 8-3,1 9 1,-1 12-1,1 11 0,-2 8 1,2 7 0,-2 2 0,-1 2 0,0-3 0,2-3-1,-2-8 0,2-7-1,-1-6 1,2-8-2,1-6-1,2-10 0,2-8-2,-3-18-7,20-1-29,2-14 1,11-19-2,9-10 1</inkml:trace>
  <inkml:trace contextRef="#ctx0" brushRef="#br0" timeOffset="615627">14146 729 34,'0'0'34,"4"-15"1,5 7-3,10 6-18,1-5-7,12 3-2,3-1-1,5 2 1,1-2-2,0 5-1,-5 1-1,-5 6 0,-6 5 0,-7 7 0,-5 9 0,-5 8 1,-4 12-1,-2 8 0,-1 9 0,-1 5 0,-1 5-1,2 0 1,0-4-1,1-1 0,-1-8 1,1-4-1,-1-8 2,-1-8-2,-3-4 1,-4-6 1,-2-4-1,-4-4 1,-3-7-1,-2 0 1,-4-6-1,3 0 0,-1-4 0,3-3-2,3 0-1,2-4-3,12 0-19,0 0-17,0 0 2,0 0-3,14 4 2</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12:05.6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171 1116 32,'-4'-12'21,"4"12"-1,-7-12 0,7 12-3,-9 7-3,4 10-5,-2 4-4,4 15-1,-3 6-1,2 14 1,-2 5-1,0 12 0,0 6 0,1 4-1,-3-2 1,-2 0-1,1-9-2,-2-5 0,0-7 0,0-11-1,3-12-3,-6-12-4,8-6-5,-4-15-7,10-4-11,-6-17-3,5-9 1</inkml:trace>
  <inkml:trace contextRef="#ctx0" brushRef="#br0" timeOffset="303">93 1226 31,'-2'-53'34,"-4"-1"1,5 1-8,9 6-8,0-5-7,14 8-6,7-1-4,8 5 2,9 6-4,9 5 2,7 9-2,5 10 0,3 9 0,-2 10 0,-5 11 0,-9 8-1,-13 8 1,-16 5-1,-18 1 2,-13 3-1,-18-2-1,-13-1 2,-12-6-1,-8-5 0,-4-3 0,-1-7 0,1-3 0,2-7 0,8-4 0,7-3-3,12-2-2,9-5-3,23 3-3,-11-10-5,26 5-8,6-1-11,7-5 1,12 0 1</inkml:trace>
  <inkml:trace contextRef="#ctx0" brushRef="#br0" timeOffset="692">701 1099 10,'11'23'29,"-4"-7"-1,8-2-4,6-2-5,3-12-6,10 0-1,-1-11-2,11-4-2,-6-7-1,2-1-1,-6-8-1,-3 1-2,-8-4-1,-8 2 1,-8-1-1,-11 5-1,-9 4 0,-4 6 0,-7 9-1,-2 8 0,-2 11 1,0 11-1,2 8 0,6 8 0,4 4 0,6 2 0,6-1 0,6-1 0,6-6 0,3-6 0,5-5-2,-1-10-1,4-2-5,-6-12-5,9 1-2,-9-9-1,8 3-1,-6-6-1,6 7 1,-3-1 2,4 7 4,-1 4 6,-1 5 4,3 2 5,-5 2 1,0 0 3,-2-5 2,0-5 0,-6-10 3,2-4-1,-9-12 1,3-4-2,-10-11 0,4 0-1,-9-9-2,2 5 0,-5-2 0,4 7-3,-2 2-2,5 7-1,5 5-1,7 3 0,10 5-1,5-1 0,8 5-2,4-4-2,7 5-5,-3-6-6,6 9-8,-9-3-11,-3 3-4,-5 7 2</inkml:trace>
  <inkml:trace contextRef="#ctx0" brushRef="#br0" timeOffset="1342">1476 1149 50,'-1'12'37,"1"-12"-4,0 0-8,9-17-9,-4-8-5,8 0-3,-1-13-2,3-3-2,1-6-1,1 5 0,-1 2-1,-3 7 0,-3 7-1,-2 10-1,-8 16 0,6 9 0,-7 12-1,-1 4 1,2 1 0,-1 3 0,4-4 0,3-4 0,5-11 0,3-6 0,4-8 0,1-6 0,3-3 1,0-1-1,-1 3 0,-2 3 0,-1 10 0,-5 10 0,-1 8 0,-2 11 0,-4 8 0,1 2 0,-2 5-1,0-6 1,0-3-2,0-9-1,4-7-2,-9-21-7,25 3-10,-14-17-12,8-14-5,-1-4 1,3-18 1</inkml:trace>
  <inkml:trace contextRef="#ctx0" brushRef="#br0" timeOffset="1796">2304 460 31,'6'16'33,"-8"18"2,-12 13-7,-13 8-11,0 22-7,-11 4-2,4 11 0,-4-1-1,11 1-1,4-8-2,12-5-1,9-13-3,9-19-9,17-5-22,8-18-6,12-14-1,14-12 0</inkml:trace>
  <inkml:trace contextRef="#ctx0" brushRef="#br0" timeOffset="445904">2585 505 31,'18'-30'31,"2"15"2,-4 17-10,-5 12-12,2 23-2,-8 14 1,4 21 0,-12 12-2,3 14 0,-7 5-3,-2 7-1,-6-8 0,0-4-1,-4-13-2,2-12-1,3-16-5,-1-19-5,8-9-6,-5-25-13,4-14-9,4-21-1,-1-14 2</inkml:trace>
  <inkml:trace contextRef="#ctx0" brushRef="#br0" timeOffset="446135">2447 545 51,'11'-105'37,"12"4"-5,10 4-8,19 19-7,3 5-10,10 24 0,3 15-4,1 26 1,-7 24-2,-9 24-1,-14 24 0,-14 20 1,-17 18 0,-13 10-1,-16 5 1,-9-1-1,-9-8 0,-2-8 0,1-17 0,5-11 1,7-14-1,12-10 1,13-9 0,13-5 0,11-5-1,10-2 0,8-3 0,6-3-1,2 1-4,-1-7-1,0 2-9,-10-10-16,-2-3-9,-2-4-2,-9-5 2</inkml:trace>
  <inkml:trace contextRef="#ctx0" brushRef="#br0" timeOffset="446502">3366 1482 33,'8'48'35,"3"9"1,-9 2-2,-2 3-17,1 0-18,1 2-11,-3-9-17,0-21-7,7-10 1,-6-24 0</inkml:trace>
  <inkml:trace contextRef="#ctx0" brushRef="#br0" timeOffset="446739">4277 324 37,'-27'-53'35,"-14"5"2,-9 8-11,-3 23-7,-13 17-8,3 32-1,-3 25-4,5 32-2,5 27-1,12 24-1,15 13-1,17 5 1,14-7-1,17-15 0,14-25 1,20-31 0,14-42-1,9-35 1,6-41 0,2-25-1,-4-29 1,-5-20 0,-15-19-1,-20-14 0,-24-3 0,-21-1-1,-20 15-1,-15 15 0,-12 21-1,-10 23-1,-2 31 0,-3 30-3,11 34-9,2 23-17,10 21-7,9 16-1,7 13 3</inkml:trace>
  <inkml:trace contextRef="#ctx0" brushRef="#br0" timeOffset="447104">4043 1085 51,'40'27'41,"5"6"0,2 12 0,-2 3-16,8 17-15,-2 2-4,1 3-2,-8 0-3,-4-8-5,1-7-36,-6-15-1,-7-27-1,1-22 0</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12:07.9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0 661 26,'15'-23'36,"7"5"2,10 12-2,9 12-15,-1 9-7,10 21-9,-2 20-2,-1 16 0,-5 11-1,-5 16 1,-13 4-1,-5 6 1,-14-6 0,-6-3-1,-9-13 0,-4-11 0,-3-12-1,-1-14 0,4-13-3,-1-16-3,13-8-12,2-13-20,3-28-1,15-2-1,9-10 1</inkml:trace>
  <inkml:trace contextRef="#ctx0" brushRef="#br0" timeOffset="458">771 1559 44,'-1'11'33,"2"10"1,-5 8-8,-4 1-14,2 9-5,-6 5-2,-1 7 0,-3-4 0,-1-1-3,4-2-11,-2-12-10,5-10-15,13-9-2,-3-13 0,32-22 0</inkml:trace>
  <inkml:trace contextRef="#ctx0" brushRef="#br0" timeOffset="1491">1121 1240 14,'3'20'23,"-3"-2"-8,6 5-6,0 4-1,3 2-2,0 3-2,0-2 0,2-2 0,-4-4 1,1-3 2,-5-12 1,-3-9 0,0 0-1,0 0 2,0-26 0,0 9 1,-8-10 0,6-2-4,-3-6 1,5 2-1,1-4-1,6 4-1,2 1-2,8 1-1,3 1 0,6 5-2,4 2-1,3 0-2,9 7-8,-4-9-9,8 6-13,1 3-4,-1 1 0,0 9 2</inkml:trace>
  <inkml:trace contextRef="#ctx0" brushRef="#br0" timeOffset="1831">1614 1314 33,'3'19'31,"5"-10"-2,6-13-5,7-3-4,-2-13-7,7-3-3,-8-6-4,4-4-1,-8-2-2,-3 4-1,-8 0 1,-4 7-1,-7 6-1,-6 11 0,-6 8-1,-5 11-1,-1 15 1,-1 6-1,1 9 0,3 3 1,4 3-1,7-2 1,7-3-1,8-5 1,9-10 0,6-7 1,6-10-1,5-8 1,3-5-1,2-7 1,1-7 0,1-4 0,-2-7 0,-2-3 0,-3-4 0,-1 1 0,-6-3 0,-1 8-1,-5 2 1,-4 8-1,-3 12 0,-9 6 0,9 23 0,-8 1 0,-1 8 0,1 5 0,2 0 0,0 1 0,2-4 0,1-7 0,2-6 0,3-7 0,1-6 1,3-5-1,-1-7 0,1-6 0,2-11 1,0-2-1,1-7 1,0-3-1,-2-1 0,1 2 0,-4 5 0,0 8 0,-4 14-1,-9 5 1,10 19 0,-8 5 0,-2 6-1,0 2 1,1 1 0,-1-1 0,3-7 0,1-4 0,3-10 0,5-5 0,4-4 0,2-7 0,4-4 0,2-8 1,0-4-1,-2 1 0,-1-1 0,-4 3 0,-6 4 1,-11 14-1,12-2 0,-10 13-1,-2 11 1,0 2 0,4 3-1,1 0 1,4-1 0,4-6 1,7-9-1,2-3 0,3-8 0,0-3 0,-2-4 0,-1-2 0,-5-1 0,-3 2 0,-5 4 0,-9 4-1,10 3 1,-9 5 0,1 4-1,0 2 1,2 2 0,2-2 0,2-1 0,3-5 0,1-5 0,0-6 0,1-2 1,-3-6-1,-1-6 1,-3-4 0,-3-7 0,-2-1 0,-2-6 0,2 2 0,0 1-1,2 2 1,1 8-1,2 9 0,5 8 0,1 10 0,2 10 0,2 8 0,-2 3 0,3 4 0,3-2 0,0-3 0,2-3 0,0-4 0,-1-10 0,0-5 1,0-6-1,-3-6 1,-4-8-1,-4-1 1,-4-1-1,-1-1 1,-2 0-1,0 1 0,1 5 0,4 2 0,5 5 0,4-1 0,7-3 0,1-2 0,2-4 0,0-3 0,-3-4 1,-6-5-1,-8 0 0,-8 2-1,-11 9 1,-6 3 0,-6 13-1,-5 9 1,-1 11-1,1 9 1,3 6 0,6 7 0,5-1 0,6 0-1,8-6-2,2-9-3,12 0-9,-6-17-11,11-5-11,3-9-3,4-4 2</inkml:trace>
  <inkml:trace contextRef="#ctx0" brushRef="#br0" timeOffset="3245">3696 898 30,'14'-40'36,"-11"6"0,-6 12-1,-7 16-14,-11 8-12,0 19-4,-7 18-2,1 14-1,2 16-1,3 6 1,9 4-1,7 0 1,13-7-1,10-8 1,13-17-1,10-13 1,11-18-1,7-16 0,1-14 1,2-15 0,-6-16 1,-7-12-1,-11-15 0,-10-9 0,-15-9 0,-12 4 0,-15-1-1,-8 10-1,-6 11-1,-1 12 0,3 15-1,1 11-1,7 20-1,5 4-4,14 18-8,-4 2-12,10 11-10,1 7-1,1 5 1</inkml:trace>
  <inkml:trace contextRef="#ctx0" brushRef="#br0" timeOffset="3593">3939 1022 23,'15'23'33,"-3"-7"0,6-12-6,7 5-8,-7-15-4,9 8-3,-7-3-1,4 9-4,-8 5-3,-1 10-1,-10 8 0,-4 5-2,-3 3 0,-2 4 0,-2-4-2,1-2 2,2-8-1,4-8 0,5-10 0,7-5 0,2-6 1,2-6-1,1-1 1,1-3 0,0 0-1,-2 2 1,-2 0-1,0 4 0,0 4 1,4 0-1,5-1 1,4-1 0,6-4-1,7-3 1,3-8 0,-1-4 0,-3-9-1,-5 2 1,-10-2 0,-8 2-1,-13 6 1,-13 9-1,-10 13 0,-5 14 1,-5 12-1,2 11-1,1 7 1,4 8 0,10-3 0,5-2-2,11-7-1,1-13-4,16-6-13,-1-14-20,4-14 1,4-13-1,2-9 0</inkml:trace>
  <inkml:trace contextRef="#ctx0" brushRef="#br0" timeOffset="4143">5016 511 58,'0'0'36,"-2"18"0,-11 17-10,-13 10-17,2 17-1,-7 13-3,2 12 0,-3 5-1,6 5 0,5-7-1,10-9-1,11-13-2,10-13-3,13-10-6,8-20-20,19-13-9,18-10-2,18-13 2</inkml:trace>
  <inkml:trace contextRef="#ctx0" brushRef="#br0" timeOffset="448309">5456 449 14,'0'0'29,"0"0"0,-3 21 1,-2 12-18,-2 17-9,4 14 0,1 17-1,1 12 0,1 3 0,3 5 0,0-7 0,3-8 0,-2-14 0,0-11 0,-4-17-1,0-15 0,-5-14 0,5-15 1,-13-19-1,4-13 0,-5-21 0,1-13 0,-5-19 1,5-13 0,-2-12 1,6 3 1,3-8-1,11 8 0,6 10 1,12 7 1,6 13-3,12 12 0,7 10-2,6 8 1,4 7 0,-1 6-1,3 5-2,-4 2-3,3 11-8,-11 4-17,-2 4-5,-5 6-2,-7 3 1</inkml:trace>
  <inkml:trace contextRef="#ctx0" brushRef="#br0" timeOffset="448797">5596 770 29,'-1'13'37,"10"-7"0,9-16 0,3-13-16,12 5-11,1-11-3,5-1-4,4 0-5,-4-2-10,2 6-20,-5 5-4,-5 7-1,-2 3 0</inkml:trace>
  <inkml:trace contextRef="#ctx0" brushRef="#br0" timeOffset="449075">5957 1494 47,'-5'38'34,"-8"4"1,2 8-5,-3 10-22,-1 4-12,-3 4-21,3-7-7,6 4-2,0-21 1</inkml:trace>
  <inkml:trace contextRef="#ctx0" brushRef="#br0" timeOffset="450136">6700 773 2,'-22'26'24,"7"20"-4,-4 13-4,5 11-3,0 13-2,3 2-3,1 6-2,1-6-2,1-5-1,-1-11-2,3-15 0,-4-13-1,3-14 0,-4-17 0,-1-14 0,-2-16 1,-1-16 1,-3-17 1,-2-13 1,-4-20 0,5-10 2,-2-15 0,11-6 1,2-5-1,13 7 0,10 3-1,16 13-1,7 13-1,11 17 1,5 19-2,5 20-1,0 20 0,3 18-1,-8 19 1,-9 13-2,-11 13 2,-10 9-1,-12 8 0,-14 1 0,-13-2 1,-11-5-1,-9-11 0,-3-8-1,1-8-2,1-16-5,7-1-8,2-12-9,15 1-8,11 1-3,12 6 1</inkml:trace>
  <inkml:trace contextRef="#ctx0" brushRef="#br0" timeOffset="450610">7095 1685 51,'-8'55'34,"-9"-6"0,-2-3-11,1 2-14,-4-9-5,1-6-3,5 0-6,-1-17-7,17-16-16,0 0-6,-3-16 1,19-16 0</inkml:trace>
  <inkml:trace contextRef="#ctx0" brushRef="#br0" timeOffset="450814">7668 680 68,'12'-13'38,"-16"28"-2,-14 26-11,-12 19-18,-2 27-4,-6 19-2,2 11 0,4 2-1,11-6 1,14-17-1,13-21 1,19-31-1,15-31 0,16-33 0,6-23 1,5-24 1,2-16-1,-8-20 1,-7-7-1,-16-11 1,-14 5-1,-19 6 0,-10 12 0,-17 11-2,-9 19 0,-7 23-2,-10 16-3,3 29-12,-8 14-17,5 17-3,0 12-1,5 11 2</inkml:trace>
  <inkml:trace contextRef="#ctx0" brushRef="#br0" timeOffset="451153">7544 1127 56,'29'37'37,"0"3"-1,2 1-10,7 12-15,-2 1-4,1 1-4,-7-2-3,-3-5 1,-6-6-2,-2-8-3,2-7-20,-6-7-12,-15-20 0,18 9 0</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12:12.5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38,'54'29'33,"-3"5"1,0 12-13,1 20-12,-13 6-2,-5 14-1,-19 2 0,-8 5 0,-14-4-1,-1 2 2,-10-13-3,-1-9-3,1-7-4,-8-15-20,5-4-14,-2-3-2,-9-6 0</inkml:trace>
  <inkml:trace contextRef="#ctx0" brushRef="#br0" timeOffset="446836">531 1385 48,'33'23'2,"-13"-9"0,-10-13-2,-19-17-39</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20:22.6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0-6 85,'17'-3'38,"8"22"0,9 22-11,-2 16-21,8 19-3,0 16 0,2 21 0,-7 8 0,-3 8 0,-10-4 1,-6-3-1,-11-12 0,-5-8 0,-10-16-1,-5-13 0,-4-15-2,-3-12-1,0-11-2,-2-15-6,1-7-32,-2-5-1,-6-10 0,-8-3-1</inkml:trace>
  <inkml:trace contextRef="#ctx0" brushRef="#br0" timeOffset="5811">5245 1374 57,'7'25'40,"-12"-3"-38,-1-9-2,-3-1-18,-13-27-20,22 15 38</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20:18.1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167 896 70,'11'46'40,"4"11"-1,-1 14-7,-2 7-26,6 21-2,2 15-1,0 11-1,-4 4-1,-2 4 0,-6-3-1,-1-5 1,-5-13-2,-4-19-2,1-12-18,-6-25-19,-8-22 2,-1-24-2,-5-27 0</inkml:trace>
  <inkml:trace contextRef="#ctx0" brushRef="#br0" timeOffset="241">0 1053 68,'21'-87'43,"14"6"-3,14 7 0,21 11-24,4 0-13,14 11-1,8 13-2,1 14 0,-1 15-1,-2 12 1,-9 13-1,-11 10 1,-15 10-1,-20 8 0,-22 3 1,-22 3 0,-21-1 0,-23-3 0,-16-2 0,-11-6-1,-8-7 0,-2-5 0,7-3-1,7-9-3,20 1-2,13-9-6,29 4-14,10-9-11,36 5 0,16-7 1,13-4 0</inkml:trace>
  <inkml:trace contextRef="#ctx0" brushRef="#br0" timeOffset="532">1187 1018 50,'56'1'35,"-6"-7"1,0-5-8,0-2-9,-4-12-12,2-4-4,-3-7 1,-6-3-1,-9-5 0,-6 4 1,-17-1-1,-9 7 0,-18 8-1,-12 12 1,-13 13-2,-8 14 0,-6 14 0,-1 13-1,6 13 1,6 6-1,11 3 0,12-1-1,15-3-1,10-9-1,16-7-3,8-17-6,16-3-6,0-16-4,9 4-5,-3-8 1,6 7-1,-8-3 6,0 9 11,-6 2 10,-9-2 10,-1 5 5,-10-7 8,-2-7 0,-16-6 0,8-23-1,-20-8-6,3-6-5,-10-16-3,4-3-3,-3-12 0,8 7 0,8 0-1,11 7-2,15 5-1,12 9 0,14 11 0,11 8-2,9 10-2,0 2-7,3 9-21,-7 3-7,-11 1 0,-8 4-1</inkml:trace>
  <inkml:trace contextRef="#ctx0" brushRef="#br0" timeOffset="1080">2074 1123 63,'12'9'42,"0"-13"-3,5-14 2,-5-18-17,10-5-18,-2-13-2,4-5-2,-1-4 0,1 6 0,-4 5-1,-1 8 0,-5 18 0,-3 17-1,-7 21-1,-3 14 0,-2 9 0,-1 5 0,1-1 0,3-2 0,3-12 0,6-14 0,10-17 0,4-13 1,6-12 0,0-8 0,4-5 0,2 1 0,-2 8 0,-1 11 1,-2 13 0,-1 19 0,-3 15 0,-2 14-1,-3 13 1,-2 6 0,2 3-2,-2-6-2,5 0-12,-5-14-26,3-15 0,5-16-1,2-17 1</inkml:trace>
  <inkml:trace contextRef="#ctx0" brushRef="#br0" timeOffset="1701">3395 113 37,'1'-34'37,"-1"22"0,-10 18 1,-8 20-14,-1 28-10,-12 22-9,-1 26-1,-7 22 0,1 21 0,-1 10 1,13 3-2,8-4 1,12-8-1,12-17 0,10-15 0,11-25-2,6-17-1,2-20-3,-3-20-8,-1-16-30,-4-17-1,-5-19 0,-2-13-1</inkml:trace>
  <inkml:trace contextRef="#ctx0" brushRef="#br0" timeOffset="3437">3546 459 39,'0'0'35,"13"-12"1,-13 12-5,16 21-11,-16 6-14,0 12-2,-7 10-2,-3 10 0,-7 10 0,0 6 0,-6-3 0,2-2 0,1-11 0,3-5 0,7-12 1,8-6-1,10-12 0,10-7 0,12-7 0,8-4 0,6-6-1,5-1 1,2-4-2,0-1-2,-2 0-2,-10-5-7,-1 7-11,-11-6-11,-4 2-4,-4 0-3,-2 0 3</inkml:trace>
  <inkml:trace contextRef="#ctx0" brushRef="#br0" timeOffset="3758">4080 1172 45,'1'20'35,"0"5"1,-7 4-5,-5-2-10,3 8-14,-8-2-5,1-1-2,1 3-12,-2-11-18,6-10-5,10-14-2,0 0 1</inkml:trace>
  <inkml:trace contextRef="#ctx0" brushRef="#br0" timeOffset="4104">4724 480 61,'22'-12'39,"-6"1"-1,-4 0-10,-19-5-8,-4 4-13,-15 1-2,-6 4-2,-11 2 0,-4 4-2,0 4 0,0 8-1,9 8 0,10 11 0,18 5 0,17 8-1,20 5 1,15 5-1,14 4 0,9 0 1,7-4-1,-3-4 1,-8-6 1,-13-4 0,-15-6 0,-19-4 0,-19-7 1,-15-3 1,-17-5-1,-10-6 0,-7-5-1,-3-6 0,0-4-1,5-5-1,10-2-1,6-7-2,14 4-4,5-11-15,16 3-18,9-2 2,11-3-2,11-2 2</inkml:trace>
  <inkml:trace contextRef="#ctx0" brushRef="#br0" timeOffset="6995">5768 1368 78,'2'35'39,"-3"11"-1,-2 11-12,-8 2-20,-1 8-4,-3 8-7,-10 0-30,-2-7-2,0-9-1,-3-17 0</inkml:trace>
  <inkml:trace contextRef="#ctx0" brushRef="#br0" timeOffset="7671">6616 577 78,'-24'14'37,"3"6"1,3 7-13,-10 2-20,2 9-4,-1 3 1,-1 5 0,4 4-1,6 2 1,7-2-1,12-2 0,10-6 0,13-3 0,6-7-1,6-5 1,2-3-1,0-3 0,-6-3 0,-8-1 0,-15 1 0,-15 3 0,-16 1 1,-15 2-1,-9-1 1,-10 1-1,-3-1-2,-1-5-1,11-3-4,2-12-12,27-5-11,12-8-8,19-12-1,18-7 1</inkml:trace>
  <inkml:trace contextRef="#ctx0" brushRef="#br0" timeOffset="7985">6845 992 24,'14'17'29,"-17"4"0,-7 15-6,-4 5-8,-4-1-10,7-1-4,5-5 2,7-6 1,4-14 2,9-7 0,0-17 2,4-8 0,-8-12 1,0-2-1,-10-10-1,-4-4-3,-6-4 0,-3 2-1,0 3 0,1 6-1,2 8-1,6 9 0,8 13-1,8 15-1,9 15 0,6 10 1,5 10-2,3 2 2,3 3-1,-2-4 0,-1-4 1,-6-10-1,-5-13 1,-3-11 1,-5-14-1,-2-10 1,-3-9 1,3-9-1,-1-5 0,4-4 0,3 2 0,4 5-1,4 5 1,2 7-2,4 9-3,-4 2-7,7 8-29,-4 4 2,-1-3-2,3-1 1</inkml:trace>
  <inkml:trace contextRef="#ctx0" brushRef="#br0" timeOffset="8498">7952 22 64,'7'-31'39,"-2"18"-2,-5 13-6,-12 30-17,5 19-10,-6 22-2,-5 20-1,-1 22 0,-4 12-1,0 9 0,2 1 1,2-5-2,-1-12-2,7-13-7,-3-26-14,6-22-13,5-21-1,5-36 1,-13 0-1</inkml:trace>
  <inkml:trace contextRef="#ctx0" brushRef="#br0" timeOffset="8701">7534 884 32,'-14'-6'35,"14"6"2,19 13-7,26 9-8,13-7-11,23 2 0,9-11-3,14-4-2,-3-11-2,-2-6-1,-11-10-1,-13-4-1,-20-5 0,-19 4-1,-21 7 1,-20 9-1,-17 14 1,-12 13-1,-12 18 0,-4 17 0,-3 11 0,5 8 0,9 0 0,13 1-1,15-9 1,14-10-1,19-16 1,14-16-1,13-14 0,9-16 1,7-11 0,3-11 0,-3-6 0,-6-2 1,-13 3-1,-11 5 0,-14 11 0,-15 13 0,-6 11-1,-28 22 0,2 9 0,-1 7 0,5 3 0,5 1 0,11-5 0,11-7 1,11-16 1,10-12 1,5-17 0,6-10 1,-5-16 0,-1-13 1,-9-15-1,-6-13 1,-8-15-1,-7-7 0,-8-8 0,-4-2-1,-7 7-1,-3 9-1,3 13 0,-1 14-3,6 21-2,-1 11-6,14 21-29,0 18-2,15-3 0,4 12 0</inkml:trace>
  <inkml:trace contextRef="#ctx0" brushRef="#br0" timeOffset="9363">9144 514 44,'10'3'36,"-10"-3"1,-11 20-1,0 8-15,-11 9-16,-2 18-2,-4 13 0,0 11-1,2 12 0,7 2-1,4-3 1,11-4-1,7-10 0,7-14-2,8-12-4,-2-18-18,5-16-15,6-9 0,-2-18-1,2-10 1</inkml:trace>
  <inkml:trace contextRef="#ctx0" brushRef="#br0" timeOffset="9746">9616 746 51,'24'-11'39,"-5"-5"-1,-7-1-2,-16-9-13,-9 6-18,-13 0-1,-8 6-3,-9 7 1,0 10-1,1 13 1,10 13-1,12 15-1,15 11 0,16 10 0,13 6 0,11 2 0,5-1 0,3-5 0,-2-7-1,-9-11 1,-10-9 0,-12-10 0,-14-7 0,-13-10 0,-7-7-1,-7-7 0,-4-7-2,0-3-2,-3-13-10,10-2-23,5-3-1,8-4 0,9-2 1</inkml:trace>
  <inkml:trace contextRef="#ctx0" brushRef="#br0" timeOffset="10101">9928 411 56,'43'-11'40,"0"17"-3,-3 22 2,2 23-20,-12 11-15,-4 19-2,-10 13 0,-9 8 1,-11 5-1,-5 0 1,-9-11 0,-4-5 0,-4-15-1,0-11-1,1-16-1,2-14-3,8-9-1,-2-17-5,14 0-13,3-9-20,-2-17 2,9 1-2,5-4 2</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20:37.95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748 605 28,'-11'-39'36,"-9"1"0,-8 7 0,-9 8-18,-15 3-9,-4 14-1,-11 10-3,-6 18-2,-2 17 0,0 21-1,1 19-1,7 14 1,13 12-2,13 8 0,23 3 0,18-6 0,21-12-1,19-16 0,22-21 1,12-18-1,11-22 1,6-18 1,3-21-1,0-16 1,-5-19-1,-9-13 1,-14-10 0,-12-10 0,-17-5 0,-15 1 1,-18 3-1,-15 8 0,-15 13 0,-7 13-1,-7 16-3,-3 7-14,4 18-22,8 8 2,7 7-3,24-3 2</inkml:trace>
  <inkml:trace contextRef="#ctx0" brushRef="#br0" timeOffset="1816">1234 435 47,'0'0'38,"-16"-15"-2,7 13-10,4 12-11,-9 8-7,5 14-5,-5 12 0,-1 17-2,-4 19 0,0 14 0,-2 12 0,4 7 0,4-2-1,6-1 1,4-10 0,5-9-1,4-15 0,4-15-1,6-11-4,-6-18-9,9-9-16,-6-13-7,-2-17-1,1-12 1</inkml:trace>
  <inkml:trace contextRef="#ctx0" brushRef="#br0" timeOffset="2117">1281 1043 53,'6'-18'38,"-4"-1"-2,5-3-6,5 5-15,-2-2-11,4 4-2,1 7 0,4 9-1,1 8 0,2 12 0,-1 11 0,1 12-2,-1 8 1,-5 8 0,-3 5 0,-5 0-1,-5-1 1,-2-9-1,-3-8 1,-2-11 0,0-11 0,2-15 0,2-10 0,10-29 0,3-7 1,5-14-1,5-16 1,5-8 0,3-8-1,4 2 1,-1 6 0,-2 11-1,-3 11 1,-1 18 0,-1 16 0,-5 26 0,-5 18 1,-3 16 0,-7 15 0,0 9 1,-7 8-1,0 1 1,-6 0-1,-1-9-1,0-10-1,-1-12-1,3-10-2,-1-13-2,8-9-6,-5-24-12,9-11-17,5-14-1,5-15 2,6-16 1</inkml:trace>
  <inkml:trace contextRef="#ctx0" brushRef="#br0" timeOffset="2615">2333 101 50,'22'-26'38,"-5"19"0,-6 21-9,-2 25-9,-13 12-12,1 22 0,-7 13-2,-2 18 0,-2 7-1,-1 4 0,-2-9 0,3-6-1,2-13-1,4-12-2,2-16-1,1-16-2,5-11-3,-5-19-5,10 2-16,-5-15-18,0 0 2,0 0-1,0 0 2</inkml:trace>
  <inkml:trace contextRef="#ctx0" brushRef="#br0" timeOffset="2902">2392 1388 63,'0'0'41,"13"-1"-1,-13 1-9,0 0-12,0 0-12,9 10-2,-10-1-2,3 2 0,-2 2-1,2 1 0,-1-2 0,0 1 0,1-4-1,-2-9-1,0 13 0,0-13-2,0 0-4,-12-21-9,15 4-24,-1-9-2,4-8-2,7-10 1</inkml:trace>
  <inkml:trace contextRef="#ctx0" brushRef="#br0" timeOffset="3208">3076 74 58,'-8'-31'41,"-2"10"0,6 9-13,-6 2-7,17 20-11,0 10-4,8 17-2,6 16-2,1 15-1,1 20 1,0 17 0,-1 16-2,-9 7 2,-9 4-1,-4-1 1,-12-6 0,-7-6 0,-4-14 0,-6-11 0,-1-20-1,-2-14 0,0-13-1,2-17-2,4-12 0,3-16-2,6-7 0,2-9-2,0-1-4,-7-9-5,3 10-13,-16 1-13,-14 5-1,-21 9 3</inkml:trace>
  <inkml:trace contextRef="#ctx0" brushRef="#br0" timeOffset="3565">307 2004 61,'-92'21'42,"23"-6"-2,23-9 2,35-2-23,22-13-15,31-1-3,30-6-1,22 1 0,31-3 0,27 1 0,32 0 1,21 2 0,18 4 0,10 6 2,6 3-1,4 6 1,-3 5-1,-11 8 0,-19 1-1,-21 6 1,-23 3-6,-35 0-36,-26-8-3,-38-6 0,-54-20-2,-13 7 45</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3-29T21:22:42.2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549 62 39,'5'-22'29,"-2"3"-3,1 7-7,-6 3-9,2 9-2,-3 16-1,4 5-3,-2 10 0,4 10-3,1 6 0,1 8 0,0 4 1,0 3-1,-1-3 1,-2-2-2,-2-7 1,-2-6 0,-2-8 0,-1-7 0,-1-8 0,0-7-1,6-14 1,-17 4 0,5-11 0,-1-4-1,-5-5 1,-3 1-1,-4 0 0,-4 3 0,1 5 0,-2 7 0,0 8-1,2 9 2,3 9-1,1 9 0,5 6 0,2 5-1,4 3 1,1 1 0,4 1 0,1-4-1,2 0 1,1-6 0,1-9 0,1-3 1,0-7-1,1-3 1,-1-7-1,2-12 0,-1 14 0,1-14-1,0 0-2,0 0-7,0 0-16,0 0-10,0 0-1,-4 10 0</inkml:trace>
  <inkml:trace contextRef="#ctx0" brushRef="#br0" timeOffset="619">-1 1153 4,'0'0'26,"0"11"-2,0-11-7,1 20-5,2-1-4,-2 0-2,2 7 0,-2 0 1,3 4-1,-3-8 0,3 1 0,-3-11-1,6-2 0,-7-10-2,20-7 1,-4-7-2,4-6 1,2-3 0,5-1 0,-1 0-1,2 1-1,-1 4 0,-2 5-1,0 5-1,-8 7-3,4 9-8,-12-3-14,0 5-11,0 4 1,-8-1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4725" y="4560888"/>
            <a:ext cx="5365750" cy="4319587"/>
          </a:xfrm>
          <a:prstGeom prst="rect">
            <a:avLst/>
          </a:prstGeom>
          <a:noFill/>
          <a:ln w="12700">
            <a:noFill/>
            <a:miter lim="800000"/>
            <a:headEnd/>
            <a:tailEnd/>
          </a:ln>
          <a:effectLst/>
        </p:spPr>
        <p:txBody>
          <a:bodyPr vert="horz" wrap="square" lIns="95654" tIns="46988" rIns="95654" bIns="46988"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9811" name="Rectangle 3"/>
          <p:cNvSpPr>
            <a:spLocks noGrp="1" noRot="1" noChangeAspect="1" noChangeArrowheads="1" noTextEdit="1"/>
          </p:cNvSpPr>
          <p:nvPr>
            <p:ph type="sldImg" idx="2"/>
          </p:nvPr>
        </p:nvSpPr>
        <p:spPr bwMode="auto">
          <a:xfrm>
            <a:off x="1266825" y="727075"/>
            <a:ext cx="4781550" cy="358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2951053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Helvetica" pitchFamily="1"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Helvetica" pitchFamily="1"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Helvetica" pitchFamily="1"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Helvetica" pitchFamily="1"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Helvetica" pitchFamily="1"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xfrm>
            <a:off x="4143587" y="9119474"/>
            <a:ext cx="3169920" cy="4800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500">
                <a:solidFill>
                  <a:schemeClr val="tx1"/>
                </a:solidFill>
                <a:latin typeface="Times New Roman" pitchFamily="18" charset="0"/>
                <a:ea typeface="ＭＳ Ｐゴシック" pitchFamily="34" charset="-128"/>
              </a:defRPr>
            </a:lvl1pPr>
            <a:lvl2pPr marL="785372" indent="-302066">
              <a:defRPr sz="2500">
                <a:solidFill>
                  <a:schemeClr val="tx1"/>
                </a:solidFill>
                <a:latin typeface="Times New Roman" pitchFamily="18" charset="0"/>
                <a:ea typeface="ＭＳ Ｐゴシック" pitchFamily="34" charset="-128"/>
              </a:defRPr>
            </a:lvl2pPr>
            <a:lvl3pPr marL="1208265" indent="-241653">
              <a:defRPr sz="2500">
                <a:solidFill>
                  <a:schemeClr val="tx1"/>
                </a:solidFill>
                <a:latin typeface="Times New Roman" pitchFamily="18" charset="0"/>
                <a:ea typeface="ＭＳ Ｐゴシック" pitchFamily="34" charset="-128"/>
              </a:defRPr>
            </a:lvl3pPr>
            <a:lvl4pPr marL="1691571" indent="-241653">
              <a:defRPr sz="2500">
                <a:solidFill>
                  <a:schemeClr val="tx1"/>
                </a:solidFill>
                <a:latin typeface="Times New Roman" pitchFamily="18" charset="0"/>
                <a:ea typeface="ＭＳ Ｐゴシック" pitchFamily="34" charset="-128"/>
              </a:defRPr>
            </a:lvl4pPr>
            <a:lvl5pPr marL="2174878" indent="-241653">
              <a:defRPr sz="2500">
                <a:solidFill>
                  <a:schemeClr val="tx1"/>
                </a:solidFill>
                <a:latin typeface="Times New Roman" pitchFamily="18" charset="0"/>
                <a:ea typeface="ＭＳ Ｐゴシック" pitchFamily="34" charset="-128"/>
              </a:defRPr>
            </a:lvl5pPr>
            <a:lvl6pPr marL="2658184" indent="-241653" algn="ctr" eaLnBrk="0" fontAlgn="base" hangingPunct="0">
              <a:spcBef>
                <a:spcPct val="50000"/>
              </a:spcBef>
              <a:spcAft>
                <a:spcPct val="0"/>
              </a:spcAft>
              <a:defRPr sz="2500">
                <a:solidFill>
                  <a:schemeClr val="tx1"/>
                </a:solidFill>
                <a:latin typeface="Times New Roman" pitchFamily="18" charset="0"/>
                <a:ea typeface="ＭＳ Ｐゴシック" pitchFamily="34" charset="-128"/>
              </a:defRPr>
            </a:lvl6pPr>
            <a:lvl7pPr marL="3141490" indent="-241653" algn="ctr" eaLnBrk="0" fontAlgn="base" hangingPunct="0">
              <a:spcBef>
                <a:spcPct val="50000"/>
              </a:spcBef>
              <a:spcAft>
                <a:spcPct val="0"/>
              </a:spcAft>
              <a:defRPr sz="2500">
                <a:solidFill>
                  <a:schemeClr val="tx1"/>
                </a:solidFill>
                <a:latin typeface="Times New Roman" pitchFamily="18" charset="0"/>
                <a:ea typeface="ＭＳ Ｐゴシック" pitchFamily="34" charset="-128"/>
              </a:defRPr>
            </a:lvl7pPr>
            <a:lvl8pPr marL="3624796" indent="-241653" algn="ctr" eaLnBrk="0" fontAlgn="base" hangingPunct="0">
              <a:spcBef>
                <a:spcPct val="50000"/>
              </a:spcBef>
              <a:spcAft>
                <a:spcPct val="0"/>
              </a:spcAft>
              <a:defRPr sz="2500">
                <a:solidFill>
                  <a:schemeClr val="tx1"/>
                </a:solidFill>
                <a:latin typeface="Times New Roman" pitchFamily="18" charset="0"/>
                <a:ea typeface="ＭＳ Ｐゴシック" pitchFamily="34" charset="-128"/>
              </a:defRPr>
            </a:lvl8pPr>
            <a:lvl9pPr marL="4108102" indent="-241653" algn="ctr" eaLnBrk="0" fontAlgn="base" hangingPunct="0">
              <a:spcBef>
                <a:spcPct val="50000"/>
              </a:spcBef>
              <a:spcAft>
                <a:spcPct val="0"/>
              </a:spcAft>
              <a:defRPr sz="2500">
                <a:solidFill>
                  <a:schemeClr val="tx1"/>
                </a:solidFill>
                <a:latin typeface="Times New Roman" pitchFamily="18" charset="0"/>
                <a:ea typeface="ＭＳ Ｐゴシック" pitchFamily="34" charset="-128"/>
              </a:defRPr>
            </a:lvl9pPr>
          </a:lstStyle>
          <a:p>
            <a:fld id="{8F59D5A1-3C72-4071-84B3-6289EAEE9102}" type="slidenum">
              <a:rPr lang="en-US" altLang="en-US" sz="1300">
                <a:solidFill>
                  <a:prstClr val="black"/>
                </a:solidFill>
                <a:latin typeface="Times" pitchFamily="-112" charset="0"/>
              </a:rPr>
              <a:pPr/>
              <a:t>41</a:t>
            </a:fld>
            <a:endParaRPr lang="en-US" altLang="en-US" sz="1300">
              <a:solidFill>
                <a:prstClr val="black"/>
              </a:solidFill>
              <a:latin typeface="Times" pitchFamily="-112"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12"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xfrm>
            <a:off x="4143587" y="9119474"/>
            <a:ext cx="3169920" cy="4800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500">
                <a:solidFill>
                  <a:schemeClr val="tx1"/>
                </a:solidFill>
                <a:latin typeface="Times New Roman" pitchFamily="18" charset="0"/>
              </a:defRPr>
            </a:lvl1pPr>
            <a:lvl2pPr marL="785372" indent="-302066">
              <a:defRPr sz="2500">
                <a:solidFill>
                  <a:schemeClr val="tx1"/>
                </a:solidFill>
                <a:latin typeface="Times New Roman" pitchFamily="18" charset="0"/>
              </a:defRPr>
            </a:lvl2pPr>
            <a:lvl3pPr marL="1208265" indent="-241653">
              <a:defRPr sz="2500">
                <a:solidFill>
                  <a:schemeClr val="tx1"/>
                </a:solidFill>
                <a:latin typeface="Times New Roman" pitchFamily="18" charset="0"/>
              </a:defRPr>
            </a:lvl3pPr>
            <a:lvl4pPr marL="1691571" indent="-241653">
              <a:defRPr sz="2500">
                <a:solidFill>
                  <a:schemeClr val="tx1"/>
                </a:solidFill>
                <a:latin typeface="Times New Roman" pitchFamily="18" charset="0"/>
              </a:defRPr>
            </a:lvl4pPr>
            <a:lvl5pPr marL="2174878" indent="-241653">
              <a:defRPr sz="2500">
                <a:solidFill>
                  <a:schemeClr val="tx1"/>
                </a:solidFill>
                <a:latin typeface="Times New Roman" pitchFamily="18" charset="0"/>
              </a:defRPr>
            </a:lvl5pPr>
            <a:lvl6pPr marL="2658184" indent="-241653" algn="ctr" eaLnBrk="0" fontAlgn="base" hangingPunct="0">
              <a:spcBef>
                <a:spcPct val="50000"/>
              </a:spcBef>
              <a:spcAft>
                <a:spcPct val="0"/>
              </a:spcAft>
              <a:defRPr sz="2500">
                <a:solidFill>
                  <a:schemeClr val="tx1"/>
                </a:solidFill>
                <a:latin typeface="Times New Roman" pitchFamily="18" charset="0"/>
              </a:defRPr>
            </a:lvl6pPr>
            <a:lvl7pPr marL="3141490" indent="-241653" algn="ctr" eaLnBrk="0" fontAlgn="base" hangingPunct="0">
              <a:spcBef>
                <a:spcPct val="50000"/>
              </a:spcBef>
              <a:spcAft>
                <a:spcPct val="0"/>
              </a:spcAft>
              <a:defRPr sz="2500">
                <a:solidFill>
                  <a:schemeClr val="tx1"/>
                </a:solidFill>
                <a:latin typeface="Times New Roman" pitchFamily="18" charset="0"/>
              </a:defRPr>
            </a:lvl7pPr>
            <a:lvl8pPr marL="3624796" indent="-241653" algn="ctr" eaLnBrk="0" fontAlgn="base" hangingPunct="0">
              <a:spcBef>
                <a:spcPct val="50000"/>
              </a:spcBef>
              <a:spcAft>
                <a:spcPct val="0"/>
              </a:spcAft>
              <a:defRPr sz="2500">
                <a:solidFill>
                  <a:schemeClr val="tx1"/>
                </a:solidFill>
                <a:latin typeface="Times New Roman" pitchFamily="18" charset="0"/>
              </a:defRPr>
            </a:lvl8pPr>
            <a:lvl9pPr marL="4108102" indent="-241653" algn="ctr" eaLnBrk="0" fontAlgn="base" hangingPunct="0">
              <a:spcBef>
                <a:spcPct val="50000"/>
              </a:spcBef>
              <a:spcAft>
                <a:spcPct val="0"/>
              </a:spcAft>
              <a:defRPr sz="2500">
                <a:solidFill>
                  <a:schemeClr val="tx1"/>
                </a:solidFill>
                <a:latin typeface="Times New Roman" pitchFamily="18" charset="0"/>
              </a:defRPr>
            </a:lvl9pPr>
          </a:lstStyle>
          <a:p>
            <a:fld id="{4D066FA6-0509-4663-A419-CD10B225A07D}" type="slidenum">
              <a:rPr lang="en-US" altLang="en-US" sz="1300">
                <a:solidFill>
                  <a:prstClr val="black"/>
                </a:solidFill>
                <a:latin typeface="Times" pitchFamily="-112" charset="0"/>
                <a:ea typeface="ＭＳ Ｐゴシック" pitchFamily="34" charset="-128"/>
              </a:rPr>
              <a:pPr/>
              <a:t>42</a:t>
            </a:fld>
            <a:endParaRPr lang="en-US" altLang="en-US" sz="1300">
              <a:solidFill>
                <a:prstClr val="black"/>
              </a:solidFill>
              <a:latin typeface="Times" pitchFamily="-112" charset="0"/>
              <a:ea typeface="ＭＳ Ｐゴシック" pitchFamily="34"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12"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4143587" y="9119474"/>
            <a:ext cx="3169920" cy="4800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500">
                <a:solidFill>
                  <a:schemeClr val="tx1"/>
                </a:solidFill>
                <a:latin typeface="Times New Roman" pitchFamily="18" charset="0"/>
              </a:defRPr>
            </a:lvl1pPr>
            <a:lvl2pPr marL="785372" indent="-302066">
              <a:defRPr sz="2500">
                <a:solidFill>
                  <a:schemeClr val="tx1"/>
                </a:solidFill>
                <a:latin typeface="Times New Roman" pitchFamily="18" charset="0"/>
              </a:defRPr>
            </a:lvl2pPr>
            <a:lvl3pPr marL="1208265" indent="-241653">
              <a:defRPr sz="2500">
                <a:solidFill>
                  <a:schemeClr val="tx1"/>
                </a:solidFill>
                <a:latin typeface="Times New Roman" pitchFamily="18" charset="0"/>
              </a:defRPr>
            </a:lvl3pPr>
            <a:lvl4pPr marL="1691571" indent="-241653">
              <a:defRPr sz="2500">
                <a:solidFill>
                  <a:schemeClr val="tx1"/>
                </a:solidFill>
                <a:latin typeface="Times New Roman" pitchFamily="18" charset="0"/>
              </a:defRPr>
            </a:lvl4pPr>
            <a:lvl5pPr marL="2174878" indent="-241653">
              <a:defRPr sz="2500">
                <a:solidFill>
                  <a:schemeClr val="tx1"/>
                </a:solidFill>
                <a:latin typeface="Times New Roman" pitchFamily="18" charset="0"/>
              </a:defRPr>
            </a:lvl5pPr>
            <a:lvl6pPr marL="2658184" indent="-241653" algn="ctr" eaLnBrk="0" fontAlgn="base" hangingPunct="0">
              <a:spcBef>
                <a:spcPct val="50000"/>
              </a:spcBef>
              <a:spcAft>
                <a:spcPct val="0"/>
              </a:spcAft>
              <a:defRPr sz="2500">
                <a:solidFill>
                  <a:schemeClr val="tx1"/>
                </a:solidFill>
                <a:latin typeface="Times New Roman" pitchFamily="18" charset="0"/>
              </a:defRPr>
            </a:lvl6pPr>
            <a:lvl7pPr marL="3141490" indent="-241653" algn="ctr" eaLnBrk="0" fontAlgn="base" hangingPunct="0">
              <a:spcBef>
                <a:spcPct val="50000"/>
              </a:spcBef>
              <a:spcAft>
                <a:spcPct val="0"/>
              </a:spcAft>
              <a:defRPr sz="2500">
                <a:solidFill>
                  <a:schemeClr val="tx1"/>
                </a:solidFill>
                <a:latin typeface="Times New Roman" pitchFamily="18" charset="0"/>
              </a:defRPr>
            </a:lvl7pPr>
            <a:lvl8pPr marL="3624796" indent="-241653" algn="ctr" eaLnBrk="0" fontAlgn="base" hangingPunct="0">
              <a:spcBef>
                <a:spcPct val="50000"/>
              </a:spcBef>
              <a:spcAft>
                <a:spcPct val="0"/>
              </a:spcAft>
              <a:defRPr sz="2500">
                <a:solidFill>
                  <a:schemeClr val="tx1"/>
                </a:solidFill>
                <a:latin typeface="Times New Roman" pitchFamily="18" charset="0"/>
              </a:defRPr>
            </a:lvl8pPr>
            <a:lvl9pPr marL="4108102" indent="-241653" algn="ctr" eaLnBrk="0" fontAlgn="base" hangingPunct="0">
              <a:spcBef>
                <a:spcPct val="50000"/>
              </a:spcBef>
              <a:spcAft>
                <a:spcPct val="0"/>
              </a:spcAft>
              <a:defRPr sz="2500">
                <a:solidFill>
                  <a:schemeClr val="tx1"/>
                </a:solidFill>
                <a:latin typeface="Times New Roman" pitchFamily="18" charset="0"/>
              </a:defRPr>
            </a:lvl9pPr>
          </a:lstStyle>
          <a:p>
            <a:fld id="{3B4F456A-5E9B-4249-AC88-59FF13EE1C48}" type="slidenum">
              <a:rPr lang="en-US" altLang="en-US" sz="1300">
                <a:solidFill>
                  <a:prstClr val="black"/>
                </a:solidFill>
                <a:latin typeface="Times" pitchFamily="-112" charset="0"/>
              </a:rPr>
              <a:pPr/>
              <a:t>44</a:t>
            </a:fld>
            <a:endParaRPr lang="en-US" altLang="en-US" sz="1300">
              <a:solidFill>
                <a:prstClr val="black"/>
              </a:solidFill>
              <a:latin typeface="Times" pitchFamily="-112"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12"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xfrm>
            <a:off x="4143587" y="9119474"/>
            <a:ext cx="3169920" cy="4800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500">
                <a:solidFill>
                  <a:schemeClr val="tx1"/>
                </a:solidFill>
                <a:latin typeface="Times New Roman" pitchFamily="18" charset="0"/>
                <a:ea typeface="ＭＳ Ｐゴシック" pitchFamily="34" charset="-128"/>
              </a:defRPr>
            </a:lvl1pPr>
            <a:lvl2pPr marL="785372" indent="-302066">
              <a:defRPr sz="2500">
                <a:solidFill>
                  <a:schemeClr val="tx1"/>
                </a:solidFill>
                <a:latin typeface="Times New Roman" pitchFamily="18" charset="0"/>
                <a:ea typeface="ＭＳ Ｐゴシック" pitchFamily="34" charset="-128"/>
              </a:defRPr>
            </a:lvl2pPr>
            <a:lvl3pPr marL="1208265" indent="-241653">
              <a:defRPr sz="2500">
                <a:solidFill>
                  <a:schemeClr val="tx1"/>
                </a:solidFill>
                <a:latin typeface="Times New Roman" pitchFamily="18" charset="0"/>
                <a:ea typeface="ＭＳ Ｐゴシック" pitchFamily="34" charset="-128"/>
              </a:defRPr>
            </a:lvl3pPr>
            <a:lvl4pPr marL="1691571" indent="-241653">
              <a:defRPr sz="2500">
                <a:solidFill>
                  <a:schemeClr val="tx1"/>
                </a:solidFill>
                <a:latin typeface="Times New Roman" pitchFamily="18" charset="0"/>
                <a:ea typeface="ＭＳ Ｐゴシック" pitchFamily="34" charset="-128"/>
              </a:defRPr>
            </a:lvl4pPr>
            <a:lvl5pPr marL="2174878" indent="-241653">
              <a:defRPr sz="2500">
                <a:solidFill>
                  <a:schemeClr val="tx1"/>
                </a:solidFill>
                <a:latin typeface="Times New Roman" pitchFamily="18" charset="0"/>
                <a:ea typeface="ＭＳ Ｐゴシック" pitchFamily="34" charset="-128"/>
              </a:defRPr>
            </a:lvl5pPr>
            <a:lvl6pPr marL="2658184" indent="-241653" algn="ctr" eaLnBrk="0" fontAlgn="base" hangingPunct="0">
              <a:spcBef>
                <a:spcPct val="50000"/>
              </a:spcBef>
              <a:spcAft>
                <a:spcPct val="0"/>
              </a:spcAft>
              <a:defRPr sz="2500">
                <a:solidFill>
                  <a:schemeClr val="tx1"/>
                </a:solidFill>
                <a:latin typeface="Times New Roman" pitchFamily="18" charset="0"/>
                <a:ea typeface="ＭＳ Ｐゴシック" pitchFamily="34" charset="-128"/>
              </a:defRPr>
            </a:lvl6pPr>
            <a:lvl7pPr marL="3141490" indent="-241653" algn="ctr" eaLnBrk="0" fontAlgn="base" hangingPunct="0">
              <a:spcBef>
                <a:spcPct val="50000"/>
              </a:spcBef>
              <a:spcAft>
                <a:spcPct val="0"/>
              </a:spcAft>
              <a:defRPr sz="2500">
                <a:solidFill>
                  <a:schemeClr val="tx1"/>
                </a:solidFill>
                <a:latin typeface="Times New Roman" pitchFamily="18" charset="0"/>
                <a:ea typeface="ＭＳ Ｐゴシック" pitchFamily="34" charset="-128"/>
              </a:defRPr>
            </a:lvl7pPr>
            <a:lvl8pPr marL="3624796" indent="-241653" algn="ctr" eaLnBrk="0" fontAlgn="base" hangingPunct="0">
              <a:spcBef>
                <a:spcPct val="50000"/>
              </a:spcBef>
              <a:spcAft>
                <a:spcPct val="0"/>
              </a:spcAft>
              <a:defRPr sz="2500">
                <a:solidFill>
                  <a:schemeClr val="tx1"/>
                </a:solidFill>
                <a:latin typeface="Times New Roman" pitchFamily="18" charset="0"/>
                <a:ea typeface="ＭＳ Ｐゴシック" pitchFamily="34" charset="-128"/>
              </a:defRPr>
            </a:lvl8pPr>
            <a:lvl9pPr marL="4108102" indent="-241653" algn="ctr" eaLnBrk="0" fontAlgn="base" hangingPunct="0">
              <a:spcBef>
                <a:spcPct val="50000"/>
              </a:spcBef>
              <a:spcAft>
                <a:spcPct val="0"/>
              </a:spcAft>
              <a:defRPr sz="2500">
                <a:solidFill>
                  <a:schemeClr val="tx1"/>
                </a:solidFill>
                <a:latin typeface="Times New Roman" pitchFamily="18" charset="0"/>
                <a:ea typeface="ＭＳ Ｐゴシック" pitchFamily="34" charset="-128"/>
              </a:defRPr>
            </a:lvl9pPr>
          </a:lstStyle>
          <a:p>
            <a:fld id="{556C1752-305D-4644-ACFD-E1D1BE393813}" type="slidenum">
              <a:rPr lang="en-US" altLang="en-US" sz="1300">
                <a:solidFill>
                  <a:prstClr val="black"/>
                </a:solidFill>
                <a:latin typeface="Times" pitchFamily="-112" charset="0"/>
              </a:rPr>
              <a:pPr/>
              <a:t>45</a:t>
            </a:fld>
            <a:endParaRPr lang="en-US" altLang="en-US" sz="1300">
              <a:solidFill>
                <a:prstClr val="black"/>
              </a:solidFill>
              <a:latin typeface="Times" pitchFamily="-112"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12"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solidFill>
            <a:srgbClr val="FFFFFF"/>
          </a:solidFill>
          <a:ln/>
        </p:spPr>
      </p:sp>
      <p:sp>
        <p:nvSpPr>
          <p:cNvPr id="13824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smtClean="0">
              <a:latin typeface="Helvetica"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solidFill>
            <a:srgbClr val="FFFFFF"/>
          </a:solidFill>
          <a:ln/>
        </p:spPr>
      </p:sp>
      <p:sp>
        <p:nvSpPr>
          <p:cNvPr id="13926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smtClean="0">
              <a:latin typeface="Helvetic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solidFill>
            <a:srgbClr val="FFFFFF"/>
          </a:solidFill>
          <a:ln/>
        </p:spPr>
      </p:sp>
      <p:sp>
        <p:nvSpPr>
          <p:cNvPr id="14029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smtClean="0">
              <a:latin typeface="Helvetic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charset="0"/>
              </a:rPr>
              <a:t>secret strategy: randomly reorder things until it works!!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80920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892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7803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77272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8133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51902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8928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4482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000635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509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1365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9626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5861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1382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0452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877E1220-D266-4D2D-B250-6ADF016AC273}" type="slidenum">
              <a:rPr lang="en-US"/>
              <a:pPr>
                <a:defRPr/>
              </a:pPr>
              <a:t>‹#›</a:t>
            </a:fld>
            <a:endParaRPr lang="en-US"/>
          </a:p>
        </p:txBody>
      </p:sp>
    </p:spTree>
    <p:extLst>
      <p:ext uri="{BB962C8B-B14F-4D97-AF65-F5344CB8AC3E}">
        <p14:creationId xmlns:p14="http://schemas.microsoft.com/office/powerpoint/2010/main" val="2326875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803C5B96-3C71-4BAA-BF70-CD348503EF07}" type="slidenum">
              <a:rPr lang="en-US"/>
              <a:pPr>
                <a:defRPr/>
              </a:pPr>
              <a:t>‹#›</a:t>
            </a:fld>
            <a:endParaRPr lang="en-US"/>
          </a:p>
        </p:txBody>
      </p:sp>
    </p:spTree>
    <p:extLst>
      <p:ext uri="{BB962C8B-B14F-4D97-AF65-F5344CB8AC3E}">
        <p14:creationId xmlns:p14="http://schemas.microsoft.com/office/powerpoint/2010/main" val="3066777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30588B75-0C6D-4062-8CA1-9D12A8563D72}" type="slidenum">
              <a:rPr lang="en-US"/>
              <a:pPr>
                <a:defRPr/>
              </a:pPr>
              <a:t>‹#›</a:t>
            </a:fld>
            <a:endParaRPr lang="en-US"/>
          </a:p>
        </p:txBody>
      </p:sp>
    </p:spTree>
    <p:extLst>
      <p:ext uri="{BB962C8B-B14F-4D97-AF65-F5344CB8AC3E}">
        <p14:creationId xmlns:p14="http://schemas.microsoft.com/office/powerpoint/2010/main" val="3567375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6715AA95-A81D-4C72-A6BF-E914386B20E5}" type="slidenum">
              <a:rPr lang="en-US"/>
              <a:pPr>
                <a:defRPr/>
              </a:pPr>
              <a:t>‹#›</a:t>
            </a:fld>
            <a:endParaRPr lang="en-US"/>
          </a:p>
        </p:txBody>
      </p:sp>
    </p:spTree>
    <p:extLst>
      <p:ext uri="{BB962C8B-B14F-4D97-AF65-F5344CB8AC3E}">
        <p14:creationId xmlns:p14="http://schemas.microsoft.com/office/powerpoint/2010/main" val="2118948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50000"/>
              </a:spcBef>
              <a:defRPr/>
            </a:lvl1pPr>
          </a:lstStyle>
          <a:p>
            <a:pPr>
              <a:defRPr/>
            </a:pPr>
            <a:fld id="{84C6E837-5E69-497A-90E0-E1A783A2B760}" type="slidenum">
              <a:rPr lang="en-US"/>
              <a:pPr>
                <a:defRPr/>
              </a:pPr>
              <a:t>‹#›</a:t>
            </a:fld>
            <a:endParaRPr lang="en-US"/>
          </a:p>
        </p:txBody>
      </p:sp>
    </p:spTree>
    <p:extLst>
      <p:ext uri="{BB962C8B-B14F-4D97-AF65-F5344CB8AC3E}">
        <p14:creationId xmlns:p14="http://schemas.microsoft.com/office/powerpoint/2010/main" val="577540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50000"/>
              </a:spcBef>
              <a:defRPr/>
            </a:lvl1pPr>
          </a:lstStyle>
          <a:p>
            <a:pPr>
              <a:defRPr/>
            </a:pPr>
            <a:fld id="{BA765D6C-7FF7-4F46-8923-9B4B31DA7E42}" type="slidenum">
              <a:rPr lang="en-US"/>
              <a:pPr>
                <a:defRPr/>
              </a:pPr>
              <a:t>‹#›</a:t>
            </a:fld>
            <a:endParaRPr lang="en-US"/>
          </a:p>
        </p:txBody>
      </p:sp>
    </p:spTree>
    <p:extLst>
      <p:ext uri="{BB962C8B-B14F-4D97-AF65-F5344CB8AC3E}">
        <p14:creationId xmlns:p14="http://schemas.microsoft.com/office/powerpoint/2010/main" val="2137404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50000"/>
              </a:spcBef>
              <a:defRPr/>
            </a:lvl1pPr>
          </a:lstStyle>
          <a:p>
            <a:pPr>
              <a:defRPr/>
            </a:pPr>
            <a:fld id="{F093DD1F-5E6B-4A30-909A-911F77AD2ABF}" type="slidenum">
              <a:rPr lang="en-US"/>
              <a:pPr>
                <a:defRPr/>
              </a:pPr>
              <a:t>‹#›</a:t>
            </a:fld>
            <a:endParaRPr lang="en-US"/>
          </a:p>
        </p:txBody>
      </p:sp>
    </p:spTree>
    <p:extLst>
      <p:ext uri="{BB962C8B-B14F-4D97-AF65-F5344CB8AC3E}">
        <p14:creationId xmlns:p14="http://schemas.microsoft.com/office/powerpoint/2010/main" val="3175338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833429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C6761FDF-9A7E-4748-8302-F7213B550F1C}" type="slidenum">
              <a:rPr lang="en-US"/>
              <a:pPr>
                <a:defRPr/>
              </a:pPr>
              <a:t>‹#›</a:t>
            </a:fld>
            <a:endParaRPr lang="en-US"/>
          </a:p>
        </p:txBody>
      </p:sp>
    </p:spTree>
    <p:extLst>
      <p:ext uri="{BB962C8B-B14F-4D97-AF65-F5344CB8AC3E}">
        <p14:creationId xmlns:p14="http://schemas.microsoft.com/office/powerpoint/2010/main" val="2622893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0A4F2FB3-43BD-44FB-B535-11DC1AE715C6}" type="slidenum">
              <a:rPr lang="en-US"/>
              <a:pPr>
                <a:defRPr/>
              </a:pPr>
              <a:t>‹#›</a:t>
            </a:fld>
            <a:endParaRPr lang="en-US"/>
          </a:p>
        </p:txBody>
      </p:sp>
    </p:spTree>
    <p:extLst>
      <p:ext uri="{BB962C8B-B14F-4D97-AF65-F5344CB8AC3E}">
        <p14:creationId xmlns:p14="http://schemas.microsoft.com/office/powerpoint/2010/main" val="2924217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AF6B4347-8E6A-4BDF-BA77-983AF01ACB63}" type="slidenum">
              <a:rPr lang="en-US"/>
              <a:pPr>
                <a:defRPr/>
              </a:pPr>
              <a:t>‹#›</a:t>
            </a:fld>
            <a:endParaRPr lang="en-US"/>
          </a:p>
        </p:txBody>
      </p:sp>
    </p:spTree>
    <p:extLst>
      <p:ext uri="{BB962C8B-B14F-4D97-AF65-F5344CB8AC3E}">
        <p14:creationId xmlns:p14="http://schemas.microsoft.com/office/powerpoint/2010/main" val="86200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34AE93C6-9171-4A96-B41A-39572EB030F7}" type="slidenum">
              <a:rPr lang="en-US"/>
              <a:pPr>
                <a:defRPr/>
              </a:pPr>
              <a:t>‹#›</a:t>
            </a:fld>
            <a:endParaRPr lang="en-US"/>
          </a:p>
        </p:txBody>
      </p:sp>
    </p:spTree>
    <p:extLst>
      <p:ext uri="{BB962C8B-B14F-4D97-AF65-F5344CB8AC3E}">
        <p14:creationId xmlns:p14="http://schemas.microsoft.com/office/powerpoint/2010/main" val="3696828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0660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75553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80229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2272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0354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58817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0169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669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4060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8581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72116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8082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413633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43028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59127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94338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4339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9287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078520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1595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182485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51780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48598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21577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298495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89887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852164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0307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403108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7683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1054162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967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04989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78386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09757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5559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364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0877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1415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ctr" rtl="0" eaLnBrk="0" fontAlgn="base" hangingPunct="0">
        <a:spcBef>
          <a:spcPct val="0"/>
        </a:spcBef>
        <a:spcAft>
          <a:spcPct val="0"/>
        </a:spcAft>
        <a:defRPr sz="4800">
          <a:solidFill>
            <a:schemeClr val="tx1"/>
          </a:solidFill>
          <a:latin typeface="+mj-lt"/>
          <a:ea typeface="MS PGothic" pitchFamily="34" charset="-128"/>
          <a:cs typeface="+mj-cs"/>
        </a:defRPr>
      </a:lvl1pPr>
      <a:lvl2pPr algn="ctr" rtl="0" eaLnBrk="0" fontAlgn="base" hangingPunct="0">
        <a:spcBef>
          <a:spcPct val="0"/>
        </a:spcBef>
        <a:spcAft>
          <a:spcPct val="0"/>
        </a:spcAft>
        <a:defRPr sz="4800">
          <a:solidFill>
            <a:schemeClr val="tx1"/>
          </a:solidFill>
          <a:latin typeface="Times" pitchFamily="1" charset="0"/>
          <a:ea typeface="MS PGothic" pitchFamily="34" charset="-128"/>
        </a:defRPr>
      </a:lvl2pPr>
      <a:lvl3pPr algn="ctr" rtl="0" eaLnBrk="0" fontAlgn="base" hangingPunct="0">
        <a:spcBef>
          <a:spcPct val="0"/>
        </a:spcBef>
        <a:spcAft>
          <a:spcPct val="0"/>
        </a:spcAft>
        <a:defRPr sz="4800">
          <a:solidFill>
            <a:schemeClr val="tx1"/>
          </a:solidFill>
          <a:latin typeface="Times" pitchFamily="1" charset="0"/>
          <a:ea typeface="MS PGothic" pitchFamily="34" charset="-128"/>
        </a:defRPr>
      </a:lvl3pPr>
      <a:lvl4pPr algn="ctr" rtl="0" eaLnBrk="0" fontAlgn="base" hangingPunct="0">
        <a:spcBef>
          <a:spcPct val="0"/>
        </a:spcBef>
        <a:spcAft>
          <a:spcPct val="0"/>
        </a:spcAft>
        <a:defRPr sz="4800">
          <a:solidFill>
            <a:schemeClr val="tx1"/>
          </a:solidFill>
          <a:latin typeface="Times" pitchFamily="1" charset="0"/>
          <a:ea typeface="MS PGothic" pitchFamily="34" charset="-128"/>
        </a:defRPr>
      </a:lvl4pPr>
      <a:lvl5pPr algn="ctr" rtl="0" eaLnBrk="0" fontAlgn="base" hangingPunct="0">
        <a:spcBef>
          <a:spcPct val="0"/>
        </a:spcBef>
        <a:spcAft>
          <a:spcPct val="0"/>
        </a:spcAft>
        <a:defRPr sz="4800">
          <a:solidFill>
            <a:schemeClr val="tx1"/>
          </a:solidFill>
          <a:latin typeface="Times" pitchFamily="1" charset="0"/>
          <a:ea typeface="MS PGothic" pitchFamily="34" charset="-128"/>
        </a:defRPr>
      </a:lvl5pPr>
      <a:lvl6pPr marL="457200" algn="ctr" rtl="0" eaLnBrk="0" fontAlgn="base" hangingPunct="0">
        <a:spcBef>
          <a:spcPct val="0"/>
        </a:spcBef>
        <a:spcAft>
          <a:spcPct val="0"/>
        </a:spcAft>
        <a:defRPr sz="4800">
          <a:solidFill>
            <a:schemeClr val="tx1"/>
          </a:solidFill>
          <a:latin typeface="Times" pitchFamily="1" charset="0"/>
        </a:defRPr>
      </a:lvl6pPr>
      <a:lvl7pPr marL="914400" algn="ctr" rtl="0" eaLnBrk="0" fontAlgn="base" hangingPunct="0">
        <a:spcBef>
          <a:spcPct val="0"/>
        </a:spcBef>
        <a:spcAft>
          <a:spcPct val="0"/>
        </a:spcAft>
        <a:defRPr sz="4800">
          <a:solidFill>
            <a:schemeClr val="tx1"/>
          </a:solidFill>
          <a:latin typeface="Times" pitchFamily="1" charset="0"/>
        </a:defRPr>
      </a:lvl7pPr>
      <a:lvl8pPr marL="1371600" algn="ctr" rtl="0" eaLnBrk="0" fontAlgn="base" hangingPunct="0">
        <a:spcBef>
          <a:spcPct val="0"/>
        </a:spcBef>
        <a:spcAft>
          <a:spcPct val="0"/>
        </a:spcAft>
        <a:defRPr sz="4800">
          <a:solidFill>
            <a:schemeClr val="tx1"/>
          </a:solidFill>
          <a:latin typeface="Times" pitchFamily="1" charset="0"/>
        </a:defRPr>
      </a:lvl8pPr>
      <a:lvl9pPr marL="1828800" algn="ctr" rtl="0" eaLnBrk="0" fontAlgn="base" hangingPunct="0">
        <a:spcBef>
          <a:spcPct val="0"/>
        </a:spcBef>
        <a:spcAft>
          <a:spcPct val="0"/>
        </a:spcAft>
        <a:defRPr sz="4800">
          <a:solidFill>
            <a:schemeClr val="tx1"/>
          </a:solidFill>
          <a:latin typeface="Times" pitchFamily="1" charset="0"/>
        </a:defRPr>
      </a:lvl9pPr>
    </p:titleStyle>
    <p:bodyStyle>
      <a:lvl1pPr marL="342900" indent="-342900" algn="l" rtl="0" eaLnBrk="0" fontAlgn="base" hangingPunct="0">
        <a:spcBef>
          <a:spcPct val="20000"/>
        </a:spcBef>
        <a:spcAft>
          <a:spcPct val="0"/>
        </a:spcAft>
        <a:buClr>
          <a:schemeClr val="accent1"/>
        </a:buClr>
        <a:buSzPct val="75000"/>
        <a:buFont typeface="Monotype Sor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chemeClr val="accent2"/>
        </a:buClr>
        <a:buSzPct val="80000"/>
        <a:buFont typeface="Monotype Sorts" charset="2"/>
        <a:buChar char="l"/>
        <a:defRPr sz="2800">
          <a:solidFill>
            <a:schemeClr val="tx1"/>
          </a:solidFill>
          <a:latin typeface="Helvetica" pitchFamily="1" charset="0"/>
          <a:ea typeface="MS PGothic" pitchFamily="34" charset="-128"/>
        </a:defRPr>
      </a:lvl2pPr>
      <a:lvl3pPr marL="1143000" indent="-228600" algn="l" rtl="0" eaLnBrk="0" fontAlgn="base" hangingPunct="0">
        <a:spcBef>
          <a:spcPct val="20000"/>
        </a:spcBef>
        <a:spcAft>
          <a:spcPct val="0"/>
        </a:spcAft>
        <a:buClr>
          <a:schemeClr val="hlink"/>
        </a:buClr>
        <a:buSzPct val="70000"/>
        <a:buFont typeface="Monotype Sorts" charset="2"/>
        <a:buChar char="l"/>
        <a:defRPr sz="2400">
          <a:solidFill>
            <a:schemeClr val="tx1"/>
          </a:solidFill>
          <a:latin typeface="Helvetica" pitchFamily="1" charset="0"/>
          <a:ea typeface="MS PGothic" pitchFamily="34" charset="-128"/>
        </a:defRPr>
      </a:lvl3pPr>
      <a:lvl4pPr marL="1600200" indent="-228600" algn="l" rtl="0" eaLnBrk="0" fontAlgn="base" hangingPunct="0">
        <a:spcBef>
          <a:spcPct val="20000"/>
        </a:spcBef>
        <a:spcAft>
          <a:spcPct val="0"/>
        </a:spcAft>
        <a:buClr>
          <a:schemeClr val="folHlink"/>
        </a:buClr>
        <a:buSzPct val="50000"/>
        <a:buFont typeface="Monotype Sorts" charset="2"/>
        <a:buChar char="l"/>
        <a:defRPr sz="2000">
          <a:solidFill>
            <a:schemeClr val="tx1"/>
          </a:solidFill>
          <a:latin typeface="Helvetica" pitchFamily="1" charset="0"/>
          <a:ea typeface="MS PGothic" pitchFamily="34" charset="-128"/>
        </a:defRPr>
      </a:lvl4pPr>
      <a:lvl5pPr marL="2057400" indent="-228600" algn="l" rtl="0" eaLnBrk="0" fontAlgn="base" hangingPunct="0">
        <a:spcBef>
          <a:spcPct val="20000"/>
        </a:spcBef>
        <a:spcAft>
          <a:spcPct val="0"/>
        </a:spcAft>
        <a:buClr>
          <a:srgbClr val="001A21"/>
        </a:buClr>
        <a:buSzPct val="45000"/>
        <a:buFont typeface="Monotype Sorts" charset="2"/>
        <a:buChar char="l"/>
        <a:defRPr sz="2000">
          <a:solidFill>
            <a:schemeClr val="tx1"/>
          </a:solidFill>
          <a:latin typeface="Helvetica" pitchFamily="1" charset="0"/>
          <a:ea typeface="MS PGothic" pitchFamily="34" charset="-128"/>
        </a:defRPr>
      </a:lvl5pPr>
      <a:lvl6pPr marL="25146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6pPr>
      <a:lvl7pPr marL="29718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7pPr>
      <a:lvl8pPr marL="34290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8pPr>
      <a:lvl9pPr marL="38862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ctr" rtl="0" eaLnBrk="0" fontAlgn="base" hangingPunct="0">
        <a:spcBef>
          <a:spcPct val="0"/>
        </a:spcBef>
        <a:spcAft>
          <a:spcPct val="0"/>
        </a:spcAft>
        <a:defRPr sz="4800">
          <a:solidFill>
            <a:schemeClr val="tx1"/>
          </a:solidFill>
          <a:latin typeface="+mj-lt"/>
          <a:ea typeface="MS PGothic" pitchFamily="34" charset="-128"/>
          <a:cs typeface="+mj-cs"/>
        </a:defRPr>
      </a:lvl1pPr>
      <a:lvl2pPr algn="ctr" rtl="0" eaLnBrk="0" fontAlgn="base" hangingPunct="0">
        <a:spcBef>
          <a:spcPct val="0"/>
        </a:spcBef>
        <a:spcAft>
          <a:spcPct val="0"/>
        </a:spcAft>
        <a:defRPr sz="4800">
          <a:solidFill>
            <a:schemeClr val="tx1"/>
          </a:solidFill>
          <a:latin typeface="Times" pitchFamily="1" charset="0"/>
          <a:ea typeface="MS PGothic" pitchFamily="34" charset="-128"/>
        </a:defRPr>
      </a:lvl2pPr>
      <a:lvl3pPr algn="ctr" rtl="0" eaLnBrk="0" fontAlgn="base" hangingPunct="0">
        <a:spcBef>
          <a:spcPct val="0"/>
        </a:spcBef>
        <a:spcAft>
          <a:spcPct val="0"/>
        </a:spcAft>
        <a:defRPr sz="4800">
          <a:solidFill>
            <a:schemeClr val="tx1"/>
          </a:solidFill>
          <a:latin typeface="Times" pitchFamily="1" charset="0"/>
          <a:ea typeface="MS PGothic" pitchFamily="34" charset="-128"/>
        </a:defRPr>
      </a:lvl3pPr>
      <a:lvl4pPr algn="ctr" rtl="0" eaLnBrk="0" fontAlgn="base" hangingPunct="0">
        <a:spcBef>
          <a:spcPct val="0"/>
        </a:spcBef>
        <a:spcAft>
          <a:spcPct val="0"/>
        </a:spcAft>
        <a:defRPr sz="4800">
          <a:solidFill>
            <a:schemeClr val="tx1"/>
          </a:solidFill>
          <a:latin typeface="Times" pitchFamily="1" charset="0"/>
          <a:ea typeface="MS PGothic" pitchFamily="34" charset="-128"/>
        </a:defRPr>
      </a:lvl4pPr>
      <a:lvl5pPr algn="ctr" rtl="0" eaLnBrk="0" fontAlgn="base" hangingPunct="0">
        <a:spcBef>
          <a:spcPct val="0"/>
        </a:spcBef>
        <a:spcAft>
          <a:spcPct val="0"/>
        </a:spcAft>
        <a:defRPr sz="4800">
          <a:solidFill>
            <a:schemeClr val="tx1"/>
          </a:solidFill>
          <a:latin typeface="Times" pitchFamily="1" charset="0"/>
          <a:ea typeface="MS PGothic" pitchFamily="34" charset="-128"/>
        </a:defRPr>
      </a:lvl5pPr>
      <a:lvl6pPr marL="457200" algn="ctr" rtl="0" eaLnBrk="0" fontAlgn="base" hangingPunct="0">
        <a:spcBef>
          <a:spcPct val="0"/>
        </a:spcBef>
        <a:spcAft>
          <a:spcPct val="0"/>
        </a:spcAft>
        <a:defRPr sz="4800">
          <a:solidFill>
            <a:schemeClr val="tx1"/>
          </a:solidFill>
          <a:latin typeface="Times" pitchFamily="1" charset="0"/>
        </a:defRPr>
      </a:lvl6pPr>
      <a:lvl7pPr marL="914400" algn="ctr" rtl="0" eaLnBrk="0" fontAlgn="base" hangingPunct="0">
        <a:spcBef>
          <a:spcPct val="0"/>
        </a:spcBef>
        <a:spcAft>
          <a:spcPct val="0"/>
        </a:spcAft>
        <a:defRPr sz="4800">
          <a:solidFill>
            <a:schemeClr val="tx1"/>
          </a:solidFill>
          <a:latin typeface="Times" pitchFamily="1" charset="0"/>
        </a:defRPr>
      </a:lvl7pPr>
      <a:lvl8pPr marL="1371600" algn="ctr" rtl="0" eaLnBrk="0" fontAlgn="base" hangingPunct="0">
        <a:spcBef>
          <a:spcPct val="0"/>
        </a:spcBef>
        <a:spcAft>
          <a:spcPct val="0"/>
        </a:spcAft>
        <a:defRPr sz="4800">
          <a:solidFill>
            <a:schemeClr val="tx1"/>
          </a:solidFill>
          <a:latin typeface="Times" pitchFamily="1" charset="0"/>
        </a:defRPr>
      </a:lvl8pPr>
      <a:lvl9pPr marL="1828800" algn="ctr" rtl="0" eaLnBrk="0" fontAlgn="base" hangingPunct="0">
        <a:spcBef>
          <a:spcPct val="0"/>
        </a:spcBef>
        <a:spcAft>
          <a:spcPct val="0"/>
        </a:spcAft>
        <a:defRPr sz="4800">
          <a:solidFill>
            <a:schemeClr val="tx1"/>
          </a:solidFill>
          <a:latin typeface="Times" pitchFamily="1" charset="0"/>
        </a:defRPr>
      </a:lvl9pPr>
    </p:titleStyle>
    <p:bodyStyle>
      <a:lvl1pPr marL="342900" indent="-342900" algn="l" rtl="0" eaLnBrk="0" fontAlgn="base" hangingPunct="0">
        <a:spcBef>
          <a:spcPct val="20000"/>
        </a:spcBef>
        <a:spcAft>
          <a:spcPct val="0"/>
        </a:spcAft>
        <a:buClr>
          <a:schemeClr val="accent1"/>
        </a:buClr>
        <a:buSzPct val="75000"/>
        <a:buFont typeface="Monotype Sorts"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chemeClr val="accent2"/>
        </a:buClr>
        <a:buSzPct val="80000"/>
        <a:buFont typeface="Monotype Sorts" charset="2"/>
        <a:buChar char="l"/>
        <a:defRPr sz="2800">
          <a:solidFill>
            <a:schemeClr val="tx1"/>
          </a:solidFill>
          <a:latin typeface="Helvetica" pitchFamily="1" charset="0"/>
          <a:ea typeface="MS PGothic" pitchFamily="34" charset="-128"/>
        </a:defRPr>
      </a:lvl2pPr>
      <a:lvl3pPr marL="1143000" indent="-228600" algn="l" rtl="0" eaLnBrk="0" fontAlgn="base" hangingPunct="0">
        <a:spcBef>
          <a:spcPct val="20000"/>
        </a:spcBef>
        <a:spcAft>
          <a:spcPct val="0"/>
        </a:spcAft>
        <a:buClr>
          <a:schemeClr val="hlink"/>
        </a:buClr>
        <a:buSzPct val="70000"/>
        <a:buFont typeface="Monotype Sorts" charset="2"/>
        <a:buChar char="l"/>
        <a:defRPr sz="2400">
          <a:solidFill>
            <a:schemeClr val="tx1"/>
          </a:solidFill>
          <a:latin typeface="Helvetica" pitchFamily="1" charset="0"/>
          <a:ea typeface="MS PGothic" pitchFamily="34" charset="-128"/>
        </a:defRPr>
      </a:lvl3pPr>
      <a:lvl4pPr marL="1600200" indent="-228600" algn="l" rtl="0" eaLnBrk="0" fontAlgn="base" hangingPunct="0">
        <a:spcBef>
          <a:spcPct val="20000"/>
        </a:spcBef>
        <a:spcAft>
          <a:spcPct val="0"/>
        </a:spcAft>
        <a:buClr>
          <a:schemeClr val="folHlink"/>
        </a:buClr>
        <a:buSzPct val="50000"/>
        <a:buFont typeface="Monotype Sorts" charset="2"/>
        <a:buChar char="l"/>
        <a:defRPr sz="2000">
          <a:solidFill>
            <a:schemeClr val="tx1"/>
          </a:solidFill>
          <a:latin typeface="Helvetica" pitchFamily="1" charset="0"/>
          <a:ea typeface="MS PGothic" pitchFamily="34" charset="-128"/>
        </a:defRPr>
      </a:lvl4pPr>
      <a:lvl5pPr marL="2057400" indent="-228600" algn="l" rtl="0" eaLnBrk="0" fontAlgn="base" hangingPunct="0">
        <a:spcBef>
          <a:spcPct val="20000"/>
        </a:spcBef>
        <a:spcAft>
          <a:spcPct val="0"/>
        </a:spcAft>
        <a:buClr>
          <a:srgbClr val="001A21"/>
        </a:buClr>
        <a:buSzPct val="45000"/>
        <a:buFont typeface="Monotype Sorts" charset="2"/>
        <a:buChar char="l"/>
        <a:defRPr sz="2000">
          <a:solidFill>
            <a:schemeClr val="tx1"/>
          </a:solidFill>
          <a:latin typeface="Helvetica" pitchFamily="1" charset="0"/>
          <a:ea typeface="MS PGothic" pitchFamily="34" charset="-128"/>
        </a:defRPr>
      </a:lvl5pPr>
      <a:lvl6pPr marL="25146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6pPr>
      <a:lvl7pPr marL="29718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7pPr>
      <a:lvl8pPr marL="34290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8pPr>
      <a:lvl9pPr marL="38862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ea typeface="ＭＳ Ｐゴシック" pitchFamily="1" charset="-128"/>
                <a:cs typeface="+mn-cs"/>
              </a:defRPr>
            </a:lvl1pPr>
          </a:lstStyle>
          <a:p>
            <a:pPr>
              <a:defRPr/>
            </a:pPr>
            <a:endParaRPr lang="en-US"/>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ea typeface="ＭＳ Ｐゴシック" pitchFamily="1" charset="-128"/>
                <a:cs typeface="+mn-cs"/>
              </a:defRPr>
            </a:lvl1pPr>
          </a:lstStyle>
          <a:p>
            <a:pPr>
              <a:defRPr/>
            </a:pPr>
            <a:endParaRPr lang="en-US"/>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ea typeface="ＭＳ Ｐゴシック" pitchFamily="-112" charset="-128"/>
              </a:defRPr>
            </a:lvl1pPr>
          </a:lstStyle>
          <a:p>
            <a:pPr>
              <a:defRPr/>
            </a:pPr>
            <a:fld id="{68226E90-8ED1-4AA4-A4C3-2F65A79D96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836088"/>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xStyles>
    <p:titleStyle>
      <a:lvl1pPr algn="ctr" rtl="0" eaLnBrk="0" fontAlgn="base" hangingPunct="0">
        <a:spcBef>
          <a:spcPct val="0"/>
        </a:spcBef>
        <a:spcAft>
          <a:spcPct val="0"/>
        </a:spcAft>
        <a:defRPr sz="48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800">
          <a:solidFill>
            <a:schemeClr val="tx1"/>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800">
          <a:solidFill>
            <a:schemeClr val="tx1"/>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800">
          <a:solidFill>
            <a:schemeClr val="tx1"/>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800">
          <a:solidFill>
            <a:schemeClr val="tx1"/>
          </a:solidFill>
          <a:latin typeface="Times" pitchFamily="1" charset="0"/>
          <a:ea typeface="MS PGothic" pitchFamily="34" charset="-128"/>
          <a:cs typeface="ＭＳ Ｐゴシック" charset="0"/>
        </a:defRPr>
      </a:lvl5pPr>
      <a:lvl6pPr marL="457200" algn="ctr" rtl="0" eaLnBrk="0" fontAlgn="base" hangingPunct="0">
        <a:spcBef>
          <a:spcPct val="0"/>
        </a:spcBef>
        <a:spcAft>
          <a:spcPct val="0"/>
        </a:spcAft>
        <a:defRPr sz="4800">
          <a:solidFill>
            <a:schemeClr val="tx1"/>
          </a:solidFill>
          <a:latin typeface="Times" pitchFamily="1" charset="0"/>
        </a:defRPr>
      </a:lvl6pPr>
      <a:lvl7pPr marL="914400" algn="ctr" rtl="0" eaLnBrk="0" fontAlgn="base" hangingPunct="0">
        <a:spcBef>
          <a:spcPct val="0"/>
        </a:spcBef>
        <a:spcAft>
          <a:spcPct val="0"/>
        </a:spcAft>
        <a:defRPr sz="4800">
          <a:solidFill>
            <a:schemeClr val="tx1"/>
          </a:solidFill>
          <a:latin typeface="Times" pitchFamily="1" charset="0"/>
        </a:defRPr>
      </a:lvl7pPr>
      <a:lvl8pPr marL="1371600" algn="ctr" rtl="0" eaLnBrk="0" fontAlgn="base" hangingPunct="0">
        <a:spcBef>
          <a:spcPct val="0"/>
        </a:spcBef>
        <a:spcAft>
          <a:spcPct val="0"/>
        </a:spcAft>
        <a:defRPr sz="4800">
          <a:solidFill>
            <a:schemeClr val="tx1"/>
          </a:solidFill>
          <a:latin typeface="Times" pitchFamily="1" charset="0"/>
        </a:defRPr>
      </a:lvl8pPr>
      <a:lvl9pPr marL="1828800" algn="ctr" rtl="0" eaLnBrk="0" fontAlgn="base" hangingPunct="0">
        <a:spcBef>
          <a:spcPct val="0"/>
        </a:spcBef>
        <a:spcAft>
          <a:spcPct val="0"/>
        </a:spcAft>
        <a:defRPr sz="4800">
          <a:solidFill>
            <a:schemeClr val="tx1"/>
          </a:solidFill>
          <a:latin typeface="Times" pitchFamily="1" charset="0"/>
        </a:defRPr>
      </a:lvl9pPr>
    </p:titleStyle>
    <p:bodyStyle>
      <a:lvl1pPr marL="342900" indent="-342900" algn="l" rtl="0" eaLnBrk="0" fontAlgn="base" hangingPunct="0">
        <a:spcBef>
          <a:spcPct val="20000"/>
        </a:spcBef>
        <a:spcAft>
          <a:spcPct val="0"/>
        </a:spcAft>
        <a:buClr>
          <a:schemeClr val="accent1"/>
        </a:buClr>
        <a:buSzPct val="75000"/>
        <a:buFont typeface="Monotype Sorts" charset="2"/>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accent2"/>
        </a:buClr>
        <a:buSzPct val="80000"/>
        <a:buFont typeface="Monotype Sorts" charset="2"/>
        <a:buChar char="l"/>
        <a:defRPr sz="2800">
          <a:solidFill>
            <a:schemeClr val="tx1"/>
          </a:solidFill>
          <a:latin typeface="Helvetica" pitchFamily="1" charset="0"/>
          <a:ea typeface="MS PGothic" pitchFamily="34" charset="-128"/>
        </a:defRPr>
      </a:lvl2pPr>
      <a:lvl3pPr marL="1143000" indent="-228600" algn="l" rtl="0" eaLnBrk="0" fontAlgn="base" hangingPunct="0">
        <a:spcBef>
          <a:spcPct val="20000"/>
        </a:spcBef>
        <a:spcAft>
          <a:spcPct val="0"/>
        </a:spcAft>
        <a:buClr>
          <a:schemeClr val="hlink"/>
        </a:buClr>
        <a:buSzPct val="70000"/>
        <a:buFont typeface="Monotype Sorts" charset="2"/>
        <a:buChar char="l"/>
        <a:defRPr sz="2400">
          <a:solidFill>
            <a:schemeClr val="tx1"/>
          </a:solidFill>
          <a:latin typeface="Helvetica" pitchFamily="1" charset="0"/>
          <a:ea typeface="MS PGothic" pitchFamily="34" charset="-128"/>
        </a:defRPr>
      </a:lvl3pPr>
      <a:lvl4pPr marL="1600200" indent="-228600" algn="l" rtl="0" eaLnBrk="0" fontAlgn="base" hangingPunct="0">
        <a:spcBef>
          <a:spcPct val="20000"/>
        </a:spcBef>
        <a:spcAft>
          <a:spcPct val="0"/>
        </a:spcAft>
        <a:buClr>
          <a:schemeClr val="folHlink"/>
        </a:buClr>
        <a:buSzPct val="50000"/>
        <a:buFont typeface="Monotype Sorts" charset="2"/>
        <a:buChar char="l"/>
        <a:defRPr sz="2000">
          <a:solidFill>
            <a:schemeClr val="tx1"/>
          </a:solidFill>
          <a:latin typeface="Helvetica" pitchFamily="1" charset="0"/>
          <a:ea typeface="MS PGothic" pitchFamily="34" charset="-128"/>
        </a:defRPr>
      </a:lvl4pPr>
      <a:lvl5pPr marL="2057400" indent="-228600" algn="l" rtl="0" eaLnBrk="0" fontAlgn="base" hangingPunct="0">
        <a:spcBef>
          <a:spcPct val="20000"/>
        </a:spcBef>
        <a:spcAft>
          <a:spcPct val="0"/>
        </a:spcAft>
        <a:buClr>
          <a:srgbClr val="001A21"/>
        </a:buClr>
        <a:buSzPct val="45000"/>
        <a:buFont typeface="Monotype Sorts" charset="2"/>
        <a:buChar char="l"/>
        <a:defRPr sz="2000">
          <a:solidFill>
            <a:schemeClr val="tx1"/>
          </a:solidFill>
          <a:latin typeface="Helvetica" pitchFamily="1" charset="0"/>
          <a:ea typeface="MS PGothic" pitchFamily="34" charset="-128"/>
        </a:defRPr>
      </a:lvl5pPr>
      <a:lvl6pPr marL="25146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6pPr>
      <a:lvl7pPr marL="29718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7pPr>
      <a:lvl8pPr marL="34290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8pPr>
      <a:lvl9pPr marL="38862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137390"/>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S PGothic" charset="0"/>
        </a:defRPr>
      </a:lvl1pPr>
      <a:lvl2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MS PGothic" charset="0"/>
        </a:defRPr>
      </a:lvl2pPr>
      <a:lvl3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MS PGothic" charset="0"/>
        </a:defRPr>
      </a:lvl3pPr>
      <a:lvl4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MS PGothic" charset="0"/>
        </a:defRPr>
      </a:lvl4pPr>
      <a:lvl5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MS PGothic"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391720"/>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 charset="0"/>
        </a:defRPr>
      </a:lvl2pPr>
      <a:lvl3pPr algn="ctr" rtl="0" eaLnBrk="0" fontAlgn="base" hangingPunct="0">
        <a:spcBef>
          <a:spcPct val="0"/>
        </a:spcBef>
        <a:spcAft>
          <a:spcPct val="0"/>
        </a:spcAft>
        <a:defRPr sz="4400">
          <a:solidFill>
            <a:schemeClr val="tx2"/>
          </a:solidFill>
          <a:latin typeface="Times" pitchFamily="1" charset="0"/>
        </a:defRPr>
      </a:lvl3pPr>
      <a:lvl4pPr algn="ctr" rtl="0" eaLnBrk="0" fontAlgn="base" hangingPunct="0">
        <a:spcBef>
          <a:spcPct val="0"/>
        </a:spcBef>
        <a:spcAft>
          <a:spcPct val="0"/>
        </a:spcAft>
        <a:defRPr sz="4400">
          <a:solidFill>
            <a:schemeClr val="tx2"/>
          </a:solidFill>
          <a:latin typeface="Times" pitchFamily="1" charset="0"/>
        </a:defRPr>
      </a:lvl4pPr>
      <a:lvl5pPr algn="ctr" rtl="0" eaLnBrk="0" fontAlgn="base" hangingPunct="0">
        <a:spcBef>
          <a:spcPct val="0"/>
        </a:spcBef>
        <a:spcAft>
          <a:spcPct val="0"/>
        </a:spcAft>
        <a:defRPr sz="4400">
          <a:solidFill>
            <a:schemeClr val="tx2"/>
          </a:solidFill>
          <a:latin typeface="Times" pitchFamily="1"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8" Type="http://schemas.openxmlformats.org/officeDocument/2006/relationships/tags" Target="../tags/tag456.xml"/><Relationship Id="rId13" Type="http://schemas.openxmlformats.org/officeDocument/2006/relationships/tags" Target="../tags/tag461.xml"/><Relationship Id="rId18" Type="http://schemas.openxmlformats.org/officeDocument/2006/relationships/tags" Target="../tags/tag466.xml"/><Relationship Id="rId26" Type="http://schemas.openxmlformats.org/officeDocument/2006/relationships/tags" Target="../tags/tag474.xml"/><Relationship Id="rId3" Type="http://schemas.openxmlformats.org/officeDocument/2006/relationships/tags" Target="../tags/tag451.xml"/><Relationship Id="rId21" Type="http://schemas.openxmlformats.org/officeDocument/2006/relationships/tags" Target="../tags/tag469.xml"/><Relationship Id="rId7" Type="http://schemas.openxmlformats.org/officeDocument/2006/relationships/tags" Target="../tags/tag455.xml"/><Relationship Id="rId12" Type="http://schemas.openxmlformats.org/officeDocument/2006/relationships/tags" Target="../tags/tag460.xml"/><Relationship Id="rId17" Type="http://schemas.openxmlformats.org/officeDocument/2006/relationships/tags" Target="../tags/tag465.xml"/><Relationship Id="rId25" Type="http://schemas.openxmlformats.org/officeDocument/2006/relationships/tags" Target="../tags/tag473.xml"/><Relationship Id="rId33" Type="http://schemas.openxmlformats.org/officeDocument/2006/relationships/image" Target="../media/image42.png"/><Relationship Id="rId2" Type="http://schemas.openxmlformats.org/officeDocument/2006/relationships/tags" Target="../tags/tag450.xml"/><Relationship Id="rId16" Type="http://schemas.openxmlformats.org/officeDocument/2006/relationships/tags" Target="../tags/tag464.xml"/><Relationship Id="rId20" Type="http://schemas.openxmlformats.org/officeDocument/2006/relationships/tags" Target="../tags/tag468.xml"/><Relationship Id="rId29" Type="http://schemas.openxmlformats.org/officeDocument/2006/relationships/slideLayout" Target="../slideLayouts/slideLayout1.xml"/><Relationship Id="rId1" Type="http://schemas.openxmlformats.org/officeDocument/2006/relationships/tags" Target="../tags/tag449.xml"/><Relationship Id="rId6" Type="http://schemas.openxmlformats.org/officeDocument/2006/relationships/tags" Target="../tags/tag454.xml"/><Relationship Id="rId11" Type="http://schemas.openxmlformats.org/officeDocument/2006/relationships/tags" Target="../tags/tag459.xml"/><Relationship Id="rId24" Type="http://schemas.openxmlformats.org/officeDocument/2006/relationships/tags" Target="../tags/tag472.xml"/><Relationship Id="rId32" Type="http://schemas.openxmlformats.org/officeDocument/2006/relationships/image" Target="../media/image39.png"/><Relationship Id="rId5" Type="http://schemas.openxmlformats.org/officeDocument/2006/relationships/tags" Target="../tags/tag453.xml"/><Relationship Id="rId15" Type="http://schemas.openxmlformats.org/officeDocument/2006/relationships/tags" Target="../tags/tag463.xml"/><Relationship Id="rId23" Type="http://schemas.openxmlformats.org/officeDocument/2006/relationships/tags" Target="../tags/tag471.xml"/><Relationship Id="rId28" Type="http://schemas.openxmlformats.org/officeDocument/2006/relationships/tags" Target="../tags/tag476.xml"/><Relationship Id="rId10" Type="http://schemas.openxmlformats.org/officeDocument/2006/relationships/tags" Target="../tags/tag458.xml"/><Relationship Id="rId19" Type="http://schemas.openxmlformats.org/officeDocument/2006/relationships/tags" Target="../tags/tag467.xml"/><Relationship Id="rId31" Type="http://schemas.openxmlformats.org/officeDocument/2006/relationships/image" Target="../media/image38.png"/><Relationship Id="rId4" Type="http://schemas.openxmlformats.org/officeDocument/2006/relationships/tags" Target="../tags/tag452.xml"/><Relationship Id="rId9" Type="http://schemas.openxmlformats.org/officeDocument/2006/relationships/tags" Target="../tags/tag457.xml"/><Relationship Id="rId14" Type="http://schemas.openxmlformats.org/officeDocument/2006/relationships/tags" Target="../tags/tag462.xml"/><Relationship Id="rId22" Type="http://schemas.openxmlformats.org/officeDocument/2006/relationships/tags" Target="../tags/tag470.xml"/><Relationship Id="rId27" Type="http://schemas.openxmlformats.org/officeDocument/2006/relationships/tags" Target="../tags/tag475.xml"/><Relationship Id="rId30" Type="http://schemas.openxmlformats.org/officeDocument/2006/relationships/image" Target="../media/image3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tags" Target="../tags/tag54.xml"/><Relationship Id="rId2" Type="http://schemas.openxmlformats.org/officeDocument/2006/relationships/tags" Target="../tags/tag44.xml"/><Relationship Id="rId16" Type="http://schemas.openxmlformats.org/officeDocument/2006/relationships/notesSlide" Target="../notesSlides/notesSlide8.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slideLayout" Target="../slideLayouts/slideLayout1.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8" Type="http://schemas.openxmlformats.org/officeDocument/2006/relationships/tags" Target="../tags/tag484.xml"/><Relationship Id="rId13" Type="http://schemas.openxmlformats.org/officeDocument/2006/relationships/tags" Target="../tags/tag489.xml"/><Relationship Id="rId3" Type="http://schemas.openxmlformats.org/officeDocument/2006/relationships/tags" Target="../tags/tag479.xml"/><Relationship Id="rId7" Type="http://schemas.openxmlformats.org/officeDocument/2006/relationships/tags" Target="../tags/tag483.xml"/><Relationship Id="rId12" Type="http://schemas.openxmlformats.org/officeDocument/2006/relationships/tags" Target="../tags/tag488.xml"/><Relationship Id="rId2" Type="http://schemas.openxmlformats.org/officeDocument/2006/relationships/tags" Target="../tags/tag478.xml"/><Relationship Id="rId1" Type="http://schemas.openxmlformats.org/officeDocument/2006/relationships/tags" Target="../tags/tag477.xml"/><Relationship Id="rId6" Type="http://schemas.openxmlformats.org/officeDocument/2006/relationships/tags" Target="../tags/tag482.xml"/><Relationship Id="rId11" Type="http://schemas.openxmlformats.org/officeDocument/2006/relationships/tags" Target="../tags/tag487.xml"/><Relationship Id="rId5" Type="http://schemas.openxmlformats.org/officeDocument/2006/relationships/tags" Target="../tags/tag481.xml"/><Relationship Id="rId15" Type="http://schemas.openxmlformats.org/officeDocument/2006/relationships/slideLayout" Target="../slideLayouts/slideLayout1.xml"/><Relationship Id="rId10" Type="http://schemas.openxmlformats.org/officeDocument/2006/relationships/tags" Target="../tags/tag486.xml"/><Relationship Id="rId4" Type="http://schemas.openxmlformats.org/officeDocument/2006/relationships/tags" Target="../tags/tag480.xml"/><Relationship Id="rId9" Type="http://schemas.openxmlformats.org/officeDocument/2006/relationships/tags" Target="../tags/tag485.xml"/><Relationship Id="rId14" Type="http://schemas.openxmlformats.org/officeDocument/2006/relationships/tags" Target="../tags/tag49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8" Type="http://schemas.openxmlformats.org/officeDocument/2006/relationships/tags" Target="../tags/tag498.xml"/><Relationship Id="rId13" Type="http://schemas.openxmlformats.org/officeDocument/2006/relationships/tags" Target="../tags/tag503.xml"/><Relationship Id="rId3" Type="http://schemas.openxmlformats.org/officeDocument/2006/relationships/tags" Target="../tags/tag493.xml"/><Relationship Id="rId7" Type="http://schemas.openxmlformats.org/officeDocument/2006/relationships/tags" Target="../tags/tag497.xml"/><Relationship Id="rId12" Type="http://schemas.openxmlformats.org/officeDocument/2006/relationships/tags" Target="../tags/tag502.xml"/><Relationship Id="rId2" Type="http://schemas.openxmlformats.org/officeDocument/2006/relationships/tags" Target="../tags/tag492.xml"/><Relationship Id="rId1" Type="http://schemas.openxmlformats.org/officeDocument/2006/relationships/tags" Target="../tags/tag491.xml"/><Relationship Id="rId6" Type="http://schemas.openxmlformats.org/officeDocument/2006/relationships/tags" Target="../tags/tag496.xml"/><Relationship Id="rId11" Type="http://schemas.openxmlformats.org/officeDocument/2006/relationships/tags" Target="../tags/tag501.xml"/><Relationship Id="rId5" Type="http://schemas.openxmlformats.org/officeDocument/2006/relationships/tags" Target="../tags/tag495.xml"/><Relationship Id="rId15" Type="http://schemas.openxmlformats.org/officeDocument/2006/relationships/slideLayout" Target="../slideLayouts/slideLayout1.xml"/><Relationship Id="rId10" Type="http://schemas.openxmlformats.org/officeDocument/2006/relationships/tags" Target="../tags/tag500.xml"/><Relationship Id="rId4" Type="http://schemas.openxmlformats.org/officeDocument/2006/relationships/tags" Target="../tags/tag494.xml"/><Relationship Id="rId9" Type="http://schemas.openxmlformats.org/officeDocument/2006/relationships/tags" Target="../tags/tag499.xml"/><Relationship Id="rId14" Type="http://schemas.openxmlformats.org/officeDocument/2006/relationships/tags" Target="../tags/tag504.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6.png"/><Relationship Id="rId4" Type="http://schemas.openxmlformats.org/officeDocument/2006/relationships/image" Target="../media/image45.wmf"/></Relationships>
</file>

<file path=ppt/slides/_rels/slide1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47.wmf"/><Relationship Id="rId4" Type="http://schemas.openxmlformats.org/officeDocument/2006/relationships/oleObject" Target="../embeddings/oleObject2.bin"/></Relationships>
</file>

<file path=ppt/slides/_rels/slide1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53.png"/><Relationship Id="rId4" Type="http://schemas.openxmlformats.org/officeDocument/2006/relationships/image" Target="../media/image52.w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tags" Target="../tags/tag69.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tags" Target="../tags/tag68.xml"/><Relationship Id="rId2" Type="http://schemas.openxmlformats.org/officeDocument/2006/relationships/tags" Target="../tags/tag58.xml"/><Relationship Id="rId16" Type="http://schemas.openxmlformats.org/officeDocument/2006/relationships/image" Target="../media/image5.png"/><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tags" Target="../tags/tag67.xml"/><Relationship Id="rId5" Type="http://schemas.openxmlformats.org/officeDocument/2006/relationships/tags" Target="../tags/tag61.xml"/><Relationship Id="rId15" Type="http://schemas.openxmlformats.org/officeDocument/2006/relationships/slideLayout" Target="../slideLayouts/slideLayout34.xml"/><Relationship Id="rId10" Type="http://schemas.openxmlformats.org/officeDocument/2006/relationships/tags" Target="../tags/tag66.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tags" Target="../tags/tag70.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1.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customXml" Target="../ink/ink2.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customXml" Target="../ink/ink3.xml"/><Relationship Id="rId1" Type="http://schemas.openxmlformats.org/officeDocument/2006/relationships/slideLayout" Target="../slideLayouts/slideLayout34.xml"/><Relationship Id="rId5" Type="http://schemas.openxmlformats.org/officeDocument/2006/relationships/image" Target="../media/image45.emf"/><Relationship Id="rId4" Type="http://schemas.openxmlformats.org/officeDocument/2006/relationships/customXml" Target="../ink/ink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tags" Target="../tags/tag83.xml"/><Relationship Id="rId18" Type="http://schemas.openxmlformats.org/officeDocument/2006/relationships/tags" Target="../tags/tag88.xml"/><Relationship Id="rId26" Type="http://schemas.openxmlformats.org/officeDocument/2006/relationships/tags" Target="../tags/tag96.xml"/><Relationship Id="rId39" Type="http://schemas.openxmlformats.org/officeDocument/2006/relationships/tags" Target="../tags/tag109.xml"/><Relationship Id="rId3" Type="http://schemas.openxmlformats.org/officeDocument/2006/relationships/tags" Target="../tags/tag73.xml"/><Relationship Id="rId21" Type="http://schemas.openxmlformats.org/officeDocument/2006/relationships/tags" Target="../tags/tag91.xml"/><Relationship Id="rId34" Type="http://schemas.openxmlformats.org/officeDocument/2006/relationships/tags" Target="../tags/tag104.xml"/><Relationship Id="rId42" Type="http://schemas.openxmlformats.org/officeDocument/2006/relationships/tags" Target="../tags/tag112.xml"/><Relationship Id="rId7" Type="http://schemas.openxmlformats.org/officeDocument/2006/relationships/tags" Target="../tags/tag77.xml"/><Relationship Id="rId12" Type="http://schemas.openxmlformats.org/officeDocument/2006/relationships/tags" Target="../tags/tag82.xml"/><Relationship Id="rId17" Type="http://schemas.openxmlformats.org/officeDocument/2006/relationships/tags" Target="../tags/tag87.xml"/><Relationship Id="rId25" Type="http://schemas.openxmlformats.org/officeDocument/2006/relationships/tags" Target="../tags/tag95.xml"/><Relationship Id="rId33" Type="http://schemas.openxmlformats.org/officeDocument/2006/relationships/tags" Target="../tags/tag103.xml"/><Relationship Id="rId38" Type="http://schemas.openxmlformats.org/officeDocument/2006/relationships/tags" Target="../tags/tag108.xml"/><Relationship Id="rId2" Type="http://schemas.openxmlformats.org/officeDocument/2006/relationships/tags" Target="../tags/tag72.xml"/><Relationship Id="rId16" Type="http://schemas.openxmlformats.org/officeDocument/2006/relationships/tags" Target="../tags/tag86.xml"/><Relationship Id="rId20" Type="http://schemas.openxmlformats.org/officeDocument/2006/relationships/tags" Target="../tags/tag90.xml"/><Relationship Id="rId29" Type="http://schemas.openxmlformats.org/officeDocument/2006/relationships/tags" Target="../tags/tag99.xml"/><Relationship Id="rId41" Type="http://schemas.openxmlformats.org/officeDocument/2006/relationships/tags" Target="../tags/tag111.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24" Type="http://schemas.openxmlformats.org/officeDocument/2006/relationships/tags" Target="../tags/tag94.xml"/><Relationship Id="rId32" Type="http://schemas.openxmlformats.org/officeDocument/2006/relationships/tags" Target="../tags/tag102.xml"/><Relationship Id="rId37" Type="http://schemas.openxmlformats.org/officeDocument/2006/relationships/tags" Target="../tags/tag107.xml"/><Relationship Id="rId40" Type="http://schemas.openxmlformats.org/officeDocument/2006/relationships/tags" Target="../tags/tag110.xml"/><Relationship Id="rId5" Type="http://schemas.openxmlformats.org/officeDocument/2006/relationships/tags" Target="../tags/tag75.xml"/><Relationship Id="rId15" Type="http://schemas.openxmlformats.org/officeDocument/2006/relationships/tags" Target="../tags/tag85.xml"/><Relationship Id="rId23" Type="http://schemas.openxmlformats.org/officeDocument/2006/relationships/tags" Target="../tags/tag93.xml"/><Relationship Id="rId28" Type="http://schemas.openxmlformats.org/officeDocument/2006/relationships/tags" Target="../tags/tag98.xml"/><Relationship Id="rId36" Type="http://schemas.openxmlformats.org/officeDocument/2006/relationships/tags" Target="../tags/tag106.xml"/><Relationship Id="rId10" Type="http://schemas.openxmlformats.org/officeDocument/2006/relationships/tags" Target="../tags/tag80.xml"/><Relationship Id="rId19" Type="http://schemas.openxmlformats.org/officeDocument/2006/relationships/tags" Target="../tags/tag89.xml"/><Relationship Id="rId31" Type="http://schemas.openxmlformats.org/officeDocument/2006/relationships/tags" Target="../tags/tag101.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tags" Target="../tags/tag84.xml"/><Relationship Id="rId22" Type="http://schemas.openxmlformats.org/officeDocument/2006/relationships/tags" Target="../tags/tag92.xml"/><Relationship Id="rId27" Type="http://schemas.openxmlformats.org/officeDocument/2006/relationships/tags" Target="../tags/tag97.xml"/><Relationship Id="rId30" Type="http://schemas.openxmlformats.org/officeDocument/2006/relationships/tags" Target="../tags/tag100.xml"/><Relationship Id="rId35" Type="http://schemas.openxmlformats.org/officeDocument/2006/relationships/tags" Target="../tags/tag105.xml"/><Relationship Id="rId43"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tags" Target="../tags/tag125.xml"/><Relationship Id="rId18" Type="http://schemas.openxmlformats.org/officeDocument/2006/relationships/tags" Target="../tags/tag130.xml"/><Relationship Id="rId26" Type="http://schemas.openxmlformats.org/officeDocument/2006/relationships/tags" Target="../tags/tag138.xml"/><Relationship Id="rId39" Type="http://schemas.openxmlformats.org/officeDocument/2006/relationships/tags" Target="../tags/tag151.xml"/><Relationship Id="rId3" Type="http://schemas.openxmlformats.org/officeDocument/2006/relationships/tags" Target="../tags/tag115.xml"/><Relationship Id="rId21" Type="http://schemas.openxmlformats.org/officeDocument/2006/relationships/tags" Target="../tags/tag133.xml"/><Relationship Id="rId34" Type="http://schemas.openxmlformats.org/officeDocument/2006/relationships/tags" Target="../tags/tag146.xml"/><Relationship Id="rId42" Type="http://schemas.openxmlformats.org/officeDocument/2006/relationships/tags" Target="../tags/tag154.xml"/><Relationship Id="rId7" Type="http://schemas.openxmlformats.org/officeDocument/2006/relationships/tags" Target="../tags/tag119.xml"/><Relationship Id="rId12" Type="http://schemas.openxmlformats.org/officeDocument/2006/relationships/tags" Target="../tags/tag124.xml"/><Relationship Id="rId17" Type="http://schemas.openxmlformats.org/officeDocument/2006/relationships/tags" Target="../tags/tag129.xml"/><Relationship Id="rId25" Type="http://schemas.openxmlformats.org/officeDocument/2006/relationships/tags" Target="../tags/tag137.xml"/><Relationship Id="rId33" Type="http://schemas.openxmlformats.org/officeDocument/2006/relationships/tags" Target="../tags/tag145.xml"/><Relationship Id="rId38" Type="http://schemas.openxmlformats.org/officeDocument/2006/relationships/tags" Target="../tags/tag150.xml"/><Relationship Id="rId2" Type="http://schemas.openxmlformats.org/officeDocument/2006/relationships/tags" Target="../tags/tag114.xml"/><Relationship Id="rId16" Type="http://schemas.openxmlformats.org/officeDocument/2006/relationships/tags" Target="../tags/tag128.xml"/><Relationship Id="rId20" Type="http://schemas.openxmlformats.org/officeDocument/2006/relationships/tags" Target="../tags/tag132.xml"/><Relationship Id="rId29" Type="http://schemas.openxmlformats.org/officeDocument/2006/relationships/tags" Target="../tags/tag141.xml"/><Relationship Id="rId41" Type="http://schemas.openxmlformats.org/officeDocument/2006/relationships/tags" Target="../tags/tag153.xml"/><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24" Type="http://schemas.openxmlformats.org/officeDocument/2006/relationships/tags" Target="../tags/tag136.xml"/><Relationship Id="rId32" Type="http://schemas.openxmlformats.org/officeDocument/2006/relationships/tags" Target="../tags/tag144.xml"/><Relationship Id="rId37" Type="http://schemas.openxmlformats.org/officeDocument/2006/relationships/tags" Target="../tags/tag149.xml"/><Relationship Id="rId40" Type="http://schemas.openxmlformats.org/officeDocument/2006/relationships/tags" Target="../tags/tag152.xml"/><Relationship Id="rId5" Type="http://schemas.openxmlformats.org/officeDocument/2006/relationships/tags" Target="../tags/tag117.xml"/><Relationship Id="rId15" Type="http://schemas.openxmlformats.org/officeDocument/2006/relationships/tags" Target="../tags/tag127.xml"/><Relationship Id="rId23" Type="http://schemas.openxmlformats.org/officeDocument/2006/relationships/tags" Target="../tags/tag135.xml"/><Relationship Id="rId28" Type="http://schemas.openxmlformats.org/officeDocument/2006/relationships/tags" Target="../tags/tag140.xml"/><Relationship Id="rId36" Type="http://schemas.openxmlformats.org/officeDocument/2006/relationships/tags" Target="../tags/tag148.xml"/><Relationship Id="rId10" Type="http://schemas.openxmlformats.org/officeDocument/2006/relationships/tags" Target="../tags/tag122.xml"/><Relationship Id="rId19" Type="http://schemas.openxmlformats.org/officeDocument/2006/relationships/tags" Target="../tags/tag131.xml"/><Relationship Id="rId31" Type="http://schemas.openxmlformats.org/officeDocument/2006/relationships/tags" Target="../tags/tag143.xml"/><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tags" Target="../tags/tag126.xml"/><Relationship Id="rId22" Type="http://schemas.openxmlformats.org/officeDocument/2006/relationships/tags" Target="../tags/tag134.xml"/><Relationship Id="rId27" Type="http://schemas.openxmlformats.org/officeDocument/2006/relationships/tags" Target="../tags/tag139.xml"/><Relationship Id="rId30" Type="http://schemas.openxmlformats.org/officeDocument/2006/relationships/tags" Target="../tags/tag142.xml"/><Relationship Id="rId35" Type="http://schemas.openxmlformats.org/officeDocument/2006/relationships/tags" Target="../tags/tag147.xml"/><Relationship Id="rId43"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tags" Target="../tags/tag167.xml"/><Relationship Id="rId18" Type="http://schemas.openxmlformats.org/officeDocument/2006/relationships/tags" Target="../tags/tag172.xml"/><Relationship Id="rId26" Type="http://schemas.openxmlformats.org/officeDocument/2006/relationships/tags" Target="../tags/tag180.xml"/><Relationship Id="rId39" Type="http://schemas.openxmlformats.org/officeDocument/2006/relationships/tags" Target="../tags/tag193.xml"/><Relationship Id="rId3" Type="http://schemas.openxmlformats.org/officeDocument/2006/relationships/tags" Target="../tags/tag157.xml"/><Relationship Id="rId21" Type="http://schemas.openxmlformats.org/officeDocument/2006/relationships/tags" Target="../tags/tag175.xml"/><Relationship Id="rId34" Type="http://schemas.openxmlformats.org/officeDocument/2006/relationships/tags" Target="../tags/tag188.xml"/><Relationship Id="rId42" Type="http://schemas.openxmlformats.org/officeDocument/2006/relationships/tags" Target="../tags/tag196.xml"/><Relationship Id="rId7" Type="http://schemas.openxmlformats.org/officeDocument/2006/relationships/tags" Target="../tags/tag161.xml"/><Relationship Id="rId12" Type="http://schemas.openxmlformats.org/officeDocument/2006/relationships/tags" Target="../tags/tag166.xml"/><Relationship Id="rId17" Type="http://schemas.openxmlformats.org/officeDocument/2006/relationships/tags" Target="../tags/tag171.xml"/><Relationship Id="rId25" Type="http://schemas.openxmlformats.org/officeDocument/2006/relationships/tags" Target="../tags/tag179.xml"/><Relationship Id="rId33" Type="http://schemas.openxmlformats.org/officeDocument/2006/relationships/tags" Target="../tags/tag187.xml"/><Relationship Id="rId38" Type="http://schemas.openxmlformats.org/officeDocument/2006/relationships/tags" Target="../tags/tag192.xml"/><Relationship Id="rId2" Type="http://schemas.openxmlformats.org/officeDocument/2006/relationships/tags" Target="../tags/tag156.xml"/><Relationship Id="rId16" Type="http://schemas.openxmlformats.org/officeDocument/2006/relationships/tags" Target="../tags/tag170.xml"/><Relationship Id="rId20" Type="http://schemas.openxmlformats.org/officeDocument/2006/relationships/tags" Target="../tags/tag174.xml"/><Relationship Id="rId29" Type="http://schemas.openxmlformats.org/officeDocument/2006/relationships/tags" Target="../tags/tag183.xml"/><Relationship Id="rId41" Type="http://schemas.openxmlformats.org/officeDocument/2006/relationships/tags" Target="../tags/tag195.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tags" Target="../tags/tag165.xml"/><Relationship Id="rId24" Type="http://schemas.openxmlformats.org/officeDocument/2006/relationships/tags" Target="../tags/tag178.xml"/><Relationship Id="rId32" Type="http://schemas.openxmlformats.org/officeDocument/2006/relationships/tags" Target="../tags/tag186.xml"/><Relationship Id="rId37" Type="http://schemas.openxmlformats.org/officeDocument/2006/relationships/tags" Target="../tags/tag191.xml"/><Relationship Id="rId40" Type="http://schemas.openxmlformats.org/officeDocument/2006/relationships/tags" Target="../tags/tag194.xml"/><Relationship Id="rId5" Type="http://schemas.openxmlformats.org/officeDocument/2006/relationships/tags" Target="../tags/tag159.xml"/><Relationship Id="rId15" Type="http://schemas.openxmlformats.org/officeDocument/2006/relationships/tags" Target="../tags/tag169.xml"/><Relationship Id="rId23" Type="http://schemas.openxmlformats.org/officeDocument/2006/relationships/tags" Target="../tags/tag177.xml"/><Relationship Id="rId28" Type="http://schemas.openxmlformats.org/officeDocument/2006/relationships/tags" Target="../tags/tag182.xml"/><Relationship Id="rId36" Type="http://schemas.openxmlformats.org/officeDocument/2006/relationships/tags" Target="../tags/tag190.xml"/><Relationship Id="rId10" Type="http://schemas.openxmlformats.org/officeDocument/2006/relationships/tags" Target="../tags/tag164.xml"/><Relationship Id="rId19" Type="http://schemas.openxmlformats.org/officeDocument/2006/relationships/tags" Target="../tags/tag173.xml"/><Relationship Id="rId31" Type="http://schemas.openxmlformats.org/officeDocument/2006/relationships/tags" Target="../tags/tag185.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tags" Target="../tags/tag168.xml"/><Relationship Id="rId22" Type="http://schemas.openxmlformats.org/officeDocument/2006/relationships/tags" Target="../tags/tag176.xml"/><Relationship Id="rId27" Type="http://schemas.openxmlformats.org/officeDocument/2006/relationships/tags" Target="../tags/tag181.xml"/><Relationship Id="rId30" Type="http://schemas.openxmlformats.org/officeDocument/2006/relationships/tags" Target="../tags/tag184.xml"/><Relationship Id="rId35" Type="http://schemas.openxmlformats.org/officeDocument/2006/relationships/tags" Target="../tags/tag189.xml"/><Relationship Id="rId43"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8" Type="http://schemas.openxmlformats.org/officeDocument/2006/relationships/tags" Target="../tags/tag204.xml"/><Relationship Id="rId13" Type="http://schemas.openxmlformats.org/officeDocument/2006/relationships/tags" Target="../tags/tag209.xml"/><Relationship Id="rId3" Type="http://schemas.openxmlformats.org/officeDocument/2006/relationships/tags" Target="../tags/tag199.xml"/><Relationship Id="rId7" Type="http://schemas.openxmlformats.org/officeDocument/2006/relationships/tags" Target="../tags/tag203.xml"/><Relationship Id="rId12" Type="http://schemas.openxmlformats.org/officeDocument/2006/relationships/tags" Target="../tags/tag208.xml"/><Relationship Id="rId2" Type="http://schemas.openxmlformats.org/officeDocument/2006/relationships/tags" Target="../tags/tag198.xml"/><Relationship Id="rId16" Type="http://schemas.openxmlformats.org/officeDocument/2006/relationships/image" Target="../media/image16.png"/><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tags" Target="../tags/tag207.xml"/><Relationship Id="rId5" Type="http://schemas.openxmlformats.org/officeDocument/2006/relationships/tags" Target="../tags/tag201.xml"/><Relationship Id="rId15" Type="http://schemas.openxmlformats.org/officeDocument/2006/relationships/slideLayout" Target="../slideLayouts/slideLayout46.xml"/><Relationship Id="rId10" Type="http://schemas.openxmlformats.org/officeDocument/2006/relationships/tags" Target="../tags/tag206.xml"/><Relationship Id="rId4" Type="http://schemas.openxmlformats.org/officeDocument/2006/relationships/tags" Target="../tags/tag200.xml"/><Relationship Id="rId9" Type="http://schemas.openxmlformats.org/officeDocument/2006/relationships/tags" Target="../tags/tag205.xml"/><Relationship Id="rId14" Type="http://schemas.openxmlformats.org/officeDocument/2006/relationships/tags" Target="../tags/tag210.xml"/></Relationships>
</file>

<file path=ppt/slides/_rels/slide41.xml.rels><?xml version="1.0" encoding="UTF-8" standalone="yes"?>
<Relationships xmlns="http://schemas.openxmlformats.org/package/2006/relationships"><Relationship Id="rId8" Type="http://schemas.openxmlformats.org/officeDocument/2006/relationships/tags" Target="../tags/tag218.xml"/><Relationship Id="rId13" Type="http://schemas.openxmlformats.org/officeDocument/2006/relationships/tags" Target="../tags/tag223.xml"/><Relationship Id="rId3" Type="http://schemas.openxmlformats.org/officeDocument/2006/relationships/tags" Target="../tags/tag213.xml"/><Relationship Id="rId7" Type="http://schemas.openxmlformats.org/officeDocument/2006/relationships/tags" Target="../tags/tag217.xml"/><Relationship Id="rId12" Type="http://schemas.openxmlformats.org/officeDocument/2006/relationships/tags" Target="../tags/tag222.xml"/><Relationship Id="rId2" Type="http://schemas.openxmlformats.org/officeDocument/2006/relationships/tags" Target="../tags/tag212.xml"/><Relationship Id="rId16" Type="http://schemas.openxmlformats.org/officeDocument/2006/relationships/notesSlide" Target="../notesSlides/notesSlide10.xml"/><Relationship Id="rId1" Type="http://schemas.openxmlformats.org/officeDocument/2006/relationships/tags" Target="../tags/tag211.xml"/><Relationship Id="rId6" Type="http://schemas.openxmlformats.org/officeDocument/2006/relationships/tags" Target="../tags/tag216.xml"/><Relationship Id="rId11" Type="http://schemas.openxmlformats.org/officeDocument/2006/relationships/tags" Target="../tags/tag221.xml"/><Relationship Id="rId5" Type="http://schemas.openxmlformats.org/officeDocument/2006/relationships/tags" Target="../tags/tag215.xml"/><Relationship Id="rId15" Type="http://schemas.openxmlformats.org/officeDocument/2006/relationships/slideLayout" Target="../slideLayouts/slideLayout45.xml"/><Relationship Id="rId10" Type="http://schemas.openxmlformats.org/officeDocument/2006/relationships/tags" Target="../tags/tag220.xml"/><Relationship Id="rId4" Type="http://schemas.openxmlformats.org/officeDocument/2006/relationships/tags" Target="../tags/tag214.xml"/><Relationship Id="rId9" Type="http://schemas.openxmlformats.org/officeDocument/2006/relationships/tags" Target="../tags/tag219.xml"/><Relationship Id="rId14" Type="http://schemas.openxmlformats.org/officeDocument/2006/relationships/tags" Target="../tags/tag224.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8" Type="http://schemas.openxmlformats.org/officeDocument/2006/relationships/tags" Target="../tags/tag232.xml"/><Relationship Id="rId13" Type="http://schemas.openxmlformats.org/officeDocument/2006/relationships/tags" Target="../tags/tag237.xml"/><Relationship Id="rId3" Type="http://schemas.openxmlformats.org/officeDocument/2006/relationships/tags" Target="../tags/tag227.xml"/><Relationship Id="rId7" Type="http://schemas.openxmlformats.org/officeDocument/2006/relationships/tags" Target="../tags/tag231.xml"/><Relationship Id="rId12" Type="http://schemas.openxmlformats.org/officeDocument/2006/relationships/tags" Target="../tags/tag236.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tags" Target="../tags/tag230.xml"/><Relationship Id="rId11" Type="http://schemas.openxmlformats.org/officeDocument/2006/relationships/tags" Target="../tags/tag235.xml"/><Relationship Id="rId5" Type="http://schemas.openxmlformats.org/officeDocument/2006/relationships/tags" Target="../tags/tag229.xml"/><Relationship Id="rId15" Type="http://schemas.openxmlformats.org/officeDocument/2006/relationships/slideLayout" Target="../slideLayouts/slideLayout45.xml"/><Relationship Id="rId10" Type="http://schemas.openxmlformats.org/officeDocument/2006/relationships/tags" Target="../tags/tag234.xml"/><Relationship Id="rId4" Type="http://schemas.openxmlformats.org/officeDocument/2006/relationships/tags" Target="../tags/tag228.xml"/><Relationship Id="rId9" Type="http://schemas.openxmlformats.org/officeDocument/2006/relationships/tags" Target="../tags/tag233.xml"/><Relationship Id="rId14" Type="http://schemas.openxmlformats.org/officeDocument/2006/relationships/tags" Target="../tags/tag238.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230.emf"/></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notesSlide" Target="../notesSlides/notesSlide5.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34.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0.emf"/></Relationships>
</file>

<file path=ppt/slides/_rels/slide52.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0.emf"/></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tags" Target="../tags/tag246.xml"/><Relationship Id="rId13" Type="http://schemas.openxmlformats.org/officeDocument/2006/relationships/tags" Target="../tags/tag251.xml"/><Relationship Id="rId3" Type="http://schemas.openxmlformats.org/officeDocument/2006/relationships/tags" Target="../tags/tag241.xml"/><Relationship Id="rId7" Type="http://schemas.openxmlformats.org/officeDocument/2006/relationships/tags" Target="../tags/tag245.xml"/><Relationship Id="rId12" Type="http://schemas.openxmlformats.org/officeDocument/2006/relationships/tags" Target="../tags/tag250.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11" Type="http://schemas.openxmlformats.org/officeDocument/2006/relationships/tags" Target="../tags/tag249.xml"/><Relationship Id="rId5" Type="http://schemas.openxmlformats.org/officeDocument/2006/relationships/tags" Target="../tags/tag243.xml"/><Relationship Id="rId15" Type="http://schemas.openxmlformats.org/officeDocument/2006/relationships/slideLayout" Target="../slideLayouts/slideLayout34.xml"/><Relationship Id="rId10" Type="http://schemas.openxmlformats.org/officeDocument/2006/relationships/tags" Target="../tags/tag248.xml"/><Relationship Id="rId4" Type="http://schemas.openxmlformats.org/officeDocument/2006/relationships/tags" Target="../tags/tag242.xml"/><Relationship Id="rId9" Type="http://schemas.openxmlformats.org/officeDocument/2006/relationships/tags" Target="../tags/tag247.xml"/><Relationship Id="rId14" Type="http://schemas.openxmlformats.org/officeDocument/2006/relationships/tags" Target="../tags/tag25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0.emf"/></Relationships>
</file>

<file path=ppt/slides/_rels/slide58.xml.rels><?xml version="1.0" encoding="UTF-8" standalone="yes"?>
<Relationships xmlns="http://schemas.openxmlformats.org/package/2006/relationships"><Relationship Id="rId8" Type="http://schemas.openxmlformats.org/officeDocument/2006/relationships/tags" Target="../tags/tag260.xml"/><Relationship Id="rId13" Type="http://schemas.openxmlformats.org/officeDocument/2006/relationships/tags" Target="../tags/tag265.xml"/><Relationship Id="rId3" Type="http://schemas.openxmlformats.org/officeDocument/2006/relationships/tags" Target="../tags/tag255.xml"/><Relationship Id="rId7" Type="http://schemas.openxmlformats.org/officeDocument/2006/relationships/tags" Target="../tags/tag259.xml"/><Relationship Id="rId12" Type="http://schemas.openxmlformats.org/officeDocument/2006/relationships/tags" Target="../tags/tag264.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tags" Target="../tags/tag263.xml"/><Relationship Id="rId5" Type="http://schemas.openxmlformats.org/officeDocument/2006/relationships/tags" Target="../tags/tag257.xml"/><Relationship Id="rId15" Type="http://schemas.openxmlformats.org/officeDocument/2006/relationships/slideLayout" Target="../slideLayouts/slideLayout1.xml"/><Relationship Id="rId10" Type="http://schemas.openxmlformats.org/officeDocument/2006/relationships/tags" Target="../tags/tag262.xml"/><Relationship Id="rId4" Type="http://schemas.openxmlformats.org/officeDocument/2006/relationships/tags" Target="../tags/tag256.xml"/><Relationship Id="rId9" Type="http://schemas.openxmlformats.org/officeDocument/2006/relationships/tags" Target="../tags/tag261.xml"/><Relationship Id="rId14" Type="http://schemas.openxmlformats.org/officeDocument/2006/relationships/tags" Target="../tags/tag266.xml"/></Relationships>
</file>

<file path=ppt/slides/_rels/slide59.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10.emf"/><Relationship Id="rId5" Type="http://schemas.openxmlformats.org/officeDocument/2006/relationships/customXml" Target="../ink/ink10.xml"/><Relationship Id="rId4" Type="http://schemas.openxmlformats.org/officeDocument/2006/relationships/image" Target="../media/image200.emf"/></Relationships>
</file>

<file path=ppt/slides/_rels/slide6.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slideLayout" Target="../slideLayouts/slideLayout34.xml"/><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s>
</file>

<file path=ppt/slides/_rels/slide6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30.emf"/></Relationships>
</file>

<file path=ppt/slides/_rels/slide62.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40.emf"/></Relationships>
</file>

<file path=ppt/slides/_rels/slide63.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0.emf"/><Relationship Id="rId5" Type="http://schemas.openxmlformats.org/officeDocument/2006/relationships/customXml" Target="../ink/ink14.xml"/><Relationship Id="rId4" Type="http://schemas.openxmlformats.org/officeDocument/2006/relationships/image" Target="../media/image250.emf"/></Relationships>
</file>

<file path=ppt/slides/_rels/slide64.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65.xml.rels><?xml version="1.0" encoding="UTF-8" standalone="yes"?>
<Relationships xmlns="http://schemas.openxmlformats.org/package/2006/relationships"><Relationship Id="rId8" Type="http://schemas.openxmlformats.org/officeDocument/2006/relationships/tags" Target="../tags/tag274.xml"/><Relationship Id="rId13" Type="http://schemas.openxmlformats.org/officeDocument/2006/relationships/tags" Target="../tags/tag279.xml"/><Relationship Id="rId3" Type="http://schemas.openxmlformats.org/officeDocument/2006/relationships/tags" Target="../tags/tag269.xml"/><Relationship Id="rId7" Type="http://schemas.openxmlformats.org/officeDocument/2006/relationships/tags" Target="../tags/tag273.xml"/><Relationship Id="rId12" Type="http://schemas.openxmlformats.org/officeDocument/2006/relationships/tags" Target="../tags/tag278.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tags" Target="../tags/tag272.xml"/><Relationship Id="rId11" Type="http://schemas.openxmlformats.org/officeDocument/2006/relationships/tags" Target="../tags/tag277.xml"/><Relationship Id="rId5" Type="http://schemas.openxmlformats.org/officeDocument/2006/relationships/tags" Target="../tags/tag271.xml"/><Relationship Id="rId15" Type="http://schemas.openxmlformats.org/officeDocument/2006/relationships/slideLayout" Target="../slideLayouts/slideLayout1.xml"/><Relationship Id="rId10" Type="http://schemas.openxmlformats.org/officeDocument/2006/relationships/tags" Target="../tags/tag276.xml"/><Relationship Id="rId4" Type="http://schemas.openxmlformats.org/officeDocument/2006/relationships/tags" Target="../tags/tag270.xml"/><Relationship Id="rId9" Type="http://schemas.openxmlformats.org/officeDocument/2006/relationships/tags" Target="../tags/tag275.xml"/><Relationship Id="rId14" Type="http://schemas.openxmlformats.org/officeDocument/2006/relationships/tags" Target="../tags/tag280.xml"/></Relationships>
</file>

<file path=ppt/slides/_rels/slide66.xml.rels><?xml version="1.0" encoding="UTF-8" standalone="yes"?>
<Relationships xmlns="http://schemas.openxmlformats.org/package/2006/relationships"><Relationship Id="rId8" Type="http://schemas.openxmlformats.org/officeDocument/2006/relationships/tags" Target="../tags/tag288.xml"/><Relationship Id="rId13" Type="http://schemas.openxmlformats.org/officeDocument/2006/relationships/tags" Target="../tags/tag293.xml"/><Relationship Id="rId3" Type="http://schemas.openxmlformats.org/officeDocument/2006/relationships/tags" Target="../tags/tag283.xml"/><Relationship Id="rId7" Type="http://schemas.openxmlformats.org/officeDocument/2006/relationships/tags" Target="../tags/tag287.xml"/><Relationship Id="rId12" Type="http://schemas.openxmlformats.org/officeDocument/2006/relationships/tags" Target="../tags/tag292.xml"/><Relationship Id="rId17" Type="http://schemas.openxmlformats.org/officeDocument/2006/relationships/image" Target="../media/image280.emf"/><Relationship Id="rId2" Type="http://schemas.openxmlformats.org/officeDocument/2006/relationships/tags" Target="../tags/tag282.xml"/><Relationship Id="rId16" Type="http://schemas.openxmlformats.org/officeDocument/2006/relationships/customXml" Target="../ink/ink16.xml"/><Relationship Id="rId1" Type="http://schemas.openxmlformats.org/officeDocument/2006/relationships/tags" Target="../tags/tag281.xml"/><Relationship Id="rId6" Type="http://schemas.openxmlformats.org/officeDocument/2006/relationships/tags" Target="../tags/tag286.xml"/><Relationship Id="rId11" Type="http://schemas.openxmlformats.org/officeDocument/2006/relationships/tags" Target="../tags/tag291.xml"/><Relationship Id="rId5" Type="http://schemas.openxmlformats.org/officeDocument/2006/relationships/tags" Target="../tags/tag285.xml"/><Relationship Id="rId15" Type="http://schemas.openxmlformats.org/officeDocument/2006/relationships/slideLayout" Target="../slideLayouts/slideLayout1.xml"/><Relationship Id="rId10" Type="http://schemas.openxmlformats.org/officeDocument/2006/relationships/tags" Target="../tags/tag290.xml"/><Relationship Id="rId4" Type="http://schemas.openxmlformats.org/officeDocument/2006/relationships/tags" Target="../tags/tag284.xml"/><Relationship Id="rId9" Type="http://schemas.openxmlformats.org/officeDocument/2006/relationships/tags" Target="../tags/tag289.xml"/><Relationship Id="rId14" Type="http://schemas.openxmlformats.org/officeDocument/2006/relationships/tags" Target="../tags/tag294.xml"/></Relationships>
</file>

<file path=ppt/slides/_rels/slide67.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tags" Target="../tags/tag307.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tags" Target="../tags/tag306.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tags" Target="../tags/tag305.xml"/><Relationship Id="rId5" Type="http://schemas.openxmlformats.org/officeDocument/2006/relationships/tags" Target="../tags/tag299.xml"/><Relationship Id="rId15" Type="http://schemas.openxmlformats.org/officeDocument/2006/relationships/slideLayout" Target="../slideLayouts/slideLayout1.xml"/><Relationship Id="rId10" Type="http://schemas.openxmlformats.org/officeDocument/2006/relationships/tags" Target="../tags/tag304.xml"/><Relationship Id="rId4" Type="http://schemas.openxmlformats.org/officeDocument/2006/relationships/tags" Target="../tags/tag298.xml"/><Relationship Id="rId9" Type="http://schemas.openxmlformats.org/officeDocument/2006/relationships/tags" Target="../tags/tag303.xml"/><Relationship Id="rId14" Type="http://schemas.openxmlformats.org/officeDocument/2006/relationships/tags" Target="../tags/tag308.xml"/></Relationships>
</file>

<file path=ppt/slides/_rels/slide68.xml.rels><?xml version="1.0" encoding="UTF-8" standalone="yes"?>
<Relationships xmlns="http://schemas.openxmlformats.org/package/2006/relationships"><Relationship Id="rId8" Type="http://schemas.openxmlformats.org/officeDocument/2006/relationships/tags" Target="../tags/tag316.xml"/><Relationship Id="rId13" Type="http://schemas.openxmlformats.org/officeDocument/2006/relationships/tags" Target="../tags/tag321.xml"/><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tags" Target="../tags/tag320.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tags" Target="../tags/tag319.xml"/><Relationship Id="rId5" Type="http://schemas.openxmlformats.org/officeDocument/2006/relationships/tags" Target="../tags/tag313.xml"/><Relationship Id="rId15" Type="http://schemas.openxmlformats.org/officeDocument/2006/relationships/slideLayout" Target="../slideLayouts/slideLayout1.xml"/><Relationship Id="rId10" Type="http://schemas.openxmlformats.org/officeDocument/2006/relationships/tags" Target="../tags/tag318.xml"/><Relationship Id="rId4" Type="http://schemas.openxmlformats.org/officeDocument/2006/relationships/tags" Target="../tags/tag312.xml"/><Relationship Id="rId9" Type="http://schemas.openxmlformats.org/officeDocument/2006/relationships/tags" Target="../tags/tag317.xml"/><Relationship Id="rId14" Type="http://schemas.openxmlformats.org/officeDocument/2006/relationships/tags" Target="../tags/tag322.xml"/></Relationships>
</file>

<file path=ppt/slides/_rels/slide69.xml.rels><?xml version="1.0" encoding="UTF-8" standalone="yes"?>
<Relationships xmlns="http://schemas.openxmlformats.org/package/2006/relationships"><Relationship Id="rId8" Type="http://schemas.openxmlformats.org/officeDocument/2006/relationships/tags" Target="../tags/tag330.xml"/><Relationship Id="rId13" Type="http://schemas.openxmlformats.org/officeDocument/2006/relationships/tags" Target="../tags/tag335.xml"/><Relationship Id="rId3" Type="http://schemas.openxmlformats.org/officeDocument/2006/relationships/tags" Target="../tags/tag325.xml"/><Relationship Id="rId7" Type="http://schemas.openxmlformats.org/officeDocument/2006/relationships/tags" Target="../tags/tag329.xml"/><Relationship Id="rId12" Type="http://schemas.openxmlformats.org/officeDocument/2006/relationships/tags" Target="../tags/tag334.xml"/><Relationship Id="rId17" Type="http://schemas.openxmlformats.org/officeDocument/2006/relationships/image" Target="../media/image29.emf"/><Relationship Id="rId2" Type="http://schemas.openxmlformats.org/officeDocument/2006/relationships/tags" Target="../tags/tag324.xml"/><Relationship Id="rId16" Type="http://schemas.openxmlformats.org/officeDocument/2006/relationships/customXml" Target="../ink/ink17.xml"/><Relationship Id="rId1" Type="http://schemas.openxmlformats.org/officeDocument/2006/relationships/tags" Target="../tags/tag323.xml"/><Relationship Id="rId6" Type="http://schemas.openxmlformats.org/officeDocument/2006/relationships/tags" Target="../tags/tag328.xml"/><Relationship Id="rId11" Type="http://schemas.openxmlformats.org/officeDocument/2006/relationships/tags" Target="../tags/tag333.xml"/><Relationship Id="rId5" Type="http://schemas.openxmlformats.org/officeDocument/2006/relationships/tags" Target="../tags/tag327.xml"/><Relationship Id="rId15" Type="http://schemas.openxmlformats.org/officeDocument/2006/relationships/slideLayout" Target="../slideLayouts/slideLayout1.xml"/><Relationship Id="rId10" Type="http://schemas.openxmlformats.org/officeDocument/2006/relationships/tags" Target="../tags/tag332.xml"/><Relationship Id="rId4" Type="http://schemas.openxmlformats.org/officeDocument/2006/relationships/tags" Target="../tags/tag326.xml"/><Relationship Id="rId9" Type="http://schemas.openxmlformats.org/officeDocument/2006/relationships/tags" Target="../tags/tag331.xml"/><Relationship Id="rId14" Type="http://schemas.openxmlformats.org/officeDocument/2006/relationships/tags" Target="../tags/tag336.xml"/></Relationships>
</file>

<file path=ppt/slides/_rels/slide7.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tags" Target="../tags/tag40.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slideLayout" Target="../slideLayouts/slideLayout34.xml"/><Relationship Id="rId10" Type="http://schemas.openxmlformats.org/officeDocument/2006/relationships/tags" Target="../tags/tag38.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s>
</file>

<file path=ppt/slides/_rels/slide70.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10.emf"/><Relationship Id="rId5" Type="http://schemas.openxmlformats.org/officeDocument/2006/relationships/customXml" Target="../ink/ink19.xml"/><Relationship Id="rId4" Type="http://schemas.openxmlformats.org/officeDocument/2006/relationships/image" Target="../media/image200.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customXml" Target="../ink/ink25.xml"/><Relationship Id="rId18" Type="http://schemas.openxmlformats.org/officeDocument/2006/relationships/image" Target="../media/image62.emf"/><Relationship Id="rId26" Type="http://schemas.openxmlformats.org/officeDocument/2006/relationships/image" Target="../media/image66.emf"/><Relationship Id="rId39" Type="http://schemas.openxmlformats.org/officeDocument/2006/relationships/customXml" Target="../ink/ink38.xml"/><Relationship Id="rId3" Type="http://schemas.openxmlformats.org/officeDocument/2006/relationships/customXml" Target="../ink/ink20.xml"/><Relationship Id="rId21" Type="http://schemas.openxmlformats.org/officeDocument/2006/relationships/customXml" Target="../ink/ink29.xml"/><Relationship Id="rId34" Type="http://schemas.openxmlformats.org/officeDocument/2006/relationships/image" Target="../media/image70.emf"/><Relationship Id="rId42" Type="http://schemas.openxmlformats.org/officeDocument/2006/relationships/image" Target="../media/image74.emf"/><Relationship Id="rId7" Type="http://schemas.openxmlformats.org/officeDocument/2006/relationships/customXml" Target="../ink/ink22.xml"/><Relationship Id="rId12" Type="http://schemas.openxmlformats.org/officeDocument/2006/relationships/image" Target="../media/image59.emf"/><Relationship Id="rId17" Type="http://schemas.openxmlformats.org/officeDocument/2006/relationships/customXml" Target="../ink/ink27.xml"/><Relationship Id="rId25" Type="http://schemas.openxmlformats.org/officeDocument/2006/relationships/customXml" Target="../ink/ink31.xml"/><Relationship Id="rId33" Type="http://schemas.openxmlformats.org/officeDocument/2006/relationships/customXml" Target="../ink/ink35.xml"/><Relationship Id="rId38" Type="http://schemas.openxmlformats.org/officeDocument/2006/relationships/image" Target="../media/image72.emf"/><Relationship Id="rId46" Type="http://schemas.openxmlformats.org/officeDocument/2006/relationships/image" Target="../media/image76.emf"/><Relationship Id="rId2" Type="http://schemas.openxmlformats.org/officeDocument/2006/relationships/notesSlide" Target="../notesSlides/notesSlide27.xml"/><Relationship Id="rId16" Type="http://schemas.openxmlformats.org/officeDocument/2006/relationships/image" Target="../media/image61.emf"/><Relationship Id="rId20" Type="http://schemas.openxmlformats.org/officeDocument/2006/relationships/image" Target="../media/image63.emf"/><Relationship Id="rId29" Type="http://schemas.openxmlformats.org/officeDocument/2006/relationships/customXml" Target="../ink/ink33.xml"/><Relationship Id="rId41" Type="http://schemas.openxmlformats.org/officeDocument/2006/relationships/customXml" Target="../ink/ink39.xml"/><Relationship Id="rId1" Type="http://schemas.openxmlformats.org/officeDocument/2006/relationships/slideLayout" Target="../slideLayouts/slideLayout1.xml"/><Relationship Id="rId6" Type="http://schemas.openxmlformats.org/officeDocument/2006/relationships/image" Target="../media/image56.emf"/><Relationship Id="rId11" Type="http://schemas.openxmlformats.org/officeDocument/2006/relationships/customXml" Target="../ink/ink24.xml"/><Relationship Id="rId24" Type="http://schemas.openxmlformats.org/officeDocument/2006/relationships/image" Target="../media/image65.emf"/><Relationship Id="rId32" Type="http://schemas.openxmlformats.org/officeDocument/2006/relationships/image" Target="../media/image69.emf"/><Relationship Id="rId37" Type="http://schemas.openxmlformats.org/officeDocument/2006/relationships/customXml" Target="../ink/ink37.xml"/><Relationship Id="rId40" Type="http://schemas.openxmlformats.org/officeDocument/2006/relationships/image" Target="../media/image73.emf"/><Relationship Id="rId45" Type="http://schemas.openxmlformats.org/officeDocument/2006/relationships/customXml" Target="../ink/ink41.xml"/><Relationship Id="rId5" Type="http://schemas.openxmlformats.org/officeDocument/2006/relationships/customXml" Target="../ink/ink21.xml"/><Relationship Id="rId15" Type="http://schemas.openxmlformats.org/officeDocument/2006/relationships/customXml" Target="../ink/ink26.xml"/><Relationship Id="rId23" Type="http://schemas.openxmlformats.org/officeDocument/2006/relationships/customXml" Target="../ink/ink30.xml"/><Relationship Id="rId28" Type="http://schemas.openxmlformats.org/officeDocument/2006/relationships/image" Target="../media/image67.emf"/><Relationship Id="rId36" Type="http://schemas.openxmlformats.org/officeDocument/2006/relationships/image" Target="../media/image71.emf"/><Relationship Id="rId10" Type="http://schemas.openxmlformats.org/officeDocument/2006/relationships/image" Target="../media/image58.emf"/><Relationship Id="rId19" Type="http://schemas.openxmlformats.org/officeDocument/2006/relationships/customXml" Target="../ink/ink28.xml"/><Relationship Id="rId31" Type="http://schemas.openxmlformats.org/officeDocument/2006/relationships/customXml" Target="../ink/ink34.xml"/><Relationship Id="rId44" Type="http://schemas.openxmlformats.org/officeDocument/2006/relationships/image" Target="../media/image75.emf"/><Relationship Id="rId4" Type="http://schemas.openxmlformats.org/officeDocument/2006/relationships/image" Target="../media/image55.emf"/><Relationship Id="rId9" Type="http://schemas.openxmlformats.org/officeDocument/2006/relationships/customXml" Target="../ink/ink23.xml"/><Relationship Id="rId14" Type="http://schemas.openxmlformats.org/officeDocument/2006/relationships/image" Target="../media/image60.emf"/><Relationship Id="rId22" Type="http://schemas.openxmlformats.org/officeDocument/2006/relationships/image" Target="../media/image64.emf"/><Relationship Id="rId27" Type="http://schemas.openxmlformats.org/officeDocument/2006/relationships/customXml" Target="../ink/ink32.xml"/><Relationship Id="rId30" Type="http://schemas.openxmlformats.org/officeDocument/2006/relationships/image" Target="../media/image68.emf"/><Relationship Id="rId35" Type="http://schemas.openxmlformats.org/officeDocument/2006/relationships/customXml" Target="../ink/ink36.xml"/><Relationship Id="rId43" Type="http://schemas.openxmlformats.org/officeDocument/2006/relationships/customXml" Target="../ink/ink40.xml"/></Relationships>
</file>

<file path=ppt/slides/_rels/slide81.xml.rels><?xml version="1.0" encoding="UTF-8" standalone="yes"?>
<Relationships xmlns="http://schemas.openxmlformats.org/package/2006/relationships"><Relationship Id="rId8" Type="http://schemas.openxmlformats.org/officeDocument/2006/relationships/image" Target="../media/image79.emf"/><Relationship Id="rId13" Type="http://schemas.openxmlformats.org/officeDocument/2006/relationships/customXml" Target="../ink/ink47.xml"/><Relationship Id="rId18" Type="http://schemas.openxmlformats.org/officeDocument/2006/relationships/image" Target="../media/image84.emf"/><Relationship Id="rId26" Type="http://schemas.openxmlformats.org/officeDocument/2006/relationships/image" Target="../media/image88.emf"/><Relationship Id="rId3" Type="http://schemas.openxmlformats.org/officeDocument/2006/relationships/customXml" Target="../ink/ink42.xml"/><Relationship Id="rId21" Type="http://schemas.openxmlformats.org/officeDocument/2006/relationships/customXml" Target="../ink/ink51.xml"/><Relationship Id="rId34" Type="http://schemas.openxmlformats.org/officeDocument/2006/relationships/image" Target="../media/image92.emf"/><Relationship Id="rId7" Type="http://schemas.openxmlformats.org/officeDocument/2006/relationships/customXml" Target="../ink/ink44.xml"/><Relationship Id="rId12" Type="http://schemas.openxmlformats.org/officeDocument/2006/relationships/image" Target="../media/image81.emf"/><Relationship Id="rId17" Type="http://schemas.openxmlformats.org/officeDocument/2006/relationships/customXml" Target="../ink/ink49.xml"/><Relationship Id="rId25" Type="http://schemas.openxmlformats.org/officeDocument/2006/relationships/customXml" Target="../ink/ink53.xml"/><Relationship Id="rId33" Type="http://schemas.openxmlformats.org/officeDocument/2006/relationships/customXml" Target="../ink/ink57.xml"/><Relationship Id="rId2" Type="http://schemas.openxmlformats.org/officeDocument/2006/relationships/notesSlide" Target="../notesSlides/notesSlide28.xml"/><Relationship Id="rId16" Type="http://schemas.openxmlformats.org/officeDocument/2006/relationships/image" Target="../media/image83.emf"/><Relationship Id="rId20" Type="http://schemas.openxmlformats.org/officeDocument/2006/relationships/image" Target="../media/image85.emf"/><Relationship Id="rId29" Type="http://schemas.openxmlformats.org/officeDocument/2006/relationships/customXml" Target="../ink/ink55.xml"/><Relationship Id="rId1" Type="http://schemas.openxmlformats.org/officeDocument/2006/relationships/slideLayout" Target="../slideLayouts/slideLayout1.xml"/><Relationship Id="rId6" Type="http://schemas.openxmlformats.org/officeDocument/2006/relationships/image" Target="../media/image78.emf"/><Relationship Id="rId11" Type="http://schemas.openxmlformats.org/officeDocument/2006/relationships/customXml" Target="../ink/ink46.xml"/><Relationship Id="rId24" Type="http://schemas.openxmlformats.org/officeDocument/2006/relationships/image" Target="../media/image87.emf"/><Relationship Id="rId32" Type="http://schemas.openxmlformats.org/officeDocument/2006/relationships/image" Target="../media/image91.emf"/><Relationship Id="rId5" Type="http://schemas.openxmlformats.org/officeDocument/2006/relationships/customXml" Target="../ink/ink43.xml"/><Relationship Id="rId15" Type="http://schemas.openxmlformats.org/officeDocument/2006/relationships/customXml" Target="../ink/ink48.xml"/><Relationship Id="rId23" Type="http://schemas.openxmlformats.org/officeDocument/2006/relationships/customXml" Target="../ink/ink52.xml"/><Relationship Id="rId28" Type="http://schemas.openxmlformats.org/officeDocument/2006/relationships/image" Target="../media/image89.emf"/><Relationship Id="rId10" Type="http://schemas.openxmlformats.org/officeDocument/2006/relationships/image" Target="../media/image80.emf"/><Relationship Id="rId19" Type="http://schemas.openxmlformats.org/officeDocument/2006/relationships/customXml" Target="../ink/ink50.xml"/><Relationship Id="rId31" Type="http://schemas.openxmlformats.org/officeDocument/2006/relationships/customXml" Target="../ink/ink56.xml"/><Relationship Id="rId4" Type="http://schemas.openxmlformats.org/officeDocument/2006/relationships/image" Target="../media/image77.emf"/><Relationship Id="rId9" Type="http://schemas.openxmlformats.org/officeDocument/2006/relationships/customXml" Target="../ink/ink45.xml"/><Relationship Id="rId14" Type="http://schemas.openxmlformats.org/officeDocument/2006/relationships/image" Target="../media/image82.emf"/><Relationship Id="rId22" Type="http://schemas.openxmlformats.org/officeDocument/2006/relationships/image" Target="../media/image86.emf"/><Relationship Id="rId27" Type="http://schemas.openxmlformats.org/officeDocument/2006/relationships/customXml" Target="../ink/ink54.xml"/><Relationship Id="rId30" Type="http://schemas.openxmlformats.org/officeDocument/2006/relationships/image" Target="../media/image90.emf"/></Relationships>
</file>

<file path=ppt/slides/_rels/slide82.xml.rels><?xml version="1.0" encoding="UTF-8" standalone="yes"?>
<Relationships xmlns="http://schemas.openxmlformats.org/package/2006/relationships"><Relationship Id="rId8" Type="http://schemas.openxmlformats.org/officeDocument/2006/relationships/image" Target="../media/image94.emf"/><Relationship Id="rId13" Type="http://schemas.openxmlformats.org/officeDocument/2006/relationships/customXml" Target="../ink/ink63.xml"/><Relationship Id="rId18" Type="http://schemas.openxmlformats.org/officeDocument/2006/relationships/image" Target="../media/image99.emf"/><Relationship Id="rId26" Type="http://schemas.openxmlformats.org/officeDocument/2006/relationships/image" Target="../media/image103.emf"/><Relationship Id="rId3" Type="http://schemas.openxmlformats.org/officeDocument/2006/relationships/customXml" Target="../ink/ink58.xml"/><Relationship Id="rId21" Type="http://schemas.openxmlformats.org/officeDocument/2006/relationships/customXml" Target="../ink/ink67.xml"/><Relationship Id="rId7" Type="http://schemas.openxmlformats.org/officeDocument/2006/relationships/customXml" Target="../ink/ink60.xml"/><Relationship Id="rId12" Type="http://schemas.openxmlformats.org/officeDocument/2006/relationships/image" Target="../media/image96.emf"/><Relationship Id="rId17" Type="http://schemas.openxmlformats.org/officeDocument/2006/relationships/customXml" Target="../ink/ink65.xml"/><Relationship Id="rId25" Type="http://schemas.openxmlformats.org/officeDocument/2006/relationships/customXml" Target="../ink/ink69.xml"/><Relationship Id="rId2" Type="http://schemas.openxmlformats.org/officeDocument/2006/relationships/notesSlide" Target="../notesSlides/notesSlide29.xml"/><Relationship Id="rId16" Type="http://schemas.openxmlformats.org/officeDocument/2006/relationships/image" Target="../media/image98.emf"/><Relationship Id="rId20" Type="http://schemas.openxmlformats.org/officeDocument/2006/relationships/image" Target="../media/image100.emf"/><Relationship Id="rId1" Type="http://schemas.openxmlformats.org/officeDocument/2006/relationships/slideLayout" Target="../slideLayouts/slideLayout1.xml"/><Relationship Id="rId6" Type="http://schemas.openxmlformats.org/officeDocument/2006/relationships/image" Target="../media/image250.emf"/><Relationship Id="rId11" Type="http://schemas.openxmlformats.org/officeDocument/2006/relationships/customXml" Target="../ink/ink62.xml"/><Relationship Id="rId24" Type="http://schemas.openxmlformats.org/officeDocument/2006/relationships/image" Target="../media/image102.emf"/><Relationship Id="rId5" Type="http://schemas.openxmlformats.org/officeDocument/2006/relationships/customXml" Target="../ink/ink59.xml"/><Relationship Id="rId15" Type="http://schemas.openxmlformats.org/officeDocument/2006/relationships/customXml" Target="../ink/ink64.xml"/><Relationship Id="rId23" Type="http://schemas.openxmlformats.org/officeDocument/2006/relationships/customXml" Target="../ink/ink68.xml"/><Relationship Id="rId10" Type="http://schemas.openxmlformats.org/officeDocument/2006/relationships/image" Target="../media/image95.emf"/><Relationship Id="rId19" Type="http://schemas.openxmlformats.org/officeDocument/2006/relationships/customXml" Target="../ink/ink66.xml"/><Relationship Id="rId4" Type="http://schemas.openxmlformats.org/officeDocument/2006/relationships/image" Target="../media/image93.emf"/><Relationship Id="rId9" Type="http://schemas.openxmlformats.org/officeDocument/2006/relationships/customXml" Target="../ink/ink61.xml"/><Relationship Id="rId14" Type="http://schemas.openxmlformats.org/officeDocument/2006/relationships/image" Target="../media/image97.emf"/><Relationship Id="rId22" Type="http://schemas.openxmlformats.org/officeDocument/2006/relationships/image" Target="../media/image101.emf"/></Relationships>
</file>

<file path=ppt/slides/_rels/slide83.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customXml" Target="../ink/ink70.xml"/><Relationship Id="rId7" Type="http://schemas.openxmlformats.org/officeDocument/2006/relationships/customXml" Target="../ink/ink72.xml"/><Relationship Id="rId12" Type="http://schemas.openxmlformats.org/officeDocument/2006/relationships/image" Target="../media/image108.em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05.emf"/><Relationship Id="rId11" Type="http://schemas.openxmlformats.org/officeDocument/2006/relationships/customXml" Target="../ink/ink74.xml"/><Relationship Id="rId5" Type="http://schemas.openxmlformats.org/officeDocument/2006/relationships/customXml" Target="../ink/ink71.xml"/><Relationship Id="rId10" Type="http://schemas.openxmlformats.org/officeDocument/2006/relationships/image" Target="../media/image107.emf"/><Relationship Id="rId4" Type="http://schemas.openxmlformats.org/officeDocument/2006/relationships/image" Target="../media/image104.emf"/><Relationship Id="rId9" Type="http://schemas.openxmlformats.org/officeDocument/2006/relationships/customXml" Target="../ink/ink73.xml"/></Relationships>
</file>

<file path=ppt/slides/_rels/slide84.xml.rels><?xml version="1.0" encoding="UTF-8" standalone="yes"?>
<Relationships xmlns="http://schemas.openxmlformats.org/package/2006/relationships"><Relationship Id="rId8" Type="http://schemas.openxmlformats.org/officeDocument/2006/relationships/customXml" Target="../ink/ink78.xml"/><Relationship Id="rId13" Type="http://schemas.openxmlformats.org/officeDocument/2006/relationships/image" Target="../media/image114.emf"/><Relationship Id="rId18" Type="http://schemas.openxmlformats.org/officeDocument/2006/relationships/customXml" Target="../ink/ink83.xml"/><Relationship Id="rId26" Type="http://schemas.openxmlformats.org/officeDocument/2006/relationships/customXml" Target="../ink/ink87.xml"/><Relationship Id="rId3" Type="http://schemas.openxmlformats.org/officeDocument/2006/relationships/image" Target="../media/image109.emf"/><Relationship Id="rId21" Type="http://schemas.openxmlformats.org/officeDocument/2006/relationships/image" Target="../media/image118.emf"/><Relationship Id="rId7" Type="http://schemas.openxmlformats.org/officeDocument/2006/relationships/image" Target="../media/image111.emf"/><Relationship Id="rId12" Type="http://schemas.openxmlformats.org/officeDocument/2006/relationships/customXml" Target="../ink/ink80.xml"/><Relationship Id="rId17" Type="http://schemas.openxmlformats.org/officeDocument/2006/relationships/image" Target="../media/image116.emf"/><Relationship Id="rId25" Type="http://schemas.openxmlformats.org/officeDocument/2006/relationships/image" Target="../media/image120.emf"/><Relationship Id="rId2" Type="http://schemas.openxmlformats.org/officeDocument/2006/relationships/customXml" Target="../ink/ink75.xml"/><Relationship Id="rId16" Type="http://schemas.openxmlformats.org/officeDocument/2006/relationships/customXml" Target="../ink/ink82.xml"/><Relationship Id="rId20" Type="http://schemas.openxmlformats.org/officeDocument/2006/relationships/customXml" Target="../ink/ink84.xml"/><Relationship Id="rId29" Type="http://schemas.openxmlformats.org/officeDocument/2006/relationships/image" Target="../media/image122.emf"/><Relationship Id="rId1" Type="http://schemas.openxmlformats.org/officeDocument/2006/relationships/slideLayout" Target="../slideLayouts/slideLayout7.xml"/><Relationship Id="rId6" Type="http://schemas.openxmlformats.org/officeDocument/2006/relationships/customXml" Target="../ink/ink77.xml"/><Relationship Id="rId11" Type="http://schemas.openxmlformats.org/officeDocument/2006/relationships/image" Target="../media/image113.emf"/><Relationship Id="rId24" Type="http://schemas.openxmlformats.org/officeDocument/2006/relationships/customXml" Target="../ink/ink86.xml"/><Relationship Id="rId5" Type="http://schemas.openxmlformats.org/officeDocument/2006/relationships/image" Target="../media/image110.emf"/><Relationship Id="rId15" Type="http://schemas.openxmlformats.org/officeDocument/2006/relationships/image" Target="../media/image115.emf"/><Relationship Id="rId23" Type="http://schemas.openxmlformats.org/officeDocument/2006/relationships/image" Target="../media/image119.emf"/><Relationship Id="rId28" Type="http://schemas.openxmlformats.org/officeDocument/2006/relationships/customXml" Target="../ink/ink88.xml"/><Relationship Id="rId10" Type="http://schemas.openxmlformats.org/officeDocument/2006/relationships/customXml" Target="../ink/ink79.xml"/><Relationship Id="rId19" Type="http://schemas.openxmlformats.org/officeDocument/2006/relationships/image" Target="../media/image117.emf"/><Relationship Id="rId4" Type="http://schemas.openxmlformats.org/officeDocument/2006/relationships/customXml" Target="../ink/ink76.xml"/><Relationship Id="rId9" Type="http://schemas.openxmlformats.org/officeDocument/2006/relationships/image" Target="../media/image112.emf"/><Relationship Id="rId14" Type="http://schemas.openxmlformats.org/officeDocument/2006/relationships/customXml" Target="../ink/ink81.xml"/><Relationship Id="rId22" Type="http://schemas.openxmlformats.org/officeDocument/2006/relationships/customXml" Target="../ink/ink85.xml"/><Relationship Id="rId27" Type="http://schemas.openxmlformats.org/officeDocument/2006/relationships/image" Target="../media/image121.emf"/></Relationships>
</file>

<file path=ppt/slides/_rels/slide85.xml.rels><?xml version="1.0" encoding="UTF-8" standalone="yes"?>
<Relationships xmlns="http://schemas.openxmlformats.org/package/2006/relationships"><Relationship Id="rId13" Type="http://schemas.openxmlformats.org/officeDocument/2006/relationships/tags" Target="../tags/tag349.xml"/><Relationship Id="rId18" Type="http://schemas.openxmlformats.org/officeDocument/2006/relationships/customXml" Target="../ink/ink90.xml"/><Relationship Id="rId26" Type="http://schemas.openxmlformats.org/officeDocument/2006/relationships/customXml" Target="../ink/ink94.xml"/><Relationship Id="rId39" Type="http://schemas.openxmlformats.org/officeDocument/2006/relationships/image" Target="../media/image134.emf"/><Relationship Id="rId21" Type="http://schemas.openxmlformats.org/officeDocument/2006/relationships/image" Target="../media/image125.emf"/><Relationship Id="rId34" Type="http://schemas.openxmlformats.org/officeDocument/2006/relationships/customXml" Target="../ink/ink98.xml"/><Relationship Id="rId42" Type="http://schemas.openxmlformats.org/officeDocument/2006/relationships/customXml" Target="../ink/ink102.xml"/><Relationship Id="rId47" Type="http://schemas.openxmlformats.org/officeDocument/2006/relationships/image" Target="../media/image138.emf"/><Relationship Id="rId50" Type="http://schemas.openxmlformats.org/officeDocument/2006/relationships/customXml" Target="../ink/ink106.xml"/><Relationship Id="rId55" Type="http://schemas.openxmlformats.org/officeDocument/2006/relationships/image" Target="../media/image142.emf"/><Relationship Id="rId7" Type="http://schemas.openxmlformats.org/officeDocument/2006/relationships/tags" Target="../tags/tag343.xml"/><Relationship Id="rId12" Type="http://schemas.openxmlformats.org/officeDocument/2006/relationships/tags" Target="../tags/tag348.xml"/><Relationship Id="rId17" Type="http://schemas.openxmlformats.org/officeDocument/2006/relationships/image" Target="../media/image123.emf"/><Relationship Id="rId25" Type="http://schemas.openxmlformats.org/officeDocument/2006/relationships/image" Target="../media/image127.emf"/><Relationship Id="rId33" Type="http://schemas.openxmlformats.org/officeDocument/2006/relationships/image" Target="../media/image131.emf"/><Relationship Id="rId38" Type="http://schemas.openxmlformats.org/officeDocument/2006/relationships/customXml" Target="../ink/ink100.xml"/><Relationship Id="rId46" Type="http://schemas.openxmlformats.org/officeDocument/2006/relationships/customXml" Target="../ink/ink104.xml"/><Relationship Id="rId59" Type="http://schemas.openxmlformats.org/officeDocument/2006/relationships/image" Target="../media/image144.emf"/><Relationship Id="rId2" Type="http://schemas.openxmlformats.org/officeDocument/2006/relationships/tags" Target="../tags/tag338.xml"/><Relationship Id="rId16" Type="http://schemas.openxmlformats.org/officeDocument/2006/relationships/customXml" Target="../ink/ink89.xml"/><Relationship Id="rId20" Type="http://schemas.openxmlformats.org/officeDocument/2006/relationships/customXml" Target="../ink/ink91.xml"/><Relationship Id="rId29" Type="http://schemas.openxmlformats.org/officeDocument/2006/relationships/image" Target="../media/image129.emf"/><Relationship Id="rId41" Type="http://schemas.openxmlformats.org/officeDocument/2006/relationships/image" Target="../media/image135.emf"/><Relationship Id="rId54" Type="http://schemas.openxmlformats.org/officeDocument/2006/relationships/customXml" Target="../ink/ink10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tags" Target="../tags/tag347.xml"/><Relationship Id="rId24" Type="http://schemas.openxmlformats.org/officeDocument/2006/relationships/customXml" Target="../ink/ink93.xml"/><Relationship Id="rId32" Type="http://schemas.openxmlformats.org/officeDocument/2006/relationships/customXml" Target="../ink/ink97.xml"/><Relationship Id="rId37" Type="http://schemas.openxmlformats.org/officeDocument/2006/relationships/image" Target="../media/image133.emf"/><Relationship Id="rId40" Type="http://schemas.openxmlformats.org/officeDocument/2006/relationships/customXml" Target="../ink/ink101.xml"/><Relationship Id="rId45" Type="http://schemas.openxmlformats.org/officeDocument/2006/relationships/image" Target="../media/image137.emf"/><Relationship Id="rId53" Type="http://schemas.openxmlformats.org/officeDocument/2006/relationships/image" Target="../media/image141.emf"/><Relationship Id="rId58" Type="http://schemas.openxmlformats.org/officeDocument/2006/relationships/customXml" Target="../ink/ink110.xml"/><Relationship Id="rId5" Type="http://schemas.openxmlformats.org/officeDocument/2006/relationships/tags" Target="../tags/tag341.xml"/><Relationship Id="rId15" Type="http://schemas.openxmlformats.org/officeDocument/2006/relationships/slideLayout" Target="../slideLayouts/slideLayout1.xml"/><Relationship Id="rId23" Type="http://schemas.openxmlformats.org/officeDocument/2006/relationships/image" Target="../media/image126.emf"/><Relationship Id="rId28" Type="http://schemas.openxmlformats.org/officeDocument/2006/relationships/customXml" Target="../ink/ink95.xml"/><Relationship Id="rId36" Type="http://schemas.openxmlformats.org/officeDocument/2006/relationships/customXml" Target="../ink/ink99.xml"/><Relationship Id="rId49" Type="http://schemas.openxmlformats.org/officeDocument/2006/relationships/image" Target="../media/image139.emf"/><Relationship Id="rId57" Type="http://schemas.openxmlformats.org/officeDocument/2006/relationships/image" Target="../media/image143.emf"/><Relationship Id="rId10" Type="http://schemas.openxmlformats.org/officeDocument/2006/relationships/tags" Target="../tags/tag346.xml"/><Relationship Id="rId19" Type="http://schemas.openxmlformats.org/officeDocument/2006/relationships/image" Target="../media/image124.emf"/><Relationship Id="rId31" Type="http://schemas.openxmlformats.org/officeDocument/2006/relationships/image" Target="../media/image130.emf"/><Relationship Id="rId44" Type="http://schemas.openxmlformats.org/officeDocument/2006/relationships/customXml" Target="../ink/ink103.xml"/><Relationship Id="rId52" Type="http://schemas.openxmlformats.org/officeDocument/2006/relationships/customXml" Target="../ink/ink107.xml"/><Relationship Id="rId4" Type="http://schemas.openxmlformats.org/officeDocument/2006/relationships/tags" Target="../tags/tag340.xml"/><Relationship Id="rId9" Type="http://schemas.openxmlformats.org/officeDocument/2006/relationships/tags" Target="../tags/tag345.xml"/><Relationship Id="rId14" Type="http://schemas.openxmlformats.org/officeDocument/2006/relationships/tags" Target="../tags/tag350.xml"/><Relationship Id="rId22" Type="http://schemas.openxmlformats.org/officeDocument/2006/relationships/customXml" Target="../ink/ink92.xml"/><Relationship Id="rId27" Type="http://schemas.openxmlformats.org/officeDocument/2006/relationships/image" Target="../media/image128.emf"/><Relationship Id="rId30" Type="http://schemas.openxmlformats.org/officeDocument/2006/relationships/customXml" Target="../ink/ink96.xml"/><Relationship Id="rId35" Type="http://schemas.openxmlformats.org/officeDocument/2006/relationships/image" Target="../media/image132.emf"/><Relationship Id="rId43" Type="http://schemas.openxmlformats.org/officeDocument/2006/relationships/image" Target="../media/image136.emf"/><Relationship Id="rId48" Type="http://schemas.openxmlformats.org/officeDocument/2006/relationships/customXml" Target="../ink/ink105.xml"/><Relationship Id="rId56" Type="http://schemas.openxmlformats.org/officeDocument/2006/relationships/customXml" Target="../ink/ink109.xml"/><Relationship Id="rId8" Type="http://schemas.openxmlformats.org/officeDocument/2006/relationships/tags" Target="../tags/tag344.xml"/><Relationship Id="rId51" Type="http://schemas.openxmlformats.org/officeDocument/2006/relationships/image" Target="../media/image140.emf"/><Relationship Id="rId3" Type="http://schemas.openxmlformats.org/officeDocument/2006/relationships/tags" Target="../tags/tag339.xml"/></Relationships>
</file>

<file path=ppt/slides/_rels/slide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7.png"/></Relationships>
</file>

<file path=ppt/slides/_rels/slide8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3.png"/></Relationships>
</file>

<file path=ppt/slides/_rels/slide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tags" Target="../tags/tag358.xml"/><Relationship Id="rId13" Type="http://schemas.openxmlformats.org/officeDocument/2006/relationships/tags" Target="../tags/tag363.xml"/><Relationship Id="rId3" Type="http://schemas.openxmlformats.org/officeDocument/2006/relationships/tags" Target="../tags/tag353.xml"/><Relationship Id="rId7" Type="http://schemas.openxmlformats.org/officeDocument/2006/relationships/tags" Target="../tags/tag357.xml"/><Relationship Id="rId12" Type="http://schemas.openxmlformats.org/officeDocument/2006/relationships/tags" Target="../tags/tag362.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tags" Target="../tags/tag361.xml"/><Relationship Id="rId5" Type="http://schemas.openxmlformats.org/officeDocument/2006/relationships/tags" Target="../tags/tag355.xml"/><Relationship Id="rId15" Type="http://schemas.openxmlformats.org/officeDocument/2006/relationships/slideLayout" Target="../slideLayouts/slideLayout1.xml"/><Relationship Id="rId10" Type="http://schemas.openxmlformats.org/officeDocument/2006/relationships/tags" Target="../tags/tag360.xml"/><Relationship Id="rId4" Type="http://schemas.openxmlformats.org/officeDocument/2006/relationships/tags" Target="../tags/tag354.xml"/><Relationship Id="rId9" Type="http://schemas.openxmlformats.org/officeDocument/2006/relationships/tags" Target="../tags/tag359.xml"/><Relationship Id="rId14" Type="http://schemas.openxmlformats.org/officeDocument/2006/relationships/tags" Target="../tags/tag364.xml"/></Relationships>
</file>

<file path=ppt/slides/_rels/slide91.xml.rels><?xml version="1.0" encoding="UTF-8" standalone="yes"?>
<Relationships xmlns="http://schemas.openxmlformats.org/package/2006/relationships"><Relationship Id="rId8" Type="http://schemas.openxmlformats.org/officeDocument/2006/relationships/tags" Target="../tags/tag372.xml"/><Relationship Id="rId13" Type="http://schemas.openxmlformats.org/officeDocument/2006/relationships/tags" Target="../tags/tag377.xml"/><Relationship Id="rId3" Type="http://schemas.openxmlformats.org/officeDocument/2006/relationships/tags" Target="../tags/tag367.xml"/><Relationship Id="rId7" Type="http://schemas.openxmlformats.org/officeDocument/2006/relationships/tags" Target="../tags/tag371.xml"/><Relationship Id="rId12" Type="http://schemas.openxmlformats.org/officeDocument/2006/relationships/tags" Target="../tags/tag376.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tags" Target="../tags/tag370.xml"/><Relationship Id="rId11" Type="http://schemas.openxmlformats.org/officeDocument/2006/relationships/tags" Target="../tags/tag375.xml"/><Relationship Id="rId5" Type="http://schemas.openxmlformats.org/officeDocument/2006/relationships/tags" Target="../tags/tag369.xml"/><Relationship Id="rId15" Type="http://schemas.openxmlformats.org/officeDocument/2006/relationships/slideLayout" Target="../slideLayouts/slideLayout1.xml"/><Relationship Id="rId10" Type="http://schemas.openxmlformats.org/officeDocument/2006/relationships/tags" Target="../tags/tag374.xml"/><Relationship Id="rId4" Type="http://schemas.openxmlformats.org/officeDocument/2006/relationships/tags" Target="../tags/tag368.xml"/><Relationship Id="rId9" Type="http://schemas.openxmlformats.org/officeDocument/2006/relationships/tags" Target="../tags/tag373.xml"/><Relationship Id="rId14" Type="http://schemas.openxmlformats.org/officeDocument/2006/relationships/tags" Target="../tags/tag378.xml"/></Relationships>
</file>

<file path=ppt/slides/_rels/slide92.xml.rels><?xml version="1.0" encoding="UTF-8" standalone="yes"?>
<Relationships xmlns="http://schemas.openxmlformats.org/package/2006/relationships"><Relationship Id="rId8" Type="http://schemas.openxmlformats.org/officeDocument/2006/relationships/tags" Target="../tags/tag386.xml"/><Relationship Id="rId13" Type="http://schemas.openxmlformats.org/officeDocument/2006/relationships/tags" Target="../tags/tag391.xml"/><Relationship Id="rId18" Type="http://schemas.openxmlformats.org/officeDocument/2006/relationships/tags" Target="../tags/tag396.xml"/><Relationship Id="rId26" Type="http://schemas.openxmlformats.org/officeDocument/2006/relationships/tags" Target="../tags/tag404.xml"/><Relationship Id="rId3" Type="http://schemas.openxmlformats.org/officeDocument/2006/relationships/tags" Target="../tags/tag381.xml"/><Relationship Id="rId21" Type="http://schemas.openxmlformats.org/officeDocument/2006/relationships/tags" Target="../tags/tag399.xml"/><Relationship Id="rId34" Type="http://schemas.openxmlformats.org/officeDocument/2006/relationships/image" Target="../media/image39.png"/><Relationship Id="rId7" Type="http://schemas.openxmlformats.org/officeDocument/2006/relationships/tags" Target="../tags/tag385.xml"/><Relationship Id="rId12" Type="http://schemas.openxmlformats.org/officeDocument/2006/relationships/tags" Target="../tags/tag390.xml"/><Relationship Id="rId17" Type="http://schemas.openxmlformats.org/officeDocument/2006/relationships/tags" Target="../tags/tag395.xml"/><Relationship Id="rId25" Type="http://schemas.openxmlformats.org/officeDocument/2006/relationships/tags" Target="../tags/tag403.xml"/><Relationship Id="rId33" Type="http://schemas.openxmlformats.org/officeDocument/2006/relationships/image" Target="../media/image38.png"/><Relationship Id="rId2" Type="http://schemas.openxmlformats.org/officeDocument/2006/relationships/tags" Target="../tags/tag380.xml"/><Relationship Id="rId16" Type="http://schemas.openxmlformats.org/officeDocument/2006/relationships/tags" Target="../tags/tag394.xml"/><Relationship Id="rId20" Type="http://schemas.openxmlformats.org/officeDocument/2006/relationships/tags" Target="../tags/tag398.xml"/><Relationship Id="rId29" Type="http://schemas.openxmlformats.org/officeDocument/2006/relationships/slideLayout" Target="../slideLayouts/slideLayout18.xml"/><Relationship Id="rId1" Type="http://schemas.openxmlformats.org/officeDocument/2006/relationships/tags" Target="../tags/tag379.xml"/><Relationship Id="rId6" Type="http://schemas.openxmlformats.org/officeDocument/2006/relationships/tags" Target="../tags/tag384.xml"/><Relationship Id="rId11" Type="http://schemas.openxmlformats.org/officeDocument/2006/relationships/tags" Target="../tags/tag389.xml"/><Relationship Id="rId24" Type="http://schemas.openxmlformats.org/officeDocument/2006/relationships/tags" Target="../tags/tag402.xml"/><Relationship Id="rId32" Type="http://schemas.openxmlformats.org/officeDocument/2006/relationships/image" Target="../media/image37.png"/><Relationship Id="rId5" Type="http://schemas.openxmlformats.org/officeDocument/2006/relationships/tags" Target="../tags/tag383.xml"/><Relationship Id="rId15" Type="http://schemas.openxmlformats.org/officeDocument/2006/relationships/tags" Target="../tags/tag393.xml"/><Relationship Id="rId23" Type="http://schemas.openxmlformats.org/officeDocument/2006/relationships/tags" Target="../tags/tag401.xml"/><Relationship Id="rId28" Type="http://schemas.openxmlformats.org/officeDocument/2006/relationships/tags" Target="../tags/tag406.xml"/><Relationship Id="rId10" Type="http://schemas.openxmlformats.org/officeDocument/2006/relationships/tags" Target="../tags/tag388.xml"/><Relationship Id="rId19" Type="http://schemas.openxmlformats.org/officeDocument/2006/relationships/tags" Target="../tags/tag397.xml"/><Relationship Id="rId31" Type="http://schemas.openxmlformats.org/officeDocument/2006/relationships/image" Target="../media/image36.jpeg"/><Relationship Id="rId4" Type="http://schemas.openxmlformats.org/officeDocument/2006/relationships/tags" Target="../tags/tag382.xml"/><Relationship Id="rId9" Type="http://schemas.openxmlformats.org/officeDocument/2006/relationships/tags" Target="../tags/tag387.xml"/><Relationship Id="rId14" Type="http://schemas.openxmlformats.org/officeDocument/2006/relationships/tags" Target="../tags/tag392.xml"/><Relationship Id="rId22" Type="http://schemas.openxmlformats.org/officeDocument/2006/relationships/tags" Target="../tags/tag400.xml"/><Relationship Id="rId27" Type="http://schemas.openxmlformats.org/officeDocument/2006/relationships/tags" Target="../tags/tag405.xml"/><Relationship Id="rId30" Type="http://schemas.openxmlformats.org/officeDocument/2006/relationships/image" Target="../media/image35.png"/><Relationship Id="rId35" Type="http://schemas.openxmlformats.org/officeDocument/2006/relationships/image" Target="../media/image7.jpeg"/></Relationships>
</file>

<file path=ppt/slides/_rels/slide93.xml.rels><?xml version="1.0" encoding="UTF-8" standalone="yes"?>
<Relationships xmlns="http://schemas.openxmlformats.org/package/2006/relationships"><Relationship Id="rId8" Type="http://schemas.openxmlformats.org/officeDocument/2006/relationships/tags" Target="../tags/tag414.xml"/><Relationship Id="rId13" Type="http://schemas.openxmlformats.org/officeDocument/2006/relationships/tags" Target="../tags/tag419.xml"/><Relationship Id="rId18" Type="http://schemas.openxmlformats.org/officeDocument/2006/relationships/customXml" Target="../ink/ink112.xml"/><Relationship Id="rId26" Type="http://schemas.openxmlformats.org/officeDocument/2006/relationships/customXml" Target="../ink/ink116.xml"/><Relationship Id="rId3" Type="http://schemas.openxmlformats.org/officeDocument/2006/relationships/tags" Target="../tags/tag409.xml"/><Relationship Id="rId21" Type="http://schemas.openxmlformats.org/officeDocument/2006/relationships/image" Target="../media/image161.emf"/><Relationship Id="rId7" Type="http://schemas.openxmlformats.org/officeDocument/2006/relationships/tags" Target="../tags/tag413.xml"/><Relationship Id="rId12" Type="http://schemas.openxmlformats.org/officeDocument/2006/relationships/tags" Target="../tags/tag418.xml"/><Relationship Id="rId17" Type="http://schemas.openxmlformats.org/officeDocument/2006/relationships/image" Target="../media/image159.emf"/><Relationship Id="rId25" Type="http://schemas.openxmlformats.org/officeDocument/2006/relationships/image" Target="../media/image163.emf"/><Relationship Id="rId2" Type="http://schemas.openxmlformats.org/officeDocument/2006/relationships/tags" Target="../tags/tag408.xml"/><Relationship Id="rId16" Type="http://schemas.openxmlformats.org/officeDocument/2006/relationships/customXml" Target="../ink/ink111.xml"/><Relationship Id="rId20" Type="http://schemas.openxmlformats.org/officeDocument/2006/relationships/customXml" Target="../ink/ink113.xml"/><Relationship Id="rId29" Type="http://schemas.openxmlformats.org/officeDocument/2006/relationships/image" Target="../media/image164.emf"/><Relationship Id="rId1" Type="http://schemas.openxmlformats.org/officeDocument/2006/relationships/tags" Target="../tags/tag407.xml"/><Relationship Id="rId6" Type="http://schemas.openxmlformats.org/officeDocument/2006/relationships/tags" Target="../tags/tag412.xml"/><Relationship Id="rId11" Type="http://schemas.openxmlformats.org/officeDocument/2006/relationships/tags" Target="../tags/tag417.xml"/><Relationship Id="rId24" Type="http://schemas.openxmlformats.org/officeDocument/2006/relationships/customXml" Target="../ink/ink115.xml"/><Relationship Id="rId5" Type="http://schemas.openxmlformats.org/officeDocument/2006/relationships/tags" Target="../tags/tag411.xml"/><Relationship Id="rId15" Type="http://schemas.openxmlformats.org/officeDocument/2006/relationships/slideLayout" Target="../slideLayouts/slideLayout12.xml"/><Relationship Id="rId23" Type="http://schemas.openxmlformats.org/officeDocument/2006/relationships/image" Target="../media/image162.emf"/><Relationship Id="rId28" Type="http://schemas.openxmlformats.org/officeDocument/2006/relationships/customXml" Target="../ink/ink117.xml"/><Relationship Id="rId10" Type="http://schemas.openxmlformats.org/officeDocument/2006/relationships/tags" Target="../tags/tag416.xml"/><Relationship Id="rId19" Type="http://schemas.openxmlformats.org/officeDocument/2006/relationships/image" Target="../media/image160.emf"/><Relationship Id="rId4" Type="http://schemas.openxmlformats.org/officeDocument/2006/relationships/tags" Target="../tags/tag410.xml"/><Relationship Id="rId9" Type="http://schemas.openxmlformats.org/officeDocument/2006/relationships/tags" Target="../tags/tag415.xml"/><Relationship Id="rId14" Type="http://schemas.openxmlformats.org/officeDocument/2006/relationships/tags" Target="../tags/tag420.xml"/><Relationship Id="rId22" Type="http://schemas.openxmlformats.org/officeDocument/2006/relationships/customXml" Target="../ink/ink114.xml"/><Relationship Id="rId27" Type="http://schemas.openxmlformats.org/officeDocument/2006/relationships/image" Target="../media/image9.emf"/></Relationships>
</file>

<file path=ppt/slides/_rels/slide94.xml.rels><?xml version="1.0" encoding="UTF-8" standalone="yes"?>
<Relationships xmlns="http://schemas.openxmlformats.org/package/2006/relationships"><Relationship Id="rId13" Type="http://schemas.openxmlformats.org/officeDocument/2006/relationships/tags" Target="../tags/tag433.xml"/><Relationship Id="rId18" Type="http://schemas.openxmlformats.org/officeDocument/2006/relationships/customXml" Target="../ink/ink119.xml"/><Relationship Id="rId26" Type="http://schemas.openxmlformats.org/officeDocument/2006/relationships/customXml" Target="../ink/ink123.xml"/><Relationship Id="rId39" Type="http://schemas.openxmlformats.org/officeDocument/2006/relationships/image" Target="../media/image176.emf"/><Relationship Id="rId3" Type="http://schemas.openxmlformats.org/officeDocument/2006/relationships/tags" Target="../tags/tag423.xml"/><Relationship Id="rId21" Type="http://schemas.openxmlformats.org/officeDocument/2006/relationships/image" Target="../media/image167.emf"/><Relationship Id="rId34" Type="http://schemas.openxmlformats.org/officeDocument/2006/relationships/customXml" Target="../ink/ink127.xml"/><Relationship Id="rId42" Type="http://schemas.openxmlformats.org/officeDocument/2006/relationships/customXml" Target="../ink/ink131.xml"/><Relationship Id="rId47" Type="http://schemas.openxmlformats.org/officeDocument/2006/relationships/image" Target="../media/image180.emf"/><Relationship Id="rId50" Type="http://schemas.openxmlformats.org/officeDocument/2006/relationships/customXml" Target="../ink/ink135.xml"/><Relationship Id="rId7" Type="http://schemas.openxmlformats.org/officeDocument/2006/relationships/tags" Target="../tags/tag427.xml"/><Relationship Id="rId12" Type="http://schemas.openxmlformats.org/officeDocument/2006/relationships/tags" Target="../tags/tag432.xml"/><Relationship Id="rId17" Type="http://schemas.openxmlformats.org/officeDocument/2006/relationships/image" Target="../media/image165.emf"/><Relationship Id="rId25" Type="http://schemas.openxmlformats.org/officeDocument/2006/relationships/image" Target="../media/image169.emf"/><Relationship Id="rId33" Type="http://schemas.openxmlformats.org/officeDocument/2006/relationships/image" Target="../media/image173.emf"/><Relationship Id="rId38" Type="http://schemas.openxmlformats.org/officeDocument/2006/relationships/customXml" Target="../ink/ink129.xml"/><Relationship Id="rId46" Type="http://schemas.openxmlformats.org/officeDocument/2006/relationships/customXml" Target="../ink/ink133.xml"/><Relationship Id="rId2" Type="http://schemas.openxmlformats.org/officeDocument/2006/relationships/tags" Target="../tags/tag422.xml"/><Relationship Id="rId16" Type="http://schemas.openxmlformats.org/officeDocument/2006/relationships/customXml" Target="../ink/ink118.xml"/><Relationship Id="rId20" Type="http://schemas.openxmlformats.org/officeDocument/2006/relationships/customXml" Target="../ink/ink120.xml"/><Relationship Id="rId29" Type="http://schemas.openxmlformats.org/officeDocument/2006/relationships/image" Target="../media/image171.emf"/><Relationship Id="rId41" Type="http://schemas.openxmlformats.org/officeDocument/2006/relationships/image" Target="../media/image177.emf"/><Relationship Id="rId1" Type="http://schemas.openxmlformats.org/officeDocument/2006/relationships/tags" Target="../tags/tag421.xml"/><Relationship Id="rId6" Type="http://schemas.openxmlformats.org/officeDocument/2006/relationships/tags" Target="../tags/tag426.xml"/><Relationship Id="rId11" Type="http://schemas.openxmlformats.org/officeDocument/2006/relationships/tags" Target="../tags/tag431.xml"/><Relationship Id="rId24" Type="http://schemas.openxmlformats.org/officeDocument/2006/relationships/customXml" Target="../ink/ink122.xml"/><Relationship Id="rId32" Type="http://schemas.openxmlformats.org/officeDocument/2006/relationships/customXml" Target="../ink/ink126.xml"/><Relationship Id="rId37" Type="http://schemas.openxmlformats.org/officeDocument/2006/relationships/image" Target="../media/image175.emf"/><Relationship Id="rId40" Type="http://schemas.openxmlformats.org/officeDocument/2006/relationships/customXml" Target="../ink/ink130.xml"/><Relationship Id="rId45" Type="http://schemas.openxmlformats.org/officeDocument/2006/relationships/image" Target="../media/image179.emf"/><Relationship Id="rId5" Type="http://schemas.openxmlformats.org/officeDocument/2006/relationships/tags" Target="../tags/tag425.xml"/><Relationship Id="rId15" Type="http://schemas.openxmlformats.org/officeDocument/2006/relationships/slideLayout" Target="../slideLayouts/slideLayout12.xml"/><Relationship Id="rId23" Type="http://schemas.openxmlformats.org/officeDocument/2006/relationships/image" Target="../media/image168.emf"/><Relationship Id="rId28" Type="http://schemas.openxmlformats.org/officeDocument/2006/relationships/customXml" Target="../ink/ink124.xml"/><Relationship Id="rId36" Type="http://schemas.openxmlformats.org/officeDocument/2006/relationships/customXml" Target="../ink/ink128.xml"/><Relationship Id="rId49" Type="http://schemas.openxmlformats.org/officeDocument/2006/relationships/image" Target="../media/image181.emf"/><Relationship Id="rId10" Type="http://schemas.openxmlformats.org/officeDocument/2006/relationships/tags" Target="../tags/tag430.xml"/><Relationship Id="rId19" Type="http://schemas.openxmlformats.org/officeDocument/2006/relationships/image" Target="../media/image166.emf"/><Relationship Id="rId31" Type="http://schemas.openxmlformats.org/officeDocument/2006/relationships/image" Target="../media/image172.emf"/><Relationship Id="rId44" Type="http://schemas.openxmlformats.org/officeDocument/2006/relationships/customXml" Target="../ink/ink132.xml"/><Relationship Id="rId4" Type="http://schemas.openxmlformats.org/officeDocument/2006/relationships/tags" Target="../tags/tag424.xml"/><Relationship Id="rId9" Type="http://schemas.openxmlformats.org/officeDocument/2006/relationships/tags" Target="../tags/tag429.xml"/><Relationship Id="rId14" Type="http://schemas.openxmlformats.org/officeDocument/2006/relationships/tags" Target="../tags/tag434.xml"/><Relationship Id="rId22" Type="http://schemas.openxmlformats.org/officeDocument/2006/relationships/customXml" Target="../ink/ink121.xml"/><Relationship Id="rId27" Type="http://schemas.openxmlformats.org/officeDocument/2006/relationships/image" Target="../media/image170.emf"/><Relationship Id="rId30" Type="http://schemas.openxmlformats.org/officeDocument/2006/relationships/customXml" Target="../ink/ink125.xml"/><Relationship Id="rId35" Type="http://schemas.openxmlformats.org/officeDocument/2006/relationships/image" Target="../media/image174.emf"/><Relationship Id="rId43" Type="http://schemas.openxmlformats.org/officeDocument/2006/relationships/image" Target="../media/image178.emf"/><Relationship Id="rId48" Type="http://schemas.openxmlformats.org/officeDocument/2006/relationships/customXml" Target="../ink/ink134.xml"/><Relationship Id="rId8" Type="http://schemas.openxmlformats.org/officeDocument/2006/relationships/tags" Target="../tags/tag428.xml"/><Relationship Id="rId51" Type="http://schemas.openxmlformats.org/officeDocument/2006/relationships/image" Target="../media/image182.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tags" Target="../tags/tag442.xml"/><Relationship Id="rId13" Type="http://schemas.openxmlformats.org/officeDocument/2006/relationships/tags" Target="../tags/tag447.xml"/><Relationship Id="rId3" Type="http://schemas.openxmlformats.org/officeDocument/2006/relationships/tags" Target="../tags/tag437.xml"/><Relationship Id="rId7" Type="http://schemas.openxmlformats.org/officeDocument/2006/relationships/tags" Target="../tags/tag441.xml"/><Relationship Id="rId12" Type="http://schemas.openxmlformats.org/officeDocument/2006/relationships/tags" Target="../tags/tag446.xml"/><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tags" Target="../tags/tag440.xml"/><Relationship Id="rId11" Type="http://schemas.openxmlformats.org/officeDocument/2006/relationships/tags" Target="../tags/tag445.xml"/><Relationship Id="rId5" Type="http://schemas.openxmlformats.org/officeDocument/2006/relationships/tags" Target="../tags/tag439.xml"/><Relationship Id="rId15" Type="http://schemas.openxmlformats.org/officeDocument/2006/relationships/slideLayout" Target="../slideLayouts/slideLayout1.xml"/><Relationship Id="rId10" Type="http://schemas.openxmlformats.org/officeDocument/2006/relationships/tags" Target="../tags/tag444.xml"/><Relationship Id="rId4" Type="http://schemas.openxmlformats.org/officeDocument/2006/relationships/tags" Target="../tags/tag438.xml"/><Relationship Id="rId9" Type="http://schemas.openxmlformats.org/officeDocument/2006/relationships/tags" Target="../tags/tag443.xml"/><Relationship Id="rId14" Type="http://schemas.openxmlformats.org/officeDocument/2006/relationships/tags" Target="../tags/tag44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914642" y="980073"/>
            <a:ext cx="3051558" cy="2067927"/>
          </a:xfrm>
          <a:prstGeom prst="roundRect">
            <a:avLst/>
          </a:prstGeom>
          <a:solidFill>
            <a:schemeClr val="bg1">
              <a:lumMod val="95000"/>
            </a:schemeClr>
          </a:solidFill>
        </p:spPr>
        <p:txBody>
          <a:bodyPr wrap="square" rtlCol="0" anchor="ctr">
            <a:spAutoFit/>
          </a:bodyPr>
          <a:lstStyle/>
          <a:p>
            <a:pPr algn="l"/>
            <a:endParaRPr lang="en-US" dirty="0" smtClean="0">
              <a:solidFill>
                <a:schemeClr val="tx1"/>
              </a:solidFill>
            </a:endParaRPr>
          </a:p>
        </p:txBody>
      </p:sp>
      <p:pic>
        <p:nvPicPr>
          <p:cNvPr id="18" name="Picture 6"/>
          <p:cNvPicPr>
            <a:picLocks noChangeAspect="1" noChangeArrowheads="1"/>
          </p:cNvPicPr>
          <p:nvPr/>
        </p:nvPicPr>
        <p:blipFill>
          <a:blip r:embed="rId3"/>
          <a:srcRect/>
          <a:stretch>
            <a:fillRect/>
          </a:stretch>
        </p:blipFill>
        <p:spPr bwMode="auto">
          <a:xfrm>
            <a:off x="527050" y="304800"/>
            <a:ext cx="4762500" cy="317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333FF"/>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Rectangle 2"/>
          <p:cNvSpPr/>
          <p:nvPr/>
        </p:nvSpPr>
        <p:spPr>
          <a:xfrm>
            <a:off x="3657600" y="107950"/>
            <a:ext cx="1914525" cy="3816350"/>
          </a:xfrm>
          <a:prstGeom prst="rect">
            <a:avLst/>
          </a:prstGeom>
          <a:solidFill>
            <a:schemeClr val="bg1"/>
          </a:solidFill>
        </p:spPr>
        <p:txBody>
          <a:bodyPr wrap="square" rtlCol="0" anchor="ctr">
            <a:spAutoFit/>
          </a:bodyPr>
          <a:lstStyle/>
          <a:p>
            <a:pPr algn="l"/>
            <a:endParaRPr lang="en-US" dirty="0" smtClean="0">
              <a:solidFill>
                <a:schemeClr val="tx1"/>
              </a:solidFill>
            </a:endParaRPr>
          </a:p>
        </p:txBody>
      </p:sp>
      <p:pic>
        <p:nvPicPr>
          <p:cNvPr id="13317" name="Picture 5"/>
          <p:cNvPicPr>
            <a:picLocks noChangeAspect="1" noChangeArrowheads="1"/>
          </p:cNvPicPr>
          <p:nvPr/>
        </p:nvPicPr>
        <p:blipFill>
          <a:blip r:embed="rId4"/>
          <a:srcRect/>
          <a:stretch>
            <a:fillRect/>
          </a:stretch>
        </p:blipFill>
        <p:spPr bwMode="auto">
          <a:xfrm>
            <a:off x="6827486" y="4442708"/>
            <a:ext cx="2003248" cy="2003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333FF"/>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4339" name="Group 3"/>
          <p:cNvGrpSpPr>
            <a:grpSpLocks/>
          </p:cNvGrpSpPr>
          <p:nvPr/>
        </p:nvGrpSpPr>
        <p:grpSpPr bwMode="auto">
          <a:xfrm>
            <a:off x="2690138" y="1045118"/>
            <a:ext cx="3324225" cy="1400175"/>
            <a:chOff x="2402044" y="2310855"/>
            <a:chExt cx="3325791" cy="1400176"/>
          </a:xfrm>
        </p:grpSpPr>
        <p:sp>
          <p:nvSpPr>
            <p:cNvPr id="2" name="Rounded Rectangle 1"/>
            <p:cNvSpPr/>
            <p:nvPr/>
          </p:nvSpPr>
          <p:spPr bwMode="auto">
            <a:xfrm rot="20452272">
              <a:off x="2583104" y="2310855"/>
              <a:ext cx="2895375" cy="1400176"/>
            </a:xfrm>
            <a:prstGeom prst="roundRect">
              <a:avLst/>
            </a:prstGeom>
            <a:solidFill>
              <a:srgbClr val="CCFFCC"/>
            </a:solidFill>
            <a:ln w="9525" cap="flat" cmpd="sng" algn="ctr">
              <a:noFill/>
              <a:prstDash val="solid"/>
              <a:round/>
              <a:headEnd type="none" w="med" len="med"/>
              <a:tailEnd type="none" w="med" len="med"/>
            </a:ln>
            <a:effectLst/>
          </p:spPr>
          <p:txBody>
            <a:bodyPr wrap="none" anchor="ctr">
              <a:spAutoFit/>
            </a:bodyPr>
            <a:lstStyle/>
            <a:p>
              <a:pPr>
                <a:defRPr/>
              </a:pPr>
              <a:endParaRPr lang="en-US" sz="2400">
                <a:solidFill>
                  <a:schemeClr val="tx1"/>
                </a:solidFill>
                <a:latin typeface="Times New Roman" pitchFamily="1" charset="0"/>
              </a:endParaRPr>
            </a:p>
          </p:txBody>
        </p:sp>
        <p:sp>
          <p:nvSpPr>
            <p:cNvPr id="14354" name="TextBox 1"/>
            <p:cNvSpPr txBox="1">
              <a:spLocks noChangeArrowheads="1"/>
            </p:cNvSpPr>
            <p:nvPr/>
          </p:nvSpPr>
          <p:spPr bwMode="auto">
            <a:xfrm rot="20452272">
              <a:off x="2402044" y="2445589"/>
              <a:ext cx="3325791" cy="116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ts val="1800"/>
                </a:lnSpc>
              </a:pPr>
              <a:r>
                <a:rPr lang="en-US" altLang="en-US" sz="2400" dirty="0">
                  <a:solidFill>
                    <a:schemeClr val="tx1"/>
                  </a:solidFill>
                  <a:latin typeface="Cambria" pitchFamily="18" charset="0"/>
                </a:rPr>
                <a:t>Puzzling zebras </a:t>
              </a:r>
            </a:p>
            <a:p>
              <a:pPr>
                <a:lnSpc>
                  <a:spcPts val="1800"/>
                </a:lnSpc>
              </a:pPr>
              <a:r>
                <a:rPr lang="en-US" altLang="en-US" sz="2400" dirty="0">
                  <a:solidFill>
                    <a:schemeClr val="tx1"/>
                  </a:solidFill>
                  <a:latin typeface="Cambria" pitchFamily="18" charset="0"/>
                </a:rPr>
                <a:t>&amp;</a:t>
              </a:r>
            </a:p>
            <a:p>
              <a:pPr>
                <a:lnSpc>
                  <a:spcPts val="1800"/>
                </a:lnSpc>
              </a:pPr>
              <a:r>
                <a:rPr lang="en-US" altLang="en-US" sz="2400" dirty="0">
                  <a:solidFill>
                    <a:schemeClr val="tx1"/>
                  </a:solidFill>
                  <a:latin typeface="Cambria" pitchFamily="18" charset="0"/>
                </a:rPr>
                <a:t>De-puzzling puzzles!</a:t>
              </a:r>
            </a:p>
          </p:txBody>
        </p:sp>
      </p:grpSp>
      <p:grpSp>
        <p:nvGrpSpPr>
          <p:cNvPr id="14340" name="Group 4"/>
          <p:cNvGrpSpPr>
            <a:grpSpLocks/>
          </p:cNvGrpSpPr>
          <p:nvPr/>
        </p:nvGrpSpPr>
        <p:grpSpPr bwMode="auto">
          <a:xfrm>
            <a:off x="304800" y="4140200"/>
            <a:ext cx="6096000" cy="2400300"/>
            <a:chOff x="1404153" y="3962400"/>
            <a:chExt cx="6819902" cy="2805623"/>
          </a:xfrm>
        </p:grpSpPr>
        <p:pic>
          <p:nvPicPr>
            <p:cNvPr id="146434" name="Picture 2"/>
            <p:cNvPicPr>
              <a:picLocks noChangeAspect="1" noChangeArrowheads="1"/>
            </p:cNvPicPr>
            <p:nvPr/>
          </p:nvPicPr>
          <p:blipFill rotWithShape="1">
            <a:blip r:embed="rId5"/>
            <a:srcRect l="1086" t="40569" r="13122" b="49002"/>
            <a:stretch/>
          </p:blipFill>
          <p:spPr bwMode="auto">
            <a:xfrm>
              <a:off x="1404153" y="3962400"/>
              <a:ext cx="6819902" cy="532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333FF"/>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6435" name="Picture 3"/>
            <p:cNvPicPr>
              <a:picLocks noChangeAspect="1" noChangeArrowheads="1"/>
            </p:cNvPicPr>
            <p:nvPr/>
          </p:nvPicPr>
          <p:blipFill rotWithShape="1">
            <a:blip r:embed="rId6"/>
            <a:srcRect l="1493" t="51125" r="13077" b="28622"/>
            <a:stretch/>
          </p:blipFill>
          <p:spPr bwMode="auto">
            <a:xfrm>
              <a:off x="1427975" y="5731915"/>
              <a:ext cx="6796080" cy="1036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333FF"/>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 name="Picture 2"/>
            <p:cNvPicPr>
              <a:picLocks noChangeAspect="1" noChangeArrowheads="1"/>
            </p:cNvPicPr>
            <p:nvPr/>
          </p:nvPicPr>
          <p:blipFill rotWithShape="1">
            <a:blip r:embed="rId5"/>
            <a:srcRect l="1086" t="68311" r="13122" b="6118"/>
            <a:stretch/>
          </p:blipFill>
          <p:spPr bwMode="auto">
            <a:xfrm>
              <a:off x="1404153" y="4495157"/>
              <a:ext cx="6819902" cy="1309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333FF"/>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4342" name="TextBox 11"/>
          <p:cNvSpPr txBox="1">
            <a:spLocks noChangeArrowheads="1"/>
          </p:cNvSpPr>
          <p:nvPr/>
        </p:nvSpPr>
        <p:spPr bwMode="auto">
          <a:xfrm>
            <a:off x="4195616" y="6378917"/>
            <a:ext cx="1976584" cy="323165"/>
          </a:xfrm>
          <a:prstGeom prst="rect">
            <a:avLst/>
          </a:prstGeom>
          <a:solidFill>
            <a:schemeClr val="bg1">
              <a:lumMod val="85000"/>
            </a:schemeClr>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dirty="0">
                <a:solidFill>
                  <a:schemeClr val="tx1"/>
                </a:solidFill>
                <a:latin typeface="Cambria" pitchFamily="18" charset="0"/>
              </a:rPr>
              <a:t>thoughts from Cory…</a:t>
            </a:r>
          </a:p>
        </p:txBody>
      </p:sp>
      <p:sp>
        <p:nvSpPr>
          <p:cNvPr id="8" name="Right Arrow 7"/>
          <p:cNvSpPr/>
          <p:nvPr/>
        </p:nvSpPr>
        <p:spPr bwMode="auto">
          <a:xfrm>
            <a:off x="3276600" y="2833688"/>
            <a:ext cx="381000" cy="366712"/>
          </a:xfrm>
          <a:prstGeom prst="rightArrow">
            <a:avLst/>
          </a:prstGeom>
          <a:solidFill>
            <a:srgbClr val="CCFFCC"/>
          </a:solidFill>
          <a:ln w="9525" cap="flat" cmpd="sng" algn="ctr">
            <a:solidFill>
              <a:srgbClr val="009200"/>
            </a:solidFill>
            <a:prstDash val="solid"/>
            <a:round/>
            <a:headEnd type="none" w="med" len="med"/>
            <a:tailEnd type="none" w="med" len="med"/>
          </a:ln>
          <a:effectLst/>
        </p:spPr>
        <p:txBody>
          <a:bodyPr wrap="none" anchor="ctr">
            <a:spAutoFit/>
          </a:bodyPr>
          <a:lstStyle/>
          <a:p>
            <a:pPr>
              <a:defRPr/>
            </a:pPr>
            <a:endParaRPr lang="en-US" sz="2400">
              <a:solidFill>
                <a:schemeClr val="tx1"/>
              </a:solidFill>
              <a:latin typeface="Times New Roman" pitchFamily="1" charset="0"/>
            </a:endParaRPr>
          </a:p>
        </p:txBody>
      </p:sp>
      <p:sp>
        <p:nvSpPr>
          <p:cNvPr id="14344" name="Rectangle 20"/>
          <p:cNvSpPr>
            <a:spLocks noChangeArrowheads="1"/>
          </p:cNvSpPr>
          <p:nvPr/>
        </p:nvSpPr>
        <p:spPr bwMode="auto">
          <a:xfrm>
            <a:off x="5572125" y="107950"/>
            <a:ext cx="3394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dirty="0">
                <a:solidFill>
                  <a:schemeClr val="tx1"/>
                </a:solidFill>
                <a:latin typeface="Courier New" pitchFamily="49" charset="0"/>
                <a:cs typeface="Courier New" pitchFamily="49" charset="0"/>
              </a:rPr>
              <a:t>today(CS,60).</a:t>
            </a:r>
            <a:endParaRPr lang="en-US" altLang="en-US" sz="3200" dirty="0"/>
          </a:p>
        </p:txBody>
      </p:sp>
      <p:sp>
        <p:nvSpPr>
          <p:cNvPr id="14345" name="Rectangle 11"/>
          <p:cNvSpPr>
            <a:spLocks noChangeArrowheads="1"/>
          </p:cNvSpPr>
          <p:nvPr/>
        </p:nvSpPr>
        <p:spPr bwMode="auto">
          <a:xfrm>
            <a:off x="163689" y="658847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800" dirty="0">
                <a:solidFill>
                  <a:schemeClr val="tx1"/>
                </a:solidFill>
                <a:latin typeface="Calibri" pitchFamily="34" charset="0"/>
              </a:rPr>
              <a:t>www.indiangeek.net/wp-content/uploads/Programmer%20competency%20matrix.htm</a:t>
            </a:r>
          </a:p>
        </p:txBody>
      </p:sp>
      <p:sp>
        <p:nvSpPr>
          <p:cNvPr id="23" name="TextBox 11"/>
          <p:cNvSpPr txBox="1">
            <a:spLocks noChangeArrowheads="1"/>
          </p:cNvSpPr>
          <p:nvPr/>
        </p:nvSpPr>
        <p:spPr bwMode="auto">
          <a:xfrm>
            <a:off x="6244167" y="980073"/>
            <a:ext cx="2501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700" dirty="0" smtClean="0">
                <a:solidFill>
                  <a:schemeClr val="tx1"/>
                </a:solidFill>
                <a:latin typeface="Cambria" pitchFamily="18" charset="0"/>
              </a:rPr>
              <a:t>Reminders</a:t>
            </a:r>
            <a:endParaRPr lang="en-US" altLang="en-US" sz="2700" dirty="0">
              <a:solidFill>
                <a:schemeClr val="tx1"/>
              </a:solidFill>
              <a:latin typeface="Cambria" pitchFamily="18" charset="0"/>
            </a:endParaRPr>
          </a:p>
        </p:txBody>
      </p:sp>
      <p:sp>
        <p:nvSpPr>
          <p:cNvPr id="24" name="TextBox 11"/>
          <p:cNvSpPr txBox="1">
            <a:spLocks noChangeArrowheads="1"/>
          </p:cNvSpPr>
          <p:nvPr/>
        </p:nvSpPr>
        <p:spPr bwMode="auto">
          <a:xfrm>
            <a:off x="6113701" y="1642403"/>
            <a:ext cx="266623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dirty="0" smtClean="0">
                <a:solidFill>
                  <a:schemeClr val="tx1"/>
                </a:solidFill>
                <a:latin typeface="Cambria" pitchFamily="18" charset="0"/>
              </a:rPr>
              <a:t>Hw#4 due Mon. 2/24</a:t>
            </a:r>
            <a:endParaRPr lang="en-US" altLang="en-US" sz="2100" dirty="0">
              <a:solidFill>
                <a:schemeClr val="tx1"/>
              </a:solidFill>
              <a:latin typeface="Cambria" pitchFamily="18" charset="0"/>
            </a:endParaRPr>
          </a:p>
        </p:txBody>
      </p:sp>
      <p:sp>
        <p:nvSpPr>
          <p:cNvPr id="25" name="TextBox 11"/>
          <p:cNvSpPr txBox="1">
            <a:spLocks noChangeArrowheads="1"/>
          </p:cNvSpPr>
          <p:nvPr/>
        </p:nvSpPr>
        <p:spPr bwMode="auto">
          <a:xfrm>
            <a:off x="6118578" y="2113891"/>
            <a:ext cx="266623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dirty="0" smtClean="0">
                <a:solidFill>
                  <a:schemeClr val="tx1"/>
                </a:solidFill>
                <a:latin typeface="Cambria" pitchFamily="18" charset="0"/>
              </a:rPr>
              <a:t>No class Tue. 2/25</a:t>
            </a:r>
            <a:endParaRPr lang="en-US" altLang="en-US" sz="2100" dirty="0">
              <a:solidFill>
                <a:schemeClr val="tx1"/>
              </a:solidFill>
              <a:latin typeface="Cambria" pitchFamily="18" charset="0"/>
            </a:endParaRPr>
          </a:p>
        </p:txBody>
      </p:sp>
      <p:sp>
        <p:nvSpPr>
          <p:cNvPr id="26" name="TextBox 11"/>
          <p:cNvSpPr txBox="1">
            <a:spLocks noChangeArrowheads="1"/>
          </p:cNvSpPr>
          <p:nvPr/>
        </p:nvSpPr>
        <p:spPr bwMode="auto">
          <a:xfrm>
            <a:off x="6019800" y="2605589"/>
            <a:ext cx="2846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smtClean="0">
                <a:solidFill>
                  <a:schemeClr val="tx1"/>
                </a:solidFill>
                <a:latin typeface="Cambria" pitchFamily="18" charset="0"/>
              </a:rPr>
              <a:t>You'll be ready for </a:t>
            </a:r>
            <a:r>
              <a:rPr lang="en-US" altLang="en-US" dirty="0" err="1" smtClean="0">
                <a:solidFill>
                  <a:schemeClr val="tx1"/>
                </a:solidFill>
                <a:latin typeface="Cambria" pitchFamily="18" charset="0"/>
              </a:rPr>
              <a:t>Hw</a:t>
            </a:r>
            <a:r>
              <a:rPr lang="en-US" altLang="en-US" dirty="0" smtClean="0">
                <a:solidFill>
                  <a:schemeClr val="tx1"/>
                </a:solidFill>
                <a:latin typeface="Cambria" pitchFamily="18" charset="0"/>
              </a:rPr>
              <a:t> #5…</a:t>
            </a:r>
            <a:endParaRPr lang="en-US" altLang="en-US" dirty="0">
              <a:solidFill>
                <a:schemeClr val="tx1"/>
              </a:solidFill>
              <a:latin typeface="Cambria" pitchFamily="18" charset="0"/>
            </a:endParaRPr>
          </a:p>
        </p:txBody>
      </p:sp>
      <p:sp>
        <p:nvSpPr>
          <p:cNvPr id="28" name="TextBox 1"/>
          <p:cNvSpPr txBox="1">
            <a:spLocks noChangeArrowheads="1"/>
          </p:cNvSpPr>
          <p:nvPr/>
        </p:nvSpPr>
        <p:spPr bwMode="auto">
          <a:xfrm>
            <a:off x="1014589" y="3470702"/>
            <a:ext cx="6997700" cy="415498"/>
          </a:xfrm>
          <a:prstGeom prst="rect">
            <a:avLst/>
          </a:prstGeom>
          <a:solidFill>
            <a:srgbClr val="CCFFCC"/>
          </a:solidFill>
          <a:ln w="38100">
            <a:solidFill>
              <a:srgbClr val="CCFFCC"/>
            </a:solid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dirty="0">
                <a:solidFill>
                  <a:schemeClr val="tx1"/>
                </a:solidFill>
                <a:latin typeface="Cambria" pitchFamily="18" charset="0"/>
              </a:rPr>
              <a:t>What prolog is good </a:t>
            </a:r>
            <a:r>
              <a:rPr lang="en-US" altLang="en-US" sz="2100" dirty="0" smtClean="0">
                <a:solidFill>
                  <a:schemeClr val="tx1"/>
                </a:solidFill>
                <a:latin typeface="Cambria" pitchFamily="18" charset="0"/>
              </a:rPr>
              <a:t>for...               </a:t>
            </a:r>
            <a:endParaRPr lang="en-US" altLang="en-US" sz="2100" dirty="0">
              <a:solidFill>
                <a:schemeClr val="tx1"/>
              </a:solidFill>
              <a:latin typeface="Cambria" pitchFamily="18" charset="0"/>
            </a:endParaRPr>
          </a:p>
        </p:txBody>
      </p:sp>
    </p:spTree>
    <p:extLst>
      <p:ext uri="{BB962C8B-B14F-4D97-AF65-F5344CB8AC3E}">
        <p14:creationId xmlns:p14="http://schemas.microsoft.com/office/powerpoint/2010/main" val="1359970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228600" y="2503311"/>
            <a:ext cx="7662333" cy="1687689"/>
          </a:xfrm>
          <a:prstGeom prst="roundRect">
            <a:avLst/>
          </a:prstGeom>
          <a:solidFill>
            <a:srgbClr val="DFDCF6"/>
          </a:solidFill>
          <a:ln w="12700" cap="flat" cmpd="sng" algn="ctr">
            <a:noFill/>
            <a:prstDash val="solid"/>
            <a:round/>
            <a:headEnd type="none" w="med" len="med"/>
            <a:tailEnd type="none" w="med" len="med"/>
          </a:ln>
          <a:effectLst/>
        </p:spPr>
        <p:txBody>
          <a:bodyPr wrap="square" anchor="ctr">
            <a:spAutoFit/>
          </a:bodyPr>
          <a:lstStyle/>
          <a:p>
            <a:pPr>
              <a:defRPr/>
            </a:pPr>
            <a:endParaRPr lang="en-US">
              <a:latin typeface="Times New Roman" pitchFamily="1" charset="0"/>
            </a:endParaRPr>
          </a:p>
        </p:txBody>
      </p:sp>
      <p:sp>
        <p:nvSpPr>
          <p:cNvPr id="24581" name="Text Box 23"/>
          <p:cNvSpPr txBox="1">
            <a:spLocks noChangeArrowheads="1"/>
          </p:cNvSpPr>
          <p:nvPr/>
        </p:nvSpPr>
        <p:spPr bwMode="auto">
          <a:xfrm>
            <a:off x="381000" y="1120170"/>
            <a:ext cx="75438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dirty="0">
                <a:solidFill>
                  <a:schemeClr val="tx1"/>
                </a:solidFill>
                <a:latin typeface="Courier New" pitchFamily="49" charset="0"/>
              </a:rPr>
              <a:t>rem1(E</a:t>
            </a:r>
            <a:r>
              <a:rPr lang="en-US" altLang="en-US" b="1" dirty="0" smtClean="0">
                <a:solidFill>
                  <a:schemeClr val="tx1"/>
                </a:solidFill>
                <a:latin typeface="Courier New" pitchFamily="49" charset="0"/>
              </a:rPr>
              <a:t>,[</a:t>
            </a:r>
            <a:r>
              <a:rPr lang="en-US" altLang="en-US" b="1" dirty="0">
                <a:solidFill>
                  <a:schemeClr val="tx1"/>
                </a:solidFill>
                <a:latin typeface="Courier New" pitchFamily="49" charset="0"/>
              </a:rPr>
              <a:t>E|R</a:t>
            </a:r>
            <a:r>
              <a:rPr lang="en-US" altLang="en-US" b="1" dirty="0" smtClean="0">
                <a:solidFill>
                  <a:schemeClr val="tx1"/>
                </a:solidFill>
                <a:latin typeface="Courier New" pitchFamily="49" charset="0"/>
              </a:rPr>
              <a:t>],R</a:t>
            </a:r>
            <a:r>
              <a:rPr lang="en-US" altLang="en-US" b="1" dirty="0">
                <a:solidFill>
                  <a:schemeClr val="tx1"/>
                </a:solidFill>
                <a:latin typeface="Courier New" pitchFamily="49" charset="0"/>
              </a:rPr>
              <a:t>).</a:t>
            </a:r>
          </a:p>
          <a:p>
            <a:pPr algn="l"/>
            <a:r>
              <a:rPr lang="en-US" altLang="en-US" b="1" dirty="0">
                <a:solidFill>
                  <a:schemeClr val="tx1"/>
                </a:solidFill>
                <a:latin typeface="Courier New" pitchFamily="49" charset="0"/>
              </a:rPr>
              <a:t>rem1(E</a:t>
            </a:r>
            <a:r>
              <a:rPr lang="en-US" altLang="en-US" b="1" dirty="0" smtClean="0">
                <a:solidFill>
                  <a:schemeClr val="tx1"/>
                </a:solidFill>
                <a:latin typeface="Courier New" pitchFamily="49" charset="0"/>
              </a:rPr>
              <a:t>,[</a:t>
            </a:r>
            <a:r>
              <a:rPr lang="en-US" altLang="en-US" b="1" dirty="0">
                <a:solidFill>
                  <a:schemeClr val="tx1"/>
                </a:solidFill>
                <a:latin typeface="Courier New" pitchFamily="49" charset="0"/>
              </a:rPr>
              <a:t>F|R</a:t>
            </a:r>
            <a:r>
              <a:rPr lang="en-US" altLang="en-US" b="1" dirty="0" smtClean="0">
                <a:solidFill>
                  <a:schemeClr val="tx1"/>
                </a:solidFill>
                <a:latin typeface="Courier New" pitchFamily="49" charset="0"/>
              </a:rPr>
              <a:t>],[F|S]) :- rem1(E,R,S).</a:t>
            </a:r>
            <a:endParaRPr lang="en-US" altLang="en-US" b="1" dirty="0">
              <a:solidFill>
                <a:schemeClr val="tx1"/>
              </a:solidFill>
              <a:latin typeface="Courier New" pitchFamily="49" charset="0"/>
            </a:endParaRPr>
          </a:p>
        </p:txBody>
      </p:sp>
      <p:sp>
        <p:nvSpPr>
          <p:cNvPr id="24582" name="Text Box 23"/>
          <p:cNvSpPr txBox="1">
            <a:spLocks noChangeArrowheads="1"/>
          </p:cNvSpPr>
          <p:nvPr/>
        </p:nvSpPr>
        <p:spPr bwMode="auto">
          <a:xfrm>
            <a:off x="381000" y="2858026"/>
            <a:ext cx="8077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dirty="0" err="1">
                <a:solidFill>
                  <a:schemeClr val="tx1"/>
                </a:solidFill>
                <a:latin typeface="Courier New" pitchFamily="49" charset="0"/>
              </a:rPr>
              <a:t>inorder</a:t>
            </a:r>
            <a:r>
              <a:rPr lang="en-US" altLang="en-US" b="1" dirty="0">
                <a:solidFill>
                  <a:schemeClr val="tx1"/>
                </a:solidFill>
                <a:latin typeface="Courier New" pitchFamily="49" charset="0"/>
              </a:rPr>
              <a:t>(      ). </a:t>
            </a:r>
          </a:p>
          <a:p>
            <a:pPr algn="l"/>
            <a:r>
              <a:rPr lang="en-US" altLang="en-US" b="1" dirty="0" err="1">
                <a:solidFill>
                  <a:schemeClr val="tx1"/>
                </a:solidFill>
                <a:latin typeface="Courier New" pitchFamily="49" charset="0"/>
              </a:rPr>
              <a:t>inorder</a:t>
            </a:r>
            <a:r>
              <a:rPr lang="en-US" altLang="en-US" b="1" dirty="0">
                <a:solidFill>
                  <a:schemeClr val="tx1"/>
                </a:solidFill>
                <a:latin typeface="Courier New" pitchFamily="49" charset="0"/>
              </a:rPr>
              <a:t>(      ).</a:t>
            </a:r>
          </a:p>
          <a:p>
            <a:pPr algn="l"/>
            <a:r>
              <a:rPr lang="en-US" altLang="en-US" b="1" dirty="0" err="1">
                <a:solidFill>
                  <a:schemeClr val="tx1"/>
                </a:solidFill>
                <a:latin typeface="Courier New" pitchFamily="49" charset="0"/>
              </a:rPr>
              <a:t>inorder</a:t>
            </a:r>
            <a:r>
              <a:rPr lang="en-US" altLang="en-US" b="1" dirty="0" smtClean="0">
                <a:solidFill>
                  <a:schemeClr val="tx1"/>
                </a:solidFill>
                <a:latin typeface="Courier New" pitchFamily="49" charset="0"/>
              </a:rPr>
              <a:t>([F,S|R]) :- </a:t>
            </a:r>
            <a:endParaRPr lang="en-US" altLang="en-US" b="1" dirty="0">
              <a:solidFill>
                <a:schemeClr val="tx1"/>
              </a:solidFill>
              <a:latin typeface="Courier New" pitchFamily="49" charset="0"/>
            </a:endParaRPr>
          </a:p>
        </p:txBody>
      </p:sp>
      <p:sp>
        <p:nvSpPr>
          <p:cNvPr id="24583" name="Text Box 23"/>
          <p:cNvSpPr txBox="1">
            <a:spLocks noChangeArrowheads="1"/>
          </p:cNvSpPr>
          <p:nvPr/>
        </p:nvSpPr>
        <p:spPr bwMode="auto">
          <a:xfrm>
            <a:off x="381000" y="5387370"/>
            <a:ext cx="80772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dirty="0">
                <a:solidFill>
                  <a:srgbClr val="009200"/>
                </a:solidFill>
                <a:latin typeface="Courier New" pitchFamily="49" charset="0"/>
              </a:rPr>
              <a:t>perm</a:t>
            </a:r>
            <a:r>
              <a:rPr lang="en-US" altLang="en-US" b="1" dirty="0">
                <a:solidFill>
                  <a:srgbClr val="000000"/>
                </a:solidFill>
                <a:latin typeface="Courier New" pitchFamily="49" charset="0"/>
              </a:rPr>
              <a:t>([], []). </a:t>
            </a:r>
          </a:p>
          <a:p>
            <a:pPr algn="l"/>
            <a:r>
              <a:rPr lang="en-US" altLang="en-US" b="1" dirty="0">
                <a:solidFill>
                  <a:srgbClr val="009200"/>
                </a:solidFill>
                <a:latin typeface="Courier New" pitchFamily="49" charset="0"/>
              </a:rPr>
              <a:t>perm</a:t>
            </a:r>
            <a:r>
              <a:rPr lang="en-US" altLang="en-US" b="1" dirty="0">
                <a:solidFill>
                  <a:srgbClr val="000000"/>
                </a:solidFill>
                <a:latin typeface="Courier New" pitchFamily="49" charset="0"/>
              </a:rPr>
              <a:t>([F|R], P) :- </a:t>
            </a:r>
          </a:p>
        </p:txBody>
      </p:sp>
      <p:sp>
        <p:nvSpPr>
          <p:cNvPr id="24585" name="Rectangle 9"/>
          <p:cNvSpPr>
            <a:spLocks noChangeArrowheads="1"/>
          </p:cNvSpPr>
          <p:nvPr/>
        </p:nvSpPr>
        <p:spPr bwMode="auto">
          <a:xfrm>
            <a:off x="6512983" y="5257800"/>
            <a:ext cx="1853495" cy="784830"/>
          </a:xfrm>
          <a:prstGeom prst="rect">
            <a:avLst/>
          </a:prstGeom>
          <a:solidFill>
            <a:srgbClr val="DFDCF6"/>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dirty="0">
                <a:solidFill>
                  <a:srgbClr val="000000"/>
                </a:solidFill>
                <a:latin typeface="Calibri" panose="020F0502020204030204" pitchFamily="34" charset="0"/>
              </a:rPr>
              <a:t>Hint: </a:t>
            </a:r>
            <a:r>
              <a:rPr lang="en-US" altLang="en-US" sz="1500" b="1" dirty="0" err="1">
                <a:solidFill>
                  <a:srgbClr val="000000"/>
                </a:solidFill>
                <a:latin typeface="Calibri" panose="020F0502020204030204" pitchFamily="34" charset="0"/>
              </a:rPr>
              <a:t>recurse</a:t>
            </a:r>
            <a:r>
              <a:rPr lang="en-US" altLang="en-US" sz="1500" b="1" dirty="0">
                <a:solidFill>
                  <a:srgbClr val="000000"/>
                </a:solidFill>
                <a:latin typeface="Calibri" panose="020F0502020204030204" pitchFamily="34" charset="0"/>
              </a:rPr>
              <a:t> </a:t>
            </a:r>
            <a:r>
              <a:rPr lang="en-US" altLang="en-US" sz="1500" b="1" dirty="0" smtClean="0">
                <a:solidFill>
                  <a:srgbClr val="000000"/>
                </a:solidFill>
                <a:latin typeface="Calibri" panose="020F0502020204030204" pitchFamily="34" charset="0"/>
              </a:rPr>
              <a:t>first</a:t>
            </a:r>
            <a:r>
              <a:rPr lang="en-US" altLang="en-US" sz="1500" dirty="0" smtClean="0">
                <a:solidFill>
                  <a:srgbClr val="000000"/>
                </a:solidFill>
                <a:latin typeface="Calibri" panose="020F0502020204030204" pitchFamily="34" charset="0"/>
              </a:rPr>
              <a:t>… then use something else on this page!</a:t>
            </a:r>
            <a:endParaRPr lang="en-US" altLang="en-US" sz="1500" dirty="0">
              <a:latin typeface="Calibri" panose="020F0502020204030204" pitchFamily="34" charset="0"/>
            </a:endParaRPr>
          </a:p>
        </p:txBody>
      </p:sp>
      <p:sp>
        <p:nvSpPr>
          <p:cNvPr id="24586" name="Rectangle 10"/>
          <p:cNvSpPr>
            <a:spLocks noChangeArrowheads="1"/>
          </p:cNvSpPr>
          <p:nvPr/>
        </p:nvSpPr>
        <p:spPr bwMode="auto">
          <a:xfrm>
            <a:off x="6321425" y="2793157"/>
            <a:ext cx="2236611" cy="553998"/>
          </a:xfrm>
          <a:prstGeom prst="rect">
            <a:avLst/>
          </a:prstGeom>
          <a:solidFill>
            <a:schemeClr val="bg1"/>
          </a:solidFill>
          <a:ln w="28575">
            <a:solidFill>
              <a:srgbClr val="DFDCF6"/>
            </a:solidFill>
            <a:miter lim="800000"/>
            <a:headEnd/>
            <a:tailEnd/>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dirty="0" smtClean="0">
                <a:solidFill>
                  <a:srgbClr val="000000"/>
                </a:solidFill>
                <a:latin typeface="Calibri" panose="020F0502020204030204" pitchFamily="34" charset="0"/>
              </a:rPr>
              <a:t>What </a:t>
            </a:r>
            <a:r>
              <a:rPr lang="en-US" altLang="en-US" sz="1500" u="sng" dirty="0" smtClean="0">
                <a:solidFill>
                  <a:srgbClr val="000000"/>
                </a:solidFill>
                <a:latin typeface="Calibri" panose="020F0502020204030204" pitchFamily="34" charset="0"/>
              </a:rPr>
              <a:t>two</a:t>
            </a:r>
            <a:r>
              <a:rPr lang="en-US" altLang="en-US" sz="1500" dirty="0" smtClean="0">
                <a:solidFill>
                  <a:srgbClr val="000000"/>
                </a:solidFill>
                <a:latin typeface="Calibri" panose="020F0502020204030204" pitchFamily="34" charset="0"/>
              </a:rPr>
              <a:t> base cases are needed here?</a:t>
            </a:r>
            <a:endParaRPr lang="en-US" altLang="en-US" sz="1500" dirty="0">
              <a:latin typeface="Calibri" panose="020F0502020204030204" pitchFamily="34" charset="0"/>
            </a:endParaRPr>
          </a:p>
        </p:txBody>
      </p:sp>
      <p:sp>
        <p:nvSpPr>
          <p:cNvPr id="15" name="Rectangle 9"/>
          <p:cNvSpPr>
            <a:spLocks noChangeArrowheads="1"/>
          </p:cNvSpPr>
          <p:nvPr/>
        </p:nvSpPr>
        <p:spPr bwMode="auto">
          <a:xfrm>
            <a:off x="5486400" y="1321222"/>
            <a:ext cx="1231548" cy="323165"/>
          </a:xfrm>
          <a:prstGeom prst="rect">
            <a:avLst/>
          </a:prstGeom>
          <a:solidFill>
            <a:srgbClr val="DFDCF6"/>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dirty="0" smtClean="0">
                <a:solidFill>
                  <a:srgbClr val="000000"/>
                </a:solidFill>
                <a:latin typeface="Calibri" panose="020F0502020204030204" pitchFamily="34" charset="0"/>
              </a:rPr>
              <a:t>provided…</a:t>
            </a:r>
            <a:endParaRPr lang="en-US" altLang="en-US" sz="1500" dirty="0">
              <a:latin typeface="Calibri" panose="020F0502020204030204" pitchFamily="34" charset="0"/>
            </a:endParaRPr>
          </a:p>
        </p:txBody>
      </p:sp>
      <p:sp>
        <p:nvSpPr>
          <p:cNvPr id="16" name="Rectangle 10"/>
          <p:cNvSpPr>
            <a:spLocks noChangeArrowheads="1"/>
          </p:cNvSpPr>
          <p:nvPr/>
        </p:nvSpPr>
        <p:spPr bwMode="auto">
          <a:xfrm>
            <a:off x="242005" y="2393244"/>
            <a:ext cx="4459817" cy="323165"/>
          </a:xfrm>
          <a:prstGeom prst="rect">
            <a:avLst/>
          </a:prstGeom>
          <a:solidFill>
            <a:srgbClr val="DFDCF6"/>
          </a:solidFill>
          <a:ln w="19050">
            <a:solidFill>
              <a:schemeClr val="bg1"/>
            </a:solid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dirty="0" smtClean="0">
                <a:solidFill>
                  <a:srgbClr val="000000"/>
                </a:solidFill>
                <a:latin typeface="Calibri" panose="020F0502020204030204" pitchFamily="34" charset="0"/>
              </a:rPr>
              <a:t>Write </a:t>
            </a:r>
            <a:r>
              <a:rPr lang="en-US" altLang="en-US" sz="1500" dirty="0" err="1" smtClean="0">
                <a:solidFill>
                  <a:srgbClr val="000000"/>
                </a:solidFill>
                <a:latin typeface="Calibri" panose="020F0502020204030204" pitchFamily="34" charset="0"/>
              </a:rPr>
              <a:t>inorder</a:t>
            </a:r>
            <a:r>
              <a:rPr lang="en-US" altLang="en-US" sz="1500" dirty="0" smtClean="0">
                <a:solidFill>
                  <a:srgbClr val="000000"/>
                </a:solidFill>
                <a:latin typeface="Calibri" panose="020F0502020204030204" pitchFamily="34" charset="0"/>
              </a:rPr>
              <a:t>(L) to be true if L's elements are in order.</a:t>
            </a:r>
            <a:endParaRPr lang="en-US" altLang="en-US" sz="1500" dirty="0">
              <a:latin typeface="Calibri" panose="020F0502020204030204" pitchFamily="34" charset="0"/>
            </a:endParaRPr>
          </a:p>
        </p:txBody>
      </p:sp>
      <p:sp>
        <p:nvSpPr>
          <p:cNvPr id="18" name="Rectangle 10"/>
          <p:cNvSpPr>
            <a:spLocks noChangeArrowheads="1"/>
          </p:cNvSpPr>
          <p:nvPr/>
        </p:nvSpPr>
        <p:spPr bwMode="auto">
          <a:xfrm>
            <a:off x="242005" y="4955570"/>
            <a:ext cx="5238045" cy="323165"/>
          </a:xfrm>
          <a:prstGeom prst="rect">
            <a:avLst/>
          </a:prstGeom>
          <a:solidFill>
            <a:schemeClr val="bg1"/>
          </a:solidFill>
          <a:ln w="19050">
            <a:solidFill>
              <a:srgbClr val="DFDCF6"/>
            </a:solid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dirty="0" smtClean="0">
                <a:solidFill>
                  <a:srgbClr val="000000"/>
                </a:solidFill>
                <a:latin typeface="Calibri" panose="020F0502020204030204" pitchFamily="34" charset="0"/>
              </a:rPr>
              <a:t>Write perm(L,P) to be true if P is a permutation of L's elements…</a:t>
            </a:r>
            <a:endParaRPr lang="en-US" altLang="en-US" sz="1500" dirty="0">
              <a:latin typeface="Calibri" panose="020F0502020204030204" pitchFamily="34" charset="0"/>
            </a:endParaRPr>
          </a:p>
        </p:txBody>
      </p:sp>
      <p:sp>
        <p:nvSpPr>
          <p:cNvPr id="3" name="TextBox 2"/>
          <p:cNvSpPr txBox="1"/>
          <p:nvPr/>
        </p:nvSpPr>
        <p:spPr>
          <a:xfrm>
            <a:off x="7467600" y="76200"/>
            <a:ext cx="1447800" cy="738664"/>
          </a:xfrm>
          <a:prstGeom prst="rect">
            <a:avLst/>
          </a:prstGeom>
          <a:noFill/>
        </p:spPr>
        <p:txBody>
          <a:bodyPr wrap="square" rtlCol="0">
            <a:spAutoFit/>
          </a:bodyPr>
          <a:lstStyle/>
          <a:p>
            <a:r>
              <a:rPr lang="en-US" sz="4200" i="1" dirty="0" smtClean="0">
                <a:solidFill>
                  <a:schemeClr val="tx1"/>
                </a:solidFill>
                <a:latin typeface="Cambria" panose="02040503050406030204" pitchFamily="18" charset="0"/>
              </a:rPr>
              <a:t>Quiz</a:t>
            </a:r>
            <a:endParaRPr lang="en-US" sz="4200" i="1" dirty="0">
              <a:solidFill>
                <a:schemeClr val="tx1"/>
              </a:solidFill>
              <a:latin typeface="Cambria" panose="02040503050406030204" pitchFamily="18" charset="0"/>
            </a:endParaRPr>
          </a:p>
        </p:txBody>
      </p:sp>
      <p:sp>
        <p:nvSpPr>
          <p:cNvPr id="21" name="TextBox 20"/>
          <p:cNvSpPr txBox="1"/>
          <p:nvPr/>
        </p:nvSpPr>
        <p:spPr>
          <a:xfrm>
            <a:off x="762000" y="238780"/>
            <a:ext cx="6324600" cy="523220"/>
          </a:xfrm>
          <a:prstGeom prst="rect">
            <a:avLst/>
          </a:prstGeom>
          <a:noFill/>
        </p:spPr>
        <p:txBody>
          <a:bodyPr wrap="square" rtlCol="0">
            <a:spAutoFit/>
          </a:bodyPr>
          <a:lstStyle/>
          <a:p>
            <a:r>
              <a:rPr lang="en-US" sz="2800" dirty="0" smtClean="0">
                <a:solidFill>
                  <a:schemeClr val="tx1"/>
                </a:solidFill>
                <a:latin typeface="Cambria" panose="02040503050406030204" pitchFamily="18" charset="0"/>
              </a:rPr>
              <a:t>Algorithms in Prolog: a </a:t>
            </a:r>
            <a:r>
              <a:rPr lang="en-US" sz="2800" b="1" dirty="0" smtClean="0">
                <a:solidFill>
                  <a:schemeClr val="tx1"/>
                </a:solidFill>
                <a:latin typeface="Courier New" panose="02070309020205020404" pitchFamily="49" charset="0"/>
                <a:cs typeface="Courier New" panose="02070309020205020404" pitchFamily="49" charset="0"/>
              </a:rPr>
              <a:t>true</a:t>
            </a:r>
            <a:r>
              <a:rPr lang="en-US" sz="2800" dirty="0" smtClean="0">
                <a:solidFill>
                  <a:schemeClr val="tx1"/>
                </a:solidFill>
                <a:latin typeface="Cambria" panose="02040503050406030204" pitchFamily="18" charset="0"/>
              </a:rPr>
              <a:t> paradox</a:t>
            </a:r>
            <a:endParaRPr lang="en-US" sz="28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12449122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nvGrpSpPr>
        <p:grpSpPr bwMode="auto">
          <a:xfrm>
            <a:off x="436563" y="1112838"/>
            <a:ext cx="8116887" cy="180975"/>
            <a:chOff x="295" y="1311"/>
            <a:chExt cx="5177" cy="114"/>
          </a:xfrm>
        </p:grpSpPr>
        <p:sp>
          <p:nvSpPr>
            <p:cNvPr id="7885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885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78851" name="Text Box 5"/>
          <p:cNvSpPr txBox="1">
            <a:spLocks noChangeArrowheads="1"/>
          </p:cNvSpPr>
          <p:nvPr/>
        </p:nvSpPr>
        <p:spPr bwMode="auto">
          <a:xfrm>
            <a:off x="533400" y="280988"/>
            <a:ext cx="8132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rPr>
              <a:t>Applet #1</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395413" y="161925"/>
            <a:ext cx="33305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800">
                <a:solidFill>
                  <a:schemeClr val="tx1"/>
                </a:solidFill>
              </a:rPr>
              <a:t>24</a:t>
            </a:r>
            <a:r>
              <a:rPr lang="en-US" altLang="en-US" sz="4000">
                <a:solidFill>
                  <a:schemeClr val="tx1"/>
                </a:solidFill>
              </a:rPr>
              <a:t>   </a:t>
            </a:r>
            <a:r>
              <a:rPr lang="en-US" altLang="en-US" sz="3200">
                <a:solidFill>
                  <a:schemeClr val="tx1"/>
                </a:solidFill>
              </a:rPr>
              <a:t>(Problem #2)</a:t>
            </a:r>
            <a:endParaRPr lang="en-US" altLang="en-US" sz="4000">
              <a:solidFill>
                <a:schemeClr val="tx1"/>
              </a:solidFill>
            </a:endParaRPr>
          </a:p>
        </p:txBody>
      </p:sp>
      <p:sp>
        <p:nvSpPr>
          <p:cNvPr id="79875" name="AutoShape 3"/>
          <p:cNvSpPr>
            <a:spLocks noChangeArrowheads="1"/>
          </p:cNvSpPr>
          <p:nvPr/>
        </p:nvSpPr>
        <p:spPr bwMode="auto">
          <a:xfrm>
            <a:off x="6427788" y="1970088"/>
            <a:ext cx="1095375" cy="1563687"/>
          </a:xfrm>
          <a:prstGeom prst="roundRect">
            <a:avLst>
              <a:gd name="adj" fmla="val 16667"/>
            </a:avLst>
          </a:prstGeom>
          <a:noFill/>
          <a:ln w="28575">
            <a:solidFill>
              <a:srgbClr val="33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76" name="AutoShape 4"/>
          <p:cNvSpPr>
            <a:spLocks noChangeArrowheads="1"/>
          </p:cNvSpPr>
          <p:nvPr/>
        </p:nvSpPr>
        <p:spPr bwMode="auto">
          <a:xfrm>
            <a:off x="7667625" y="1970088"/>
            <a:ext cx="1095375" cy="1563687"/>
          </a:xfrm>
          <a:prstGeom prst="roundRect">
            <a:avLst>
              <a:gd name="adj" fmla="val 16667"/>
            </a:avLst>
          </a:pr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77" name="AutoShape 5"/>
          <p:cNvSpPr>
            <a:spLocks noChangeArrowheads="1"/>
          </p:cNvSpPr>
          <p:nvPr/>
        </p:nvSpPr>
        <p:spPr bwMode="auto">
          <a:xfrm>
            <a:off x="6427788" y="228600"/>
            <a:ext cx="1095375" cy="1563688"/>
          </a:xfrm>
          <a:prstGeom prst="roundRect">
            <a:avLst>
              <a:gd name="adj" fmla="val 16667"/>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78" name="AutoShape 6"/>
          <p:cNvSpPr>
            <a:spLocks noChangeArrowheads="1"/>
          </p:cNvSpPr>
          <p:nvPr/>
        </p:nvSpPr>
        <p:spPr bwMode="auto">
          <a:xfrm>
            <a:off x="7667625" y="228600"/>
            <a:ext cx="1095375" cy="1563688"/>
          </a:xfrm>
          <a:prstGeom prst="roundRect">
            <a:avLst>
              <a:gd name="adj" fmla="val 16667"/>
            </a:avLst>
          </a:prstGeom>
          <a:noFill/>
          <a:ln w="28575">
            <a:solidFill>
              <a:srgbClr val="FF011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79" name="Text Box 7"/>
          <p:cNvSpPr txBox="1">
            <a:spLocks noChangeArrowheads="1"/>
          </p:cNvSpPr>
          <p:nvPr/>
        </p:nvSpPr>
        <p:spPr bwMode="auto">
          <a:xfrm>
            <a:off x="6440488" y="2111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79880" name="Text Box 8"/>
          <p:cNvSpPr txBox="1">
            <a:spLocks noChangeArrowheads="1"/>
          </p:cNvSpPr>
          <p:nvPr/>
        </p:nvSpPr>
        <p:spPr bwMode="auto">
          <a:xfrm flipH="1" flipV="1">
            <a:off x="7061200" y="124460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79881" name="Text Box 9"/>
          <p:cNvSpPr txBox="1">
            <a:spLocks noChangeArrowheads="1"/>
          </p:cNvSpPr>
          <p:nvPr/>
        </p:nvSpPr>
        <p:spPr bwMode="auto">
          <a:xfrm>
            <a:off x="7704138" y="212725"/>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79882" name="Text Box 10"/>
          <p:cNvSpPr txBox="1">
            <a:spLocks noChangeArrowheads="1"/>
          </p:cNvSpPr>
          <p:nvPr/>
        </p:nvSpPr>
        <p:spPr bwMode="auto">
          <a:xfrm flipH="1" flipV="1">
            <a:off x="8316913" y="123825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79883" name="Text Box 11"/>
          <p:cNvSpPr txBox="1">
            <a:spLocks noChangeArrowheads="1"/>
          </p:cNvSpPr>
          <p:nvPr/>
        </p:nvSpPr>
        <p:spPr bwMode="auto">
          <a:xfrm>
            <a:off x="6443663" y="196056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79884" name="Text Box 12"/>
          <p:cNvSpPr txBox="1">
            <a:spLocks noChangeArrowheads="1"/>
          </p:cNvSpPr>
          <p:nvPr/>
        </p:nvSpPr>
        <p:spPr bwMode="auto">
          <a:xfrm flipH="1" flipV="1">
            <a:off x="7056438" y="298608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79885" name="Text Box 13"/>
          <p:cNvSpPr txBox="1">
            <a:spLocks noChangeArrowheads="1"/>
          </p:cNvSpPr>
          <p:nvPr/>
        </p:nvSpPr>
        <p:spPr bwMode="auto">
          <a:xfrm>
            <a:off x="7699375" y="195421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79886" name="Text Box 14"/>
          <p:cNvSpPr txBox="1">
            <a:spLocks noChangeArrowheads="1"/>
          </p:cNvSpPr>
          <p:nvPr/>
        </p:nvSpPr>
        <p:spPr bwMode="auto">
          <a:xfrm flipH="1" flipV="1">
            <a:off x="8312150" y="29797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79887" name="Oval 15"/>
          <p:cNvSpPr>
            <a:spLocks noChangeArrowheads="1"/>
          </p:cNvSpPr>
          <p:nvPr/>
        </p:nvSpPr>
        <p:spPr bwMode="auto">
          <a:xfrm>
            <a:off x="6926263" y="819150"/>
            <a:ext cx="103187" cy="103188"/>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88" name="Oval 16"/>
          <p:cNvSpPr>
            <a:spLocks noChangeArrowheads="1"/>
          </p:cNvSpPr>
          <p:nvPr/>
        </p:nvSpPr>
        <p:spPr bwMode="auto">
          <a:xfrm>
            <a:off x="7104063" y="9921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89" name="Oval 17"/>
          <p:cNvSpPr>
            <a:spLocks noChangeArrowheads="1"/>
          </p:cNvSpPr>
          <p:nvPr/>
        </p:nvSpPr>
        <p:spPr bwMode="auto">
          <a:xfrm>
            <a:off x="6756400" y="992188"/>
            <a:ext cx="103188"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0" name="Oval 18"/>
          <p:cNvSpPr>
            <a:spLocks noChangeArrowheads="1"/>
          </p:cNvSpPr>
          <p:nvPr/>
        </p:nvSpPr>
        <p:spPr bwMode="auto">
          <a:xfrm>
            <a:off x="6926263" y="11572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1" name="Oval 19"/>
          <p:cNvSpPr>
            <a:spLocks noChangeArrowheads="1"/>
          </p:cNvSpPr>
          <p:nvPr/>
        </p:nvSpPr>
        <p:spPr bwMode="auto">
          <a:xfrm>
            <a:off x="8162925" y="765175"/>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2" name="Oval 20"/>
          <p:cNvSpPr>
            <a:spLocks noChangeArrowheads="1"/>
          </p:cNvSpPr>
          <p:nvPr/>
        </p:nvSpPr>
        <p:spPr bwMode="auto">
          <a:xfrm>
            <a:off x="7940675" y="8588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3" name="Oval 21"/>
          <p:cNvSpPr>
            <a:spLocks noChangeArrowheads="1"/>
          </p:cNvSpPr>
          <p:nvPr/>
        </p:nvSpPr>
        <p:spPr bwMode="auto">
          <a:xfrm>
            <a:off x="8162925" y="1206500"/>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4" name="Oval 22"/>
          <p:cNvSpPr>
            <a:spLocks noChangeArrowheads="1"/>
          </p:cNvSpPr>
          <p:nvPr/>
        </p:nvSpPr>
        <p:spPr bwMode="auto">
          <a:xfrm>
            <a:off x="7940675" y="11001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5" name="Oval 23"/>
          <p:cNvSpPr>
            <a:spLocks noChangeArrowheads="1"/>
          </p:cNvSpPr>
          <p:nvPr/>
        </p:nvSpPr>
        <p:spPr bwMode="auto">
          <a:xfrm>
            <a:off x="8386763" y="8588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6" name="Oval 24"/>
          <p:cNvSpPr>
            <a:spLocks noChangeArrowheads="1"/>
          </p:cNvSpPr>
          <p:nvPr/>
        </p:nvSpPr>
        <p:spPr bwMode="auto">
          <a:xfrm>
            <a:off x="8386763" y="11001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7" name="Oval 25"/>
          <p:cNvSpPr>
            <a:spLocks noChangeArrowheads="1"/>
          </p:cNvSpPr>
          <p:nvPr/>
        </p:nvSpPr>
        <p:spPr bwMode="auto">
          <a:xfrm>
            <a:off x="6815138" y="2800350"/>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8" name="Oval 26"/>
          <p:cNvSpPr>
            <a:spLocks noChangeArrowheads="1"/>
          </p:cNvSpPr>
          <p:nvPr/>
        </p:nvSpPr>
        <p:spPr bwMode="auto">
          <a:xfrm>
            <a:off x="7031038" y="2543175"/>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899" name="Oval 27"/>
          <p:cNvSpPr>
            <a:spLocks noChangeArrowheads="1"/>
          </p:cNvSpPr>
          <p:nvPr/>
        </p:nvSpPr>
        <p:spPr bwMode="auto">
          <a:xfrm>
            <a:off x="8164513" y="993775"/>
            <a:ext cx="103187"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900" name="Oval 28"/>
          <p:cNvSpPr>
            <a:spLocks noChangeArrowheads="1"/>
          </p:cNvSpPr>
          <p:nvPr/>
        </p:nvSpPr>
        <p:spPr bwMode="auto">
          <a:xfrm>
            <a:off x="8150225" y="2725738"/>
            <a:ext cx="103188" cy="103187"/>
          </a:xfrm>
          <a:prstGeom prst="ellipse">
            <a:avLst/>
          </a:prstGeom>
          <a:solidFill>
            <a:srgbClr val="FF9933"/>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nvGrpSpPr>
          <p:cNvPr id="79901" name="Group 29"/>
          <p:cNvGrpSpPr>
            <a:grpSpLocks/>
          </p:cNvGrpSpPr>
          <p:nvPr/>
        </p:nvGrpSpPr>
        <p:grpSpPr bwMode="auto">
          <a:xfrm>
            <a:off x="609600" y="1066800"/>
            <a:ext cx="4864100" cy="180975"/>
            <a:chOff x="295" y="1311"/>
            <a:chExt cx="5177" cy="114"/>
          </a:xfrm>
        </p:grpSpPr>
        <p:sp>
          <p:nvSpPr>
            <p:cNvPr id="79906" name="Rectangle 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9907" name="Rectangle 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79902" name="Text Box 32"/>
          <p:cNvSpPr txBox="1">
            <a:spLocks noChangeArrowheads="1"/>
          </p:cNvSpPr>
          <p:nvPr/>
        </p:nvSpPr>
        <p:spPr bwMode="auto">
          <a:xfrm>
            <a:off x="639763" y="1951038"/>
            <a:ext cx="4953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rPr>
              <a:t>Can you combine these numbers into 24 with the operations  </a:t>
            </a:r>
            <a:r>
              <a:rPr lang="en-US" altLang="en-US" sz="2400" b="1">
                <a:solidFill>
                  <a:srgbClr val="0000FF"/>
                </a:solidFill>
                <a:latin typeface="Courier New" pitchFamily="49" charset="0"/>
              </a:rPr>
              <a:t>+ - * ÷</a:t>
            </a:r>
            <a:r>
              <a:rPr lang="en-US" altLang="en-US" sz="2400">
                <a:solidFill>
                  <a:schemeClr val="tx1"/>
                </a:solidFill>
              </a:rPr>
              <a:t>  ?</a:t>
            </a:r>
          </a:p>
        </p:txBody>
      </p:sp>
      <p:sp>
        <p:nvSpPr>
          <p:cNvPr id="79903" name="Text Box 33"/>
          <p:cNvSpPr txBox="1">
            <a:spLocks noChangeArrowheads="1"/>
          </p:cNvSpPr>
          <p:nvPr/>
        </p:nvSpPr>
        <p:spPr bwMode="auto">
          <a:xfrm>
            <a:off x="3116263" y="2776538"/>
            <a:ext cx="24177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0000FF"/>
                </a:solidFill>
                <a:latin typeface="Arial" pitchFamily="34" charset="0"/>
              </a:rPr>
              <a:t>Each operation may be used any number of times.</a:t>
            </a:r>
          </a:p>
        </p:txBody>
      </p:sp>
      <p:pic>
        <p:nvPicPr>
          <p:cNvPr id="79904" name="Picture 47" descr="IN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862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5" name="Rectangle 48"/>
          <p:cNvSpPr>
            <a:spLocks noChangeArrowheads="1"/>
          </p:cNvSpPr>
          <p:nvPr/>
        </p:nvSpPr>
        <p:spPr bwMode="auto">
          <a:xfrm>
            <a:off x="3087688" y="6265863"/>
            <a:ext cx="38211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rPr>
              <a:t>A two-dot card from the "official" 24 game: </a:t>
            </a:r>
            <a:r>
              <a:rPr lang="en-US" altLang="en-US" sz="1200" b="1">
                <a:solidFill>
                  <a:schemeClr val="tx1"/>
                </a:solidFill>
                <a:latin typeface="Courier New" pitchFamily="49" charset="0"/>
              </a:rPr>
              <a:t>24game.com</a:t>
            </a:r>
            <a:endParaRPr lang="en-US" altLang="en-US" sz="1200">
              <a:solidFill>
                <a:schemeClr val="tx1"/>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1411288" y="165100"/>
            <a:ext cx="33305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800">
                <a:solidFill>
                  <a:schemeClr val="tx1"/>
                </a:solidFill>
                <a:cs typeface="Times New Roman" pitchFamily="18" charset="0"/>
              </a:rPr>
              <a:t>24</a:t>
            </a:r>
            <a:r>
              <a:rPr lang="en-US" altLang="en-US" sz="4000">
                <a:solidFill>
                  <a:schemeClr val="tx1"/>
                </a:solidFill>
                <a:cs typeface="Times New Roman" pitchFamily="18" charset="0"/>
              </a:rPr>
              <a:t>   </a:t>
            </a:r>
            <a:r>
              <a:rPr lang="en-US" altLang="en-US" sz="3200">
                <a:solidFill>
                  <a:schemeClr val="tx1"/>
                </a:solidFill>
                <a:cs typeface="Times New Roman" pitchFamily="18" charset="0"/>
              </a:rPr>
              <a:t>(Problem #2)</a:t>
            </a:r>
            <a:endParaRPr lang="en-US" altLang="en-US" sz="4000">
              <a:solidFill>
                <a:schemeClr val="tx1"/>
              </a:solidFill>
              <a:cs typeface="Times New Roman" pitchFamily="18" charset="0"/>
            </a:endParaRPr>
          </a:p>
        </p:txBody>
      </p:sp>
      <p:sp>
        <p:nvSpPr>
          <p:cNvPr id="80899" name="AutoShape 3"/>
          <p:cNvSpPr>
            <a:spLocks noChangeArrowheads="1"/>
          </p:cNvSpPr>
          <p:nvPr/>
        </p:nvSpPr>
        <p:spPr bwMode="auto">
          <a:xfrm>
            <a:off x="6427788" y="1970088"/>
            <a:ext cx="1095375" cy="1563687"/>
          </a:xfrm>
          <a:prstGeom prst="roundRect">
            <a:avLst>
              <a:gd name="adj" fmla="val 16667"/>
            </a:avLst>
          </a:prstGeom>
          <a:noFill/>
          <a:ln w="28575">
            <a:solidFill>
              <a:srgbClr val="33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00" name="AutoShape 4"/>
          <p:cNvSpPr>
            <a:spLocks noChangeArrowheads="1"/>
          </p:cNvSpPr>
          <p:nvPr/>
        </p:nvSpPr>
        <p:spPr bwMode="auto">
          <a:xfrm>
            <a:off x="7667625" y="1970088"/>
            <a:ext cx="1095375" cy="1563687"/>
          </a:xfrm>
          <a:prstGeom prst="roundRect">
            <a:avLst>
              <a:gd name="adj" fmla="val 16667"/>
            </a:avLst>
          </a:pr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01" name="AutoShape 5"/>
          <p:cNvSpPr>
            <a:spLocks noChangeArrowheads="1"/>
          </p:cNvSpPr>
          <p:nvPr/>
        </p:nvSpPr>
        <p:spPr bwMode="auto">
          <a:xfrm>
            <a:off x="6427788" y="228600"/>
            <a:ext cx="1095375" cy="1563688"/>
          </a:xfrm>
          <a:prstGeom prst="roundRect">
            <a:avLst>
              <a:gd name="adj" fmla="val 16667"/>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02" name="AutoShape 6"/>
          <p:cNvSpPr>
            <a:spLocks noChangeArrowheads="1"/>
          </p:cNvSpPr>
          <p:nvPr/>
        </p:nvSpPr>
        <p:spPr bwMode="auto">
          <a:xfrm>
            <a:off x="7667625" y="228600"/>
            <a:ext cx="1095375" cy="1563688"/>
          </a:xfrm>
          <a:prstGeom prst="roundRect">
            <a:avLst>
              <a:gd name="adj" fmla="val 16667"/>
            </a:avLst>
          </a:prstGeom>
          <a:noFill/>
          <a:ln w="28575">
            <a:solidFill>
              <a:srgbClr val="FF011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03" name="Text Box 7"/>
          <p:cNvSpPr txBox="1">
            <a:spLocks noChangeArrowheads="1"/>
          </p:cNvSpPr>
          <p:nvPr/>
        </p:nvSpPr>
        <p:spPr bwMode="auto">
          <a:xfrm>
            <a:off x="6440488" y="2111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80904" name="Text Box 8"/>
          <p:cNvSpPr txBox="1">
            <a:spLocks noChangeArrowheads="1"/>
          </p:cNvSpPr>
          <p:nvPr/>
        </p:nvSpPr>
        <p:spPr bwMode="auto">
          <a:xfrm flipH="1" flipV="1">
            <a:off x="7061200" y="124460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80905" name="Text Box 9"/>
          <p:cNvSpPr txBox="1">
            <a:spLocks noChangeArrowheads="1"/>
          </p:cNvSpPr>
          <p:nvPr/>
        </p:nvSpPr>
        <p:spPr bwMode="auto">
          <a:xfrm>
            <a:off x="7704138" y="212725"/>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80906" name="Text Box 10"/>
          <p:cNvSpPr txBox="1">
            <a:spLocks noChangeArrowheads="1"/>
          </p:cNvSpPr>
          <p:nvPr/>
        </p:nvSpPr>
        <p:spPr bwMode="auto">
          <a:xfrm flipH="1" flipV="1">
            <a:off x="8316913" y="123825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80907" name="Text Box 11"/>
          <p:cNvSpPr txBox="1">
            <a:spLocks noChangeArrowheads="1"/>
          </p:cNvSpPr>
          <p:nvPr/>
        </p:nvSpPr>
        <p:spPr bwMode="auto">
          <a:xfrm>
            <a:off x="6443663" y="196056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80908" name="Text Box 12"/>
          <p:cNvSpPr txBox="1">
            <a:spLocks noChangeArrowheads="1"/>
          </p:cNvSpPr>
          <p:nvPr/>
        </p:nvSpPr>
        <p:spPr bwMode="auto">
          <a:xfrm flipH="1" flipV="1">
            <a:off x="7056438" y="298608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80909" name="Text Box 13"/>
          <p:cNvSpPr txBox="1">
            <a:spLocks noChangeArrowheads="1"/>
          </p:cNvSpPr>
          <p:nvPr/>
        </p:nvSpPr>
        <p:spPr bwMode="auto">
          <a:xfrm>
            <a:off x="7699375" y="195421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80910" name="Text Box 14"/>
          <p:cNvSpPr txBox="1">
            <a:spLocks noChangeArrowheads="1"/>
          </p:cNvSpPr>
          <p:nvPr/>
        </p:nvSpPr>
        <p:spPr bwMode="auto">
          <a:xfrm flipH="1" flipV="1">
            <a:off x="8312150" y="29797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80911" name="Oval 15"/>
          <p:cNvSpPr>
            <a:spLocks noChangeArrowheads="1"/>
          </p:cNvSpPr>
          <p:nvPr/>
        </p:nvSpPr>
        <p:spPr bwMode="auto">
          <a:xfrm>
            <a:off x="6926263" y="819150"/>
            <a:ext cx="103187" cy="103188"/>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12" name="Oval 16"/>
          <p:cNvSpPr>
            <a:spLocks noChangeArrowheads="1"/>
          </p:cNvSpPr>
          <p:nvPr/>
        </p:nvSpPr>
        <p:spPr bwMode="auto">
          <a:xfrm>
            <a:off x="7104063" y="9921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13" name="Oval 17"/>
          <p:cNvSpPr>
            <a:spLocks noChangeArrowheads="1"/>
          </p:cNvSpPr>
          <p:nvPr/>
        </p:nvSpPr>
        <p:spPr bwMode="auto">
          <a:xfrm>
            <a:off x="6756400" y="992188"/>
            <a:ext cx="103188"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14" name="Oval 18"/>
          <p:cNvSpPr>
            <a:spLocks noChangeArrowheads="1"/>
          </p:cNvSpPr>
          <p:nvPr/>
        </p:nvSpPr>
        <p:spPr bwMode="auto">
          <a:xfrm>
            <a:off x="6926263" y="11572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15" name="Oval 19"/>
          <p:cNvSpPr>
            <a:spLocks noChangeArrowheads="1"/>
          </p:cNvSpPr>
          <p:nvPr/>
        </p:nvSpPr>
        <p:spPr bwMode="auto">
          <a:xfrm>
            <a:off x="8162925" y="765175"/>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16" name="Oval 20"/>
          <p:cNvSpPr>
            <a:spLocks noChangeArrowheads="1"/>
          </p:cNvSpPr>
          <p:nvPr/>
        </p:nvSpPr>
        <p:spPr bwMode="auto">
          <a:xfrm>
            <a:off x="7940675" y="8588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17" name="Oval 21"/>
          <p:cNvSpPr>
            <a:spLocks noChangeArrowheads="1"/>
          </p:cNvSpPr>
          <p:nvPr/>
        </p:nvSpPr>
        <p:spPr bwMode="auto">
          <a:xfrm>
            <a:off x="8162925" y="1206500"/>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18" name="Oval 22"/>
          <p:cNvSpPr>
            <a:spLocks noChangeArrowheads="1"/>
          </p:cNvSpPr>
          <p:nvPr/>
        </p:nvSpPr>
        <p:spPr bwMode="auto">
          <a:xfrm>
            <a:off x="7940675" y="11001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19" name="Oval 23"/>
          <p:cNvSpPr>
            <a:spLocks noChangeArrowheads="1"/>
          </p:cNvSpPr>
          <p:nvPr/>
        </p:nvSpPr>
        <p:spPr bwMode="auto">
          <a:xfrm>
            <a:off x="8386763" y="8588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20" name="Oval 24"/>
          <p:cNvSpPr>
            <a:spLocks noChangeArrowheads="1"/>
          </p:cNvSpPr>
          <p:nvPr/>
        </p:nvSpPr>
        <p:spPr bwMode="auto">
          <a:xfrm>
            <a:off x="8386763" y="11001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21" name="Oval 25"/>
          <p:cNvSpPr>
            <a:spLocks noChangeArrowheads="1"/>
          </p:cNvSpPr>
          <p:nvPr/>
        </p:nvSpPr>
        <p:spPr bwMode="auto">
          <a:xfrm>
            <a:off x="6815138" y="2800350"/>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22" name="Oval 26"/>
          <p:cNvSpPr>
            <a:spLocks noChangeArrowheads="1"/>
          </p:cNvSpPr>
          <p:nvPr/>
        </p:nvSpPr>
        <p:spPr bwMode="auto">
          <a:xfrm>
            <a:off x="7031038" y="2543175"/>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23" name="Oval 27"/>
          <p:cNvSpPr>
            <a:spLocks noChangeArrowheads="1"/>
          </p:cNvSpPr>
          <p:nvPr/>
        </p:nvSpPr>
        <p:spPr bwMode="auto">
          <a:xfrm>
            <a:off x="8164513" y="993775"/>
            <a:ext cx="103187"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24" name="Oval 28"/>
          <p:cNvSpPr>
            <a:spLocks noChangeArrowheads="1"/>
          </p:cNvSpPr>
          <p:nvPr/>
        </p:nvSpPr>
        <p:spPr bwMode="auto">
          <a:xfrm>
            <a:off x="8150225" y="2725738"/>
            <a:ext cx="103188" cy="103187"/>
          </a:xfrm>
          <a:prstGeom prst="ellipse">
            <a:avLst/>
          </a:prstGeom>
          <a:solidFill>
            <a:srgbClr val="FF9933"/>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nvGrpSpPr>
          <p:cNvPr id="80925" name="Group 29"/>
          <p:cNvGrpSpPr>
            <a:grpSpLocks/>
          </p:cNvGrpSpPr>
          <p:nvPr/>
        </p:nvGrpSpPr>
        <p:grpSpPr bwMode="auto">
          <a:xfrm>
            <a:off x="609600" y="1066800"/>
            <a:ext cx="4864100" cy="180975"/>
            <a:chOff x="295" y="1311"/>
            <a:chExt cx="5177" cy="114"/>
          </a:xfrm>
        </p:grpSpPr>
        <p:sp>
          <p:nvSpPr>
            <p:cNvPr id="80938" name="Rectangle 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39" name="Rectangle 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0926" name="Text Box 32"/>
          <p:cNvSpPr txBox="1">
            <a:spLocks noChangeArrowheads="1"/>
          </p:cNvSpPr>
          <p:nvPr/>
        </p:nvSpPr>
        <p:spPr bwMode="auto">
          <a:xfrm>
            <a:off x="609600" y="1447800"/>
            <a:ext cx="4953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Times" charset="0"/>
              </a:rPr>
              <a:t>Can you combine these numbers into 24 with the operations  </a:t>
            </a:r>
            <a:r>
              <a:rPr lang="en-US" altLang="en-US" sz="2400" b="1">
                <a:solidFill>
                  <a:srgbClr val="0000FF"/>
                </a:solidFill>
                <a:latin typeface="Courier New" pitchFamily="49" charset="0"/>
              </a:rPr>
              <a:t>+ - * ÷</a:t>
            </a:r>
            <a:r>
              <a:rPr lang="en-US" altLang="en-US" sz="2400">
                <a:solidFill>
                  <a:schemeClr val="tx1"/>
                </a:solidFill>
                <a:latin typeface="Times" charset="0"/>
              </a:rPr>
              <a:t>  ?</a:t>
            </a:r>
          </a:p>
        </p:txBody>
      </p:sp>
      <p:sp>
        <p:nvSpPr>
          <p:cNvPr id="80927" name="Text Box 33"/>
          <p:cNvSpPr txBox="1">
            <a:spLocks noChangeArrowheads="1"/>
          </p:cNvSpPr>
          <p:nvPr/>
        </p:nvSpPr>
        <p:spPr bwMode="auto">
          <a:xfrm>
            <a:off x="3086100" y="2273300"/>
            <a:ext cx="24177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0000FF"/>
                </a:solidFill>
                <a:latin typeface="Arial" pitchFamily="34" charset="0"/>
              </a:rPr>
              <a:t>Each operation may be used any number of times.</a:t>
            </a:r>
          </a:p>
        </p:txBody>
      </p:sp>
      <p:sp>
        <p:nvSpPr>
          <p:cNvPr id="80928" name="Text Box 34"/>
          <p:cNvSpPr txBox="1">
            <a:spLocks noChangeArrowheads="1"/>
          </p:cNvSpPr>
          <p:nvPr/>
        </p:nvSpPr>
        <p:spPr bwMode="auto">
          <a:xfrm>
            <a:off x="304800" y="3200400"/>
            <a:ext cx="533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chemeClr val="tx1"/>
                </a:solidFill>
                <a:latin typeface="Courier New" pitchFamily="49" charset="0"/>
              </a:rPr>
              <a:t>solve( [‘+’,‘-’,‘*’,‘/’], [1,2,4,7], 24, Tree ).</a:t>
            </a:r>
          </a:p>
        </p:txBody>
      </p:sp>
      <p:sp>
        <p:nvSpPr>
          <p:cNvPr id="80929" name="AutoShape 35"/>
          <p:cNvSpPr>
            <a:spLocks/>
          </p:cNvSpPr>
          <p:nvPr/>
        </p:nvSpPr>
        <p:spPr bwMode="auto">
          <a:xfrm rot="5400000">
            <a:off x="1959769" y="2686844"/>
            <a:ext cx="196850" cy="1862138"/>
          </a:xfrm>
          <a:prstGeom prst="rightBrace">
            <a:avLst>
              <a:gd name="adj1" fmla="val 78831"/>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30" name="AutoShape 36"/>
          <p:cNvSpPr>
            <a:spLocks/>
          </p:cNvSpPr>
          <p:nvPr/>
        </p:nvSpPr>
        <p:spPr bwMode="auto">
          <a:xfrm rot="5400000">
            <a:off x="3559969" y="3129756"/>
            <a:ext cx="196850" cy="998538"/>
          </a:xfrm>
          <a:prstGeom prst="rightBrace">
            <a:avLst>
              <a:gd name="adj1" fmla="val 42272"/>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0931" name="Text Box 37"/>
          <p:cNvSpPr txBox="1">
            <a:spLocks noChangeArrowheads="1"/>
          </p:cNvSpPr>
          <p:nvPr/>
        </p:nvSpPr>
        <p:spPr bwMode="auto">
          <a:xfrm>
            <a:off x="847725" y="3700463"/>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8F01B8"/>
                </a:solidFill>
                <a:latin typeface="Arial" pitchFamily="34" charset="0"/>
              </a:rPr>
              <a:t>operators available: </a:t>
            </a:r>
            <a:r>
              <a:rPr lang="en-US" altLang="en-US" sz="1000" b="1">
                <a:solidFill>
                  <a:srgbClr val="8F01B8"/>
                </a:solidFill>
                <a:latin typeface="Arial" pitchFamily="34" charset="0"/>
              </a:rPr>
              <a:t>(use any number of times)</a:t>
            </a:r>
          </a:p>
        </p:txBody>
      </p:sp>
      <p:sp>
        <p:nvSpPr>
          <p:cNvPr id="80932" name="Text Box 38"/>
          <p:cNvSpPr txBox="1">
            <a:spLocks noChangeArrowheads="1"/>
          </p:cNvSpPr>
          <p:nvPr/>
        </p:nvSpPr>
        <p:spPr bwMode="auto">
          <a:xfrm>
            <a:off x="2466975" y="3735388"/>
            <a:ext cx="2417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60000"/>
              </a:lnSpc>
            </a:pPr>
            <a:r>
              <a:rPr lang="en-US" altLang="en-US" sz="1400">
                <a:solidFill>
                  <a:srgbClr val="8F01B8"/>
                </a:solidFill>
                <a:latin typeface="Arial" pitchFamily="34" charset="0"/>
              </a:rPr>
              <a:t>values: </a:t>
            </a:r>
          </a:p>
          <a:p>
            <a:pPr>
              <a:lnSpc>
                <a:spcPct val="60000"/>
              </a:lnSpc>
            </a:pPr>
            <a:r>
              <a:rPr lang="en-US" altLang="en-US" sz="1000" b="1">
                <a:solidFill>
                  <a:srgbClr val="8F01B8"/>
                </a:solidFill>
                <a:latin typeface="Arial" pitchFamily="34" charset="0"/>
              </a:rPr>
              <a:t>(use each exactly once)</a:t>
            </a:r>
            <a:endParaRPr lang="en-US" altLang="en-US" sz="1400">
              <a:solidFill>
                <a:srgbClr val="8F01B8"/>
              </a:solidFill>
              <a:latin typeface="Arial" pitchFamily="34" charset="0"/>
            </a:endParaRPr>
          </a:p>
        </p:txBody>
      </p:sp>
      <p:sp>
        <p:nvSpPr>
          <p:cNvPr id="80933" name="Text Box 39"/>
          <p:cNvSpPr txBox="1">
            <a:spLocks noChangeArrowheads="1"/>
          </p:cNvSpPr>
          <p:nvPr/>
        </p:nvSpPr>
        <p:spPr bwMode="auto">
          <a:xfrm>
            <a:off x="4441825" y="4133850"/>
            <a:ext cx="914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400">
                <a:solidFill>
                  <a:srgbClr val="8F01B8"/>
                </a:solidFill>
                <a:latin typeface="Arial" pitchFamily="34" charset="0"/>
              </a:rPr>
              <a:t>final answer</a:t>
            </a:r>
          </a:p>
        </p:txBody>
      </p:sp>
      <p:sp>
        <p:nvSpPr>
          <p:cNvPr id="80934" name="Line 40"/>
          <p:cNvSpPr>
            <a:spLocks noChangeShapeType="1"/>
          </p:cNvSpPr>
          <p:nvPr/>
        </p:nvSpPr>
        <p:spPr bwMode="auto">
          <a:xfrm flipH="1" flipV="1">
            <a:off x="4448175" y="3438525"/>
            <a:ext cx="255588" cy="714375"/>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0935" name="Rectangle 42"/>
          <p:cNvSpPr>
            <a:spLocks noChangeArrowheads="1"/>
          </p:cNvSpPr>
          <p:nvPr/>
        </p:nvSpPr>
        <p:spPr bwMode="auto">
          <a:xfrm>
            <a:off x="1219200" y="5181600"/>
            <a:ext cx="666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400" b="1">
                <a:solidFill>
                  <a:srgbClr val="0000FF"/>
                </a:solidFill>
                <a:latin typeface="Courier New" pitchFamily="49" charset="0"/>
              </a:rPr>
              <a:t>Tree = [*, [+, 1, [-,7,2]], 4]</a:t>
            </a:r>
          </a:p>
        </p:txBody>
      </p:sp>
      <p:sp>
        <p:nvSpPr>
          <p:cNvPr id="80936" name="Line 45"/>
          <p:cNvSpPr>
            <a:spLocks noChangeShapeType="1"/>
          </p:cNvSpPr>
          <p:nvPr/>
        </p:nvSpPr>
        <p:spPr bwMode="auto">
          <a:xfrm flipH="1" flipV="1">
            <a:off x="4953000" y="3467100"/>
            <a:ext cx="403225" cy="488950"/>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0937" name="Text Box 46"/>
          <p:cNvSpPr txBox="1">
            <a:spLocks noChangeArrowheads="1"/>
          </p:cNvSpPr>
          <p:nvPr/>
        </p:nvSpPr>
        <p:spPr bwMode="auto">
          <a:xfrm>
            <a:off x="5199063" y="3884613"/>
            <a:ext cx="1143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400">
                <a:solidFill>
                  <a:srgbClr val="8F01B8"/>
                </a:solidFill>
                <a:latin typeface="Arial" pitchFamily="34" charset="0"/>
              </a:rPr>
              <a:t>arithmetic tree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1411288" y="165100"/>
            <a:ext cx="33305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800">
                <a:solidFill>
                  <a:schemeClr val="tx1"/>
                </a:solidFill>
                <a:cs typeface="Times New Roman" pitchFamily="18" charset="0"/>
              </a:rPr>
              <a:t>24</a:t>
            </a:r>
            <a:r>
              <a:rPr lang="en-US" altLang="en-US" sz="4000">
                <a:solidFill>
                  <a:schemeClr val="tx1"/>
                </a:solidFill>
                <a:cs typeface="Times New Roman" pitchFamily="18" charset="0"/>
              </a:rPr>
              <a:t>   </a:t>
            </a:r>
            <a:r>
              <a:rPr lang="en-US" altLang="en-US" sz="3200">
                <a:solidFill>
                  <a:schemeClr val="tx1"/>
                </a:solidFill>
                <a:cs typeface="Times New Roman" pitchFamily="18" charset="0"/>
              </a:rPr>
              <a:t>(Problem #2)</a:t>
            </a:r>
            <a:endParaRPr lang="en-US" altLang="en-US" sz="4000">
              <a:solidFill>
                <a:schemeClr val="tx1"/>
              </a:solidFill>
              <a:cs typeface="Times New Roman" pitchFamily="18" charset="0"/>
            </a:endParaRPr>
          </a:p>
        </p:txBody>
      </p:sp>
      <p:sp>
        <p:nvSpPr>
          <p:cNvPr id="81923" name="AutoShape 3"/>
          <p:cNvSpPr>
            <a:spLocks noChangeArrowheads="1"/>
          </p:cNvSpPr>
          <p:nvPr/>
        </p:nvSpPr>
        <p:spPr bwMode="auto">
          <a:xfrm>
            <a:off x="6427788" y="1970088"/>
            <a:ext cx="1095375" cy="1563687"/>
          </a:xfrm>
          <a:prstGeom prst="roundRect">
            <a:avLst>
              <a:gd name="adj" fmla="val 16667"/>
            </a:avLst>
          </a:prstGeom>
          <a:noFill/>
          <a:ln w="28575">
            <a:solidFill>
              <a:srgbClr val="33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24" name="AutoShape 4"/>
          <p:cNvSpPr>
            <a:spLocks noChangeArrowheads="1"/>
          </p:cNvSpPr>
          <p:nvPr/>
        </p:nvSpPr>
        <p:spPr bwMode="auto">
          <a:xfrm>
            <a:off x="7667625" y="1970088"/>
            <a:ext cx="1095375" cy="1563687"/>
          </a:xfrm>
          <a:prstGeom prst="roundRect">
            <a:avLst>
              <a:gd name="adj" fmla="val 16667"/>
            </a:avLst>
          </a:pr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25" name="AutoShape 5"/>
          <p:cNvSpPr>
            <a:spLocks noChangeArrowheads="1"/>
          </p:cNvSpPr>
          <p:nvPr/>
        </p:nvSpPr>
        <p:spPr bwMode="auto">
          <a:xfrm>
            <a:off x="6427788" y="228600"/>
            <a:ext cx="1095375" cy="1563688"/>
          </a:xfrm>
          <a:prstGeom prst="roundRect">
            <a:avLst>
              <a:gd name="adj" fmla="val 16667"/>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26" name="AutoShape 6"/>
          <p:cNvSpPr>
            <a:spLocks noChangeArrowheads="1"/>
          </p:cNvSpPr>
          <p:nvPr/>
        </p:nvSpPr>
        <p:spPr bwMode="auto">
          <a:xfrm>
            <a:off x="7667625" y="228600"/>
            <a:ext cx="1095375" cy="1563688"/>
          </a:xfrm>
          <a:prstGeom prst="roundRect">
            <a:avLst>
              <a:gd name="adj" fmla="val 16667"/>
            </a:avLst>
          </a:prstGeom>
          <a:noFill/>
          <a:ln w="28575">
            <a:solidFill>
              <a:srgbClr val="FF011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27" name="Text Box 7"/>
          <p:cNvSpPr txBox="1">
            <a:spLocks noChangeArrowheads="1"/>
          </p:cNvSpPr>
          <p:nvPr/>
        </p:nvSpPr>
        <p:spPr bwMode="auto">
          <a:xfrm>
            <a:off x="6440488" y="2111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81928" name="Text Box 8"/>
          <p:cNvSpPr txBox="1">
            <a:spLocks noChangeArrowheads="1"/>
          </p:cNvSpPr>
          <p:nvPr/>
        </p:nvSpPr>
        <p:spPr bwMode="auto">
          <a:xfrm flipH="1" flipV="1">
            <a:off x="7061200" y="124460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81929" name="Text Box 9"/>
          <p:cNvSpPr txBox="1">
            <a:spLocks noChangeArrowheads="1"/>
          </p:cNvSpPr>
          <p:nvPr/>
        </p:nvSpPr>
        <p:spPr bwMode="auto">
          <a:xfrm>
            <a:off x="7704138" y="212725"/>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81930" name="Text Box 10"/>
          <p:cNvSpPr txBox="1">
            <a:spLocks noChangeArrowheads="1"/>
          </p:cNvSpPr>
          <p:nvPr/>
        </p:nvSpPr>
        <p:spPr bwMode="auto">
          <a:xfrm flipH="1" flipV="1">
            <a:off x="8316913" y="123825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81931" name="Text Box 11"/>
          <p:cNvSpPr txBox="1">
            <a:spLocks noChangeArrowheads="1"/>
          </p:cNvSpPr>
          <p:nvPr/>
        </p:nvSpPr>
        <p:spPr bwMode="auto">
          <a:xfrm>
            <a:off x="6443663" y="196056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81932" name="Text Box 12"/>
          <p:cNvSpPr txBox="1">
            <a:spLocks noChangeArrowheads="1"/>
          </p:cNvSpPr>
          <p:nvPr/>
        </p:nvSpPr>
        <p:spPr bwMode="auto">
          <a:xfrm flipH="1" flipV="1">
            <a:off x="7056438" y="298608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81933" name="Text Box 13"/>
          <p:cNvSpPr txBox="1">
            <a:spLocks noChangeArrowheads="1"/>
          </p:cNvSpPr>
          <p:nvPr/>
        </p:nvSpPr>
        <p:spPr bwMode="auto">
          <a:xfrm>
            <a:off x="7699375" y="195421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81934" name="Text Box 14"/>
          <p:cNvSpPr txBox="1">
            <a:spLocks noChangeArrowheads="1"/>
          </p:cNvSpPr>
          <p:nvPr/>
        </p:nvSpPr>
        <p:spPr bwMode="auto">
          <a:xfrm flipH="1" flipV="1">
            <a:off x="8312150" y="29797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81935" name="Oval 15"/>
          <p:cNvSpPr>
            <a:spLocks noChangeArrowheads="1"/>
          </p:cNvSpPr>
          <p:nvPr/>
        </p:nvSpPr>
        <p:spPr bwMode="auto">
          <a:xfrm>
            <a:off x="6926263" y="819150"/>
            <a:ext cx="103187" cy="103188"/>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36" name="Oval 16"/>
          <p:cNvSpPr>
            <a:spLocks noChangeArrowheads="1"/>
          </p:cNvSpPr>
          <p:nvPr/>
        </p:nvSpPr>
        <p:spPr bwMode="auto">
          <a:xfrm>
            <a:off x="7104063" y="9921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37" name="Oval 17"/>
          <p:cNvSpPr>
            <a:spLocks noChangeArrowheads="1"/>
          </p:cNvSpPr>
          <p:nvPr/>
        </p:nvSpPr>
        <p:spPr bwMode="auto">
          <a:xfrm>
            <a:off x="6756400" y="992188"/>
            <a:ext cx="103188"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38" name="Oval 18"/>
          <p:cNvSpPr>
            <a:spLocks noChangeArrowheads="1"/>
          </p:cNvSpPr>
          <p:nvPr/>
        </p:nvSpPr>
        <p:spPr bwMode="auto">
          <a:xfrm>
            <a:off x="6926263" y="11572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39" name="Oval 19"/>
          <p:cNvSpPr>
            <a:spLocks noChangeArrowheads="1"/>
          </p:cNvSpPr>
          <p:nvPr/>
        </p:nvSpPr>
        <p:spPr bwMode="auto">
          <a:xfrm>
            <a:off x="8162925" y="765175"/>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0" name="Oval 20"/>
          <p:cNvSpPr>
            <a:spLocks noChangeArrowheads="1"/>
          </p:cNvSpPr>
          <p:nvPr/>
        </p:nvSpPr>
        <p:spPr bwMode="auto">
          <a:xfrm>
            <a:off x="7940675" y="8588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1" name="Oval 21"/>
          <p:cNvSpPr>
            <a:spLocks noChangeArrowheads="1"/>
          </p:cNvSpPr>
          <p:nvPr/>
        </p:nvSpPr>
        <p:spPr bwMode="auto">
          <a:xfrm>
            <a:off x="8162925" y="1206500"/>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2" name="Oval 22"/>
          <p:cNvSpPr>
            <a:spLocks noChangeArrowheads="1"/>
          </p:cNvSpPr>
          <p:nvPr/>
        </p:nvSpPr>
        <p:spPr bwMode="auto">
          <a:xfrm>
            <a:off x="7940675" y="11001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3" name="Oval 23"/>
          <p:cNvSpPr>
            <a:spLocks noChangeArrowheads="1"/>
          </p:cNvSpPr>
          <p:nvPr/>
        </p:nvSpPr>
        <p:spPr bwMode="auto">
          <a:xfrm>
            <a:off x="8386763" y="8588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4" name="Oval 24"/>
          <p:cNvSpPr>
            <a:spLocks noChangeArrowheads="1"/>
          </p:cNvSpPr>
          <p:nvPr/>
        </p:nvSpPr>
        <p:spPr bwMode="auto">
          <a:xfrm>
            <a:off x="8386763" y="11001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5" name="Oval 25"/>
          <p:cNvSpPr>
            <a:spLocks noChangeArrowheads="1"/>
          </p:cNvSpPr>
          <p:nvPr/>
        </p:nvSpPr>
        <p:spPr bwMode="auto">
          <a:xfrm>
            <a:off x="6815138" y="2800350"/>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6" name="Oval 26"/>
          <p:cNvSpPr>
            <a:spLocks noChangeArrowheads="1"/>
          </p:cNvSpPr>
          <p:nvPr/>
        </p:nvSpPr>
        <p:spPr bwMode="auto">
          <a:xfrm>
            <a:off x="7031038" y="2543175"/>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7" name="Oval 27"/>
          <p:cNvSpPr>
            <a:spLocks noChangeArrowheads="1"/>
          </p:cNvSpPr>
          <p:nvPr/>
        </p:nvSpPr>
        <p:spPr bwMode="auto">
          <a:xfrm>
            <a:off x="8164513" y="993775"/>
            <a:ext cx="103187"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48" name="Oval 28"/>
          <p:cNvSpPr>
            <a:spLocks noChangeArrowheads="1"/>
          </p:cNvSpPr>
          <p:nvPr/>
        </p:nvSpPr>
        <p:spPr bwMode="auto">
          <a:xfrm>
            <a:off x="8150225" y="2725738"/>
            <a:ext cx="103188" cy="103187"/>
          </a:xfrm>
          <a:prstGeom prst="ellipse">
            <a:avLst/>
          </a:prstGeom>
          <a:solidFill>
            <a:srgbClr val="FF9933"/>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nvGrpSpPr>
          <p:cNvPr id="81949" name="Group 29"/>
          <p:cNvGrpSpPr>
            <a:grpSpLocks/>
          </p:cNvGrpSpPr>
          <p:nvPr/>
        </p:nvGrpSpPr>
        <p:grpSpPr bwMode="auto">
          <a:xfrm>
            <a:off x="609600" y="1066800"/>
            <a:ext cx="4864100" cy="180975"/>
            <a:chOff x="295" y="1311"/>
            <a:chExt cx="5177" cy="114"/>
          </a:xfrm>
        </p:grpSpPr>
        <p:sp>
          <p:nvSpPr>
            <p:cNvPr id="81965" name="Rectangle 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66" name="Rectangle 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1950" name="Text Box 32"/>
          <p:cNvSpPr txBox="1">
            <a:spLocks noChangeArrowheads="1"/>
          </p:cNvSpPr>
          <p:nvPr/>
        </p:nvSpPr>
        <p:spPr bwMode="auto">
          <a:xfrm>
            <a:off x="609600" y="1447800"/>
            <a:ext cx="4953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Times" charset="0"/>
              </a:rPr>
              <a:t>Can you combine these numbers into 24 with the operations  </a:t>
            </a:r>
            <a:r>
              <a:rPr lang="en-US" altLang="en-US" sz="2400" b="1">
                <a:solidFill>
                  <a:srgbClr val="0000FF"/>
                </a:solidFill>
                <a:latin typeface="Courier New" pitchFamily="49" charset="0"/>
              </a:rPr>
              <a:t>+ - * ÷</a:t>
            </a:r>
            <a:r>
              <a:rPr lang="en-US" altLang="en-US" sz="2400">
                <a:solidFill>
                  <a:schemeClr val="tx1"/>
                </a:solidFill>
                <a:latin typeface="Times" charset="0"/>
              </a:rPr>
              <a:t>  ?</a:t>
            </a:r>
          </a:p>
        </p:txBody>
      </p:sp>
      <p:sp>
        <p:nvSpPr>
          <p:cNvPr id="81951" name="Text Box 33"/>
          <p:cNvSpPr txBox="1">
            <a:spLocks noChangeArrowheads="1"/>
          </p:cNvSpPr>
          <p:nvPr/>
        </p:nvSpPr>
        <p:spPr bwMode="auto">
          <a:xfrm>
            <a:off x="3086100" y="2273300"/>
            <a:ext cx="24177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0000FF"/>
                </a:solidFill>
                <a:latin typeface="Arial" pitchFamily="34" charset="0"/>
              </a:rPr>
              <a:t>Each operation may be used any number of times.</a:t>
            </a:r>
          </a:p>
        </p:txBody>
      </p:sp>
      <p:sp>
        <p:nvSpPr>
          <p:cNvPr id="81952" name="Text Box 34"/>
          <p:cNvSpPr txBox="1">
            <a:spLocks noChangeArrowheads="1"/>
          </p:cNvSpPr>
          <p:nvPr/>
        </p:nvSpPr>
        <p:spPr bwMode="auto">
          <a:xfrm>
            <a:off x="304800" y="3200400"/>
            <a:ext cx="533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chemeClr val="tx1"/>
                </a:solidFill>
                <a:latin typeface="Courier New" pitchFamily="49" charset="0"/>
              </a:rPr>
              <a:t>solve( [‘+’,‘-’,‘*’,‘/’], [1,2,4,7], 24, Tree ).</a:t>
            </a:r>
          </a:p>
        </p:txBody>
      </p:sp>
      <p:sp>
        <p:nvSpPr>
          <p:cNvPr id="81953" name="AutoShape 35"/>
          <p:cNvSpPr>
            <a:spLocks/>
          </p:cNvSpPr>
          <p:nvPr/>
        </p:nvSpPr>
        <p:spPr bwMode="auto">
          <a:xfrm rot="5400000">
            <a:off x="1959769" y="2686844"/>
            <a:ext cx="196850" cy="1862138"/>
          </a:xfrm>
          <a:prstGeom prst="rightBrace">
            <a:avLst>
              <a:gd name="adj1" fmla="val 78831"/>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54" name="AutoShape 36"/>
          <p:cNvSpPr>
            <a:spLocks/>
          </p:cNvSpPr>
          <p:nvPr/>
        </p:nvSpPr>
        <p:spPr bwMode="auto">
          <a:xfrm rot="5400000">
            <a:off x="3559969" y="3129756"/>
            <a:ext cx="196850" cy="998538"/>
          </a:xfrm>
          <a:prstGeom prst="rightBrace">
            <a:avLst>
              <a:gd name="adj1" fmla="val 42272"/>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1955" name="Text Box 37"/>
          <p:cNvSpPr txBox="1">
            <a:spLocks noChangeArrowheads="1"/>
          </p:cNvSpPr>
          <p:nvPr/>
        </p:nvSpPr>
        <p:spPr bwMode="auto">
          <a:xfrm>
            <a:off x="847725" y="3700463"/>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8F01B8"/>
                </a:solidFill>
                <a:latin typeface="Arial" pitchFamily="34" charset="0"/>
              </a:rPr>
              <a:t>operators available: </a:t>
            </a:r>
            <a:r>
              <a:rPr lang="en-US" altLang="en-US" sz="1000" b="1">
                <a:solidFill>
                  <a:srgbClr val="8F01B8"/>
                </a:solidFill>
                <a:latin typeface="Arial" pitchFamily="34" charset="0"/>
              </a:rPr>
              <a:t>(use any number of times)</a:t>
            </a:r>
          </a:p>
        </p:txBody>
      </p:sp>
      <p:sp>
        <p:nvSpPr>
          <p:cNvPr id="81956" name="Text Box 38"/>
          <p:cNvSpPr txBox="1">
            <a:spLocks noChangeArrowheads="1"/>
          </p:cNvSpPr>
          <p:nvPr/>
        </p:nvSpPr>
        <p:spPr bwMode="auto">
          <a:xfrm>
            <a:off x="2466975" y="3735388"/>
            <a:ext cx="2417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60000"/>
              </a:lnSpc>
            </a:pPr>
            <a:r>
              <a:rPr lang="en-US" altLang="en-US" sz="1400">
                <a:solidFill>
                  <a:srgbClr val="8F01B8"/>
                </a:solidFill>
                <a:latin typeface="Arial" pitchFamily="34" charset="0"/>
              </a:rPr>
              <a:t>values: </a:t>
            </a:r>
          </a:p>
          <a:p>
            <a:pPr>
              <a:lnSpc>
                <a:spcPct val="60000"/>
              </a:lnSpc>
            </a:pPr>
            <a:r>
              <a:rPr lang="en-US" altLang="en-US" sz="1000" b="1">
                <a:solidFill>
                  <a:srgbClr val="8F01B8"/>
                </a:solidFill>
                <a:latin typeface="Arial" pitchFamily="34" charset="0"/>
              </a:rPr>
              <a:t>(use each exactly once)</a:t>
            </a:r>
            <a:endParaRPr lang="en-US" altLang="en-US" sz="1400">
              <a:solidFill>
                <a:srgbClr val="8F01B8"/>
              </a:solidFill>
              <a:latin typeface="Arial" pitchFamily="34" charset="0"/>
            </a:endParaRPr>
          </a:p>
        </p:txBody>
      </p:sp>
      <p:sp>
        <p:nvSpPr>
          <p:cNvPr id="81957" name="Text Box 39"/>
          <p:cNvSpPr txBox="1">
            <a:spLocks noChangeArrowheads="1"/>
          </p:cNvSpPr>
          <p:nvPr/>
        </p:nvSpPr>
        <p:spPr bwMode="auto">
          <a:xfrm>
            <a:off x="4441825" y="4133850"/>
            <a:ext cx="914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400">
                <a:solidFill>
                  <a:srgbClr val="8F01B8"/>
                </a:solidFill>
                <a:latin typeface="Arial" pitchFamily="34" charset="0"/>
              </a:rPr>
              <a:t>final answer</a:t>
            </a:r>
          </a:p>
        </p:txBody>
      </p:sp>
      <p:sp>
        <p:nvSpPr>
          <p:cNvPr id="81958" name="Line 40"/>
          <p:cNvSpPr>
            <a:spLocks noChangeShapeType="1"/>
          </p:cNvSpPr>
          <p:nvPr/>
        </p:nvSpPr>
        <p:spPr bwMode="auto">
          <a:xfrm flipH="1" flipV="1">
            <a:off x="4448175" y="3438525"/>
            <a:ext cx="255588" cy="714375"/>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1959" name="Text Box 41"/>
          <p:cNvSpPr txBox="1">
            <a:spLocks noChangeArrowheads="1"/>
          </p:cNvSpPr>
          <p:nvPr/>
        </p:nvSpPr>
        <p:spPr bwMode="auto">
          <a:xfrm>
            <a:off x="838200" y="5562600"/>
            <a:ext cx="78486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40000"/>
              </a:lnSpc>
            </a:pPr>
            <a:r>
              <a:rPr lang="en-US" altLang="en-US" sz="1400" b="1">
                <a:solidFill>
                  <a:srgbClr val="8F01B8"/>
                </a:solidFill>
                <a:latin typeface="Courier New" pitchFamily="49" charset="0"/>
              </a:rPr>
              <a:t>solve</a:t>
            </a:r>
            <a:r>
              <a:rPr lang="en-US" altLang="en-US" sz="1400" b="1">
                <a:solidFill>
                  <a:schemeClr val="tx1"/>
                </a:solidFill>
                <a:latin typeface="Courier New" pitchFamily="49" charset="0"/>
              </a:rPr>
              <a:t>(base case).</a:t>
            </a:r>
          </a:p>
          <a:p>
            <a:pPr algn="l">
              <a:lnSpc>
                <a:spcPct val="40000"/>
              </a:lnSpc>
            </a:pPr>
            <a:r>
              <a:rPr lang="en-US" altLang="en-US" sz="1400" b="1">
                <a:solidFill>
                  <a:srgbClr val="8F01B8"/>
                </a:solidFill>
                <a:latin typeface="Courier New" pitchFamily="49" charset="0"/>
              </a:rPr>
              <a:t>solve</a:t>
            </a:r>
            <a:r>
              <a:rPr lang="en-US" altLang="en-US" sz="1400" b="1">
                <a:solidFill>
                  <a:schemeClr val="tx1"/>
                </a:solidFill>
                <a:latin typeface="Courier New" pitchFamily="49" charset="0"/>
              </a:rPr>
              <a:t>( Ops, Values, Sol, Tree ) :-</a:t>
            </a:r>
          </a:p>
          <a:p>
            <a:pPr algn="l">
              <a:lnSpc>
                <a:spcPct val="40000"/>
              </a:lnSpc>
            </a:pPr>
            <a:r>
              <a:rPr lang="en-US" altLang="en-US" sz="1400" b="1">
                <a:solidFill>
                  <a:schemeClr val="tx1"/>
                </a:solidFill>
                <a:latin typeface="Courier New" pitchFamily="49" charset="0"/>
              </a:rPr>
              <a:t>    … ,  </a:t>
            </a:r>
            <a:r>
              <a:rPr lang="en-US" altLang="en-US" sz="1400" b="1">
                <a:solidFill>
                  <a:srgbClr val="0000FF"/>
                </a:solidFill>
                <a:latin typeface="Courier New" pitchFamily="49" charset="0"/>
              </a:rPr>
              <a:t>% </a:t>
            </a:r>
            <a:r>
              <a:rPr lang="en-US" altLang="en-US" sz="1400" b="1" u="sng">
                <a:solidFill>
                  <a:srgbClr val="0000FF"/>
                </a:solidFill>
                <a:latin typeface="Courier New" pitchFamily="49" charset="0"/>
              </a:rPr>
              <a:t>don’t start with</a:t>
            </a:r>
            <a:r>
              <a:rPr lang="en-US" altLang="en-US" sz="1400" b="1">
                <a:solidFill>
                  <a:srgbClr val="0000FF"/>
                </a:solidFill>
                <a:latin typeface="Courier New" pitchFamily="49" charset="0"/>
              </a:rPr>
              <a:t> Tree = [ Op, Left, Right ] (why?)</a:t>
            </a:r>
          </a:p>
          <a:p>
            <a:pPr algn="l">
              <a:lnSpc>
                <a:spcPct val="40000"/>
              </a:lnSpc>
            </a:pPr>
            <a:r>
              <a:rPr lang="en-US" altLang="en-US" sz="1400" b="1">
                <a:solidFill>
                  <a:schemeClr val="tx1"/>
                </a:solidFill>
                <a:latin typeface="Courier New" pitchFamily="49" charset="0"/>
              </a:rPr>
              <a:t>    predicates that create an appropriate Tree,</a:t>
            </a:r>
          </a:p>
          <a:p>
            <a:pPr algn="l">
              <a:lnSpc>
                <a:spcPct val="40000"/>
              </a:lnSpc>
            </a:pPr>
            <a:r>
              <a:rPr lang="en-US" altLang="en-US" sz="1400" b="1">
                <a:solidFill>
                  <a:schemeClr val="tx1"/>
                </a:solidFill>
                <a:latin typeface="Courier New" pitchFamily="49" charset="0"/>
              </a:rPr>
              <a:t>    … ,</a:t>
            </a:r>
          </a:p>
          <a:p>
            <a:pPr algn="l">
              <a:lnSpc>
                <a:spcPct val="40000"/>
              </a:lnSpc>
            </a:pPr>
            <a:r>
              <a:rPr lang="en-US" altLang="en-US" sz="1400" b="1">
                <a:solidFill>
                  <a:schemeClr val="tx1"/>
                </a:solidFill>
                <a:latin typeface="Courier New" pitchFamily="49" charset="0"/>
              </a:rPr>
              <a:t>    Tree = [ Op, Left, Right ].  </a:t>
            </a:r>
            <a:r>
              <a:rPr lang="en-US" altLang="en-US" sz="1400" b="1">
                <a:solidFill>
                  <a:srgbClr val="0000FF"/>
                </a:solidFill>
                <a:latin typeface="Courier New" pitchFamily="49" charset="0"/>
              </a:rPr>
              <a:t>% may also have more predicates after…</a:t>
            </a:r>
            <a:endParaRPr lang="en-US" altLang="en-US" sz="1400" b="1">
              <a:solidFill>
                <a:schemeClr val="tx1"/>
              </a:solidFill>
              <a:latin typeface="Courier New" pitchFamily="49" charset="0"/>
            </a:endParaRPr>
          </a:p>
        </p:txBody>
      </p:sp>
      <p:sp>
        <p:nvSpPr>
          <p:cNvPr id="81960" name="Rectangle 42"/>
          <p:cNvSpPr>
            <a:spLocks noChangeArrowheads="1"/>
          </p:cNvSpPr>
          <p:nvPr/>
        </p:nvSpPr>
        <p:spPr bwMode="auto">
          <a:xfrm>
            <a:off x="319088" y="4491038"/>
            <a:ext cx="411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FF"/>
                </a:solidFill>
                <a:latin typeface="Courier New" pitchFamily="49" charset="0"/>
              </a:rPr>
              <a:t>Tree = [*,[+,1,[-,7,2]],4]</a:t>
            </a:r>
          </a:p>
        </p:txBody>
      </p:sp>
      <p:sp>
        <p:nvSpPr>
          <p:cNvPr id="81961" name="Line 43"/>
          <p:cNvSpPr>
            <a:spLocks noChangeShapeType="1"/>
          </p:cNvSpPr>
          <p:nvPr/>
        </p:nvSpPr>
        <p:spPr bwMode="auto">
          <a:xfrm>
            <a:off x="381000" y="5029200"/>
            <a:ext cx="838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62" name="Text Box 44"/>
          <p:cNvSpPr txBox="1">
            <a:spLocks noChangeArrowheads="1"/>
          </p:cNvSpPr>
          <p:nvPr/>
        </p:nvSpPr>
        <p:spPr bwMode="auto">
          <a:xfrm>
            <a:off x="304800" y="5105400"/>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Times" charset="0"/>
              </a:rPr>
              <a:t>Suggestion on solve -- use the following as a rough template:</a:t>
            </a:r>
          </a:p>
        </p:txBody>
      </p:sp>
      <p:sp>
        <p:nvSpPr>
          <p:cNvPr id="81963" name="Line 45"/>
          <p:cNvSpPr>
            <a:spLocks noChangeShapeType="1"/>
          </p:cNvSpPr>
          <p:nvPr/>
        </p:nvSpPr>
        <p:spPr bwMode="auto">
          <a:xfrm flipH="1" flipV="1">
            <a:off x="4953000" y="3467100"/>
            <a:ext cx="403225" cy="488950"/>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1964" name="Text Box 46"/>
          <p:cNvSpPr txBox="1">
            <a:spLocks noChangeArrowheads="1"/>
          </p:cNvSpPr>
          <p:nvPr/>
        </p:nvSpPr>
        <p:spPr bwMode="auto">
          <a:xfrm>
            <a:off x="5199063" y="3884613"/>
            <a:ext cx="1143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400">
                <a:solidFill>
                  <a:srgbClr val="8F01B8"/>
                </a:solidFill>
                <a:latin typeface="Arial" pitchFamily="34" charset="0"/>
              </a:rPr>
              <a:t>arithmetic tree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633413" y="222250"/>
            <a:ext cx="7762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000">
                <a:solidFill>
                  <a:schemeClr val="tx1"/>
                </a:solidFill>
                <a:latin typeface="Times" charset="0"/>
              </a:rPr>
              <a:t>Searching to the end…</a:t>
            </a:r>
          </a:p>
        </p:txBody>
      </p:sp>
      <p:grpSp>
        <p:nvGrpSpPr>
          <p:cNvPr id="82947" name="Group 3"/>
          <p:cNvGrpSpPr>
            <a:grpSpLocks/>
          </p:cNvGrpSpPr>
          <p:nvPr/>
        </p:nvGrpSpPr>
        <p:grpSpPr bwMode="auto">
          <a:xfrm>
            <a:off x="609600" y="1066800"/>
            <a:ext cx="7773988" cy="179388"/>
            <a:chOff x="295" y="1311"/>
            <a:chExt cx="5177" cy="114"/>
          </a:xfrm>
        </p:grpSpPr>
        <p:sp>
          <p:nvSpPr>
            <p:cNvPr id="8296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296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2948" name="Rectangle 6"/>
          <p:cNvSpPr>
            <a:spLocks noChangeArrowheads="1"/>
          </p:cNvSpPr>
          <p:nvPr/>
        </p:nvSpPr>
        <p:spPr bwMode="auto">
          <a:xfrm>
            <a:off x="600075" y="1600200"/>
            <a:ext cx="838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FF"/>
                </a:solidFill>
                <a:latin typeface="Courier New" pitchFamily="49" charset="0"/>
              </a:rPr>
              <a:t>setof( </a:t>
            </a:r>
            <a:r>
              <a:rPr lang="en-US" altLang="en-US" b="1">
                <a:solidFill>
                  <a:srgbClr val="8F01B8"/>
                </a:solidFill>
                <a:latin typeface="Courier New" pitchFamily="49" charset="0"/>
              </a:rPr>
              <a:t>Tree</a:t>
            </a:r>
            <a:r>
              <a:rPr lang="en-US" altLang="en-US" b="1">
                <a:solidFill>
                  <a:srgbClr val="0000FF"/>
                </a:solidFill>
                <a:latin typeface="Courier New" pitchFamily="49" charset="0"/>
              </a:rPr>
              <a:t>, </a:t>
            </a:r>
            <a:r>
              <a:rPr lang="en-US" altLang="en-US" sz="1400" b="1">
                <a:solidFill>
                  <a:schemeClr val="tx1"/>
                </a:solidFill>
                <a:latin typeface="Courier New" pitchFamily="49" charset="0"/>
              </a:rPr>
              <a:t>solve( [‘+’,‘-’,‘*’,‘/’], [1,2,4,7], 24, </a:t>
            </a:r>
            <a:r>
              <a:rPr lang="en-US" altLang="en-US" b="1">
                <a:solidFill>
                  <a:srgbClr val="8F01B8"/>
                </a:solidFill>
                <a:latin typeface="Courier New" pitchFamily="49" charset="0"/>
              </a:rPr>
              <a:t>Tree</a:t>
            </a:r>
            <a:r>
              <a:rPr lang="en-US" altLang="en-US" sz="1400" b="1">
                <a:solidFill>
                  <a:schemeClr val="tx1"/>
                </a:solidFill>
                <a:latin typeface="Courier New" pitchFamily="49" charset="0"/>
              </a:rPr>
              <a:t> ) </a:t>
            </a:r>
            <a:r>
              <a:rPr lang="en-US" altLang="en-US" b="1">
                <a:solidFill>
                  <a:srgbClr val="0000FF"/>
                </a:solidFill>
                <a:latin typeface="Courier New" pitchFamily="49" charset="0"/>
              </a:rPr>
              <a:t>, S).</a:t>
            </a:r>
          </a:p>
        </p:txBody>
      </p:sp>
      <p:sp>
        <p:nvSpPr>
          <p:cNvPr id="82949" name="Line 7"/>
          <p:cNvSpPr>
            <a:spLocks noChangeShapeType="1"/>
          </p:cNvSpPr>
          <p:nvPr/>
        </p:nvSpPr>
        <p:spPr bwMode="auto">
          <a:xfrm flipV="1">
            <a:off x="1905000" y="2019300"/>
            <a:ext cx="0" cy="228600"/>
          </a:xfrm>
          <a:prstGeom prst="line">
            <a:avLst/>
          </a:prstGeom>
          <a:noFill/>
          <a:ln w="9525">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2950" name="Text Box 8"/>
          <p:cNvSpPr txBox="1">
            <a:spLocks noChangeArrowheads="1"/>
          </p:cNvSpPr>
          <p:nvPr/>
        </p:nvSpPr>
        <p:spPr bwMode="auto">
          <a:xfrm>
            <a:off x="990600" y="2362200"/>
            <a:ext cx="19050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80000"/>
              </a:lnSpc>
            </a:pPr>
            <a:r>
              <a:rPr lang="en-US" altLang="en-US" sz="1400">
                <a:solidFill>
                  <a:srgbClr val="8F01B8"/>
                </a:solidFill>
                <a:latin typeface="Arial" pitchFamily="34" charset="0"/>
              </a:rPr>
              <a:t>variable whose values you want to collect into a set</a:t>
            </a:r>
          </a:p>
        </p:txBody>
      </p:sp>
      <p:sp>
        <p:nvSpPr>
          <p:cNvPr id="82951" name="Text Box 9"/>
          <p:cNvSpPr txBox="1">
            <a:spLocks noChangeArrowheads="1"/>
          </p:cNvSpPr>
          <p:nvPr/>
        </p:nvSpPr>
        <p:spPr bwMode="auto">
          <a:xfrm>
            <a:off x="4038600" y="2446338"/>
            <a:ext cx="1905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80000"/>
              </a:lnSpc>
            </a:pPr>
            <a:r>
              <a:rPr lang="en-US" altLang="en-US" sz="1400">
                <a:solidFill>
                  <a:schemeClr val="tx1"/>
                </a:solidFill>
                <a:latin typeface="Arial" pitchFamily="34" charset="0"/>
              </a:rPr>
              <a:t>predicate that you would like to satisfy…</a:t>
            </a:r>
          </a:p>
        </p:txBody>
      </p:sp>
      <p:sp>
        <p:nvSpPr>
          <p:cNvPr id="82952" name="AutoShape 10"/>
          <p:cNvSpPr>
            <a:spLocks/>
          </p:cNvSpPr>
          <p:nvPr/>
        </p:nvSpPr>
        <p:spPr bwMode="auto">
          <a:xfrm rot="5400000">
            <a:off x="4894263" y="-328613"/>
            <a:ext cx="196850" cy="4949825"/>
          </a:xfrm>
          <a:prstGeom prst="rightBrace">
            <a:avLst>
              <a:gd name="adj1" fmla="val 20954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2953" name="Text Box 11"/>
          <p:cNvSpPr txBox="1">
            <a:spLocks noChangeArrowheads="1"/>
          </p:cNvSpPr>
          <p:nvPr/>
        </p:nvSpPr>
        <p:spPr bwMode="auto">
          <a:xfrm>
            <a:off x="7597775" y="2271713"/>
            <a:ext cx="1066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80000"/>
              </a:lnSpc>
            </a:pPr>
            <a:r>
              <a:rPr lang="en-US" altLang="en-US" sz="1400">
                <a:solidFill>
                  <a:srgbClr val="0000FF"/>
                </a:solidFill>
                <a:latin typeface="Arial" pitchFamily="34" charset="0"/>
              </a:rPr>
              <a:t>the set</a:t>
            </a:r>
          </a:p>
        </p:txBody>
      </p:sp>
      <p:sp>
        <p:nvSpPr>
          <p:cNvPr id="82954" name="Line 12"/>
          <p:cNvSpPr>
            <a:spLocks noChangeShapeType="1"/>
          </p:cNvSpPr>
          <p:nvPr/>
        </p:nvSpPr>
        <p:spPr bwMode="auto">
          <a:xfrm flipV="1">
            <a:off x="8128000" y="1981200"/>
            <a:ext cx="0" cy="228600"/>
          </a:xfrm>
          <a:prstGeom prst="line">
            <a:avLst/>
          </a:prstGeom>
          <a:noFill/>
          <a:ln w="9525">
            <a:solidFill>
              <a:srgbClr val="0000FF"/>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2955" name="Rectangle 13"/>
          <p:cNvSpPr>
            <a:spLocks noChangeArrowheads="1"/>
          </p:cNvSpPr>
          <p:nvPr/>
        </p:nvSpPr>
        <p:spPr bwMode="auto">
          <a:xfrm>
            <a:off x="600075" y="3976688"/>
            <a:ext cx="838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FF"/>
                </a:solidFill>
                <a:latin typeface="Courier New" pitchFamily="49" charset="0"/>
              </a:rPr>
              <a:t>setof( </a:t>
            </a:r>
            <a:r>
              <a:rPr lang="en-US" altLang="en-US" b="1">
                <a:solidFill>
                  <a:srgbClr val="8F01B8"/>
                </a:solidFill>
                <a:latin typeface="Courier New" pitchFamily="49" charset="0"/>
              </a:rPr>
              <a:t>Tree</a:t>
            </a:r>
            <a:r>
              <a:rPr lang="en-US" altLang="en-US" b="1">
                <a:solidFill>
                  <a:srgbClr val="0000FF"/>
                </a:solidFill>
                <a:latin typeface="Courier New" pitchFamily="49" charset="0"/>
              </a:rPr>
              <a:t>, </a:t>
            </a:r>
            <a:r>
              <a:rPr lang="en-US" altLang="en-US" sz="1400" b="1">
                <a:solidFill>
                  <a:schemeClr val="tx1"/>
                </a:solidFill>
                <a:latin typeface="Courier New" pitchFamily="49" charset="0"/>
              </a:rPr>
              <a:t>solve( [‘+’,‘-’,‘*’,‘/’], [5,1,155,11], 24, </a:t>
            </a:r>
            <a:r>
              <a:rPr lang="en-US" altLang="en-US" b="1">
                <a:solidFill>
                  <a:srgbClr val="8F01B8"/>
                </a:solidFill>
                <a:latin typeface="Courier New" pitchFamily="49" charset="0"/>
              </a:rPr>
              <a:t>Tree</a:t>
            </a:r>
            <a:r>
              <a:rPr lang="en-US" altLang="en-US" sz="1400" b="1">
                <a:solidFill>
                  <a:schemeClr val="tx1"/>
                </a:solidFill>
                <a:latin typeface="Courier New" pitchFamily="49" charset="0"/>
              </a:rPr>
              <a:t> ) </a:t>
            </a:r>
            <a:r>
              <a:rPr lang="en-US" altLang="en-US" b="1">
                <a:solidFill>
                  <a:srgbClr val="0000FF"/>
                </a:solidFill>
                <a:latin typeface="Courier New" pitchFamily="49" charset="0"/>
              </a:rPr>
              <a:t>, S).</a:t>
            </a:r>
          </a:p>
        </p:txBody>
      </p:sp>
      <p:sp>
        <p:nvSpPr>
          <p:cNvPr id="82956" name="Rectangle 14"/>
          <p:cNvSpPr>
            <a:spLocks noChangeArrowheads="1"/>
          </p:cNvSpPr>
          <p:nvPr/>
        </p:nvSpPr>
        <p:spPr bwMode="auto">
          <a:xfrm>
            <a:off x="600075" y="5494338"/>
            <a:ext cx="838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FF"/>
                </a:solidFill>
                <a:latin typeface="Courier New" pitchFamily="49" charset="0"/>
              </a:rPr>
              <a:t>setof( </a:t>
            </a:r>
            <a:r>
              <a:rPr lang="en-US" altLang="en-US" b="1">
                <a:solidFill>
                  <a:srgbClr val="8F01B8"/>
                </a:solidFill>
                <a:latin typeface="Courier New" pitchFamily="49" charset="0"/>
              </a:rPr>
              <a:t>N</a:t>
            </a:r>
            <a:r>
              <a:rPr lang="en-US" altLang="en-US" b="1">
                <a:solidFill>
                  <a:srgbClr val="0000FF"/>
                </a:solidFill>
                <a:latin typeface="Courier New" pitchFamily="49" charset="0"/>
              </a:rPr>
              <a:t>, </a:t>
            </a:r>
            <a:r>
              <a:rPr lang="en-US" altLang="en-US" b="1">
                <a:solidFill>
                  <a:srgbClr val="009900"/>
                </a:solidFill>
                <a:latin typeface="Courier New" pitchFamily="49" charset="0"/>
              </a:rPr>
              <a:t>T^</a:t>
            </a:r>
            <a:r>
              <a:rPr lang="en-US" altLang="en-US" sz="1400" b="1">
                <a:solidFill>
                  <a:schemeClr val="tx1"/>
                </a:solidFill>
                <a:latin typeface="Courier New" pitchFamily="49" charset="0"/>
              </a:rPr>
              <a:t>solve( [‘+’,‘-’,‘*’,‘/’], [4,4,4,4], </a:t>
            </a:r>
            <a:r>
              <a:rPr lang="en-US" altLang="en-US" b="1">
                <a:solidFill>
                  <a:srgbClr val="8F01B8"/>
                </a:solidFill>
                <a:latin typeface="Courier New" pitchFamily="49" charset="0"/>
              </a:rPr>
              <a:t>N</a:t>
            </a:r>
            <a:r>
              <a:rPr lang="en-US" altLang="en-US" sz="1400" b="1">
                <a:solidFill>
                  <a:schemeClr val="tx1"/>
                </a:solidFill>
                <a:latin typeface="Courier New" pitchFamily="49" charset="0"/>
              </a:rPr>
              <a:t>, </a:t>
            </a:r>
            <a:r>
              <a:rPr lang="en-US" altLang="en-US" b="1">
                <a:solidFill>
                  <a:srgbClr val="009900"/>
                </a:solidFill>
                <a:latin typeface="Courier New" pitchFamily="49" charset="0"/>
              </a:rPr>
              <a:t>T</a:t>
            </a:r>
            <a:r>
              <a:rPr lang="en-US" altLang="en-US" sz="1400" b="1">
                <a:solidFill>
                  <a:schemeClr val="tx1"/>
                </a:solidFill>
                <a:latin typeface="Courier New" pitchFamily="49" charset="0"/>
              </a:rPr>
              <a:t> ) </a:t>
            </a:r>
            <a:r>
              <a:rPr lang="en-US" altLang="en-US" b="1">
                <a:solidFill>
                  <a:srgbClr val="0000FF"/>
                </a:solidFill>
                <a:latin typeface="Courier New" pitchFamily="49" charset="0"/>
              </a:rPr>
              <a:t>, S).</a:t>
            </a:r>
          </a:p>
        </p:txBody>
      </p:sp>
      <p:sp>
        <p:nvSpPr>
          <p:cNvPr id="82957" name="Text Box 15"/>
          <p:cNvSpPr txBox="1">
            <a:spLocks noChangeArrowheads="1"/>
          </p:cNvSpPr>
          <p:nvPr/>
        </p:nvSpPr>
        <p:spPr bwMode="auto">
          <a:xfrm>
            <a:off x="819150" y="4343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chemeClr val="tx1"/>
                </a:solidFill>
                <a:latin typeface="Times" charset="0"/>
              </a:rPr>
              <a:t>a much smaller example…</a:t>
            </a:r>
          </a:p>
        </p:txBody>
      </p:sp>
      <p:sp>
        <p:nvSpPr>
          <p:cNvPr id="82958" name="Text Box 16"/>
          <p:cNvSpPr txBox="1">
            <a:spLocks noChangeArrowheads="1"/>
          </p:cNvSpPr>
          <p:nvPr/>
        </p:nvSpPr>
        <p:spPr bwMode="auto">
          <a:xfrm>
            <a:off x="819150" y="58674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chemeClr val="tx1"/>
                </a:solidFill>
                <a:latin typeface="Times" charset="0"/>
              </a:rPr>
              <a:t>a surprisingly well-studied problem!</a:t>
            </a:r>
          </a:p>
        </p:txBody>
      </p:sp>
      <p:sp>
        <p:nvSpPr>
          <p:cNvPr id="82959" name="Text Box 17"/>
          <p:cNvSpPr txBox="1">
            <a:spLocks noChangeArrowheads="1"/>
          </p:cNvSpPr>
          <p:nvPr/>
        </p:nvSpPr>
        <p:spPr bwMode="auto">
          <a:xfrm>
            <a:off x="5954713" y="78105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400">
                <a:solidFill>
                  <a:schemeClr val="tx1"/>
                </a:solidFill>
                <a:latin typeface="Times" charset="0"/>
              </a:rPr>
              <a:t>be sure there </a:t>
            </a:r>
            <a:r>
              <a:rPr lang="en-US" altLang="en-US" sz="1400" b="1" i="1">
                <a:solidFill>
                  <a:schemeClr val="tx1"/>
                </a:solidFill>
                <a:latin typeface="Times" charset="0"/>
              </a:rPr>
              <a:t>is </a:t>
            </a:r>
            <a:r>
              <a:rPr lang="en-US" altLang="en-US" sz="1400">
                <a:solidFill>
                  <a:schemeClr val="tx1"/>
                </a:solidFill>
                <a:latin typeface="Times" charset="0"/>
              </a:rPr>
              <a:t>an end!</a:t>
            </a:r>
          </a:p>
        </p:txBody>
      </p:sp>
      <p:sp>
        <p:nvSpPr>
          <p:cNvPr id="82960" name="Text Box 18"/>
          <p:cNvSpPr txBox="1">
            <a:spLocks noChangeArrowheads="1"/>
          </p:cNvSpPr>
          <p:nvPr/>
        </p:nvSpPr>
        <p:spPr bwMode="auto">
          <a:xfrm>
            <a:off x="6958013" y="6383338"/>
            <a:ext cx="203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solidFill>
                  <a:srgbClr val="009200"/>
                </a:solidFill>
                <a:latin typeface="Times" charset="0"/>
              </a:rPr>
              <a:t> </a:t>
            </a:r>
            <a:r>
              <a:rPr lang="en-US" altLang="en-US" b="1">
                <a:solidFill>
                  <a:srgbClr val="009200"/>
                </a:solidFill>
                <a:latin typeface="Courier New" pitchFamily="49" charset="0"/>
              </a:rPr>
              <a:t>T^ </a:t>
            </a:r>
            <a:r>
              <a:rPr lang="en-US" altLang="en-US" sz="1400" b="1">
                <a:solidFill>
                  <a:srgbClr val="009200"/>
                </a:solidFill>
                <a:latin typeface="Times" charset="0"/>
              </a:rPr>
              <a:t>~   there exists a T</a:t>
            </a:r>
            <a:endParaRPr lang="en-US" altLang="en-US" sz="1400">
              <a:solidFill>
                <a:schemeClr val="tx1"/>
              </a:solidFill>
              <a:latin typeface="Times" charset="0"/>
            </a:endParaRPr>
          </a:p>
        </p:txBody>
      </p:sp>
      <p:sp>
        <p:nvSpPr>
          <p:cNvPr id="82961" name="Rectangle 19"/>
          <p:cNvSpPr>
            <a:spLocks noChangeArrowheads="1"/>
          </p:cNvSpPr>
          <p:nvPr/>
        </p:nvSpPr>
        <p:spPr bwMode="auto">
          <a:xfrm>
            <a:off x="7585075" y="4572000"/>
            <a:ext cx="13509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900" b="1">
                <a:solidFill>
                  <a:schemeClr val="tx1"/>
                </a:solidFill>
                <a:latin typeface="Courier New" pitchFamily="49" charset="0"/>
              </a:rPr>
              <a:t>[2,8,22,424] ~ 42</a:t>
            </a:r>
          </a:p>
        </p:txBody>
      </p:sp>
      <p:sp>
        <p:nvSpPr>
          <p:cNvPr id="82962" name="Rectangle 20"/>
          <p:cNvSpPr>
            <a:spLocks noChangeArrowheads="1"/>
          </p:cNvSpPr>
          <p:nvPr/>
        </p:nvSpPr>
        <p:spPr bwMode="auto">
          <a:xfrm>
            <a:off x="7713663" y="4786313"/>
            <a:ext cx="1144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900" b="1">
                <a:solidFill>
                  <a:schemeClr val="tx1"/>
                </a:solidFill>
                <a:latin typeface="Courier New" pitchFamily="49" charset="0"/>
              </a:rPr>
              <a:t>[4,4,4,4] ~ 42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795338" y="2668588"/>
            <a:ext cx="5622925"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chemeClr val="tx1"/>
                </a:solidFill>
                <a:latin typeface="Courier New" pitchFamily="49" charset="0"/>
              </a:rPr>
              <a:t>0 =  4 + 4 - 4 - 4</a:t>
            </a:r>
          </a:p>
          <a:p>
            <a:pPr algn="l"/>
            <a:r>
              <a:rPr lang="en-US" altLang="en-US" b="1">
                <a:solidFill>
                  <a:schemeClr val="tx1"/>
                </a:solidFill>
                <a:latin typeface="Courier New" pitchFamily="49" charset="0"/>
              </a:rPr>
              <a:t>1 =  44 / 44</a:t>
            </a:r>
          </a:p>
          <a:p>
            <a:pPr algn="l"/>
            <a:r>
              <a:rPr lang="en-US" altLang="en-US" b="1">
                <a:solidFill>
                  <a:schemeClr val="tx1"/>
                </a:solidFill>
                <a:latin typeface="Courier New" pitchFamily="49" charset="0"/>
              </a:rPr>
              <a:t>2 =  4</a:t>
            </a:r>
          </a:p>
          <a:p>
            <a:pPr algn="l"/>
            <a:r>
              <a:rPr lang="en-US" altLang="en-US" b="1">
                <a:solidFill>
                  <a:schemeClr val="tx1"/>
                </a:solidFill>
                <a:latin typeface="Courier New" pitchFamily="49" charset="0"/>
              </a:rPr>
              <a:t> ...</a:t>
            </a:r>
          </a:p>
          <a:p>
            <a:pPr algn="l"/>
            <a:r>
              <a:rPr lang="en-US" altLang="en-US" b="1">
                <a:solidFill>
                  <a:schemeClr val="tx1"/>
                </a:solidFill>
                <a:latin typeface="Courier New" pitchFamily="49" charset="0"/>
              </a:rPr>
              <a:t>8 =  sqrt( .4 ) * ( 4 + 4 + 4 )</a:t>
            </a:r>
          </a:p>
          <a:p>
            <a:pPr algn="l"/>
            <a:r>
              <a:rPr lang="en-US" altLang="en-US" b="1">
                <a:solidFill>
                  <a:schemeClr val="tx1"/>
                </a:solidFill>
                <a:latin typeface="Courier New" pitchFamily="49" charset="0"/>
              </a:rPr>
              <a:t> ...</a:t>
            </a:r>
          </a:p>
          <a:p>
            <a:pPr algn="l"/>
            <a:r>
              <a:rPr lang="en-US" altLang="en-US" b="1">
                <a:solidFill>
                  <a:srgbClr val="0000FF"/>
                </a:solidFill>
                <a:latin typeface="Courier New" pitchFamily="49" charset="0"/>
              </a:rPr>
              <a:t>19 = ???</a:t>
            </a:r>
          </a:p>
          <a:p>
            <a:pPr algn="l"/>
            <a:r>
              <a:rPr lang="en-US" altLang="en-US" b="1">
                <a:solidFill>
                  <a:schemeClr val="tx1"/>
                </a:solidFill>
                <a:latin typeface="Courier New" pitchFamily="49" charset="0"/>
              </a:rPr>
              <a:t>20 = 4! + 4 - 4 - 4</a:t>
            </a:r>
            <a:r>
              <a:rPr lang="en-US" altLang="en-US" b="1">
                <a:solidFill>
                  <a:srgbClr val="0000FF"/>
                </a:solidFill>
                <a:latin typeface="Courier New" pitchFamily="49" charset="0"/>
              </a:rPr>
              <a:t> </a:t>
            </a:r>
            <a:endParaRPr lang="en-US" altLang="en-US" sz="2000">
              <a:solidFill>
                <a:schemeClr val="tx1"/>
              </a:solidFill>
              <a:latin typeface="Helvetica" charset="0"/>
            </a:endParaRPr>
          </a:p>
        </p:txBody>
      </p:sp>
      <p:grpSp>
        <p:nvGrpSpPr>
          <p:cNvPr id="83971" name="Group 3"/>
          <p:cNvGrpSpPr>
            <a:grpSpLocks/>
          </p:cNvGrpSpPr>
          <p:nvPr/>
        </p:nvGrpSpPr>
        <p:grpSpPr bwMode="auto">
          <a:xfrm>
            <a:off x="477838" y="1158875"/>
            <a:ext cx="8218487" cy="180975"/>
            <a:chOff x="295" y="1311"/>
            <a:chExt cx="5177" cy="114"/>
          </a:xfrm>
        </p:grpSpPr>
        <p:sp>
          <p:nvSpPr>
            <p:cNvPr id="83991"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3992"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3972" name="Text Box 6"/>
          <p:cNvSpPr txBox="1">
            <a:spLocks noChangeArrowheads="1"/>
          </p:cNvSpPr>
          <p:nvPr/>
        </p:nvSpPr>
        <p:spPr bwMode="auto">
          <a:xfrm>
            <a:off x="695325" y="23812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cs typeface="Times New Roman" pitchFamily="18" charset="0"/>
              </a:rPr>
              <a:t>For four 4’s ...</a:t>
            </a:r>
          </a:p>
        </p:txBody>
      </p:sp>
      <p:sp>
        <p:nvSpPr>
          <p:cNvPr id="83973" name="Text Box 7"/>
          <p:cNvSpPr txBox="1">
            <a:spLocks noChangeArrowheads="1"/>
          </p:cNvSpPr>
          <p:nvPr/>
        </p:nvSpPr>
        <p:spPr bwMode="auto">
          <a:xfrm>
            <a:off x="6338888" y="333375"/>
            <a:ext cx="2409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1200">
              <a:solidFill>
                <a:schemeClr val="tx1"/>
              </a:solidFill>
              <a:latin typeface="Times" charset="0"/>
            </a:endParaRPr>
          </a:p>
        </p:txBody>
      </p:sp>
      <p:pic>
        <p:nvPicPr>
          <p:cNvPr id="8397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3" y="1506538"/>
            <a:ext cx="405765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563" y="1730375"/>
            <a:ext cx="4564062"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6" name="Line 10"/>
          <p:cNvSpPr>
            <a:spLocks noChangeShapeType="1"/>
          </p:cNvSpPr>
          <p:nvPr/>
        </p:nvSpPr>
        <p:spPr bwMode="auto">
          <a:xfrm>
            <a:off x="2514600" y="4343400"/>
            <a:ext cx="1539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77" name="Text Box 11"/>
          <p:cNvSpPr txBox="1">
            <a:spLocks noChangeArrowheads="1"/>
          </p:cNvSpPr>
          <p:nvPr/>
        </p:nvSpPr>
        <p:spPr bwMode="auto">
          <a:xfrm>
            <a:off x="1638300" y="3449638"/>
            <a:ext cx="717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b="1">
                <a:solidFill>
                  <a:schemeClr val="tx1"/>
                </a:solidFill>
                <a:latin typeface="Courier New" pitchFamily="49" charset="0"/>
              </a:rPr>
              <a:t>4/(4+4)</a:t>
            </a:r>
          </a:p>
        </p:txBody>
      </p:sp>
      <p:sp>
        <p:nvSpPr>
          <p:cNvPr id="83978" name="Text Box 12"/>
          <p:cNvSpPr txBox="1">
            <a:spLocks noChangeArrowheads="1"/>
          </p:cNvSpPr>
          <p:nvPr/>
        </p:nvSpPr>
        <p:spPr bwMode="auto">
          <a:xfrm>
            <a:off x="5562600" y="6484938"/>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8F01B8"/>
                </a:solidFill>
                <a:latin typeface="Arial" pitchFamily="34" charset="0"/>
              </a:rPr>
              <a:t>A problem surprisingly well-studied…</a:t>
            </a:r>
          </a:p>
        </p:txBody>
      </p:sp>
      <p:sp>
        <p:nvSpPr>
          <p:cNvPr id="83979" name="Text Box 13"/>
          <p:cNvSpPr txBox="1">
            <a:spLocks noChangeArrowheads="1"/>
          </p:cNvSpPr>
          <p:nvPr/>
        </p:nvSpPr>
        <p:spPr bwMode="auto">
          <a:xfrm>
            <a:off x="5486400" y="3048000"/>
            <a:ext cx="314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u="sng">
                <a:solidFill>
                  <a:srgbClr val="009900"/>
                </a:solidFill>
                <a:latin typeface="Times" charset="0"/>
              </a:rPr>
              <a:t>Allowed Operations</a:t>
            </a:r>
          </a:p>
        </p:txBody>
      </p:sp>
      <p:sp>
        <p:nvSpPr>
          <p:cNvPr id="83980" name="Rectangle 14"/>
          <p:cNvSpPr>
            <a:spLocks noChangeArrowheads="1"/>
          </p:cNvSpPr>
          <p:nvPr/>
        </p:nvSpPr>
        <p:spPr bwMode="auto">
          <a:xfrm>
            <a:off x="7169150" y="3438525"/>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a:t>
            </a:r>
          </a:p>
        </p:txBody>
      </p:sp>
      <p:sp>
        <p:nvSpPr>
          <p:cNvPr id="83981" name="Rectangle 15"/>
          <p:cNvSpPr>
            <a:spLocks noChangeArrowheads="1"/>
          </p:cNvSpPr>
          <p:nvPr/>
        </p:nvSpPr>
        <p:spPr bwMode="auto">
          <a:xfrm>
            <a:off x="6153150" y="3438525"/>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a:t>
            </a:r>
          </a:p>
        </p:txBody>
      </p:sp>
      <p:sp>
        <p:nvSpPr>
          <p:cNvPr id="83982" name="Rectangle 16"/>
          <p:cNvSpPr>
            <a:spLocks noChangeArrowheads="1"/>
          </p:cNvSpPr>
          <p:nvPr/>
        </p:nvSpPr>
        <p:spPr bwMode="auto">
          <a:xfrm>
            <a:off x="6661150" y="3438525"/>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a:t>
            </a:r>
          </a:p>
        </p:txBody>
      </p:sp>
      <p:sp>
        <p:nvSpPr>
          <p:cNvPr id="83983" name="Rectangle 17"/>
          <p:cNvSpPr>
            <a:spLocks noChangeArrowheads="1"/>
          </p:cNvSpPr>
          <p:nvPr/>
        </p:nvSpPr>
        <p:spPr bwMode="auto">
          <a:xfrm>
            <a:off x="7677150" y="3438525"/>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a:t>
            </a:r>
          </a:p>
        </p:txBody>
      </p:sp>
      <p:sp>
        <p:nvSpPr>
          <p:cNvPr id="83984" name="Rectangle 18"/>
          <p:cNvSpPr>
            <a:spLocks noChangeArrowheads="1"/>
          </p:cNvSpPr>
          <p:nvPr/>
        </p:nvSpPr>
        <p:spPr bwMode="auto">
          <a:xfrm>
            <a:off x="6162675" y="3914775"/>
            <a:ext cx="733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sqrt</a:t>
            </a:r>
          </a:p>
        </p:txBody>
      </p:sp>
      <p:sp>
        <p:nvSpPr>
          <p:cNvPr id="83985" name="Rectangle 19"/>
          <p:cNvSpPr>
            <a:spLocks noChangeArrowheads="1"/>
          </p:cNvSpPr>
          <p:nvPr/>
        </p:nvSpPr>
        <p:spPr bwMode="auto">
          <a:xfrm>
            <a:off x="7686675" y="3914775"/>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a:t>
            </a:r>
          </a:p>
        </p:txBody>
      </p:sp>
      <p:sp>
        <p:nvSpPr>
          <p:cNvPr id="83986" name="Rectangle 20"/>
          <p:cNvSpPr>
            <a:spLocks noChangeArrowheads="1"/>
          </p:cNvSpPr>
          <p:nvPr/>
        </p:nvSpPr>
        <p:spPr bwMode="auto">
          <a:xfrm>
            <a:off x="7239000" y="4343400"/>
            <a:ext cx="86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power</a:t>
            </a:r>
          </a:p>
        </p:txBody>
      </p:sp>
      <p:sp>
        <p:nvSpPr>
          <p:cNvPr id="83987" name="Line 21"/>
          <p:cNvSpPr>
            <a:spLocks noChangeShapeType="1"/>
          </p:cNvSpPr>
          <p:nvPr/>
        </p:nvSpPr>
        <p:spPr bwMode="auto">
          <a:xfrm>
            <a:off x="7426325" y="3983038"/>
            <a:ext cx="153988"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8" name="Rectangle 22"/>
          <p:cNvSpPr>
            <a:spLocks noChangeArrowheads="1"/>
          </p:cNvSpPr>
          <p:nvPr/>
        </p:nvSpPr>
        <p:spPr bwMode="auto">
          <a:xfrm>
            <a:off x="6159500" y="4343400"/>
            <a:ext cx="100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concat</a:t>
            </a:r>
          </a:p>
        </p:txBody>
      </p:sp>
      <p:sp>
        <p:nvSpPr>
          <p:cNvPr id="83989" name="Rectangle 23"/>
          <p:cNvSpPr>
            <a:spLocks noChangeArrowheads="1"/>
          </p:cNvSpPr>
          <p:nvPr/>
        </p:nvSpPr>
        <p:spPr bwMode="auto">
          <a:xfrm>
            <a:off x="6999288" y="3914775"/>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9900"/>
                </a:solidFill>
                <a:latin typeface="Courier New" pitchFamily="49" charset="0"/>
              </a:rPr>
              <a:t>.</a:t>
            </a:r>
          </a:p>
        </p:txBody>
      </p:sp>
      <p:sp>
        <p:nvSpPr>
          <p:cNvPr id="83990" name="Rectangle 24"/>
          <p:cNvSpPr>
            <a:spLocks noChangeArrowheads="1"/>
          </p:cNvSpPr>
          <p:nvPr/>
        </p:nvSpPr>
        <p:spPr bwMode="auto">
          <a:xfrm>
            <a:off x="6000750" y="2895600"/>
            <a:ext cx="2286000" cy="1981200"/>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p:cNvGrpSpPr>
            <a:grpSpLocks/>
          </p:cNvGrpSpPr>
          <p:nvPr/>
        </p:nvGrpSpPr>
        <p:grpSpPr bwMode="auto">
          <a:xfrm>
            <a:off x="477838" y="1463675"/>
            <a:ext cx="8218487" cy="180975"/>
            <a:chOff x="295" y="1311"/>
            <a:chExt cx="5177" cy="114"/>
          </a:xfrm>
        </p:grpSpPr>
        <p:sp>
          <p:nvSpPr>
            <p:cNvPr id="8503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503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4995" name="Text Box 5"/>
          <p:cNvSpPr txBox="1">
            <a:spLocks noChangeArrowheads="1"/>
          </p:cNvSpPr>
          <p:nvPr/>
        </p:nvSpPr>
        <p:spPr bwMode="auto">
          <a:xfrm>
            <a:off x="685800" y="228600"/>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cs typeface="Times New Roman" pitchFamily="18" charset="0"/>
              </a:rPr>
              <a:t>The alien, the spampede, and the spam!</a:t>
            </a:r>
          </a:p>
        </p:txBody>
      </p:sp>
      <p:pic>
        <p:nvPicPr>
          <p:cNvPr id="84996" name="Picture 6"/>
          <p:cNvPicPr>
            <a:picLocks noChangeAspect="1" noChangeArrowheads="1"/>
          </p:cNvPicPr>
          <p:nvPr/>
        </p:nvPicPr>
        <p:blipFill>
          <a:blip r:embed="rId30" cstate="print">
            <a:extLst>
              <a:ext uri="{28A0092B-C50C-407E-A947-70E740481C1C}">
                <a14:useLocalDpi xmlns:a14="http://schemas.microsoft.com/office/drawing/2010/main" val="0"/>
              </a:ext>
            </a:extLst>
          </a:blip>
          <a:srcRect t="5661" b="17924"/>
          <a:stretch>
            <a:fillRect/>
          </a:stretch>
        </p:blipFill>
        <p:spPr bwMode="auto">
          <a:xfrm>
            <a:off x="7267575" y="838200"/>
            <a:ext cx="6096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7"/>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070350" y="847725"/>
            <a:ext cx="80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 Box 8"/>
          <p:cNvSpPr txBox="1">
            <a:spLocks noChangeArrowheads="1"/>
          </p:cNvSpPr>
          <p:nvPr/>
        </p:nvSpPr>
        <p:spPr bwMode="auto">
          <a:xfrm>
            <a:off x="508000" y="1752600"/>
            <a:ext cx="3429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chemeClr val="tx1"/>
                </a:solidFill>
                <a:latin typeface="Times" charset="0"/>
              </a:rPr>
              <a:t>Goal:</a:t>
            </a:r>
            <a:r>
              <a:rPr lang="en-US" altLang="en-US" sz="1400">
                <a:solidFill>
                  <a:schemeClr val="tx1"/>
                </a:solidFill>
                <a:latin typeface="Times" charset="0"/>
              </a:rPr>
              <a:t> Get back to the dorms with the spam, the spampede, and the three-eyed alien.</a:t>
            </a:r>
          </a:p>
        </p:txBody>
      </p:sp>
      <p:sp>
        <p:nvSpPr>
          <p:cNvPr id="84999" name="Text Box 9"/>
          <p:cNvSpPr txBox="1">
            <a:spLocks noChangeArrowheads="1"/>
          </p:cNvSpPr>
          <p:nvPr/>
        </p:nvSpPr>
        <p:spPr bwMode="auto">
          <a:xfrm>
            <a:off x="4495800" y="1752600"/>
            <a:ext cx="4267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chemeClr val="tx1"/>
                </a:solidFill>
                <a:latin typeface="Times" charset="0"/>
              </a:rPr>
              <a:t>Constraints:</a:t>
            </a:r>
            <a:r>
              <a:rPr lang="en-US" altLang="en-US" sz="1400">
                <a:solidFill>
                  <a:schemeClr val="tx1"/>
                </a:solidFill>
                <a:latin typeface="Times" charset="0"/>
              </a:rPr>
              <a:t> Can’t carry more than one thing and can’t leave two things alone if one would eat the other…</a:t>
            </a:r>
          </a:p>
        </p:txBody>
      </p:sp>
      <p:sp>
        <p:nvSpPr>
          <p:cNvPr id="85000" name="Text Box 10"/>
          <p:cNvSpPr txBox="1">
            <a:spLocks noChangeArrowheads="1"/>
          </p:cNvSpPr>
          <p:nvPr/>
        </p:nvSpPr>
        <p:spPr bwMode="auto">
          <a:xfrm>
            <a:off x="685800" y="585946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Times" charset="0"/>
              </a:rPr>
              <a:t>West</a:t>
            </a:r>
          </a:p>
        </p:txBody>
      </p:sp>
      <p:sp>
        <p:nvSpPr>
          <p:cNvPr id="85001" name="Text Box 11"/>
          <p:cNvSpPr txBox="1">
            <a:spLocks noChangeArrowheads="1"/>
          </p:cNvSpPr>
          <p:nvPr/>
        </p:nvSpPr>
        <p:spPr bwMode="auto">
          <a:xfrm>
            <a:off x="5715000" y="58626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Times" charset="0"/>
              </a:rPr>
              <a:t>East</a:t>
            </a:r>
          </a:p>
        </p:txBody>
      </p:sp>
      <p:pic>
        <p:nvPicPr>
          <p:cNvPr id="85002" name="Picture 12"/>
          <p:cNvPicPr>
            <a:picLocks noChangeAspect="1" noChangeArrowheads="1"/>
          </p:cNvPicPr>
          <p:nvPr/>
        </p:nvPicPr>
        <p:blipFill>
          <a:blip r:embed="rId30" cstate="print">
            <a:extLst>
              <a:ext uri="{28A0092B-C50C-407E-A947-70E740481C1C}">
                <a14:useLocalDpi xmlns:a14="http://schemas.microsoft.com/office/drawing/2010/main" val="0"/>
              </a:ext>
            </a:extLst>
          </a:blip>
          <a:srcRect t="5661" b="17924"/>
          <a:stretch>
            <a:fillRect/>
          </a:stretch>
        </p:blipFill>
        <p:spPr bwMode="auto">
          <a:xfrm>
            <a:off x="1635125" y="2419350"/>
            <a:ext cx="6096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3" name="Picture 13"/>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530350" y="3038475"/>
            <a:ext cx="80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4" name="Picture 14"/>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416050" y="4191000"/>
            <a:ext cx="143668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15"/>
          <p:cNvPicPr>
            <a:picLocks noChangeAspect="1" noChangeArrowheads="1"/>
          </p:cNvPicPr>
          <p:nvPr/>
        </p:nvPicPr>
        <p:blipFill>
          <a:blip r:embed="rId33">
            <a:lum bright="36000" contrast="50000"/>
            <a:extLst>
              <a:ext uri="{28A0092B-C50C-407E-A947-70E740481C1C}">
                <a14:useLocalDpi xmlns:a14="http://schemas.microsoft.com/office/drawing/2010/main" val="0"/>
              </a:ext>
            </a:extLst>
          </a:blip>
          <a:srcRect l="14218" t="5846" r="74687" b="79782"/>
          <a:stretch>
            <a:fillRect/>
          </a:stretch>
        </p:blipFill>
        <p:spPr bwMode="auto">
          <a:xfrm>
            <a:off x="184150" y="5548313"/>
            <a:ext cx="11144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5006" name="Group 1047"/>
          <p:cNvGrpSpPr>
            <a:grpSpLocks/>
          </p:cNvGrpSpPr>
          <p:nvPr>
            <p:custDataLst>
              <p:tags r:id="rId1"/>
            </p:custDataLst>
          </p:nvPr>
        </p:nvGrpSpPr>
        <p:grpSpPr bwMode="auto">
          <a:xfrm>
            <a:off x="1927225" y="762000"/>
            <a:ext cx="517525" cy="603250"/>
            <a:chOff x="2928" y="1051"/>
            <a:chExt cx="840" cy="957"/>
          </a:xfrm>
        </p:grpSpPr>
        <p:sp>
          <p:nvSpPr>
            <p:cNvPr id="85025" name="Freeform 1048"/>
            <p:cNvSpPr>
              <a:spLocks/>
            </p:cNvSpPr>
            <p:nvPr>
              <p:custDataLst>
                <p:tags r:id="rId16"/>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5026" name="Oval 1049"/>
            <p:cNvSpPr>
              <a:spLocks noChangeArrowheads="1"/>
            </p:cNvSpPr>
            <p:nvPr>
              <p:custDataLst>
                <p:tags r:id="rId1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27" name="Oval 1050"/>
            <p:cNvSpPr>
              <a:spLocks noChangeArrowheads="1"/>
            </p:cNvSpPr>
            <p:nvPr>
              <p:custDataLst>
                <p:tags r:id="rId1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28" name="Oval 1051"/>
            <p:cNvSpPr>
              <a:spLocks noChangeArrowheads="1"/>
            </p:cNvSpPr>
            <p:nvPr>
              <p:custDataLst>
                <p:tags r:id="rId1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29" name="Oval 1052"/>
            <p:cNvSpPr>
              <a:spLocks noChangeArrowheads="1"/>
            </p:cNvSpPr>
            <p:nvPr>
              <p:custDataLst>
                <p:tags r:id="rId2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30" name="Oval 1053"/>
            <p:cNvSpPr>
              <a:spLocks noChangeArrowheads="1"/>
            </p:cNvSpPr>
            <p:nvPr>
              <p:custDataLst>
                <p:tags r:id="rId2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31" name="Oval 1054"/>
            <p:cNvSpPr>
              <a:spLocks noChangeArrowheads="1"/>
            </p:cNvSpPr>
            <p:nvPr>
              <p:custDataLst>
                <p:tags r:id="rId2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32" name="Oval 1055"/>
            <p:cNvSpPr>
              <a:spLocks noChangeArrowheads="1"/>
            </p:cNvSpPr>
            <p:nvPr>
              <p:custDataLst>
                <p:tags r:id="rId2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33" name="AutoShape 1056"/>
            <p:cNvSpPr>
              <a:spLocks noChangeArrowheads="1"/>
            </p:cNvSpPr>
            <p:nvPr>
              <p:custDataLst>
                <p:tags r:id="rId2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34" name="Freeform 1057"/>
            <p:cNvSpPr>
              <a:spLocks/>
            </p:cNvSpPr>
            <p:nvPr>
              <p:custDataLst>
                <p:tags r:id="rId2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5035" name="Freeform 1058"/>
            <p:cNvSpPr>
              <a:spLocks/>
            </p:cNvSpPr>
            <p:nvPr>
              <p:custDataLst>
                <p:tags r:id="rId2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5036" name="Freeform 1059"/>
            <p:cNvSpPr>
              <a:spLocks/>
            </p:cNvSpPr>
            <p:nvPr>
              <p:custDataLst>
                <p:tags r:id="rId2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5037" name="Freeform 1060"/>
            <p:cNvSpPr>
              <a:spLocks/>
            </p:cNvSpPr>
            <p:nvPr>
              <p:custDataLst>
                <p:tags r:id="rId2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85007" name="Group 1047"/>
          <p:cNvGrpSpPr>
            <a:grpSpLocks/>
          </p:cNvGrpSpPr>
          <p:nvPr>
            <p:custDataLst>
              <p:tags r:id="rId2"/>
            </p:custDataLst>
          </p:nvPr>
        </p:nvGrpSpPr>
        <p:grpSpPr bwMode="auto">
          <a:xfrm>
            <a:off x="1658938" y="3660775"/>
            <a:ext cx="466725" cy="482600"/>
            <a:chOff x="2928" y="1051"/>
            <a:chExt cx="840" cy="957"/>
          </a:xfrm>
        </p:grpSpPr>
        <p:sp>
          <p:nvSpPr>
            <p:cNvPr id="85012" name="Freeform 1048"/>
            <p:cNvSpPr>
              <a:spLocks/>
            </p:cNvSpPr>
            <p:nvPr>
              <p:custDataLst>
                <p:tags r:id="rId3"/>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5013" name="Oval 1049"/>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14" name="Oval 1050"/>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15" name="Oval 1051"/>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16" name="Oval 1052"/>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17" name="Oval 1053"/>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18" name="Oval 1054"/>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19" name="Oval 1055"/>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20" name="AutoShape 1056"/>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85021" name="Freeform 1057"/>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5022" name="Freeform 1058"/>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5023" name="Freeform 1059"/>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5024" name="Freeform 1060"/>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5008" name="Rectangle 44"/>
          <p:cNvSpPr>
            <a:spLocks noChangeArrowheads="1"/>
          </p:cNvSpPr>
          <p:nvPr/>
        </p:nvSpPr>
        <p:spPr bwMode="auto">
          <a:xfrm>
            <a:off x="1025525" y="4316413"/>
            <a:ext cx="74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latin typeface="Times" charset="0"/>
              </a:rPr>
              <a:t>Mudder</a:t>
            </a:r>
          </a:p>
        </p:txBody>
      </p:sp>
      <p:sp>
        <p:nvSpPr>
          <p:cNvPr id="85009" name="Text Box 45"/>
          <p:cNvSpPr txBox="1">
            <a:spLocks noChangeArrowheads="1"/>
          </p:cNvSpPr>
          <p:nvPr/>
        </p:nvSpPr>
        <p:spPr bwMode="auto">
          <a:xfrm>
            <a:off x="3128963" y="3727450"/>
            <a:ext cx="2527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latin typeface="Comic Sans MS" pitchFamily="66" charset="0"/>
              </a:rPr>
              <a:t>Heading to the polls…!</a:t>
            </a:r>
          </a:p>
        </p:txBody>
      </p:sp>
      <p:sp>
        <p:nvSpPr>
          <p:cNvPr id="85010" name="Line 46"/>
          <p:cNvSpPr>
            <a:spLocks noChangeShapeType="1"/>
          </p:cNvSpPr>
          <p:nvPr/>
        </p:nvSpPr>
        <p:spPr bwMode="auto">
          <a:xfrm>
            <a:off x="3176588" y="4130675"/>
            <a:ext cx="2362200" cy="0"/>
          </a:xfrm>
          <a:prstGeom prst="line">
            <a:avLst/>
          </a:prstGeom>
          <a:noFill/>
          <a:ln w="12700">
            <a:solidFill>
              <a:srgbClr val="0333F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11" name="Line 47"/>
          <p:cNvSpPr>
            <a:spLocks noChangeShapeType="1"/>
          </p:cNvSpPr>
          <p:nvPr/>
        </p:nvSpPr>
        <p:spPr bwMode="auto">
          <a:xfrm flipV="1">
            <a:off x="2586038" y="4129088"/>
            <a:ext cx="1487487" cy="371475"/>
          </a:xfrm>
          <a:prstGeom prst="line">
            <a:avLst/>
          </a:prstGeom>
          <a:noFill/>
          <a:ln w="12700">
            <a:solidFill>
              <a:srgbClr val="0333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p:cNvGrpSpPr>
            <a:grpSpLocks/>
          </p:cNvGrpSpPr>
          <p:nvPr/>
        </p:nvGrpSpPr>
        <p:grpSpPr bwMode="auto">
          <a:xfrm>
            <a:off x="477838" y="1066800"/>
            <a:ext cx="8218487" cy="180975"/>
            <a:chOff x="295" y="1311"/>
            <a:chExt cx="5177" cy="114"/>
          </a:xfrm>
        </p:grpSpPr>
        <p:sp>
          <p:nvSpPr>
            <p:cNvPr id="8604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5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6019" name="Text Box 5"/>
          <p:cNvSpPr txBox="1">
            <a:spLocks noChangeArrowheads="1"/>
          </p:cNvSpPr>
          <p:nvPr/>
        </p:nvSpPr>
        <p:spPr bwMode="auto">
          <a:xfrm>
            <a:off x="685800" y="228600"/>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latin typeface="Times" charset="0"/>
              </a:rPr>
              <a:t>Towers of Hanoi</a:t>
            </a:r>
          </a:p>
        </p:txBody>
      </p:sp>
      <p:sp>
        <p:nvSpPr>
          <p:cNvPr id="86020" name="Text Box 6"/>
          <p:cNvSpPr txBox="1">
            <a:spLocks noChangeArrowheads="1"/>
          </p:cNvSpPr>
          <p:nvPr/>
        </p:nvSpPr>
        <p:spPr bwMode="auto">
          <a:xfrm>
            <a:off x="371475" y="1409700"/>
            <a:ext cx="360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chemeClr val="tx1"/>
                </a:solidFill>
                <a:latin typeface="Times" charset="0"/>
              </a:rPr>
              <a:t>Goal:</a:t>
            </a:r>
            <a:r>
              <a:rPr lang="en-US" altLang="en-US" sz="1400">
                <a:solidFill>
                  <a:schemeClr val="tx1"/>
                </a:solidFill>
                <a:latin typeface="Times" charset="0"/>
              </a:rPr>
              <a:t> Get all of the disks from Peg 1 to Peg 3.</a:t>
            </a:r>
          </a:p>
        </p:txBody>
      </p:sp>
      <p:sp>
        <p:nvSpPr>
          <p:cNvPr id="86021" name="Text Box 7"/>
          <p:cNvSpPr txBox="1">
            <a:spLocks noChangeArrowheads="1"/>
          </p:cNvSpPr>
          <p:nvPr/>
        </p:nvSpPr>
        <p:spPr bwMode="auto">
          <a:xfrm>
            <a:off x="3952875" y="1409700"/>
            <a:ext cx="495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chemeClr val="tx1"/>
                </a:solidFill>
                <a:latin typeface="Times" charset="0"/>
              </a:rPr>
              <a:t>Constraints:</a:t>
            </a:r>
            <a:r>
              <a:rPr lang="en-US" altLang="en-US" sz="1400">
                <a:solidFill>
                  <a:schemeClr val="tx1"/>
                </a:solidFill>
                <a:latin typeface="Times" charset="0"/>
              </a:rPr>
              <a:t> You may not place a smaller disk onto a larger one.</a:t>
            </a:r>
          </a:p>
        </p:txBody>
      </p:sp>
      <p:sp>
        <p:nvSpPr>
          <p:cNvPr id="86022" name="Text Box 8"/>
          <p:cNvSpPr txBox="1">
            <a:spLocks noChangeArrowheads="1"/>
          </p:cNvSpPr>
          <p:nvPr/>
        </p:nvSpPr>
        <p:spPr bwMode="auto">
          <a:xfrm>
            <a:off x="941388"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Times" charset="0"/>
              </a:rPr>
              <a:t>Peg 1</a:t>
            </a:r>
          </a:p>
        </p:txBody>
      </p:sp>
      <p:sp>
        <p:nvSpPr>
          <p:cNvPr id="86023" name="Text Box 9"/>
          <p:cNvSpPr txBox="1">
            <a:spLocks noChangeArrowheads="1"/>
          </p:cNvSpPr>
          <p:nvPr/>
        </p:nvSpPr>
        <p:spPr bwMode="auto">
          <a:xfrm>
            <a:off x="5800725"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Times" charset="0"/>
              </a:rPr>
              <a:t>Peg 3</a:t>
            </a:r>
          </a:p>
        </p:txBody>
      </p:sp>
      <p:sp>
        <p:nvSpPr>
          <p:cNvPr id="86024" name="Text Box 10"/>
          <p:cNvSpPr txBox="1">
            <a:spLocks noChangeArrowheads="1"/>
          </p:cNvSpPr>
          <p:nvPr/>
        </p:nvSpPr>
        <p:spPr bwMode="auto">
          <a:xfrm>
            <a:off x="3370263"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Times" charset="0"/>
              </a:rPr>
              <a:t>Peg 2</a:t>
            </a:r>
          </a:p>
        </p:txBody>
      </p:sp>
      <p:sp>
        <p:nvSpPr>
          <p:cNvPr id="86025" name="Rectangle 11"/>
          <p:cNvSpPr>
            <a:spLocks noChangeArrowheads="1"/>
          </p:cNvSpPr>
          <p:nvPr/>
        </p:nvSpPr>
        <p:spPr bwMode="auto">
          <a:xfrm>
            <a:off x="2008188" y="2570163"/>
            <a:ext cx="125412" cy="2044700"/>
          </a:xfrm>
          <a:prstGeom prst="rect">
            <a:avLst/>
          </a:prstGeom>
          <a:solidFill>
            <a:schemeClr val="accent1"/>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26" name="Rectangle 12"/>
          <p:cNvSpPr>
            <a:spLocks noChangeArrowheads="1"/>
          </p:cNvSpPr>
          <p:nvPr/>
        </p:nvSpPr>
        <p:spPr bwMode="auto">
          <a:xfrm>
            <a:off x="4437063" y="2570163"/>
            <a:ext cx="125412" cy="2044700"/>
          </a:xfrm>
          <a:prstGeom prst="rect">
            <a:avLst/>
          </a:prstGeom>
          <a:solidFill>
            <a:schemeClr val="accent1"/>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27" name="Rectangle 13"/>
          <p:cNvSpPr>
            <a:spLocks noChangeArrowheads="1"/>
          </p:cNvSpPr>
          <p:nvPr/>
        </p:nvSpPr>
        <p:spPr bwMode="auto">
          <a:xfrm>
            <a:off x="6867525" y="2570163"/>
            <a:ext cx="125413" cy="2044700"/>
          </a:xfrm>
          <a:prstGeom prst="rect">
            <a:avLst/>
          </a:prstGeom>
          <a:solidFill>
            <a:schemeClr val="accent1"/>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nvGrpSpPr>
          <p:cNvPr id="86028" name="Group 14"/>
          <p:cNvGrpSpPr>
            <a:grpSpLocks/>
          </p:cNvGrpSpPr>
          <p:nvPr/>
        </p:nvGrpSpPr>
        <p:grpSpPr bwMode="auto">
          <a:xfrm>
            <a:off x="103188" y="6391275"/>
            <a:ext cx="392112" cy="360363"/>
            <a:chOff x="1824" y="4512"/>
            <a:chExt cx="528" cy="241"/>
          </a:xfrm>
        </p:grpSpPr>
        <p:sp>
          <p:nvSpPr>
            <p:cNvPr id="86037" name="Freeform 15"/>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86038" name="Oval 16"/>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39" name="Oval 17"/>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40" name="Oval 18"/>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41" name="Oval 19"/>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42" name="Oval 20"/>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43" name="Oval 21"/>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44" name="Oval 22"/>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45" name="Freeform 23"/>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86046" name="Freeform 24"/>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86047" name="AutoShape 25"/>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48" name="AutoShape 26"/>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6029" name="Text Box 27"/>
          <p:cNvSpPr txBox="1">
            <a:spLocks noChangeArrowheads="1"/>
          </p:cNvSpPr>
          <p:nvPr/>
        </p:nvSpPr>
        <p:spPr bwMode="auto">
          <a:xfrm>
            <a:off x="257175" y="6376988"/>
            <a:ext cx="1339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rgbClr val="039115"/>
                </a:solidFill>
              </a:rPr>
              <a:t>This could get Hanoi’ing!</a:t>
            </a:r>
          </a:p>
        </p:txBody>
      </p:sp>
      <p:sp>
        <p:nvSpPr>
          <p:cNvPr id="86030" name="Text Box 28"/>
          <p:cNvSpPr txBox="1">
            <a:spLocks noChangeArrowheads="1"/>
          </p:cNvSpPr>
          <p:nvPr/>
        </p:nvSpPr>
        <p:spPr bwMode="auto">
          <a:xfrm>
            <a:off x="5486400" y="6469063"/>
            <a:ext cx="360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400" b="1">
                <a:solidFill>
                  <a:schemeClr val="tx1"/>
                </a:solidFill>
                <a:latin typeface="Times" charset="0"/>
              </a:rPr>
              <a:t>Use spam.pl as a starting point…</a:t>
            </a:r>
            <a:endParaRPr lang="en-US" altLang="en-US" sz="1400">
              <a:solidFill>
                <a:schemeClr val="tx1"/>
              </a:solidFill>
              <a:latin typeface="Times" charset="0"/>
            </a:endParaRPr>
          </a:p>
        </p:txBody>
      </p:sp>
      <p:sp>
        <p:nvSpPr>
          <p:cNvPr id="86031" name="Rectangle 29"/>
          <p:cNvSpPr>
            <a:spLocks noChangeArrowheads="1"/>
          </p:cNvSpPr>
          <p:nvPr/>
        </p:nvSpPr>
        <p:spPr bwMode="auto">
          <a:xfrm>
            <a:off x="1155700" y="3757613"/>
            <a:ext cx="1828800" cy="373062"/>
          </a:xfrm>
          <a:prstGeom prst="rect">
            <a:avLst/>
          </a:prstGeom>
          <a:solidFill>
            <a:srgbClr val="0000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32" name="Rectangle 30"/>
          <p:cNvSpPr>
            <a:spLocks noChangeArrowheads="1"/>
          </p:cNvSpPr>
          <p:nvPr/>
        </p:nvSpPr>
        <p:spPr bwMode="auto">
          <a:xfrm>
            <a:off x="1460500" y="3278188"/>
            <a:ext cx="1219200" cy="373062"/>
          </a:xfrm>
          <a:prstGeom prst="rect">
            <a:avLst/>
          </a:prstGeom>
          <a:solidFill>
            <a:srgbClr val="8F01B8"/>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33" name="Rectangle 31"/>
          <p:cNvSpPr>
            <a:spLocks noChangeArrowheads="1"/>
          </p:cNvSpPr>
          <p:nvPr/>
        </p:nvSpPr>
        <p:spPr bwMode="auto">
          <a:xfrm>
            <a:off x="1727200" y="2798763"/>
            <a:ext cx="685800" cy="373062"/>
          </a:xfrm>
          <a:prstGeom prst="rect">
            <a:avLst/>
          </a:prstGeom>
          <a:solidFill>
            <a:srgbClr val="FF0119"/>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34" name="Rectangle 32"/>
          <p:cNvSpPr>
            <a:spLocks noChangeArrowheads="1"/>
          </p:cNvSpPr>
          <p:nvPr/>
        </p:nvSpPr>
        <p:spPr bwMode="auto">
          <a:xfrm>
            <a:off x="838200" y="4238625"/>
            <a:ext cx="2463800" cy="373063"/>
          </a:xfrm>
          <a:prstGeom prst="rect">
            <a:avLst/>
          </a:prstGeom>
          <a:solidFill>
            <a:srgbClr val="009900"/>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6035" name="Freeform 33"/>
          <p:cNvSpPr>
            <a:spLocks/>
          </p:cNvSpPr>
          <p:nvPr/>
        </p:nvSpPr>
        <p:spPr bwMode="auto">
          <a:xfrm>
            <a:off x="2552700" y="2197100"/>
            <a:ext cx="3933825" cy="565150"/>
          </a:xfrm>
          <a:custGeom>
            <a:avLst/>
            <a:gdLst>
              <a:gd name="T0" fmla="*/ 0 w 2478"/>
              <a:gd name="T1" fmla="*/ 2147483647 h 356"/>
              <a:gd name="T2" fmla="*/ 2147483647 w 2478"/>
              <a:gd name="T3" fmla="*/ 2147483647 h 356"/>
              <a:gd name="T4" fmla="*/ 2147483647 w 2478"/>
              <a:gd name="T5" fmla="*/ 2147483647 h 356"/>
              <a:gd name="T6" fmla="*/ 2147483647 w 2478"/>
              <a:gd name="T7" fmla="*/ 2147483647 h 356"/>
              <a:gd name="T8" fmla="*/ 2147483647 w 2478"/>
              <a:gd name="T9" fmla="*/ 2147483647 h 356"/>
              <a:gd name="T10" fmla="*/ 2147483647 w 2478"/>
              <a:gd name="T11" fmla="*/ 2147483647 h 356"/>
              <a:gd name="T12" fmla="*/ 2147483647 w 2478"/>
              <a:gd name="T13" fmla="*/ 2147483647 h 356"/>
              <a:gd name="T14" fmla="*/ 2147483647 w 2478"/>
              <a:gd name="T15" fmla="*/ 2147483647 h 356"/>
              <a:gd name="T16" fmla="*/ 2147483647 w 2478"/>
              <a:gd name="T17" fmla="*/ 2147483647 h 356"/>
              <a:gd name="T18" fmla="*/ 2147483647 w 2478"/>
              <a:gd name="T19" fmla="*/ 2147483647 h 356"/>
              <a:gd name="T20" fmla="*/ 2147483647 w 2478"/>
              <a:gd name="T21" fmla="*/ 2147483647 h 356"/>
              <a:gd name="T22" fmla="*/ 2147483647 w 2478"/>
              <a:gd name="T23" fmla="*/ 2147483647 h 356"/>
              <a:gd name="T24" fmla="*/ 2147483647 w 2478"/>
              <a:gd name="T25" fmla="*/ 2147483647 h 356"/>
              <a:gd name="T26" fmla="*/ 2147483647 w 2478"/>
              <a:gd name="T27" fmla="*/ 2147483647 h 356"/>
              <a:gd name="T28" fmla="*/ 2147483647 w 2478"/>
              <a:gd name="T29" fmla="*/ 2147483647 h 356"/>
              <a:gd name="T30" fmla="*/ 2147483647 w 2478"/>
              <a:gd name="T31" fmla="*/ 2147483647 h 356"/>
              <a:gd name="T32" fmla="*/ 2147483647 w 2478"/>
              <a:gd name="T33" fmla="*/ 2147483647 h 356"/>
              <a:gd name="T34" fmla="*/ 2147483647 w 2478"/>
              <a:gd name="T35" fmla="*/ 2147483647 h 356"/>
              <a:gd name="T36" fmla="*/ 2147483647 w 2478"/>
              <a:gd name="T37" fmla="*/ 2147483647 h 356"/>
              <a:gd name="T38" fmla="*/ 2147483647 w 2478"/>
              <a:gd name="T39" fmla="*/ 2147483647 h 356"/>
              <a:gd name="T40" fmla="*/ 2147483647 w 2478"/>
              <a:gd name="T41" fmla="*/ 2147483647 h 356"/>
              <a:gd name="T42" fmla="*/ 2147483647 w 2478"/>
              <a:gd name="T43" fmla="*/ 2147483647 h 356"/>
              <a:gd name="T44" fmla="*/ 2147483647 w 2478"/>
              <a:gd name="T45" fmla="*/ 2147483647 h 356"/>
              <a:gd name="T46" fmla="*/ 2147483647 w 2478"/>
              <a:gd name="T47" fmla="*/ 2147483647 h 35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78"/>
              <a:gd name="T73" fmla="*/ 0 h 356"/>
              <a:gd name="T74" fmla="*/ 2478 w 2478"/>
              <a:gd name="T75" fmla="*/ 356 h 35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78" h="356">
                <a:moveTo>
                  <a:pt x="0" y="356"/>
                </a:moveTo>
                <a:cubicBezTo>
                  <a:pt x="5" y="352"/>
                  <a:pt x="11" y="349"/>
                  <a:pt x="16" y="345"/>
                </a:cubicBezTo>
                <a:cubicBezTo>
                  <a:pt x="20" y="340"/>
                  <a:pt x="21" y="332"/>
                  <a:pt x="27" y="328"/>
                </a:cubicBezTo>
                <a:cubicBezTo>
                  <a:pt x="36" y="320"/>
                  <a:pt x="49" y="320"/>
                  <a:pt x="61" y="317"/>
                </a:cubicBezTo>
                <a:cubicBezTo>
                  <a:pt x="68" y="311"/>
                  <a:pt x="75" y="305"/>
                  <a:pt x="83" y="301"/>
                </a:cubicBezTo>
                <a:cubicBezTo>
                  <a:pt x="88" y="298"/>
                  <a:pt x="94" y="298"/>
                  <a:pt x="100" y="295"/>
                </a:cubicBezTo>
                <a:cubicBezTo>
                  <a:pt x="131" y="275"/>
                  <a:pt x="163" y="239"/>
                  <a:pt x="200" y="228"/>
                </a:cubicBezTo>
                <a:cubicBezTo>
                  <a:pt x="230" y="218"/>
                  <a:pt x="259" y="214"/>
                  <a:pt x="289" y="201"/>
                </a:cubicBezTo>
                <a:cubicBezTo>
                  <a:pt x="340" y="177"/>
                  <a:pt x="387" y="159"/>
                  <a:pt x="444" y="151"/>
                </a:cubicBezTo>
                <a:cubicBezTo>
                  <a:pt x="473" y="140"/>
                  <a:pt x="503" y="125"/>
                  <a:pt x="533" y="117"/>
                </a:cubicBezTo>
                <a:cubicBezTo>
                  <a:pt x="546" y="113"/>
                  <a:pt x="559" y="109"/>
                  <a:pt x="572" y="106"/>
                </a:cubicBezTo>
                <a:cubicBezTo>
                  <a:pt x="577" y="104"/>
                  <a:pt x="589" y="101"/>
                  <a:pt x="589" y="101"/>
                </a:cubicBezTo>
                <a:cubicBezTo>
                  <a:pt x="607" y="87"/>
                  <a:pt x="623" y="86"/>
                  <a:pt x="644" y="78"/>
                </a:cubicBezTo>
                <a:cubicBezTo>
                  <a:pt x="664" y="69"/>
                  <a:pt x="679" y="57"/>
                  <a:pt x="700" y="51"/>
                </a:cubicBezTo>
                <a:cubicBezTo>
                  <a:pt x="744" y="2"/>
                  <a:pt x="823" y="14"/>
                  <a:pt x="883" y="12"/>
                </a:cubicBezTo>
                <a:cubicBezTo>
                  <a:pt x="1114" y="0"/>
                  <a:pt x="863" y="10"/>
                  <a:pt x="1133" y="1"/>
                </a:cubicBezTo>
                <a:cubicBezTo>
                  <a:pt x="1251" y="2"/>
                  <a:pt x="1370" y="2"/>
                  <a:pt x="1489" y="6"/>
                </a:cubicBezTo>
                <a:cubicBezTo>
                  <a:pt x="1589" y="8"/>
                  <a:pt x="1685" y="44"/>
                  <a:pt x="1783" y="62"/>
                </a:cubicBezTo>
                <a:cubicBezTo>
                  <a:pt x="1818" y="84"/>
                  <a:pt x="1830" y="84"/>
                  <a:pt x="1877" y="89"/>
                </a:cubicBezTo>
                <a:cubicBezTo>
                  <a:pt x="1927" y="115"/>
                  <a:pt x="1983" y="114"/>
                  <a:pt x="2039" y="123"/>
                </a:cubicBezTo>
                <a:cubicBezTo>
                  <a:pt x="2073" y="133"/>
                  <a:pt x="2108" y="140"/>
                  <a:pt x="2144" y="145"/>
                </a:cubicBezTo>
                <a:cubicBezTo>
                  <a:pt x="2175" y="156"/>
                  <a:pt x="2201" y="173"/>
                  <a:pt x="2233" y="184"/>
                </a:cubicBezTo>
                <a:cubicBezTo>
                  <a:pt x="2277" y="228"/>
                  <a:pt x="2370" y="277"/>
                  <a:pt x="2433" y="289"/>
                </a:cubicBezTo>
                <a:cubicBezTo>
                  <a:pt x="2446" y="296"/>
                  <a:pt x="2467" y="301"/>
                  <a:pt x="2478" y="312"/>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36" name="Text Box 34"/>
          <p:cNvSpPr txBox="1">
            <a:spLocks noChangeArrowheads="1"/>
          </p:cNvSpPr>
          <p:nvPr/>
        </p:nvSpPr>
        <p:spPr bwMode="auto">
          <a:xfrm>
            <a:off x="2203450" y="590550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chemeClr val="tx1"/>
                </a:solidFill>
                <a:latin typeface="Courier New" pitchFamily="49" charset="0"/>
              </a:rPr>
              <a:t>solve( [[1,2,3,4],[],[]], M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nvGrpSpPr>
        <p:grpSpPr bwMode="auto">
          <a:xfrm>
            <a:off x="468313" y="1038225"/>
            <a:ext cx="8083550" cy="180975"/>
            <a:chOff x="295" y="1311"/>
            <a:chExt cx="5177" cy="114"/>
          </a:xfrm>
        </p:grpSpPr>
        <p:sp>
          <p:nvSpPr>
            <p:cNvPr id="8707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7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7043" name="Rectangle 5"/>
          <p:cNvSpPr>
            <a:spLocks noChangeArrowheads="1"/>
          </p:cNvSpPr>
          <p:nvPr/>
        </p:nvSpPr>
        <p:spPr bwMode="auto">
          <a:xfrm>
            <a:off x="1149350" y="180975"/>
            <a:ext cx="46243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Parsing in Prolog</a:t>
            </a:r>
            <a:endParaRPr lang="en-US" altLang="en-US" sz="4800">
              <a:solidFill>
                <a:schemeClr val="tx1"/>
              </a:solidFill>
              <a:latin typeface="Times" charset="0"/>
            </a:endParaRPr>
          </a:p>
        </p:txBody>
      </p:sp>
      <p:grpSp>
        <p:nvGrpSpPr>
          <p:cNvPr id="87044" name="Group 6"/>
          <p:cNvGrpSpPr>
            <a:grpSpLocks/>
          </p:cNvGrpSpPr>
          <p:nvPr/>
        </p:nvGrpSpPr>
        <p:grpSpPr bwMode="auto">
          <a:xfrm>
            <a:off x="6096000" y="466725"/>
            <a:ext cx="563563" cy="381000"/>
            <a:chOff x="1824" y="4512"/>
            <a:chExt cx="528" cy="241"/>
          </a:xfrm>
        </p:grpSpPr>
        <p:sp>
          <p:nvSpPr>
            <p:cNvPr id="87059" name="Freeform 7"/>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87060" name="Oval 8"/>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61" name="Oval 9"/>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62" name="Oval 10"/>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63" name="Oval 11"/>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64" name="Oval 12"/>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65" name="Oval 13"/>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66" name="Oval 14"/>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67" name="Freeform 15"/>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87068" name="Freeform 16"/>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87069" name="AutoShape 17"/>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7070" name="AutoShape 18"/>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7045" name="Text Box 19"/>
          <p:cNvSpPr txBox="1">
            <a:spLocks noChangeArrowheads="1"/>
          </p:cNvSpPr>
          <p:nvPr/>
        </p:nvSpPr>
        <p:spPr bwMode="auto">
          <a:xfrm>
            <a:off x="6629400" y="304800"/>
            <a:ext cx="2362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000" b="1">
                <a:solidFill>
                  <a:srgbClr val="009900"/>
                </a:solidFill>
                <a:latin typeface="Times" charset="0"/>
              </a:rPr>
              <a:t>I refuse to write more than one parser!</a:t>
            </a:r>
          </a:p>
        </p:txBody>
      </p:sp>
      <p:sp>
        <p:nvSpPr>
          <p:cNvPr id="87046" name="Line 20"/>
          <p:cNvSpPr>
            <a:spLocks noChangeShapeType="1"/>
          </p:cNvSpPr>
          <p:nvPr/>
        </p:nvSpPr>
        <p:spPr bwMode="auto">
          <a:xfrm>
            <a:off x="6718300" y="506413"/>
            <a:ext cx="2108200" cy="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7" name="Line 21"/>
          <p:cNvSpPr>
            <a:spLocks noChangeShapeType="1"/>
          </p:cNvSpPr>
          <p:nvPr/>
        </p:nvSpPr>
        <p:spPr bwMode="auto">
          <a:xfrm flipV="1">
            <a:off x="6697663" y="508000"/>
            <a:ext cx="176212" cy="87313"/>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8" name="Text Box 22"/>
          <p:cNvSpPr txBox="1">
            <a:spLocks noChangeArrowheads="1"/>
          </p:cNvSpPr>
          <p:nvPr/>
        </p:nvSpPr>
        <p:spPr bwMode="auto">
          <a:xfrm>
            <a:off x="4114800" y="43434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8F01B8"/>
                </a:solidFill>
                <a:latin typeface="Comic Sans MS" pitchFamily="66" charset="0"/>
              </a:rPr>
              <a:t>A grammar expressed in prolog.</a:t>
            </a:r>
          </a:p>
        </p:txBody>
      </p:sp>
      <p:sp>
        <p:nvSpPr>
          <p:cNvPr id="87049" name="Rectangle 23"/>
          <p:cNvSpPr>
            <a:spLocks noChangeArrowheads="1"/>
          </p:cNvSpPr>
          <p:nvPr/>
        </p:nvSpPr>
        <p:spPr bwMode="auto">
          <a:xfrm>
            <a:off x="304800" y="1295400"/>
            <a:ext cx="6905625"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b="1">
                <a:solidFill>
                  <a:srgbClr val="0000FF"/>
                </a:solidFill>
                <a:latin typeface="Courier New" pitchFamily="49" charset="0"/>
              </a:rPr>
              <a:t>%% file:  g0.pl</a:t>
            </a:r>
          </a:p>
          <a:p>
            <a:pPr algn="l">
              <a:spcBef>
                <a:spcPct val="0"/>
              </a:spcBef>
            </a:pPr>
            <a:r>
              <a:rPr lang="en-US" altLang="en-US" sz="1400" b="1">
                <a:solidFill>
                  <a:srgbClr val="0000FF"/>
                </a:solidFill>
                <a:latin typeface="Courier New" pitchFamily="49" charset="0"/>
              </a:rPr>
              <a:t>%% A grammar must specify variables, terminals, and rules.</a:t>
            </a:r>
          </a:p>
          <a:p>
            <a:pPr algn="l">
              <a:spcBef>
                <a:spcPct val="0"/>
              </a:spcBef>
            </a:pPr>
            <a:endParaRPr lang="en-US" altLang="en-US" sz="1400" b="1">
              <a:solidFill>
                <a:srgbClr val="0000FF"/>
              </a:solidFill>
              <a:latin typeface="Courier New" pitchFamily="49" charset="0"/>
            </a:endParaRPr>
          </a:p>
          <a:p>
            <a:pPr algn="l">
              <a:spcBef>
                <a:spcPct val="0"/>
              </a:spcBef>
            </a:pPr>
            <a:r>
              <a:rPr lang="en-US" altLang="en-US" sz="1400" b="1">
                <a:solidFill>
                  <a:schemeClr val="tx1"/>
                </a:solidFill>
                <a:latin typeface="Courier New" pitchFamily="49" charset="0"/>
              </a:rPr>
              <a:t>variable(s).     </a:t>
            </a:r>
            <a:r>
              <a:rPr lang="en-US" altLang="en-US" sz="1400" b="1">
                <a:solidFill>
                  <a:srgbClr val="0000FF"/>
                </a:solidFill>
                <a:latin typeface="Courier New" pitchFamily="49" charset="0"/>
              </a:rPr>
              <a:t>%% grammar variables, NOT prolog variables!</a:t>
            </a:r>
          </a:p>
          <a:p>
            <a:pPr algn="l">
              <a:spcBef>
                <a:spcPct val="0"/>
              </a:spcBef>
            </a:pPr>
            <a:r>
              <a:rPr lang="en-US" altLang="en-US" sz="1400" b="1">
                <a:solidFill>
                  <a:schemeClr val="tx1"/>
                </a:solidFill>
                <a:latin typeface="Courier New" pitchFamily="49" charset="0"/>
              </a:rPr>
              <a:t>variable(v).</a:t>
            </a:r>
          </a:p>
          <a:p>
            <a:pPr algn="l">
              <a:spcBef>
                <a:spcPct val="0"/>
              </a:spcBef>
            </a:pPr>
            <a:endParaRPr lang="en-US" altLang="en-US" sz="1400" b="1">
              <a:solidFill>
                <a:schemeClr val="tx1"/>
              </a:solidFill>
              <a:latin typeface="Courier New" pitchFamily="49" charset="0"/>
            </a:endParaRPr>
          </a:p>
          <a:p>
            <a:pPr algn="l">
              <a:spcBef>
                <a:spcPct val="0"/>
              </a:spcBef>
            </a:pPr>
            <a:r>
              <a:rPr lang="en-US" altLang="en-US" sz="1400" b="1">
                <a:solidFill>
                  <a:schemeClr val="tx1"/>
                </a:solidFill>
                <a:latin typeface="Courier New" pitchFamily="49" charset="0"/>
              </a:rPr>
              <a:t>terminal(0).     </a:t>
            </a:r>
            <a:r>
              <a:rPr lang="en-US" altLang="en-US" sz="1400" b="1">
                <a:solidFill>
                  <a:srgbClr val="0000FF"/>
                </a:solidFill>
                <a:latin typeface="Courier New" pitchFamily="49" charset="0"/>
              </a:rPr>
              <a:t>%% grammar terminals, NOT prolog constants…</a:t>
            </a:r>
          </a:p>
          <a:p>
            <a:pPr algn="l">
              <a:spcBef>
                <a:spcPct val="0"/>
              </a:spcBef>
            </a:pPr>
            <a:r>
              <a:rPr lang="en-US" altLang="en-US" sz="1400" b="1">
                <a:solidFill>
                  <a:schemeClr val="tx1"/>
                </a:solidFill>
                <a:latin typeface="Courier New" pitchFamily="49" charset="0"/>
              </a:rPr>
              <a:t>terminal(1).     </a:t>
            </a:r>
          </a:p>
          <a:p>
            <a:pPr algn="l">
              <a:spcBef>
                <a:spcPct val="0"/>
              </a:spcBef>
            </a:pPr>
            <a:r>
              <a:rPr lang="en-US" altLang="en-US" sz="1400" b="1">
                <a:solidFill>
                  <a:schemeClr val="tx1"/>
                </a:solidFill>
                <a:latin typeface="Courier New" pitchFamily="49" charset="0"/>
              </a:rPr>
              <a:t>terminal(+).     </a:t>
            </a:r>
            <a:r>
              <a:rPr lang="en-US" altLang="en-US" sz="1400" b="1">
                <a:solidFill>
                  <a:srgbClr val="0000FF"/>
                </a:solidFill>
                <a:latin typeface="Courier New" pitchFamily="49" charset="0"/>
              </a:rPr>
              <a:t>%% actually, all of these are prolog constants</a:t>
            </a:r>
          </a:p>
          <a:p>
            <a:pPr algn="l">
              <a:spcBef>
                <a:spcPct val="0"/>
              </a:spcBef>
            </a:pPr>
            <a:endParaRPr lang="en-US" altLang="en-US" sz="1400" b="1">
              <a:solidFill>
                <a:srgbClr val="0000FF"/>
              </a:solidFill>
              <a:latin typeface="Courier New" pitchFamily="49" charset="0"/>
            </a:endParaRPr>
          </a:p>
          <a:p>
            <a:pPr algn="l">
              <a:spcBef>
                <a:spcPct val="0"/>
              </a:spcBef>
            </a:pPr>
            <a:r>
              <a:rPr lang="en-US" altLang="en-US" sz="1400" b="1">
                <a:solidFill>
                  <a:srgbClr val="0000FF"/>
                </a:solidFill>
                <a:latin typeface="Courier New" pitchFamily="49" charset="0"/>
              </a:rPr>
              <a:t>%% Here are the rules for this grammar: [LHS, RHS]</a:t>
            </a:r>
          </a:p>
          <a:p>
            <a:pPr algn="l">
              <a:spcBef>
                <a:spcPct val="0"/>
              </a:spcBef>
            </a:pPr>
            <a:r>
              <a:rPr lang="en-US" altLang="en-US" sz="1400" b="1">
                <a:solidFill>
                  <a:srgbClr val="0000FF"/>
                </a:solidFill>
                <a:latin typeface="Courier New" pitchFamily="49" charset="0"/>
              </a:rPr>
              <a:t>%% </a:t>
            </a:r>
            <a:r>
              <a:rPr lang="en-US" altLang="en-US" sz="1400" b="1">
                <a:solidFill>
                  <a:srgbClr val="8F01B8"/>
                </a:solidFill>
                <a:latin typeface="Courier New" pitchFamily="49" charset="0"/>
              </a:rPr>
              <a:t>s -&gt; v + s | v</a:t>
            </a:r>
            <a:endParaRPr lang="en-US" altLang="en-US" sz="1400" b="1">
              <a:solidFill>
                <a:srgbClr val="0000FF"/>
              </a:solidFill>
              <a:latin typeface="Courier New" pitchFamily="49" charset="0"/>
            </a:endParaRPr>
          </a:p>
          <a:p>
            <a:pPr algn="l">
              <a:spcBef>
                <a:spcPct val="0"/>
              </a:spcBef>
            </a:pPr>
            <a:r>
              <a:rPr lang="en-US" altLang="en-US" sz="1400" b="1">
                <a:solidFill>
                  <a:srgbClr val="0000FF"/>
                </a:solidFill>
                <a:latin typeface="Courier New" pitchFamily="49" charset="0"/>
              </a:rPr>
              <a:t>%% </a:t>
            </a:r>
            <a:r>
              <a:rPr lang="en-US" altLang="en-US" sz="1400" b="1">
                <a:solidFill>
                  <a:srgbClr val="8F01B8"/>
                </a:solidFill>
                <a:latin typeface="Courier New" pitchFamily="49" charset="0"/>
              </a:rPr>
              <a:t>v -&gt; 0 | 1</a:t>
            </a:r>
            <a:endParaRPr lang="en-US" altLang="en-US" sz="1400" b="1">
              <a:solidFill>
                <a:schemeClr val="tx1"/>
              </a:solidFill>
              <a:latin typeface="Courier New" pitchFamily="49" charset="0"/>
            </a:endParaRPr>
          </a:p>
          <a:p>
            <a:pPr algn="l">
              <a:spcBef>
                <a:spcPct val="0"/>
              </a:spcBef>
            </a:pPr>
            <a:r>
              <a:rPr lang="en-US" altLang="en-US" sz="1400" b="1">
                <a:solidFill>
                  <a:schemeClr val="tx1"/>
                </a:solidFill>
                <a:latin typeface="Courier New" pitchFamily="49" charset="0"/>
              </a:rPr>
              <a:t>    </a:t>
            </a:r>
          </a:p>
          <a:p>
            <a:pPr algn="l">
              <a:spcBef>
                <a:spcPct val="0"/>
              </a:spcBef>
            </a:pPr>
            <a:r>
              <a:rPr lang="en-US" altLang="en-US" sz="1400" b="1">
                <a:solidFill>
                  <a:schemeClr val="tx1"/>
                </a:solidFill>
                <a:latin typeface="Courier New" pitchFamily="49" charset="0"/>
              </a:rPr>
              <a:t>rule(s, [v, +, s]).</a:t>
            </a:r>
          </a:p>
          <a:p>
            <a:pPr algn="l">
              <a:spcBef>
                <a:spcPct val="0"/>
              </a:spcBef>
            </a:pPr>
            <a:r>
              <a:rPr lang="en-US" altLang="en-US" sz="1400" b="1">
                <a:solidFill>
                  <a:schemeClr val="tx1"/>
                </a:solidFill>
                <a:latin typeface="Courier New" pitchFamily="49" charset="0"/>
              </a:rPr>
              <a:t>rule(s, [v]).</a:t>
            </a:r>
          </a:p>
          <a:p>
            <a:pPr algn="l">
              <a:spcBef>
                <a:spcPct val="0"/>
              </a:spcBef>
            </a:pPr>
            <a:r>
              <a:rPr lang="en-US" altLang="en-US" sz="1400" b="1">
                <a:solidFill>
                  <a:schemeClr val="tx1"/>
                </a:solidFill>
                <a:latin typeface="Courier New" pitchFamily="49" charset="0"/>
              </a:rPr>
              <a:t>rule(v, [0]).</a:t>
            </a:r>
          </a:p>
          <a:p>
            <a:pPr algn="l">
              <a:spcBef>
                <a:spcPct val="0"/>
              </a:spcBef>
            </a:pPr>
            <a:r>
              <a:rPr lang="en-US" altLang="en-US" sz="1400" b="1">
                <a:solidFill>
                  <a:schemeClr val="tx1"/>
                </a:solidFill>
                <a:latin typeface="Courier New" pitchFamily="49" charset="0"/>
              </a:rPr>
              <a:t>rule(v, [1]).</a:t>
            </a:r>
          </a:p>
        </p:txBody>
      </p:sp>
      <p:sp>
        <p:nvSpPr>
          <p:cNvPr id="87050" name="Text Box 24"/>
          <p:cNvSpPr txBox="1">
            <a:spLocks noChangeArrowheads="1"/>
          </p:cNvSpPr>
          <p:nvPr/>
        </p:nvSpPr>
        <p:spPr bwMode="auto">
          <a:xfrm>
            <a:off x="4038600" y="5743575"/>
            <a:ext cx="396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80000"/>
              </a:lnSpc>
            </a:pPr>
            <a:r>
              <a:rPr lang="en-US" altLang="en-US">
                <a:solidFill>
                  <a:srgbClr val="8F01B8"/>
                </a:solidFill>
                <a:latin typeface="Comic Sans MS" pitchFamily="66" charset="0"/>
              </a:rPr>
              <a:t>Your parse predicate should work for any </a:t>
            </a:r>
            <a:r>
              <a:rPr lang="en-US" altLang="en-US" u="sng">
                <a:solidFill>
                  <a:srgbClr val="8F01B8"/>
                </a:solidFill>
                <a:latin typeface="Comic Sans MS" pitchFamily="66" charset="0"/>
              </a:rPr>
              <a:t>reasonable</a:t>
            </a:r>
            <a:r>
              <a:rPr lang="en-US" altLang="en-US">
                <a:solidFill>
                  <a:srgbClr val="8F01B8"/>
                </a:solidFill>
                <a:latin typeface="Comic Sans MS" pitchFamily="66" charset="0"/>
              </a:rPr>
              <a:t> grammar!</a:t>
            </a:r>
          </a:p>
        </p:txBody>
      </p:sp>
      <p:sp>
        <p:nvSpPr>
          <p:cNvPr id="87051" name="Line 25"/>
          <p:cNvSpPr>
            <a:spLocks noChangeShapeType="1"/>
          </p:cNvSpPr>
          <p:nvPr/>
        </p:nvSpPr>
        <p:spPr bwMode="auto">
          <a:xfrm>
            <a:off x="409575" y="5295900"/>
            <a:ext cx="8229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52" name="Text Box 26"/>
          <p:cNvSpPr txBox="1">
            <a:spLocks noChangeArrowheads="1"/>
          </p:cNvSpPr>
          <p:nvPr/>
        </p:nvSpPr>
        <p:spPr bwMode="auto">
          <a:xfrm>
            <a:off x="5318125" y="4914900"/>
            <a:ext cx="3352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600">
                <a:solidFill>
                  <a:schemeClr val="tx1"/>
                </a:solidFill>
                <a:latin typeface="Times" charset="0"/>
              </a:rPr>
              <a:t>this is the file  </a:t>
            </a:r>
            <a:r>
              <a:rPr lang="en-US" altLang="en-US" sz="1600">
                <a:solidFill>
                  <a:schemeClr val="tx1"/>
                </a:solidFill>
                <a:latin typeface="Arial" pitchFamily="34" charset="0"/>
              </a:rPr>
              <a:t>g0.pl</a:t>
            </a:r>
          </a:p>
        </p:txBody>
      </p:sp>
      <p:sp>
        <p:nvSpPr>
          <p:cNvPr id="87053" name="Text Box 27"/>
          <p:cNvSpPr txBox="1">
            <a:spLocks noChangeArrowheads="1"/>
          </p:cNvSpPr>
          <p:nvPr/>
        </p:nvSpPr>
        <p:spPr bwMode="auto">
          <a:xfrm>
            <a:off x="5334000" y="5334000"/>
            <a:ext cx="3352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600">
                <a:solidFill>
                  <a:schemeClr val="tx1"/>
                </a:solidFill>
                <a:latin typeface="Times" charset="0"/>
              </a:rPr>
              <a:t>you’ll write the file  </a:t>
            </a:r>
            <a:r>
              <a:rPr lang="en-US" altLang="en-US" sz="1600">
                <a:solidFill>
                  <a:schemeClr val="tx1"/>
                </a:solidFill>
                <a:latin typeface="Arial" pitchFamily="34" charset="0"/>
              </a:rPr>
              <a:t>part5.pl</a:t>
            </a:r>
          </a:p>
        </p:txBody>
      </p:sp>
      <p:sp>
        <p:nvSpPr>
          <p:cNvPr id="87054" name="Rectangle 28"/>
          <p:cNvSpPr>
            <a:spLocks noChangeArrowheads="1"/>
          </p:cNvSpPr>
          <p:nvPr/>
        </p:nvSpPr>
        <p:spPr bwMode="auto">
          <a:xfrm>
            <a:off x="547688" y="5562600"/>
            <a:ext cx="3476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chemeClr val="tx1"/>
                </a:solidFill>
                <a:latin typeface="Courier New" pitchFamily="49" charset="0"/>
              </a:rPr>
              <a:t>parse([s], [1,+,0,+,1]).</a:t>
            </a:r>
          </a:p>
        </p:txBody>
      </p:sp>
      <p:sp>
        <p:nvSpPr>
          <p:cNvPr id="87055" name="Rectangle 29"/>
          <p:cNvSpPr>
            <a:spLocks noChangeArrowheads="1"/>
          </p:cNvSpPr>
          <p:nvPr/>
        </p:nvSpPr>
        <p:spPr bwMode="auto">
          <a:xfrm>
            <a:off x="552450" y="6119813"/>
            <a:ext cx="3201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chemeClr val="tx1"/>
                </a:solidFill>
                <a:latin typeface="Courier New" pitchFamily="49" charset="0"/>
              </a:rPr>
              <a:t>parse([s], [1,0,+,1]).</a:t>
            </a:r>
          </a:p>
        </p:txBody>
      </p:sp>
      <p:sp>
        <p:nvSpPr>
          <p:cNvPr id="87056" name="Rectangle 30"/>
          <p:cNvSpPr>
            <a:spLocks noChangeArrowheads="1"/>
          </p:cNvSpPr>
          <p:nvPr/>
        </p:nvSpPr>
        <p:spPr bwMode="auto">
          <a:xfrm>
            <a:off x="552450" y="5753100"/>
            <a:ext cx="595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chemeClr val="bg2"/>
                </a:solidFill>
                <a:latin typeface="Courier New" pitchFamily="49" charset="0"/>
              </a:rPr>
              <a:t>yes</a:t>
            </a:r>
          </a:p>
        </p:txBody>
      </p:sp>
      <p:sp>
        <p:nvSpPr>
          <p:cNvPr id="87057" name="Rectangle 31"/>
          <p:cNvSpPr>
            <a:spLocks noChangeArrowheads="1"/>
          </p:cNvSpPr>
          <p:nvPr/>
        </p:nvSpPr>
        <p:spPr bwMode="auto">
          <a:xfrm>
            <a:off x="552450" y="6305550"/>
            <a:ext cx="458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chemeClr val="bg2"/>
                </a:solidFill>
                <a:latin typeface="Courier New" pitchFamily="49" charset="0"/>
              </a:rPr>
              <a:t>no</a:t>
            </a:r>
          </a:p>
        </p:txBody>
      </p:sp>
      <p:sp>
        <p:nvSpPr>
          <p:cNvPr id="87058" name="Text Box 32"/>
          <p:cNvSpPr txBox="1">
            <a:spLocks noChangeArrowheads="1"/>
          </p:cNvSpPr>
          <p:nvPr/>
        </p:nvSpPr>
        <p:spPr bwMode="auto">
          <a:xfrm>
            <a:off x="4090988" y="6267450"/>
            <a:ext cx="396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latin typeface="Arial" pitchFamily="34" charset="0"/>
              </a:rPr>
              <a:t>and we will ONLY test with fully-instantiated lists…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nvGrpSpPr>
        <p:grpSpPr bwMode="auto">
          <a:xfrm>
            <a:off x="468313" y="1038225"/>
            <a:ext cx="8083550" cy="180975"/>
            <a:chOff x="295" y="1311"/>
            <a:chExt cx="5177" cy="114"/>
          </a:xfrm>
        </p:grpSpPr>
        <p:sp>
          <p:nvSpPr>
            <p:cNvPr id="8809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809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8067" name="Rectangle 5"/>
          <p:cNvSpPr>
            <a:spLocks noChangeArrowheads="1"/>
          </p:cNvSpPr>
          <p:nvPr/>
        </p:nvSpPr>
        <p:spPr bwMode="auto">
          <a:xfrm>
            <a:off x="1149350" y="180975"/>
            <a:ext cx="6699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Parsing in Prolog</a:t>
            </a:r>
            <a:endParaRPr lang="en-US" altLang="en-US" sz="4800">
              <a:solidFill>
                <a:schemeClr val="tx1"/>
              </a:solidFill>
              <a:latin typeface="Times" charset="0"/>
            </a:endParaRPr>
          </a:p>
        </p:txBody>
      </p:sp>
      <p:sp>
        <p:nvSpPr>
          <p:cNvPr id="88068" name="Text Box 6"/>
          <p:cNvSpPr txBox="1">
            <a:spLocks noChangeArrowheads="1"/>
          </p:cNvSpPr>
          <p:nvPr/>
        </p:nvSpPr>
        <p:spPr bwMode="auto">
          <a:xfrm>
            <a:off x="1219200" y="16764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8F01B8"/>
                </a:solidFill>
                <a:latin typeface="Comic Sans MS" pitchFamily="66" charset="0"/>
              </a:rPr>
              <a:t>A derivation tree…</a:t>
            </a:r>
          </a:p>
        </p:txBody>
      </p:sp>
      <p:sp>
        <p:nvSpPr>
          <p:cNvPr id="88069" name="Text Box 7"/>
          <p:cNvSpPr txBox="1">
            <a:spLocks noChangeArrowheads="1"/>
          </p:cNvSpPr>
          <p:nvPr/>
        </p:nvSpPr>
        <p:spPr bwMode="auto">
          <a:xfrm>
            <a:off x="5181600" y="1676400"/>
            <a:ext cx="28956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80000"/>
              </a:lnSpc>
            </a:pPr>
            <a:r>
              <a:rPr lang="en-US" altLang="en-US">
                <a:solidFill>
                  <a:srgbClr val="8F01B8"/>
                </a:solidFill>
                <a:latin typeface="Comic Sans MS" pitchFamily="66" charset="0"/>
              </a:rPr>
              <a:t>Sentential Forms</a:t>
            </a:r>
          </a:p>
        </p:txBody>
      </p:sp>
      <p:sp>
        <p:nvSpPr>
          <p:cNvPr id="88070" name="Text Box 8"/>
          <p:cNvSpPr txBox="1">
            <a:spLocks noChangeArrowheads="1"/>
          </p:cNvSpPr>
          <p:nvPr/>
        </p:nvSpPr>
        <p:spPr bwMode="auto">
          <a:xfrm>
            <a:off x="1733550" y="23241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omic Sans MS" pitchFamily="66" charset="0"/>
              </a:rPr>
              <a:t>s</a:t>
            </a:r>
          </a:p>
        </p:txBody>
      </p:sp>
      <p:sp>
        <p:nvSpPr>
          <p:cNvPr id="88071" name="Text Box 9"/>
          <p:cNvSpPr txBox="1">
            <a:spLocks noChangeArrowheads="1"/>
          </p:cNvSpPr>
          <p:nvPr/>
        </p:nvSpPr>
        <p:spPr bwMode="auto">
          <a:xfrm>
            <a:off x="704850" y="299085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omic Sans MS" pitchFamily="66" charset="0"/>
              </a:rPr>
              <a:t>v</a:t>
            </a:r>
          </a:p>
        </p:txBody>
      </p:sp>
      <p:sp>
        <p:nvSpPr>
          <p:cNvPr id="88072" name="Text Box 10"/>
          <p:cNvSpPr txBox="1">
            <a:spLocks noChangeArrowheads="1"/>
          </p:cNvSpPr>
          <p:nvPr/>
        </p:nvSpPr>
        <p:spPr bwMode="auto">
          <a:xfrm>
            <a:off x="1733550" y="28956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a:t>
            </a:r>
          </a:p>
        </p:txBody>
      </p:sp>
      <p:sp>
        <p:nvSpPr>
          <p:cNvPr id="88073" name="Text Box 11"/>
          <p:cNvSpPr txBox="1">
            <a:spLocks noChangeArrowheads="1"/>
          </p:cNvSpPr>
          <p:nvPr/>
        </p:nvSpPr>
        <p:spPr bwMode="auto">
          <a:xfrm>
            <a:off x="2762250" y="299085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omic Sans MS" pitchFamily="66" charset="0"/>
              </a:rPr>
              <a:t>s</a:t>
            </a:r>
          </a:p>
        </p:txBody>
      </p:sp>
      <p:sp>
        <p:nvSpPr>
          <p:cNvPr id="88074" name="Text Box 12"/>
          <p:cNvSpPr txBox="1">
            <a:spLocks noChangeArrowheads="1"/>
          </p:cNvSpPr>
          <p:nvPr/>
        </p:nvSpPr>
        <p:spPr bwMode="auto">
          <a:xfrm>
            <a:off x="2057400" y="3733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omic Sans MS" pitchFamily="66" charset="0"/>
              </a:rPr>
              <a:t>v</a:t>
            </a:r>
          </a:p>
        </p:txBody>
      </p:sp>
      <p:sp>
        <p:nvSpPr>
          <p:cNvPr id="88075" name="Text Box 13"/>
          <p:cNvSpPr txBox="1">
            <a:spLocks noChangeArrowheads="1"/>
          </p:cNvSpPr>
          <p:nvPr/>
        </p:nvSpPr>
        <p:spPr bwMode="auto">
          <a:xfrm>
            <a:off x="2781300" y="36195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a:t>
            </a:r>
          </a:p>
        </p:txBody>
      </p:sp>
      <p:sp>
        <p:nvSpPr>
          <p:cNvPr id="88076" name="Text Box 14"/>
          <p:cNvSpPr txBox="1">
            <a:spLocks noChangeArrowheads="1"/>
          </p:cNvSpPr>
          <p:nvPr/>
        </p:nvSpPr>
        <p:spPr bwMode="auto">
          <a:xfrm>
            <a:off x="3505200" y="3733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omic Sans MS" pitchFamily="66" charset="0"/>
              </a:rPr>
              <a:t>s</a:t>
            </a:r>
          </a:p>
        </p:txBody>
      </p:sp>
      <p:sp>
        <p:nvSpPr>
          <p:cNvPr id="88077" name="Text Box 15"/>
          <p:cNvSpPr txBox="1">
            <a:spLocks noChangeArrowheads="1"/>
          </p:cNvSpPr>
          <p:nvPr/>
        </p:nvSpPr>
        <p:spPr bwMode="auto">
          <a:xfrm>
            <a:off x="3508375" y="4440238"/>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omic Sans MS" pitchFamily="66" charset="0"/>
              </a:rPr>
              <a:t>v</a:t>
            </a:r>
          </a:p>
        </p:txBody>
      </p:sp>
      <p:sp>
        <p:nvSpPr>
          <p:cNvPr id="88078" name="Text Box 16"/>
          <p:cNvSpPr txBox="1">
            <a:spLocks noChangeArrowheads="1"/>
          </p:cNvSpPr>
          <p:nvPr/>
        </p:nvSpPr>
        <p:spPr bwMode="auto">
          <a:xfrm>
            <a:off x="723900" y="357187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1</a:t>
            </a:r>
          </a:p>
        </p:txBody>
      </p:sp>
      <p:sp>
        <p:nvSpPr>
          <p:cNvPr id="88079" name="Text Box 17"/>
          <p:cNvSpPr txBox="1">
            <a:spLocks noChangeArrowheads="1"/>
          </p:cNvSpPr>
          <p:nvPr/>
        </p:nvSpPr>
        <p:spPr bwMode="auto">
          <a:xfrm>
            <a:off x="3514725" y="50387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1</a:t>
            </a:r>
          </a:p>
        </p:txBody>
      </p:sp>
      <p:sp>
        <p:nvSpPr>
          <p:cNvPr id="88080" name="Text Box 18"/>
          <p:cNvSpPr txBox="1">
            <a:spLocks noChangeArrowheads="1"/>
          </p:cNvSpPr>
          <p:nvPr/>
        </p:nvSpPr>
        <p:spPr bwMode="auto">
          <a:xfrm>
            <a:off x="2047875" y="43148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0</a:t>
            </a:r>
          </a:p>
        </p:txBody>
      </p:sp>
      <p:sp>
        <p:nvSpPr>
          <p:cNvPr id="88081" name="Line 19"/>
          <p:cNvSpPr>
            <a:spLocks noChangeShapeType="1"/>
          </p:cNvSpPr>
          <p:nvPr/>
        </p:nvSpPr>
        <p:spPr bwMode="auto">
          <a:xfrm>
            <a:off x="2143125" y="276225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2" name="Line 20"/>
          <p:cNvSpPr>
            <a:spLocks noChangeShapeType="1"/>
          </p:cNvSpPr>
          <p:nvPr/>
        </p:nvSpPr>
        <p:spPr bwMode="auto">
          <a:xfrm>
            <a:off x="2187575" y="2773363"/>
            <a:ext cx="909638" cy="4016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3" name="Line 21"/>
          <p:cNvSpPr>
            <a:spLocks noChangeShapeType="1"/>
          </p:cNvSpPr>
          <p:nvPr/>
        </p:nvSpPr>
        <p:spPr bwMode="auto">
          <a:xfrm flipH="1">
            <a:off x="1166813" y="2773363"/>
            <a:ext cx="909637" cy="4016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4" name="Line 22"/>
          <p:cNvSpPr>
            <a:spLocks noChangeShapeType="1"/>
          </p:cNvSpPr>
          <p:nvPr/>
        </p:nvSpPr>
        <p:spPr bwMode="auto">
          <a:xfrm>
            <a:off x="3195638" y="3436938"/>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Line 23"/>
          <p:cNvSpPr>
            <a:spLocks noChangeShapeType="1"/>
          </p:cNvSpPr>
          <p:nvPr/>
        </p:nvSpPr>
        <p:spPr bwMode="auto">
          <a:xfrm>
            <a:off x="3240088" y="3448050"/>
            <a:ext cx="661987" cy="4365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6" name="Line 24"/>
          <p:cNvSpPr>
            <a:spLocks noChangeShapeType="1"/>
          </p:cNvSpPr>
          <p:nvPr/>
        </p:nvSpPr>
        <p:spPr bwMode="auto">
          <a:xfrm flipH="1">
            <a:off x="2474913" y="3448050"/>
            <a:ext cx="654050" cy="427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7" name="Line 25"/>
          <p:cNvSpPr>
            <a:spLocks noChangeShapeType="1"/>
          </p:cNvSpPr>
          <p:nvPr/>
        </p:nvSpPr>
        <p:spPr bwMode="auto">
          <a:xfrm>
            <a:off x="3921125" y="4224338"/>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8" name="Line 26"/>
          <p:cNvSpPr>
            <a:spLocks noChangeShapeType="1"/>
          </p:cNvSpPr>
          <p:nvPr/>
        </p:nvSpPr>
        <p:spPr bwMode="auto">
          <a:xfrm>
            <a:off x="3932238" y="4914900"/>
            <a:ext cx="0" cy="2079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9" name="Line 27"/>
          <p:cNvSpPr>
            <a:spLocks noChangeShapeType="1"/>
          </p:cNvSpPr>
          <p:nvPr/>
        </p:nvSpPr>
        <p:spPr bwMode="auto">
          <a:xfrm>
            <a:off x="2470150" y="4202113"/>
            <a:ext cx="0" cy="207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0" name="Line 28"/>
          <p:cNvSpPr>
            <a:spLocks noChangeShapeType="1"/>
          </p:cNvSpPr>
          <p:nvPr/>
        </p:nvSpPr>
        <p:spPr bwMode="auto">
          <a:xfrm>
            <a:off x="1131888" y="3446463"/>
            <a:ext cx="0" cy="207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1" name="Text Box 29"/>
          <p:cNvSpPr txBox="1">
            <a:spLocks noChangeArrowheads="1"/>
          </p:cNvSpPr>
          <p:nvPr/>
        </p:nvSpPr>
        <p:spPr bwMode="auto">
          <a:xfrm>
            <a:off x="6134100" y="23241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omic Sans MS" pitchFamily="66" charset="0"/>
              </a:rPr>
              <a:t>s</a:t>
            </a:r>
          </a:p>
        </p:txBody>
      </p:sp>
      <p:sp>
        <p:nvSpPr>
          <p:cNvPr id="88092" name="Text Box 30"/>
          <p:cNvSpPr txBox="1">
            <a:spLocks noChangeArrowheads="1"/>
          </p:cNvSpPr>
          <p:nvPr/>
        </p:nvSpPr>
        <p:spPr bwMode="auto">
          <a:xfrm>
            <a:off x="5410200" y="28781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Comic Sans MS" pitchFamily="66" charset="0"/>
              </a:rPr>
              <a:t>v </a:t>
            </a:r>
            <a:r>
              <a:rPr lang="en-US" altLang="en-US" sz="2400">
                <a:solidFill>
                  <a:srgbClr val="009900"/>
                </a:solidFill>
                <a:latin typeface="Comic Sans MS" pitchFamily="66" charset="0"/>
              </a:rPr>
              <a:t>+</a:t>
            </a:r>
            <a:r>
              <a:rPr lang="en-US" altLang="en-US" sz="2400">
                <a:solidFill>
                  <a:schemeClr val="tx1"/>
                </a:solidFill>
                <a:latin typeface="Comic Sans MS" pitchFamily="66" charset="0"/>
              </a:rPr>
              <a:t> s</a:t>
            </a:r>
          </a:p>
        </p:txBody>
      </p:sp>
      <p:sp>
        <p:nvSpPr>
          <p:cNvPr id="88093" name="Text Box 31"/>
          <p:cNvSpPr txBox="1">
            <a:spLocks noChangeArrowheads="1"/>
          </p:cNvSpPr>
          <p:nvPr/>
        </p:nvSpPr>
        <p:spPr bwMode="auto">
          <a:xfrm>
            <a:off x="5410200" y="343376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1 +</a:t>
            </a:r>
            <a:r>
              <a:rPr lang="en-US" altLang="en-US" sz="2400">
                <a:solidFill>
                  <a:schemeClr val="tx1"/>
                </a:solidFill>
                <a:latin typeface="Comic Sans MS" pitchFamily="66" charset="0"/>
              </a:rPr>
              <a:t> s</a:t>
            </a:r>
          </a:p>
        </p:txBody>
      </p:sp>
      <p:sp>
        <p:nvSpPr>
          <p:cNvPr id="88094" name="Text Box 32"/>
          <p:cNvSpPr txBox="1">
            <a:spLocks noChangeArrowheads="1"/>
          </p:cNvSpPr>
          <p:nvPr/>
        </p:nvSpPr>
        <p:spPr bwMode="auto">
          <a:xfrm>
            <a:off x="5410200" y="398938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1 +</a:t>
            </a:r>
            <a:r>
              <a:rPr lang="en-US" altLang="en-US" sz="2400">
                <a:solidFill>
                  <a:schemeClr val="tx1"/>
                </a:solidFill>
                <a:latin typeface="Comic Sans MS" pitchFamily="66" charset="0"/>
              </a:rPr>
              <a:t> v </a:t>
            </a:r>
            <a:r>
              <a:rPr lang="en-US" altLang="en-US" sz="2400">
                <a:solidFill>
                  <a:srgbClr val="009900"/>
                </a:solidFill>
                <a:latin typeface="Comic Sans MS" pitchFamily="66" charset="0"/>
              </a:rPr>
              <a:t>+</a:t>
            </a:r>
            <a:r>
              <a:rPr lang="en-US" altLang="en-US" sz="2400">
                <a:solidFill>
                  <a:schemeClr val="tx1"/>
                </a:solidFill>
                <a:latin typeface="Comic Sans MS" pitchFamily="66" charset="0"/>
              </a:rPr>
              <a:t> s</a:t>
            </a:r>
          </a:p>
        </p:txBody>
      </p:sp>
      <p:sp>
        <p:nvSpPr>
          <p:cNvPr id="88095" name="Text Box 33"/>
          <p:cNvSpPr txBox="1">
            <a:spLocks noChangeArrowheads="1"/>
          </p:cNvSpPr>
          <p:nvPr/>
        </p:nvSpPr>
        <p:spPr bwMode="auto">
          <a:xfrm>
            <a:off x="5410200" y="45434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1 + 0 +</a:t>
            </a:r>
            <a:r>
              <a:rPr lang="en-US" altLang="en-US" sz="2400">
                <a:solidFill>
                  <a:schemeClr val="tx1"/>
                </a:solidFill>
                <a:latin typeface="Comic Sans MS" pitchFamily="66" charset="0"/>
              </a:rPr>
              <a:t> s</a:t>
            </a:r>
          </a:p>
        </p:txBody>
      </p:sp>
      <p:sp>
        <p:nvSpPr>
          <p:cNvPr id="88096" name="Text Box 34"/>
          <p:cNvSpPr txBox="1">
            <a:spLocks noChangeArrowheads="1"/>
          </p:cNvSpPr>
          <p:nvPr/>
        </p:nvSpPr>
        <p:spPr bwMode="auto">
          <a:xfrm>
            <a:off x="5410200" y="50990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1 + 0 +</a:t>
            </a:r>
            <a:r>
              <a:rPr lang="en-US" altLang="en-US" sz="2400">
                <a:solidFill>
                  <a:schemeClr val="tx1"/>
                </a:solidFill>
                <a:latin typeface="Comic Sans MS" pitchFamily="66" charset="0"/>
              </a:rPr>
              <a:t> v</a:t>
            </a:r>
          </a:p>
        </p:txBody>
      </p:sp>
      <p:sp>
        <p:nvSpPr>
          <p:cNvPr id="88097" name="Text Box 35"/>
          <p:cNvSpPr txBox="1">
            <a:spLocks noChangeArrowheads="1"/>
          </p:cNvSpPr>
          <p:nvPr/>
        </p:nvSpPr>
        <p:spPr bwMode="auto">
          <a:xfrm>
            <a:off x="5410200" y="565467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900"/>
                </a:solidFill>
                <a:latin typeface="Comic Sans MS" pitchFamily="66" charset="0"/>
              </a:rPr>
              <a:t>1 + 0 + 1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311855" y="1625852"/>
            <a:ext cx="7477478" cy="1647926"/>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square" anchor="ctr">
            <a:spAutoFit/>
          </a:bodyPr>
          <a:lstStyle/>
          <a:p>
            <a:pPr>
              <a:defRPr/>
            </a:pPr>
            <a:endParaRPr lang="en-US">
              <a:latin typeface="Times New Roman" pitchFamily="1" charset="0"/>
            </a:endParaRPr>
          </a:p>
        </p:txBody>
      </p:sp>
      <p:sp>
        <p:nvSpPr>
          <p:cNvPr id="24580" name="Text Box 23"/>
          <p:cNvSpPr txBox="1">
            <a:spLocks noChangeArrowheads="1"/>
          </p:cNvSpPr>
          <p:nvPr/>
        </p:nvSpPr>
        <p:spPr bwMode="auto">
          <a:xfrm>
            <a:off x="447322" y="1956137"/>
            <a:ext cx="8610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a:latin typeface="Courier New" pitchFamily="49" charset="0"/>
              </a:rPr>
              <a:t>sort</a:t>
            </a:r>
            <a:r>
              <a:rPr lang="en-US" altLang="en-US" sz="2400" b="1" dirty="0">
                <a:solidFill>
                  <a:srgbClr val="000000"/>
                </a:solidFill>
                <a:latin typeface="Courier New" pitchFamily="49" charset="0"/>
              </a:rPr>
              <a:t>( </a:t>
            </a:r>
          </a:p>
          <a:p>
            <a:pPr algn="l"/>
            <a:r>
              <a:rPr lang="en-US" altLang="en-US" sz="2400" b="1" dirty="0">
                <a:latin typeface="Courier New" pitchFamily="49" charset="0"/>
              </a:rPr>
              <a:t>sort</a:t>
            </a:r>
            <a:r>
              <a:rPr lang="en-US" altLang="en-US" sz="2400" b="1" dirty="0">
                <a:solidFill>
                  <a:srgbClr val="000000"/>
                </a:solidFill>
                <a:latin typeface="Courier New" pitchFamily="49" charset="0"/>
              </a:rPr>
              <a:t>(</a:t>
            </a:r>
          </a:p>
        </p:txBody>
      </p:sp>
      <p:sp>
        <p:nvSpPr>
          <p:cNvPr id="24589" name="Text Box 27"/>
          <p:cNvSpPr txBox="1">
            <a:spLocks noChangeArrowheads="1"/>
          </p:cNvSpPr>
          <p:nvPr/>
        </p:nvSpPr>
        <p:spPr bwMode="auto">
          <a:xfrm>
            <a:off x="6248400" y="3005076"/>
            <a:ext cx="2193528" cy="553998"/>
          </a:xfrm>
          <a:prstGeom prst="rect">
            <a:avLst/>
          </a:prstGeom>
          <a:solidFill>
            <a:schemeClr val="bg1"/>
          </a:solidFill>
          <a:ln w="28575">
            <a:solidFill>
              <a:srgbClr val="DFDCF6"/>
            </a:solidFill>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dirty="0" smtClean="0">
                <a:solidFill>
                  <a:schemeClr val="tx1"/>
                </a:solidFill>
                <a:latin typeface="Calibri" panose="020F0502020204030204" pitchFamily="34" charset="0"/>
              </a:rPr>
              <a:t>What is the big-O run-time of your Prolog sort? </a:t>
            </a:r>
            <a:endParaRPr lang="en-US" altLang="en-US" sz="1500" dirty="0">
              <a:solidFill>
                <a:schemeClr val="tx1"/>
              </a:solidFill>
              <a:latin typeface="Calibri" panose="020F0502020204030204" pitchFamily="34" charset="0"/>
            </a:endParaRPr>
          </a:p>
        </p:txBody>
      </p:sp>
      <p:sp>
        <p:nvSpPr>
          <p:cNvPr id="17" name="Rectangle 10"/>
          <p:cNvSpPr>
            <a:spLocks noChangeArrowheads="1"/>
          </p:cNvSpPr>
          <p:nvPr/>
        </p:nvSpPr>
        <p:spPr bwMode="auto">
          <a:xfrm>
            <a:off x="331610" y="1387354"/>
            <a:ext cx="5238045" cy="323165"/>
          </a:xfrm>
          <a:prstGeom prst="rect">
            <a:avLst/>
          </a:prstGeom>
          <a:solidFill>
            <a:srgbClr val="DFDCF6"/>
          </a:solidFill>
          <a:ln w="19050">
            <a:solidFill>
              <a:schemeClr val="bg1"/>
            </a:solid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dirty="0" smtClean="0">
                <a:solidFill>
                  <a:srgbClr val="000000"/>
                </a:solidFill>
                <a:latin typeface="Calibri" panose="020F0502020204030204" pitchFamily="34" charset="0"/>
              </a:rPr>
              <a:t>Write sort(L,S) to be true if S has L's elements in sorted order.</a:t>
            </a:r>
            <a:endParaRPr lang="en-US" altLang="en-US" sz="1500" dirty="0">
              <a:latin typeface="Calibri" panose="020F0502020204030204" pitchFamily="34" charset="0"/>
            </a:endParaRPr>
          </a:p>
        </p:txBody>
      </p:sp>
      <p:sp>
        <p:nvSpPr>
          <p:cNvPr id="19" name="TextBox 18"/>
          <p:cNvSpPr txBox="1"/>
          <p:nvPr/>
        </p:nvSpPr>
        <p:spPr>
          <a:xfrm>
            <a:off x="7467600" y="76200"/>
            <a:ext cx="1447800" cy="738664"/>
          </a:xfrm>
          <a:prstGeom prst="rect">
            <a:avLst/>
          </a:prstGeom>
          <a:noFill/>
        </p:spPr>
        <p:txBody>
          <a:bodyPr wrap="square" rtlCol="0">
            <a:spAutoFit/>
          </a:bodyPr>
          <a:lstStyle/>
          <a:p>
            <a:r>
              <a:rPr lang="en-US" sz="4200" i="1" dirty="0" smtClean="0">
                <a:solidFill>
                  <a:schemeClr val="tx1"/>
                </a:solidFill>
                <a:latin typeface="Cambria" panose="02040503050406030204" pitchFamily="18" charset="0"/>
              </a:rPr>
              <a:t>Sort!</a:t>
            </a:r>
            <a:endParaRPr lang="en-US" sz="4200" i="1" dirty="0">
              <a:solidFill>
                <a:schemeClr val="tx1"/>
              </a:solidFill>
              <a:latin typeface="Cambria" panose="02040503050406030204" pitchFamily="18" charset="0"/>
            </a:endParaRPr>
          </a:p>
        </p:txBody>
      </p:sp>
      <p:sp>
        <p:nvSpPr>
          <p:cNvPr id="22" name="TextBox 21"/>
          <p:cNvSpPr txBox="1"/>
          <p:nvPr/>
        </p:nvSpPr>
        <p:spPr>
          <a:xfrm>
            <a:off x="762000" y="238780"/>
            <a:ext cx="6324600" cy="523220"/>
          </a:xfrm>
          <a:prstGeom prst="rect">
            <a:avLst/>
          </a:prstGeom>
          <a:noFill/>
        </p:spPr>
        <p:txBody>
          <a:bodyPr wrap="square" rtlCol="0">
            <a:spAutoFit/>
          </a:bodyPr>
          <a:lstStyle/>
          <a:p>
            <a:r>
              <a:rPr lang="en-US" sz="2800" dirty="0" smtClean="0">
                <a:solidFill>
                  <a:schemeClr val="tx1"/>
                </a:solidFill>
                <a:latin typeface="Cambria" panose="02040503050406030204" pitchFamily="18" charset="0"/>
              </a:rPr>
              <a:t>Algorithms in Prolog: a </a:t>
            </a:r>
            <a:r>
              <a:rPr lang="en-US" sz="2800" b="1" dirty="0" smtClean="0">
                <a:solidFill>
                  <a:schemeClr val="tx1"/>
                </a:solidFill>
                <a:latin typeface="Courier New" panose="02070309020205020404" pitchFamily="49" charset="0"/>
                <a:cs typeface="Courier New" panose="02070309020205020404" pitchFamily="49" charset="0"/>
              </a:rPr>
              <a:t>true</a:t>
            </a:r>
            <a:r>
              <a:rPr lang="en-US" sz="2800" dirty="0" smtClean="0">
                <a:solidFill>
                  <a:schemeClr val="tx1"/>
                </a:solidFill>
                <a:latin typeface="Cambria" panose="02040503050406030204" pitchFamily="18" charset="0"/>
              </a:rPr>
              <a:t> paradox</a:t>
            </a:r>
            <a:endParaRPr lang="en-US" sz="2800" dirty="0">
              <a:solidFill>
                <a:schemeClr val="tx1"/>
              </a:solidFill>
              <a:latin typeface="Cambria" panose="02040503050406030204" pitchFamily="18" charset="0"/>
            </a:endParaRPr>
          </a:p>
        </p:txBody>
      </p:sp>
      <p:sp>
        <p:nvSpPr>
          <p:cNvPr id="23" name="Text Box 23"/>
          <p:cNvSpPr txBox="1">
            <a:spLocks noChangeArrowheads="1"/>
          </p:cNvSpPr>
          <p:nvPr/>
        </p:nvSpPr>
        <p:spPr bwMode="auto">
          <a:xfrm>
            <a:off x="447322" y="4038600"/>
            <a:ext cx="61058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a:solidFill>
                  <a:schemeClr val="tx1"/>
                </a:solidFill>
                <a:latin typeface="Courier New" pitchFamily="49" charset="0"/>
              </a:rPr>
              <a:t>sort( </a:t>
            </a:r>
          </a:p>
          <a:p>
            <a:pPr algn="l"/>
            <a:r>
              <a:rPr lang="en-US" altLang="en-US" sz="2400" b="1" dirty="0">
                <a:solidFill>
                  <a:schemeClr val="tx1"/>
                </a:solidFill>
                <a:latin typeface="Courier New" pitchFamily="49" charset="0"/>
              </a:rPr>
              <a:t>sort(</a:t>
            </a:r>
          </a:p>
        </p:txBody>
      </p:sp>
      <p:sp>
        <p:nvSpPr>
          <p:cNvPr id="24" name="Text Box 5"/>
          <p:cNvSpPr txBox="1">
            <a:spLocks noChangeArrowheads="1"/>
          </p:cNvSpPr>
          <p:nvPr/>
        </p:nvSpPr>
        <p:spPr bwMode="auto">
          <a:xfrm>
            <a:off x="6248400" y="6019800"/>
            <a:ext cx="2285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dirty="0" smtClean="0">
                <a:solidFill>
                  <a:srgbClr val="009200"/>
                </a:solidFill>
                <a:latin typeface="Calibri" panose="020F0502020204030204" pitchFamily="34" charset="0"/>
              </a:rPr>
              <a:t>Seems like we're sorting </a:t>
            </a:r>
            <a:r>
              <a:rPr lang="en-US" altLang="en-US" sz="1200" dirty="0">
                <a:solidFill>
                  <a:srgbClr val="009200"/>
                </a:solidFill>
                <a:latin typeface="Calibri" panose="020F0502020204030204" pitchFamily="34" charset="0"/>
              </a:rPr>
              <a:t>out </a:t>
            </a:r>
            <a:r>
              <a:rPr lang="en-US" altLang="en-US" sz="1200" dirty="0" smtClean="0">
                <a:solidFill>
                  <a:srgbClr val="009200"/>
                </a:solidFill>
                <a:latin typeface="Calibri" panose="020F0502020204030204" pitchFamily="34" charset="0"/>
              </a:rPr>
              <a:t>Prolog </a:t>
            </a:r>
            <a:r>
              <a:rPr lang="en-US" altLang="en-US" sz="1200" dirty="0">
                <a:solidFill>
                  <a:srgbClr val="009200"/>
                </a:solidFill>
                <a:latin typeface="Calibri" panose="020F0502020204030204" pitchFamily="34" charset="0"/>
              </a:rPr>
              <a:t>by sorting </a:t>
            </a:r>
            <a:r>
              <a:rPr lang="en-US" altLang="en-US" sz="1200" b="1" i="1" dirty="0">
                <a:solidFill>
                  <a:srgbClr val="009200"/>
                </a:solidFill>
                <a:latin typeface="Calibri" panose="020F0502020204030204" pitchFamily="34" charset="0"/>
              </a:rPr>
              <a:t>in</a:t>
            </a:r>
            <a:r>
              <a:rPr lang="en-US" altLang="en-US" sz="1200" b="1" dirty="0">
                <a:solidFill>
                  <a:srgbClr val="009200"/>
                </a:solidFill>
                <a:latin typeface="Calibri" panose="020F0502020204030204" pitchFamily="34" charset="0"/>
              </a:rPr>
              <a:t> </a:t>
            </a:r>
            <a:r>
              <a:rPr lang="en-US" altLang="en-US" sz="1200" dirty="0" smtClean="0">
                <a:solidFill>
                  <a:srgbClr val="009200"/>
                </a:solidFill>
                <a:latin typeface="Calibri" panose="020F0502020204030204" pitchFamily="34" charset="0"/>
              </a:rPr>
              <a:t>Prolog!</a:t>
            </a:r>
            <a:endParaRPr lang="en-US" altLang="en-US" sz="1200" dirty="0">
              <a:solidFill>
                <a:srgbClr val="009200"/>
              </a:solidFill>
              <a:latin typeface="Calibri" panose="020F0502020204030204" pitchFamily="34" charset="0"/>
            </a:endParaRPr>
          </a:p>
        </p:txBody>
      </p:sp>
      <p:grpSp>
        <p:nvGrpSpPr>
          <p:cNvPr id="25" name="Group 19"/>
          <p:cNvGrpSpPr>
            <a:grpSpLocks/>
          </p:cNvGrpSpPr>
          <p:nvPr>
            <p:custDataLst>
              <p:tags r:id="rId1"/>
            </p:custDataLst>
          </p:nvPr>
        </p:nvGrpSpPr>
        <p:grpSpPr bwMode="auto">
          <a:xfrm>
            <a:off x="8523111" y="6208862"/>
            <a:ext cx="479697" cy="550360"/>
            <a:chOff x="2928" y="1051"/>
            <a:chExt cx="840" cy="957"/>
          </a:xfrm>
        </p:grpSpPr>
        <p:sp>
          <p:nvSpPr>
            <p:cNvPr id="26" name="Freeform 20"/>
            <p:cNvSpPr>
              <a:spLocks/>
            </p:cNvSpPr>
            <p:nvPr>
              <p:custDataLst>
                <p:tags r:id="rId2"/>
              </p:custDataLst>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3"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5"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6"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7"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8"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384346099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p:cNvGrpSpPr>
            <a:grpSpLocks/>
          </p:cNvGrpSpPr>
          <p:nvPr/>
        </p:nvGrpSpPr>
        <p:grpSpPr bwMode="auto">
          <a:xfrm>
            <a:off x="468313" y="1038225"/>
            <a:ext cx="8083550" cy="180975"/>
            <a:chOff x="295" y="1311"/>
            <a:chExt cx="5177" cy="114"/>
          </a:xfrm>
        </p:grpSpPr>
        <p:sp>
          <p:nvSpPr>
            <p:cNvPr id="8910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11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9091" name="Rectangle 5"/>
          <p:cNvSpPr>
            <a:spLocks noChangeArrowheads="1"/>
          </p:cNvSpPr>
          <p:nvPr/>
        </p:nvSpPr>
        <p:spPr bwMode="auto">
          <a:xfrm>
            <a:off x="3124200" y="180975"/>
            <a:ext cx="4813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Parsing in Prolog</a:t>
            </a:r>
            <a:endParaRPr lang="en-US" altLang="en-US" sz="4800">
              <a:solidFill>
                <a:schemeClr val="tx1"/>
              </a:solidFill>
              <a:latin typeface="Times" charset="0"/>
            </a:endParaRPr>
          </a:p>
        </p:txBody>
      </p:sp>
      <p:grpSp>
        <p:nvGrpSpPr>
          <p:cNvPr id="89092" name="Group 6"/>
          <p:cNvGrpSpPr>
            <a:grpSpLocks/>
          </p:cNvGrpSpPr>
          <p:nvPr/>
        </p:nvGrpSpPr>
        <p:grpSpPr bwMode="auto">
          <a:xfrm>
            <a:off x="1638300" y="468313"/>
            <a:ext cx="563563" cy="381000"/>
            <a:chOff x="1824" y="4512"/>
            <a:chExt cx="528" cy="241"/>
          </a:xfrm>
        </p:grpSpPr>
        <p:sp>
          <p:nvSpPr>
            <p:cNvPr id="89097" name="Freeform 7"/>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89098" name="Oval 8"/>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099" name="Oval 9"/>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100" name="Oval 10"/>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101" name="Oval 11"/>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102" name="Oval 12"/>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103" name="Oval 13"/>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104" name="Oval 14"/>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105" name="Freeform 15"/>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89106" name="Freeform 16"/>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89107" name="AutoShape 17"/>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89108" name="AutoShape 18"/>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89093" name="Text Box 19"/>
          <p:cNvSpPr txBox="1">
            <a:spLocks noChangeArrowheads="1"/>
          </p:cNvSpPr>
          <p:nvPr/>
        </p:nvSpPr>
        <p:spPr bwMode="auto">
          <a:xfrm>
            <a:off x="457200" y="13716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F01B8"/>
                </a:solidFill>
                <a:latin typeface="Comic Sans MS" pitchFamily="66" charset="0"/>
              </a:rPr>
              <a:t>An example of how prolog might think about this…</a:t>
            </a:r>
          </a:p>
        </p:txBody>
      </p:sp>
      <p:sp>
        <p:nvSpPr>
          <p:cNvPr id="89094" name="Rectangle 20"/>
          <p:cNvSpPr>
            <a:spLocks noChangeArrowheads="1"/>
          </p:cNvSpPr>
          <p:nvPr/>
        </p:nvSpPr>
        <p:spPr bwMode="auto">
          <a:xfrm>
            <a:off x="920750" y="1989138"/>
            <a:ext cx="445135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000" b="1">
                <a:solidFill>
                  <a:schemeClr val="tx1"/>
                </a:solidFill>
                <a:latin typeface="Courier New" pitchFamily="49" charset="0"/>
              </a:rPr>
              <a:t>parse([s],     [1,+,0,+,1]).</a:t>
            </a:r>
          </a:p>
          <a:p>
            <a:pPr algn="l">
              <a:lnSpc>
                <a:spcPct val="110000"/>
              </a:lnSpc>
              <a:spcBef>
                <a:spcPct val="0"/>
              </a:spcBef>
            </a:pPr>
            <a:r>
              <a:rPr lang="en-US" altLang="en-US" sz="2000" b="1">
                <a:solidFill>
                  <a:schemeClr val="tx1"/>
                </a:solidFill>
                <a:latin typeface="Courier New" pitchFamily="49" charset="0"/>
              </a:rPr>
              <a:t>parse([v,+,s], [1,+,0,+,1]).</a:t>
            </a:r>
          </a:p>
          <a:p>
            <a:pPr algn="l">
              <a:lnSpc>
                <a:spcPct val="110000"/>
              </a:lnSpc>
              <a:spcBef>
                <a:spcPct val="0"/>
              </a:spcBef>
            </a:pPr>
            <a:r>
              <a:rPr lang="en-US" altLang="en-US" sz="2000" b="1">
                <a:solidFill>
                  <a:schemeClr val="tx1"/>
                </a:solidFill>
                <a:latin typeface="Courier New" pitchFamily="49" charset="0"/>
              </a:rPr>
              <a:t>parse([1,+,s], [1,+,0,+,1]).</a:t>
            </a:r>
          </a:p>
          <a:p>
            <a:pPr algn="l">
              <a:lnSpc>
                <a:spcPct val="110000"/>
              </a:lnSpc>
              <a:spcBef>
                <a:spcPct val="0"/>
              </a:spcBef>
            </a:pPr>
            <a:r>
              <a:rPr lang="en-US" altLang="en-US" sz="2000" b="1">
                <a:solidFill>
                  <a:schemeClr val="tx1"/>
                </a:solidFill>
                <a:latin typeface="Courier New" pitchFamily="49" charset="0"/>
              </a:rPr>
              <a:t>parse([+,s],   [+,0,+,1]).</a:t>
            </a:r>
          </a:p>
          <a:p>
            <a:pPr algn="l">
              <a:lnSpc>
                <a:spcPct val="110000"/>
              </a:lnSpc>
              <a:spcBef>
                <a:spcPct val="0"/>
              </a:spcBef>
            </a:pPr>
            <a:r>
              <a:rPr lang="en-US" altLang="en-US" sz="2000" b="1">
                <a:solidFill>
                  <a:schemeClr val="tx1"/>
                </a:solidFill>
                <a:latin typeface="Courier New" pitchFamily="49" charset="0"/>
              </a:rPr>
              <a:t>parse([s],     [0,+,1]).</a:t>
            </a:r>
          </a:p>
          <a:p>
            <a:pPr algn="l">
              <a:lnSpc>
                <a:spcPct val="110000"/>
              </a:lnSpc>
              <a:spcBef>
                <a:spcPct val="0"/>
              </a:spcBef>
            </a:pPr>
            <a:r>
              <a:rPr lang="en-US" altLang="en-US" sz="2000" b="1">
                <a:solidFill>
                  <a:schemeClr val="tx1"/>
                </a:solidFill>
                <a:latin typeface="Courier New" pitchFamily="49" charset="0"/>
              </a:rPr>
              <a:t>parse([v,+,s], [0,+,1]).</a:t>
            </a:r>
          </a:p>
          <a:p>
            <a:pPr algn="l">
              <a:lnSpc>
                <a:spcPct val="110000"/>
              </a:lnSpc>
              <a:spcBef>
                <a:spcPct val="0"/>
              </a:spcBef>
            </a:pPr>
            <a:r>
              <a:rPr lang="en-US" altLang="en-US" sz="2000" b="1">
                <a:solidFill>
                  <a:schemeClr val="tx1"/>
                </a:solidFill>
                <a:latin typeface="Courier New" pitchFamily="49" charset="0"/>
              </a:rPr>
              <a:t>parse([0,+,s], [0,+,1]).</a:t>
            </a:r>
          </a:p>
          <a:p>
            <a:pPr algn="l">
              <a:lnSpc>
                <a:spcPct val="110000"/>
              </a:lnSpc>
              <a:spcBef>
                <a:spcPct val="0"/>
              </a:spcBef>
            </a:pPr>
            <a:r>
              <a:rPr lang="en-US" altLang="en-US" sz="2000" b="1">
                <a:solidFill>
                  <a:schemeClr val="tx1"/>
                </a:solidFill>
                <a:latin typeface="Courier New" pitchFamily="49" charset="0"/>
              </a:rPr>
              <a:t>parse([+,s],   [+,1]).</a:t>
            </a:r>
          </a:p>
          <a:p>
            <a:pPr algn="l">
              <a:lnSpc>
                <a:spcPct val="110000"/>
              </a:lnSpc>
              <a:spcBef>
                <a:spcPct val="0"/>
              </a:spcBef>
            </a:pPr>
            <a:r>
              <a:rPr lang="en-US" altLang="en-US" sz="2000" b="1">
                <a:solidFill>
                  <a:schemeClr val="tx1"/>
                </a:solidFill>
                <a:latin typeface="Courier New" pitchFamily="49" charset="0"/>
              </a:rPr>
              <a:t>parse([s],     [1]).</a:t>
            </a:r>
          </a:p>
          <a:p>
            <a:pPr algn="l">
              <a:lnSpc>
                <a:spcPct val="110000"/>
              </a:lnSpc>
              <a:spcBef>
                <a:spcPct val="0"/>
              </a:spcBef>
            </a:pPr>
            <a:r>
              <a:rPr lang="en-US" altLang="en-US" sz="2000" b="1">
                <a:solidFill>
                  <a:schemeClr val="tx1"/>
                </a:solidFill>
                <a:latin typeface="Courier New" pitchFamily="49" charset="0"/>
              </a:rPr>
              <a:t>parse([v],     [1]).</a:t>
            </a:r>
          </a:p>
          <a:p>
            <a:pPr algn="l">
              <a:lnSpc>
                <a:spcPct val="110000"/>
              </a:lnSpc>
              <a:spcBef>
                <a:spcPct val="0"/>
              </a:spcBef>
            </a:pPr>
            <a:r>
              <a:rPr lang="en-US" altLang="en-US" sz="2000" b="1">
                <a:solidFill>
                  <a:schemeClr val="tx1"/>
                </a:solidFill>
                <a:latin typeface="Courier New" pitchFamily="49" charset="0"/>
              </a:rPr>
              <a:t>parse([1],     [1]).</a:t>
            </a:r>
          </a:p>
          <a:p>
            <a:pPr algn="l">
              <a:lnSpc>
                <a:spcPct val="110000"/>
              </a:lnSpc>
              <a:spcBef>
                <a:spcPct val="0"/>
              </a:spcBef>
            </a:pPr>
            <a:r>
              <a:rPr lang="en-US" altLang="en-US" sz="2000" b="1">
                <a:solidFill>
                  <a:schemeClr val="tx1"/>
                </a:solidFill>
                <a:latin typeface="Courier New" pitchFamily="49" charset="0"/>
              </a:rPr>
              <a:t>parse([],      []).</a:t>
            </a:r>
          </a:p>
          <a:p>
            <a:pPr algn="l">
              <a:lnSpc>
                <a:spcPct val="110000"/>
              </a:lnSpc>
              <a:spcBef>
                <a:spcPct val="0"/>
              </a:spcBef>
            </a:pPr>
            <a:r>
              <a:rPr lang="en-US" altLang="en-US" sz="2000" b="1">
                <a:solidFill>
                  <a:schemeClr val="tx1"/>
                </a:solidFill>
                <a:latin typeface="Courier New" pitchFamily="49" charset="0"/>
              </a:rPr>
              <a:t>yes</a:t>
            </a:r>
          </a:p>
        </p:txBody>
      </p:sp>
      <p:sp>
        <p:nvSpPr>
          <p:cNvPr id="89095" name="Text Box 21"/>
          <p:cNvSpPr txBox="1">
            <a:spLocks noChangeArrowheads="1"/>
          </p:cNvSpPr>
          <p:nvPr/>
        </p:nvSpPr>
        <p:spPr bwMode="auto">
          <a:xfrm>
            <a:off x="5945188" y="6173788"/>
            <a:ext cx="2438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0000FF"/>
                </a:solidFill>
                <a:latin typeface="Times" charset="0"/>
              </a:rPr>
              <a:t>What are the key decisions being made here?</a:t>
            </a:r>
          </a:p>
        </p:txBody>
      </p:sp>
      <p:sp>
        <p:nvSpPr>
          <p:cNvPr id="89096" name="Text Box 22"/>
          <p:cNvSpPr txBox="1">
            <a:spLocks noChangeArrowheads="1"/>
          </p:cNvSpPr>
          <p:nvPr/>
        </p:nvSpPr>
        <p:spPr bwMode="auto">
          <a:xfrm>
            <a:off x="144463" y="185738"/>
            <a:ext cx="1673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rgbClr val="009900"/>
                </a:solidFill>
                <a:latin typeface="Arial" pitchFamily="34" charset="0"/>
              </a:rPr>
              <a:t>And I thought </a:t>
            </a:r>
            <a:r>
              <a:rPr lang="en-US" altLang="en-US" sz="1000" b="1">
                <a:solidFill>
                  <a:srgbClr val="009900"/>
                </a:solidFill>
                <a:latin typeface="Arial" pitchFamily="34" charset="0"/>
              </a:rPr>
              <a:t>parse</a:t>
            </a:r>
            <a:r>
              <a:rPr lang="en-US" altLang="en-US" sz="1000">
                <a:solidFill>
                  <a:srgbClr val="009900"/>
                </a:solidFill>
                <a:latin typeface="Arial" pitchFamily="34" charset="0"/>
              </a:rPr>
              <a:t> was just a good jotto word!</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nvGrpSpPr>
        <p:grpSpPr bwMode="auto">
          <a:xfrm>
            <a:off x="468313" y="1038225"/>
            <a:ext cx="8083550" cy="180975"/>
            <a:chOff x="295" y="1311"/>
            <a:chExt cx="5177" cy="114"/>
          </a:xfrm>
        </p:grpSpPr>
        <p:sp>
          <p:nvSpPr>
            <p:cNvPr id="9013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3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0115" name="Rectangle 5"/>
          <p:cNvSpPr>
            <a:spLocks noChangeArrowheads="1"/>
          </p:cNvSpPr>
          <p:nvPr/>
        </p:nvSpPr>
        <p:spPr bwMode="auto">
          <a:xfrm>
            <a:off x="3124200" y="180975"/>
            <a:ext cx="4813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Parse ~ Jotto?</a:t>
            </a:r>
            <a:endParaRPr lang="en-US" altLang="en-US" sz="4800">
              <a:solidFill>
                <a:schemeClr val="tx1"/>
              </a:solidFill>
              <a:latin typeface="Times" charset="0"/>
            </a:endParaRPr>
          </a:p>
        </p:txBody>
      </p:sp>
      <p:grpSp>
        <p:nvGrpSpPr>
          <p:cNvPr id="90116" name="Group 6"/>
          <p:cNvGrpSpPr>
            <a:grpSpLocks/>
          </p:cNvGrpSpPr>
          <p:nvPr/>
        </p:nvGrpSpPr>
        <p:grpSpPr bwMode="auto">
          <a:xfrm>
            <a:off x="1638300" y="468313"/>
            <a:ext cx="563563" cy="381000"/>
            <a:chOff x="1824" y="4512"/>
            <a:chExt cx="528" cy="241"/>
          </a:xfrm>
        </p:grpSpPr>
        <p:sp>
          <p:nvSpPr>
            <p:cNvPr id="90118" name="Freeform 7"/>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90119" name="Oval 8"/>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20" name="Oval 9"/>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21" name="Oval 10"/>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22" name="Oval 11"/>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23" name="Oval 12"/>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24" name="Oval 13"/>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25" name="Oval 14"/>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26" name="Freeform 15"/>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0127" name="Freeform 16"/>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0128" name="AutoShape 17"/>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0129" name="AutoShape 18"/>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0117" name="Text Box 19"/>
          <p:cNvSpPr txBox="1">
            <a:spLocks noChangeArrowheads="1"/>
          </p:cNvSpPr>
          <p:nvPr/>
        </p:nvSpPr>
        <p:spPr bwMode="auto">
          <a:xfrm>
            <a:off x="144463" y="185738"/>
            <a:ext cx="1673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rgbClr val="009900"/>
                </a:solidFill>
                <a:latin typeface="Arial" pitchFamily="34" charset="0"/>
              </a:rPr>
              <a:t>And I thought </a:t>
            </a:r>
            <a:r>
              <a:rPr lang="en-US" altLang="en-US" sz="1000" b="1">
                <a:solidFill>
                  <a:srgbClr val="009900"/>
                </a:solidFill>
                <a:latin typeface="Arial" pitchFamily="34" charset="0"/>
              </a:rPr>
              <a:t>parse</a:t>
            </a:r>
            <a:r>
              <a:rPr lang="en-US" altLang="en-US" sz="1000">
                <a:solidFill>
                  <a:srgbClr val="009900"/>
                </a:solidFill>
                <a:latin typeface="Arial" pitchFamily="34" charset="0"/>
              </a:rPr>
              <a:t> was just a good jotto word!</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468313" y="1038225"/>
            <a:ext cx="8083550" cy="180975"/>
            <a:chOff x="295" y="1311"/>
            <a:chExt cx="5177" cy="114"/>
          </a:xfrm>
        </p:grpSpPr>
        <p:sp>
          <p:nvSpPr>
            <p:cNvPr id="9114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114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1139" name="Rectangle 5"/>
          <p:cNvSpPr>
            <a:spLocks noChangeArrowheads="1"/>
          </p:cNvSpPr>
          <p:nvPr/>
        </p:nvSpPr>
        <p:spPr bwMode="auto">
          <a:xfrm>
            <a:off x="1066800" y="180975"/>
            <a:ext cx="6870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Towers of Hanoi, briefly</a:t>
            </a:r>
            <a:endParaRPr lang="en-US" altLang="en-US" sz="4800">
              <a:solidFill>
                <a:schemeClr val="tx1"/>
              </a:solidFill>
              <a:latin typeface="Times" charset="0"/>
            </a:endParaRPr>
          </a:p>
        </p:txBody>
      </p:sp>
      <p:sp>
        <p:nvSpPr>
          <p:cNvPr id="91140" name="Text Box 6"/>
          <p:cNvSpPr txBox="1">
            <a:spLocks noChangeArrowheads="1"/>
          </p:cNvSpPr>
          <p:nvPr/>
        </p:nvSpPr>
        <p:spPr bwMode="auto">
          <a:xfrm>
            <a:off x="2203450" y="1447800"/>
            <a:ext cx="4495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300">
                <a:solidFill>
                  <a:srgbClr val="009900"/>
                </a:solidFill>
                <a:latin typeface="Lucida Grande" pitchFamily="-112" charset="0"/>
              </a:rPr>
              <a:t>The Towers of Hanoi puzzle was first published in 1883 by French mathematician Edouard Lucas.</a:t>
            </a:r>
          </a:p>
        </p:txBody>
      </p:sp>
      <p:sp>
        <p:nvSpPr>
          <p:cNvPr id="91141" name="Rectangle 7"/>
          <p:cNvSpPr>
            <a:spLocks noChangeArrowheads="1"/>
          </p:cNvSpPr>
          <p:nvPr/>
        </p:nvSpPr>
        <p:spPr bwMode="auto">
          <a:xfrm>
            <a:off x="381000" y="2133600"/>
            <a:ext cx="814070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chemeClr val="tx1"/>
                </a:solidFill>
                <a:latin typeface="Courier New" pitchFamily="49" charset="0"/>
              </a:rPr>
              <a:t>class hanoi</a:t>
            </a:r>
          </a:p>
          <a:p>
            <a:pPr algn="l">
              <a:spcBef>
                <a:spcPct val="0"/>
              </a:spcBef>
            </a:pPr>
            <a:r>
              <a:rPr lang="en-US" altLang="en-US" b="1">
                <a:solidFill>
                  <a:schemeClr val="tx1"/>
                </a:solidFill>
                <a:latin typeface="Courier New" pitchFamily="49" charset="0"/>
              </a:rPr>
              <a:t>{</a:t>
            </a:r>
          </a:p>
          <a:p>
            <a:pPr algn="l">
              <a:spcBef>
                <a:spcPct val="0"/>
              </a:spcBef>
            </a:pPr>
            <a:r>
              <a:rPr lang="en-US" altLang="en-US" b="1">
                <a:solidFill>
                  <a:schemeClr val="tx1"/>
                </a:solidFill>
                <a:latin typeface="Courier New" pitchFamily="49" charset="0"/>
              </a:rPr>
              <a:t>  public static void main(String[] args)</a:t>
            </a:r>
          </a:p>
          <a:p>
            <a:pPr algn="l">
              <a:spcBef>
                <a:spcPct val="0"/>
              </a:spcBef>
            </a:pPr>
            <a:r>
              <a:rPr lang="en-US" altLang="en-US" b="1">
                <a:solidFill>
                  <a:schemeClr val="tx1"/>
                </a:solidFill>
                <a:latin typeface="Courier New" pitchFamily="49" charset="0"/>
              </a:rPr>
              <a:t>  {</a:t>
            </a:r>
          </a:p>
          <a:p>
            <a:pPr algn="l">
              <a:spcBef>
                <a:spcPct val="0"/>
              </a:spcBef>
            </a:pPr>
            <a:r>
              <a:rPr lang="en-US" altLang="en-US" b="1">
                <a:solidFill>
                  <a:schemeClr val="tx1"/>
                </a:solidFill>
                <a:latin typeface="Courier New" pitchFamily="49" charset="0"/>
              </a:rPr>
              <a:t>    int n = Integer.parseInt(args[0]);  </a:t>
            </a:r>
            <a:r>
              <a:rPr lang="en-US" altLang="en-US" b="1">
                <a:solidFill>
                  <a:srgbClr val="0000FF"/>
                </a:solidFill>
                <a:latin typeface="Courier New" pitchFamily="49" charset="0"/>
              </a:rPr>
              <a:t>// # of disks</a:t>
            </a:r>
          </a:p>
          <a:p>
            <a:pPr algn="l">
              <a:spcBef>
                <a:spcPct val="0"/>
              </a:spcBef>
            </a:pPr>
            <a:r>
              <a:rPr lang="en-US" altLang="en-US" b="1">
                <a:solidFill>
                  <a:schemeClr val="tx1"/>
                </a:solidFill>
                <a:latin typeface="Courier New" pitchFamily="49" charset="0"/>
              </a:rPr>
              <a:t>    int x = 0;    </a:t>
            </a:r>
            <a:r>
              <a:rPr lang="en-US" altLang="en-US" b="1">
                <a:solidFill>
                  <a:srgbClr val="0000FF"/>
                </a:solidFill>
                <a:latin typeface="Courier New" pitchFamily="49" charset="0"/>
              </a:rPr>
              <a:t>// move number</a:t>
            </a:r>
          </a:p>
          <a:p>
            <a:pPr algn="l">
              <a:spcBef>
                <a:spcPct val="0"/>
              </a:spcBef>
            </a:pPr>
            <a:r>
              <a:rPr lang="en-US" altLang="en-US" b="1">
                <a:solidFill>
                  <a:schemeClr val="tx1"/>
                </a:solidFill>
                <a:latin typeface="Courier New" pitchFamily="49" charset="0"/>
              </a:rPr>
              <a:t>    int to = 0;   </a:t>
            </a:r>
            <a:r>
              <a:rPr lang="en-US" altLang="en-US" b="1">
                <a:solidFill>
                  <a:srgbClr val="0000FF"/>
                </a:solidFill>
                <a:latin typeface="Courier New" pitchFamily="49" charset="0"/>
              </a:rPr>
              <a:t>// peg to move to</a:t>
            </a:r>
          </a:p>
          <a:p>
            <a:pPr algn="l">
              <a:spcBef>
                <a:spcPct val="0"/>
              </a:spcBef>
            </a:pPr>
            <a:r>
              <a:rPr lang="en-US" altLang="en-US" b="1">
                <a:solidFill>
                  <a:schemeClr val="tx1"/>
                </a:solidFill>
                <a:latin typeface="Courier New" pitchFamily="49" charset="0"/>
              </a:rPr>
              <a:t>    int from = 0; </a:t>
            </a:r>
            <a:r>
              <a:rPr lang="en-US" altLang="en-US" b="1">
                <a:solidFill>
                  <a:srgbClr val="0000FF"/>
                </a:solidFill>
                <a:latin typeface="Courier New" pitchFamily="49" charset="0"/>
              </a:rPr>
              <a:t>// peg to move from</a:t>
            </a:r>
            <a:endParaRPr lang="en-US" altLang="en-US" b="1">
              <a:solidFill>
                <a:schemeClr val="tx1"/>
              </a:solidFill>
              <a:latin typeface="Courier New" pitchFamily="49" charset="0"/>
            </a:endParaRPr>
          </a:p>
          <a:p>
            <a:pPr algn="l">
              <a:spcBef>
                <a:spcPct val="0"/>
              </a:spcBef>
            </a:pPr>
            <a:endParaRPr lang="en-US" altLang="en-US" b="1">
              <a:solidFill>
                <a:schemeClr val="tx1"/>
              </a:solidFill>
              <a:latin typeface="Courier New" pitchFamily="49" charset="0"/>
            </a:endParaRPr>
          </a:p>
          <a:p>
            <a:pPr algn="l">
              <a:spcBef>
                <a:spcPct val="0"/>
              </a:spcBef>
            </a:pPr>
            <a:r>
              <a:rPr lang="en-US" altLang="en-US" b="1">
                <a:solidFill>
                  <a:schemeClr val="tx1"/>
                </a:solidFill>
                <a:latin typeface="Courier New" pitchFamily="49" charset="0"/>
              </a:rPr>
              <a:t>    for (x=1 ; x &lt; (1&lt;&lt;n) ; ++x)</a:t>
            </a:r>
          </a:p>
          <a:p>
            <a:pPr algn="l">
              <a:spcBef>
                <a:spcPct val="0"/>
              </a:spcBef>
            </a:pPr>
            <a:r>
              <a:rPr lang="en-US" altLang="en-US" b="1">
                <a:solidFill>
                  <a:schemeClr val="tx1"/>
                </a:solidFill>
                <a:latin typeface="Courier New" pitchFamily="49" charset="0"/>
              </a:rPr>
              <a:t>      System.out.println("Move "       + x + </a:t>
            </a:r>
          </a:p>
          <a:p>
            <a:pPr algn="l">
              <a:spcBef>
                <a:spcPct val="0"/>
              </a:spcBef>
            </a:pPr>
            <a:r>
              <a:rPr lang="en-US" altLang="en-US" b="1">
                <a:solidFill>
                  <a:schemeClr val="tx1"/>
                </a:solidFill>
                <a:latin typeface="Courier New" pitchFamily="49" charset="0"/>
              </a:rPr>
              <a:t>                         ": from peg " + ((x&amp;x-1)%3) +</a:t>
            </a:r>
          </a:p>
          <a:p>
            <a:pPr algn="l">
              <a:spcBef>
                <a:spcPct val="0"/>
              </a:spcBef>
            </a:pPr>
            <a:r>
              <a:rPr lang="en-US" altLang="en-US" b="1">
                <a:solidFill>
                  <a:schemeClr val="tx1"/>
                </a:solidFill>
                <a:latin typeface="Courier New" pitchFamily="49" charset="0"/>
              </a:rPr>
              <a:t>                         " to peg "    + (((x|x-1)+1)%3));</a:t>
            </a:r>
          </a:p>
          <a:p>
            <a:pPr algn="l">
              <a:spcBef>
                <a:spcPct val="0"/>
              </a:spcBef>
            </a:pPr>
            <a:r>
              <a:rPr lang="en-US" altLang="en-US" b="1">
                <a:solidFill>
                  <a:schemeClr val="tx1"/>
                </a:solidFill>
                <a:latin typeface="Courier New" pitchFamily="49" charset="0"/>
              </a:rPr>
              <a:t>  }</a:t>
            </a:r>
          </a:p>
          <a:p>
            <a:pPr algn="l">
              <a:spcBef>
                <a:spcPct val="0"/>
              </a:spcBef>
            </a:pPr>
            <a:r>
              <a:rPr lang="en-US" altLang="en-US" b="1">
                <a:solidFill>
                  <a:schemeClr val="tx1"/>
                </a:solidFill>
                <a:latin typeface="Courier New" pitchFamily="49" charset="0"/>
              </a:rPr>
              <a:t>}</a:t>
            </a:r>
          </a:p>
        </p:txBody>
      </p:sp>
      <p:sp>
        <p:nvSpPr>
          <p:cNvPr id="91142" name="Text Box 8"/>
          <p:cNvSpPr txBox="1">
            <a:spLocks noChangeArrowheads="1"/>
          </p:cNvSpPr>
          <p:nvPr/>
        </p:nvSpPr>
        <p:spPr bwMode="auto">
          <a:xfrm>
            <a:off x="2203450" y="6477000"/>
            <a:ext cx="44958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300">
                <a:solidFill>
                  <a:srgbClr val="009900"/>
                </a:solidFill>
                <a:latin typeface="Lucida Grande" pitchFamily="-112" charset="0"/>
              </a:rPr>
              <a:t>Can be done recursively AND without recursion.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1026"/>
          <p:cNvGrpSpPr>
            <a:grpSpLocks/>
          </p:cNvGrpSpPr>
          <p:nvPr/>
        </p:nvGrpSpPr>
        <p:grpSpPr bwMode="auto">
          <a:xfrm>
            <a:off x="436563" y="941388"/>
            <a:ext cx="8218487" cy="180975"/>
            <a:chOff x="295" y="1311"/>
            <a:chExt cx="5177" cy="114"/>
          </a:xfrm>
        </p:grpSpPr>
        <p:sp>
          <p:nvSpPr>
            <p:cNvPr id="92184" name="Rectangle 102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85" name="Rectangle 102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2163" name="Text Box 1029"/>
          <p:cNvSpPr txBox="1">
            <a:spLocks noChangeArrowheads="1"/>
          </p:cNvSpPr>
          <p:nvPr/>
        </p:nvSpPr>
        <p:spPr bwMode="auto">
          <a:xfrm>
            <a:off x="706438" y="147638"/>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latin typeface="Times" charset="0"/>
              </a:rPr>
              <a:t>Math in Prolog</a:t>
            </a:r>
          </a:p>
        </p:txBody>
      </p:sp>
      <p:sp>
        <p:nvSpPr>
          <p:cNvPr id="92164" name="Text Box 1030"/>
          <p:cNvSpPr txBox="1">
            <a:spLocks noChangeArrowheads="1"/>
          </p:cNvSpPr>
          <p:nvPr/>
        </p:nvSpPr>
        <p:spPr bwMode="auto">
          <a:xfrm>
            <a:off x="498475" y="1323975"/>
            <a:ext cx="66262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Times" charset="0"/>
              </a:rPr>
              <a:t>Rex</a:t>
            </a:r>
            <a:r>
              <a:rPr lang="en-US" altLang="en-US" sz="2400">
                <a:solidFill>
                  <a:schemeClr val="tx1"/>
                </a:solidFill>
                <a:latin typeface="Times" charset="0"/>
              </a:rPr>
              <a:t>:  there are no side effects (assignments)			new data is created and returned.</a:t>
            </a:r>
          </a:p>
          <a:p>
            <a:pPr algn="l"/>
            <a:r>
              <a:rPr lang="en-US" altLang="en-US" sz="2400" b="1">
                <a:solidFill>
                  <a:schemeClr val="tx1"/>
                </a:solidFill>
                <a:latin typeface="Times" charset="0"/>
              </a:rPr>
              <a:t>Java</a:t>
            </a:r>
            <a:r>
              <a:rPr lang="en-US" altLang="en-US" sz="2400">
                <a:solidFill>
                  <a:schemeClr val="tx1"/>
                </a:solidFill>
                <a:latin typeface="Times" charset="0"/>
              </a:rPr>
              <a:t>:  you have a choice to use side effects,			or return new data as needed</a:t>
            </a:r>
          </a:p>
          <a:p>
            <a:pPr algn="l"/>
            <a:r>
              <a:rPr lang="en-US" altLang="en-US" sz="2400" b="1">
                <a:solidFill>
                  <a:schemeClr val="tx1"/>
                </a:solidFill>
                <a:latin typeface="Times" charset="0"/>
              </a:rPr>
              <a:t>Prolog</a:t>
            </a:r>
            <a:r>
              <a:rPr lang="en-US" altLang="en-US" sz="2400">
                <a:solidFill>
                  <a:schemeClr val="tx1"/>
                </a:solidFill>
                <a:latin typeface="Times" charset="0"/>
              </a:rPr>
              <a:t>:  </a:t>
            </a:r>
            <a:r>
              <a:rPr lang="en-US" altLang="en-US" sz="2400" i="1">
                <a:solidFill>
                  <a:schemeClr val="tx1"/>
                </a:solidFill>
                <a:latin typeface="Times" charset="0"/>
              </a:rPr>
              <a:t>everything </a:t>
            </a:r>
            <a:r>
              <a:rPr lang="en-US" altLang="en-US" sz="2400">
                <a:solidFill>
                  <a:schemeClr val="tx1"/>
                </a:solidFill>
                <a:latin typeface="Times" charset="0"/>
              </a:rPr>
              <a:t>is done via side effects, 		 	     there are </a:t>
            </a:r>
            <a:r>
              <a:rPr lang="en-US" altLang="en-US" sz="2400">
                <a:solidFill>
                  <a:schemeClr val="accent1"/>
                </a:solidFill>
                <a:latin typeface="Times" charset="0"/>
              </a:rPr>
              <a:t>no return values</a:t>
            </a:r>
            <a:r>
              <a:rPr lang="en-US" altLang="en-US" sz="2400">
                <a:solidFill>
                  <a:schemeClr val="tx1"/>
                </a:solidFill>
                <a:latin typeface="Times" charset="0"/>
              </a:rPr>
              <a:t>!</a:t>
            </a:r>
          </a:p>
        </p:txBody>
      </p:sp>
      <p:sp>
        <p:nvSpPr>
          <p:cNvPr id="92165" name="Text Box 1031"/>
          <p:cNvSpPr txBox="1">
            <a:spLocks noChangeArrowheads="1"/>
          </p:cNvSpPr>
          <p:nvPr/>
        </p:nvSpPr>
        <p:spPr bwMode="auto">
          <a:xfrm>
            <a:off x="301625" y="4398963"/>
            <a:ext cx="140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Geneva" charset="0"/>
              </a:rPr>
              <a:t>fac(X,N)</a:t>
            </a:r>
          </a:p>
        </p:txBody>
      </p:sp>
      <p:sp>
        <p:nvSpPr>
          <p:cNvPr id="92166" name="Line 1032"/>
          <p:cNvSpPr>
            <a:spLocks noChangeShapeType="1"/>
          </p:cNvSpPr>
          <p:nvPr/>
        </p:nvSpPr>
        <p:spPr bwMode="auto">
          <a:xfrm>
            <a:off x="595313" y="4143375"/>
            <a:ext cx="6048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67" name="Text Box 1033"/>
          <p:cNvSpPr txBox="1">
            <a:spLocks noChangeArrowheads="1"/>
          </p:cNvSpPr>
          <p:nvPr/>
        </p:nvSpPr>
        <p:spPr bwMode="auto">
          <a:xfrm>
            <a:off x="7032625" y="3967163"/>
            <a:ext cx="1462088" cy="71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000">
                <a:solidFill>
                  <a:schemeClr val="tx1"/>
                </a:solidFill>
                <a:latin typeface="Times" charset="0"/>
              </a:rPr>
              <a:t>factorial </a:t>
            </a:r>
            <a:r>
              <a:rPr lang="en-US" altLang="en-US" sz="2000" b="1" i="1">
                <a:solidFill>
                  <a:schemeClr val="tx1"/>
                </a:solidFill>
                <a:latin typeface="Times" charset="0"/>
              </a:rPr>
              <a:t>rules!</a:t>
            </a:r>
            <a:endParaRPr lang="en-US" altLang="en-US" sz="2000">
              <a:solidFill>
                <a:schemeClr val="tx1"/>
              </a:solidFill>
              <a:latin typeface="Times" charset="0"/>
            </a:endParaRPr>
          </a:p>
        </p:txBody>
      </p:sp>
      <p:sp>
        <p:nvSpPr>
          <p:cNvPr id="92168" name="Text Box 1034"/>
          <p:cNvSpPr txBox="1">
            <a:spLocks noChangeArrowheads="1"/>
          </p:cNvSpPr>
          <p:nvPr/>
        </p:nvSpPr>
        <p:spPr bwMode="auto">
          <a:xfrm>
            <a:off x="6276975" y="3602038"/>
            <a:ext cx="287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Skia" charset="0"/>
              </a:rPr>
              <a:t>Math without return values ?</a:t>
            </a:r>
          </a:p>
        </p:txBody>
      </p:sp>
      <p:sp>
        <p:nvSpPr>
          <p:cNvPr id="92169" name="Rectangle 1035"/>
          <p:cNvSpPr>
            <a:spLocks noChangeArrowheads="1"/>
          </p:cNvSpPr>
          <p:nvPr/>
        </p:nvSpPr>
        <p:spPr bwMode="auto">
          <a:xfrm>
            <a:off x="7704138" y="6151563"/>
            <a:ext cx="9128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rPr>
              <a:t>! does rule!</a:t>
            </a:r>
          </a:p>
        </p:txBody>
      </p:sp>
      <p:grpSp>
        <p:nvGrpSpPr>
          <p:cNvPr id="92170" name="Group 1036"/>
          <p:cNvGrpSpPr>
            <a:grpSpLocks/>
          </p:cNvGrpSpPr>
          <p:nvPr>
            <p:custDataLst>
              <p:tags r:id="rId1"/>
            </p:custDataLst>
          </p:nvPr>
        </p:nvGrpSpPr>
        <p:grpSpPr bwMode="auto">
          <a:xfrm>
            <a:off x="8562975" y="6311900"/>
            <a:ext cx="369888" cy="393700"/>
            <a:chOff x="2928" y="1051"/>
            <a:chExt cx="840" cy="957"/>
          </a:xfrm>
        </p:grpSpPr>
        <p:sp>
          <p:nvSpPr>
            <p:cNvPr id="92171" name="Freeform 1037"/>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2172" name="Oval 1038"/>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73" name="Oval 1039"/>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74" name="Oval 1040"/>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75" name="Oval 1041"/>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76" name="Oval 1042"/>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77" name="Oval 1043"/>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78" name="Oval 1044"/>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79" name="AutoShape 1045"/>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2180" name="Freeform 1046"/>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2181" name="Freeform 1047"/>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2182" name="Freeform 1048"/>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2183" name="Freeform 1049"/>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2"/>
          <p:cNvGrpSpPr>
            <a:grpSpLocks/>
          </p:cNvGrpSpPr>
          <p:nvPr/>
        </p:nvGrpSpPr>
        <p:grpSpPr bwMode="auto">
          <a:xfrm>
            <a:off x="468313" y="1038225"/>
            <a:ext cx="8047037" cy="180975"/>
            <a:chOff x="295" y="1311"/>
            <a:chExt cx="5177" cy="114"/>
          </a:xfrm>
        </p:grpSpPr>
        <p:sp>
          <p:nvSpPr>
            <p:cNvPr id="9320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20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3187" name="Rectangle 5"/>
          <p:cNvSpPr>
            <a:spLocks noChangeArrowheads="1"/>
          </p:cNvSpPr>
          <p:nvPr/>
        </p:nvSpPr>
        <p:spPr bwMode="auto">
          <a:xfrm>
            <a:off x="557213" y="196850"/>
            <a:ext cx="7918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200">
                <a:solidFill>
                  <a:schemeClr val="tx1"/>
                </a:solidFill>
                <a:latin typeface="Times" charset="0"/>
              </a:rPr>
              <a:t>Sorting in Prolog?  </a:t>
            </a:r>
            <a:r>
              <a:rPr lang="en-US" altLang="en-US" sz="3200" b="1">
                <a:solidFill>
                  <a:schemeClr val="tx1"/>
                </a:solidFill>
                <a:latin typeface="Courier New" pitchFamily="49" charset="0"/>
              </a:rPr>
              <a:t>mysort</a:t>
            </a:r>
            <a:endParaRPr lang="en-US" altLang="en-US" sz="4800">
              <a:solidFill>
                <a:schemeClr val="tx1"/>
              </a:solidFill>
              <a:latin typeface="Times" charset="0"/>
            </a:endParaRPr>
          </a:p>
        </p:txBody>
      </p:sp>
      <p:sp>
        <p:nvSpPr>
          <p:cNvPr id="93188" name="Rectangle 6"/>
          <p:cNvSpPr>
            <a:spLocks noChangeArrowheads="1"/>
          </p:cNvSpPr>
          <p:nvPr/>
        </p:nvSpPr>
        <p:spPr bwMode="auto">
          <a:xfrm>
            <a:off x="457200" y="1430338"/>
            <a:ext cx="5792788"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a:solidFill>
                  <a:srgbClr val="0000FF"/>
                </a:solidFill>
                <a:latin typeface="Courier New" pitchFamily="49" charset="0"/>
              </a:rPr>
              <a:t>%% sort is built-in, so we’ll write mysort:</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mysort(L,S) :- perm(L,S), sorted(S).</a:t>
            </a: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FF"/>
                </a:solidFill>
                <a:latin typeface="Courier New" pitchFamily="49" charset="0"/>
              </a:rPr>
              <a:t>%% sorted checks if a list is sorted...</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sorted([]).</a:t>
            </a:r>
          </a:p>
          <a:p>
            <a:pPr algn="l">
              <a:spcBef>
                <a:spcPct val="0"/>
              </a:spcBef>
            </a:pPr>
            <a:r>
              <a:rPr lang="en-US" altLang="en-US" sz="1600" b="1">
                <a:solidFill>
                  <a:srgbClr val="000000"/>
                </a:solidFill>
                <a:latin typeface="Courier New" pitchFamily="49" charset="0"/>
              </a:rPr>
              <a:t>sorted([_]).</a:t>
            </a:r>
          </a:p>
          <a:p>
            <a:pPr algn="l">
              <a:spcBef>
                <a:spcPct val="0"/>
              </a:spcBef>
            </a:pPr>
            <a:r>
              <a:rPr lang="en-US" altLang="en-US" sz="1600" b="1">
                <a:solidFill>
                  <a:srgbClr val="000000"/>
                </a:solidFill>
                <a:latin typeface="Courier New" pitchFamily="49" charset="0"/>
              </a:rPr>
              <a:t>sorted([F,S|R])  :-</a:t>
            </a: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FF"/>
                </a:solidFill>
                <a:latin typeface="Courier New" pitchFamily="49" charset="0"/>
              </a:rPr>
              <a:t>%% perm can generate all permutations of L</a:t>
            </a:r>
          </a:p>
          <a:p>
            <a:pPr algn="l">
              <a:spcBef>
                <a:spcPct val="0"/>
              </a:spcBef>
            </a:pPr>
            <a:r>
              <a:rPr lang="en-US" altLang="en-US" sz="1600" b="1">
                <a:solidFill>
                  <a:srgbClr val="0000FF"/>
                </a:solidFill>
                <a:latin typeface="Courier New" pitchFamily="49" charset="0"/>
              </a:rPr>
              <a:t>%%  it does not work in right-to-left, however</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p:txBody>
      </p:sp>
      <p:sp>
        <p:nvSpPr>
          <p:cNvPr id="93189" name="Text Box 7"/>
          <p:cNvSpPr txBox="1">
            <a:spLocks noChangeArrowheads="1"/>
          </p:cNvSpPr>
          <p:nvPr/>
        </p:nvSpPr>
        <p:spPr bwMode="auto">
          <a:xfrm>
            <a:off x="6705600" y="1447800"/>
            <a:ext cx="1254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90000"/>
              </a:lnSpc>
            </a:pPr>
            <a:r>
              <a:rPr lang="en-US" altLang="en-US" sz="1000" b="1">
                <a:solidFill>
                  <a:srgbClr val="009900"/>
                </a:solidFill>
                <a:latin typeface="Times" charset="0"/>
              </a:rPr>
              <a:t>This is </a:t>
            </a:r>
            <a:r>
              <a:rPr lang="en-US" altLang="en-US" sz="1000" b="1">
                <a:solidFill>
                  <a:schemeClr val="tx1"/>
                </a:solidFill>
                <a:latin typeface="Courier New" pitchFamily="49" charset="0"/>
              </a:rPr>
              <a:t>mysort</a:t>
            </a:r>
            <a:r>
              <a:rPr lang="en-US" altLang="en-US" sz="1000" b="1">
                <a:solidFill>
                  <a:srgbClr val="009900"/>
                </a:solidFill>
                <a:latin typeface="Times" charset="0"/>
              </a:rPr>
              <a:t> of programming!</a:t>
            </a:r>
          </a:p>
        </p:txBody>
      </p:sp>
      <p:grpSp>
        <p:nvGrpSpPr>
          <p:cNvPr id="93190" name="Group 8"/>
          <p:cNvGrpSpPr>
            <a:grpSpLocks/>
          </p:cNvGrpSpPr>
          <p:nvPr/>
        </p:nvGrpSpPr>
        <p:grpSpPr bwMode="auto">
          <a:xfrm>
            <a:off x="7091363" y="1924050"/>
            <a:ext cx="533400" cy="381000"/>
            <a:chOff x="1824" y="4512"/>
            <a:chExt cx="528" cy="241"/>
          </a:xfrm>
        </p:grpSpPr>
        <p:sp>
          <p:nvSpPr>
            <p:cNvPr id="93193" name="Freeform 9"/>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93194" name="Oval 10"/>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195" name="Oval 11"/>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196" name="Oval 12"/>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197" name="Oval 13"/>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198" name="Oval 14"/>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199" name="Oval 15"/>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200" name="Oval 16"/>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201" name="Freeform 17"/>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3202" name="Freeform 18"/>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3203" name="AutoShape 19"/>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3204" name="AutoShape 20"/>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3191" name="Line 21"/>
          <p:cNvSpPr>
            <a:spLocks noChangeShapeType="1"/>
          </p:cNvSpPr>
          <p:nvPr/>
        </p:nvSpPr>
        <p:spPr bwMode="auto">
          <a:xfrm>
            <a:off x="3124200" y="3962400"/>
            <a:ext cx="403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2" name="Text Box 22"/>
          <p:cNvSpPr txBox="1">
            <a:spLocks noChangeArrowheads="1"/>
          </p:cNvSpPr>
          <p:nvPr/>
        </p:nvSpPr>
        <p:spPr bwMode="auto">
          <a:xfrm>
            <a:off x="3506788" y="3962400"/>
            <a:ext cx="3200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chemeClr val="tx1"/>
                </a:solidFill>
                <a:latin typeface="Arial" pitchFamily="34" charset="0"/>
              </a:rPr>
              <a:t>what do we need here?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1026"/>
          <p:cNvGrpSpPr>
            <a:grpSpLocks/>
          </p:cNvGrpSpPr>
          <p:nvPr/>
        </p:nvGrpSpPr>
        <p:grpSpPr bwMode="auto">
          <a:xfrm>
            <a:off x="468313" y="1038225"/>
            <a:ext cx="8047037" cy="180975"/>
            <a:chOff x="295" y="1311"/>
            <a:chExt cx="5177" cy="114"/>
          </a:xfrm>
        </p:grpSpPr>
        <p:sp>
          <p:nvSpPr>
            <p:cNvPr id="94229" name="Rectangle 102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30" name="Rectangle 102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4211" name="Rectangle 1029"/>
          <p:cNvSpPr>
            <a:spLocks noChangeArrowheads="1"/>
          </p:cNvSpPr>
          <p:nvPr/>
        </p:nvSpPr>
        <p:spPr bwMode="auto">
          <a:xfrm>
            <a:off x="557213" y="196850"/>
            <a:ext cx="7918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200">
                <a:solidFill>
                  <a:schemeClr val="tx1"/>
                </a:solidFill>
                <a:latin typeface="Times" charset="0"/>
              </a:rPr>
              <a:t>Sorting in Prolog?  </a:t>
            </a:r>
            <a:r>
              <a:rPr lang="en-US" altLang="en-US" sz="3200" b="1">
                <a:solidFill>
                  <a:schemeClr val="tx1"/>
                </a:solidFill>
                <a:latin typeface="Courier New" pitchFamily="49" charset="0"/>
              </a:rPr>
              <a:t>mysort</a:t>
            </a:r>
            <a:endParaRPr lang="en-US" altLang="en-US" sz="4800">
              <a:solidFill>
                <a:schemeClr val="tx1"/>
              </a:solidFill>
              <a:latin typeface="Times" charset="0"/>
            </a:endParaRPr>
          </a:p>
        </p:txBody>
      </p:sp>
      <p:sp>
        <p:nvSpPr>
          <p:cNvPr id="94212" name="Rectangle 1030"/>
          <p:cNvSpPr>
            <a:spLocks noChangeArrowheads="1"/>
          </p:cNvSpPr>
          <p:nvPr/>
        </p:nvSpPr>
        <p:spPr bwMode="auto">
          <a:xfrm>
            <a:off x="457200" y="1430338"/>
            <a:ext cx="774382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a:solidFill>
                  <a:srgbClr val="0000FF"/>
                </a:solidFill>
                <a:latin typeface="Courier New" pitchFamily="49" charset="0"/>
              </a:rPr>
              <a:t>%% sort is built-in, so we’ll write mysort:</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mysort(L,S) :- perm(L,S), sorted(S).</a:t>
            </a: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FF"/>
                </a:solidFill>
                <a:latin typeface="Courier New" pitchFamily="49" charset="0"/>
              </a:rPr>
              <a:t>%% sorted checks if a list is sorted...</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sorted([]).</a:t>
            </a:r>
          </a:p>
          <a:p>
            <a:pPr algn="l">
              <a:spcBef>
                <a:spcPct val="0"/>
              </a:spcBef>
            </a:pPr>
            <a:r>
              <a:rPr lang="en-US" altLang="en-US" sz="1600" b="1">
                <a:solidFill>
                  <a:srgbClr val="000000"/>
                </a:solidFill>
                <a:latin typeface="Courier New" pitchFamily="49" charset="0"/>
              </a:rPr>
              <a:t>sorted([_]).</a:t>
            </a:r>
          </a:p>
          <a:p>
            <a:pPr algn="l">
              <a:spcBef>
                <a:spcPct val="0"/>
              </a:spcBef>
            </a:pPr>
            <a:r>
              <a:rPr lang="en-US" altLang="en-US" sz="1600" b="1">
                <a:solidFill>
                  <a:srgbClr val="000000"/>
                </a:solidFill>
                <a:latin typeface="Courier New" pitchFamily="49" charset="0"/>
              </a:rPr>
              <a:t>sorted([F,S|R])  :-</a:t>
            </a: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FF"/>
                </a:solidFill>
                <a:latin typeface="Courier New" pitchFamily="49" charset="0"/>
              </a:rPr>
              <a:t>%% perm can generate all permutations of L</a:t>
            </a:r>
          </a:p>
          <a:p>
            <a:pPr algn="l">
              <a:spcBef>
                <a:spcPct val="0"/>
              </a:spcBef>
            </a:pPr>
            <a:r>
              <a:rPr lang="en-US" altLang="en-US" sz="1600" b="1">
                <a:solidFill>
                  <a:srgbClr val="0000FF"/>
                </a:solidFill>
                <a:latin typeface="Courier New" pitchFamily="49" charset="0"/>
              </a:rPr>
              <a:t>%%  it does not work in right-to-left, however</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perm([],[]).</a:t>
            </a:r>
          </a:p>
          <a:p>
            <a:pPr algn="l">
              <a:spcBef>
                <a:spcPct val="0"/>
              </a:spcBef>
            </a:pPr>
            <a:r>
              <a:rPr lang="en-US" altLang="en-US" sz="1600" b="1">
                <a:solidFill>
                  <a:srgbClr val="000000"/>
                </a:solidFill>
                <a:latin typeface="Courier New" pitchFamily="49" charset="0"/>
              </a:rPr>
              <a:t>perm(L, [F|R]) :- </a:t>
            </a:r>
          </a:p>
          <a:p>
            <a:pPr algn="l">
              <a:spcBef>
                <a:spcPct val="0"/>
              </a:spcBef>
            </a:pPr>
            <a:r>
              <a:rPr lang="en-US" altLang="en-US" sz="1600" b="1">
                <a:solidFill>
                  <a:srgbClr val="000000"/>
                </a:solidFill>
                <a:latin typeface="Courier New" pitchFamily="49" charset="0"/>
              </a:rPr>
              <a:t>  app(BeforeF, [F|AfterF], L),  </a:t>
            </a:r>
            <a:r>
              <a:rPr lang="en-US" altLang="en-US" sz="1600" b="1">
                <a:solidFill>
                  <a:srgbClr val="8F01B8"/>
                </a:solidFill>
                <a:latin typeface="Courier New" pitchFamily="49" charset="0"/>
              </a:rPr>
              <a:t>%% split L around F</a:t>
            </a: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  app(BeforeF, AfterF, PermR),  </a:t>
            </a:r>
            <a:r>
              <a:rPr lang="en-US" altLang="en-US" sz="1600" b="1">
                <a:solidFill>
                  <a:srgbClr val="8F01B8"/>
                </a:solidFill>
                <a:latin typeface="Courier New" pitchFamily="49" charset="0"/>
              </a:rPr>
              <a:t>%% recombine all except F</a:t>
            </a: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  perm(PermR, R).               </a:t>
            </a:r>
            <a:r>
              <a:rPr lang="en-US" altLang="en-US" sz="1600" b="1">
                <a:solidFill>
                  <a:srgbClr val="8F01B8"/>
                </a:solidFill>
                <a:latin typeface="Courier New" pitchFamily="49" charset="0"/>
              </a:rPr>
              <a:t>%% PermR is </a:t>
            </a:r>
            <a:r>
              <a:rPr lang="en-US" altLang="en-US" sz="1600" b="1">
                <a:solidFill>
                  <a:srgbClr val="FF0119"/>
                </a:solidFill>
                <a:latin typeface="Courier New" pitchFamily="49" charset="0"/>
              </a:rPr>
              <a:t>bound</a:t>
            </a:r>
            <a:r>
              <a:rPr lang="en-US" altLang="en-US" sz="1600" b="1">
                <a:solidFill>
                  <a:srgbClr val="8F01B8"/>
                </a:solidFill>
                <a:latin typeface="Courier New" pitchFamily="49" charset="0"/>
              </a:rPr>
              <a:t>, so we're OK</a:t>
            </a:r>
            <a:endParaRPr lang="en-US" altLang="en-US" sz="1600" b="1">
              <a:solidFill>
                <a:srgbClr val="000000"/>
              </a:solidFill>
              <a:latin typeface="Courier New" pitchFamily="49" charset="0"/>
            </a:endParaRPr>
          </a:p>
        </p:txBody>
      </p:sp>
      <p:sp>
        <p:nvSpPr>
          <p:cNvPr id="94213" name="Text Box 1031"/>
          <p:cNvSpPr txBox="1">
            <a:spLocks noChangeArrowheads="1"/>
          </p:cNvSpPr>
          <p:nvPr/>
        </p:nvSpPr>
        <p:spPr bwMode="auto">
          <a:xfrm>
            <a:off x="6705600" y="1447800"/>
            <a:ext cx="1254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90000"/>
              </a:lnSpc>
            </a:pPr>
            <a:r>
              <a:rPr lang="en-US" altLang="en-US" sz="1000" b="1">
                <a:solidFill>
                  <a:srgbClr val="009900"/>
                </a:solidFill>
                <a:latin typeface="Times" charset="0"/>
              </a:rPr>
              <a:t>This is </a:t>
            </a:r>
            <a:r>
              <a:rPr lang="en-US" altLang="en-US" sz="1000" b="1">
                <a:solidFill>
                  <a:schemeClr val="tx1"/>
                </a:solidFill>
                <a:latin typeface="Courier New" pitchFamily="49" charset="0"/>
              </a:rPr>
              <a:t>mysort</a:t>
            </a:r>
            <a:r>
              <a:rPr lang="en-US" altLang="en-US" sz="1000" b="1">
                <a:solidFill>
                  <a:srgbClr val="009900"/>
                </a:solidFill>
                <a:latin typeface="Times" charset="0"/>
              </a:rPr>
              <a:t> of programming!</a:t>
            </a:r>
          </a:p>
        </p:txBody>
      </p:sp>
      <p:grpSp>
        <p:nvGrpSpPr>
          <p:cNvPr id="94214" name="Group 1032"/>
          <p:cNvGrpSpPr>
            <a:grpSpLocks/>
          </p:cNvGrpSpPr>
          <p:nvPr/>
        </p:nvGrpSpPr>
        <p:grpSpPr bwMode="auto">
          <a:xfrm>
            <a:off x="7091363" y="1924050"/>
            <a:ext cx="533400" cy="381000"/>
            <a:chOff x="1824" y="4512"/>
            <a:chExt cx="528" cy="241"/>
          </a:xfrm>
        </p:grpSpPr>
        <p:sp>
          <p:nvSpPr>
            <p:cNvPr id="94217" name="Freeform 1033"/>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94218" name="Oval 1034"/>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19" name="Oval 1035"/>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20" name="Oval 1036"/>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21" name="Oval 1037"/>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22" name="Oval 1038"/>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23" name="Oval 1039"/>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24" name="Oval 1040"/>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25" name="Freeform 1041"/>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4226" name="Freeform 1042"/>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4227" name="AutoShape 1043"/>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4228" name="AutoShape 1044"/>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4215" name="Line 1045"/>
          <p:cNvSpPr>
            <a:spLocks noChangeShapeType="1"/>
          </p:cNvSpPr>
          <p:nvPr/>
        </p:nvSpPr>
        <p:spPr bwMode="auto">
          <a:xfrm>
            <a:off x="3124200" y="3962400"/>
            <a:ext cx="403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6" name="Text Box 1046"/>
          <p:cNvSpPr txBox="1">
            <a:spLocks noChangeArrowheads="1"/>
          </p:cNvSpPr>
          <p:nvPr/>
        </p:nvSpPr>
        <p:spPr bwMode="auto">
          <a:xfrm>
            <a:off x="3506788" y="3962400"/>
            <a:ext cx="3200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chemeClr val="tx1"/>
                </a:solidFill>
                <a:latin typeface="Arial" pitchFamily="34" charset="0"/>
              </a:rPr>
              <a:t>what do we need here?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468313" y="1038225"/>
            <a:ext cx="8047037" cy="180975"/>
            <a:chOff x="295" y="1311"/>
            <a:chExt cx="5177" cy="114"/>
          </a:xfrm>
        </p:grpSpPr>
        <p:sp>
          <p:nvSpPr>
            <p:cNvPr id="9525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5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5235" name="Rectangle 5"/>
          <p:cNvSpPr>
            <a:spLocks noChangeArrowheads="1"/>
          </p:cNvSpPr>
          <p:nvPr/>
        </p:nvSpPr>
        <p:spPr bwMode="auto">
          <a:xfrm>
            <a:off x="557213" y="196850"/>
            <a:ext cx="7918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Listing with Prolog</a:t>
            </a:r>
            <a:endParaRPr lang="en-US" altLang="en-US" sz="4800">
              <a:solidFill>
                <a:schemeClr val="tx1"/>
              </a:solidFill>
              <a:latin typeface="Times" charset="0"/>
            </a:endParaRPr>
          </a:p>
        </p:txBody>
      </p:sp>
      <p:sp>
        <p:nvSpPr>
          <p:cNvPr id="95236" name="Rectangle 6"/>
          <p:cNvSpPr>
            <a:spLocks noChangeArrowheads="1"/>
          </p:cNvSpPr>
          <p:nvPr/>
        </p:nvSpPr>
        <p:spPr bwMode="auto">
          <a:xfrm>
            <a:off x="457200" y="1430338"/>
            <a:ext cx="591502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a:solidFill>
                  <a:srgbClr val="0000FF"/>
                </a:solidFill>
                <a:latin typeface="Courier New" pitchFamily="49" charset="0"/>
              </a:rPr>
              <a:t>%% member is not built in to prolog...</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member(X, [X|R]).</a:t>
            </a:r>
          </a:p>
          <a:p>
            <a:pPr algn="l">
              <a:spcBef>
                <a:spcPct val="0"/>
              </a:spcBef>
            </a:pPr>
            <a:r>
              <a:rPr lang="en-US" altLang="en-US" sz="1600" b="1">
                <a:solidFill>
                  <a:srgbClr val="000000"/>
                </a:solidFill>
                <a:latin typeface="Courier New" pitchFamily="49" charset="0"/>
              </a:rPr>
              <a:t>member(X, [F|R]) :- member(X, R).</a:t>
            </a: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FF"/>
                </a:solidFill>
                <a:latin typeface="Courier New" pitchFamily="49" charset="0"/>
              </a:rPr>
              <a:t>%% length is built-in, so we will write len</a:t>
            </a:r>
          </a:p>
          <a:p>
            <a:pPr algn="l">
              <a:spcBef>
                <a:spcPct val="0"/>
              </a:spcBef>
            </a:pPr>
            <a:r>
              <a:rPr lang="en-US" altLang="en-US" sz="1600" b="1">
                <a:solidFill>
                  <a:srgbClr val="0000FF"/>
                </a:solidFill>
                <a:latin typeface="Courier New" pitchFamily="49" charset="0"/>
              </a:rPr>
              <a:t>%%  just to illuistrate how it might be written</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len([], 0).</a:t>
            </a:r>
          </a:p>
          <a:p>
            <a:pPr algn="l">
              <a:spcBef>
                <a:spcPct val="0"/>
              </a:spcBef>
            </a:pPr>
            <a:r>
              <a:rPr lang="en-US" altLang="en-US" sz="1600" b="1">
                <a:solidFill>
                  <a:srgbClr val="000000"/>
                </a:solidFill>
                <a:latin typeface="Courier New" pitchFamily="49" charset="0"/>
              </a:rPr>
              <a:t>len([_|R], L) :- len(R, L2), L is L2+1.</a:t>
            </a: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FF"/>
                </a:solidFill>
                <a:latin typeface="Courier New" pitchFamily="49" charset="0"/>
              </a:rPr>
              <a:t>%% append is built-in, so we will write app</a:t>
            </a:r>
          </a:p>
          <a:p>
            <a:pPr algn="l">
              <a:spcBef>
                <a:spcPct val="0"/>
              </a:spcBef>
            </a:pPr>
            <a:r>
              <a:rPr lang="en-US" altLang="en-US" sz="1600" b="1">
                <a:solidFill>
                  <a:srgbClr val="0000FF"/>
                </a:solidFill>
                <a:latin typeface="Courier New" pitchFamily="49" charset="0"/>
              </a:rPr>
              <a:t>%%  again just to see how it might be done</a:t>
            </a:r>
            <a:endParaRPr lang="en-US" altLang="en-US" sz="1600" b="1">
              <a:solidFill>
                <a:srgbClr val="000000"/>
              </a:solidFill>
              <a:latin typeface="Courier New" pitchFamily="49" charset="0"/>
            </a:endParaRPr>
          </a:p>
          <a:p>
            <a:pPr algn="l">
              <a:spcBef>
                <a:spcPct val="0"/>
              </a:spcBef>
            </a:pPr>
            <a:endParaRPr lang="en-US" altLang="en-US" sz="1600" b="1">
              <a:solidFill>
                <a:srgbClr val="000000"/>
              </a:solidFill>
              <a:latin typeface="Courier New" pitchFamily="49" charset="0"/>
            </a:endParaRPr>
          </a:p>
          <a:p>
            <a:pPr algn="l">
              <a:spcBef>
                <a:spcPct val="0"/>
              </a:spcBef>
            </a:pPr>
            <a:r>
              <a:rPr lang="en-US" altLang="en-US" sz="1600" b="1">
                <a:solidFill>
                  <a:srgbClr val="000000"/>
                </a:solidFill>
                <a:latin typeface="Courier New" pitchFamily="49" charset="0"/>
              </a:rPr>
              <a:t>app([], L, L).</a:t>
            </a:r>
          </a:p>
          <a:p>
            <a:pPr algn="l">
              <a:spcBef>
                <a:spcPct val="0"/>
              </a:spcBef>
            </a:pPr>
            <a:r>
              <a:rPr lang="en-US" altLang="en-US" sz="1600" b="1">
                <a:solidFill>
                  <a:srgbClr val="000000"/>
                </a:solidFill>
                <a:latin typeface="Courier New" pitchFamily="49" charset="0"/>
              </a:rPr>
              <a:t>app([F|R], L, [F|A]) :- app(R, L, A).</a:t>
            </a:r>
          </a:p>
        </p:txBody>
      </p:sp>
      <p:sp>
        <p:nvSpPr>
          <p:cNvPr id="95237" name="Text Box 7"/>
          <p:cNvSpPr txBox="1">
            <a:spLocks noChangeArrowheads="1"/>
          </p:cNvSpPr>
          <p:nvPr/>
        </p:nvSpPr>
        <p:spPr bwMode="auto">
          <a:xfrm>
            <a:off x="809625" y="4624388"/>
            <a:ext cx="1447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90000"/>
              </a:lnSpc>
            </a:pPr>
            <a:r>
              <a:rPr lang="en-US" altLang="en-US" sz="1000" b="1">
                <a:solidFill>
                  <a:srgbClr val="009900"/>
                </a:solidFill>
                <a:latin typeface="Times" charset="0"/>
              </a:rPr>
              <a:t>I should underscore the importance of this!</a:t>
            </a:r>
          </a:p>
        </p:txBody>
      </p:sp>
      <p:grpSp>
        <p:nvGrpSpPr>
          <p:cNvPr id="95238" name="Group 8"/>
          <p:cNvGrpSpPr>
            <a:grpSpLocks/>
          </p:cNvGrpSpPr>
          <p:nvPr/>
        </p:nvGrpSpPr>
        <p:grpSpPr bwMode="auto">
          <a:xfrm>
            <a:off x="368300" y="4632325"/>
            <a:ext cx="414338" cy="276225"/>
            <a:chOff x="1824" y="4512"/>
            <a:chExt cx="528" cy="241"/>
          </a:xfrm>
        </p:grpSpPr>
        <p:sp>
          <p:nvSpPr>
            <p:cNvPr id="95244" name="Freeform 9"/>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95245" name="Oval 10"/>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46" name="Oval 11"/>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47" name="Oval 12"/>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48" name="Oval 13"/>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49" name="Oval 14"/>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50" name="Oval 15"/>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51" name="Oval 16"/>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52" name="Freeform 17"/>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5253" name="Freeform 18"/>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5254" name="AutoShape 19"/>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5255" name="AutoShape 20"/>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5239" name="Line 21"/>
          <p:cNvSpPr>
            <a:spLocks noChangeShapeType="1"/>
          </p:cNvSpPr>
          <p:nvPr/>
        </p:nvSpPr>
        <p:spPr bwMode="auto">
          <a:xfrm flipH="1" flipV="1">
            <a:off x="1225550" y="4462463"/>
            <a:ext cx="34925" cy="168275"/>
          </a:xfrm>
          <a:prstGeom prst="line">
            <a:avLst/>
          </a:prstGeom>
          <a:noFill/>
          <a:ln w="9525">
            <a:solidFill>
              <a:srgbClr val="0099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5240" name="Line 22"/>
          <p:cNvSpPr>
            <a:spLocks noChangeShapeType="1"/>
          </p:cNvSpPr>
          <p:nvPr/>
        </p:nvSpPr>
        <p:spPr bwMode="auto">
          <a:xfrm flipH="1" flipV="1">
            <a:off x="4483100" y="4429125"/>
            <a:ext cx="53975" cy="258763"/>
          </a:xfrm>
          <a:prstGeom prst="line">
            <a:avLst/>
          </a:prstGeom>
          <a:noFill/>
          <a:ln w="9525">
            <a:solidFill>
              <a:srgbClr val="0099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5241" name="Text Box 23"/>
          <p:cNvSpPr txBox="1">
            <a:spLocks noChangeArrowheads="1"/>
          </p:cNvSpPr>
          <p:nvPr/>
        </p:nvSpPr>
        <p:spPr bwMode="auto">
          <a:xfrm>
            <a:off x="4448175" y="4676775"/>
            <a:ext cx="9286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90000"/>
              </a:lnSpc>
            </a:pPr>
            <a:r>
              <a:rPr lang="en-US" altLang="en-US" sz="1000" b="1">
                <a:solidFill>
                  <a:srgbClr val="009900"/>
                </a:solidFill>
                <a:latin typeface="Times" charset="0"/>
              </a:rPr>
              <a:t>See! Prolog </a:t>
            </a:r>
            <a:r>
              <a:rPr lang="en-US" altLang="en-US" sz="1000" b="1">
                <a:solidFill>
                  <a:schemeClr val="tx1"/>
                </a:solidFill>
                <a:latin typeface="Courier New" pitchFamily="49" charset="0"/>
              </a:rPr>
              <a:t>is</a:t>
            </a:r>
            <a:r>
              <a:rPr lang="en-US" altLang="en-US" sz="1000" b="1">
                <a:solidFill>
                  <a:srgbClr val="009900"/>
                </a:solidFill>
                <a:latin typeface="Times" charset="0"/>
              </a:rPr>
              <a:t> friendly!</a:t>
            </a:r>
          </a:p>
        </p:txBody>
      </p:sp>
      <p:sp>
        <p:nvSpPr>
          <p:cNvPr id="95242" name="Text Box 24"/>
          <p:cNvSpPr txBox="1">
            <a:spLocks noChangeArrowheads="1"/>
          </p:cNvSpPr>
          <p:nvPr/>
        </p:nvSpPr>
        <p:spPr bwMode="auto">
          <a:xfrm>
            <a:off x="6853238" y="2038350"/>
            <a:ext cx="1254125" cy="374650"/>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90000"/>
              </a:lnSpc>
            </a:pPr>
            <a:r>
              <a:rPr lang="en-US" altLang="en-US" sz="1000" b="1">
                <a:solidFill>
                  <a:srgbClr val="009900"/>
                </a:solidFill>
                <a:latin typeface="Times" charset="0"/>
              </a:rPr>
              <a:t>Why might Prolog complain here?</a:t>
            </a:r>
          </a:p>
        </p:txBody>
      </p:sp>
      <p:sp>
        <p:nvSpPr>
          <p:cNvPr id="95243" name="Text Box 25"/>
          <p:cNvSpPr txBox="1">
            <a:spLocks noChangeArrowheads="1"/>
          </p:cNvSpPr>
          <p:nvPr/>
        </p:nvSpPr>
        <p:spPr bwMode="auto">
          <a:xfrm>
            <a:off x="6351588" y="4373563"/>
            <a:ext cx="928687" cy="374650"/>
          </a:xfrm>
          <a:prstGeom prst="rect">
            <a:avLst/>
          </a:prstGeom>
          <a:noFill/>
          <a:ln w="9525">
            <a:solidFill>
              <a:srgbClr val="0092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90000"/>
              </a:lnSpc>
            </a:pPr>
            <a:r>
              <a:rPr lang="en-US" altLang="en-US" sz="1000" b="1">
                <a:solidFill>
                  <a:srgbClr val="009900"/>
                </a:solidFill>
                <a:latin typeface="Times" charset="0"/>
              </a:rPr>
              <a:t>Does order matter here?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ChangeArrowheads="1"/>
          </p:cNvSpPr>
          <p:nvPr/>
        </p:nvSpPr>
        <p:spPr bwMode="auto">
          <a:xfrm>
            <a:off x="228600" y="196850"/>
            <a:ext cx="276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4400">
                <a:solidFill>
                  <a:schemeClr val="tx1"/>
                </a:solidFill>
              </a:rPr>
              <a:t>“Quiz”  #2</a:t>
            </a:r>
            <a:endParaRPr lang="en-US" altLang="en-US" sz="4800">
              <a:solidFill>
                <a:schemeClr val="tx1"/>
              </a:solidFill>
              <a:latin typeface="Times" charset="0"/>
            </a:endParaRPr>
          </a:p>
        </p:txBody>
      </p:sp>
      <p:sp>
        <p:nvSpPr>
          <p:cNvPr id="96259" name="Text Box 1027"/>
          <p:cNvSpPr txBox="1">
            <a:spLocks noChangeArrowheads="1"/>
          </p:cNvSpPr>
          <p:nvPr/>
        </p:nvSpPr>
        <p:spPr bwMode="auto">
          <a:xfrm>
            <a:off x="303213" y="1260475"/>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Times" charset="0"/>
              </a:rPr>
              <a:t>Write a predicate </a:t>
            </a:r>
            <a:r>
              <a:rPr lang="en-US" altLang="en-US" sz="2400" b="1">
                <a:solidFill>
                  <a:srgbClr val="0000FF"/>
                </a:solidFill>
                <a:latin typeface="Courier New" pitchFamily="49" charset="0"/>
              </a:rPr>
              <a:t>fac </a:t>
            </a:r>
            <a:r>
              <a:rPr lang="en-US" altLang="en-US" sz="2400">
                <a:solidFill>
                  <a:schemeClr val="tx1"/>
                </a:solidFill>
                <a:latin typeface="Times" charset="0"/>
              </a:rPr>
              <a:t>that finds factorials…</a:t>
            </a:r>
          </a:p>
        </p:txBody>
      </p:sp>
      <p:sp>
        <p:nvSpPr>
          <p:cNvPr id="96260" name="Text Box 1028"/>
          <p:cNvSpPr txBox="1">
            <a:spLocks noChangeArrowheads="1"/>
          </p:cNvSpPr>
          <p:nvPr/>
        </p:nvSpPr>
        <p:spPr bwMode="auto">
          <a:xfrm>
            <a:off x="304800" y="40386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Times" charset="0"/>
              </a:rPr>
              <a:t>Write a predicate </a:t>
            </a:r>
            <a:r>
              <a:rPr lang="en-US" altLang="en-US" sz="2400" b="1">
                <a:solidFill>
                  <a:srgbClr val="0000FF"/>
                </a:solidFill>
                <a:latin typeface="Courier New" pitchFamily="49" charset="0"/>
              </a:rPr>
              <a:t>sum </a:t>
            </a:r>
            <a:r>
              <a:rPr lang="en-US" altLang="en-US" sz="2400">
                <a:solidFill>
                  <a:schemeClr val="tx1"/>
                </a:solidFill>
                <a:latin typeface="Times" charset="0"/>
              </a:rPr>
              <a:t>that finds the sum of two values…</a:t>
            </a:r>
          </a:p>
        </p:txBody>
      </p:sp>
      <p:sp>
        <p:nvSpPr>
          <p:cNvPr id="96261" name="Text Box 1029"/>
          <p:cNvSpPr txBox="1">
            <a:spLocks noChangeArrowheads="1"/>
          </p:cNvSpPr>
          <p:nvPr/>
        </p:nvSpPr>
        <p:spPr bwMode="auto">
          <a:xfrm>
            <a:off x="4135438" y="355600"/>
            <a:ext cx="472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3200">
                <a:solidFill>
                  <a:schemeClr val="tx1"/>
                </a:solidFill>
                <a:latin typeface="Times" charset="0"/>
              </a:rPr>
              <a:t>Mathematics with Prolog</a:t>
            </a:r>
          </a:p>
        </p:txBody>
      </p:sp>
      <p:sp>
        <p:nvSpPr>
          <p:cNvPr id="96262" name="Text Box 1030"/>
          <p:cNvSpPr txBox="1">
            <a:spLocks noChangeArrowheads="1"/>
          </p:cNvSpPr>
          <p:nvPr/>
        </p:nvSpPr>
        <p:spPr bwMode="auto">
          <a:xfrm>
            <a:off x="668338" y="1670050"/>
            <a:ext cx="2590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Times" charset="0"/>
              </a:rPr>
              <a:t>How many arguments will </a:t>
            </a:r>
            <a:r>
              <a:rPr lang="en-US" altLang="en-US" sz="1200" b="1">
                <a:solidFill>
                  <a:srgbClr val="0000FF"/>
                </a:solidFill>
                <a:latin typeface="Courier New" pitchFamily="49" charset="0"/>
              </a:rPr>
              <a:t>fac</a:t>
            </a:r>
            <a:r>
              <a:rPr lang="en-US" altLang="en-US" sz="1200">
                <a:solidFill>
                  <a:schemeClr val="tx1"/>
                </a:solidFill>
                <a:latin typeface="Times" charset="0"/>
              </a:rPr>
              <a:t> need?</a:t>
            </a:r>
          </a:p>
        </p:txBody>
      </p:sp>
      <p:sp>
        <p:nvSpPr>
          <p:cNvPr id="96263" name="Text Box 1031"/>
          <p:cNvSpPr txBox="1">
            <a:spLocks noChangeArrowheads="1"/>
          </p:cNvSpPr>
          <p:nvPr/>
        </p:nvSpPr>
        <p:spPr bwMode="auto">
          <a:xfrm>
            <a:off x="668338" y="4495800"/>
            <a:ext cx="2590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Times" charset="0"/>
              </a:rPr>
              <a:t>How many arguments will </a:t>
            </a:r>
            <a:r>
              <a:rPr lang="en-US" altLang="en-US" sz="1200" b="1">
                <a:solidFill>
                  <a:srgbClr val="0000FF"/>
                </a:solidFill>
                <a:latin typeface="Courier New" pitchFamily="49" charset="0"/>
              </a:rPr>
              <a:t>sum</a:t>
            </a:r>
            <a:r>
              <a:rPr lang="en-US" altLang="en-US" sz="1200">
                <a:solidFill>
                  <a:schemeClr val="tx1"/>
                </a:solidFill>
                <a:latin typeface="Times" charset="0"/>
              </a:rPr>
              <a:t> need?</a:t>
            </a:r>
          </a:p>
        </p:txBody>
      </p:sp>
      <p:sp>
        <p:nvSpPr>
          <p:cNvPr id="96264" name="Text Box 1032"/>
          <p:cNvSpPr txBox="1">
            <a:spLocks noChangeArrowheads="1"/>
          </p:cNvSpPr>
          <p:nvPr/>
        </p:nvSpPr>
        <p:spPr bwMode="auto">
          <a:xfrm>
            <a:off x="6486525" y="6496050"/>
            <a:ext cx="2590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a:solidFill>
                  <a:schemeClr val="tx1"/>
                </a:solidFill>
                <a:latin typeface="Times" charset="0"/>
              </a:rPr>
              <a:t>Will your predicates </a:t>
            </a:r>
            <a:r>
              <a:rPr lang="en-US" altLang="en-US" sz="1200" i="1">
                <a:solidFill>
                  <a:schemeClr val="tx1"/>
                </a:solidFill>
                <a:latin typeface="Times" charset="0"/>
              </a:rPr>
              <a:t>always </a:t>
            </a:r>
            <a:r>
              <a:rPr lang="en-US" altLang="en-US" sz="1200">
                <a:solidFill>
                  <a:schemeClr val="tx1"/>
                </a:solidFill>
                <a:latin typeface="Times" charset="0"/>
              </a:rPr>
              <a:t>work?</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1026"/>
          <p:cNvGrpSpPr>
            <a:grpSpLocks/>
          </p:cNvGrpSpPr>
          <p:nvPr/>
        </p:nvGrpSpPr>
        <p:grpSpPr bwMode="auto">
          <a:xfrm>
            <a:off x="468313" y="1038225"/>
            <a:ext cx="8047037" cy="180975"/>
            <a:chOff x="295" y="1311"/>
            <a:chExt cx="5177" cy="114"/>
          </a:xfrm>
        </p:grpSpPr>
        <p:sp>
          <p:nvSpPr>
            <p:cNvPr id="97301" name="Rectangle 102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302" name="Rectangle 102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7283" name="Rectangle 1029"/>
          <p:cNvSpPr>
            <a:spLocks noChangeArrowheads="1"/>
          </p:cNvSpPr>
          <p:nvPr/>
        </p:nvSpPr>
        <p:spPr bwMode="auto">
          <a:xfrm>
            <a:off x="1125538" y="196850"/>
            <a:ext cx="68754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Unhappy Prolog</a:t>
            </a:r>
            <a:endParaRPr lang="en-US" altLang="en-US" sz="4800">
              <a:solidFill>
                <a:schemeClr val="tx1"/>
              </a:solidFill>
              <a:latin typeface="Times" charset="0"/>
            </a:endParaRPr>
          </a:p>
        </p:txBody>
      </p:sp>
      <p:sp>
        <p:nvSpPr>
          <p:cNvPr id="97284" name="Text Box 1030"/>
          <p:cNvSpPr txBox="1">
            <a:spLocks noChangeArrowheads="1"/>
          </p:cNvSpPr>
          <p:nvPr/>
        </p:nvSpPr>
        <p:spPr bwMode="auto">
          <a:xfrm>
            <a:off x="609600" y="1600200"/>
            <a:ext cx="76962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2400" b="1">
                <a:solidFill>
                  <a:schemeClr val="tx1"/>
                </a:solidFill>
                <a:latin typeface="Courier New" pitchFamily="49" charset="0"/>
              </a:rPr>
              <a:t>len([], 0).</a:t>
            </a:r>
          </a:p>
          <a:p>
            <a:pPr algn="l">
              <a:lnSpc>
                <a:spcPct val="50000"/>
              </a:lnSpc>
            </a:pPr>
            <a:endParaRPr lang="en-US" altLang="en-US" sz="2400" b="1">
              <a:solidFill>
                <a:schemeClr val="tx1"/>
              </a:solidFill>
              <a:latin typeface="Courier New" pitchFamily="49" charset="0"/>
            </a:endParaRPr>
          </a:p>
          <a:p>
            <a:pPr algn="l">
              <a:lnSpc>
                <a:spcPct val="50000"/>
              </a:lnSpc>
            </a:pPr>
            <a:r>
              <a:rPr lang="en-US" altLang="en-US" sz="2400" b="1">
                <a:solidFill>
                  <a:schemeClr val="tx1"/>
                </a:solidFill>
                <a:latin typeface="Courier New" pitchFamily="49" charset="0"/>
              </a:rPr>
              <a:t>len([_|R], L) :- len(R,L2), L2 is L-1.</a:t>
            </a:r>
          </a:p>
        </p:txBody>
      </p:sp>
      <p:sp>
        <p:nvSpPr>
          <p:cNvPr id="97285" name="Text Box 1031"/>
          <p:cNvSpPr txBox="1">
            <a:spLocks noChangeArrowheads="1"/>
          </p:cNvSpPr>
          <p:nvPr/>
        </p:nvSpPr>
        <p:spPr bwMode="auto">
          <a:xfrm>
            <a:off x="4953000" y="3352800"/>
            <a:ext cx="38862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90000"/>
              </a:lnSpc>
            </a:pPr>
            <a:r>
              <a:rPr lang="en-US" altLang="en-US" sz="1400" b="1">
                <a:solidFill>
                  <a:srgbClr val="009900"/>
                </a:solidFill>
                <a:latin typeface="Times" charset="0"/>
              </a:rPr>
              <a:t>When will Prolog not like these definitions?</a:t>
            </a:r>
          </a:p>
        </p:txBody>
      </p:sp>
      <p:grpSp>
        <p:nvGrpSpPr>
          <p:cNvPr id="97286" name="Group 1032"/>
          <p:cNvGrpSpPr>
            <a:grpSpLocks/>
          </p:cNvGrpSpPr>
          <p:nvPr/>
        </p:nvGrpSpPr>
        <p:grpSpPr bwMode="auto">
          <a:xfrm>
            <a:off x="6553200" y="3733800"/>
            <a:ext cx="801688" cy="515938"/>
            <a:chOff x="1824" y="4512"/>
            <a:chExt cx="528" cy="241"/>
          </a:xfrm>
        </p:grpSpPr>
        <p:sp>
          <p:nvSpPr>
            <p:cNvPr id="97289" name="Freeform 1033"/>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97290" name="Oval 1034"/>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291" name="Oval 1035"/>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292" name="Oval 1036"/>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293" name="Oval 1037"/>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294" name="Oval 1038"/>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295" name="Oval 1039"/>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296" name="Oval 1040"/>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297" name="Freeform 1041"/>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7298" name="Freeform 1042"/>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97299" name="AutoShape 1043"/>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7300" name="AutoShape 1044"/>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7287" name="Text Box 1045"/>
          <p:cNvSpPr txBox="1">
            <a:spLocks noChangeArrowheads="1"/>
          </p:cNvSpPr>
          <p:nvPr/>
        </p:nvSpPr>
        <p:spPr bwMode="auto">
          <a:xfrm>
            <a:off x="609600" y="5362575"/>
            <a:ext cx="7696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2400" b="1">
                <a:solidFill>
                  <a:schemeClr val="tx1"/>
                </a:solidFill>
                <a:latin typeface="Courier New" pitchFamily="49" charset="0"/>
              </a:rPr>
              <a:t>sum(X, Y, Z) :- Z is X + Y.</a:t>
            </a:r>
          </a:p>
        </p:txBody>
      </p:sp>
      <p:sp>
        <p:nvSpPr>
          <p:cNvPr id="97288" name="Text Box 1046"/>
          <p:cNvSpPr txBox="1">
            <a:spLocks noChangeArrowheads="1"/>
          </p:cNvSpPr>
          <p:nvPr/>
        </p:nvSpPr>
        <p:spPr bwMode="auto">
          <a:xfrm>
            <a:off x="7589838" y="6497638"/>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8F01B8"/>
                </a:solidFill>
                <a:latin typeface="Arial" pitchFamily="34" charset="0"/>
              </a:rPr>
              <a:t>any ideas?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1026"/>
          <p:cNvGrpSpPr>
            <a:grpSpLocks/>
          </p:cNvGrpSpPr>
          <p:nvPr/>
        </p:nvGrpSpPr>
        <p:grpSpPr bwMode="auto">
          <a:xfrm>
            <a:off x="468313" y="1038225"/>
            <a:ext cx="8047037" cy="180975"/>
            <a:chOff x="295" y="1311"/>
            <a:chExt cx="5177" cy="114"/>
          </a:xfrm>
        </p:grpSpPr>
        <p:sp>
          <p:nvSpPr>
            <p:cNvPr id="98312" name="Rectangle 102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8313" name="Rectangle 102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8307" name="Rectangle 1029"/>
          <p:cNvSpPr>
            <a:spLocks noChangeArrowheads="1"/>
          </p:cNvSpPr>
          <p:nvPr/>
        </p:nvSpPr>
        <p:spPr bwMode="auto">
          <a:xfrm>
            <a:off x="1125538" y="196850"/>
            <a:ext cx="68754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More flexible </a:t>
            </a:r>
            <a:r>
              <a:rPr lang="en-US" altLang="en-US" sz="4400" b="1">
                <a:solidFill>
                  <a:schemeClr val="tx1"/>
                </a:solidFill>
                <a:latin typeface="Courier New" pitchFamily="49" charset="0"/>
              </a:rPr>
              <a:t>sum</a:t>
            </a:r>
            <a:r>
              <a:rPr lang="en-US" altLang="en-US" sz="4400">
                <a:solidFill>
                  <a:schemeClr val="tx1"/>
                </a:solidFill>
                <a:latin typeface="Times" charset="0"/>
              </a:rPr>
              <a:t>s…</a:t>
            </a:r>
            <a:endParaRPr lang="en-US" altLang="en-US" sz="4800">
              <a:solidFill>
                <a:schemeClr val="tx1"/>
              </a:solidFill>
              <a:latin typeface="Times" charset="0"/>
            </a:endParaRPr>
          </a:p>
        </p:txBody>
      </p:sp>
      <p:sp>
        <p:nvSpPr>
          <p:cNvPr id="98308" name="Text Box 1030"/>
          <p:cNvSpPr txBox="1">
            <a:spLocks noChangeArrowheads="1"/>
          </p:cNvSpPr>
          <p:nvPr/>
        </p:nvSpPr>
        <p:spPr bwMode="auto">
          <a:xfrm>
            <a:off x="609600" y="1922463"/>
            <a:ext cx="76962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2400" b="1">
                <a:solidFill>
                  <a:schemeClr val="tx1"/>
                </a:solidFill>
                <a:latin typeface="Courier New" pitchFamily="49" charset="0"/>
              </a:rPr>
              <a:t>sum(X,Y,Z) :-</a:t>
            </a:r>
          </a:p>
          <a:p>
            <a:pPr algn="l">
              <a:lnSpc>
                <a:spcPct val="50000"/>
              </a:lnSpc>
            </a:pPr>
            <a:r>
              <a:rPr lang="en-US" altLang="en-US" sz="2400" b="1">
                <a:solidFill>
                  <a:schemeClr val="tx1"/>
                </a:solidFill>
                <a:latin typeface="Courier New" pitchFamily="49" charset="0"/>
              </a:rPr>
              <a:t>  digits(D), </a:t>
            </a:r>
          </a:p>
          <a:p>
            <a:pPr algn="l">
              <a:lnSpc>
                <a:spcPct val="50000"/>
              </a:lnSpc>
            </a:pPr>
            <a:r>
              <a:rPr lang="en-US" altLang="en-US" sz="2400" b="1">
                <a:solidFill>
                  <a:schemeClr val="tx1"/>
                </a:solidFill>
                <a:latin typeface="Courier New" pitchFamily="49" charset="0"/>
              </a:rPr>
              <a:t>  member(X,D), </a:t>
            </a:r>
          </a:p>
          <a:p>
            <a:pPr algn="l">
              <a:lnSpc>
                <a:spcPct val="50000"/>
              </a:lnSpc>
            </a:pPr>
            <a:r>
              <a:rPr lang="en-US" altLang="en-US" sz="2400" b="1">
                <a:solidFill>
                  <a:schemeClr val="tx1"/>
                </a:solidFill>
                <a:latin typeface="Courier New" pitchFamily="49" charset="0"/>
              </a:rPr>
              <a:t>  member(Y,D), </a:t>
            </a:r>
          </a:p>
          <a:p>
            <a:pPr algn="l">
              <a:lnSpc>
                <a:spcPct val="50000"/>
              </a:lnSpc>
            </a:pPr>
            <a:r>
              <a:rPr lang="en-US" altLang="en-US" sz="2400" b="1">
                <a:solidFill>
                  <a:schemeClr val="tx1"/>
                </a:solidFill>
                <a:latin typeface="Courier New" pitchFamily="49" charset="0"/>
              </a:rPr>
              <a:t>  Z is X+Y.</a:t>
            </a:r>
          </a:p>
        </p:txBody>
      </p:sp>
      <p:sp>
        <p:nvSpPr>
          <p:cNvPr id="98309" name="Text Box 1031"/>
          <p:cNvSpPr txBox="1">
            <a:spLocks noChangeArrowheads="1"/>
          </p:cNvSpPr>
          <p:nvPr/>
        </p:nvSpPr>
        <p:spPr bwMode="auto">
          <a:xfrm>
            <a:off x="609600" y="1447800"/>
            <a:ext cx="7696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2400" b="1">
                <a:solidFill>
                  <a:schemeClr val="tx1"/>
                </a:solidFill>
                <a:latin typeface="Courier New" pitchFamily="49" charset="0"/>
              </a:rPr>
              <a:t>digits([0,1,2,3,4,5,6,7,8,9]).</a:t>
            </a:r>
          </a:p>
        </p:txBody>
      </p:sp>
      <p:sp>
        <p:nvSpPr>
          <p:cNvPr id="98310" name="Text Box 1032"/>
          <p:cNvSpPr txBox="1">
            <a:spLocks noChangeArrowheads="1"/>
          </p:cNvSpPr>
          <p:nvPr/>
        </p:nvSpPr>
        <p:spPr bwMode="auto">
          <a:xfrm>
            <a:off x="609600" y="4589463"/>
            <a:ext cx="76962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2400" b="1">
                <a:solidFill>
                  <a:schemeClr val="tx1"/>
                </a:solidFill>
                <a:latin typeface="Courier New" pitchFamily="49" charset="0"/>
              </a:rPr>
              <a:t>sum(X,Y,Z) :-</a:t>
            </a:r>
          </a:p>
          <a:p>
            <a:pPr algn="l">
              <a:lnSpc>
                <a:spcPct val="50000"/>
              </a:lnSpc>
            </a:pPr>
            <a:r>
              <a:rPr lang="en-US" altLang="en-US" sz="2400" b="1">
                <a:solidFill>
                  <a:schemeClr val="tx1"/>
                </a:solidFill>
                <a:latin typeface="Courier New" pitchFamily="49" charset="0"/>
              </a:rPr>
              <a:t>  D = [0,1,2,3,4,5,6,7,8,9], </a:t>
            </a:r>
          </a:p>
          <a:p>
            <a:pPr algn="l">
              <a:lnSpc>
                <a:spcPct val="50000"/>
              </a:lnSpc>
            </a:pPr>
            <a:r>
              <a:rPr lang="en-US" altLang="en-US" sz="2400" b="1">
                <a:solidFill>
                  <a:schemeClr val="tx1"/>
                </a:solidFill>
                <a:latin typeface="Courier New" pitchFamily="49" charset="0"/>
              </a:rPr>
              <a:t>  member(X,D), </a:t>
            </a:r>
          </a:p>
          <a:p>
            <a:pPr algn="l">
              <a:lnSpc>
                <a:spcPct val="50000"/>
              </a:lnSpc>
            </a:pPr>
            <a:r>
              <a:rPr lang="en-US" altLang="en-US" sz="2400" b="1">
                <a:solidFill>
                  <a:schemeClr val="tx1"/>
                </a:solidFill>
                <a:latin typeface="Courier New" pitchFamily="49" charset="0"/>
              </a:rPr>
              <a:t>  member(Y,D), </a:t>
            </a:r>
          </a:p>
          <a:p>
            <a:pPr algn="l">
              <a:lnSpc>
                <a:spcPct val="50000"/>
              </a:lnSpc>
            </a:pPr>
            <a:r>
              <a:rPr lang="en-US" altLang="en-US" sz="2400" b="1">
                <a:solidFill>
                  <a:schemeClr val="tx1"/>
                </a:solidFill>
                <a:latin typeface="Courier New" pitchFamily="49" charset="0"/>
              </a:rPr>
              <a:t>  Z is X+Y.</a:t>
            </a:r>
          </a:p>
        </p:txBody>
      </p:sp>
      <p:sp>
        <p:nvSpPr>
          <p:cNvPr id="98311" name="Text Box 1033"/>
          <p:cNvSpPr txBox="1">
            <a:spLocks noChangeArrowheads="1"/>
          </p:cNvSpPr>
          <p:nvPr/>
        </p:nvSpPr>
        <p:spPr bwMode="auto">
          <a:xfrm>
            <a:off x="7589838" y="6497638"/>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8F01B8"/>
                </a:solidFill>
                <a:latin typeface="Arial" pitchFamily="34" charset="0"/>
              </a:rPr>
              <a:t>better?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28600" y="5565422"/>
            <a:ext cx="7064022" cy="1140178"/>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square" anchor="ctr">
            <a:spAutoFit/>
          </a:bodyPr>
          <a:lstStyle/>
          <a:p>
            <a:pPr>
              <a:defRPr/>
            </a:pPr>
            <a:endParaRPr lang="en-US">
              <a:latin typeface="Times New Roman" pitchFamily="1" charset="0"/>
            </a:endParaRPr>
          </a:p>
        </p:txBody>
      </p:sp>
      <p:sp>
        <p:nvSpPr>
          <p:cNvPr id="7" name="Rounded Rectangle 6"/>
          <p:cNvSpPr/>
          <p:nvPr/>
        </p:nvSpPr>
        <p:spPr bwMode="auto">
          <a:xfrm>
            <a:off x="228600" y="1557867"/>
            <a:ext cx="7662333" cy="1687689"/>
          </a:xfrm>
          <a:prstGeom prst="roundRect">
            <a:avLst/>
          </a:prstGeom>
          <a:solidFill>
            <a:srgbClr val="DFDCF6"/>
          </a:solidFill>
          <a:ln w="12700" cap="flat" cmpd="sng" algn="ctr">
            <a:noFill/>
            <a:prstDash val="solid"/>
            <a:round/>
            <a:headEnd type="none" w="med" len="med"/>
            <a:tailEnd type="none" w="med" len="med"/>
          </a:ln>
          <a:effectLst/>
        </p:spPr>
        <p:txBody>
          <a:bodyPr wrap="square" anchor="ctr">
            <a:spAutoFit/>
          </a:bodyPr>
          <a:lstStyle/>
          <a:p>
            <a:pPr>
              <a:defRPr/>
            </a:pPr>
            <a:endParaRPr lang="en-US">
              <a:latin typeface="Times New Roman" pitchFamily="1" charset="0"/>
            </a:endParaRPr>
          </a:p>
        </p:txBody>
      </p:sp>
      <p:sp>
        <p:nvSpPr>
          <p:cNvPr id="24580" name="Text Box 23"/>
          <p:cNvSpPr txBox="1">
            <a:spLocks noChangeArrowheads="1"/>
          </p:cNvSpPr>
          <p:nvPr/>
        </p:nvSpPr>
        <p:spPr bwMode="auto">
          <a:xfrm>
            <a:off x="381000" y="5768370"/>
            <a:ext cx="86106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dirty="0">
                <a:latin typeface="Courier New" pitchFamily="49" charset="0"/>
              </a:rPr>
              <a:t>sort</a:t>
            </a:r>
            <a:r>
              <a:rPr lang="en-US" altLang="en-US" b="1" dirty="0">
                <a:solidFill>
                  <a:srgbClr val="000000"/>
                </a:solidFill>
                <a:latin typeface="Courier New" pitchFamily="49" charset="0"/>
              </a:rPr>
              <a:t>( </a:t>
            </a:r>
          </a:p>
          <a:p>
            <a:pPr algn="l"/>
            <a:r>
              <a:rPr lang="en-US" altLang="en-US" b="1" dirty="0">
                <a:latin typeface="Courier New" pitchFamily="49" charset="0"/>
              </a:rPr>
              <a:t>sort</a:t>
            </a:r>
            <a:r>
              <a:rPr lang="en-US" altLang="en-US" b="1" dirty="0">
                <a:solidFill>
                  <a:srgbClr val="000000"/>
                </a:solidFill>
                <a:latin typeface="Courier New" pitchFamily="49" charset="0"/>
              </a:rPr>
              <a:t>(</a:t>
            </a:r>
          </a:p>
        </p:txBody>
      </p:sp>
      <p:sp>
        <p:nvSpPr>
          <p:cNvPr id="24581" name="Text Box 23"/>
          <p:cNvSpPr txBox="1">
            <a:spLocks noChangeArrowheads="1"/>
          </p:cNvSpPr>
          <p:nvPr/>
        </p:nvSpPr>
        <p:spPr bwMode="auto">
          <a:xfrm>
            <a:off x="381000" y="586770"/>
            <a:ext cx="4038600" cy="630942"/>
          </a:xfrm>
          <a:prstGeom prst="rect">
            <a:avLst/>
          </a:prstGeom>
          <a:solidFill>
            <a:schemeClr val="bg1">
              <a:lumMod val="85000"/>
            </a:schemeClr>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dirty="0">
                <a:solidFill>
                  <a:schemeClr val="tx1"/>
                </a:solidFill>
                <a:latin typeface="Courier New" pitchFamily="49" charset="0"/>
              </a:rPr>
              <a:t>rem1(E</a:t>
            </a:r>
            <a:r>
              <a:rPr lang="en-US" altLang="en-US" sz="1400" b="1" dirty="0" smtClean="0">
                <a:solidFill>
                  <a:schemeClr val="tx1"/>
                </a:solidFill>
                <a:latin typeface="Courier New" pitchFamily="49" charset="0"/>
              </a:rPr>
              <a:t>,[</a:t>
            </a:r>
            <a:r>
              <a:rPr lang="en-US" altLang="en-US" sz="1400" b="1" dirty="0">
                <a:solidFill>
                  <a:schemeClr val="tx1"/>
                </a:solidFill>
                <a:latin typeface="Courier New" pitchFamily="49" charset="0"/>
              </a:rPr>
              <a:t>E|R</a:t>
            </a:r>
            <a:r>
              <a:rPr lang="en-US" altLang="en-US" sz="1400" b="1" dirty="0" smtClean="0">
                <a:solidFill>
                  <a:schemeClr val="tx1"/>
                </a:solidFill>
                <a:latin typeface="Courier New" pitchFamily="49" charset="0"/>
              </a:rPr>
              <a:t>],R</a:t>
            </a:r>
            <a:r>
              <a:rPr lang="en-US" altLang="en-US" sz="1400" b="1" dirty="0">
                <a:solidFill>
                  <a:schemeClr val="tx1"/>
                </a:solidFill>
                <a:latin typeface="Courier New" pitchFamily="49" charset="0"/>
              </a:rPr>
              <a:t>).</a:t>
            </a:r>
          </a:p>
          <a:p>
            <a:pPr algn="l"/>
            <a:r>
              <a:rPr lang="en-US" altLang="en-US" sz="1400" b="1" dirty="0">
                <a:solidFill>
                  <a:schemeClr val="tx1"/>
                </a:solidFill>
                <a:latin typeface="Courier New" pitchFamily="49" charset="0"/>
              </a:rPr>
              <a:t>rem1(E</a:t>
            </a:r>
            <a:r>
              <a:rPr lang="en-US" altLang="en-US" sz="1400" b="1" dirty="0" smtClean="0">
                <a:solidFill>
                  <a:schemeClr val="tx1"/>
                </a:solidFill>
                <a:latin typeface="Courier New" pitchFamily="49" charset="0"/>
              </a:rPr>
              <a:t>,[</a:t>
            </a:r>
            <a:r>
              <a:rPr lang="en-US" altLang="en-US" sz="1400" b="1" dirty="0">
                <a:solidFill>
                  <a:schemeClr val="tx1"/>
                </a:solidFill>
                <a:latin typeface="Courier New" pitchFamily="49" charset="0"/>
              </a:rPr>
              <a:t>F|R</a:t>
            </a:r>
            <a:r>
              <a:rPr lang="en-US" altLang="en-US" sz="1400" b="1" dirty="0" smtClean="0">
                <a:solidFill>
                  <a:schemeClr val="tx1"/>
                </a:solidFill>
                <a:latin typeface="Courier New" pitchFamily="49" charset="0"/>
              </a:rPr>
              <a:t>],[F|S]) :- rem1(E,R,S).</a:t>
            </a:r>
            <a:endParaRPr lang="en-US" altLang="en-US" sz="1400" b="1" dirty="0">
              <a:solidFill>
                <a:schemeClr val="tx1"/>
              </a:solidFill>
              <a:latin typeface="Courier New" pitchFamily="49" charset="0"/>
            </a:endParaRPr>
          </a:p>
        </p:txBody>
      </p:sp>
      <p:sp>
        <p:nvSpPr>
          <p:cNvPr id="24582" name="Text Box 23"/>
          <p:cNvSpPr txBox="1">
            <a:spLocks noChangeArrowheads="1"/>
          </p:cNvSpPr>
          <p:nvPr/>
        </p:nvSpPr>
        <p:spPr bwMode="auto">
          <a:xfrm>
            <a:off x="381000" y="1912582"/>
            <a:ext cx="8077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dirty="0" err="1">
                <a:solidFill>
                  <a:schemeClr val="tx1"/>
                </a:solidFill>
                <a:latin typeface="Courier New" pitchFamily="49" charset="0"/>
              </a:rPr>
              <a:t>inorder</a:t>
            </a:r>
            <a:r>
              <a:rPr lang="en-US" altLang="en-US" b="1" dirty="0">
                <a:solidFill>
                  <a:schemeClr val="tx1"/>
                </a:solidFill>
                <a:latin typeface="Courier New" pitchFamily="49" charset="0"/>
              </a:rPr>
              <a:t>(      ). </a:t>
            </a:r>
          </a:p>
          <a:p>
            <a:pPr algn="l"/>
            <a:r>
              <a:rPr lang="en-US" altLang="en-US" b="1" dirty="0" err="1">
                <a:solidFill>
                  <a:schemeClr val="tx1"/>
                </a:solidFill>
                <a:latin typeface="Courier New" pitchFamily="49" charset="0"/>
              </a:rPr>
              <a:t>inorder</a:t>
            </a:r>
            <a:r>
              <a:rPr lang="en-US" altLang="en-US" b="1" dirty="0">
                <a:solidFill>
                  <a:schemeClr val="tx1"/>
                </a:solidFill>
                <a:latin typeface="Courier New" pitchFamily="49" charset="0"/>
              </a:rPr>
              <a:t>(      ).</a:t>
            </a:r>
          </a:p>
          <a:p>
            <a:pPr algn="l"/>
            <a:r>
              <a:rPr lang="en-US" altLang="en-US" b="1" dirty="0" err="1">
                <a:solidFill>
                  <a:schemeClr val="tx1"/>
                </a:solidFill>
                <a:latin typeface="Courier New" pitchFamily="49" charset="0"/>
              </a:rPr>
              <a:t>inorder</a:t>
            </a:r>
            <a:r>
              <a:rPr lang="en-US" altLang="en-US" b="1" dirty="0" smtClean="0">
                <a:solidFill>
                  <a:schemeClr val="tx1"/>
                </a:solidFill>
                <a:latin typeface="Courier New" pitchFamily="49" charset="0"/>
              </a:rPr>
              <a:t>([F,S|R]) :- </a:t>
            </a:r>
            <a:endParaRPr lang="en-US" altLang="en-US" b="1" dirty="0">
              <a:solidFill>
                <a:schemeClr val="tx1"/>
              </a:solidFill>
              <a:latin typeface="Courier New" pitchFamily="49" charset="0"/>
            </a:endParaRPr>
          </a:p>
        </p:txBody>
      </p:sp>
      <p:sp>
        <p:nvSpPr>
          <p:cNvPr id="24583" name="Text Box 23"/>
          <p:cNvSpPr txBox="1">
            <a:spLocks noChangeArrowheads="1"/>
          </p:cNvSpPr>
          <p:nvPr/>
        </p:nvSpPr>
        <p:spPr bwMode="auto">
          <a:xfrm>
            <a:off x="381000" y="4091970"/>
            <a:ext cx="80772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dirty="0">
                <a:solidFill>
                  <a:srgbClr val="009200"/>
                </a:solidFill>
                <a:latin typeface="Courier New" pitchFamily="49" charset="0"/>
              </a:rPr>
              <a:t>perm</a:t>
            </a:r>
            <a:r>
              <a:rPr lang="en-US" altLang="en-US" b="1" dirty="0">
                <a:solidFill>
                  <a:srgbClr val="000000"/>
                </a:solidFill>
                <a:latin typeface="Courier New" pitchFamily="49" charset="0"/>
              </a:rPr>
              <a:t>([], []). </a:t>
            </a:r>
          </a:p>
          <a:p>
            <a:pPr algn="l"/>
            <a:r>
              <a:rPr lang="en-US" altLang="en-US" b="1" dirty="0">
                <a:solidFill>
                  <a:srgbClr val="009200"/>
                </a:solidFill>
                <a:latin typeface="Courier New" pitchFamily="49" charset="0"/>
              </a:rPr>
              <a:t>perm</a:t>
            </a:r>
            <a:r>
              <a:rPr lang="en-US" altLang="en-US" b="1" dirty="0">
                <a:solidFill>
                  <a:srgbClr val="000000"/>
                </a:solidFill>
                <a:latin typeface="Courier New" pitchFamily="49" charset="0"/>
              </a:rPr>
              <a:t>([F|R], P) :- </a:t>
            </a:r>
          </a:p>
        </p:txBody>
      </p:sp>
      <p:sp>
        <p:nvSpPr>
          <p:cNvPr id="24585" name="Rectangle 9"/>
          <p:cNvSpPr>
            <a:spLocks noChangeArrowheads="1"/>
          </p:cNvSpPr>
          <p:nvPr/>
        </p:nvSpPr>
        <p:spPr bwMode="auto">
          <a:xfrm>
            <a:off x="6512983" y="3962400"/>
            <a:ext cx="1853495" cy="784830"/>
          </a:xfrm>
          <a:prstGeom prst="rect">
            <a:avLst/>
          </a:prstGeom>
          <a:solidFill>
            <a:srgbClr val="DFDCF6"/>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dirty="0">
                <a:solidFill>
                  <a:srgbClr val="000000"/>
                </a:solidFill>
                <a:latin typeface="Calibri" panose="020F0502020204030204" pitchFamily="34" charset="0"/>
              </a:rPr>
              <a:t>Hint: </a:t>
            </a:r>
            <a:r>
              <a:rPr lang="en-US" altLang="en-US" sz="1500" b="1" dirty="0" err="1">
                <a:solidFill>
                  <a:srgbClr val="000000"/>
                </a:solidFill>
                <a:latin typeface="Calibri" panose="020F0502020204030204" pitchFamily="34" charset="0"/>
              </a:rPr>
              <a:t>recurse</a:t>
            </a:r>
            <a:r>
              <a:rPr lang="en-US" altLang="en-US" sz="1500" b="1" dirty="0">
                <a:solidFill>
                  <a:srgbClr val="000000"/>
                </a:solidFill>
                <a:latin typeface="Calibri" panose="020F0502020204030204" pitchFamily="34" charset="0"/>
              </a:rPr>
              <a:t> </a:t>
            </a:r>
            <a:r>
              <a:rPr lang="en-US" altLang="en-US" sz="1500" b="1" dirty="0" smtClean="0">
                <a:solidFill>
                  <a:srgbClr val="000000"/>
                </a:solidFill>
                <a:latin typeface="Calibri" panose="020F0502020204030204" pitchFamily="34" charset="0"/>
              </a:rPr>
              <a:t>first</a:t>
            </a:r>
            <a:r>
              <a:rPr lang="en-US" altLang="en-US" sz="1500" dirty="0" smtClean="0">
                <a:solidFill>
                  <a:srgbClr val="000000"/>
                </a:solidFill>
                <a:latin typeface="Calibri" panose="020F0502020204030204" pitchFamily="34" charset="0"/>
              </a:rPr>
              <a:t>… then use something else on this page!</a:t>
            </a:r>
            <a:endParaRPr lang="en-US" altLang="en-US" sz="1500" dirty="0">
              <a:latin typeface="Calibri" panose="020F0502020204030204" pitchFamily="34" charset="0"/>
            </a:endParaRPr>
          </a:p>
        </p:txBody>
      </p:sp>
      <p:sp>
        <p:nvSpPr>
          <p:cNvPr id="24586" name="Rectangle 10"/>
          <p:cNvSpPr>
            <a:spLocks noChangeArrowheads="1"/>
          </p:cNvSpPr>
          <p:nvPr/>
        </p:nvSpPr>
        <p:spPr bwMode="auto">
          <a:xfrm>
            <a:off x="6321425" y="1847713"/>
            <a:ext cx="2236611" cy="553998"/>
          </a:xfrm>
          <a:prstGeom prst="rect">
            <a:avLst/>
          </a:prstGeom>
          <a:solidFill>
            <a:schemeClr val="bg1"/>
          </a:solidFill>
          <a:ln w="28575">
            <a:solidFill>
              <a:srgbClr val="DFDCF6"/>
            </a:solidFill>
            <a:miter lim="800000"/>
            <a:headEnd/>
            <a:tailEnd/>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dirty="0" smtClean="0">
                <a:solidFill>
                  <a:srgbClr val="000000"/>
                </a:solidFill>
                <a:latin typeface="Calibri" panose="020F0502020204030204" pitchFamily="34" charset="0"/>
              </a:rPr>
              <a:t>What </a:t>
            </a:r>
            <a:r>
              <a:rPr lang="en-US" altLang="en-US" sz="1500" u="sng" dirty="0" smtClean="0">
                <a:solidFill>
                  <a:srgbClr val="000000"/>
                </a:solidFill>
                <a:latin typeface="Calibri" panose="020F0502020204030204" pitchFamily="34" charset="0"/>
              </a:rPr>
              <a:t>two</a:t>
            </a:r>
            <a:r>
              <a:rPr lang="en-US" altLang="en-US" sz="1500" dirty="0" smtClean="0">
                <a:solidFill>
                  <a:srgbClr val="000000"/>
                </a:solidFill>
                <a:latin typeface="Calibri" panose="020F0502020204030204" pitchFamily="34" charset="0"/>
              </a:rPr>
              <a:t> base cases are needed here?</a:t>
            </a:r>
            <a:endParaRPr lang="en-US" altLang="en-US" sz="1500" dirty="0">
              <a:latin typeface="Calibri" panose="020F0502020204030204" pitchFamily="34" charset="0"/>
            </a:endParaRPr>
          </a:p>
        </p:txBody>
      </p:sp>
      <p:sp>
        <p:nvSpPr>
          <p:cNvPr id="24589" name="Text Box 27"/>
          <p:cNvSpPr txBox="1">
            <a:spLocks noChangeArrowheads="1"/>
          </p:cNvSpPr>
          <p:nvPr/>
        </p:nvSpPr>
        <p:spPr bwMode="auto">
          <a:xfrm>
            <a:off x="6342966" y="5824224"/>
            <a:ext cx="2193528" cy="553998"/>
          </a:xfrm>
          <a:prstGeom prst="rect">
            <a:avLst/>
          </a:prstGeom>
          <a:solidFill>
            <a:schemeClr val="bg1"/>
          </a:solidFill>
          <a:ln w="28575">
            <a:solidFill>
              <a:srgbClr val="DFDCF6"/>
            </a:solidFill>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dirty="0" smtClean="0">
                <a:solidFill>
                  <a:schemeClr val="tx1"/>
                </a:solidFill>
                <a:latin typeface="Calibri" panose="020F0502020204030204" pitchFamily="34" charset="0"/>
              </a:rPr>
              <a:t>What is the big-O run-time of your Prolog sort? </a:t>
            </a:r>
            <a:endParaRPr lang="en-US" altLang="en-US" sz="1500" dirty="0">
              <a:solidFill>
                <a:schemeClr val="tx1"/>
              </a:solidFill>
              <a:latin typeface="Calibri" panose="020F0502020204030204" pitchFamily="34" charset="0"/>
            </a:endParaRPr>
          </a:p>
        </p:txBody>
      </p:sp>
      <p:sp>
        <p:nvSpPr>
          <p:cNvPr id="16" name="Rectangle 10"/>
          <p:cNvSpPr>
            <a:spLocks noChangeArrowheads="1"/>
          </p:cNvSpPr>
          <p:nvPr/>
        </p:nvSpPr>
        <p:spPr bwMode="auto">
          <a:xfrm>
            <a:off x="242005" y="1447800"/>
            <a:ext cx="4459817" cy="323165"/>
          </a:xfrm>
          <a:prstGeom prst="rect">
            <a:avLst/>
          </a:prstGeom>
          <a:solidFill>
            <a:srgbClr val="DFDCF6"/>
          </a:solidFill>
          <a:ln w="19050">
            <a:solidFill>
              <a:schemeClr val="bg1"/>
            </a:solid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dirty="0" smtClean="0">
                <a:solidFill>
                  <a:srgbClr val="000000"/>
                </a:solidFill>
                <a:latin typeface="Calibri" panose="020F0502020204030204" pitchFamily="34" charset="0"/>
              </a:rPr>
              <a:t>Write </a:t>
            </a:r>
            <a:r>
              <a:rPr lang="en-US" altLang="en-US" sz="1500" dirty="0" err="1" smtClean="0">
                <a:solidFill>
                  <a:srgbClr val="000000"/>
                </a:solidFill>
                <a:latin typeface="Calibri" panose="020F0502020204030204" pitchFamily="34" charset="0"/>
              </a:rPr>
              <a:t>inorder</a:t>
            </a:r>
            <a:r>
              <a:rPr lang="en-US" altLang="en-US" sz="1500" dirty="0" smtClean="0">
                <a:solidFill>
                  <a:srgbClr val="000000"/>
                </a:solidFill>
                <a:latin typeface="Calibri" panose="020F0502020204030204" pitchFamily="34" charset="0"/>
              </a:rPr>
              <a:t>(L) to be true if L's elements are in order.</a:t>
            </a:r>
            <a:endParaRPr lang="en-US" altLang="en-US" sz="1500" dirty="0">
              <a:latin typeface="Calibri" panose="020F0502020204030204" pitchFamily="34" charset="0"/>
            </a:endParaRPr>
          </a:p>
        </p:txBody>
      </p:sp>
      <p:sp>
        <p:nvSpPr>
          <p:cNvPr id="17" name="Rectangle 10"/>
          <p:cNvSpPr>
            <a:spLocks noChangeArrowheads="1"/>
          </p:cNvSpPr>
          <p:nvPr/>
        </p:nvSpPr>
        <p:spPr bwMode="auto">
          <a:xfrm>
            <a:off x="248355" y="5326924"/>
            <a:ext cx="5238045" cy="323165"/>
          </a:xfrm>
          <a:prstGeom prst="rect">
            <a:avLst/>
          </a:prstGeom>
          <a:solidFill>
            <a:srgbClr val="DFDCF6"/>
          </a:solidFill>
          <a:ln w="19050">
            <a:solidFill>
              <a:schemeClr val="bg1"/>
            </a:solid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dirty="0" smtClean="0">
                <a:solidFill>
                  <a:srgbClr val="000000"/>
                </a:solidFill>
                <a:latin typeface="Calibri" panose="020F0502020204030204" pitchFamily="34" charset="0"/>
              </a:rPr>
              <a:t>Write sort(L,S) to be true if S has L's elements in sorted order.</a:t>
            </a:r>
            <a:endParaRPr lang="en-US" altLang="en-US" sz="1500" dirty="0">
              <a:latin typeface="Calibri" panose="020F0502020204030204" pitchFamily="34" charset="0"/>
            </a:endParaRPr>
          </a:p>
        </p:txBody>
      </p:sp>
      <p:sp>
        <p:nvSpPr>
          <p:cNvPr id="18" name="Rectangle 10"/>
          <p:cNvSpPr>
            <a:spLocks noChangeArrowheads="1"/>
          </p:cNvSpPr>
          <p:nvPr/>
        </p:nvSpPr>
        <p:spPr bwMode="auto">
          <a:xfrm>
            <a:off x="242005" y="3660170"/>
            <a:ext cx="5238045" cy="323165"/>
          </a:xfrm>
          <a:prstGeom prst="rect">
            <a:avLst/>
          </a:prstGeom>
          <a:solidFill>
            <a:schemeClr val="bg1"/>
          </a:solidFill>
          <a:ln w="19050">
            <a:solidFill>
              <a:srgbClr val="DFDCF6"/>
            </a:solid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dirty="0" smtClean="0">
                <a:solidFill>
                  <a:srgbClr val="000000"/>
                </a:solidFill>
                <a:latin typeface="Calibri" panose="020F0502020204030204" pitchFamily="34" charset="0"/>
              </a:rPr>
              <a:t>Write perm(L,P) to be true if P is a permutation of L's elements…</a:t>
            </a:r>
            <a:endParaRPr lang="en-US" altLang="en-US" sz="1500" dirty="0">
              <a:latin typeface="Calibri" panose="020F0502020204030204" pitchFamily="34" charset="0"/>
            </a:endParaRPr>
          </a:p>
        </p:txBody>
      </p:sp>
      <p:sp>
        <p:nvSpPr>
          <p:cNvPr id="3" name="TextBox 2"/>
          <p:cNvSpPr txBox="1"/>
          <p:nvPr/>
        </p:nvSpPr>
        <p:spPr>
          <a:xfrm>
            <a:off x="7467600" y="76200"/>
            <a:ext cx="1447800" cy="738664"/>
          </a:xfrm>
          <a:prstGeom prst="rect">
            <a:avLst/>
          </a:prstGeom>
          <a:noFill/>
        </p:spPr>
        <p:txBody>
          <a:bodyPr wrap="square" rtlCol="0">
            <a:spAutoFit/>
          </a:bodyPr>
          <a:lstStyle/>
          <a:p>
            <a:r>
              <a:rPr lang="en-US" sz="4200" i="1" dirty="0" smtClean="0">
                <a:solidFill>
                  <a:schemeClr val="tx1"/>
                </a:solidFill>
                <a:latin typeface="Cambria" panose="02040503050406030204" pitchFamily="18" charset="0"/>
              </a:rPr>
              <a:t>Quiz</a:t>
            </a:r>
            <a:endParaRPr lang="en-US" sz="4200" i="1" dirty="0">
              <a:solidFill>
                <a:schemeClr val="tx1"/>
              </a:solidFill>
              <a:latin typeface="Cambria" panose="02040503050406030204" pitchFamily="18" charset="0"/>
            </a:endParaRPr>
          </a:p>
        </p:txBody>
      </p:sp>
      <p:sp>
        <p:nvSpPr>
          <p:cNvPr id="20" name="TextBox 19"/>
          <p:cNvSpPr txBox="1"/>
          <p:nvPr/>
        </p:nvSpPr>
        <p:spPr>
          <a:xfrm>
            <a:off x="4152899" y="122367"/>
            <a:ext cx="3112557" cy="323165"/>
          </a:xfrm>
          <a:prstGeom prst="rect">
            <a:avLst/>
          </a:prstGeom>
          <a:noFill/>
        </p:spPr>
        <p:txBody>
          <a:bodyPr wrap="square" rtlCol="0">
            <a:spAutoFit/>
          </a:bodyPr>
          <a:lstStyle/>
          <a:p>
            <a:r>
              <a:rPr lang="en-US" sz="1500" dirty="0" smtClean="0">
                <a:solidFill>
                  <a:schemeClr val="tx1"/>
                </a:solidFill>
                <a:latin typeface="Cambria" panose="02040503050406030204" pitchFamily="18" charset="0"/>
              </a:rPr>
              <a:t>Try this on the back first…</a:t>
            </a:r>
            <a:endParaRPr lang="en-US" sz="1500" dirty="0">
              <a:solidFill>
                <a:schemeClr val="tx1"/>
              </a:solidFill>
              <a:latin typeface="Cambria" panose="02040503050406030204" pitchFamily="18" charset="0"/>
            </a:endParaRPr>
          </a:p>
        </p:txBody>
      </p:sp>
      <p:sp>
        <p:nvSpPr>
          <p:cNvPr id="21" name="TextBox 20"/>
          <p:cNvSpPr txBox="1"/>
          <p:nvPr/>
        </p:nvSpPr>
        <p:spPr>
          <a:xfrm>
            <a:off x="219074" y="124094"/>
            <a:ext cx="4793544" cy="323165"/>
          </a:xfrm>
          <a:prstGeom prst="rect">
            <a:avLst/>
          </a:prstGeom>
          <a:noFill/>
        </p:spPr>
        <p:txBody>
          <a:bodyPr wrap="square" rtlCol="0">
            <a:spAutoFit/>
          </a:bodyPr>
          <a:lstStyle/>
          <a:p>
            <a:pPr algn="l"/>
            <a:r>
              <a:rPr lang="en-US" sz="1500" dirty="0" smtClean="0">
                <a:solidFill>
                  <a:schemeClr val="tx1"/>
                </a:solidFill>
                <a:latin typeface="Cambria" panose="02040503050406030204" pitchFamily="18" charset="0"/>
              </a:rPr>
              <a:t>Algorithms in Prolog: a </a:t>
            </a:r>
            <a:r>
              <a:rPr lang="en-US" sz="1500" b="1" dirty="0" smtClean="0">
                <a:solidFill>
                  <a:schemeClr val="tx1"/>
                </a:solidFill>
                <a:latin typeface="Courier New" panose="02070309020205020404" pitchFamily="49" charset="0"/>
                <a:cs typeface="Courier New" panose="02070309020205020404" pitchFamily="49" charset="0"/>
              </a:rPr>
              <a:t>true</a:t>
            </a:r>
            <a:r>
              <a:rPr lang="en-US" sz="1500" dirty="0" smtClean="0">
                <a:solidFill>
                  <a:schemeClr val="tx1"/>
                </a:solidFill>
                <a:latin typeface="Cambria" panose="02040503050406030204" pitchFamily="18" charset="0"/>
              </a:rPr>
              <a:t> paradox</a:t>
            </a:r>
            <a:endParaRPr lang="en-US" sz="15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214886301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468313" y="1038225"/>
            <a:ext cx="8047037" cy="180975"/>
            <a:chOff x="295" y="1311"/>
            <a:chExt cx="5177" cy="114"/>
          </a:xfrm>
        </p:grpSpPr>
        <p:sp>
          <p:nvSpPr>
            <p:cNvPr id="9934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9934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99331" name="Rectangle 5"/>
          <p:cNvSpPr>
            <a:spLocks noChangeArrowheads="1"/>
          </p:cNvSpPr>
          <p:nvPr/>
        </p:nvSpPr>
        <p:spPr bwMode="auto">
          <a:xfrm>
            <a:off x="1125538" y="196850"/>
            <a:ext cx="68754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More flexible </a:t>
            </a:r>
            <a:r>
              <a:rPr lang="en-US" altLang="en-US" sz="4400" b="1">
                <a:solidFill>
                  <a:schemeClr val="tx1"/>
                </a:solidFill>
                <a:latin typeface="Courier New" pitchFamily="49" charset="0"/>
              </a:rPr>
              <a:t>sum</a:t>
            </a:r>
            <a:r>
              <a:rPr lang="en-US" altLang="en-US" sz="4400">
                <a:solidFill>
                  <a:schemeClr val="tx1"/>
                </a:solidFill>
                <a:latin typeface="Times" charset="0"/>
              </a:rPr>
              <a:t>s…</a:t>
            </a:r>
            <a:endParaRPr lang="en-US" altLang="en-US" sz="4800">
              <a:solidFill>
                <a:schemeClr val="tx1"/>
              </a:solidFill>
              <a:latin typeface="Times" charset="0"/>
            </a:endParaRPr>
          </a:p>
        </p:txBody>
      </p:sp>
      <p:sp>
        <p:nvSpPr>
          <p:cNvPr id="99332" name="Text Box 6"/>
          <p:cNvSpPr txBox="1">
            <a:spLocks noChangeArrowheads="1"/>
          </p:cNvSpPr>
          <p:nvPr/>
        </p:nvSpPr>
        <p:spPr bwMode="auto">
          <a:xfrm>
            <a:off x="457200" y="3532188"/>
            <a:ext cx="769620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1600" b="1">
                <a:solidFill>
                  <a:schemeClr val="tx1"/>
                </a:solidFill>
                <a:latin typeface="Courier New" pitchFamily="49" charset="0"/>
              </a:rPr>
              <a:t>sum(X,Y,Z) :-</a:t>
            </a:r>
          </a:p>
          <a:p>
            <a:pPr algn="l">
              <a:lnSpc>
                <a:spcPct val="50000"/>
              </a:lnSpc>
            </a:pPr>
            <a:r>
              <a:rPr lang="en-US" altLang="en-US" sz="1600" b="1">
                <a:solidFill>
                  <a:schemeClr val="tx1"/>
                </a:solidFill>
                <a:latin typeface="Courier New" pitchFamily="49" charset="0"/>
              </a:rPr>
              <a:t>  digits(D), </a:t>
            </a:r>
          </a:p>
          <a:p>
            <a:pPr algn="l">
              <a:lnSpc>
                <a:spcPct val="50000"/>
              </a:lnSpc>
            </a:pPr>
            <a:r>
              <a:rPr lang="en-US" altLang="en-US" sz="1600" b="1">
                <a:solidFill>
                  <a:schemeClr val="tx1"/>
                </a:solidFill>
                <a:latin typeface="Courier New" pitchFamily="49" charset="0"/>
              </a:rPr>
              <a:t>  member(X,D), </a:t>
            </a:r>
          </a:p>
          <a:p>
            <a:pPr algn="l">
              <a:lnSpc>
                <a:spcPct val="50000"/>
              </a:lnSpc>
            </a:pPr>
            <a:r>
              <a:rPr lang="en-US" altLang="en-US" sz="1600" b="1">
                <a:solidFill>
                  <a:schemeClr val="tx1"/>
                </a:solidFill>
                <a:latin typeface="Courier New" pitchFamily="49" charset="0"/>
              </a:rPr>
              <a:t>  member(Y,D), </a:t>
            </a:r>
          </a:p>
          <a:p>
            <a:pPr algn="l">
              <a:lnSpc>
                <a:spcPct val="50000"/>
              </a:lnSpc>
            </a:pPr>
            <a:r>
              <a:rPr lang="en-US" altLang="en-US" sz="1600" b="1">
                <a:solidFill>
                  <a:schemeClr val="tx1"/>
                </a:solidFill>
                <a:latin typeface="Courier New" pitchFamily="49" charset="0"/>
              </a:rPr>
              <a:t>  Z is X+Y.</a:t>
            </a:r>
          </a:p>
        </p:txBody>
      </p:sp>
      <p:sp>
        <p:nvSpPr>
          <p:cNvPr id="99333" name="Text Box 7"/>
          <p:cNvSpPr txBox="1">
            <a:spLocks noChangeArrowheads="1"/>
          </p:cNvSpPr>
          <p:nvPr/>
        </p:nvSpPr>
        <p:spPr bwMode="auto">
          <a:xfrm>
            <a:off x="457200" y="3275013"/>
            <a:ext cx="7696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1600" b="1">
                <a:solidFill>
                  <a:schemeClr val="tx1"/>
                </a:solidFill>
                <a:latin typeface="Courier New" pitchFamily="49" charset="0"/>
              </a:rPr>
              <a:t>digits([0,1,2,3,4,5,6,7,8,9]).</a:t>
            </a:r>
          </a:p>
        </p:txBody>
      </p:sp>
      <p:sp>
        <p:nvSpPr>
          <p:cNvPr id="99334" name="Text Box 8"/>
          <p:cNvSpPr txBox="1">
            <a:spLocks noChangeArrowheads="1"/>
          </p:cNvSpPr>
          <p:nvPr/>
        </p:nvSpPr>
        <p:spPr bwMode="auto">
          <a:xfrm>
            <a:off x="457200" y="1504950"/>
            <a:ext cx="76962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1600" b="1">
                <a:solidFill>
                  <a:schemeClr val="tx1"/>
                </a:solidFill>
                <a:latin typeface="Courier New" pitchFamily="49" charset="0"/>
              </a:rPr>
              <a:t>sum(X,Y,Z) :-</a:t>
            </a:r>
          </a:p>
          <a:p>
            <a:pPr algn="l">
              <a:lnSpc>
                <a:spcPct val="50000"/>
              </a:lnSpc>
            </a:pPr>
            <a:r>
              <a:rPr lang="en-US" altLang="en-US" sz="1600" b="1">
                <a:solidFill>
                  <a:schemeClr val="tx1"/>
                </a:solidFill>
                <a:latin typeface="Courier New" pitchFamily="49" charset="0"/>
              </a:rPr>
              <a:t>  D = [0,1,2,3,4,5,6,7,8,9], </a:t>
            </a:r>
          </a:p>
          <a:p>
            <a:pPr algn="l">
              <a:lnSpc>
                <a:spcPct val="50000"/>
              </a:lnSpc>
            </a:pPr>
            <a:r>
              <a:rPr lang="en-US" altLang="en-US" sz="1600" b="1">
                <a:solidFill>
                  <a:schemeClr val="tx1"/>
                </a:solidFill>
                <a:latin typeface="Courier New" pitchFamily="49" charset="0"/>
              </a:rPr>
              <a:t>  member(X,D), </a:t>
            </a:r>
          </a:p>
          <a:p>
            <a:pPr algn="l">
              <a:lnSpc>
                <a:spcPct val="50000"/>
              </a:lnSpc>
            </a:pPr>
            <a:r>
              <a:rPr lang="en-US" altLang="en-US" sz="1600" b="1">
                <a:solidFill>
                  <a:schemeClr val="tx1"/>
                </a:solidFill>
                <a:latin typeface="Courier New" pitchFamily="49" charset="0"/>
              </a:rPr>
              <a:t>  member(Y,D), </a:t>
            </a:r>
          </a:p>
          <a:p>
            <a:pPr algn="l">
              <a:lnSpc>
                <a:spcPct val="50000"/>
              </a:lnSpc>
            </a:pPr>
            <a:r>
              <a:rPr lang="en-US" altLang="en-US" sz="1600" b="1">
                <a:solidFill>
                  <a:schemeClr val="tx1"/>
                </a:solidFill>
                <a:latin typeface="Courier New" pitchFamily="49" charset="0"/>
              </a:rPr>
              <a:t>  Z is X+Y.</a:t>
            </a:r>
          </a:p>
        </p:txBody>
      </p:sp>
      <p:sp>
        <p:nvSpPr>
          <p:cNvPr id="99335" name="Text Box 9"/>
          <p:cNvSpPr txBox="1">
            <a:spLocks noChangeArrowheads="1"/>
          </p:cNvSpPr>
          <p:nvPr/>
        </p:nvSpPr>
        <p:spPr bwMode="auto">
          <a:xfrm>
            <a:off x="7456488" y="4572000"/>
            <a:ext cx="1447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lnSpc>
                <a:spcPct val="90000"/>
              </a:lnSpc>
            </a:pPr>
            <a:r>
              <a:rPr lang="en-US" altLang="en-US" sz="1200" b="1">
                <a:solidFill>
                  <a:srgbClr val="8F01B8"/>
                </a:solidFill>
                <a:latin typeface="Arial" pitchFamily="34" charset="0"/>
              </a:rPr>
              <a:t>better solution? Use </a:t>
            </a:r>
            <a:r>
              <a:rPr lang="en-US" altLang="en-US" sz="1200" b="1">
                <a:solidFill>
                  <a:schemeClr val="tx1"/>
                </a:solidFill>
                <a:latin typeface="Courier New" pitchFamily="49" charset="0"/>
              </a:rPr>
              <a:t>var</a:t>
            </a:r>
            <a:r>
              <a:rPr lang="en-US" altLang="en-US" sz="1200" b="1">
                <a:solidFill>
                  <a:srgbClr val="8F01B8"/>
                </a:solidFill>
                <a:latin typeface="Arial" pitchFamily="34" charset="0"/>
              </a:rPr>
              <a:t>, </a:t>
            </a:r>
            <a:r>
              <a:rPr lang="en-US" altLang="en-US" sz="1200" b="1">
                <a:solidFill>
                  <a:schemeClr val="tx1"/>
                </a:solidFill>
                <a:latin typeface="Courier New" pitchFamily="49" charset="0"/>
              </a:rPr>
              <a:t>nonvar</a:t>
            </a:r>
            <a:endParaRPr lang="en-US" altLang="en-US" sz="1200" b="1">
              <a:solidFill>
                <a:srgbClr val="8F01B8"/>
              </a:solidFill>
              <a:latin typeface="Arial" pitchFamily="34" charset="0"/>
            </a:endParaRPr>
          </a:p>
        </p:txBody>
      </p:sp>
      <p:sp>
        <p:nvSpPr>
          <p:cNvPr id="99336" name="Line 10"/>
          <p:cNvSpPr>
            <a:spLocks noChangeShapeType="1"/>
          </p:cNvSpPr>
          <p:nvPr/>
        </p:nvSpPr>
        <p:spPr bwMode="auto">
          <a:xfrm>
            <a:off x="304800" y="2971800"/>
            <a:ext cx="83820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37" name="Line 11"/>
          <p:cNvSpPr>
            <a:spLocks noChangeShapeType="1"/>
          </p:cNvSpPr>
          <p:nvPr/>
        </p:nvSpPr>
        <p:spPr bwMode="auto">
          <a:xfrm>
            <a:off x="304800" y="5029200"/>
            <a:ext cx="83820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38" name="Text Box 12"/>
          <p:cNvSpPr txBox="1">
            <a:spLocks noChangeArrowheads="1"/>
          </p:cNvSpPr>
          <p:nvPr/>
        </p:nvSpPr>
        <p:spPr bwMode="auto">
          <a:xfrm>
            <a:off x="457200" y="5334000"/>
            <a:ext cx="66294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1600" b="1">
                <a:solidFill>
                  <a:schemeClr val="tx1"/>
                </a:solidFill>
                <a:latin typeface="Courier New" pitchFamily="49" charset="0"/>
              </a:rPr>
              <a:t>sum(X,Y,Z) :- nonvar(Y), nonvar(Z), X is Z-Y.</a:t>
            </a:r>
          </a:p>
          <a:p>
            <a:pPr algn="l">
              <a:lnSpc>
                <a:spcPct val="50000"/>
              </a:lnSpc>
            </a:pPr>
            <a:r>
              <a:rPr lang="en-US" altLang="en-US" sz="1600" b="1">
                <a:solidFill>
                  <a:schemeClr val="tx1"/>
                </a:solidFill>
                <a:latin typeface="Courier New" pitchFamily="49" charset="0"/>
              </a:rPr>
              <a:t>sum(X,Y,Z) :- nonvar(X), nonvar(Z), Y is Z-X.</a:t>
            </a:r>
          </a:p>
          <a:p>
            <a:pPr algn="l">
              <a:lnSpc>
                <a:spcPct val="50000"/>
              </a:lnSpc>
            </a:pPr>
            <a:r>
              <a:rPr lang="en-US" altLang="en-US" sz="1600" b="1">
                <a:solidFill>
                  <a:schemeClr val="tx1"/>
                </a:solidFill>
                <a:latin typeface="Courier New" pitchFamily="49" charset="0"/>
              </a:rPr>
              <a:t>sum(X,Y,Z) :- nonvar(X), nonvar(Y), Z is X+Y.</a:t>
            </a:r>
          </a:p>
        </p:txBody>
      </p:sp>
      <p:sp>
        <p:nvSpPr>
          <p:cNvPr id="99339" name="Text Box 13"/>
          <p:cNvSpPr txBox="1">
            <a:spLocks noChangeArrowheads="1"/>
          </p:cNvSpPr>
          <p:nvPr/>
        </p:nvSpPr>
        <p:spPr bwMode="auto">
          <a:xfrm>
            <a:off x="5715000" y="6381750"/>
            <a:ext cx="31892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lnSpc>
                <a:spcPct val="90000"/>
              </a:lnSpc>
            </a:pPr>
            <a:r>
              <a:rPr lang="en-US" altLang="en-US" sz="1200" b="1">
                <a:solidFill>
                  <a:srgbClr val="8F01B8"/>
                </a:solidFill>
                <a:latin typeface="Arial" pitchFamily="34" charset="0"/>
              </a:rPr>
              <a:t>How many of these rules will </a:t>
            </a:r>
            <a:r>
              <a:rPr lang="en-US" altLang="en-US" sz="1200" b="1">
                <a:solidFill>
                  <a:schemeClr val="tx1"/>
                </a:solidFill>
                <a:latin typeface="Courier New" pitchFamily="49" charset="0"/>
              </a:rPr>
              <a:t>sum(2,2,4)</a:t>
            </a:r>
            <a:r>
              <a:rPr lang="en-US" altLang="en-US" sz="1200" b="1">
                <a:solidFill>
                  <a:srgbClr val="8F01B8"/>
                </a:solidFill>
                <a:latin typeface="Arial" pitchFamily="34" charset="0"/>
              </a:rPr>
              <a:t> and </a:t>
            </a:r>
            <a:r>
              <a:rPr lang="en-US" altLang="en-US" sz="1200" b="1">
                <a:solidFill>
                  <a:schemeClr val="tx1"/>
                </a:solidFill>
                <a:latin typeface="Courier New" pitchFamily="49" charset="0"/>
              </a:rPr>
              <a:t>sum(2,2,5)</a:t>
            </a:r>
            <a:r>
              <a:rPr lang="en-US" altLang="en-US" sz="1200" b="1">
                <a:solidFill>
                  <a:srgbClr val="8F01B8"/>
                </a:solidFill>
                <a:latin typeface="Arial" pitchFamily="34" charset="0"/>
              </a:rPr>
              <a:t> finish?</a:t>
            </a:r>
          </a:p>
        </p:txBody>
      </p:sp>
      <p:sp>
        <p:nvSpPr>
          <p:cNvPr id="99340" name="Text Box 14"/>
          <p:cNvSpPr txBox="1">
            <a:spLocks noChangeArrowheads="1"/>
          </p:cNvSpPr>
          <p:nvPr/>
        </p:nvSpPr>
        <p:spPr bwMode="auto">
          <a:xfrm>
            <a:off x="860425" y="6110288"/>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Times" charset="0"/>
              </a:rPr>
              <a:t>It’s possible to make sum generate ALL integer solutions even when </a:t>
            </a:r>
            <a:r>
              <a:rPr lang="en-US" altLang="en-US" sz="1200" b="1">
                <a:solidFill>
                  <a:schemeClr val="tx1"/>
                </a:solidFill>
                <a:latin typeface="Courier New" pitchFamily="49" charset="0"/>
              </a:rPr>
              <a:t>X</a:t>
            </a:r>
            <a:r>
              <a:rPr lang="en-US" altLang="en-US" sz="1200">
                <a:solidFill>
                  <a:schemeClr val="tx1"/>
                </a:solidFill>
                <a:latin typeface="Times" charset="0"/>
              </a:rPr>
              <a:t>, </a:t>
            </a:r>
            <a:r>
              <a:rPr lang="en-US" altLang="en-US" sz="1200" b="1">
                <a:solidFill>
                  <a:schemeClr val="tx1"/>
                </a:solidFill>
                <a:latin typeface="Courier New" pitchFamily="49" charset="0"/>
              </a:rPr>
              <a:t>Y</a:t>
            </a:r>
            <a:r>
              <a:rPr lang="en-US" altLang="en-US" sz="1200">
                <a:solidFill>
                  <a:schemeClr val="tx1"/>
                </a:solidFill>
                <a:latin typeface="Times" charset="0"/>
              </a:rPr>
              <a:t>, and </a:t>
            </a:r>
            <a:r>
              <a:rPr lang="en-US" altLang="en-US" sz="1200" b="1">
                <a:solidFill>
                  <a:schemeClr val="tx1"/>
                </a:solidFill>
                <a:latin typeface="Courier New" pitchFamily="49" charset="0"/>
              </a:rPr>
              <a:t>Z</a:t>
            </a:r>
            <a:r>
              <a:rPr lang="en-US" altLang="en-US" sz="1200">
                <a:solidFill>
                  <a:schemeClr val="tx1"/>
                </a:solidFill>
                <a:latin typeface="Times" charset="0"/>
              </a:rPr>
              <a:t> are all variables…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2"/>
          <p:cNvGrpSpPr>
            <a:grpSpLocks/>
          </p:cNvGrpSpPr>
          <p:nvPr/>
        </p:nvGrpSpPr>
        <p:grpSpPr bwMode="auto">
          <a:xfrm>
            <a:off x="468313" y="1038225"/>
            <a:ext cx="6542087" cy="180975"/>
            <a:chOff x="295" y="1311"/>
            <a:chExt cx="5177" cy="114"/>
          </a:xfrm>
        </p:grpSpPr>
        <p:sp>
          <p:nvSpPr>
            <p:cNvPr id="10038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8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00355" name="Rectangle 5"/>
          <p:cNvSpPr>
            <a:spLocks noChangeArrowheads="1"/>
          </p:cNvSpPr>
          <p:nvPr/>
        </p:nvSpPr>
        <p:spPr bwMode="auto">
          <a:xfrm>
            <a:off x="557213" y="196850"/>
            <a:ext cx="63769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latin typeface="Times" charset="0"/>
              </a:rPr>
              <a:t>Welcome back to CS 60!</a:t>
            </a:r>
            <a:endParaRPr lang="en-US" altLang="en-US" sz="4800">
              <a:solidFill>
                <a:schemeClr val="tx1"/>
              </a:solidFill>
              <a:latin typeface="Times" charset="0"/>
            </a:endParaRPr>
          </a:p>
        </p:txBody>
      </p:sp>
      <p:sp>
        <p:nvSpPr>
          <p:cNvPr id="100356" name="Text Box 6"/>
          <p:cNvSpPr txBox="1">
            <a:spLocks noChangeArrowheads="1"/>
          </p:cNvSpPr>
          <p:nvPr/>
        </p:nvSpPr>
        <p:spPr bwMode="auto">
          <a:xfrm>
            <a:off x="1373188" y="1289050"/>
            <a:ext cx="33528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130000"/>
              </a:lnSpc>
            </a:pPr>
            <a:r>
              <a:rPr lang="en-US" altLang="en-US" sz="2200" b="1">
                <a:solidFill>
                  <a:schemeClr val="tx1"/>
                </a:solidFill>
                <a:latin typeface="Times" charset="0"/>
              </a:rPr>
              <a:t>CS 60 Then and Now:</a:t>
            </a:r>
            <a:endParaRPr lang="en-US" altLang="en-US" sz="2200">
              <a:solidFill>
                <a:schemeClr val="tx1"/>
              </a:solidFill>
              <a:latin typeface="Times" charset="0"/>
            </a:endParaRPr>
          </a:p>
        </p:txBody>
      </p:sp>
      <p:grpSp>
        <p:nvGrpSpPr>
          <p:cNvPr id="100357" name="Group 7"/>
          <p:cNvGrpSpPr>
            <a:grpSpLocks/>
          </p:cNvGrpSpPr>
          <p:nvPr/>
        </p:nvGrpSpPr>
        <p:grpSpPr bwMode="auto">
          <a:xfrm>
            <a:off x="5784850" y="3276600"/>
            <a:ext cx="609600" cy="457200"/>
            <a:chOff x="1824" y="4512"/>
            <a:chExt cx="528" cy="241"/>
          </a:xfrm>
        </p:grpSpPr>
        <p:sp>
          <p:nvSpPr>
            <p:cNvPr id="100373" name="Freeform 8"/>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00374" name="Oval 9"/>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75" name="Oval 10"/>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76" name="Oval 11"/>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77" name="Oval 12"/>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78" name="Oval 13"/>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79" name="Oval 14"/>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80" name="Oval 15"/>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81" name="Freeform 16"/>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00382" name="Freeform 17"/>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00383" name="AutoShape 18"/>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0384" name="AutoShape 19"/>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pic>
        <p:nvPicPr>
          <p:cNvPr id="100358" name="Picture 20"/>
          <p:cNvPicPr>
            <a:picLocks noChangeAspect="1" noChangeArrowheads="1"/>
          </p:cNvPicPr>
          <p:nvPr/>
        </p:nvPicPr>
        <p:blipFill>
          <a:blip r:embed="rId2">
            <a:lum contrast="22000"/>
            <a:extLst>
              <a:ext uri="{28A0092B-C50C-407E-A947-70E740481C1C}">
                <a14:useLocalDpi xmlns:a14="http://schemas.microsoft.com/office/drawing/2010/main" val="0"/>
              </a:ext>
            </a:extLst>
          </a:blip>
          <a:srcRect l="12097" t="48305" r="63223" b="37624"/>
          <a:stretch>
            <a:fillRect/>
          </a:stretch>
        </p:blipFill>
        <p:spPr bwMode="auto">
          <a:xfrm>
            <a:off x="5073650" y="5708650"/>
            <a:ext cx="99853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Rectangle 21"/>
          <p:cNvSpPr>
            <a:spLocks noChangeArrowheads="1"/>
          </p:cNvSpPr>
          <p:nvPr/>
        </p:nvSpPr>
        <p:spPr bwMode="auto">
          <a:xfrm>
            <a:off x="774700" y="1860550"/>
            <a:ext cx="194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a:solidFill>
                  <a:srgbClr val="009900"/>
                </a:solidFill>
                <a:latin typeface="Arial" pitchFamily="34" charset="0"/>
              </a:rPr>
              <a:t>Weeks 1-4:  </a:t>
            </a:r>
            <a:r>
              <a:rPr lang="en-US" altLang="en-US">
                <a:solidFill>
                  <a:srgbClr val="0000FF"/>
                </a:solidFill>
                <a:latin typeface="Arial" pitchFamily="34" charset="0"/>
              </a:rPr>
              <a:t>Java</a:t>
            </a:r>
          </a:p>
        </p:txBody>
      </p:sp>
      <p:sp>
        <p:nvSpPr>
          <p:cNvPr id="100360" name="Rectangle 22"/>
          <p:cNvSpPr>
            <a:spLocks noChangeArrowheads="1"/>
          </p:cNvSpPr>
          <p:nvPr/>
        </p:nvSpPr>
        <p:spPr bwMode="auto">
          <a:xfrm>
            <a:off x="3457575" y="1860550"/>
            <a:ext cx="187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a:solidFill>
                  <a:srgbClr val="009900"/>
                </a:solidFill>
                <a:latin typeface="Arial" pitchFamily="34" charset="0"/>
              </a:rPr>
              <a:t>Weeks 5-8:  </a:t>
            </a:r>
            <a:r>
              <a:rPr lang="en-US" altLang="en-US">
                <a:solidFill>
                  <a:srgbClr val="0000FF"/>
                </a:solidFill>
                <a:latin typeface="Arial" pitchFamily="34" charset="0"/>
              </a:rPr>
              <a:t>Rex</a:t>
            </a:r>
          </a:p>
        </p:txBody>
      </p:sp>
      <p:sp>
        <p:nvSpPr>
          <p:cNvPr id="100361" name="Rectangle 23"/>
          <p:cNvSpPr>
            <a:spLocks noChangeArrowheads="1"/>
          </p:cNvSpPr>
          <p:nvPr/>
        </p:nvSpPr>
        <p:spPr bwMode="auto">
          <a:xfrm>
            <a:off x="774700" y="2286000"/>
            <a:ext cx="159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a:solidFill>
                  <a:srgbClr val="009900"/>
                </a:solidFill>
                <a:latin typeface="Arial" pitchFamily="34" charset="0"/>
              </a:rPr>
              <a:t>Weeks 10-15:</a:t>
            </a:r>
          </a:p>
        </p:txBody>
      </p:sp>
      <p:sp>
        <p:nvSpPr>
          <p:cNvPr id="100362" name="Rectangle 24"/>
          <p:cNvSpPr>
            <a:spLocks noChangeArrowheads="1"/>
          </p:cNvSpPr>
          <p:nvPr/>
        </p:nvSpPr>
        <p:spPr bwMode="auto">
          <a:xfrm>
            <a:off x="2419350" y="2286000"/>
            <a:ext cx="3602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a:solidFill>
                  <a:srgbClr val="FF0119"/>
                </a:solidFill>
                <a:latin typeface="Arial" pitchFamily="34" charset="0"/>
              </a:rPr>
              <a:t>Prolog</a:t>
            </a:r>
            <a:r>
              <a:rPr lang="en-US" altLang="en-US">
                <a:solidFill>
                  <a:srgbClr val="0000FF"/>
                </a:solidFill>
                <a:latin typeface="Arial" pitchFamily="34" charset="0"/>
              </a:rPr>
              <a:t>, ISCAL, JFLAP, and more!</a:t>
            </a:r>
          </a:p>
        </p:txBody>
      </p:sp>
      <p:pic>
        <p:nvPicPr>
          <p:cNvPr id="100363"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28600"/>
            <a:ext cx="14541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4" name="Text Box 26"/>
          <p:cNvSpPr txBox="1">
            <a:spLocks noChangeArrowheads="1"/>
          </p:cNvSpPr>
          <p:nvPr/>
        </p:nvSpPr>
        <p:spPr bwMode="auto">
          <a:xfrm>
            <a:off x="7219950" y="2420938"/>
            <a:ext cx="16049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chemeClr val="tx1"/>
                </a:solidFill>
                <a:latin typeface="Arial" pitchFamily="34" charset="0"/>
              </a:rPr>
              <a:t>Guest-appearing this week …</a:t>
            </a:r>
          </a:p>
        </p:txBody>
      </p:sp>
      <p:pic>
        <p:nvPicPr>
          <p:cNvPr id="100365" name="Picture 27"/>
          <p:cNvPicPr>
            <a:picLocks noChangeAspect="1" noChangeArrowheads="1"/>
          </p:cNvPicPr>
          <p:nvPr/>
        </p:nvPicPr>
        <p:blipFill>
          <a:blip r:embed="rId4" cstate="print">
            <a:extLst>
              <a:ext uri="{28A0092B-C50C-407E-A947-70E740481C1C}">
                <a14:useLocalDpi xmlns:a14="http://schemas.microsoft.com/office/drawing/2010/main" val="0"/>
              </a:ext>
            </a:extLst>
          </a:blip>
          <a:srcRect l="18765" t="8946"/>
          <a:stretch>
            <a:fillRect/>
          </a:stretch>
        </p:blipFill>
        <p:spPr bwMode="auto">
          <a:xfrm>
            <a:off x="152400" y="2819400"/>
            <a:ext cx="48006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6" name="Picture 28"/>
          <p:cNvPicPr>
            <a:picLocks noChangeAspect="1" noChangeArrowheads="1"/>
          </p:cNvPicPr>
          <p:nvPr/>
        </p:nvPicPr>
        <p:blipFill>
          <a:blip r:embed="rId5" cstate="print">
            <a:extLst>
              <a:ext uri="{28A0092B-C50C-407E-A947-70E740481C1C}">
                <a14:useLocalDpi xmlns:a14="http://schemas.microsoft.com/office/drawing/2010/main" val="0"/>
              </a:ext>
            </a:extLst>
          </a:blip>
          <a:srcRect t="5661" b="17924"/>
          <a:stretch>
            <a:fillRect/>
          </a:stretch>
        </p:blipFill>
        <p:spPr bwMode="auto">
          <a:xfrm>
            <a:off x="5794375" y="4824413"/>
            <a:ext cx="6096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7" name="Picture 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7538" y="4038600"/>
            <a:ext cx="80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8"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6375" y="3200400"/>
            <a:ext cx="17907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9" name="Text Box 31"/>
          <p:cNvSpPr txBox="1">
            <a:spLocks noChangeArrowheads="1"/>
          </p:cNvSpPr>
          <p:nvPr/>
        </p:nvSpPr>
        <p:spPr bwMode="auto">
          <a:xfrm>
            <a:off x="5018088" y="6543675"/>
            <a:ext cx="4073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8F01B8"/>
                </a:solidFill>
                <a:latin typeface="Times" charset="0"/>
              </a:rPr>
              <a:t>This makes me appreciate my own family reunions…</a:t>
            </a:r>
          </a:p>
        </p:txBody>
      </p:sp>
      <p:sp>
        <p:nvSpPr>
          <p:cNvPr id="100370" name="Freeform 32"/>
          <p:cNvSpPr>
            <a:spLocks/>
          </p:cNvSpPr>
          <p:nvPr/>
        </p:nvSpPr>
        <p:spPr bwMode="auto">
          <a:xfrm flipH="1">
            <a:off x="5410200" y="3500438"/>
            <a:ext cx="238125" cy="741362"/>
          </a:xfrm>
          <a:custGeom>
            <a:avLst/>
            <a:gdLst>
              <a:gd name="T0" fmla="*/ 0 w 150"/>
              <a:gd name="T1" fmla="*/ 0 h 467"/>
              <a:gd name="T2" fmla="*/ 2147483647 w 150"/>
              <a:gd name="T3" fmla="*/ 2147483647 h 467"/>
              <a:gd name="T4" fmla="*/ 2147483647 w 150"/>
              <a:gd name="T5" fmla="*/ 2147483647 h 467"/>
              <a:gd name="T6" fmla="*/ 2147483647 w 150"/>
              <a:gd name="T7" fmla="*/ 2147483647 h 467"/>
              <a:gd name="T8" fmla="*/ 2147483647 w 150"/>
              <a:gd name="T9" fmla="*/ 2147483647 h 467"/>
              <a:gd name="T10" fmla="*/ 2147483647 w 150"/>
              <a:gd name="T11" fmla="*/ 2147483647 h 467"/>
              <a:gd name="T12" fmla="*/ 2147483647 w 150"/>
              <a:gd name="T13" fmla="*/ 2147483647 h 467"/>
              <a:gd name="T14" fmla="*/ 0 60000 65536"/>
              <a:gd name="T15" fmla="*/ 0 60000 65536"/>
              <a:gd name="T16" fmla="*/ 0 60000 65536"/>
              <a:gd name="T17" fmla="*/ 0 60000 65536"/>
              <a:gd name="T18" fmla="*/ 0 60000 65536"/>
              <a:gd name="T19" fmla="*/ 0 60000 65536"/>
              <a:gd name="T20" fmla="*/ 0 60000 65536"/>
              <a:gd name="T21" fmla="*/ 0 w 150"/>
              <a:gd name="T22" fmla="*/ 0 h 467"/>
              <a:gd name="T23" fmla="*/ 150 w 150"/>
              <a:gd name="T24" fmla="*/ 467 h 4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467">
                <a:moveTo>
                  <a:pt x="0" y="0"/>
                </a:moveTo>
                <a:cubicBezTo>
                  <a:pt x="36" y="11"/>
                  <a:pt x="64" y="32"/>
                  <a:pt x="100" y="45"/>
                </a:cubicBezTo>
                <a:cubicBezTo>
                  <a:pt x="138" y="83"/>
                  <a:pt x="129" y="150"/>
                  <a:pt x="150" y="200"/>
                </a:cubicBezTo>
                <a:cubicBezTo>
                  <a:pt x="145" y="246"/>
                  <a:pt x="136" y="283"/>
                  <a:pt x="122" y="328"/>
                </a:cubicBezTo>
                <a:cubicBezTo>
                  <a:pt x="118" y="339"/>
                  <a:pt x="114" y="369"/>
                  <a:pt x="106" y="378"/>
                </a:cubicBezTo>
                <a:cubicBezTo>
                  <a:pt x="99" y="383"/>
                  <a:pt x="90" y="385"/>
                  <a:pt x="83" y="389"/>
                </a:cubicBezTo>
                <a:cubicBezTo>
                  <a:pt x="77" y="399"/>
                  <a:pt x="52" y="467"/>
                  <a:pt x="33" y="467"/>
                </a:cubicBezTo>
              </a:path>
            </a:pathLst>
          </a:custGeom>
          <a:noFill/>
          <a:ln w="19050">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71" name="Freeform 33"/>
          <p:cNvSpPr>
            <a:spLocks/>
          </p:cNvSpPr>
          <p:nvPr/>
        </p:nvSpPr>
        <p:spPr bwMode="auto">
          <a:xfrm flipH="1">
            <a:off x="5411788" y="4352925"/>
            <a:ext cx="238125" cy="741363"/>
          </a:xfrm>
          <a:custGeom>
            <a:avLst/>
            <a:gdLst>
              <a:gd name="T0" fmla="*/ 0 w 150"/>
              <a:gd name="T1" fmla="*/ 0 h 467"/>
              <a:gd name="T2" fmla="*/ 2147483647 w 150"/>
              <a:gd name="T3" fmla="*/ 2147483647 h 467"/>
              <a:gd name="T4" fmla="*/ 2147483647 w 150"/>
              <a:gd name="T5" fmla="*/ 2147483647 h 467"/>
              <a:gd name="T6" fmla="*/ 2147483647 w 150"/>
              <a:gd name="T7" fmla="*/ 2147483647 h 467"/>
              <a:gd name="T8" fmla="*/ 2147483647 w 150"/>
              <a:gd name="T9" fmla="*/ 2147483647 h 467"/>
              <a:gd name="T10" fmla="*/ 2147483647 w 150"/>
              <a:gd name="T11" fmla="*/ 2147483647 h 467"/>
              <a:gd name="T12" fmla="*/ 2147483647 w 150"/>
              <a:gd name="T13" fmla="*/ 2147483647 h 467"/>
              <a:gd name="T14" fmla="*/ 0 60000 65536"/>
              <a:gd name="T15" fmla="*/ 0 60000 65536"/>
              <a:gd name="T16" fmla="*/ 0 60000 65536"/>
              <a:gd name="T17" fmla="*/ 0 60000 65536"/>
              <a:gd name="T18" fmla="*/ 0 60000 65536"/>
              <a:gd name="T19" fmla="*/ 0 60000 65536"/>
              <a:gd name="T20" fmla="*/ 0 60000 65536"/>
              <a:gd name="T21" fmla="*/ 0 w 150"/>
              <a:gd name="T22" fmla="*/ 0 h 467"/>
              <a:gd name="T23" fmla="*/ 150 w 150"/>
              <a:gd name="T24" fmla="*/ 467 h 4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467">
                <a:moveTo>
                  <a:pt x="0" y="0"/>
                </a:moveTo>
                <a:cubicBezTo>
                  <a:pt x="36" y="11"/>
                  <a:pt x="64" y="32"/>
                  <a:pt x="100" y="45"/>
                </a:cubicBezTo>
                <a:cubicBezTo>
                  <a:pt x="138" y="83"/>
                  <a:pt x="129" y="150"/>
                  <a:pt x="150" y="200"/>
                </a:cubicBezTo>
                <a:cubicBezTo>
                  <a:pt x="145" y="246"/>
                  <a:pt x="136" y="283"/>
                  <a:pt x="122" y="328"/>
                </a:cubicBezTo>
                <a:cubicBezTo>
                  <a:pt x="118" y="339"/>
                  <a:pt x="114" y="369"/>
                  <a:pt x="106" y="378"/>
                </a:cubicBezTo>
                <a:cubicBezTo>
                  <a:pt x="99" y="383"/>
                  <a:pt x="90" y="385"/>
                  <a:pt x="83" y="389"/>
                </a:cubicBezTo>
                <a:cubicBezTo>
                  <a:pt x="77" y="399"/>
                  <a:pt x="52" y="467"/>
                  <a:pt x="33" y="467"/>
                </a:cubicBezTo>
              </a:path>
            </a:pathLst>
          </a:custGeom>
          <a:noFill/>
          <a:ln w="19050">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72" name="Text Box 34"/>
          <p:cNvSpPr txBox="1">
            <a:spLocks noChangeArrowheads="1"/>
          </p:cNvSpPr>
          <p:nvPr/>
        </p:nvSpPr>
        <p:spPr bwMode="auto">
          <a:xfrm>
            <a:off x="6805613" y="4816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400">
                <a:solidFill>
                  <a:srgbClr val="8F01B8"/>
                </a:solidFill>
                <a:latin typeface="Times" charset="0"/>
              </a:rPr>
              <a:t>Keeping the CS 60 ecosystem balanced…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14"/>
          <p:cNvSpPr txBox="1">
            <a:spLocks noChangeArrowheads="1"/>
          </p:cNvSpPr>
          <p:nvPr/>
        </p:nvSpPr>
        <p:spPr bwMode="auto">
          <a:xfrm>
            <a:off x="2917825" y="1479550"/>
            <a:ext cx="2289175"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rPr>
              <a:t>Questions:</a:t>
            </a:r>
          </a:p>
        </p:txBody>
      </p:sp>
      <p:sp>
        <p:nvSpPr>
          <p:cNvPr id="101379" name="Text Box 15"/>
          <p:cNvSpPr txBox="1">
            <a:spLocks noChangeArrowheads="1"/>
          </p:cNvSpPr>
          <p:nvPr/>
        </p:nvSpPr>
        <p:spPr bwMode="auto">
          <a:xfrm>
            <a:off x="1601788" y="2268538"/>
            <a:ext cx="21177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80000"/>
              </a:lnSpc>
            </a:pPr>
            <a:r>
              <a:rPr lang="en-US" altLang="en-US" sz="2000">
                <a:latin typeface="Helvetica" charset="0"/>
              </a:rPr>
              <a:t>child(lisa,marge).</a:t>
            </a:r>
          </a:p>
          <a:p>
            <a:pPr algn="l">
              <a:lnSpc>
                <a:spcPct val="80000"/>
              </a:lnSpc>
            </a:pPr>
            <a:endParaRPr lang="en-US" altLang="en-US" sz="2000">
              <a:latin typeface="Helvetica" charset="0"/>
            </a:endParaRPr>
          </a:p>
          <a:p>
            <a:pPr algn="l">
              <a:lnSpc>
                <a:spcPct val="80000"/>
              </a:lnSpc>
              <a:spcBef>
                <a:spcPct val="0"/>
              </a:spcBef>
            </a:pPr>
            <a:r>
              <a:rPr lang="en-US" altLang="en-US" sz="2000">
                <a:latin typeface="Helvetica" charset="0"/>
              </a:rPr>
              <a:t>parent(marge,X).</a:t>
            </a:r>
          </a:p>
        </p:txBody>
      </p:sp>
      <p:sp>
        <p:nvSpPr>
          <p:cNvPr id="101380" name="Text Box 16"/>
          <p:cNvSpPr txBox="1">
            <a:spLocks noChangeArrowheads="1"/>
          </p:cNvSpPr>
          <p:nvPr/>
        </p:nvSpPr>
        <p:spPr bwMode="auto">
          <a:xfrm>
            <a:off x="3994150" y="2263775"/>
            <a:ext cx="38227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80000"/>
              </a:lnSpc>
            </a:pPr>
            <a:r>
              <a:rPr lang="en-US" altLang="en-US" sz="2000" b="1">
                <a:solidFill>
                  <a:srgbClr val="000000"/>
                </a:solidFill>
              </a:rPr>
              <a:t>Is  Lisa  a child of Marge?</a:t>
            </a:r>
          </a:p>
          <a:p>
            <a:pPr algn="l">
              <a:lnSpc>
                <a:spcPct val="80000"/>
              </a:lnSpc>
            </a:pPr>
            <a:endParaRPr lang="en-US" altLang="en-US" sz="2000" b="1">
              <a:solidFill>
                <a:srgbClr val="000000"/>
              </a:solidFill>
            </a:endParaRPr>
          </a:p>
          <a:p>
            <a:pPr algn="l">
              <a:lnSpc>
                <a:spcPct val="80000"/>
              </a:lnSpc>
              <a:spcBef>
                <a:spcPct val="0"/>
              </a:spcBef>
            </a:pPr>
            <a:r>
              <a:rPr lang="en-US" altLang="en-US" sz="2000" b="1">
                <a:solidFill>
                  <a:srgbClr val="000000"/>
                </a:solidFill>
              </a:rPr>
              <a:t>Who has Marge as a parent?</a:t>
            </a:r>
          </a:p>
          <a:p>
            <a:pPr algn="l">
              <a:spcBef>
                <a:spcPct val="0"/>
              </a:spcBef>
            </a:pPr>
            <a:endParaRPr lang="en-US" altLang="en-US" sz="2000" b="1">
              <a:solidFill>
                <a:srgbClr val="000000"/>
              </a:solidFill>
            </a:endParaRPr>
          </a:p>
          <a:p>
            <a:pPr algn="l">
              <a:spcBef>
                <a:spcPct val="0"/>
              </a:spcBef>
            </a:pPr>
            <a:r>
              <a:rPr lang="en-US" altLang="en-US" sz="2000" b="1">
                <a:solidFill>
                  <a:srgbClr val="000000"/>
                </a:solidFill>
              </a:rPr>
              <a:t>Is  Ug  a parent of Bart?</a:t>
            </a:r>
          </a:p>
          <a:p>
            <a:pPr algn="l">
              <a:spcBef>
                <a:spcPct val="0"/>
              </a:spcBef>
            </a:pPr>
            <a:endParaRPr lang="en-US" altLang="en-US" sz="2000" b="1">
              <a:solidFill>
                <a:srgbClr val="000000"/>
              </a:solidFill>
            </a:endParaRPr>
          </a:p>
          <a:p>
            <a:pPr algn="l">
              <a:spcBef>
                <a:spcPct val="0"/>
              </a:spcBef>
            </a:pPr>
            <a:r>
              <a:rPr lang="en-US" altLang="en-US" sz="2000" b="1">
                <a:solidFill>
                  <a:srgbClr val="000000"/>
                </a:solidFill>
              </a:rPr>
              <a:t>Who are the ancestors of Lisa?</a:t>
            </a:r>
          </a:p>
          <a:p>
            <a:pPr algn="l">
              <a:spcBef>
                <a:spcPct val="0"/>
              </a:spcBef>
            </a:pPr>
            <a:endParaRPr lang="en-US" altLang="en-US" sz="2000" b="1">
              <a:solidFill>
                <a:srgbClr val="000000"/>
              </a:solidFill>
            </a:endParaRPr>
          </a:p>
          <a:p>
            <a:pPr algn="l">
              <a:spcBef>
                <a:spcPct val="0"/>
              </a:spcBef>
            </a:pPr>
            <a:r>
              <a:rPr lang="en-US" altLang="en-US" sz="2000" b="1">
                <a:solidFill>
                  <a:srgbClr val="000000"/>
                </a:solidFill>
              </a:rPr>
              <a:t>Who are uggette's descendants?</a:t>
            </a:r>
          </a:p>
          <a:p>
            <a:pPr algn="l">
              <a:spcBef>
                <a:spcPct val="0"/>
              </a:spcBef>
            </a:pPr>
            <a:endParaRPr lang="en-US" altLang="en-US" sz="2000" b="1">
              <a:solidFill>
                <a:srgbClr val="000000"/>
              </a:solidFill>
            </a:endParaRPr>
          </a:p>
          <a:p>
            <a:pPr algn="l">
              <a:spcBef>
                <a:spcPct val="0"/>
              </a:spcBef>
            </a:pPr>
            <a:r>
              <a:rPr lang="en-US" altLang="en-US" sz="2000" b="1">
                <a:solidFill>
                  <a:srgbClr val="000000"/>
                </a:solidFill>
              </a:rPr>
              <a:t>Who is who's parent?</a:t>
            </a:r>
          </a:p>
          <a:p>
            <a:pPr algn="l">
              <a:spcBef>
                <a:spcPct val="0"/>
              </a:spcBef>
            </a:pPr>
            <a:endParaRPr lang="en-US" altLang="en-US" sz="2000" b="1">
              <a:solidFill>
                <a:srgbClr val="000000"/>
              </a:solidFill>
            </a:endParaRPr>
          </a:p>
          <a:p>
            <a:pPr algn="l">
              <a:spcBef>
                <a:spcPct val="0"/>
              </a:spcBef>
            </a:pPr>
            <a:r>
              <a:rPr lang="en-US" altLang="en-US" sz="2000" b="1">
                <a:solidFill>
                  <a:srgbClr val="000000"/>
                </a:solidFill>
              </a:rPr>
              <a:t>Who are John's grandchildren?</a:t>
            </a:r>
          </a:p>
        </p:txBody>
      </p:sp>
      <p:sp>
        <p:nvSpPr>
          <p:cNvPr id="101381" name="Text Box 19"/>
          <p:cNvSpPr txBox="1">
            <a:spLocks noChangeArrowheads="1"/>
          </p:cNvSpPr>
          <p:nvPr/>
        </p:nvSpPr>
        <p:spPr bwMode="auto">
          <a:xfrm>
            <a:off x="2022475" y="322263"/>
            <a:ext cx="40528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90000"/>
              </a:lnSpc>
            </a:pPr>
            <a:r>
              <a:rPr lang="en-US" altLang="en-US">
                <a:solidFill>
                  <a:schemeClr val="tx1"/>
                </a:solidFill>
              </a:rPr>
              <a:t>Provide data/relationships that describe the world. Then ask questions.</a:t>
            </a:r>
            <a:endParaRPr lang="en-US" altLang="en-US" sz="2400">
              <a:solidFill>
                <a:schemeClr val="tx1"/>
              </a:solidFill>
            </a:endParaRPr>
          </a:p>
        </p:txBody>
      </p:sp>
      <p:sp>
        <p:nvSpPr>
          <p:cNvPr id="101382" name="Text Box 20"/>
          <p:cNvSpPr txBox="1">
            <a:spLocks noChangeArrowheads="1"/>
          </p:cNvSpPr>
          <p:nvPr/>
        </p:nvSpPr>
        <p:spPr bwMode="auto">
          <a:xfrm>
            <a:off x="254000" y="363538"/>
            <a:ext cx="1533525"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rPr>
              <a:t>The idea:</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2"/>
          <p:cNvGrpSpPr>
            <a:grpSpLocks/>
          </p:cNvGrpSpPr>
          <p:nvPr/>
        </p:nvGrpSpPr>
        <p:grpSpPr bwMode="auto">
          <a:xfrm>
            <a:off x="468313" y="1038225"/>
            <a:ext cx="8047037" cy="180975"/>
            <a:chOff x="295" y="1311"/>
            <a:chExt cx="5177" cy="114"/>
          </a:xfrm>
        </p:grpSpPr>
        <p:sp>
          <p:nvSpPr>
            <p:cNvPr id="10241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241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02403" name="Rectangle 5"/>
          <p:cNvSpPr>
            <a:spLocks noChangeArrowheads="1"/>
          </p:cNvSpPr>
          <p:nvPr/>
        </p:nvSpPr>
        <p:spPr bwMode="auto">
          <a:xfrm>
            <a:off x="1066800" y="196850"/>
            <a:ext cx="68754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rPr>
              <a:t>Prolog lists…</a:t>
            </a:r>
            <a:endParaRPr lang="en-US" altLang="en-US" sz="4800">
              <a:solidFill>
                <a:schemeClr val="tx1"/>
              </a:solidFill>
            </a:endParaRPr>
          </a:p>
        </p:txBody>
      </p:sp>
      <p:sp>
        <p:nvSpPr>
          <p:cNvPr id="102404" name="Text Box 20"/>
          <p:cNvSpPr txBox="1">
            <a:spLocks noChangeArrowheads="1"/>
          </p:cNvSpPr>
          <p:nvPr/>
        </p:nvSpPr>
        <p:spPr bwMode="auto">
          <a:xfrm>
            <a:off x="371475" y="1352550"/>
            <a:ext cx="815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000">
                <a:solidFill>
                  <a:schemeClr val="tx1"/>
                </a:solidFill>
              </a:rPr>
              <a:t>Prolog has a more Python-like list syntax than Scheme:</a:t>
            </a:r>
          </a:p>
        </p:txBody>
      </p:sp>
      <p:sp>
        <p:nvSpPr>
          <p:cNvPr id="102405" name="Text Box 21"/>
          <p:cNvSpPr txBox="1">
            <a:spLocks noChangeArrowheads="1"/>
          </p:cNvSpPr>
          <p:nvPr/>
        </p:nvSpPr>
        <p:spPr bwMode="auto">
          <a:xfrm>
            <a:off x="809625" y="2154238"/>
            <a:ext cx="345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000" b="1">
                <a:solidFill>
                  <a:schemeClr val="tx1"/>
                </a:solidFill>
                <a:latin typeface="Courier New" pitchFamily="49" charset="0"/>
              </a:rPr>
              <a:t>L = [ 1, 2, 3 ].</a:t>
            </a:r>
            <a:endParaRPr lang="en-US" altLang="en-US" sz="2000">
              <a:solidFill>
                <a:srgbClr val="0000FF"/>
              </a:solidFill>
              <a:latin typeface="Times" charset="0"/>
            </a:endParaRPr>
          </a:p>
        </p:txBody>
      </p:sp>
      <p:sp>
        <p:nvSpPr>
          <p:cNvPr id="102406" name="Text Box 23"/>
          <p:cNvSpPr txBox="1">
            <a:spLocks noChangeArrowheads="1"/>
          </p:cNvSpPr>
          <p:nvPr/>
        </p:nvSpPr>
        <p:spPr bwMode="auto">
          <a:xfrm>
            <a:off x="466725" y="4430713"/>
            <a:ext cx="708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000" b="1">
                <a:solidFill>
                  <a:schemeClr val="tx1"/>
                </a:solidFill>
                <a:latin typeface="Courier New" pitchFamily="49" charset="0"/>
              </a:rPr>
              <a:t> ==</a:t>
            </a:r>
            <a:r>
              <a:rPr lang="en-US" altLang="en-US" sz="2000" b="1">
                <a:solidFill>
                  <a:srgbClr val="0000FF"/>
                </a:solidFill>
                <a:latin typeface="Courier New" pitchFamily="49" charset="0"/>
              </a:rPr>
              <a:t> </a:t>
            </a:r>
            <a:r>
              <a:rPr lang="en-US" altLang="en-US" sz="2000">
                <a:solidFill>
                  <a:srgbClr val="0000FF"/>
                </a:solidFill>
                <a:latin typeface="Times" charset="0"/>
              </a:rPr>
              <a:t>  comparison   (structural -- no arithmetic!)</a:t>
            </a:r>
          </a:p>
        </p:txBody>
      </p:sp>
      <p:sp>
        <p:nvSpPr>
          <p:cNvPr id="102407" name="Rectangle 24"/>
          <p:cNvSpPr>
            <a:spLocks noChangeArrowheads="1"/>
          </p:cNvSpPr>
          <p:nvPr/>
        </p:nvSpPr>
        <p:spPr bwMode="auto">
          <a:xfrm>
            <a:off x="7756525" y="4430713"/>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000" b="1">
                <a:solidFill>
                  <a:srgbClr val="FF0119"/>
                </a:solidFill>
                <a:latin typeface="Courier New" pitchFamily="49" charset="0"/>
              </a:rPr>
              <a:t> \== </a:t>
            </a:r>
          </a:p>
        </p:txBody>
      </p:sp>
      <p:sp>
        <p:nvSpPr>
          <p:cNvPr id="102408" name="Text Box 25"/>
          <p:cNvSpPr txBox="1">
            <a:spLocks noChangeArrowheads="1"/>
          </p:cNvSpPr>
          <p:nvPr/>
        </p:nvSpPr>
        <p:spPr bwMode="auto">
          <a:xfrm>
            <a:off x="381000" y="4767263"/>
            <a:ext cx="708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000" b="1">
                <a:solidFill>
                  <a:schemeClr val="tx1"/>
                </a:solidFill>
                <a:latin typeface="Courier New" pitchFamily="49" charset="0"/>
              </a:rPr>
              <a:t> =:=</a:t>
            </a:r>
            <a:r>
              <a:rPr lang="en-US" altLang="en-US" sz="2000" b="1">
                <a:solidFill>
                  <a:srgbClr val="0000FF"/>
                </a:solidFill>
                <a:latin typeface="Courier New" pitchFamily="49" charset="0"/>
              </a:rPr>
              <a:t> </a:t>
            </a:r>
            <a:r>
              <a:rPr lang="en-US" altLang="en-US" sz="2000">
                <a:solidFill>
                  <a:srgbClr val="0000FF"/>
                </a:solidFill>
                <a:latin typeface="Times" charset="0"/>
              </a:rPr>
              <a:t> arithmetic comparison with both-sided evaluation</a:t>
            </a:r>
          </a:p>
        </p:txBody>
      </p:sp>
      <p:sp>
        <p:nvSpPr>
          <p:cNvPr id="102409" name="Rectangle 26"/>
          <p:cNvSpPr>
            <a:spLocks noChangeArrowheads="1"/>
          </p:cNvSpPr>
          <p:nvPr/>
        </p:nvSpPr>
        <p:spPr bwMode="auto">
          <a:xfrm>
            <a:off x="7756525" y="4754563"/>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000" b="1">
                <a:solidFill>
                  <a:srgbClr val="FF0119"/>
                </a:solidFill>
                <a:latin typeface="Courier New" pitchFamily="49" charset="0"/>
              </a:rPr>
              <a:t> =\= </a:t>
            </a:r>
          </a:p>
        </p:txBody>
      </p:sp>
      <p:sp>
        <p:nvSpPr>
          <p:cNvPr id="102410" name="Text Box 28"/>
          <p:cNvSpPr txBox="1">
            <a:spLocks noChangeArrowheads="1"/>
          </p:cNvSpPr>
          <p:nvPr/>
        </p:nvSpPr>
        <p:spPr bwMode="auto">
          <a:xfrm>
            <a:off x="7581900" y="5040313"/>
            <a:ext cx="1295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i="1">
                <a:solidFill>
                  <a:schemeClr val="tx1"/>
                </a:solidFill>
              </a:rPr>
              <a:t>2 not-equals</a:t>
            </a:r>
            <a:endParaRPr lang="en-US" altLang="en-US" sz="1200" b="1">
              <a:solidFill>
                <a:schemeClr val="tx1"/>
              </a:solidFill>
            </a:endParaRPr>
          </a:p>
        </p:txBody>
      </p:sp>
      <p:sp>
        <p:nvSpPr>
          <p:cNvPr id="102411" name="Text Box 29"/>
          <p:cNvSpPr txBox="1">
            <a:spLocks noChangeArrowheads="1"/>
          </p:cNvSpPr>
          <p:nvPr/>
        </p:nvSpPr>
        <p:spPr bwMode="auto">
          <a:xfrm>
            <a:off x="1343025" y="5230813"/>
            <a:ext cx="6278563"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50000"/>
              </a:lnSpc>
            </a:pPr>
            <a:r>
              <a:rPr lang="en-US" altLang="en-US" sz="1400" b="1">
                <a:solidFill>
                  <a:schemeClr val="tx1"/>
                </a:solidFill>
                <a:latin typeface="Courier New" pitchFamily="49" charset="0"/>
              </a:rPr>
              <a:t>3 == 3.                 &lt;--  yes</a:t>
            </a:r>
          </a:p>
          <a:p>
            <a:pPr algn="l">
              <a:lnSpc>
                <a:spcPct val="50000"/>
              </a:lnSpc>
            </a:pPr>
            <a:r>
              <a:rPr lang="en-US" altLang="en-US" sz="1400" b="1">
                <a:solidFill>
                  <a:schemeClr val="tx1"/>
                </a:solidFill>
                <a:latin typeface="Courier New" pitchFamily="49" charset="0"/>
              </a:rPr>
              <a:t>1+2 == 1+2.             &lt;--  yes</a:t>
            </a:r>
          </a:p>
          <a:p>
            <a:pPr algn="l">
              <a:lnSpc>
                <a:spcPct val="50000"/>
              </a:lnSpc>
            </a:pPr>
            <a:r>
              <a:rPr lang="en-US" altLang="en-US" sz="1400" b="1">
                <a:solidFill>
                  <a:schemeClr val="tx1"/>
                </a:solidFill>
                <a:latin typeface="Courier New" pitchFamily="49" charset="0"/>
              </a:rPr>
              <a:t>1+2 == 2+1.             &lt;--  no</a:t>
            </a:r>
          </a:p>
          <a:p>
            <a:pPr algn="l">
              <a:lnSpc>
                <a:spcPct val="50000"/>
              </a:lnSpc>
            </a:pPr>
            <a:r>
              <a:rPr lang="en-US" altLang="en-US" sz="1400" b="1">
                <a:solidFill>
                  <a:schemeClr val="tx1"/>
                </a:solidFill>
                <a:latin typeface="Courier New" pitchFamily="49" charset="0"/>
              </a:rPr>
              <a:t>1+2 =:= 2+1.            &lt;--  yes</a:t>
            </a:r>
          </a:p>
          <a:p>
            <a:pPr algn="l">
              <a:lnSpc>
                <a:spcPct val="50000"/>
              </a:lnSpc>
            </a:pPr>
            <a:r>
              <a:rPr lang="en-US" altLang="en-US" sz="1400" b="1">
                <a:solidFill>
                  <a:schemeClr val="tx1"/>
                </a:solidFill>
                <a:latin typeface="Courier New" pitchFamily="49" charset="0"/>
              </a:rPr>
              <a:t>[1,X] == [1,X].         &lt;--  yes</a:t>
            </a:r>
          </a:p>
          <a:p>
            <a:pPr algn="l">
              <a:lnSpc>
                <a:spcPct val="50000"/>
              </a:lnSpc>
            </a:pPr>
            <a:r>
              <a:rPr lang="en-US" altLang="en-US" sz="1400" b="1">
                <a:solidFill>
                  <a:schemeClr val="tx1"/>
                </a:solidFill>
                <a:latin typeface="Courier New" pitchFamily="49" charset="0"/>
              </a:rPr>
              <a:t>[1,2] == [1,X].         &lt;--  no</a:t>
            </a:r>
          </a:p>
          <a:p>
            <a:pPr algn="l">
              <a:lnSpc>
                <a:spcPct val="50000"/>
              </a:lnSpc>
            </a:pPr>
            <a:r>
              <a:rPr lang="en-US" altLang="en-US" sz="1400" b="1">
                <a:solidFill>
                  <a:schemeClr val="tx1"/>
                </a:solidFill>
                <a:latin typeface="Courier New" pitchFamily="49" charset="0"/>
              </a:rPr>
              <a:t>[1,2] = [1,X].          &lt;--  yes, X is bound to 2</a:t>
            </a:r>
          </a:p>
        </p:txBody>
      </p:sp>
      <p:sp>
        <p:nvSpPr>
          <p:cNvPr id="102412" name="Rectangle 32"/>
          <p:cNvSpPr>
            <a:spLocks noChangeArrowheads="1"/>
          </p:cNvSpPr>
          <p:nvPr/>
        </p:nvSpPr>
        <p:spPr bwMode="auto">
          <a:xfrm>
            <a:off x="4318000" y="1209675"/>
            <a:ext cx="2490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000" b="1" i="1">
                <a:solidFill>
                  <a:srgbClr val="0000FF"/>
                </a:solidFill>
                <a:latin typeface="Times" charset="0"/>
              </a:rPr>
              <a:t>unifies </a:t>
            </a:r>
            <a:r>
              <a:rPr lang="en-US" altLang="en-US" sz="2000">
                <a:solidFill>
                  <a:srgbClr val="0000FF"/>
                </a:solidFill>
                <a:latin typeface="Times" charset="0"/>
              </a:rPr>
              <a:t>L with [1, 2, 3]</a:t>
            </a:r>
            <a:endParaRPr lang="en-US" altLang="en-US" sz="2000" b="1" i="1">
              <a:solidFill>
                <a:srgbClr val="0000FF"/>
              </a:solidFill>
              <a:latin typeface="Times"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p:cNvGrpSpPr>
            <a:grpSpLocks/>
          </p:cNvGrpSpPr>
          <p:nvPr/>
        </p:nvGrpSpPr>
        <p:grpSpPr bwMode="auto">
          <a:xfrm>
            <a:off x="436563" y="941388"/>
            <a:ext cx="8218487" cy="180975"/>
            <a:chOff x="295" y="1311"/>
            <a:chExt cx="5177" cy="114"/>
          </a:xfrm>
        </p:grpSpPr>
        <p:sp>
          <p:nvSpPr>
            <p:cNvPr id="10343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344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03427" name="Text Box 5"/>
          <p:cNvSpPr txBox="1">
            <a:spLocks noChangeArrowheads="1"/>
          </p:cNvSpPr>
          <p:nvPr/>
        </p:nvSpPr>
        <p:spPr bwMode="auto">
          <a:xfrm>
            <a:off x="706438" y="147638"/>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latin typeface="Times" charset="0"/>
              </a:rPr>
              <a:t>Math in Prolog</a:t>
            </a:r>
          </a:p>
        </p:txBody>
      </p:sp>
      <p:sp>
        <p:nvSpPr>
          <p:cNvPr id="103428" name="Text Box 6"/>
          <p:cNvSpPr txBox="1">
            <a:spLocks noChangeArrowheads="1"/>
          </p:cNvSpPr>
          <p:nvPr/>
        </p:nvSpPr>
        <p:spPr bwMode="auto">
          <a:xfrm>
            <a:off x="355600" y="1420813"/>
            <a:ext cx="4149725" cy="531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800">
                <a:solidFill>
                  <a:schemeClr val="tx1"/>
                </a:solidFill>
                <a:latin typeface="Skia" charset="0"/>
              </a:rPr>
              <a:t>General operators/rules</a:t>
            </a:r>
          </a:p>
        </p:txBody>
      </p:sp>
      <p:sp>
        <p:nvSpPr>
          <p:cNvPr id="103429" name="Text Box 7"/>
          <p:cNvSpPr txBox="1">
            <a:spLocks noChangeArrowheads="1"/>
          </p:cNvSpPr>
          <p:nvPr/>
        </p:nvSpPr>
        <p:spPr bwMode="auto">
          <a:xfrm>
            <a:off x="6627813" y="2165350"/>
            <a:ext cx="23749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200">
                <a:solidFill>
                  <a:schemeClr val="tx1"/>
                </a:solidFill>
                <a:latin typeface="Sand" charset="0"/>
              </a:rPr>
              <a:t>does not bind </a:t>
            </a:r>
            <a:r>
              <a:rPr lang="en-US" altLang="en-US">
                <a:solidFill>
                  <a:schemeClr val="tx1"/>
                </a:solidFill>
                <a:latin typeface="Geneva" charset="0"/>
              </a:rPr>
              <a:t>X</a:t>
            </a:r>
            <a:r>
              <a:rPr lang="en-US" altLang="en-US" sz="1200">
                <a:solidFill>
                  <a:schemeClr val="tx1"/>
                </a:solidFill>
                <a:latin typeface="Sand" charset="0"/>
              </a:rPr>
              <a:t> or </a:t>
            </a:r>
            <a:r>
              <a:rPr lang="en-US" altLang="en-US">
                <a:solidFill>
                  <a:schemeClr val="tx1"/>
                </a:solidFill>
                <a:latin typeface="Geneva" charset="0"/>
              </a:rPr>
              <a:t>Y</a:t>
            </a:r>
            <a:r>
              <a:rPr lang="en-US" altLang="en-US" sz="1200">
                <a:solidFill>
                  <a:schemeClr val="tx1"/>
                </a:solidFill>
                <a:latin typeface="Sand" charset="0"/>
              </a:rPr>
              <a:t> --</a:t>
            </a:r>
          </a:p>
          <a:p>
            <a:pPr>
              <a:lnSpc>
                <a:spcPct val="70000"/>
              </a:lnSpc>
            </a:pPr>
            <a:r>
              <a:rPr lang="en-US" altLang="en-US" sz="1200">
                <a:solidFill>
                  <a:schemeClr val="tx1"/>
                </a:solidFill>
                <a:latin typeface="Sand" charset="0"/>
              </a:rPr>
              <a:t>they must be bound</a:t>
            </a:r>
          </a:p>
        </p:txBody>
      </p:sp>
      <p:sp>
        <p:nvSpPr>
          <p:cNvPr id="103430" name="Text Box 8"/>
          <p:cNvSpPr txBox="1">
            <a:spLocks noChangeArrowheads="1"/>
          </p:cNvSpPr>
          <p:nvPr/>
        </p:nvSpPr>
        <p:spPr bwMode="auto">
          <a:xfrm>
            <a:off x="571500" y="2190750"/>
            <a:ext cx="7110413"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30000"/>
              </a:lnSpc>
            </a:pPr>
            <a:r>
              <a:rPr lang="en-US" altLang="en-US" sz="2400">
                <a:solidFill>
                  <a:schemeClr val="tx1"/>
                </a:solidFill>
                <a:latin typeface="Times" charset="0"/>
              </a:rPr>
              <a:t>comparing for equality:    </a:t>
            </a:r>
            <a:r>
              <a:rPr lang="en-US" altLang="en-US" sz="2400">
                <a:solidFill>
                  <a:schemeClr val="tx1"/>
                </a:solidFill>
                <a:latin typeface="Geneva" charset="0"/>
              </a:rPr>
              <a:t>==         X == Y</a:t>
            </a:r>
            <a:endParaRPr lang="en-US" altLang="en-US" sz="2400">
              <a:solidFill>
                <a:schemeClr val="tx1"/>
              </a:solidFill>
              <a:latin typeface="Times" charset="0"/>
            </a:endParaRPr>
          </a:p>
          <a:p>
            <a:pPr algn="l">
              <a:lnSpc>
                <a:spcPct val="130000"/>
              </a:lnSpc>
            </a:pPr>
            <a:r>
              <a:rPr lang="en-US" altLang="en-US" sz="2400">
                <a:solidFill>
                  <a:schemeClr val="tx1"/>
                </a:solidFill>
                <a:latin typeface="Times" charset="0"/>
              </a:rPr>
              <a:t>arithmetic assignment:       </a:t>
            </a:r>
            <a:r>
              <a:rPr lang="en-US" altLang="en-US" sz="2400">
                <a:solidFill>
                  <a:schemeClr val="tx1"/>
                </a:solidFill>
                <a:latin typeface="Geneva" charset="0"/>
              </a:rPr>
              <a:t>is       X  is  Y+42  </a:t>
            </a:r>
          </a:p>
          <a:p>
            <a:pPr algn="l">
              <a:lnSpc>
                <a:spcPct val="130000"/>
              </a:lnSpc>
            </a:pPr>
            <a:r>
              <a:rPr lang="en-US" altLang="en-US" sz="2400">
                <a:solidFill>
                  <a:schemeClr val="tx1"/>
                </a:solidFill>
                <a:latin typeface="Times" charset="0"/>
              </a:rPr>
              <a:t>pattern matching (lists):     </a:t>
            </a:r>
            <a:r>
              <a:rPr lang="en-US" altLang="en-US" sz="2400">
                <a:solidFill>
                  <a:schemeClr val="tx1"/>
                </a:solidFill>
                <a:latin typeface="Geneva" charset="0"/>
              </a:rPr>
              <a:t>=         [F|R] = L</a:t>
            </a:r>
          </a:p>
          <a:p>
            <a:pPr algn="l">
              <a:lnSpc>
                <a:spcPct val="130000"/>
              </a:lnSpc>
            </a:pPr>
            <a:r>
              <a:rPr lang="en-US" altLang="en-US" sz="2400">
                <a:solidFill>
                  <a:schemeClr val="tx1"/>
                </a:solidFill>
                <a:latin typeface="Times" charset="0"/>
              </a:rPr>
              <a:t>inequalities:          </a:t>
            </a:r>
            <a:r>
              <a:rPr lang="en-US" altLang="en-US" sz="2400">
                <a:solidFill>
                  <a:schemeClr val="tx1"/>
                </a:solidFill>
                <a:latin typeface="Geneva" charset="0"/>
              </a:rPr>
              <a:t>&lt;     &gt;     =&lt;     &gt;=     \==         </a:t>
            </a:r>
          </a:p>
        </p:txBody>
      </p:sp>
      <p:sp>
        <p:nvSpPr>
          <p:cNvPr id="103431" name="Text Box 9"/>
          <p:cNvSpPr txBox="1">
            <a:spLocks noChangeArrowheads="1"/>
          </p:cNvSpPr>
          <p:nvPr/>
        </p:nvSpPr>
        <p:spPr bwMode="auto">
          <a:xfrm>
            <a:off x="6705600" y="290195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Sand" charset="0"/>
              </a:rPr>
              <a:t>binds </a:t>
            </a:r>
            <a:r>
              <a:rPr lang="en-US" altLang="en-US">
                <a:solidFill>
                  <a:schemeClr val="tx1"/>
                </a:solidFill>
                <a:latin typeface="Geneva" charset="0"/>
              </a:rPr>
              <a:t>X</a:t>
            </a:r>
            <a:r>
              <a:rPr lang="en-US" altLang="en-US" sz="1200">
                <a:solidFill>
                  <a:schemeClr val="tx1"/>
                </a:solidFill>
                <a:latin typeface="Sand" charset="0"/>
              </a:rPr>
              <a:t> ; </a:t>
            </a:r>
            <a:r>
              <a:rPr lang="en-US" altLang="en-US">
                <a:solidFill>
                  <a:schemeClr val="tx1"/>
                </a:solidFill>
                <a:latin typeface="Geneva" charset="0"/>
              </a:rPr>
              <a:t>Y</a:t>
            </a:r>
            <a:r>
              <a:rPr lang="en-US" altLang="en-US" sz="1200">
                <a:solidFill>
                  <a:schemeClr val="tx1"/>
                </a:solidFill>
                <a:latin typeface="Sand" charset="0"/>
              </a:rPr>
              <a:t> must be bound</a:t>
            </a:r>
          </a:p>
        </p:txBody>
      </p:sp>
      <p:sp>
        <p:nvSpPr>
          <p:cNvPr id="103432" name="Text Box 10"/>
          <p:cNvSpPr txBox="1">
            <a:spLocks noChangeArrowheads="1"/>
          </p:cNvSpPr>
          <p:nvPr/>
        </p:nvSpPr>
        <p:spPr bwMode="auto">
          <a:xfrm>
            <a:off x="6586538" y="3643313"/>
            <a:ext cx="2462212"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30000"/>
              </a:lnSpc>
            </a:pPr>
            <a:r>
              <a:rPr lang="en-US" altLang="en-US" sz="1200">
                <a:solidFill>
                  <a:schemeClr val="tx1"/>
                </a:solidFill>
                <a:latin typeface="Sand" charset="0"/>
              </a:rPr>
              <a:t>binds </a:t>
            </a:r>
            <a:r>
              <a:rPr lang="en-US" altLang="en-US">
                <a:solidFill>
                  <a:schemeClr val="tx1"/>
                </a:solidFill>
                <a:latin typeface="Geneva" charset="0"/>
              </a:rPr>
              <a:t>F </a:t>
            </a:r>
            <a:r>
              <a:rPr lang="en-US" altLang="en-US" sz="1200">
                <a:solidFill>
                  <a:schemeClr val="tx1"/>
                </a:solidFill>
                <a:latin typeface="Sand" charset="0"/>
              </a:rPr>
              <a:t>and </a:t>
            </a:r>
            <a:r>
              <a:rPr lang="en-US" altLang="en-US">
                <a:solidFill>
                  <a:schemeClr val="tx1"/>
                </a:solidFill>
                <a:latin typeface="Geneva" charset="0"/>
              </a:rPr>
              <a:t>R</a:t>
            </a:r>
          </a:p>
          <a:p>
            <a:pPr>
              <a:lnSpc>
                <a:spcPct val="30000"/>
              </a:lnSpc>
            </a:pPr>
            <a:r>
              <a:rPr lang="en-US" altLang="en-US" sz="1200">
                <a:solidFill>
                  <a:schemeClr val="tx1"/>
                </a:solidFill>
                <a:latin typeface="Sand" charset="0"/>
              </a:rPr>
              <a:t> </a:t>
            </a:r>
            <a:r>
              <a:rPr lang="en-US" altLang="en-US">
                <a:solidFill>
                  <a:schemeClr val="tx1"/>
                </a:solidFill>
                <a:latin typeface="Geneva" charset="0"/>
              </a:rPr>
              <a:t>L</a:t>
            </a:r>
            <a:r>
              <a:rPr lang="en-US" altLang="en-US" sz="1200">
                <a:solidFill>
                  <a:schemeClr val="tx1"/>
                </a:solidFill>
                <a:latin typeface="Sand" charset="0"/>
              </a:rPr>
              <a:t> must already be bound</a:t>
            </a:r>
          </a:p>
        </p:txBody>
      </p:sp>
      <p:sp>
        <p:nvSpPr>
          <p:cNvPr id="103433" name="Text Box 11"/>
          <p:cNvSpPr txBox="1">
            <a:spLocks noChangeArrowheads="1"/>
          </p:cNvSpPr>
          <p:nvPr/>
        </p:nvSpPr>
        <p:spPr bwMode="auto">
          <a:xfrm>
            <a:off x="4849813" y="1414463"/>
            <a:ext cx="1736725" cy="531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800">
                <a:solidFill>
                  <a:schemeClr val="tx1"/>
                </a:solidFill>
                <a:latin typeface="Skia" charset="0"/>
              </a:rPr>
              <a:t>Example</a:t>
            </a:r>
          </a:p>
        </p:txBody>
      </p:sp>
      <p:sp>
        <p:nvSpPr>
          <p:cNvPr id="103434" name="Text Box 12"/>
          <p:cNvSpPr txBox="1">
            <a:spLocks noChangeArrowheads="1"/>
          </p:cNvSpPr>
          <p:nvPr/>
        </p:nvSpPr>
        <p:spPr bwMode="auto">
          <a:xfrm>
            <a:off x="7192963" y="1414463"/>
            <a:ext cx="1165225" cy="531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800">
                <a:solidFill>
                  <a:schemeClr val="tx1"/>
                </a:solidFill>
                <a:latin typeface="Skia" charset="0"/>
              </a:rPr>
              <a:t>Notes</a:t>
            </a:r>
          </a:p>
        </p:txBody>
      </p:sp>
      <p:sp>
        <p:nvSpPr>
          <p:cNvPr id="103435" name="Text Box 13"/>
          <p:cNvSpPr txBox="1">
            <a:spLocks noChangeArrowheads="1"/>
          </p:cNvSpPr>
          <p:nvPr/>
        </p:nvSpPr>
        <p:spPr bwMode="auto">
          <a:xfrm>
            <a:off x="6929438" y="5657850"/>
            <a:ext cx="1919287" cy="4095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000">
                <a:solidFill>
                  <a:schemeClr val="tx1"/>
                </a:solidFill>
                <a:latin typeface="Skia" charset="0"/>
              </a:rPr>
              <a:t>Input / Output</a:t>
            </a:r>
          </a:p>
        </p:txBody>
      </p:sp>
      <p:sp>
        <p:nvSpPr>
          <p:cNvPr id="103436" name="Text Box 14"/>
          <p:cNvSpPr txBox="1">
            <a:spLocks noChangeArrowheads="1"/>
          </p:cNvSpPr>
          <p:nvPr/>
        </p:nvSpPr>
        <p:spPr bwMode="auto">
          <a:xfrm>
            <a:off x="1036638" y="5076825"/>
            <a:ext cx="13795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Geneva" charset="0"/>
              </a:rPr>
              <a:t>read(X)</a:t>
            </a:r>
          </a:p>
          <a:p>
            <a:pPr algn="l"/>
            <a:r>
              <a:rPr lang="en-US" altLang="en-US" sz="2400">
                <a:solidFill>
                  <a:schemeClr val="tx1"/>
                </a:solidFill>
                <a:latin typeface="Geneva" charset="0"/>
              </a:rPr>
              <a:t>write(X)</a:t>
            </a:r>
          </a:p>
          <a:p>
            <a:pPr algn="l"/>
            <a:r>
              <a:rPr lang="en-US" altLang="en-US" sz="2400">
                <a:solidFill>
                  <a:schemeClr val="tx1"/>
                </a:solidFill>
                <a:latin typeface="Geneva" charset="0"/>
              </a:rPr>
              <a:t>nl</a:t>
            </a:r>
            <a:endParaRPr lang="en-US" altLang="en-US" sz="2000">
              <a:solidFill>
                <a:schemeClr val="tx1"/>
              </a:solidFill>
              <a:latin typeface="Times" charset="0"/>
            </a:endParaRPr>
          </a:p>
        </p:txBody>
      </p:sp>
      <p:sp>
        <p:nvSpPr>
          <p:cNvPr id="103437" name="Text Box 15"/>
          <p:cNvSpPr txBox="1">
            <a:spLocks noChangeArrowheads="1"/>
          </p:cNvSpPr>
          <p:nvPr/>
        </p:nvSpPr>
        <p:spPr bwMode="auto">
          <a:xfrm>
            <a:off x="3079750" y="5111750"/>
            <a:ext cx="492283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Times" charset="0"/>
              </a:rPr>
              <a:t>reads keyboard input into </a:t>
            </a:r>
            <a:r>
              <a:rPr lang="en-US" altLang="en-US" sz="2400">
                <a:solidFill>
                  <a:schemeClr val="tx1"/>
                </a:solidFill>
                <a:latin typeface="Geneva" charset="0"/>
              </a:rPr>
              <a:t>X</a:t>
            </a:r>
          </a:p>
          <a:p>
            <a:pPr algn="l"/>
            <a:r>
              <a:rPr lang="en-US" altLang="en-US" sz="2400">
                <a:solidFill>
                  <a:schemeClr val="tx1"/>
                </a:solidFill>
                <a:latin typeface="Times" charset="0"/>
              </a:rPr>
              <a:t>writes </a:t>
            </a:r>
            <a:r>
              <a:rPr lang="en-US" altLang="en-US" sz="2400">
                <a:solidFill>
                  <a:schemeClr val="tx1"/>
                </a:solidFill>
                <a:latin typeface="Geneva" charset="0"/>
              </a:rPr>
              <a:t>X</a:t>
            </a:r>
            <a:r>
              <a:rPr lang="en-US" altLang="en-US" sz="2400">
                <a:solidFill>
                  <a:schemeClr val="tx1"/>
                </a:solidFill>
                <a:latin typeface="Times" charset="0"/>
              </a:rPr>
              <a:t> to the screen</a:t>
            </a:r>
          </a:p>
          <a:p>
            <a:pPr algn="l"/>
            <a:r>
              <a:rPr lang="en-US" altLang="en-US" sz="2400">
                <a:solidFill>
                  <a:schemeClr val="tx1"/>
                </a:solidFill>
                <a:latin typeface="Times" charset="0"/>
              </a:rPr>
              <a:t>writes a newline </a:t>
            </a:r>
            <a:r>
              <a:rPr lang="en-US" altLang="en-US" sz="2400">
                <a:solidFill>
                  <a:schemeClr val="tx1"/>
                </a:solidFill>
                <a:latin typeface="Helvetica" charset="0"/>
              </a:rPr>
              <a:t>“\n” </a:t>
            </a:r>
            <a:r>
              <a:rPr lang="en-US" altLang="en-US" sz="2400">
                <a:solidFill>
                  <a:schemeClr val="tx1"/>
                </a:solidFill>
                <a:latin typeface="Times" charset="0"/>
              </a:rPr>
              <a:t>to the screen</a:t>
            </a:r>
          </a:p>
        </p:txBody>
      </p:sp>
      <p:sp>
        <p:nvSpPr>
          <p:cNvPr id="103438" name="Line 16"/>
          <p:cNvSpPr>
            <a:spLocks noChangeShapeType="1"/>
          </p:cNvSpPr>
          <p:nvPr/>
        </p:nvSpPr>
        <p:spPr bwMode="auto">
          <a:xfrm>
            <a:off x="762000" y="4960938"/>
            <a:ext cx="75247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2"/>
          <p:cNvGrpSpPr>
            <a:grpSpLocks/>
          </p:cNvGrpSpPr>
          <p:nvPr/>
        </p:nvGrpSpPr>
        <p:grpSpPr bwMode="auto">
          <a:xfrm>
            <a:off x="477838" y="1066800"/>
            <a:ext cx="8218487" cy="180975"/>
            <a:chOff x="295" y="1311"/>
            <a:chExt cx="5177" cy="114"/>
          </a:xfrm>
        </p:grpSpPr>
        <p:sp>
          <p:nvSpPr>
            <p:cNvPr id="10446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446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04451" name="Text Box 5"/>
          <p:cNvSpPr txBox="1">
            <a:spLocks noChangeArrowheads="1"/>
          </p:cNvSpPr>
          <p:nvPr/>
        </p:nvSpPr>
        <p:spPr bwMode="auto">
          <a:xfrm>
            <a:off x="685800" y="228600"/>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latin typeface="Times" charset="0"/>
              </a:rPr>
              <a:t>Towers of Hanoi</a:t>
            </a:r>
          </a:p>
        </p:txBody>
      </p:sp>
      <p:sp>
        <p:nvSpPr>
          <p:cNvPr id="104452" name="Text Box 6"/>
          <p:cNvSpPr txBox="1">
            <a:spLocks noChangeArrowheads="1"/>
          </p:cNvSpPr>
          <p:nvPr/>
        </p:nvSpPr>
        <p:spPr bwMode="auto">
          <a:xfrm>
            <a:off x="371475" y="1409700"/>
            <a:ext cx="360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chemeClr val="tx1"/>
                </a:solidFill>
                <a:latin typeface="Times" charset="0"/>
              </a:rPr>
              <a:t>Goal:</a:t>
            </a:r>
            <a:r>
              <a:rPr lang="en-US" altLang="en-US" sz="1400">
                <a:solidFill>
                  <a:schemeClr val="tx1"/>
                </a:solidFill>
                <a:latin typeface="Times" charset="0"/>
              </a:rPr>
              <a:t> Get all of the disks from Peg 1 to Peg 3.</a:t>
            </a:r>
          </a:p>
        </p:txBody>
      </p:sp>
      <p:sp>
        <p:nvSpPr>
          <p:cNvPr id="104453" name="Text Box 7"/>
          <p:cNvSpPr txBox="1">
            <a:spLocks noChangeArrowheads="1"/>
          </p:cNvSpPr>
          <p:nvPr/>
        </p:nvSpPr>
        <p:spPr bwMode="auto">
          <a:xfrm>
            <a:off x="3952875" y="1409700"/>
            <a:ext cx="495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chemeClr val="tx1"/>
                </a:solidFill>
                <a:latin typeface="Times" charset="0"/>
              </a:rPr>
              <a:t>Constraints:</a:t>
            </a:r>
            <a:r>
              <a:rPr lang="en-US" altLang="en-US" sz="1400">
                <a:solidFill>
                  <a:schemeClr val="tx1"/>
                </a:solidFill>
                <a:latin typeface="Times" charset="0"/>
              </a:rPr>
              <a:t> You may not place a smaller disk onto a larger one.</a:t>
            </a:r>
          </a:p>
        </p:txBody>
      </p:sp>
      <p:sp>
        <p:nvSpPr>
          <p:cNvPr id="104454" name="Text Box 8"/>
          <p:cNvSpPr txBox="1">
            <a:spLocks noChangeArrowheads="1"/>
          </p:cNvSpPr>
          <p:nvPr/>
        </p:nvSpPr>
        <p:spPr bwMode="auto">
          <a:xfrm>
            <a:off x="941388"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Times" charset="0"/>
              </a:rPr>
              <a:t>Peg 1</a:t>
            </a:r>
          </a:p>
        </p:txBody>
      </p:sp>
      <p:sp>
        <p:nvSpPr>
          <p:cNvPr id="104455" name="Text Box 9"/>
          <p:cNvSpPr txBox="1">
            <a:spLocks noChangeArrowheads="1"/>
          </p:cNvSpPr>
          <p:nvPr/>
        </p:nvSpPr>
        <p:spPr bwMode="auto">
          <a:xfrm>
            <a:off x="5800725"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Times" charset="0"/>
              </a:rPr>
              <a:t>Peg 3</a:t>
            </a:r>
          </a:p>
        </p:txBody>
      </p:sp>
      <p:sp>
        <p:nvSpPr>
          <p:cNvPr id="104456" name="Text Box 10"/>
          <p:cNvSpPr txBox="1">
            <a:spLocks noChangeArrowheads="1"/>
          </p:cNvSpPr>
          <p:nvPr/>
        </p:nvSpPr>
        <p:spPr bwMode="auto">
          <a:xfrm>
            <a:off x="3370263"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Times" charset="0"/>
              </a:rPr>
              <a:t>Peg 2</a:t>
            </a:r>
          </a:p>
        </p:txBody>
      </p:sp>
      <p:sp>
        <p:nvSpPr>
          <p:cNvPr id="104457" name="Rectangle 11"/>
          <p:cNvSpPr>
            <a:spLocks noChangeArrowheads="1"/>
          </p:cNvSpPr>
          <p:nvPr/>
        </p:nvSpPr>
        <p:spPr bwMode="auto">
          <a:xfrm>
            <a:off x="2008188" y="2570163"/>
            <a:ext cx="125412" cy="2044700"/>
          </a:xfrm>
          <a:prstGeom prst="rect">
            <a:avLst/>
          </a:prstGeom>
          <a:solidFill>
            <a:schemeClr val="accent1"/>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4458" name="Rectangle 12"/>
          <p:cNvSpPr>
            <a:spLocks noChangeArrowheads="1"/>
          </p:cNvSpPr>
          <p:nvPr/>
        </p:nvSpPr>
        <p:spPr bwMode="auto">
          <a:xfrm>
            <a:off x="4437063" y="2570163"/>
            <a:ext cx="125412" cy="2044700"/>
          </a:xfrm>
          <a:prstGeom prst="rect">
            <a:avLst/>
          </a:prstGeom>
          <a:solidFill>
            <a:schemeClr val="accent1"/>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4459" name="Rectangle 13"/>
          <p:cNvSpPr>
            <a:spLocks noChangeArrowheads="1"/>
          </p:cNvSpPr>
          <p:nvPr/>
        </p:nvSpPr>
        <p:spPr bwMode="auto">
          <a:xfrm>
            <a:off x="6867525" y="2570163"/>
            <a:ext cx="125413" cy="2044700"/>
          </a:xfrm>
          <a:prstGeom prst="rect">
            <a:avLst/>
          </a:prstGeom>
          <a:solidFill>
            <a:schemeClr val="accent1"/>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4460" name="Rectangle 29"/>
          <p:cNvSpPr>
            <a:spLocks noChangeArrowheads="1"/>
          </p:cNvSpPr>
          <p:nvPr/>
        </p:nvSpPr>
        <p:spPr bwMode="auto">
          <a:xfrm>
            <a:off x="2374900" y="5767388"/>
            <a:ext cx="1828800" cy="373062"/>
          </a:xfrm>
          <a:prstGeom prst="rect">
            <a:avLst/>
          </a:prstGeom>
          <a:solidFill>
            <a:srgbClr val="0000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4461" name="Rectangle 30"/>
          <p:cNvSpPr>
            <a:spLocks noChangeArrowheads="1"/>
          </p:cNvSpPr>
          <p:nvPr/>
        </p:nvSpPr>
        <p:spPr bwMode="auto">
          <a:xfrm>
            <a:off x="5257800" y="6248400"/>
            <a:ext cx="1219200" cy="373063"/>
          </a:xfrm>
          <a:prstGeom prst="rect">
            <a:avLst/>
          </a:prstGeom>
          <a:solidFill>
            <a:srgbClr val="8F01B8"/>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4462" name="Rectangle 31"/>
          <p:cNvSpPr>
            <a:spLocks noChangeArrowheads="1"/>
          </p:cNvSpPr>
          <p:nvPr/>
        </p:nvSpPr>
        <p:spPr bwMode="auto">
          <a:xfrm>
            <a:off x="5486400" y="5715000"/>
            <a:ext cx="685800" cy="373063"/>
          </a:xfrm>
          <a:prstGeom prst="rect">
            <a:avLst/>
          </a:prstGeom>
          <a:solidFill>
            <a:srgbClr val="FF0119"/>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4463" name="Rectangle 32"/>
          <p:cNvSpPr>
            <a:spLocks noChangeArrowheads="1"/>
          </p:cNvSpPr>
          <p:nvPr/>
        </p:nvSpPr>
        <p:spPr bwMode="auto">
          <a:xfrm>
            <a:off x="2057400" y="6248400"/>
            <a:ext cx="2463800" cy="373063"/>
          </a:xfrm>
          <a:prstGeom prst="rect">
            <a:avLst/>
          </a:prstGeom>
          <a:solidFill>
            <a:srgbClr val="009900"/>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2"/>
          <p:cNvGrpSpPr>
            <a:grpSpLocks/>
          </p:cNvGrpSpPr>
          <p:nvPr/>
        </p:nvGrpSpPr>
        <p:grpSpPr bwMode="auto">
          <a:xfrm>
            <a:off x="436563" y="1112838"/>
            <a:ext cx="8116887" cy="180975"/>
            <a:chOff x="295" y="1311"/>
            <a:chExt cx="5177" cy="114"/>
          </a:xfrm>
        </p:grpSpPr>
        <p:sp>
          <p:nvSpPr>
            <p:cNvPr id="10549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9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05475" name="Text Box 5"/>
          <p:cNvSpPr txBox="1">
            <a:spLocks noChangeArrowheads="1"/>
          </p:cNvSpPr>
          <p:nvPr/>
        </p:nvSpPr>
        <p:spPr bwMode="auto">
          <a:xfrm>
            <a:off x="1419225" y="303213"/>
            <a:ext cx="6118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rPr>
              <a:t>Einstein's </a:t>
            </a:r>
            <a:r>
              <a:rPr lang="en-US" altLang="en-US" sz="3600" i="1">
                <a:solidFill>
                  <a:schemeClr val="tx1"/>
                </a:solidFill>
              </a:rPr>
              <a:t>Zebra</a:t>
            </a:r>
            <a:r>
              <a:rPr lang="en-US" altLang="en-US" sz="3600">
                <a:solidFill>
                  <a:schemeClr val="tx1"/>
                </a:solidFill>
              </a:rPr>
              <a:t> puzzle…</a:t>
            </a:r>
          </a:p>
        </p:txBody>
      </p:sp>
      <p:sp>
        <p:nvSpPr>
          <p:cNvPr id="105476" name="Rectangle 6"/>
          <p:cNvSpPr>
            <a:spLocks noChangeArrowheads="1"/>
          </p:cNvSpPr>
          <p:nvPr/>
        </p:nvSpPr>
        <p:spPr bwMode="auto">
          <a:xfrm>
            <a:off x="358775" y="4078288"/>
            <a:ext cx="296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append( L, M, Both )</a:t>
            </a:r>
          </a:p>
        </p:txBody>
      </p:sp>
      <p:sp>
        <p:nvSpPr>
          <p:cNvPr id="105477" name="Rectangle 7"/>
          <p:cNvSpPr>
            <a:spLocks noChangeArrowheads="1"/>
          </p:cNvSpPr>
          <p:nvPr/>
        </p:nvSpPr>
        <p:spPr bwMode="auto">
          <a:xfrm>
            <a:off x="414338" y="1655763"/>
            <a:ext cx="194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length( L, N )</a:t>
            </a:r>
          </a:p>
        </p:txBody>
      </p:sp>
      <p:sp>
        <p:nvSpPr>
          <p:cNvPr id="105478" name="Rectangle 18"/>
          <p:cNvSpPr>
            <a:spLocks noChangeArrowheads="1"/>
          </p:cNvSpPr>
          <p:nvPr/>
        </p:nvSpPr>
        <p:spPr bwMode="auto">
          <a:xfrm>
            <a:off x="7572375" y="6129338"/>
            <a:ext cx="1055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rPr>
              <a:t>Short. Sweet!</a:t>
            </a:r>
          </a:p>
        </p:txBody>
      </p:sp>
      <p:grpSp>
        <p:nvGrpSpPr>
          <p:cNvPr id="105479" name="Group 19"/>
          <p:cNvGrpSpPr>
            <a:grpSpLocks/>
          </p:cNvGrpSpPr>
          <p:nvPr>
            <p:custDataLst>
              <p:tags r:id="rId1"/>
            </p:custDataLst>
          </p:nvPr>
        </p:nvGrpSpPr>
        <p:grpSpPr bwMode="auto">
          <a:xfrm>
            <a:off x="8509000" y="6289675"/>
            <a:ext cx="369888" cy="393700"/>
            <a:chOff x="2928" y="1051"/>
            <a:chExt cx="840" cy="957"/>
          </a:xfrm>
        </p:grpSpPr>
        <p:sp>
          <p:nvSpPr>
            <p:cNvPr id="105480" name="Freeform 20"/>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5481"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82"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83"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84"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85"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86"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87"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88"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05489"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5490"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5491"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5492"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280988" y="300038"/>
            <a:ext cx="2690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Exam notes, p. 1</a:t>
            </a:r>
          </a:p>
        </p:txBody>
      </p:sp>
      <p:sp>
        <p:nvSpPr>
          <p:cNvPr id="106499" name="Text Box 3"/>
          <p:cNvSpPr txBox="1">
            <a:spLocks noChangeArrowheads="1"/>
          </p:cNvSpPr>
          <p:nvPr/>
        </p:nvSpPr>
        <p:spPr bwMode="auto">
          <a:xfrm>
            <a:off x="7466013" y="279400"/>
            <a:ext cx="1435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accent2"/>
                </a:solidFill>
                <a:latin typeface="Arial" pitchFamily="34" charset="0"/>
              </a:rPr>
              <a:t>worth 1 hw</a:t>
            </a:r>
          </a:p>
        </p:txBody>
      </p:sp>
      <p:sp>
        <p:nvSpPr>
          <p:cNvPr id="106500" name="Text Box 4"/>
          <p:cNvSpPr txBox="1">
            <a:spLocks noChangeArrowheads="1"/>
          </p:cNvSpPr>
          <p:nvPr/>
        </p:nvSpPr>
        <p:spPr bwMode="auto">
          <a:xfrm>
            <a:off x="815975" y="1225550"/>
            <a:ext cx="1435100" cy="376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accent2"/>
                </a:solidFill>
                <a:latin typeface="Arial" pitchFamily="34" charset="0"/>
              </a:rPr>
              <a:t>Problem #1</a:t>
            </a:r>
          </a:p>
        </p:txBody>
      </p:sp>
      <p:sp>
        <p:nvSpPr>
          <p:cNvPr id="106501" name="Rectangle 5"/>
          <p:cNvSpPr>
            <a:spLocks noChangeArrowheads="1"/>
          </p:cNvSpPr>
          <p:nvPr/>
        </p:nvSpPr>
        <p:spPr bwMode="auto">
          <a:xfrm>
            <a:off x="608013" y="2197100"/>
            <a:ext cx="4433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7CA"/>
                </a:solidFill>
                <a:latin typeface="Courier New" pitchFamily="49" charset="0"/>
              </a:rPr>
              <a:t>(define (soloWords D1 D2)</a:t>
            </a:r>
          </a:p>
        </p:txBody>
      </p:sp>
      <p:graphicFrame>
        <p:nvGraphicFramePr>
          <p:cNvPr id="106502" name="Object 6"/>
          <p:cNvGraphicFramePr>
            <a:graphicFrameLocks noChangeAspect="1"/>
          </p:cNvGraphicFramePr>
          <p:nvPr/>
        </p:nvGraphicFramePr>
        <p:xfrm>
          <a:off x="3168650" y="938213"/>
          <a:ext cx="5487988" cy="517525"/>
        </p:xfrm>
        <a:graphic>
          <a:graphicData uri="http://schemas.openxmlformats.org/presentationml/2006/ole">
            <mc:AlternateContent xmlns:mc="http://schemas.openxmlformats.org/markup-compatibility/2006">
              <mc:Choice xmlns:v="urn:schemas-microsoft-com:vml" Requires="v">
                <p:oleObj spid="_x0000_s106526" name="Document" r:id="rId3" imgW="5486400" imgH="518160" progId="Word.Document.8">
                  <p:embed/>
                </p:oleObj>
              </mc:Choice>
              <mc:Fallback>
                <p:oleObj name="Document" r:id="rId3" imgW="5486400" imgH="518160" progId="Word.Document.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650" y="938213"/>
                        <a:ext cx="5487988"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6503" name="Picture 7" descr="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276600"/>
            <a:ext cx="711041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 Box 8"/>
          <p:cNvSpPr txBox="1">
            <a:spLocks noChangeArrowheads="1"/>
          </p:cNvSpPr>
          <p:nvPr/>
        </p:nvSpPr>
        <p:spPr bwMode="auto">
          <a:xfrm>
            <a:off x="7631113" y="712788"/>
            <a:ext cx="990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accent2"/>
                </a:solidFill>
                <a:latin typeface="Arial" pitchFamily="34" charset="0"/>
              </a:rPr>
              <a:t>av. ~81</a:t>
            </a:r>
          </a:p>
        </p:txBody>
      </p:sp>
      <p:sp>
        <p:nvSpPr>
          <p:cNvPr id="106505" name="Text Box 9"/>
          <p:cNvSpPr txBox="1">
            <a:spLocks noChangeArrowheads="1"/>
          </p:cNvSpPr>
          <p:nvPr/>
        </p:nvSpPr>
        <p:spPr bwMode="auto">
          <a:xfrm>
            <a:off x="8358188" y="6170613"/>
            <a:ext cx="42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CJ</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280988" y="300038"/>
            <a:ext cx="2690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Exam notes, p. 2</a:t>
            </a:r>
          </a:p>
        </p:txBody>
      </p:sp>
      <p:sp>
        <p:nvSpPr>
          <p:cNvPr id="107523" name="Rectangle 4"/>
          <p:cNvSpPr>
            <a:spLocks noChangeArrowheads="1"/>
          </p:cNvSpPr>
          <p:nvPr/>
        </p:nvSpPr>
        <p:spPr bwMode="auto">
          <a:xfrm>
            <a:off x="5538788" y="3146425"/>
            <a:ext cx="2744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b="1">
                <a:solidFill>
                  <a:srgbClr val="0007CA"/>
                </a:solidFill>
                <a:latin typeface="Courier New" pitchFamily="49" charset="0"/>
              </a:rPr>
              <a:t>void addToL(Object data)</a:t>
            </a:r>
          </a:p>
        </p:txBody>
      </p:sp>
      <p:pic>
        <p:nvPicPr>
          <p:cNvPr id="107524" name="Picture 6" descr="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11250"/>
            <a:ext cx="4935538"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3"/>
          <p:cNvSpPr txBox="1">
            <a:spLocks noChangeArrowheads="1"/>
          </p:cNvSpPr>
          <p:nvPr/>
        </p:nvSpPr>
        <p:spPr bwMode="auto">
          <a:xfrm>
            <a:off x="3140075" y="327025"/>
            <a:ext cx="1435100" cy="376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accent2"/>
                </a:solidFill>
                <a:latin typeface="Arial" pitchFamily="34" charset="0"/>
              </a:rPr>
              <a:t>Problem #2</a:t>
            </a:r>
          </a:p>
        </p:txBody>
      </p:sp>
      <p:graphicFrame>
        <p:nvGraphicFramePr>
          <p:cNvPr id="107526" name="Object 5"/>
          <p:cNvGraphicFramePr>
            <a:graphicFrameLocks noChangeAspect="1"/>
          </p:cNvGraphicFramePr>
          <p:nvPr/>
        </p:nvGraphicFramePr>
        <p:xfrm>
          <a:off x="4706938" y="368300"/>
          <a:ext cx="4129087" cy="2562225"/>
        </p:xfrm>
        <a:graphic>
          <a:graphicData uri="http://schemas.openxmlformats.org/presentationml/2006/ole">
            <mc:AlternateContent xmlns:mc="http://schemas.openxmlformats.org/markup-compatibility/2006">
              <mc:Choice xmlns:v="urn:schemas-microsoft-com:vml" Requires="v">
                <p:oleObj spid="_x0000_s107548" name="Document" r:id="rId4" imgW="3822192" imgH="2371344" progId="Word.Document.8">
                  <p:embed/>
                </p:oleObj>
              </mc:Choice>
              <mc:Fallback>
                <p:oleObj name="Document" r:id="rId4" imgW="3822192" imgH="2371344"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938" y="368300"/>
                        <a:ext cx="4129087" cy="2562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7527" name="Text Box 7"/>
          <p:cNvSpPr txBox="1">
            <a:spLocks noChangeArrowheads="1"/>
          </p:cNvSpPr>
          <p:nvPr/>
        </p:nvSpPr>
        <p:spPr bwMode="auto">
          <a:xfrm>
            <a:off x="8345488" y="6170613"/>
            <a:ext cx="450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EF</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280988" y="300038"/>
            <a:ext cx="2690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Exam notes, p. 3</a:t>
            </a:r>
          </a:p>
        </p:txBody>
      </p:sp>
      <p:sp>
        <p:nvSpPr>
          <p:cNvPr id="108547" name="Rectangle 3"/>
          <p:cNvSpPr>
            <a:spLocks noChangeArrowheads="1"/>
          </p:cNvSpPr>
          <p:nvPr/>
        </p:nvSpPr>
        <p:spPr bwMode="auto">
          <a:xfrm>
            <a:off x="547688" y="4191000"/>
            <a:ext cx="808037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b="1">
                <a:solidFill>
                  <a:schemeClr val="tx1"/>
                </a:solidFill>
                <a:latin typeface="Courier New" pitchFamily="49" charset="0"/>
              </a:rPr>
              <a:t> public int countPix(int r, int c, int[][] image)</a:t>
            </a:r>
          </a:p>
          <a:p>
            <a:pPr algn="l">
              <a:spcBef>
                <a:spcPct val="0"/>
              </a:spcBef>
            </a:pPr>
            <a:r>
              <a:rPr lang="en-US" altLang="en-US" sz="1400" b="1">
                <a:solidFill>
                  <a:schemeClr val="tx1"/>
                </a:solidFill>
                <a:latin typeface="Courier New" pitchFamily="49" charset="0"/>
              </a:rPr>
              <a:t>  {</a:t>
            </a:r>
          </a:p>
          <a:p>
            <a:pPr algn="l">
              <a:spcBef>
                <a:spcPct val="0"/>
              </a:spcBef>
            </a:pPr>
            <a:r>
              <a:rPr lang="en-US" altLang="en-US" sz="1400" b="1">
                <a:solidFill>
                  <a:schemeClr val="tx1"/>
                </a:solidFill>
                <a:latin typeface="Courier New" pitchFamily="49" charset="0"/>
              </a:rPr>
              <a:t>    if (image[r][c] != 1) return 0;   </a:t>
            </a:r>
            <a:r>
              <a:rPr lang="en-US" altLang="en-US" sz="1400" b="1">
                <a:solidFill>
                  <a:schemeClr val="hlink"/>
                </a:solidFill>
                <a:latin typeface="Courier New" pitchFamily="49" charset="0"/>
              </a:rPr>
              <a:t>// no pixels here!</a:t>
            </a:r>
          </a:p>
          <a:p>
            <a:pPr algn="l">
              <a:spcBef>
                <a:spcPct val="0"/>
              </a:spcBef>
            </a:pPr>
            <a:r>
              <a:rPr lang="en-US" altLang="en-US" sz="1400" b="1">
                <a:solidFill>
                  <a:schemeClr val="tx1"/>
                </a:solidFill>
                <a:latin typeface="Courier New" pitchFamily="49" charset="0"/>
              </a:rPr>
              <a:t>    </a:t>
            </a:r>
            <a:r>
              <a:rPr lang="en-US" altLang="en-US" sz="1400" b="1">
                <a:solidFill>
                  <a:srgbClr val="8F01C6"/>
                </a:solidFill>
                <a:latin typeface="Courier New" pitchFamily="49" charset="0"/>
              </a:rPr>
              <a:t>image[r][c] = 0;                  // make sure we don't count it again</a:t>
            </a:r>
            <a:endParaRPr lang="en-US" altLang="en-US" sz="1400" b="1">
              <a:solidFill>
                <a:schemeClr val="tx1"/>
              </a:solidFill>
              <a:latin typeface="Courier New" pitchFamily="49" charset="0"/>
            </a:endParaRPr>
          </a:p>
          <a:p>
            <a:pPr algn="l">
              <a:spcBef>
                <a:spcPct val="0"/>
              </a:spcBef>
            </a:pPr>
            <a:r>
              <a:rPr lang="en-US" altLang="en-US" sz="1400" b="1">
                <a:solidFill>
                  <a:schemeClr val="tx1"/>
                </a:solidFill>
                <a:latin typeface="Courier New" pitchFamily="49" charset="0"/>
              </a:rPr>
              <a:t>    return 1 + countPix(r+1,c,image)  </a:t>
            </a:r>
            <a:r>
              <a:rPr lang="en-US" altLang="en-US" sz="1400" b="1">
                <a:solidFill>
                  <a:schemeClr val="hlink"/>
                </a:solidFill>
                <a:latin typeface="Courier New" pitchFamily="49" charset="0"/>
              </a:rPr>
              <a:t>// count it, plus S neighbor, etc.</a:t>
            </a:r>
            <a:endParaRPr lang="en-US" altLang="en-US" sz="1400" b="1">
              <a:solidFill>
                <a:schemeClr val="tx1"/>
              </a:solidFill>
              <a:latin typeface="Courier New" pitchFamily="49" charset="0"/>
            </a:endParaRPr>
          </a:p>
          <a:p>
            <a:pPr algn="l">
              <a:spcBef>
                <a:spcPct val="0"/>
              </a:spcBef>
            </a:pPr>
            <a:r>
              <a:rPr lang="en-US" altLang="en-US" sz="1400" b="1">
                <a:solidFill>
                  <a:schemeClr val="tx1"/>
                </a:solidFill>
                <a:latin typeface="Courier New" pitchFamily="49" charset="0"/>
              </a:rPr>
              <a:t>             + countPix(r-1,c,image)  </a:t>
            </a:r>
            <a:r>
              <a:rPr lang="en-US" altLang="en-US" sz="1400" b="1">
                <a:solidFill>
                  <a:schemeClr val="hlink"/>
                </a:solidFill>
                <a:latin typeface="Courier New" pitchFamily="49" charset="0"/>
              </a:rPr>
              <a:t>// plus N neighbor, etc.</a:t>
            </a:r>
          </a:p>
          <a:p>
            <a:pPr algn="l">
              <a:spcBef>
                <a:spcPct val="0"/>
              </a:spcBef>
            </a:pPr>
            <a:r>
              <a:rPr lang="en-US" altLang="en-US" sz="1400" b="1">
                <a:solidFill>
                  <a:schemeClr val="tx1"/>
                </a:solidFill>
                <a:latin typeface="Courier New" pitchFamily="49" charset="0"/>
              </a:rPr>
              <a:t>             + countPix(r,c+1,image)  </a:t>
            </a:r>
            <a:r>
              <a:rPr lang="en-US" altLang="en-US" sz="1400" b="1">
                <a:solidFill>
                  <a:schemeClr val="hlink"/>
                </a:solidFill>
                <a:latin typeface="Courier New" pitchFamily="49" charset="0"/>
              </a:rPr>
              <a:t>// plus E neighbor, etc.</a:t>
            </a:r>
          </a:p>
          <a:p>
            <a:pPr algn="l">
              <a:spcBef>
                <a:spcPct val="0"/>
              </a:spcBef>
            </a:pPr>
            <a:r>
              <a:rPr lang="en-US" altLang="en-US" sz="1400" b="1">
                <a:solidFill>
                  <a:schemeClr val="tx1"/>
                </a:solidFill>
                <a:latin typeface="Courier New" pitchFamily="49" charset="0"/>
              </a:rPr>
              <a:t>             + countPix(r,c-1,image); </a:t>
            </a:r>
            <a:r>
              <a:rPr lang="en-US" altLang="en-US" sz="1400" b="1">
                <a:solidFill>
                  <a:schemeClr val="hlink"/>
                </a:solidFill>
                <a:latin typeface="Courier New" pitchFamily="49" charset="0"/>
              </a:rPr>
              <a:t>// and W neighbor, etc.</a:t>
            </a:r>
          </a:p>
          <a:p>
            <a:pPr algn="l">
              <a:spcBef>
                <a:spcPct val="0"/>
              </a:spcBef>
            </a:pPr>
            <a:r>
              <a:rPr lang="en-US" altLang="en-US" sz="1400" b="1">
                <a:solidFill>
                  <a:schemeClr val="tx1"/>
                </a:solidFill>
                <a:latin typeface="Courier New" pitchFamily="49" charset="0"/>
              </a:rPr>
              <a:t>  }</a:t>
            </a:r>
          </a:p>
        </p:txBody>
      </p:sp>
      <p:sp>
        <p:nvSpPr>
          <p:cNvPr id="108548" name="Text Box 4"/>
          <p:cNvSpPr txBox="1">
            <a:spLocks noChangeArrowheads="1"/>
          </p:cNvSpPr>
          <p:nvPr/>
        </p:nvSpPr>
        <p:spPr bwMode="auto">
          <a:xfrm>
            <a:off x="815975" y="1225550"/>
            <a:ext cx="1435100" cy="376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accent2"/>
                </a:solidFill>
                <a:latin typeface="Arial" pitchFamily="34" charset="0"/>
              </a:rPr>
              <a:t>Problem #3</a:t>
            </a:r>
          </a:p>
        </p:txBody>
      </p:sp>
      <p:pic>
        <p:nvPicPr>
          <p:cNvPr id="108549" name="Picture 5" descr="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963" y="1143000"/>
            <a:ext cx="52324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Rectangle 6"/>
          <p:cNvSpPr>
            <a:spLocks noChangeArrowheads="1"/>
          </p:cNvSpPr>
          <p:nvPr/>
        </p:nvSpPr>
        <p:spPr bwMode="auto">
          <a:xfrm>
            <a:off x="762000" y="1905000"/>
            <a:ext cx="164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rPr>
              <a:t>countPix</a:t>
            </a:r>
            <a:endParaRPr lang="en-US" altLang="en-US" sz="1400" b="1">
              <a:solidFill>
                <a:schemeClr val="tx1"/>
              </a:solidFill>
              <a:latin typeface="Courier New" pitchFamily="49"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840770" y="304800"/>
            <a:ext cx="3618341" cy="1077218"/>
          </a:xfrm>
          <a:prstGeom prst="rect">
            <a:avLst/>
          </a:prstGeom>
          <a:solidFill>
            <a:schemeClr val="bg1"/>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dirty="0" smtClean="0">
                <a:solidFill>
                  <a:srgbClr val="000000"/>
                </a:solidFill>
                <a:latin typeface="Cambria" panose="02040503050406030204" pitchFamily="18" charset="0"/>
              </a:rPr>
              <a:t>Prolog's natural applications?</a:t>
            </a:r>
            <a:endParaRPr lang="en-US" altLang="en-US" sz="3200" i="1" dirty="0">
              <a:solidFill>
                <a:srgbClr val="000000"/>
              </a:solidFill>
              <a:latin typeface="Cambria" panose="02040503050406030204" pitchFamily="18" charset="0"/>
            </a:endParaRPr>
          </a:p>
        </p:txBody>
      </p:sp>
    </p:spTree>
    <p:extLst>
      <p:ext uri="{BB962C8B-B14F-4D97-AF65-F5344CB8AC3E}">
        <p14:creationId xmlns:p14="http://schemas.microsoft.com/office/powerpoint/2010/main" val="107310394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1798638"/>
            <a:ext cx="371157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3"/>
          <p:cNvSpPr txBox="1">
            <a:spLocks noChangeArrowheads="1"/>
          </p:cNvSpPr>
          <p:nvPr/>
        </p:nvSpPr>
        <p:spPr bwMode="auto">
          <a:xfrm>
            <a:off x="280988" y="300038"/>
            <a:ext cx="2690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Exam notes, p. 4</a:t>
            </a:r>
          </a:p>
        </p:txBody>
      </p:sp>
      <p:sp>
        <p:nvSpPr>
          <p:cNvPr id="109572" name="Text Box 4"/>
          <p:cNvSpPr txBox="1">
            <a:spLocks noChangeArrowheads="1"/>
          </p:cNvSpPr>
          <p:nvPr/>
        </p:nvSpPr>
        <p:spPr bwMode="auto">
          <a:xfrm>
            <a:off x="815975" y="1225550"/>
            <a:ext cx="1435100" cy="376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accent2"/>
                </a:solidFill>
                <a:latin typeface="Arial" pitchFamily="34" charset="0"/>
              </a:rPr>
              <a:t>Problem #4</a:t>
            </a:r>
          </a:p>
        </p:txBody>
      </p:sp>
      <p:sp>
        <p:nvSpPr>
          <p:cNvPr id="109573" name="Rectangle 5"/>
          <p:cNvSpPr>
            <a:spLocks noChangeArrowheads="1"/>
          </p:cNvSpPr>
          <p:nvPr/>
        </p:nvSpPr>
        <p:spPr bwMode="auto">
          <a:xfrm>
            <a:off x="533400" y="4981575"/>
            <a:ext cx="801528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latin typeface="Courier New" pitchFamily="49" charset="0"/>
              </a:rPr>
              <a:t>(define (find r n T)</a:t>
            </a:r>
          </a:p>
          <a:p>
            <a:pPr algn="l">
              <a:spcBef>
                <a:spcPct val="0"/>
              </a:spcBef>
            </a:pPr>
            <a:r>
              <a:rPr lang="en-US" altLang="en-US" b="1">
                <a:latin typeface="Courier New" pitchFamily="49" charset="0"/>
              </a:rPr>
              <a:t>  (if (equal? r n) #t</a:t>
            </a:r>
          </a:p>
          <a:p>
            <a:pPr algn="l">
              <a:spcBef>
                <a:spcPct val="0"/>
              </a:spcBef>
            </a:pPr>
            <a:r>
              <a:rPr lang="en-US" altLang="en-US" b="1">
                <a:latin typeface="Courier New" pitchFamily="49" charset="0"/>
              </a:rPr>
              <a:t>      (if (null? (kids r T)) #f</a:t>
            </a:r>
          </a:p>
          <a:p>
            <a:pPr algn="l">
              <a:spcBef>
                <a:spcPct val="0"/>
              </a:spcBef>
            </a:pPr>
            <a:r>
              <a:rPr lang="en-US" altLang="en-US" b="1">
                <a:latin typeface="Courier New" pitchFamily="49" charset="0"/>
              </a:rPr>
              <a:t>          (foldr OR #f (map (lambda (r2) (find r2 n T))</a:t>
            </a:r>
          </a:p>
          <a:p>
            <a:pPr algn="l">
              <a:spcBef>
                <a:spcPct val="0"/>
              </a:spcBef>
            </a:pPr>
            <a:r>
              <a:rPr lang="en-US" altLang="en-US" b="1">
                <a:latin typeface="Courier New" pitchFamily="49" charset="0"/>
              </a:rPr>
              <a:t>                            (kids r T))))))</a:t>
            </a:r>
          </a:p>
        </p:txBody>
      </p:sp>
      <p:sp>
        <p:nvSpPr>
          <p:cNvPr id="109574" name="Rectangle 6"/>
          <p:cNvSpPr>
            <a:spLocks noChangeArrowheads="1"/>
          </p:cNvSpPr>
          <p:nvPr/>
        </p:nvSpPr>
        <p:spPr bwMode="auto">
          <a:xfrm>
            <a:off x="3505200" y="368300"/>
            <a:ext cx="53371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10000"/>
              </a:lnSpc>
              <a:spcBef>
                <a:spcPct val="0"/>
              </a:spcBef>
            </a:pPr>
            <a:r>
              <a:rPr lang="en-US" altLang="en-US" b="1">
                <a:latin typeface="Courier New" pitchFamily="49" charset="0"/>
              </a:rPr>
              <a:t>(define (root T)</a:t>
            </a:r>
          </a:p>
          <a:p>
            <a:pPr algn="l">
              <a:lnSpc>
                <a:spcPct val="110000"/>
              </a:lnSpc>
              <a:spcBef>
                <a:spcPct val="0"/>
              </a:spcBef>
            </a:pPr>
            <a:r>
              <a:rPr lang="en-US" altLang="en-US" b="1">
                <a:latin typeface="Courier New" pitchFamily="49" charset="0"/>
              </a:rPr>
              <a:t>   (soloWords  (map second T)</a:t>
            </a:r>
          </a:p>
          <a:p>
            <a:pPr algn="l">
              <a:lnSpc>
                <a:spcPct val="110000"/>
              </a:lnSpc>
              <a:spcBef>
                <a:spcPct val="0"/>
              </a:spcBef>
            </a:pPr>
            <a:r>
              <a:rPr lang="en-US" altLang="en-US" b="1">
                <a:latin typeface="Courier New" pitchFamily="49" charset="0"/>
              </a:rPr>
              <a:t>               (uniq (flatten T))))</a:t>
            </a:r>
          </a:p>
        </p:txBody>
      </p:sp>
      <p:sp>
        <p:nvSpPr>
          <p:cNvPr id="109575" name="Text Box 7"/>
          <p:cNvSpPr txBox="1">
            <a:spLocks noChangeArrowheads="1"/>
          </p:cNvSpPr>
          <p:nvPr/>
        </p:nvSpPr>
        <p:spPr bwMode="auto">
          <a:xfrm>
            <a:off x="4648200" y="20574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09200"/>
                </a:solidFill>
              </a:rPr>
              <a:t>coolest solution!            </a:t>
            </a:r>
          </a:p>
        </p:txBody>
      </p:sp>
      <p:sp>
        <p:nvSpPr>
          <p:cNvPr id="109576" name="Rectangle 8"/>
          <p:cNvSpPr>
            <a:spLocks noChangeArrowheads="1"/>
          </p:cNvSpPr>
          <p:nvPr/>
        </p:nvSpPr>
        <p:spPr bwMode="auto">
          <a:xfrm>
            <a:off x="6246813" y="1463675"/>
            <a:ext cx="1576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i="1">
                <a:solidFill>
                  <a:schemeClr val="tx1"/>
                </a:solidFill>
              </a:rPr>
              <a:t>(lists should be sorted)</a:t>
            </a:r>
          </a:p>
        </p:txBody>
      </p:sp>
      <p:sp>
        <p:nvSpPr>
          <p:cNvPr id="109577" name="Text Box 9"/>
          <p:cNvSpPr txBox="1">
            <a:spLocks noChangeArrowheads="1"/>
          </p:cNvSpPr>
          <p:nvPr/>
        </p:nvSpPr>
        <p:spPr bwMode="auto">
          <a:xfrm>
            <a:off x="4552950" y="45085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09200"/>
                </a:solidFill>
              </a:rPr>
              <a:t>it's the root!</a:t>
            </a:r>
          </a:p>
        </p:txBody>
      </p:sp>
      <p:sp>
        <p:nvSpPr>
          <p:cNvPr id="109578" name="Text Box 10"/>
          <p:cNvSpPr txBox="1">
            <a:spLocks noChangeArrowheads="1"/>
          </p:cNvSpPr>
          <p:nvPr/>
        </p:nvSpPr>
        <p:spPr bwMode="auto">
          <a:xfrm>
            <a:off x="5262563" y="4916488"/>
            <a:ext cx="2743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09200"/>
                </a:solidFill>
              </a:rPr>
              <a:t>no kids?</a:t>
            </a:r>
          </a:p>
        </p:txBody>
      </p:sp>
      <p:sp>
        <p:nvSpPr>
          <p:cNvPr id="109579" name="Text Box 11"/>
          <p:cNvSpPr txBox="1">
            <a:spLocks noChangeArrowheads="1"/>
          </p:cNvSpPr>
          <p:nvPr/>
        </p:nvSpPr>
        <p:spPr bwMode="auto">
          <a:xfrm>
            <a:off x="6135688" y="5338763"/>
            <a:ext cx="2743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09200"/>
                </a:solidFill>
              </a:rPr>
              <a:t>check each child</a:t>
            </a:r>
          </a:p>
        </p:txBody>
      </p:sp>
      <p:sp>
        <p:nvSpPr>
          <p:cNvPr id="109580" name="Line 12"/>
          <p:cNvSpPr>
            <a:spLocks noChangeShapeType="1"/>
          </p:cNvSpPr>
          <p:nvPr/>
        </p:nvSpPr>
        <p:spPr bwMode="auto">
          <a:xfrm flipH="1">
            <a:off x="3656013" y="4800600"/>
            <a:ext cx="1525587" cy="558800"/>
          </a:xfrm>
          <a:prstGeom prst="line">
            <a:avLst/>
          </a:prstGeom>
          <a:noFill/>
          <a:ln w="12700">
            <a:solidFill>
              <a:srgbClr val="0092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9581" name="Line 13"/>
          <p:cNvSpPr>
            <a:spLocks noChangeShapeType="1"/>
          </p:cNvSpPr>
          <p:nvPr/>
        </p:nvSpPr>
        <p:spPr bwMode="auto">
          <a:xfrm flipH="1">
            <a:off x="4956175" y="5146675"/>
            <a:ext cx="1176338" cy="550863"/>
          </a:xfrm>
          <a:prstGeom prst="line">
            <a:avLst/>
          </a:prstGeom>
          <a:noFill/>
          <a:ln w="12700">
            <a:solidFill>
              <a:srgbClr val="0092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9582" name="Line 14"/>
          <p:cNvSpPr>
            <a:spLocks noChangeShapeType="1"/>
          </p:cNvSpPr>
          <p:nvPr/>
        </p:nvSpPr>
        <p:spPr bwMode="auto">
          <a:xfrm flipH="1">
            <a:off x="5883275" y="5610225"/>
            <a:ext cx="804863" cy="239713"/>
          </a:xfrm>
          <a:prstGeom prst="line">
            <a:avLst/>
          </a:prstGeom>
          <a:noFill/>
          <a:ln w="12700">
            <a:solidFill>
              <a:srgbClr val="0092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9583" name="Line 15"/>
          <p:cNvSpPr>
            <a:spLocks noChangeShapeType="1"/>
          </p:cNvSpPr>
          <p:nvPr/>
        </p:nvSpPr>
        <p:spPr bwMode="auto">
          <a:xfrm>
            <a:off x="6708775" y="5605463"/>
            <a:ext cx="465138" cy="273050"/>
          </a:xfrm>
          <a:prstGeom prst="line">
            <a:avLst/>
          </a:prstGeom>
          <a:noFill/>
          <a:ln w="12700">
            <a:solidFill>
              <a:srgbClr val="0092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280988" y="300038"/>
            <a:ext cx="4138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Exam notes, p. 5</a:t>
            </a:r>
          </a:p>
        </p:txBody>
      </p:sp>
      <p:sp>
        <p:nvSpPr>
          <p:cNvPr id="110595" name="Text Box 3"/>
          <p:cNvSpPr txBox="1">
            <a:spLocks noChangeArrowheads="1"/>
          </p:cNvSpPr>
          <p:nvPr/>
        </p:nvSpPr>
        <p:spPr bwMode="auto">
          <a:xfrm>
            <a:off x="2949575" y="342900"/>
            <a:ext cx="2476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accent2"/>
                </a:solidFill>
                <a:latin typeface="Arial" pitchFamily="34" charset="0"/>
              </a:rPr>
              <a:t>Parse trees </a:t>
            </a:r>
          </a:p>
        </p:txBody>
      </p:sp>
      <p:pic>
        <p:nvPicPr>
          <p:cNvPr id="110596" name="Picture 4" descr="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37084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5"/>
          <p:cNvSpPr txBox="1">
            <a:spLocks noChangeArrowheads="1"/>
          </p:cNvSpPr>
          <p:nvPr/>
        </p:nvSpPr>
        <p:spPr bwMode="auto">
          <a:xfrm>
            <a:off x="6418263" y="228600"/>
            <a:ext cx="411162"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Arial" pitchFamily="34" charset="0"/>
              </a:rPr>
              <a:t>S</a:t>
            </a:r>
          </a:p>
        </p:txBody>
      </p:sp>
      <p:sp>
        <p:nvSpPr>
          <p:cNvPr id="110598" name="Line 6"/>
          <p:cNvSpPr>
            <a:spLocks noChangeShapeType="1"/>
          </p:cNvSpPr>
          <p:nvPr/>
        </p:nvSpPr>
        <p:spPr bwMode="auto">
          <a:xfrm flipH="1">
            <a:off x="5561013" y="744538"/>
            <a:ext cx="1046162" cy="365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599" name="Line 7"/>
          <p:cNvSpPr>
            <a:spLocks noChangeShapeType="1"/>
          </p:cNvSpPr>
          <p:nvPr/>
        </p:nvSpPr>
        <p:spPr bwMode="auto">
          <a:xfrm flipH="1">
            <a:off x="6594475" y="747713"/>
            <a:ext cx="14288" cy="398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00" name="Line 8"/>
          <p:cNvSpPr>
            <a:spLocks noChangeShapeType="1"/>
          </p:cNvSpPr>
          <p:nvPr/>
        </p:nvSpPr>
        <p:spPr bwMode="auto">
          <a:xfrm>
            <a:off x="6602413" y="735013"/>
            <a:ext cx="1189037" cy="4238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01" name="Text Box 9"/>
          <p:cNvSpPr txBox="1">
            <a:spLocks noChangeArrowheads="1"/>
          </p:cNvSpPr>
          <p:nvPr/>
        </p:nvSpPr>
        <p:spPr bwMode="auto">
          <a:xfrm>
            <a:off x="5353050" y="1154113"/>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Arial" pitchFamily="34" charset="0"/>
              </a:rPr>
              <a:t>(</a:t>
            </a:r>
          </a:p>
        </p:txBody>
      </p:sp>
      <p:sp>
        <p:nvSpPr>
          <p:cNvPr id="110602" name="Text Box 10"/>
          <p:cNvSpPr txBox="1">
            <a:spLocks noChangeArrowheads="1"/>
          </p:cNvSpPr>
          <p:nvPr/>
        </p:nvSpPr>
        <p:spPr bwMode="auto">
          <a:xfrm>
            <a:off x="7747000" y="1168400"/>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Arial" pitchFamily="34" charset="0"/>
              </a:rPr>
              <a:t>)</a:t>
            </a:r>
          </a:p>
        </p:txBody>
      </p:sp>
      <p:sp>
        <p:nvSpPr>
          <p:cNvPr id="110603" name="Text Box 11"/>
          <p:cNvSpPr txBox="1">
            <a:spLocks noChangeArrowheads="1"/>
          </p:cNvSpPr>
          <p:nvPr/>
        </p:nvSpPr>
        <p:spPr bwMode="auto">
          <a:xfrm>
            <a:off x="6392863" y="1201738"/>
            <a:ext cx="411162"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Arial" pitchFamily="34" charset="0"/>
              </a:rPr>
              <a:t>M</a:t>
            </a:r>
          </a:p>
        </p:txBody>
      </p:sp>
      <p:sp>
        <p:nvSpPr>
          <p:cNvPr id="110604" name="Line 12"/>
          <p:cNvSpPr>
            <a:spLocks noChangeShapeType="1"/>
          </p:cNvSpPr>
          <p:nvPr/>
        </p:nvSpPr>
        <p:spPr bwMode="auto">
          <a:xfrm>
            <a:off x="6705600" y="1701800"/>
            <a:ext cx="381000"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05" name="Line 13"/>
          <p:cNvSpPr>
            <a:spLocks noChangeShapeType="1"/>
          </p:cNvSpPr>
          <p:nvPr/>
        </p:nvSpPr>
        <p:spPr bwMode="auto">
          <a:xfrm flipH="1">
            <a:off x="6546850" y="3225800"/>
            <a:ext cx="500063" cy="203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06" name="Text Box 14"/>
          <p:cNvSpPr txBox="1">
            <a:spLocks noChangeArrowheads="1"/>
          </p:cNvSpPr>
          <p:nvPr/>
        </p:nvSpPr>
        <p:spPr bwMode="auto">
          <a:xfrm>
            <a:off x="5608638" y="1866900"/>
            <a:ext cx="411162"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Arial" pitchFamily="34" charset="0"/>
              </a:rPr>
              <a:t>S</a:t>
            </a:r>
          </a:p>
        </p:txBody>
      </p:sp>
      <p:sp>
        <p:nvSpPr>
          <p:cNvPr id="110607" name="Text Box 15"/>
          <p:cNvSpPr txBox="1">
            <a:spLocks noChangeArrowheads="1"/>
          </p:cNvSpPr>
          <p:nvPr/>
        </p:nvSpPr>
        <p:spPr bwMode="auto">
          <a:xfrm>
            <a:off x="6937375" y="1874838"/>
            <a:ext cx="411163"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Arial" pitchFamily="34" charset="0"/>
              </a:rPr>
              <a:t>M</a:t>
            </a:r>
          </a:p>
        </p:txBody>
      </p:sp>
      <p:sp>
        <p:nvSpPr>
          <p:cNvPr id="110608" name="Line 16"/>
          <p:cNvSpPr>
            <a:spLocks noChangeShapeType="1"/>
          </p:cNvSpPr>
          <p:nvPr/>
        </p:nvSpPr>
        <p:spPr bwMode="auto">
          <a:xfrm flipH="1" flipV="1">
            <a:off x="5803900" y="2392363"/>
            <a:ext cx="34925" cy="269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09" name="Text Box 17"/>
          <p:cNvSpPr txBox="1">
            <a:spLocks noChangeArrowheads="1"/>
          </p:cNvSpPr>
          <p:nvPr/>
        </p:nvSpPr>
        <p:spPr bwMode="auto">
          <a:xfrm>
            <a:off x="5630863" y="2700338"/>
            <a:ext cx="471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Arial" pitchFamily="34" charset="0"/>
              </a:rPr>
              <a:t>( )</a:t>
            </a:r>
          </a:p>
        </p:txBody>
      </p:sp>
      <p:sp>
        <p:nvSpPr>
          <p:cNvPr id="110610" name="Text Box 18"/>
          <p:cNvSpPr txBox="1">
            <a:spLocks noChangeArrowheads="1"/>
          </p:cNvSpPr>
          <p:nvPr/>
        </p:nvSpPr>
        <p:spPr bwMode="auto">
          <a:xfrm>
            <a:off x="6921500" y="2674938"/>
            <a:ext cx="411163"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Arial" pitchFamily="34" charset="0"/>
              </a:rPr>
              <a:t>S</a:t>
            </a:r>
          </a:p>
        </p:txBody>
      </p:sp>
      <p:sp>
        <p:nvSpPr>
          <p:cNvPr id="110611" name="Line 19"/>
          <p:cNvSpPr>
            <a:spLocks noChangeShapeType="1"/>
          </p:cNvSpPr>
          <p:nvPr/>
        </p:nvSpPr>
        <p:spPr bwMode="auto">
          <a:xfrm flipH="1">
            <a:off x="7108825" y="2370138"/>
            <a:ext cx="25400" cy="227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2" name="Text Box 20"/>
          <p:cNvSpPr txBox="1">
            <a:spLocks noChangeArrowheads="1"/>
          </p:cNvSpPr>
          <p:nvPr/>
        </p:nvSpPr>
        <p:spPr bwMode="auto">
          <a:xfrm>
            <a:off x="6916738" y="3511550"/>
            <a:ext cx="411162"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Arial" pitchFamily="34" charset="0"/>
              </a:rPr>
              <a:t>M</a:t>
            </a:r>
          </a:p>
        </p:txBody>
      </p:sp>
      <p:sp>
        <p:nvSpPr>
          <p:cNvPr id="110613" name="Line 21"/>
          <p:cNvSpPr>
            <a:spLocks noChangeShapeType="1"/>
          </p:cNvSpPr>
          <p:nvPr/>
        </p:nvSpPr>
        <p:spPr bwMode="auto">
          <a:xfrm flipH="1">
            <a:off x="7110413" y="3211513"/>
            <a:ext cx="25400" cy="227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4" name="Line 22"/>
          <p:cNvSpPr>
            <a:spLocks noChangeShapeType="1"/>
          </p:cNvSpPr>
          <p:nvPr/>
        </p:nvSpPr>
        <p:spPr bwMode="auto">
          <a:xfrm flipH="1">
            <a:off x="5819775" y="1695450"/>
            <a:ext cx="682625" cy="127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5" name="Line 23"/>
          <p:cNvSpPr>
            <a:spLocks noChangeShapeType="1"/>
          </p:cNvSpPr>
          <p:nvPr/>
        </p:nvSpPr>
        <p:spPr bwMode="auto">
          <a:xfrm>
            <a:off x="7205663" y="3240088"/>
            <a:ext cx="547687" cy="1857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6" name="Text Box 24"/>
          <p:cNvSpPr txBox="1">
            <a:spLocks noChangeArrowheads="1"/>
          </p:cNvSpPr>
          <p:nvPr/>
        </p:nvSpPr>
        <p:spPr bwMode="auto">
          <a:xfrm>
            <a:off x="6307138" y="3509963"/>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Arial" pitchFamily="34" charset="0"/>
              </a:rPr>
              <a:t>( </a:t>
            </a:r>
          </a:p>
        </p:txBody>
      </p:sp>
      <p:sp>
        <p:nvSpPr>
          <p:cNvPr id="110617" name="Text Box 25"/>
          <p:cNvSpPr txBox="1">
            <a:spLocks noChangeArrowheads="1"/>
          </p:cNvSpPr>
          <p:nvPr/>
        </p:nvSpPr>
        <p:spPr bwMode="auto">
          <a:xfrm>
            <a:off x="7680325" y="3487738"/>
            <a:ext cx="36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Arial" pitchFamily="34" charset="0"/>
              </a:rPr>
              <a:t>) </a:t>
            </a:r>
          </a:p>
        </p:txBody>
      </p:sp>
      <p:sp>
        <p:nvSpPr>
          <p:cNvPr id="110618" name="Text Box 26"/>
          <p:cNvSpPr txBox="1">
            <a:spLocks noChangeArrowheads="1"/>
          </p:cNvSpPr>
          <p:nvPr/>
        </p:nvSpPr>
        <p:spPr bwMode="auto">
          <a:xfrm>
            <a:off x="6908800" y="4362450"/>
            <a:ext cx="411163"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chemeClr val="tx1"/>
                </a:solidFill>
                <a:latin typeface="Arial" pitchFamily="34" charset="0"/>
              </a:rPr>
              <a:t>S</a:t>
            </a:r>
          </a:p>
        </p:txBody>
      </p:sp>
      <p:sp>
        <p:nvSpPr>
          <p:cNvPr id="110619" name="Line 27"/>
          <p:cNvSpPr>
            <a:spLocks noChangeShapeType="1"/>
          </p:cNvSpPr>
          <p:nvPr/>
        </p:nvSpPr>
        <p:spPr bwMode="auto">
          <a:xfrm flipH="1" flipV="1">
            <a:off x="7085013" y="4892675"/>
            <a:ext cx="34925" cy="269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0" name="Text Box 28"/>
          <p:cNvSpPr txBox="1">
            <a:spLocks noChangeArrowheads="1"/>
          </p:cNvSpPr>
          <p:nvPr/>
        </p:nvSpPr>
        <p:spPr bwMode="auto">
          <a:xfrm>
            <a:off x="6911975" y="5200650"/>
            <a:ext cx="471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Arial" pitchFamily="34" charset="0"/>
              </a:rPr>
              <a:t>( )</a:t>
            </a:r>
          </a:p>
        </p:txBody>
      </p:sp>
      <p:sp>
        <p:nvSpPr>
          <p:cNvPr id="110621" name="Line 29"/>
          <p:cNvSpPr>
            <a:spLocks noChangeShapeType="1"/>
          </p:cNvSpPr>
          <p:nvPr/>
        </p:nvSpPr>
        <p:spPr bwMode="auto">
          <a:xfrm flipH="1">
            <a:off x="7105650" y="4037013"/>
            <a:ext cx="25400" cy="227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2" name="Text Box 30"/>
          <p:cNvSpPr txBox="1">
            <a:spLocks noChangeArrowheads="1"/>
          </p:cNvSpPr>
          <p:nvPr/>
        </p:nvSpPr>
        <p:spPr bwMode="auto">
          <a:xfrm>
            <a:off x="5902325" y="6164263"/>
            <a:ext cx="201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Arial" pitchFamily="34" charset="0"/>
              </a:rPr>
              <a:t>(  ( )  (  ( )  )  )</a:t>
            </a:r>
          </a:p>
        </p:txBody>
      </p:sp>
      <p:sp>
        <p:nvSpPr>
          <p:cNvPr id="110623" name="Line 31"/>
          <p:cNvSpPr>
            <a:spLocks noChangeShapeType="1"/>
          </p:cNvSpPr>
          <p:nvPr/>
        </p:nvSpPr>
        <p:spPr bwMode="auto">
          <a:xfrm>
            <a:off x="4953000" y="5867400"/>
            <a:ext cx="396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280988" y="300038"/>
            <a:ext cx="4138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Exam notes, pr. 5</a:t>
            </a:r>
          </a:p>
        </p:txBody>
      </p:sp>
      <p:sp>
        <p:nvSpPr>
          <p:cNvPr id="111619" name="Text Box 3"/>
          <p:cNvSpPr txBox="1">
            <a:spLocks noChangeArrowheads="1"/>
          </p:cNvSpPr>
          <p:nvPr/>
        </p:nvSpPr>
        <p:spPr bwMode="auto">
          <a:xfrm>
            <a:off x="636588" y="925513"/>
            <a:ext cx="5106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accent2"/>
                </a:solidFill>
                <a:latin typeface="Arial" pitchFamily="34" charset="0"/>
              </a:rPr>
              <a:t>A function is </a:t>
            </a:r>
            <a:r>
              <a:rPr lang="en-US" altLang="en-US" i="1">
                <a:solidFill>
                  <a:schemeClr val="accent2"/>
                </a:solidFill>
                <a:latin typeface="Arial" pitchFamily="34" charset="0"/>
              </a:rPr>
              <a:t>tail recursive </a:t>
            </a:r>
            <a:r>
              <a:rPr lang="en-US" altLang="en-US">
                <a:solidFill>
                  <a:schemeClr val="accent2"/>
                </a:solidFill>
                <a:latin typeface="Arial" pitchFamily="34" charset="0"/>
              </a:rPr>
              <a:t>if it does no computational work after the recursive call.</a:t>
            </a:r>
          </a:p>
        </p:txBody>
      </p:sp>
      <p:sp>
        <p:nvSpPr>
          <p:cNvPr id="111620" name="Text Box 4"/>
          <p:cNvSpPr txBox="1">
            <a:spLocks noChangeArrowheads="1"/>
          </p:cNvSpPr>
          <p:nvPr/>
        </p:nvSpPr>
        <p:spPr bwMode="auto">
          <a:xfrm>
            <a:off x="6134100" y="2962275"/>
            <a:ext cx="2170113" cy="376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accent2"/>
                </a:solidFill>
                <a:latin typeface="Arial" pitchFamily="34" charset="0"/>
              </a:rPr>
              <a:t>No tail recursion</a:t>
            </a:r>
          </a:p>
        </p:txBody>
      </p:sp>
      <p:sp>
        <p:nvSpPr>
          <p:cNvPr id="111621" name="Rectangle 5"/>
          <p:cNvSpPr>
            <a:spLocks noChangeArrowheads="1"/>
          </p:cNvSpPr>
          <p:nvPr/>
        </p:nvSpPr>
        <p:spPr bwMode="auto">
          <a:xfrm>
            <a:off x="749300" y="2673350"/>
            <a:ext cx="388778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chemeClr val="tx1"/>
                </a:solidFill>
                <a:latin typeface="Courier New" pitchFamily="49" charset="0"/>
              </a:rPr>
              <a:t>def fac(N):</a:t>
            </a:r>
          </a:p>
          <a:p>
            <a:pPr algn="l">
              <a:spcBef>
                <a:spcPct val="0"/>
              </a:spcBef>
            </a:pPr>
            <a:r>
              <a:rPr lang="en-US" altLang="en-US" b="1">
                <a:solidFill>
                  <a:schemeClr val="tx1"/>
                </a:solidFill>
                <a:latin typeface="Courier New" pitchFamily="49" charset="0"/>
              </a:rPr>
              <a:t>  if N &lt; 2: return 1</a:t>
            </a:r>
          </a:p>
          <a:p>
            <a:pPr algn="l">
              <a:spcBef>
                <a:spcPct val="0"/>
              </a:spcBef>
            </a:pPr>
            <a:r>
              <a:rPr lang="en-US" altLang="en-US" b="1">
                <a:solidFill>
                  <a:schemeClr val="tx1"/>
                </a:solidFill>
                <a:latin typeface="Courier New" pitchFamily="49" charset="0"/>
              </a:rPr>
              <a:t>  else: return N * fac(N-1)</a:t>
            </a:r>
          </a:p>
        </p:txBody>
      </p:sp>
      <p:sp>
        <p:nvSpPr>
          <p:cNvPr id="111622" name="Rectangle 6"/>
          <p:cNvSpPr>
            <a:spLocks noChangeArrowheads="1"/>
          </p:cNvSpPr>
          <p:nvPr/>
        </p:nvSpPr>
        <p:spPr bwMode="auto">
          <a:xfrm>
            <a:off x="474663" y="5564188"/>
            <a:ext cx="443706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chemeClr val="tx1"/>
                </a:solidFill>
                <a:latin typeface="Courier New" pitchFamily="49" charset="0"/>
              </a:rPr>
              <a:t>def facTail(N,A):</a:t>
            </a:r>
          </a:p>
          <a:p>
            <a:pPr algn="l">
              <a:spcBef>
                <a:spcPct val="0"/>
              </a:spcBef>
            </a:pPr>
            <a:r>
              <a:rPr lang="en-US" altLang="en-US" b="1">
                <a:solidFill>
                  <a:schemeClr val="tx1"/>
                </a:solidFill>
                <a:latin typeface="Courier New" pitchFamily="49" charset="0"/>
              </a:rPr>
              <a:t>  if N &lt; 2: return A</a:t>
            </a:r>
          </a:p>
          <a:p>
            <a:pPr algn="l">
              <a:spcBef>
                <a:spcPct val="0"/>
              </a:spcBef>
            </a:pPr>
            <a:r>
              <a:rPr lang="en-US" altLang="en-US" b="1">
                <a:solidFill>
                  <a:schemeClr val="tx1"/>
                </a:solidFill>
                <a:latin typeface="Courier New" pitchFamily="49" charset="0"/>
              </a:rPr>
              <a:t>  else: return facTail(N-1,N*A)</a:t>
            </a:r>
          </a:p>
        </p:txBody>
      </p:sp>
      <p:sp>
        <p:nvSpPr>
          <p:cNvPr id="111623" name="Text Box 7"/>
          <p:cNvSpPr txBox="1">
            <a:spLocks noChangeArrowheads="1"/>
          </p:cNvSpPr>
          <p:nvPr/>
        </p:nvSpPr>
        <p:spPr bwMode="auto">
          <a:xfrm>
            <a:off x="6134100" y="5562600"/>
            <a:ext cx="2170113" cy="376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accent2"/>
                </a:solidFill>
                <a:latin typeface="Arial" pitchFamily="34" charset="0"/>
              </a:rPr>
              <a:t>With tail recursion</a:t>
            </a:r>
          </a:p>
        </p:txBody>
      </p:sp>
      <p:sp>
        <p:nvSpPr>
          <p:cNvPr id="111624" name="Rectangle 8"/>
          <p:cNvSpPr>
            <a:spLocks noChangeArrowheads="1"/>
          </p:cNvSpPr>
          <p:nvPr/>
        </p:nvSpPr>
        <p:spPr bwMode="auto">
          <a:xfrm>
            <a:off x="474663" y="5011738"/>
            <a:ext cx="4437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chemeClr val="tx1"/>
                </a:solidFill>
                <a:latin typeface="Courier New" pitchFamily="49" charset="0"/>
              </a:rPr>
              <a:t>def fac(N): return facTail(N,1)</a:t>
            </a:r>
          </a:p>
        </p:txBody>
      </p:sp>
      <p:sp>
        <p:nvSpPr>
          <p:cNvPr id="111625" name="Line 9"/>
          <p:cNvSpPr>
            <a:spLocks noChangeShapeType="1"/>
          </p:cNvSpPr>
          <p:nvPr/>
        </p:nvSpPr>
        <p:spPr bwMode="auto">
          <a:xfrm>
            <a:off x="630238" y="5487988"/>
            <a:ext cx="411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6" name="Text Box 10"/>
          <p:cNvSpPr txBox="1">
            <a:spLocks noChangeArrowheads="1"/>
          </p:cNvSpPr>
          <p:nvPr/>
        </p:nvSpPr>
        <p:spPr bwMode="auto">
          <a:xfrm>
            <a:off x="636588" y="16764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accent2"/>
                </a:solidFill>
                <a:latin typeface="Arial" pitchFamily="34" charset="0"/>
              </a:rPr>
              <a:t>Tail recursive functions can be implemented as loops and thus save the time of building the function-call stack.</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80988" y="300038"/>
            <a:ext cx="4138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Exam notes, ex. cr.</a:t>
            </a:r>
          </a:p>
        </p:txBody>
      </p:sp>
      <p:sp>
        <p:nvSpPr>
          <p:cNvPr id="112643" name="Text Box 3"/>
          <p:cNvSpPr txBox="1">
            <a:spLocks noChangeArrowheads="1"/>
          </p:cNvSpPr>
          <p:nvPr/>
        </p:nvSpPr>
        <p:spPr bwMode="auto">
          <a:xfrm>
            <a:off x="636588" y="925513"/>
            <a:ext cx="510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accent2"/>
                </a:solidFill>
                <a:latin typeface="Arial" pitchFamily="34" charset="0"/>
              </a:rPr>
              <a:t>Limericks?</a:t>
            </a:r>
          </a:p>
        </p:txBody>
      </p:sp>
      <p:sp>
        <p:nvSpPr>
          <p:cNvPr id="112644" name="Text Box 4"/>
          <p:cNvSpPr txBox="1">
            <a:spLocks noChangeArrowheads="1"/>
          </p:cNvSpPr>
          <p:nvPr/>
        </p:nvSpPr>
        <p:spPr bwMode="auto">
          <a:xfrm>
            <a:off x="636588" y="16764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accent2"/>
                </a:solidFill>
                <a:latin typeface="Arial" pitchFamily="34" charset="0"/>
              </a:rPr>
              <a:t>Multiple-choice problem:</a:t>
            </a:r>
          </a:p>
        </p:txBody>
      </p:sp>
      <p:graphicFrame>
        <p:nvGraphicFramePr>
          <p:cNvPr id="112645" name="Object 5"/>
          <p:cNvGraphicFramePr>
            <a:graphicFrameLocks noChangeAspect="1"/>
          </p:cNvGraphicFramePr>
          <p:nvPr/>
        </p:nvGraphicFramePr>
        <p:xfrm>
          <a:off x="1765300" y="2578100"/>
          <a:ext cx="5487988" cy="523875"/>
        </p:xfrm>
        <a:graphic>
          <a:graphicData uri="http://schemas.openxmlformats.org/presentationml/2006/ole">
            <mc:AlternateContent xmlns:mc="http://schemas.openxmlformats.org/markup-compatibility/2006">
              <mc:Choice xmlns:v="urn:schemas-microsoft-com:vml" Requires="v">
                <p:oleObj spid="_x0000_s112671" name="Document" r:id="rId3" imgW="5486400" imgH="524256" progId="Word.Document.8">
                  <p:embed/>
                </p:oleObj>
              </mc:Choice>
              <mc:Fallback>
                <p:oleObj name="Document" r:id="rId3" imgW="5486400" imgH="524256"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2578100"/>
                        <a:ext cx="5487988"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12646" name="Picture 6" descr="t2"/>
          <p:cNvPicPr>
            <a:picLocks noChangeAspect="1" noChangeArrowheads="1"/>
          </p:cNvPicPr>
          <p:nvPr/>
        </p:nvPicPr>
        <p:blipFill>
          <a:blip r:embed="rId5">
            <a:lum bright="18000" contrast="-30000"/>
            <a:extLst>
              <a:ext uri="{28A0092B-C50C-407E-A947-70E740481C1C}">
                <a14:useLocalDpi xmlns:a14="http://schemas.microsoft.com/office/drawing/2010/main" val="0"/>
              </a:ext>
            </a:extLst>
          </a:blip>
          <a:srcRect l="3787"/>
          <a:stretch>
            <a:fillRect/>
          </a:stretch>
        </p:blipFill>
        <p:spPr bwMode="auto">
          <a:xfrm>
            <a:off x="914400" y="3505200"/>
            <a:ext cx="4343400" cy="2946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647" name="Text Box 7"/>
          <p:cNvSpPr txBox="1">
            <a:spLocks noChangeArrowheads="1"/>
          </p:cNvSpPr>
          <p:nvPr/>
        </p:nvSpPr>
        <p:spPr bwMode="auto">
          <a:xfrm>
            <a:off x="5478463" y="3524250"/>
            <a:ext cx="24272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0007CA"/>
                </a:solidFill>
                <a:latin typeface="Arial" pitchFamily="34" charset="0"/>
              </a:rPr>
              <a:t>most difficult problem on the AP computer science exam!</a:t>
            </a:r>
          </a:p>
        </p:txBody>
      </p:sp>
      <p:sp>
        <p:nvSpPr>
          <p:cNvPr id="112648" name="Text Box 8"/>
          <p:cNvSpPr txBox="1">
            <a:spLocks noChangeArrowheads="1"/>
          </p:cNvSpPr>
          <p:nvPr/>
        </p:nvSpPr>
        <p:spPr bwMode="auto">
          <a:xfrm>
            <a:off x="6011863" y="4111625"/>
            <a:ext cx="24272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8F01C6"/>
                </a:solidFill>
                <a:latin typeface="Arial" pitchFamily="34" charset="0"/>
              </a:rPr>
              <a:t>&lt; 10% of students answered it correctly…</a:t>
            </a:r>
          </a:p>
        </p:txBody>
      </p:sp>
      <p:sp>
        <p:nvSpPr>
          <p:cNvPr id="112649" name="Text Box 10"/>
          <p:cNvSpPr txBox="1">
            <a:spLocks noChangeArrowheads="1"/>
          </p:cNvSpPr>
          <p:nvPr/>
        </p:nvSpPr>
        <p:spPr bwMode="auto">
          <a:xfrm>
            <a:off x="4999038" y="323850"/>
            <a:ext cx="35226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There once was an alien named Sam</a:t>
            </a:r>
          </a:p>
          <a:p>
            <a:pPr algn="l">
              <a:lnSpc>
                <a:spcPct val="60000"/>
              </a:lnSpc>
            </a:pPr>
            <a:r>
              <a:rPr lang="en-US" altLang="en-US">
                <a:solidFill>
                  <a:srgbClr val="009200"/>
                </a:solidFill>
              </a:rPr>
              <a:t>who ate 42 punds of spam</a:t>
            </a:r>
          </a:p>
          <a:p>
            <a:pPr algn="l">
              <a:lnSpc>
                <a:spcPct val="60000"/>
              </a:lnSpc>
            </a:pPr>
            <a:r>
              <a:rPr lang="en-US" altLang="en-US">
                <a:solidFill>
                  <a:srgbClr val="009200"/>
                </a:solidFill>
              </a:rPr>
              <a:t>  it was all during lunch</a:t>
            </a:r>
          </a:p>
          <a:p>
            <a:pPr algn="l">
              <a:lnSpc>
                <a:spcPct val="60000"/>
              </a:lnSpc>
            </a:pPr>
            <a:r>
              <a:rPr lang="en-US" altLang="en-US">
                <a:solidFill>
                  <a:srgbClr val="009200"/>
                </a:solidFill>
              </a:rPr>
              <a:t>  and it made quite a crunch</a:t>
            </a:r>
          </a:p>
          <a:p>
            <a:pPr algn="l">
              <a:lnSpc>
                <a:spcPct val="60000"/>
              </a:lnSpc>
            </a:pPr>
            <a:r>
              <a:rPr lang="en-US" altLang="en-US">
                <a:solidFill>
                  <a:srgbClr val="009200"/>
                </a:solidFill>
              </a:rPr>
              <a:t>next time please do not eat the can!</a:t>
            </a:r>
          </a:p>
        </p:txBody>
      </p:sp>
      <p:sp>
        <p:nvSpPr>
          <p:cNvPr id="112650" name="Rectangle 11"/>
          <p:cNvSpPr>
            <a:spLocks noChangeArrowheads="1"/>
          </p:cNvSpPr>
          <p:nvPr/>
        </p:nvSpPr>
        <p:spPr bwMode="auto">
          <a:xfrm>
            <a:off x="4270375" y="735013"/>
            <a:ext cx="5730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Emily</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381000" y="228600"/>
            <a:ext cx="4138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Poetic programming</a:t>
            </a:r>
          </a:p>
        </p:txBody>
      </p:sp>
      <p:sp>
        <p:nvSpPr>
          <p:cNvPr id="113667" name="Text Box 10"/>
          <p:cNvSpPr txBox="1">
            <a:spLocks noChangeArrowheads="1"/>
          </p:cNvSpPr>
          <p:nvPr/>
        </p:nvSpPr>
        <p:spPr bwMode="auto">
          <a:xfrm>
            <a:off x="957263" y="912813"/>
            <a:ext cx="35226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There once was an alien named Sam</a:t>
            </a:r>
          </a:p>
          <a:p>
            <a:pPr algn="l">
              <a:lnSpc>
                <a:spcPct val="60000"/>
              </a:lnSpc>
            </a:pPr>
            <a:r>
              <a:rPr lang="en-US" altLang="en-US">
                <a:solidFill>
                  <a:srgbClr val="009200"/>
                </a:solidFill>
              </a:rPr>
              <a:t>who ate 42 punds of spam</a:t>
            </a:r>
          </a:p>
          <a:p>
            <a:pPr algn="l">
              <a:lnSpc>
                <a:spcPct val="60000"/>
              </a:lnSpc>
            </a:pPr>
            <a:r>
              <a:rPr lang="en-US" altLang="en-US">
                <a:solidFill>
                  <a:srgbClr val="009200"/>
                </a:solidFill>
              </a:rPr>
              <a:t>  it was all during lunch</a:t>
            </a:r>
          </a:p>
          <a:p>
            <a:pPr algn="l">
              <a:lnSpc>
                <a:spcPct val="60000"/>
              </a:lnSpc>
            </a:pPr>
            <a:r>
              <a:rPr lang="en-US" altLang="en-US">
                <a:solidFill>
                  <a:srgbClr val="009200"/>
                </a:solidFill>
              </a:rPr>
              <a:t>  and it made quite a crunch</a:t>
            </a:r>
          </a:p>
          <a:p>
            <a:pPr algn="l">
              <a:lnSpc>
                <a:spcPct val="60000"/>
              </a:lnSpc>
            </a:pPr>
            <a:r>
              <a:rPr lang="en-US" altLang="en-US">
                <a:solidFill>
                  <a:srgbClr val="009200"/>
                </a:solidFill>
              </a:rPr>
              <a:t>next time please do not eat the can!</a:t>
            </a:r>
          </a:p>
        </p:txBody>
      </p:sp>
      <p:sp>
        <p:nvSpPr>
          <p:cNvPr id="113668" name="Rectangle 11"/>
          <p:cNvSpPr>
            <a:spLocks noChangeArrowheads="1"/>
          </p:cNvSpPr>
          <p:nvPr/>
        </p:nvSpPr>
        <p:spPr bwMode="auto">
          <a:xfrm>
            <a:off x="228600" y="1323975"/>
            <a:ext cx="573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Emily</a:t>
            </a:r>
          </a:p>
        </p:txBody>
      </p:sp>
      <p:sp>
        <p:nvSpPr>
          <p:cNvPr id="113669" name="Text Box 12"/>
          <p:cNvSpPr txBox="1">
            <a:spLocks noChangeArrowheads="1"/>
          </p:cNvSpPr>
          <p:nvPr/>
        </p:nvSpPr>
        <p:spPr bwMode="auto">
          <a:xfrm>
            <a:off x="941388" y="2765425"/>
            <a:ext cx="38655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There once was an elf who loved spam</a:t>
            </a:r>
          </a:p>
          <a:p>
            <a:pPr algn="l">
              <a:lnSpc>
                <a:spcPct val="60000"/>
              </a:lnSpc>
            </a:pPr>
            <a:r>
              <a:rPr lang="en-US" altLang="en-US">
                <a:solidFill>
                  <a:srgbClr val="009200"/>
                </a:solidFill>
              </a:rPr>
              <a:t>He devised a scheme to cook it in a pan.</a:t>
            </a:r>
          </a:p>
          <a:p>
            <a:pPr algn="l">
              <a:lnSpc>
                <a:spcPct val="60000"/>
              </a:lnSpc>
            </a:pPr>
            <a:r>
              <a:rPr lang="en-US" altLang="en-US">
                <a:solidFill>
                  <a:srgbClr val="009200"/>
                </a:solidFill>
              </a:rPr>
              <a:t>  At the age of 42</a:t>
            </a:r>
          </a:p>
          <a:p>
            <a:pPr algn="l">
              <a:lnSpc>
                <a:spcPct val="60000"/>
              </a:lnSpc>
            </a:pPr>
            <a:r>
              <a:rPr lang="en-US" altLang="en-US">
                <a:solidFill>
                  <a:srgbClr val="009200"/>
                </a:solidFill>
              </a:rPr>
              <a:t>  he made java for me and you</a:t>
            </a:r>
          </a:p>
          <a:p>
            <a:pPr algn="l">
              <a:lnSpc>
                <a:spcPct val="60000"/>
              </a:lnSpc>
            </a:pPr>
            <a:r>
              <a:rPr lang="en-US" altLang="en-US">
                <a:solidFill>
                  <a:srgbClr val="009200"/>
                </a:solidFill>
              </a:rPr>
              <a:t>And never once said, Oh Damn!</a:t>
            </a:r>
          </a:p>
        </p:txBody>
      </p:sp>
      <p:sp>
        <p:nvSpPr>
          <p:cNvPr id="113670" name="Rectangle 13"/>
          <p:cNvSpPr>
            <a:spLocks noChangeArrowheads="1"/>
          </p:cNvSpPr>
          <p:nvPr/>
        </p:nvSpPr>
        <p:spPr bwMode="auto">
          <a:xfrm>
            <a:off x="169863" y="3259138"/>
            <a:ext cx="69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Camille</a:t>
            </a:r>
          </a:p>
        </p:txBody>
      </p:sp>
      <p:sp>
        <p:nvSpPr>
          <p:cNvPr id="113671" name="Line 14"/>
          <p:cNvSpPr>
            <a:spLocks noChangeShapeType="1"/>
          </p:cNvSpPr>
          <p:nvPr/>
        </p:nvSpPr>
        <p:spPr bwMode="auto">
          <a:xfrm>
            <a:off x="533400" y="2514600"/>
            <a:ext cx="4343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3672" name="Text Box 16"/>
          <p:cNvSpPr txBox="1">
            <a:spLocks noChangeArrowheads="1"/>
          </p:cNvSpPr>
          <p:nvPr/>
        </p:nvSpPr>
        <p:spPr bwMode="auto">
          <a:xfrm>
            <a:off x="5484813" y="2800350"/>
            <a:ext cx="34337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An Alien named 42-PAM</a:t>
            </a:r>
          </a:p>
          <a:p>
            <a:pPr algn="l">
              <a:lnSpc>
                <a:spcPct val="60000"/>
              </a:lnSpc>
            </a:pPr>
            <a:r>
              <a:rPr lang="en-US" altLang="en-US">
                <a:solidFill>
                  <a:srgbClr val="009200"/>
                </a:solidFill>
              </a:rPr>
              <a:t>desired a quick train trip for spam</a:t>
            </a:r>
          </a:p>
          <a:p>
            <a:pPr algn="l">
              <a:lnSpc>
                <a:spcPct val="60000"/>
              </a:lnSpc>
            </a:pPr>
            <a:r>
              <a:rPr lang="en-US" altLang="en-US">
                <a:solidFill>
                  <a:srgbClr val="009200"/>
                </a:solidFill>
              </a:rPr>
              <a:t>  said alien, "Let's go!"</a:t>
            </a:r>
          </a:p>
          <a:p>
            <a:pPr algn="l">
              <a:lnSpc>
                <a:spcPct val="60000"/>
              </a:lnSpc>
            </a:pPr>
            <a:r>
              <a:rPr lang="en-US" altLang="en-US">
                <a:solidFill>
                  <a:srgbClr val="009200"/>
                </a:solidFill>
              </a:rPr>
              <a:t>  but prolog said </a:t>
            </a:r>
            <a:r>
              <a:rPr lang="en-US" altLang="en-US" b="1">
                <a:solidFill>
                  <a:srgbClr val="009200"/>
                </a:solidFill>
                <a:latin typeface="Courier New" pitchFamily="49" charset="0"/>
              </a:rPr>
              <a:t>No</a:t>
            </a:r>
            <a:endParaRPr lang="en-US" altLang="en-US">
              <a:solidFill>
                <a:srgbClr val="009200"/>
              </a:solidFill>
            </a:endParaRPr>
          </a:p>
          <a:p>
            <a:pPr algn="l">
              <a:lnSpc>
                <a:spcPct val="60000"/>
              </a:lnSpc>
            </a:pPr>
            <a:r>
              <a:rPr lang="en-US" altLang="en-US">
                <a:solidFill>
                  <a:srgbClr val="009200"/>
                </a:solidFill>
              </a:rPr>
              <a:t>So the alien rode alone on the tram.</a:t>
            </a:r>
          </a:p>
        </p:txBody>
      </p:sp>
      <p:sp>
        <p:nvSpPr>
          <p:cNvPr id="113673" name="Rectangle 17"/>
          <p:cNvSpPr>
            <a:spLocks noChangeArrowheads="1"/>
          </p:cNvSpPr>
          <p:nvPr/>
        </p:nvSpPr>
        <p:spPr bwMode="auto">
          <a:xfrm>
            <a:off x="6753225" y="2338388"/>
            <a:ext cx="628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Alex Y</a:t>
            </a:r>
          </a:p>
        </p:txBody>
      </p:sp>
      <p:sp>
        <p:nvSpPr>
          <p:cNvPr id="113674" name="Line 20"/>
          <p:cNvSpPr>
            <a:spLocks noChangeShapeType="1"/>
          </p:cNvSpPr>
          <p:nvPr/>
        </p:nvSpPr>
        <p:spPr bwMode="auto">
          <a:xfrm flipH="1">
            <a:off x="5214938" y="1824038"/>
            <a:ext cx="15875" cy="15875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381000" y="228600"/>
            <a:ext cx="4138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Poetic programming</a:t>
            </a:r>
          </a:p>
        </p:txBody>
      </p:sp>
      <p:sp>
        <p:nvSpPr>
          <p:cNvPr id="114691" name="Text Box 3"/>
          <p:cNvSpPr txBox="1">
            <a:spLocks noChangeArrowheads="1"/>
          </p:cNvSpPr>
          <p:nvPr/>
        </p:nvSpPr>
        <p:spPr bwMode="auto">
          <a:xfrm>
            <a:off x="957263" y="912813"/>
            <a:ext cx="35226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There once was an alien named Sam</a:t>
            </a:r>
          </a:p>
          <a:p>
            <a:pPr algn="l">
              <a:lnSpc>
                <a:spcPct val="60000"/>
              </a:lnSpc>
            </a:pPr>
            <a:r>
              <a:rPr lang="en-US" altLang="en-US">
                <a:solidFill>
                  <a:srgbClr val="009200"/>
                </a:solidFill>
              </a:rPr>
              <a:t>who ate 42 punds of spam</a:t>
            </a:r>
          </a:p>
          <a:p>
            <a:pPr algn="l">
              <a:lnSpc>
                <a:spcPct val="60000"/>
              </a:lnSpc>
            </a:pPr>
            <a:r>
              <a:rPr lang="en-US" altLang="en-US">
                <a:solidFill>
                  <a:srgbClr val="009200"/>
                </a:solidFill>
              </a:rPr>
              <a:t>  it was all during lunch</a:t>
            </a:r>
          </a:p>
          <a:p>
            <a:pPr algn="l">
              <a:lnSpc>
                <a:spcPct val="60000"/>
              </a:lnSpc>
            </a:pPr>
            <a:r>
              <a:rPr lang="en-US" altLang="en-US">
                <a:solidFill>
                  <a:srgbClr val="009200"/>
                </a:solidFill>
              </a:rPr>
              <a:t>  and it made quite a crunch</a:t>
            </a:r>
          </a:p>
          <a:p>
            <a:pPr algn="l">
              <a:lnSpc>
                <a:spcPct val="60000"/>
              </a:lnSpc>
            </a:pPr>
            <a:r>
              <a:rPr lang="en-US" altLang="en-US">
                <a:solidFill>
                  <a:srgbClr val="009200"/>
                </a:solidFill>
              </a:rPr>
              <a:t>next time please do not eat the can!</a:t>
            </a:r>
          </a:p>
        </p:txBody>
      </p:sp>
      <p:sp>
        <p:nvSpPr>
          <p:cNvPr id="114692" name="Rectangle 4"/>
          <p:cNvSpPr>
            <a:spLocks noChangeArrowheads="1"/>
          </p:cNvSpPr>
          <p:nvPr/>
        </p:nvSpPr>
        <p:spPr bwMode="auto">
          <a:xfrm>
            <a:off x="228600" y="1323975"/>
            <a:ext cx="573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Emily</a:t>
            </a:r>
          </a:p>
        </p:txBody>
      </p:sp>
      <p:sp>
        <p:nvSpPr>
          <p:cNvPr id="114693" name="Text Box 5"/>
          <p:cNvSpPr txBox="1">
            <a:spLocks noChangeArrowheads="1"/>
          </p:cNvSpPr>
          <p:nvPr/>
        </p:nvSpPr>
        <p:spPr bwMode="auto">
          <a:xfrm>
            <a:off x="941388" y="2765425"/>
            <a:ext cx="38655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There once was an elf who loved spam</a:t>
            </a:r>
          </a:p>
          <a:p>
            <a:pPr algn="l">
              <a:lnSpc>
                <a:spcPct val="60000"/>
              </a:lnSpc>
            </a:pPr>
            <a:r>
              <a:rPr lang="en-US" altLang="en-US">
                <a:solidFill>
                  <a:srgbClr val="009200"/>
                </a:solidFill>
              </a:rPr>
              <a:t>He devised a scheme to cook it in a pan.</a:t>
            </a:r>
          </a:p>
          <a:p>
            <a:pPr algn="l">
              <a:lnSpc>
                <a:spcPct val="60000"/>
              </a:lnSpc>
            </a:pPr>
            <a:r>
              <a:rPr lang="en-US" altLang="en-US">
                <a:solidFill>
                  <a:srgbClr val="009200"/>
                </a:solidFill>
              </a:rPr>
              <a:t>  At the age of 42</a:t>
            </a:r>
          </a:p>
          <a:p>
            <a:pPr algn="l">
              <a:lnSpc>
                <a:spcPct val="60000"/>
              </a:lnSpc>
            </a:pPr>
            <a:r>
              <a:rPr lang="en-US" altLang="en-US">
                <a:solidFill>
                  <a:srgbClr val="009200"/>
                </a:solidFill>
              </a:rPr>
              <a:t>  he made java for me and you</a:t>
            </a:r>
          </a:p>
          <a:p>
            <a:pPr algn="l">
              <a:lnSpc>
                <a:spcPct val="60000"/>
              </a:lnSpc>
            </a:pPr>
            <a:r>
              <a:rPr lang="en-US" altLang="en-US">
                <a:solidFill>
                  <a:srgbClr val="009200"/>
                </a:solidFill>
              </a:rPr>
              <a:t>And never once said, Oh Damn!</a:t>
            </a:r>
          </a:p>
        </p:txBody>
      </p:sp>
      <p:sp>
        <p:nvSpPr>
          <p:cNvPr id="114694" name="Rectangle 6"/>
          <p:cNvSpPr>
            <a:spLocks noChangeArrowheads="1"/>
          </p:cNvSpPr>
          <p:nvPr/>
        </p:nvSpPr>
        <p:spPr bwMode="auto">
          <a:xfrm>
            <a:off x="169863" y="3259138"/>
            <a:ext cx="69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Camille</a:t>
            </a:r>
          </a:p>
        </p:txBody>
      </p:sp>
      <p:sp>
        <p:nvSpPr>
          <p:cNvPr id="114695" name="Line 7"/>
          <p:cNvSpPr>
            <a:spLocks noChangeShapeType="1"/>
          </p:cNvSpPr>
          <p:nvPr/>
        </p:nvSpPr>
        <p:spPr bwMode="auto">
          <a:xfrm>
            <a:off x="533400" y="2514600"/>
            <a:ext cx="4343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696" name="Text Box 8"/>
          <p:cNvSpPr txBox="1">
            <a:spLocks noChangeArrowheads="1"/>
          </p:cNvSpPr>
          <p:nvPr/>
        </p:nvSpPr>
        <p:spPr bwMode="auto">
          <a:xfrm>
            <a:off x="5484813" y="2800350"/>
            <a:ext cx="34337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An Alien named 42-PAM</a:t>
            </a:r>
          </a:p>
          <a:p>
            <a:pPr algn="l">
              <a:lnSpc>
                <a:spcPct val="60000"/>
              </a:lnSpc>
            </a:pPr>
            <a:r>
              <a:rPr lang="en-US" altLang="en-US">
                <a:solidFill>
                  <a:srgbClr val="009200"/>
                </a:solidFill>
              </a:rPr>
              <a:t>desired a quick train trip for spam</a:t>
            </a:r>
          </a:p>
          <a:p>
            <a:pPr algn="l">
              <a:lnSpc>
                <a:spcPct val="60000"/>
              </a:lnSpc>
            </a:pPr>
            <a:r>
              <a:rPr lang="en-US" altLang="en-US">
                <a:solidFill>
                  <a:srgbClr val="009200"/>
                </a:solidFill>
              </a:rPr>
              <a:t>  said alien, "Let's go!"</a:t>
            </a:r>
          </a:p>
          <a:p>
            <a:pPr algn="l">
              <a:lnSpc>
                <a:spcPct val="60000"/>
              </a:lnSpc>
            </a:pPr>
            <a:r>
              <a:rPr lang="en-US" altLang="en-US">
                <a:solidFill>
                  <a:srgbClr val="009200"/>
                </a:solidFill>
              </a:rPr>
              <a:t>  but prolog said </a:t>
            </a:r>
            <a:r>
              <a:rPr lang="en-US" altLang="en-US" b="1">
                <a:solidFill>
                  <a:srgbClr val="009200"/>
                </a:solidFill>
                <a:latin typeface="Courier New" pitchFamily="49" charset="0"/>
              </a:rPr>
              <a:t>No</a:t>
            </a:r>
            <a:endParaRPr lang="en-US" altLang="en-US">
              <a:solidFill>
                <a:srgbClr val="009200"/>
              </a:solidFill>
            </a:endParaRPr>
          </a:p>
          <a:p>
            <a:pPr algn="l">
              <a:lnSpc>
                <a:spcPct val="60000"/>
              </a:lnSpc>
            </a:pPr>
            <a:r>
              <a:rPr lang="en-US" altLang="en-US">
                <a:solidFill>
                  <a:srgbClr val="009200"/>
                </a:solidFill>
              </a:rPr>
              <a:t>So the alien rode alone on the tram.</a:t>
            </a:r>
          </a:p>
        </p:txBody>
      </p:sp>
      <p:sp>
        <p:nvSpPr>
          <p:cNvPr id="114697" name="Rectangle 9"/>
          <p:cNvSpPr>
            <a:spLocks noChangeArrowheads="1"/>
          </p:cNvSpPr>
          <p:nvPr/>
        </p:nvSpPr>
        <p:spPr bwMode="auto">
          <a:xfrm>
            <a:off x="6753225" y="2338388"/>
            <a:ext cx="628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Alex Y</a:t>
            </a:r>
          </a:p>
        </p:txBody>
      </p:sp>
      <p:sp>
        <p:nvSpPr>
          <p:cNvPr id="114698" name="Line 10"/>
          <p:cNvSpPr>
            <a:spLocks noChangeShapeType="1"/>
          </p:cNvSpPr>
          <p:nvPr/>
        </p:nvSpPr>
        <p:spPr bwMode="auto">
          <a:xfrm>
            <a:off x="547688" y="4440238"/>
            <a:ext cx="4343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pic>
        <p:nvPicPr>
          <p:cNvPr id="114699" name="Picture 11" descr="p3"/>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a:stretch>
            <a:fillRect/>
          </a:stretch>
        </p:blipFill>
        <p:spPr bwMode="auto">
          <a:xfrm>
            <a:off x="1284288" y="4681538"/>
            <a:ext cx="6246812"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00" name="Line 12"/>
          <p:cNvSpPr>
            <a:spLocks noChangeShapeType="1"/>
          </p:cNvSpPr>
          <p:nvPr/>
        </p:nvSpPr>
        <p:spPr bwMode="auto">
          <a:xfrm flipH="1">
            <a:off x="5214938" y="1824038"/>
            <a:ext cx="15875" cy="15875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4701" name="Rectangle 13"/>
          <p:cNvSpPr>
            <a:spLocks noChangeArrowheads="1"/>
          </p:cNvSpPr>
          <p:nvPr/>
        </p:nvSpPr>
        <p:spPr bwMode="auto">
          <a:xfrm>
            <a:off x="7686675" y="5575300"/>
            <a:ext cx="895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Andrew X.</a:t>
            </a:r>
          </a:p>
        </p:txBody>
      </p:sp>
      <p:sp>
        <p:nvSpPr>
          <p:cNvPr id="114702" name="Line 16"/>
          <p:cNvSpPr>
            <a:spLocks noChangeShapeType="1"/>
          </p:cNvSpPr>
          <p:nvPr/>
        </p:nvSpPr>
        <p:spPr bwMode="auto">
          <a:xfrm>
            <a:off x="547688" y="4440238"/>
            <a:ext cx="79597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381000" y="228600"/>
            <a:ext cx="4138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Poetic programming</a:t>
            </a:r>
          </a:p>
        </p:txBody>
      </p:sp>
      <p:sp>
        <p:nvSpPr>
          <p:cNvPr id="115715" name="Text Box 3"/>
          <p:cNvSpPr txBox="1">
            <a:spLocks noChangeArrowheads="1"/>
          </p:cNvSpPr>
          <p:nvPr/>
        </p:nvSpPr>
        <p:spPr bwMode="auto">
          <a:xfrm>
            <a:off x="957263" y="912813"/>
            <a:ext cx="35226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There once was an alien named Sam</a:t>
            </a:r>
          </a:p>
          <a:p>
            <a:pPr algn="l">
              <a:lnSpc>
                <a:spcPct val="60000"/>
              </a:lnSpc>
            </a:pPr>
            <a:r>
              <a:rPr lang="en-US" altLang="en-US">
                <a:solidFill>
                  <a:srgbClr val="009200"/>
                </a:solidFill>
              </a:rPr>
              <a:t>who ate 42 punds of spam</a:t>
            </a:r>
          </a:p>
          <a:p>
            <a:pPr algn="l">
              <a:lnSpc>
                <a:spcPct val="60000"/>
              </a:lnSpc>
            </a:pPr>
            <a:r>
              <a:rPr lang="en-US" altLang="en-US">
                <a:solidFill>
                  <a:srgbClr val="009200"/>
                </a:solidFill>
              </a:rPr>
              <a:t>  it was all during lunch</a:t>
            </a:r>
          </a:p>
          <a:p>
            <a:pPr algn="l">
              <a:lnSpc>
                <a:spcPct val="60000"/>
              </a:lnSpc>
            </a:pPr>
            <a:r>
              <a:rPr lang="en-US" altLang="en-US">
                <a:solidFill>
                  <a:srgbClr val="009200"/>
                </a:solidFill>
              </a:rPr>
              <a:t>  and it made quite a crunch</a:t>
            </a:r>
          </a:p>
          <a:p>
            <a:pPr algn="l">
              <a:lnSpc>
                <a:spcPct val="60000"/>
              </a:lnSpc>
            </a:pPr>
            <a:r>
              <a:rPr lang="en-US" altLang="en-US">
                <a:solidFill>
                  <a:srgbClr val="009200"/>
                </a:solidFill>
              </a:rPr>
              <a:t>next time please do not eat the can!</a:t>
            </a:r>
          </a:p>
        </p:txBody>
      </p:sp>
      <p:sp>
        <p:nvSpPr>
          <p:cNvPr id="115716" name="Rectangle 4"/>
          <p:cNvSpPr>
            <a:spLocks noChangeArrowheads="1"/>
          </p:cNvSpPr>
          <p:nvPr/>
        </p:nvSpPr>
        <p:spPr bwMode="auto">
          <a:xfrm>
            <a:off x="228600" y="1323975"/>
            <a:ext cx="573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Emily</a:t>
            </a:r>
          </a:p>
        </p:txBody>
      </p:sp>
      <p:sp>
        <p:nvSpPr>
          <p:cNvPr id="115717" name="Text Box 5"/>
          <p:cNvSpPr txBox="1">
            <a:spLocks noChangeArrowheads="1"/>
          </p:cNvSpPr>
          <p:nvPr/>
        </p:nvSpPr>
        <p:spPr bwMode="auto">
          <a:xfrm>
            <a:off x="941388" y="2765425"/>
            <a:ext cx="38655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There once was an elf who loved spam</a:t>
            </a:r>
          </a:p>
          <a:p>
            <a:pPr algn="l">
              <a:lnSpc>
                <a:spcPct val="60000"/>
              </a:lnSpc>
            </a:pPr>
            <a:r>
              <a:rPr lang="en-US" altLang="en-US">
                <a:solidFill>
                  <a:srgbClr val="009200"/>
                </a:solidFill>
              </a:rPr>
              <a:t>He devised a scheme to cook it in a pan.</a:t>
            </a:r>
          </a:p>
          <a:p>
            <a:pPr algn="l">
              <a:lnSpc>
                <a:spcPct val="60000"/>
              </a:lnSpc>
            </a:pPr>
            <a:r>
              <a:rPr lang="en-US" altLang="en-US">
                <a:solidFill>
                  <a:srgbClr val="009200"/>
                </a:solidFill>
              </a:rPr>
              <a:t>  At the age of 42</a:t>
            </a:r>
          </a:p>
          <a:p>
            <a:pPr algn="l">
              <a:lnSpc>
                <a:spcPct val="60000"/>
              </a:lnSpc>
            </a:pPr>
            <a:r>
              <a:rPr lang="en-US" altLang="en-US">
                <a:solidFill>
                  <a:srgbClr val="009200"/>
                </a:solidFill>
              </a:rPr>
              <a:t>  he made java for me and you</a:t>
            </a:r>
          </a:p>
          <a:p>
            <a:pPr algn="l">
              <a:lnSpc>
                <a:spcPct val="60000"/>
              </a:lnSpc>
            </a:pPr>
            <a:r>
              <a:rPr lang="en-US" altLang="en-US">
                <a:solidFill>
                  <a:srgbClr val="009200"/>
                </a:solidFill>
              </a:rPr>
              <a:t>And never once said, Oh Damn!</a:t>
            </a:r>
          </a:p>
        </p:txBody>
      </p:sp>
      <p:sp>
        <p:nvSpPr>
          <p:cNvPr id="115718" name="Rectangle 6"/>
          <p:cNvSpPr>
            <a:spLocks noChangeArrowheads="1"/>
          </p:cNvSpPr>
          <p:nvPr/>
        </p:nvSpPr>
        <p:spPr bwMode="auto">
          <a:xfrm>
            <a:off x="169863" y="3259138"/>
            <a:ext cx="69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Camille</a:t>
            </a:r>
          </a:p>
        </p:txBody>
      </p:sp>
      <p:sp>
        <p:nvSpPr>
          <p:cNvPr id="115719" name="Line 7"/>
          <p:cNvSpPr>
            <a:spLocks noChangeShapeType="1"/>
          </p:cNvSpPr>
          <p:nvPr/>
        </p:nvSpPr>
        <p:spPr bwMode="auto">
          <a:xfrm>
            <a:off x="533400" y="2514600"/>
            <a:ext cx="4343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0" name="Text Box 8"/>
          <p:cNvSpPr txBox="1">
            <a:spLocks noChangeArrowheads="1"/>
          </p:cNvSpPr>
          <p:nvPr/>
        </p:nvSpPr>
        <p:spPr bwMode="auto">
          <a:xfrm>
            <a:off x="5484813" y="2800350"/>
            <a:ext cx="34337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60000"/>
              </a:lnSpc>
            </a:pPr>
            <a:r>
              <a:rPr lang="en-US" altLang="en-US">
                <a:solidFill>
                  <a:srgbClr val="009200"/>
                </a:solidFill>
              </a:rPr>
              <a:t>An Alien named 42-PAM</a:t>
            </a:r>
          </a:p>
          <a:p>
            <a:pPr algn="l">
              <a:lnSpc>
                <a:spcPct val="60000"/>
              </a:lnSpc>
            </a:pPr>
            <a:r>
              <a:rPr lang="en-US" altLang="en-US">
                <a:solidFill>
                  <a:srgbClr val="009200"/>
                </a:solidFill>
              </a:rPr>
              <a:t>desired a quick train trip for spam</a:t>
            </a:r>
          </a:p>
          <a:p>
            <a:pPr algn="l">
              <a:lnSpc>
                <a:spcPct val="60000"/>
              </a:lnSpc>
            </a:pPr>
            <a:r>
              <a:rPr lang="en-US" altLang="en-US">
                <a:solidFill>
                  <a:srgbClr val="009200"/>
                </a:solidFill>
              </a:rPr>
              <a:t>  said alien, "Let's go!"</a:t>
            </a:r>
          </a:p>
          <a:p>
            <a:pPr algn="l">
              <a:lnSpc>
                <a:spcPct val="60000"/>
              </a:lnSpc>
            </a:pPr>
            <a:r>
              <a:rPr lang="en-US" altLang="en-US">
                <a:solidFill>
                  <a:srgbClr val="009200"/>
                </a:solidFill>
              </a:rPr>
              <a:t>  but prolog said </a:t>
            </a:r>
            <a:r>
              <a:rPr lang="en-US" altLang="en-US" b="1">
                <a:solidFill>
                  <a:srgbClr val="009200"/>
                </a:solidFill>
                <a:latin typeface="Courier New" pitchFamily="49" charset="0"/>
              </a:rPr>
              <a:t>No</a:t>
            </a:r>
            <a:endParaRPr lang="en-US" altLang="en-US">
              <a:solidFill>
                <a:srgbClr val="009200"/>
              </a:solidFill>
            </a:endParaRPr>
          </a:p>
          <a:p>
            <a:pPr algn="l">
              <a:lnSpc>
                <a:spcPct val="60000"/>
              </a:lnSpc>
            </a:pPr>
            <a:r>
              <a:rPr lang="en-US" altLang="en-US">
                <a:solidFill>
                  <a:srgbClr val="009200"/>
                </a:solidFill>
              </a:rPr>
              <a:t>So the alien rode alone on the tram.</a:t>
            </a:r>
          </a:p>
        </p:txBody>
      </p:sp>
      <p:sp>
        <p:nvSpPr>
          <p:cNvPr id="115721" name="Rectangle 9"/>
          <p:cNvSpPr>
            <a:spLocks noChangeArrowheads="1"/>
          </p:cNvSpPr>
          <p:nvPr/>
        </p:nvSpPr>
        <p:spPr bwMode="auto">
          <a:xfrm>
            <a:off x="6753225" y="2338388"/>
            <a:ext cx="628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Alex Y</a:t>
            </a:r>
          </a:p>
        </p:txBody>
      </p:sp>
      <p:sp>
        <p:nvSpPr>
          <p:cNvPr id="115722" name="Line 10"/>
          <p:cNvSpPr>
            <a:spLocks noChangeShapeType="1"/>
          </p:cNvSpPr>
          <p:nvPr/>
        </p:nvSpPr>
        <p:spPr bwMode="auto">
          <a:xfrm>
            <a:off x="547688" y="4440238"/>
            <a:ext cx="4343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pic>
        <p:nvPicPr>
          <p:cNvPr id="115723" name="Picture 11" descr="p3"/>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a:stretch>
            <a:fillRect/>
          </a:stretch>
        </p:blipFill>
        <p:spPr bwMode="auto">
          <a:xfrm>
            <a:off x="1284288" y="4681538"/>
            <a:ext cx="6246812"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4" name="Line 12"/>
          <p:cNvSpPr>
            <a:spLocks noChangeShapeType="1"/>
          </p:cNvSpPr>
          <p:nvPr/>
        </p:nvSpPr>
        <p:spPr bwMode="auto">
          <a:xfrm flipH="1">
            <a:off x="5214938" y="1824038"/>
            <a:ext cx="15875" cy="15875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5725" name="Rectangle 13"/>
          <p:cNvSpPr>
            <a:spLocks noChangeArrowheads="1"/>
          </p:cNvSpPr>
          <p:nvPr/>
        </p:nvSpPr>
        <p:spPr bwMode="auto">
          <a:xfrm>
            <a:off x="7686675" y="5575300"/>
            <a:ext cx="895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Andrew X.</a:t>
            </a:r>
          </a:p>
        </p:txBody>
      </p:sp>
      <p:pic>
        <p:nvPicPr>
          <p:cNvPr id="115726" name="Picture 14" descr="p4"/>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l="3397" t="8180" r="6477" b="11353"/>
          <a:stretch>
            <a:fillRect/>
          </a:stretch>
        </p:blipFill>
        <p:spPr bwMode="auto">
          <a:xfrm>
            <a:off x="5626100" y="228600"/>
            <a:ext cx="2963863" cy="996950"/>
          </a:xfrm>
          <a:prstGeom prst="rect">
            <a:avLst/>
          </a:prstGeom>
          <a:noFill/>
          <a:ln w="28575">
            <a:solidFill>
              <a:srgbClr val="0333FF"/>
            </a:solidFill>
            <a:miter lim="800000"/>
            <a:headEnd/>
            <a:tailEnd/>
          </a:ln>
          <a:extLst>
            <a:ext uri="{909E8E84-426E-40DD-AFC4-6F175D3DCCD1}">
              <a14:hiddenFill xmlns:a14="http://schemas.microsoft.com/office/drawing/2010/main">
                <a:solidFill>
                  <a:srgbClr val="FFFFFF"/>
                </a:solidFill>
              </a14:hiddenFill>
            </a:ext>
          </a:extLst>
        </p:spPr>
      </p:pic>
      <p:sp>
        <p:nvSpPr>
          <p:cNvPr id="115727" name="Rectangle 15"/>
          <p:cNvSpPr>
            <a:spLocks noChangeArrowheads="1"/>
          </p:cNvSpPr>
          <p:nvPr/>
        </p:nvSpPr>
        <p:spPr bwMode="auto">
          <a:xfrm>
            <a:off x="6696075" y="1358900"/>
            <a:ext cx="6746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rPr>
              <a:t>Skye B.</a:t>
            </a:r>
          </a:p>
        </p:txBody>
      </p:sp>
      <p:sp>
        <p:nvSpPr>
          <p:cNvPr id="115728" name="Line 16"/>
          <p:cNvSpPr>
            <a:spLocks noChangeShapeType="1"/>
          </p:cNvSpPr>
          <p:nvPr/>
        </p:nvSpPr>
        <p:spPr bwMode="auto">
          <a:xfrm>
            <a:off x="547688" y="4440238"/>
            <a:ext cx="79597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382588" y="1963738"/>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9:   </a:t>
            </a:r>
            <a:r>
              <a:rPr lang="en-US" altLang="en-US" sz="1200">
                <a:solidFill>
                  <a:schemeClr val="tx1"/>
                </a:solidFill>
                <a:latin typeface="Arial" pitchFamily="34" charset="0"/>
              </a:rPr>
              <a:t>Nov 4…</a:t>
            </a:r>
          </a:p>
        </p:txBody>
      </p:sp>
      <p:sp>
        <p:nvSpPr>
          <p:cNvPr id="116739" name="Text Box 3"/>
          <p:cNvSpPr txBox="1">
            <a:spLocks noChangeArrowheads="1"/>
          </p:cNvSpPr>
          <p:nvPr/>
        </p:nvSpPr>
        <p:spPr bwMode="auto">
          <a:xfrm>
            <a:off x="382588" y="2649538"/>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10:    </a:t>
            </a:r>
            <a:r>
              <a:rPr lang="en-US" altLang="en-US" sz="1200">
                <a:solidFill>
                  <a:schemeClr val="tx1"/>
                </a:solidFill>
                <a:latin typeface="Arial" pitchFamily="34" charset="0"/>
              </a:rPr>
              <a:t>Nov 11…</a:t>
            </a:r>
          </a:p>
        </p:txBody>
      </p:sp>
      <p:sp>
        <p:nvSpPr>
          <p:cNvPr id="116740" name="Text Box 4"/>
          <p:cNvSpPr txBox="1">
            <a:spLocks noChangeArrowheads="1"/>
          </p:cNvSpPr>
          <p:nvPr/>
        </p:nvSpPr>
        <p:spPr bwMode="auto">
          <a:xfrm>
            <a:off x="382588" y="3335338"/>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11:    </a:t>
            </a:r>
            <a:r>
              <a:rPr lang="en-US" altLang="en-US" sz="1200">
                <a:solidFill>
                  <a:schemeClr val="tx1"/>
                </a:solidFill>
                <a:latin typeface="Arial" pitchFamily="34" charset="0"/>
              </a:rPr>
              <a:t>Nov 18…</a:t>
            </a:r>
          </a:p>
        </p:txBody>
      </p:sp>
      <p:sp>
        <p:nvSpPr>
          <p:cNvPr id="116741" name="Text Box 5"/>
          <p:cNvSpPr txBox="1">
            <a:spLocks noChangeArrowheads="1"/>
          </p:cNvSpPr>
          <p:nvPr/>
        </p:nvSpPr>
        <p:spPr bwMode="auto">
          <a:xfrm>
            <a:off x="382588" y="4021138"/>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12:    </a:t>
            </a:r>
            <a:r>
              <a:rPr lang="en-US" altLang="en-US" sz="1200">
                <a:solidFill>
                  <a:schemeClr val="tx1"/>
                </a:solidFill>
                <a:latin typeface="Arial" pitchFamily="34" charset="0"/>
              </a:rPr>
              <a:t>Nov 25…</a:t>
            </a:r>
          </a:p>
        </p:txBody>
      </p:sp>
      <p:sp>
        <p:nvSpPr>
          <p:cNvPr id="116742" name="Text Box 6"/>
          <p:cNvSpPr txBox="1">
            <a:spLocks noChangeArrowheads="1"/>
          </p:cNvSpPr>
          <p:nvPr/>
        </p:nvSpPr>
        <p:spPr bwMode="auto">
          <a:xfrm>
            <a:off x="382588" y="4706938"/>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13:    </a:t>
            </a:r>
            <a:r>
              <a:rPr lang="en-US" altLang="en-US" sz="1200">
                <a:solidFill>
                  <a:schemeClr val="tx1"/>
                </a:solidFill>
                <a:latin typeface="Arial" pitchFamily="34" charset="0"/>
              </a:rPr>
              <a:t>Dec 2…</a:t>
            </a:r>
          </a:p>
        </p:txBody>
      </p:sp>
      <p:sp>
        <p:nvSpPr>
          <p:cNvPr id="116743" name="Text Box 7"/>
          <p:cNvSpPr txBox="1">
            <a:spLocks noChangeArrowheads="1"/>
          </p:cNvSpPr>
          <p:nvPr/>
        </p:nvSpPr>
        <p:spPr bwMode="auto">
          <a:xfrm>
            <a:off x="382588" y="5392738"/>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14:    </a:t>
            </a:r>
            <a:r>
              <a:rPr lang="en-US" altLang="en-US" sz="1200">
                <a:solidFill>
                  <a:schemeClr val="tx1"/>
                </a:solidFill>
                <a:latin typeface="Arial" pitchFamily="34" charset="0"/>
              </a:rPr>
              <a:t>Dec 9…</a:t>
            </a:r>
          </a:p>
        </p:txBody>
      </p:sp>
      <p:sp>
        <p:nvSpPr>
          <p:cNvPr id="116744" name="Text Box 8"/>
          <p:cNvSpPr txBox="1">
            <a:spLocks noChangeArrowheads="1"/>
          </p:cNvSpPr>
          <p:nvPr/>
        </p:nvSpPr>
        <p:spPr bwMode="auto">
          <a:xfrm>
            <a:off x="3735388" y="1963738"/>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Prolog puzzles.</a:t>
            </a:r>
          </a:p>
        </p:txBody>
      </p:sp>
      <p:sp>
        <p:nvSpPr>
          <p:cNvPr id="116745" name="Text Box 9"/>
          <p:cNvSpPr txBox="1">
            <a:spLocks noChangeArrowheads="1"/>
          </p:cNvSpPr>
          <p:nvPr/>
        </p:nvSpPr>
        <p:spPr bwMode="auto">
          <a:xfrm>
            <a:off x="3411538" y="2740025"/>
            <a:ext cx="294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2400">
                <a:solidFill>
                  <a:schemeClr val="folHlink"/>
                </a:solidFill>
                <a:latin typeface="Comic Sans MS" pitchFamily="66" charset="0"/>
              </a:rPr>
              <a:t>Prolog adventure!</a:t>
            </a:r>
          </a:p>
        </p:txBody>
      </p:sp>
      <p:sp>
        <p:nvSpPr>
          <p:cNvPr id="116746" name="Text Box 10"/>
          <p:cNvSpPr txBox="1">
            <a:spLocks noChangeArrowheads="1"/>
          </p:cNvSpPr>
          <p:nvPr/>
        </p:nvSpPr>
        <p:spPr bwMode="auto">
          <a:xfrm>
            <a:off x="3735388" y="3411538"/>
            <a:ext cx="5019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i="1">
                <a:solidFill>
                  <a:schemeClr val="tx1"/>
                </a:solidFill>
                <a:latin typeface="Arial" pitchFamily="34" charset="0"/>
              </a:rPr>
              <a:t>"Theocomp" ~ </a:t>
            </a:r>
            <a:r>
              <a:rPr lang="en-US" altLang="en-US">
                <a:solidFill>
                  <a:schemeClr val="tx1"/>
                </a:solidFill>
                <a:latin typeface="Arial" pitchFamily="34" charset="0"/>
              </a:rPr>
              <a:t>formal models of computation</a:t>
            </a:r>
            <a:r>
              <a:rPr lang="en-US" altLang="en-US" sz="2400">
                <a:solidFill>
                  <a:schemeClr val="tx1"/>
                </a:solidFill>
                <a:latin typeface="Arial" pitchFamily="34" charset="0"/>
              </a:rPr>
              <a:t> </a:t>
            </a:r>
          </a:p>
        </p:txBody>
      </p:sp>
      <p:sp>
        <p:nvSpPr>
          <p:cNvPr id="116747" name="Text Box 11"/>
          <p:cNvSpPr txBox="1">
            <a:spLocks noChangeArrowheads="1"/>
          </p:cNvSpPr>
          <p:nvPr/>
        </p:nvSpPr>
        <p:spPr bwMode="auto">
          <a:xfrm>
            <a:off x="3735388" y="3989388"/>
            <a:ext cx="464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DFA, NFA, Regular Expressions, indistinguishability and minimum # of states</a:t>
            </a:r>
            <a:endParaRPr lang="en-US" altLang="en-US" sz="2400">
              <a:solidFill>
                <a:schemeClr val="tx1"/>
              </a:solidFill>
              <a:latin typeface="Arial" pitchFamily="34" charset="0"/>
            </a:endParaRPr>
          </a:p>
        </p:txBody>
      </p:sp>
      <p:sp>
        <p:nvSpPr>
          <p:cNvPr id="116748" name="Text Box 12"/>
          <p:cNvSpPr txBox="1">
            <a:spLocks noChangeArrowheads="1"/>
          </p:cNvSpPr>
          <p:nvPr/>
        </p:nvSpPr>
        <p:spPr bwMode="auto">
          <a:xfrm>
            <a:off x="3738563" y="4722813"/>
            <a:ext cx="4648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chemeClr val="tx1"/>
                </a:solidFill>
                <a:latin typeface="Arial" pitchFamily="34" charset="0"/>
              </a:rPr>
              <a:t>Implementing DFAs via sequential logic, Turing Machines, uncomputability, algorithm analysis</a:t>
            </a:r>
            <a:endParaRPr lang="en-US" altLang="en-US" sz="2400">
              <a:solidFill>
                <a:schemeClr val="tx1"/>
              </a:solidFill>
              <a:latin typeface="Arial" pitchFamily="34" charset="0"/>
            </a:endParaRPr>
          </a:p>
        </p:txBody>
      </p:sp>
      <p:sp>
        <p:nvSpPr>
          <p:cNvPr id="116749" name="Text Box 13"/>
          <p:cNvSpPr txBox="1">
            <a:spLocks noChangeArrowheads="1"/>
          </p:cNvSpPr>
          <p:nvPr/>
        </p:nvSpPr>
        <p:spPr bwMode="auto">
          <a:xfrm>
            <a:off x="3735388" y="5407025"/>
            <a:ext cx="4648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chemeClr val="tx1"/>
                </a:solidFill>
                <a:latin typeface="Arial" pitchFamily="34" charset="0"/>
              </a:rPr>
              <a:t>algorithm analysis: unwinding recurrences, loop-counting, sorting, big-O, algorithm speed challenge…</a:t>
            </a:r>
          </a:p>
        </p:txBody>
      </p:sp>
      <p:sp>
        <p:nvSpPr>
          <p:cNvPr id="116750" name="Text Box 14"/>
          <p:cNvSpPr txBox="1">
            <a:spLocks noChangeArrowheads="1"/>
          </p:cNvSpPr>
          <p:nvPr/>
        </p:nvSpPr>
        <p:spPr bwMode="auto">
          <a:xfrm>
            <a:off x="2473325" y="625475"/>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07CA"/>
                </a:solidFill>
                <a:latin typeface="Comic Sans MS" pitchFamily="66" charset="0"/>
              </a:rPr>
              <a:t>Where we're headed…</a:t>
            </a:r>
          </a:p>
        </p:txBody>
      </p:sp>
      <p:sp>
        <p:nvSpPr>
          <p:cNvPr id="116751" name="AutoShape 15"/>
          <p:cNvSpPr>
            <a:spLocks noChangeArrowheads="1"/>
          </p:cNvSpPr>
          <p:nvPr/>
        </p:nvSpPr>
        <p:spPr bwMode="auto">
          <a:xfrm>
            <a:off x="2330450" y="403225"/>
            <a:ext cx="4484688" cy="952500"/>
          </a:xfrm>
          <a:prstGeom prst="roundRect">
            <a:avLst>
              <a:gd name="adj" fmla="val 16667"/>
            </a:avLst>
          </a:prstGeom>
          <a:noFill/>
          <a:ln w="19050">
            <a:solidFill>
              <a:srgbClr val="0007CA"/>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pic>
        <p:nvPicPr>
          <p:cNvPr id="116752" name="Picture 16" descr="Cenote"/>
          <p:cNvPicPr>
            <a:picLocks noChangeAspect="1" noChangeArrowheads="1"/>
          </p:cNvPicPr>
          <p:nvPr/>
        </p:nvPicPr>
        <p:blipFill>
          <a:blip r:embed="rId2">
            <a:extLst>
              <a:ext uri="{28A0092B-C50C-407E-A947-70E740481C1C}">
                <a14:useLocalDpi xmlns:a14="http://schemas.microsoft.com/office/drawing/2010/main" val="0"/>
              </a:ext>
            </a:extLst>
          </a:blip>
          <a:srcRect l="5853" t="7578" r="4602" b="8640"/>
          <a:stretch>
            <a:fillRect/>
          </a:stretch>
        </p:blipFill>
        <p:spPr bwMode="auto">
          <a:xfrm>
            <a:off x="6419850" y="1603375"/>
            <a:ext cx="24669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53" name="Rectangle 17"/>
          <p:cNvSpPr>
            <a:spLocks noChangeArrowheads="1"/>
          </p:cNvSpPr>
          <p:nvPr/>
        </p:nvSpPr>
        <p:spPr bwMode="auto">
          <a:xfrm>
            <a:off x="3751263" y="5878513"/>
            <a:ext cx="4325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700">
                <a:solidFill>
                  <a:schemeClr val="tx1"/>
                </a:solidFill>
                <a:latin typeface="Arial" pitchFamily="34" charset="0"/>
              </a:rPr>
              <a:t>Not to mention some very cool computer science constructs with suggestively cool (maybe?) names, like quantum computing, NP-completeness, linear median finding, and sub-cubic matrix multiplication!</a:t>
            </a:r>
          </a:p>
        </p:txBody>
      </p:sp>
      <p:sp>
        <p:nvSpPr>
          <p:cNvPr id="116754" name="Line 18"/>
          <p:cNvSpPr>
            <a:spLocks noChangeShapeType="1"/>
          </p:cNvSpPr>
          <p:nvPr/>
        </p:nvSpPr>
        <p:spPr bwMode="auto">
          <a:xfrm flipH="1" flipV="1">
            <a:off x="6280150" y="6172200"/>
            <a:ext cx="109538" cy="123825"/>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6755" name="Rectangle 19"/>
          <p:cNvSpPr>
            <a:spLocks noChangeArrowheads="1"/>
          </p:cNvSpPr>
          <p:nvPr/>
        </p:nvSpPr>
        <p:spPr bwMode="auto">
          <a:xfrm>
            <a:off x="6323013" y="6269038"/>
            <a:ext cx="6000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500">
                <a:solidFill>
                  <a:schemeClr val="tx1"/>
                </a:solidFill>
                <a:latin typeface="Arial" pitchFamily="34" charset="0"/>
              </a:rPr>
              <a:t>Oxford comma</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2"/>
          <p:cNvGrpSpPr>
            <a:grpSpLocks/>
          </p:cNvGrpSpPr>
          <p:nvPr/>
        </p:nvGrpSpPr>
        <p:grpSpPr bwMode="auto">
          <a:xfrm>
            <a:off x="468313" y="990600"/>
            <a:ext cx="8047037" cy="180975"/>
            <a:chOff x="295" y="1311"/>
            <a:chExt cx="5177" cy="114"/>
          </a:xfrm>
        </p:grpSpPr>
        <p:sp>
          <p:nvSpPr>
            <p:cNvPr id="11784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4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17763" name="Rectangle 5"/>
          <p:cNvSpPr>
            <a:spLocks noChangeArrowheads="1"/>
          </p:cNvSpPr>
          <p:nvPr/>
        </p:nvSpPr>
        <p:spPr bwMode="auto">
          <a:xfrm>
            <a:off x="609600" y="152400"/>
            <a:ext cx="78660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eaLnBrk="1" hangingPunct="1"/>
            <a:r>
              <a:rPr lang="en-US" altLang="en-US" sz="3200">
                <a:solidFill>
                  <a:schemeClr val="tx2"/>
                </a:solidFill>
              </a:rPr>
              <a:t>The Mystery of the Spamwarts Express</a:t>
            </a:r>
          </a:p>
        </p:txBody>
      </p:sp>
      <p:grpSp>
        <p:nvGrpSpPr>
          <p:cNvPr id="117764" name="Group 6"/>
          <p:cNvGrpSpPr>
            <a:grpSpLocks/>
          </p:cNvGrpSpPr>
          <p:nvPr/>
        </p:nvGrpSpPr>
        <p:grpSpPr bwMode="auto">
          <a:xfrm>
            <a:off x="2609850" y="1820863"/>
            <a:ext cx="457200" cy="304800"/>
            <a:chOff x="1824" y="4512"/>
            <a:chExt cx="528" cy="241"/>
          </a:xfrm>
        </p:grpSpPr>
        <p:sp>
          <p:nvSpPr>
            <p:cNvPr id="117832" name="Freeform 7"/>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17833" name="Oval 8"/>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34" name="Oval 9"/>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35" name="Oval 10"/>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36" name="Oval 11"/>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37" name="Oval 12"/>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38" name="Oval 13"/>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39" name="Oval 14"/>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40" name="Freeform 15"/>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841" name="Freeform 16"/>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842" name="AutoShape 17"/>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43" name="AutoShape 18"/>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117765" name="Group 19"/>
          <p:cNvGrpSpPr>
            <a:grpSpLocks/>
          </p:cNvGrpSpPr>
          <p:nvPr/>
        </p:nvGrpSpPr>
        <p:grpSpPr bwMode="auto">
          <a:xfrm>
            <a:off x="3467100" y="1820863"/>
            <a:ext cx="457200" cy="304800"/>
            <a:chOff x="1824" y="4512"/>
            <a:chExt cx="528" cy="241"/>
          </a:xfrm>
        </p:grpSpPr>
        <p:sp>
          <p:nvSpPr>
            <p:cNvPr id="117820" name="Freeform 20"/>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17821" name="Oval 21"/>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22" name="Oval 22"/>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23" name="Oval 23"/>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24" name="Oval 24"/>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25" name="Oval 25"/>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26" name="Oval 26"/>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27" name="Oval 27"/>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28" name="Freeform 28"/>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829" name="Freeform 29"/>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830" name="AutoShape 30"/>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31" name="AutoShape 31"/>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117766" name="Group 32"/>
          <p:cNvGrpSpPr>
            <a:grpSpLocks/>
          </p:cNvGrpSpPr>
          <p:nvPr/>
        </p:nvGrpSpPr>
        <p:grpSpPr bwMode="auto">
          <a:xfrm>
            <a:off x="4324350" y="1820863"/>
            <a:ext cx="457200" cy="304800"/>
            <a:chOff x="1824" y="4512"/>
            <a:chExt cx="528" cy="241"/>
          </a:xfrm>
        </p:grpSpPr>
        <p:sp>
          <p:nvSpPr>
            <p:cNvPr id="117808" name="Freeform 33"/>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17809" name="Oval 34"/>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10" name="Oval 35"/>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11" name="Oval 36"/>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12" name="Oval 37"/>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13" name="Oval 38"/>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14" name="Oval 39"/>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15" name="Oval 40"/>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16" name="Freeform 41"/>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817" name="Freeform 42"/>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818" name="AutoShape 43"/>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19" name="AutoShape 44"/>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117767" name="Group 45"/>
          <p:cNvGrpSpPr>
            <a:grpSpLocks/>
          </p:cNvGrpSpPr>
          <p:nvPr/>
        </p:nvGrpSpPr>
        <p:grpSpPr bwMode="auto">
          <a:xfrm>
            <a:off x="5181600" y="1820863"/>
            <a:ext cx="457200" cy="304800"/>
            <a:chOff x="1824" y="4512"/>
            <a:chExt cx="528" cy="241"/>
          </a:xfrm>
        </p:grpSpPr>
        <p:sp>
          <p:nvSpPr>
            <p:cNvPr id="117796" name="Freeform 46"/>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17797" name="Oval 47"/>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98" name="Oval 48"/>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99" name="Oval 49"/>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00" name="Oval 50"/>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01" name="Oval 51"/>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02" name="Oval 52"/>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03" name="Oval 53"/>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04" name="Freeform 54"/>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805" name="Freeform 55"/>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806" name="AutoShape 56"/>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807" name="AutoShape 57"/>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117768" name="Group 58"/>
          <p:cNvGrpSpPr>
            <a:grpSpLocks/>
          </p:cNvGrpSpPr>
          <p:nvPr/>
        </p:nvGrpSpPr>
        <p:grpSpPr bwMode="auto">
          <a:xfrm>
            <a:off x="6038850" y="1820863"/>
            <a:ext cx="457200" cy="304800"/>
            <a:chOff x="1824" y="4512"/>
            <a:chExt cx="528" cy="241"/>
          </a:xfrm>
        </p:grpSpPr>
        <p:sp>
          <p:nvSpPr>
            <p:cNvPr id="117784" name="Freeform 59"/>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17785" name="Oval 60"/>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86" name="Oval 61"/>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87" name="Oval 62"/>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88" name="Oval 63"/>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89" name="Oval 64"/>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90" name="Oval 65"/>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91" name="Oval 66"/>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92" name="Freeform 67"/>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793" name="Freeform 68"/>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7794" name="AutoShape 69"/>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17795" name="AutoShape 70"/>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117769" name="Text Box 71"/>
          <p:cNvSpPr txBox="1">
            <a:spLocks noChangeArrowheads="1"/>
          </p:cNvSpPr>
          <p:nvPr/>
        </p:nvSpPr>
        <p:spPr bwMode="auto">
          <a:xfrm>
            <a:off x="2284413" y="2157413"/>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latin typeface="Arial" pitchFamily="34" charset="0"/>
              </a:rPr>
              <a:t>Seat 1</a:t>
            </a:r>
          </a:p>
        </p:txBody>
      </p:sp>
      <p:sp>
        <p:nvSpPr>
          <p:cNvPr id="117770" name="Text Box 72"/>
          <p:cNvSpPr txBox="1">
            <a:spLocks noChangeArrowheads="1"/>
          </p:cNvSpPr>
          <p:nvPr/>
        </p:nvSpPr>
        <p:spPr bwMode="auto">
          <a:xfrm>
            <a:off x="3148013" y="2157413"/>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latin typeface="Arial" pitchFamily="34" charset="0"/>
              </a:rPr>
              <a:t>Seat 2</a:t>
            </a:r>
          </a:p>
        </p:txBody>
      </p:sp>
      <p:sp>
        <p:nvSpPr>
          <p:cNvPr id="117771" name="Text Box 73"/>
          <p:cNvSpPr txBox="1">
            <a:spLocks noChangeArrowheads="1"/>
          </p:cNvSpPr>
          <p:nvPr/>
        </p:nvSpPr>
        <p:spPr bwMode="auto">
          <a:xfrm>
            <a:off x="4010025" y="2157413"/>
            <a:ext cx="1103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latin typeface="Arial" pitchFamily="34" charset="0"/>
              </a:rPr>
              <a:t>Seat 3</a:t>
            </a:r>
          </a:p>
        </p:txBody>
      </p:sp>
      <p:sp>
        <p:nvSpPr>
          <p:cNvPr id="117772" name="Text Box 74"/>
          <p:cNvSpPr txBox="1">
            <a:spLocks noChangeArrowheads="1"/>
          </p:cNvSpPr>
          <p:nvPr/>
        </p:nvSpPr>
        <p:spPr bwMode="auto">
          <a:xfrm>
            <a:off x="4872038" y="2157413"/>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latin typeface="Arial" pitchFamily="34" charset="0"/>
              </a:rPr>
              <a:t>Seat 4</a:t>
            </a:r>
          </a:p>
        </p:txBody>
      </p:sp>
      <p:sp>
        <p:nvSpPr>
          <p:cNvPr id="117773" name="Text Box 75"/>
          <p:cNvSpPr txBox="1">
            <a:spLocks noChangeArrowheads="1"/>
          </p:cNvSpPr>
          <p:nvPr/>
        </p:nvSpPr>
        <p:spPr bwMode="auto">
          <a:xfrm>
            <a:off x="5734050" y="2157413"/>
            <a:ext cx="1103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latin typeface="Arial" pitchFamily="34" charset="0"/>
              </a:rPr>
              <a:t>Seat 5</a:t>
            </a:r>
          </a:p>
        </p:txBody>
      </p:sp>
      <p:sp>
        <p:nvSpPr>
          <p:cNvPr id="117774" name="Rectangle 76"/>
          <p:cNvSpPr>
            <a:spLocks noChangeArrowheads="1"/>
          </p:cNvSpPr>
          <p:nvPr/>
        </p:nvSpPr>
        <p:spPr bwMode="auto">
          <a:xfrm>
            <a:off x="457200" y="3001963"/>
            <a:ext cx="52054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b="1">
                <a:solidFill>
                  <a:srgbClr val="000000"/>
                </a:solidFill>
                <a:latin typeface="Courier New" pitchFamily="49" charset="0"/>
                <a:cs typeface="Courier New" pitchFamily="49" charset="0"/>
              </a:rPr>
              <a:t>Schools = [pomona, pitzer, hmc, cmc, scripps].</a:t>
            </a:r>
          </a:p>
        </p:txBody>
      </p:sp>
      <p:sp>
        <p:nvSpPr>
          <p:cNvPr id="117775" name="Rectangle 77"/>
          <p:cNvSpPr>
            <a:spLocks noChangeArrowheads="1"/>
          </p:cNvSpPr>
          <p:nvPr/>
        </p:nvSpPr>
        <p:spPr bwMode="auto">
          <a:xfrm>
            <a:off x="457200" y="2659063"/>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b="1">
                <a:solidFill>
                  <a:srgbClr val="000000"/>
                </a:solidFill>
                <a:latin typeface="Courier New" pitchFamily="49" charset="0"/>
                <a:cs typeface="Courier New" pitchFamily="49" charset="0"/>
              </a:rPr>
              <a:t>Names = [algird, bruno, collette, dino, edwina].</a:t>
            </a:r>
          </a:p>
        </p:txBody>
      </p:sp>
      <p:sp>
        <p:nvSpPr>
          <p:cNvPr id="117776" name="Rectangle 78"/>
          <p:cNvSpPr>
            <a:spLocks noChangeArrowheads="1"/>
          </p:cNvSpPr>
          <p:nvPr/>
        </p:nvSpPr>
        <p:spPr bwMode="auto">
          <a:xfrm>
            <a:off x="457200" y="3344863"/>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b="1">
                <a:solidFill>
                  <a:srgbClr val="000000"/>
                </a:solidFill>
                <a:latin typeface="Courier New" pitchFamily="49" charset="0"/>
                <a:cs typeface="Courier New" pitchFamily="49" charset="0"/>
              </a:rPr>
              <a:t>Snacks = [jots, chocolate, donuts, pez, spam].</a:t>
            </a:r>
          </a:p>
        </p:txBody>
      </p:sp>
      <p:sp>
        <p:nvSpPr>
          <p:cNvPr id="117777" name="Rectangle 79"/>
          <p:cNvSpPr>
            <a:spLocks noChangeArrowheads="1"/>
          </p:cNvSpPr>
          <p:nvPr/>
        </p:nvSpPr>
        <p:spPr bwMode="auto">
          <a:xfrm>
            <a:off x="1293813" y="1371600"/>
            <a:ext cx="6710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009200"/>
                </a:solidFill>
                <a:latin typeface="Comic Sans MS" pitchFamily="66" charset="0"/>
              </a:rPr>
              <a:t>Five people are traveling home in adjacent train seats for Thanksgiving break…</a:t>
            </a:r>
          </a:p>
        </p:txBody>
      </p:sp>
      <p:sp>
        <p:nvSpPr>
          <p:cNvPr id="117778" name="Rectangle 80"/>
          <p:cNvSpPr>
            <a:spLocks noChangeArrowheads="1"/>
          </p:cNvSpPr>
          <p:nvPr/>
        </p:nvSpPr>
        <p:spPr bwMode="auto">
          <a:xfrm>
            <a:off x="5159375" y="3001963"/>
            <a:ext cx="3903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0000FF"/>
                </a:solidFill>
                <a:latin typeface="Lucida Grande" pitchFamily="-112" charset="0"/>
              </a:rPr>
              <a:t>Each is from a different Claremont College.</a:t>
            </a:r>
          </a:p>
        </p:txBody>
      </p:sp>
      <p:sp>
        <p:nvSpPr>
          <p:cNvPr id="117779" name="Rectangle 81"/>
          <p:cNvSpPr>
            <a:spLocks noChangeArrowheads="1"/>
          </p:cNvSpPr>
          <p:nvPr/>
        </p:nvSpPr>
        <p:spPr bwMode="auto">
          <a:xfrm>
            <a:off x="5159375" y="2659063"/>
            <a:ext cx="2468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0000FF"/>
                </a:solidFill>
                <a:latin typeface="Lucida Grande" pitchFamily="-112" charset="0"/>
              </a:rPr>
              <a:t>Each has a different name.</a:t>
            </a:r>
          </a:p>
        </p:txBody>
      </p:sp>
      <p:sp>
        <p:nvSpPr>
          <p:cNvPr id="117780" name="Rectangle 82"/>
          <p:cNvSpPr>
            <a:spLocks noChangeArrowheads="1"/>
          </p:cNvSpPr>
          <p:nvPr/>
        </p:nvSpPr>
        <p:spPr bwMode="auto">
          <a:xfrm>
            <a:off x="5159375" y="3344863"/>
            <a:ext cx="323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0000FF"/>
                </a:solidFill>
                <a:latin typeface="Lucida Grande" pitchFamily="-112" charset="0"/>
              </a:rPr>
              <a:t>Each has brought a different snack.</a:t>
            </a:r>
          </a:p>
        </p:txBody>
      </p:sp>
      <p:sp>
        <p:nvSpPr>
          <p:cNvPr id="98387" name="Rectangle 83"/>
          <p:cNvSpPr>
            <a:spLocks noChangeArrowheads="1"/>
          </p:cNvSpPr>
          <p:nvPr/>
        </p:nvSpPr>
        <p:spPr bwMode="auto">
          <a:xfrm>
            <a:off x="1981200" y="3886200"/>
            <a:ext cx="6934200" cy="2654300"/>
          </a:xfrm>
          <a:prstGeom prst="rect">
            <a:avLst/>
          </a:prstGeom>
          <a:noFill/>
          <a:ln w="9525">
            <a:noFill/>
            <a:miter lim="800000"/>
            <a:headEnd/>
            <a:tailEnd/>
          </a:ln>
          <a:effectLst/>
        </p:spPr>
        <p:txBody>
          <a:bodyPr>
            <a:spAutoFit/>
          </a:bodyPr>
          <a:lstStyle/>
          <a:p>
            <a:pPr marL="228600" indent="-228600" algn="l">
              <a:buFontTx/>
              <a:buAutoNum type="arabicParenR"/>
              <a:defRPr/>
            </a:pPr>
            <a:r>
              <a:rPr lang="en-US" sz="1200" dirty="0">
                <a:solidFill>
                  <a:srgbClr val="000000"/>
                </a:solidFill>
                <a:latin typeface="Arial" pitchFamily="34" charset="0"/>
                <a:ea typeface="+mn-ea"/>
                <a:cs typeface="Arial" pitchFamily="34" charset="0"/>
              </a:rPr>
              <a:t>Dino and Bruno sat in the end seats  					   </a:t>
            </a:r>
            <a:r>
              <a:rPr lang="en-US" sz="1200" dirty="0">
                <a:solidFill>
                  <a:srgbClr val="FF9933"/>
                </a:solidFill>
                <a:latin typeface="Arial" pitchFamily="34" charset="0"/>
                <a:ea typeface="+mn-ea"/>
                <a:cs typeface="Arial" pitchFamily="34" charset="0"/>
              </a:rPr>
              <a:t>(that is, seats 1 and 5, but which  student sat in which of these seats is still unknown).</a:t>
            </a:r>
          </a:p>
          <a:p>
            <a:pPr algn="l">
              <a:defRPr/>
            </a:pPr>
            <a:r>
              <a:rPr lang="en-US" sz="1200" dirty="0">
                <a:solidFill>
                  <a:srgbClr val="000000"/>
                </a:solidFill>
                <a:latin typeface="Arial" pitchFamily="34" charset="0"/>
                <a:ea typeface="+mn-ea"/>
                <a:cs typeface="Arial" pitchFamily="34" charset="0"/>
              </a:rPr>
              <a:t>2) </a:t>
            </a:r>
            <a:r>
              <a:rPr lang="en-US" sz="1200" dirty="0" err="1">
                <a:solidFill>
                  <a:srgbClr val="000000"/>
                </a:solidFill>
                <a:latin typeface="Arial" pitchFamily="34" charset="0"/>
                <a:ea typeface="+mn-ea"/>
                <a:cs typeface="Arial" pitchFamily="34" charset="0"/>
              </a:rPr>
              <a:t>Algird</a:t>
            </a:r>
            <a:r>
              <a:rPr lang="en-US" sz="1200" dirty="0">
                <a:solidFill>
                  <a:srgbClr val="000000"/>
                </a:solidFill>
                <a:latin typeface="Arial" pitchFamily="34" charset="0"/>
                <a:ea typeface="+mn-ea"/>
                <a:cs typeface="Arial" pitchFamily="34" charset="0"/>
              </a:rPr>
              <a:t> sat next to the student from HMC.</a:t>
            </a:r>
          </a:p>
          <a:p>
            <a:pPr algn="l">
              <a:defRPr/>
            </a:pPr>
            <a:r>
              <a:rPr lang="en-US" sz="1200" dirty="0">
                <a:solidFill>
                  <a:srgbClr val="000000"/>
                </a:solidFill>
                <a:latin typeface="Arial" pitchFamily="34" charset="0"/>
                <a:ea typeface="+mn-ea"/>
                <a:cs typeface="Arial" pitchFamily="34" charset="0"/>
              </a:rPr>
              <a:t>3) Collette sat next to friends with chocolate and donuts.</a:t>
            </a:r>
          </a:p>
          <a:p>
            <a:pPr algn="l">
              <a:defRPr/>
            </a:pPr>
            <a:r>
              <a:rPr lang="en-US" sz="1200" dirty="0">
                <a:solidFill>
                  <a:srgbClr val="000000"/>
                </a:solidFill>
                <a:latin typeface="Arial" pitchFamily="34" charset="0"/>
                <a:ea typeface="+mn-ea"/>
                <a:cs typeface="Arial" pitchFamily="34" charset="0"/>
              </a:rPr>
              <a:t>4) The HMC student brought spam as a snack and sat in the middle seat.</a:t>
            </a:r>
          </a:p>
          <a:p>
            <a:pPr algn="l">
              <a:defRPr/>
            </a:pPr>
            <a:r>
              <a:rPr lang="en-US" sz="1200" dirty="0">
                <a:solidFill>
                  <a:srgbClr val="000000"/>
                </a:solidFill>
                <a:latin typeface="Arial" pitchFamily="34" charset="0"/>
                <a:ea typeface="+mn-ea"/>
                <a:cs typeface="Arial" pitchFamily="34" charset="0"/>
              </a:rPr>
              <a:t>5) Chocolate was immediately to the left of </a:t>
            </a:r>
            <a:r>
              <a:rPr lang="en-US" sz="1200" dirty="0" err="1">
                <a:solidFill>
                  <a:srgbClr val="000000"/>
                </a:solidFill>
                <a:latin typeface="Arial" pitchFamily="34" charset="0"/>
                <a:ea typeface="+mn-ea"/>
                <a:cs typeface="Arial" pitchFamily="34" charset="0"/>
              </a:rPr>
              <a:t>pez</a:t>
            </a:r>
            <a:r>
              <a:rPr lang="en-US" sz="1200" dirty="0">
                <a:solidFill>
                  <a:srgbClr val="000000"/>
                </a:solidFill>
                <a:latin typeface="Arial" pitchFamily="34" charset="0"/>
                <a:ea typeface="+mn-ea"/>
                <a:cs typeface="Arial" pitchFamily="34" charset="0"/>
              </a:rPr>
              <a:t>.</a:t>
            </a:r>
          </a:p>
          <a:p>
            <a:pPr algn="l">
              <a:defRPr/>
            </a:pPr>
            <a:r>
              <a:rPr lang="en-US" sz="1200" dirty="0">
                <a:solidFill>
                  <a:srgbClr val="000000"/>
                </a:solidFill>
                <a:latin typeface="Arial" pitchFamily="34" charset="0"/>
                <a:ea typeface="+mn-ea"/>
                <a:cs typeface="Arial" pitchFamily="34" charset="0"/>
              </a:rPr>
              <a:t>6) Bruno, Dino, and </a:t>
            </a:r>
            <a:r>
              <a:rPr lang="en-US" sz="1200" dirty="0" err="1">
                <a:solidFill>
                  <a:srgbClr val="000000"/>
                </a:solidFill>
                <a:latin typeface="Arial" pitchFamily="34" charset="0"/>
                <a:ea typeface="+mn-ea"/>
                <a:cs typeface="Arial" pitchFamily="34" charset="0"/>
              </a:rPr>
              <a:t>Algird</a:t>
            </a:r>
            <a:r>
              <a:rPr lang="en-US" sz="1200" dirty="0">
                <a:solidFill>
                  <a:srgbClr val="000000"/>
                </a:solidFill>
                <a:latin typeface="Arial" pitchFamily="34" charset="0"/>
                <a:ea typeface="+mn-ea"/>
                <a:cs typeface="Arial" pitchFamily="34" charset="0"/>
              </a:rPr>
              <a:t> do not go to Scripps.</a:t>
            </a:r>
          </a:p>
          <a:p>
            <a:pPr algn="l">
              <a:defRPr/>
            </a:pPr>
            <a:r>
              <a:rPr lang="en-US" sz="1200" dirty="0">
                <a:solidFill>
                  <a:srgbClr val="000000"/>
                </a:solidFill>
                <a:latin typeface="Arial" pitchFamily="34" charset="0"/>
                <a:ea typeface="+mn-ea"/>
                <a:cs typeface="Arial" pitchFamily="34" charset="0"/>
              </a:rPr>
              <a:t>7) The Pomona student sat between the person with jots and spam.</a:t>
            </a:r>
          </a:p>
          <a:p>
            <a:pPr algn="l">
              <a:defRPr/>
            </a:pPr>
            <a:r>
              <a:rPr lang="en-US" sz="1200" dirty="0">
                <a:solidFill>
                  <a:srgbClr val="000000"/>
                </a:solidFill>
                <a:latin typeface="Arial" pitchFamily="34" charset="0"/>
                <a:ea typeface="+mn-ea"/>
                <a:cs typeface="Arial" pitchFamily="34" charset="0"/>
              </a:rPr>
              <a:t>8) Dino did not sit next to the person with donuts.</a:t>
            </a:r>
          </a:p>
          <a:p>
            <a:pPr algn="l">
              <a:defRPr/>
            </a:pPr>
            <a:r>
              <a:rPr lang="en-US" sz="1200" dirty="0">
                <a:solidFill>
                  <a:srgbClr val="000000"/>
                </a:solidFill>
                <a:latin typeface="Arial" pitchFamily="34" charset="0"/>
                <a:ea typeface="+mn-ea"/>
                <a:cs typeface="Arial" pitchFamily="34" charset="0"/>
              </a:rPr>
              <a:t>9) The CMC student did not sit next to Edwina.</a:t>
            </a:r>
          </a:p>
        </p:txBody>
      </p:sp>
      <p:sp>
        <p:nvSpPr>
          <p:cNvPr id="117782" name="Line 84"/>
          <p:cNvSpPr>
            <a:spLocks noChangeShapeType="1"/>
          </p:cNvSpPr>
          <p:nvPr/>
        </p:nvSpPr>
        <p:spPr bwMode="auto">
          <a:xfrm>
            <a:off x="341313" y="3773488"/>
            <a:ext cx="8382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7783" name="Text Box 85"/>
          <p:cNvSpPr txBox="1">
            <a:spLocks noChangeArrowheads="1"/>
          </p:cNvSpPr>
          <p:nvPr/>
        </p:nvSpPr>
        <p:spPr bwMode="auto">
          <a:xfrm>
            <a:off x="336550" y="5081588"/>
            <a:ext cx="1217613" cy="6508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9 hints are available</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15888" y="68263"/>
            <a:ext cx="6234112"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i="1"/>
              <a:t>There are five houses:</a:t>
            </a:r>
            <a:endParaRPr lang="en-US" altLang="en-US" sz="1600"/>
          </a:p>
          <a:p>
            <a:pPr algn="l">
              <a:spcBef>
                <a:spcPct val="0"/>
              </a:spcBef>
            </a:pPr>
            <a:endParaRPr lang="en-US" altLang="en-US" sz="1600">
              <a:solidFill>
                <a:srgbClr val="000000"/>
              </a:solidFill>
            </a:endParaRPr>
          </a:p>
          <a:p>
            <a:pPr algn="l">
              <a:spcBef>
                <a:spcPct val="0"/>
              </a:spcBef>
            </a:pPr>
            <a:r>
              <a:rPr lang="en-US" altLang="en-US" sz="1600">
                <a:solidFill>
                  <a:srgbClr val="000000"/>
                </a:solidFill>
              </a:rPr>
              <a:t>   The </a:t>
            </a:r>
            <a:r>
              <a:rPr lang="en-US" altLang="en-US" sz="1600" b="1">
                <a:solidFill>
                  <a:srgbClr val="009200"/>
                </a:solidFill>
              </a:rPr>
              <a:t>nationalities</a:t>
            </a:r>
            <a:r>
              <a:rPr lang="en-US" altLang="en-US" sz="1600">
                <a:solidFill>
                  <a:srgbClr val="000000"/>
                </a:solidFill>
              </a:rPr>
              <a:t> are </a:t>
            </a:r>
            <a:r>
              <a:rPr lang="en-US" altLang="en-US" sz="1200" b="1">
                <a:solidFill>
                  <a:srgbClr val="000000"/>
                </a:solidFill>
                <a:latin typeface="Courier New" pitchFamily="49" charset="0"/>
              </a:rPr>
              <a:t>norwegian, brit, swede, dane, german</a:t>
            </a:r>
            <a:endParaRPr lang="en-US" altLang="en-US" sz="1600">
              <a:solidFill>
                <a:srgbClr val="000000"/>
              </a:solidFill>
            </a:endParaRPr>
          </a:p>
          <a:p>
            <a:pPr algn="l">
              <a:spcBef>
                <a:spcPct val="0"/>
              </a:spcBef>
            </a:pPr>
            <a:r>
              <a:rPr lang="en-US" altLang="en-US" sz="1600">
                <a:solidFill>
                  <a:srgbClr val="000000"/>
                </a:solidFill>
              </a:rPr>
              <a:t>   The </a:t>
            </a:r>
            <a:r>
              <a:rPr lang="en-US" altLang="en-US" sz="1600" b="1">
                <a:solidFill>
                  <a:srgbClr val="009200"/>
                </a:solidFill>
              </a:rPr>
              <a:t>pets</a:t>
            </a:r>
            <a:r>
              <a:rPr lang="en-US" altLang="en-US" sz="1600">
                <a:solidFill>
                  <a:srgbClr val="000000"/>
                </a:solidFill>
              </a:rPr>
              <a:t> are </a:t>
            </a:r>
            <a:r>
              <a:rPr lang="en-US" altLang="en-US" sz="1200" b="1">
                <a:solidFill>
                  <a:srgbClr val="000000"/>
                </a:solidFill>
                <a:latin typeface="Courier New" pitchFamily="49" charset="0"/>
              </a:rPr>
              <a:t>dog, bird, zebra, cat, horse</a:t>
            </a:r>
            <a:endParaRPr lang="en-US" altLang="en-US" sz="1600">
              <a:solidFill>
                <a:srgbClr val="000000"/>
              </a:solidFill>
            </a:endParaRPr>
          </a:p>
          <a:p>
            <a:pPr algn="l">
              <a:spcBef>
                <a:spcPct val="0"/>
              </a:spcBef>
            </a:pPr>
            <a:r>
              <a:rPr lang="en-US" altLang="en-US" sz="1600">
                <a:solidFill>
                  <a:srgbClr val="000000"/>
                </a:solidFill>
              </a:rPr>
              <a:t>   The </a:t>
            </a:r>
            <a:r>
              <a:rPr lang="en-US" altLang="en-US" sz="1600" b="1">
                <a:solidFill>
                  <a:srgbClr val="009200"/>
                </a:solidFill>
              </a:rPr>
              <a:t>cigars</a:t>
            </a:r>
            <a:r>
              <a:rPr lang="en-US" altLang="en-US" sz="1600">
                <a:solidFill>
                  <a:srgbClr val="000000"/>
                </a:solidFill>
              </a:rPr>
              <a:t> are </a:t>
            </a:r>
            <a:r>
              <a:rPr lang="en-US" altLang="en-US" sz="1200" b="1">
                <a:solidFill>
                  <a:srgbClr val="000000"/>
                </a:solidFill>
                <a:latin typeface="Courier New" pitchFamily="49" charset="0"/>
              </a:rPr>
              <a:t>pallmall, winfield, dunhill, rothmans, marlboro</a:t>
            </a:r>
            <a:endParaRPr lang="en-US" altLang="en-US" sz="1600">
              <a:solidFill>
                <a:srgbClr val="000000"/>
              </a:solidFill>
            </a:endParaRPr>
          </a:p>
          <a:p>
            <a:pPr algn="l">
              <a:spcBef>
                <a:spcPct val="0"/>
              </a:spcBef>
            </a:pPr>
            <a:r>
              <a:rPr lang="en-US" altLang="en-US" sz="1600">
                <a:solidFill>
                  <a:srgbClr val="000000"/>
                </a:solidFill>
              </a:rPr>
              <a:t>   The </a:t>
            </a:r>
            <a:r>
              <a:rPr lang="en-US" altLang="en-US" sz="1600" b="1">
                <a:solidFill>
                  <a:srgbClr val="009200"/>
                </a:solidFill>
              </a:rPr>
              <a:t>beverages</a:t>
            </a:r>
            <a:r>
              <a:rPr lang="en-US" altLang="en-US" sz="1600">
                <a:solidFill>
                  <a:srgbClr val="000000"/>
                </a:solidFill>
              </a:rPr>
              <a:t> are </a:t>
            </a:r>
            <a:r>
              <a:rPr lang="en-US" altLang="en-US" sz="1200" b="1">
                <a:solidFill>
                  <a:srgbClr val="000000"/>
                </a:solidFill>
                <a:latin typeface="Courier New" pitchFamily="49" charset="0"/>
              </a:rPr>
              <a:t>tea, coffee, milk, water, beer</a:t>
            </a:r>
            <a:endParaRPr lang="en-US" altLang="en-US" sz="1600">
              <a:solidFill>
                <a:srgbClr val="000000"/>
              </a:solidFill>
            </a:endParaRPr>
          </a:p>
          <a:p>
            <a:pPr algn="l">
              <a:spcBef>
                <a:spcPct val="0"/>
              </a:spcBef>
            </a:pPr>
            <a:r>
              <a:rPr lang="en-US" altLang="en-US" sz="1600">
                <a:solidFill>
                  <a:srgbClr val="000000"/>
                </a:solidFill>
              </a:rPr>
              <a:t>   The </a:t>
            </a:r>
            <a:r>
              <a:rPr lang="en-US" altLang="en-US" sz="1600" b="1">
                <a:solidFill>
                  <a:srgbClr val="009200"/>
                </a:solidFill>
              </a:rPr>
              <a:t>house colors</a:t>
            </a:r>
            <a:r>
              <a:rPr lang="en-US" altLang="en-US" sz="1600">
                <a:solidFill>
                  <a:srgbClr val="000000"/>
                </a:solidFill>
              </a:rPr>
              <a:t> are </a:t>
            </a:r>
            <a:r>
              <a:rPr lang="en-US" altLang="en-US" sz="1200" b="1">
                <a:solidFill>
                  <a:srgbClr val="000000"/>
                </a:solidFill>
                <a:latin typeface="Courier New" pitchFamily="49" charset="0"/>
              </a:rPr>
              <a:t>red, green, yellow, blue, white</a:t>
            </a:r>
            <a:endParaRPr lang="en-US" altLang="en-US" sz="1600">
              <a:solidFill>
                <a:srgbClr val="000000"/>
              </a:solidFill>
            </a:endParaRPr>
          </a:p>
          <a:p>
            <a:pPr algn="l">
              <a:spcBef>
                <a:spcPct val="0"/>
              </a:spcBef>
            </a:pPr>
            <a:endParaRPr lang="en-US" altLang="en-US" sz="1600">
              <a:solidFill>
                <a:srgbClr val="000000"/>
              </a:solidFill>
            </a:endParaRPr>
          </a:p>
          <a:p>
            <a:pPr algn="l">
              <a:spcBef>
                <a:spcPct val="0"/>
              </a:spcBef>
            </a:pPr>
            <a:r>
              <a:rPr lang="en-US" altLang="en-US" sz="1600" b="1" i="1">
                <a:solidFill>
                  <a:srgbClr val="000000"/>
                </a:solidFill>
              </a:rPr>
              <a:t> </a:t>
            </a:r>
            <a:r>
              <a:rPr lang="en-US" altLang="en-US" sz="1600" b="1" i="1"/>
              <a:t>We know that</a:t>
            </a:r>
            <a:endParaRPr lang="en-US" altLang="en-US" sz="1600">
              <a:solidFill>
                <a:srgbClr val="000000"/>
              </a:solidFill>
            </a:endParaRPr>
          </a:p>
          <a:p>
            <a:pPr algn="l">
              <a:spcBef>
                <a:spcPct val="0"/>
              </a:spcBef>
            </a:pPr>
            <a:r>
              <a:rPr lang="en-US" altLang="en-US" sz="1600">
                <a:solidFill>
                  <a:srgbClr val="000000"/>
                </a:solidFill>
              </a:rPr>
              <a:t> </a:t>
            </a:r>
          </a:p>
          <a:p>
            <a:pPr algn="l">
              <a:spcBef>
                <a:spcPct val="0"/>
              </a:spcBef>
            </a:pPr>
            <a:r>
              <a:rPr lang="en-US" altLang="en-US" sz="1600">
                <a:solidFill>
                  <a:srgbClr val="000000"/>
                </a:solidFill>
              </a:rPr>
              <a:t> 1) The Norwegian lives in the first house. </a:t>
            </a:r>
          </a:p>
          <a:p>
            <a:pPr algn="l">
              <a:spcBef>
                <a:spcPct val="0"/>
              </a:spcBef>
            </a:pPr>
            <a:r>
              <a:rPr lang="en-US" altLang="en-US" sz="1600">
                <a:solidFill>
                  <a:srgbClr val="000000"/>
                </a:solidFill>
              </a:rPr>
              <a:t> 2) The person living in the center house drinks milk. </a:t>
            </a:r>
          </a:p>
          <a:p>
            <a:pPr algn="l">
              <a:spcBef>
                <a:spcPct val="0"/>
              </a:spcBef>
            </a:pPr>
            <a:r>
              <a:rPr lang="en-US" altLang="en-US" sz="1600">
                <a:solidFill>
                  <a:srgbClr val="000000"/>
                </a:solidFill>
              </a:rPr>
              <a:t> 3) The Brit lives in a red house.</a:t>
            </a:r>
          </a:p>
          <a:p>
            <a:pPr algn="l">
              <a:spcBef>
                <a:spcPct val="0"/>
              </a:spcBef>
            </a:pPr>
            <a:r>
              <a:rPr lang="en-US" altLang="en-US" sz="1600">
                <a:solidFill>
                  <a:srgbClr val="000000"/>
                </a:solidFill>
              </a:rPr>
              <a:t> 4) The Swede keeps dogs as pets.</a:t>
            </a:r>
          </a:p>
          <a:p>
            <a:pPr algn="l">
              <a:spcBef>
                <a:spcPct val="0"/>
              </a:spcBef>
            </a:pPr>
            <a:r>
              <a:rPr lang="en-US" altLang="en-US" sz="1600">
                <a:solidFill>
                  <a:srgbClr val="000000"/>
                </a:solidFill>
              </a:rPr>
              <a:t> 5) The Dane drinks tea.</a:t>
            </a:r>
          </a:p>
          <a:p>
            <a:pPr algn="l">
              <a:spcBef>
                <a:spcPct val="0"/>
              </a:spcBef>
            </a:pPr>
            <a:r>
              <a:rPr lang="en-US" altLang="en-US" sz="1600">
                <a:solidFill>
                  <a:srgbClr val="000000"/>
                </a:solidFill>
              </a:rPr>
              <a:t> 6) The Green house is next to, and on the left of the White house.</a:t>
            </a:r>
          </a:p>
          <a:p>
            <a:pPr algn="l">
              <a:spcBef>
                <a:spcPct val="0"/>
              </a:spcBef>
            </a:pPr>
            <a:r>
              <a:rPr lang="en-US" altLang="en-US" sz="1600">
                <a:solidFill>
                  <a:srgbClr val="000000"/>
                </a:solidFill>
              </a:rPr>
              <a:t> 7) The owner of the Green house drinks coffee.</a:t>
            </a:r>
          </a:p>
          <a:p>
            <a:pPr algn="l">
              <a:spcBef>
                <a:spcPct val="0"/>
              </a:spcBef>
            </a:pPr>
            <a:r>
              <a:rPr lang="en-US" altLang="en-US" sz="1600">
                <a:solidFill>
                  <a:srgbClr val="000000"/>
                </a:solidFill>
              </a:rPr>
              <a:t> 8) The person who smokes Pall Mall rears birds.</a:t>
            </a:r>
          </a:p>
          <a:p>
            <a:pPr algn="l">
              <a:spcBef>
                <a:spcPct val="0"/>
              </a:spcBef>
            </a:pPr>
            <a:r>
              <a:rPr lang="en-US" altLang="en-US" sz="1600">
                <a:solidFill>
                  <a:srgbClr val="000000"/>
                </a:solidFill>
              </a:rPr>
              <a:t> 9) The owner of the Yellow house smokes Dunhill.</a:t>
            </a:r>
          </a:p>
          <a:p>
            <a:pPr algn="l">
              <a:spcBef>
                <a:spcPct val="0"/>
              </a:spcBef>
            </a:pPr>
            <a:r>
              <a:rPr lang="en-US" altLang="en-US" sz="1600">
                <a:solidFill>
                  <a:srgbClr val="000000"/>
                </a:solidFill>
              </a:rPr>
              <a:t>10) The man who smokes Marlboro lives next to the one who keeps cats.</a:t>
            </a:r>
          </a:p>
          <a:p>
            <a:pPr algn="l">
              <a:spcBef>
                <a:spcPct val="0"/>
              </a:spcBef>
            </a:pPr>
            <a:r>
              <a:rPr lang="en-US" altLang="en-US" sz="1600">
                <a:solidFill>
                  <a:srgbClr val="000000"/>
                </a:solidFill>
              </a:rPr>
              <a:t>11) The man who keeps horses lives next to the man who smokes Dunhill.</a:t>
            </a:r>
          </a:p>
          <a:p>
            <a:pPr algn="l">
              <a:spcBef>
                <a:spcPct val="0"/>
              </a:spcBef>
            </a:pPr>
            <a:r>
              <a:rPr lang="en-US" altLang="en-US" sz="1600">
                <a:solidFill>
                  <a:srgbClr val="000000"/>
                </a:solidFill>
              </a:rPr>
              <a:t>12) The man who smokes Winfields drinks beer.</a:t>
            </a:r>
          </a:p>
          <a:p>
            <a:pPr algn="l">
              <a:spcBef>
                <a:spcPct val="0"/>
              </a:spcBef>
            </a:pPr>
            <a:r>
              <a:rPr lang="en-US" altLang="en-US" sz="1600">
                <a:solidFill>
                  <a:srgbClr val="000000"/>
                </a:solidFill>
              </a:rPr>
              <a:t>13) The German smokes Rothmans.</a:t>
            </a:r>
          </a:p>
          <a:p>
            <a:pPr algn="l">
              <a:spcBef>
                <a:spcPct val="0"/>
              </a:spcBef>
            </a:pPr>
            <a:r>
              <a:rPr lang="en-US" altLang="en-US" sz="1600">
                <a:solidFill>
                  <a:srgbClr val="000000"/>
                </a:solidFill>
              </a:rPr>
              <a:t>14) The red house is to the right of the blue.</a:t>
            </a:r>
          </a:p>
          <a:p>
            <a:pPr algn="l">
              <a:spcBef>
                <a:spcPct val="0"/>
              </a:spcBef>
            </a:pPr>
            <a:r>
              <a:rPr lang="en-US" altLang="en-US" sz="1600">
                <a:solidFill>
                  <a:srgbClr val="000000"/>
                </a:solidFill>
              </a:rPr>
              <a:t>15) The Norwegian doesn't live by the red, white, or green houses</a:t>
            </a:r>
          </a:p>
          <a:p>
            <a:pPr algn="l">
              <a:spcBef>
                <a:spcPct val="0"/>
              </a:spcBef>
            </a:pPr>
            <a:endParaRPr lang="en-US" altLang="en-US" sz="1600">
              <a:solidFill>
                <a:srgbClr val="000000"/>
              </a:solidFill>
            </a:endParaRPr>
          </a:p>
          <a:p>
            <a:pPr algn="l">
              <a:spcBef>
                <a:spcPct val="0"/>
              </a:spcBef>
            </a:pPr>
            <a:r>
              <a:rPr lang="en-US" altLang="en-US" sz="1600" b="1" i="1">
                <a:solidFill>
                  <a:srgbClr val="FF0000"/>
                </a:solidFill>
              </a:rPr>
              <a:t>Who owns the zebra?</a:t>
            </a:r>
            <a:endParaRPr lang="en-US" altLang="en-US" sz="1600">
              <a:solidFill>
                <a:srgbClr val="000000"/>
              </a:solidFill>
            </a:endParaRPr>
          </a:p>
        </p:txBody>
      </p:sp>
      <p:pic>
        <p:nvPicPr>
          <p:cNvPr id="118787" name="Picture 5"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275" y="298450"/>
            <a:ext cx="1258888"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8788" name="Group 6"/>
          <p:cNvGrpSpPr>
            <a:grpSpLocks/>
          </p:cNvGrpSpPr>
          <p:nvPr/>
        </p:nvGrpSpPr>
        <p:grpSpPr bwMode="auto">
          <a:xfrm>
            <a:off x="6554788" y="1747838"/>
            <a:ext cx="2409825" cy="180975"/>
            <a:chOff x="295" y="1311"/>
            <a:chExt cx="5177" cy="114"/>
          </a:xfrm>
        </p:grpSpPr>
        <p:sp>
          <p:nvSpPr>
            <p:cNvPr id="118796" name="Rectangle 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118797" name="Rectangle 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118789" name="Rectangle 9"/>
          <p:cNvSpPr>
            <a:spLocks noChangeArrowheads="1"/>
          </p:cNvSpPr>
          <p:nvPr/>
        </p:nvSpPr>
        <p:spPr bwMode="auto">
          <a:xfrm>
            <a:off x="6642100" y="2060575"/>
            <a:ext cx="218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rgbClr val="000000"/>
                </a:solidFill>
              </a:rPr>
              <a:t>Einstein's Zebra puzzle: a logic challenge</a:t>
            </a:r>
          </a:p>
        </p:txBody>
      </p:sp>
      <p:sp>
        <p:nvSpPr>
          <p:cNvPr id="118790" name="Rectangle 10"/>
          <p:cNvSpPr>
            <a:spLocks noChangeArrowheads="1"/>
          </p:cNvSpPr>
          <p:nvPr/>
        </p:nvSpPr>
        <p:spPr bwMode="auto">
          <a:xfrm>
            <a:off x="6299200" y="3113088"/>
            <a:ext cx="2524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a:solidFill>
                  <a:srgbClr val="000000"/>
                </a:solidFill>
              </a:rPr>
              <a:t>(0) How do we represent the puzzle state?</a:t>
            </a:r>
          </a:p>
        </p:txBody>
      </p:sp>
      <p:sp>
        <p:nvSpPr>
          <p:cNvPr id="118791" name="Rectangle 11"/>
          <p:cNvSpPr>
            <a:spLocks noChangeArrowheads="1"/>
          </p:cNvSpPr>
          <p:nvPr/>
        </p:nvSpPr>
        <p:spPr bwMode="auto">
          <a:xfrm>
            <a:off x="6411913" y="3924300"/>
            <a:ext cx="218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a:solidFill>
                  <a:srgbClr val="000000"/>
                </a:solidFill>
              </a:rPr>
              <a:t>(1) What relationships do we need?</a:t>
            </a:r>
          </a:p>
        </p:txBody>
      </p:sp>
      <p:sp>
        <p:nvSpPr>
          <p:cNvPr id="118792" name="Line 12"/>
          <p:cNvSpPr>
            <a:spLocks noChangeShapeType="1"/>
          </p:cNvSpPr>
          <p:nvPr/>
        </p:nvSpPr>
        <p:spPr bwMode="auto">
          <a:xfrm flipH="1" flipV="1">
            <a:off x="5095875" y="1935163"/>
            <a:ext cx="1300163" cy="122396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8793" name="Line 13"/>
          <p:cNvSpPr>
            <a:spLocks noChangeShapeType="1"/>
          </p:cNvSpPr>
          <p:nvPr/>
        </p:nvSpPr>
        <p:spPr bwMode="auto">
          <a:xfrm flipH="1">
            <a:off x="5310188" y="4095750"/>
            <a:ext cx="1114425" cy="30003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8794" name="Rectangle 14"/>
          <p:cNvSpPr>
            <a:spLocks noChangeArrowheads="1"/>
          </p:cNvSpPr>
          <p:nvPr/>
        </p:nvSpPr>
        <p:spPr bwMode="auto">
          <a:xfrm>
            <a:off x="6438900" y="5770563"/>
            <a:ext cx="218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a:solidFill>
                  <a:srgbClr val="000000"/>
                </a:solidFill>
              </a:rPr>
              <a:t>(2) How do we encode the constraints?</a:t>
            </a:r>
          </a:p>
        </p:txBody>
      </p:sp>
      <p:sp>
        <p:nvSpPr>
          <p:cNvPr id="118795" name="Line 15"/>
          <p:cNvSpPr>
            <a:spLocks noChangeShapeType="1"/>
          </p:cNvSpPr>
          <p:nvPr/>
        </p:nvSpPr>
        <p:spPr bwMode="auto">
          <a:xfrm flipH="1" flipV="1">
            <a:off x="5494338" y="5307013"/>
            <a:ext cx="1020762" cy="59848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840770" y="304800"/>
            <a:ext cx="3618341" cy="1077218"/>
          </a:xfrm>
          <a:prstGeom prst="rect">
            <a:avLst/>
          </a:prstGeom>
          <a:solidFill>
            <a:schemeClr val="bg1"/>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dirty="0" smtClean="0">
                <a:solidFill>
                  <a:srgbClr val="000000"/>
                </a:solidFill>
                <a:latin typeface="Cambria" panose="02040503050406030204" pitchFamily="18" charset="0"/>
              </a:rPr>
              <a:t>Prolog's natural applications?</a:t>
            </a:r>
            <a:endParaRPr lang="en-US" altLang="en-US" sz="3200" i="1" dirty="0">
              <a:solidFill>
                <a:srgbClr val="000000"/>
              </a:solidFill>
              <a:latin typeface="Cambria" panose="02040503050406030204" pitchFamily="18" charset="0"/>
            </a:endParaRPr>
          </a:p>
        </p:txBody>
      </p:sp>
      <p:sp>
        <p:nvSpPr>
          <p:cNvPr id="8" name="Text Box 7"/>
          <p:cNvSpPr txBox="1">
            <a:spLocks noChangeArrowheads="1"/>
          </p:cNvSpPr>
          <p:nvPr/>
        </p:nvSpPr>
        <p:spPr bwMode="auto">
          <a:xfrm>
            <a:off x="4459111" y="304800"/>
            <a:ext cx="3770489" cy="1077218"/>
          </a:xfrm>
          <a:prstGeom prst="rect">
            <a:avLst/>
          </a:prstGeom>
          <a:solidFill>
            <a:srgbClr val="CCECFF"/>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dirty="0" smtClean="0">
                <a:solidFill>
                  <a:srgbClr val="000000"/>
                </a:solidFill>
                <a:latin typeface="Cambria" panose="02040503050406030204" pitchFamily="18" charset="0"/>
              </a:rPr>
              <a:t>Constraint-based puzzles/games!</a:t>
            </a:r>
            <a:endParaRPr lang="en-US" altLang="en-US" sz="3200" i="1" dirty="0">
              <a:solidFill>
                <a:srgbClr val="000000"/>
              </a:solidFill>
              <a:latin typeface="Cambria" panose="02040503050406030204" pitchFamily="18" charset="0"/>
            </a:endParaRPr>
          </a:p>
        </p:txBody>
      </p:sp>
      <p:sp>
        <p:nvSpPr>
          <p:cNvPr id="9" name="Text Box 7"/>
          <p:cNvSpPr txBox="1">
            <a:spLocks noChangeArrowheads="1"/>
          </p:cNvSpPr>
          <p:nvPr/>
        </p:nvSpPr>
        <p:spPr bwMode="auto">
          <a:xfrm>
            <a:off x="685800" y="1752600"/>
            <a:ext cx="3206045" cy="553998"/>
          </a:xfrm>
          <a:prstGeom prst="rect">
            <a:avLst/>
          </a:prstGeom>
          <a:solidFill>
            <a:srgbClr val="FFCCCC"/>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dirty="0" smtClean="0">
                <a:solidFill>
                  <a:srgbClr val="000000"/>
                </a:solidFill>
                <a:latin typeface="Cambria" panose="02040503050406030204" pitchFamily="18" charset="0"/>
              </a:rPr>
              <a:t>An example of a completely </a:t>
            </a:r>
            <a:r>
              <a:rPr lang="en-US" altLang="en-US" sz="1500" b="1" dirty="0" smtClean="0">
                <a:solidFill>
                  <a:srgbClr val="C00000"/>
                </a:solidFill>
                <a:latin typeface="Cambria" panose="02040503050406030204" pitchFamily="18" charset="0"/>
              </a:rPr>
              <a:t>unconstrained </a:t>
            </a:r>
            <a:r>
              <a:rPr lang="en-US" altLang="en-US" sz="1500" dirty="0" smtClean="0">
                <a:solidFill>
                  <a:srgbClr val="000000"/>
                </a:solidFill>
                <a:latin typeface="Cambria" panose="02040503050406030204" pitchFamily="18" charset="0"/>
              </a:rPr>
              <a:t>puzzle/game…</a:t>
            </a:r>
            <a:endParaRPr lang="en-US" altLang="en-US" sz="1500" i="1" dirty="0">
              <a:solidFill>
                <a:srgbClr val="000000"/>
              </a:solidFill>
              <a:latin typeface="Cambria" panose="02040503050406030204" pitchFamily="18" charset="0"/>
            </a:endParaRPr>
          </a:p>
        </p:txBody>
      </p:sp>
    </p:spTree>
    <p:extLst>
      <p:ext uri="{BB962C8B-B14F-4D97-AF65-F5344CB8AC3E}">
        <p14:creationId xmlns:p14="http://schemas.microsoft.com/office/powerpoint/2010/main" val="41623399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3000" y="1956375"/>
            <a:ext cx="6987174" cy="4596825"/>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4" name="Rectangle 39"/>
          <p:cNvSpPr>
            <a:spLocks noChangeArrowheads="1"/>
          </p:cNvSpPr>
          <p:nvPr/>
        </p:nvSpPr>
        <p:spPr bwMode="auto">
          <a:xfrm>
            <a:off x="7086600" y="3960391"/>
            <a:ext cx="1816511" cy="276999"/>
          </a:xfrm>
          <a:prstGeom prst="rect">
            <a:avLst/>
          </a:prstGeom>
          <a:solidFill>
            <a:schemeClr val="bg1">
              <a:lumMod val="95000"/>
            </a:schemeClr>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dirty="0" smtClean="0">
                <a:solidFill>
                  <a:schemeClr val="tx1"/>
                </a:solidFill>
                <a:latin typeface="Cambria" pitchFamily="18" charset="0"/>
                <a:cs typeface="Arial" pitchFamily="34" charset="0"/>
              </a:rPr>
              <a:t>I'm </a:t>
            </a:r>
            <a:r>
              <a:rPr lang="en-US" altLang="en-US" sz="1200" b="1" i="1" dirty="0" smtClean="0">
                <a:solidFill>
                  <a:schemeClr val="tx1"/>
                </a:solidFill>
                <a:latin typeface="Cambria" pitchFamily="18" charset="0"/>
                <a:cs typeface="Arial" pitchFamily="34" charset="0"/>
              </a:rPr>
              <a:t>voting</a:t>
            </a:r>
            <a:r>
              <a:rPr lang="en-US" altLang="en-US" sz="1200" dirty="0" smtClean="0">
                <a:solidFill>
                  <a:schemeClr val="tx1"/>
                </a:solidFill>
                <a:latin typeface="Cambria" pitchFamily="18" charset="0"/>
                <a:cs typeface="Arial" pitchFamily="34" charset="0"/>
              </a:rPr>
              <a:t> </a:t>
            </a:r>
            <a:r>
              <a:rPr lang="en-US" altLang="en-US" sz="1200" b="1" i="1" dirty="0" smtClean="0">
                <a:solidFill>
                  <a:schemeClr val="tx1"/>
                </a:solidFill>
                <a:latin typeface="Cambria" pitchFamily="18" charset="0"/>
                <a:cs typeface="Arial" pitchFamily="34" charset="0"/>
              </a:rPr>
              <a:t>for anarchy</a:t>
            </a:r>
            <a:r>
              <a:rPr lang="en-US" altLang="en-US" sz="1200" dirty="0">
                <a:solidFill>
                  <a:schemeClr val="tx1"/>
                </a:solidFill>
                <a:latin typeface="Cambria" pitchFamily="18" charset="0"/>
                <a:cs typeface="Arial" pitchFamily="34" charset="0"/>
              </a:rPr>
              <a:t>!</a:t>
            </a:r>
          </a:p>
        </p:txBody>
      </p:sp>
      <p:sp>
        <p:nvSpPr>
          <p:cNvPr id="7" name="Text Box 7"/>
          <p:cNvSpPr txBox="1">
            <a:spLocks noChangeArrowheads="1"/>
          </p:cNvSpPr>
          <p:nvPr/>
        </p:nvSpPr>
        <p:spPr bwMode="auto">
          <a:xfrm>
            <a:off x="840770" y="304800"/>
            <a:ext cx="3618341" cy="1077218"/>
          </a:xfrm>
          <a:prstGeom prst="rect">
            <a:avLst/>
          </a:prstGeom>
          <a:solidFill>
            <a:schemeClr val="bg1"/>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dirty="0" smtClean="0">
                <a:solidFill>
                  <a:srgbClr val="000000"/>
                </a:solidFill>
                <a:latin typeface="Cambria" panose="02040503050406030204" pitchFamily="18" charset="0"/>
              </a:rPr>
              <a:t>Prolog's natural applications?</a:t>
            </a:r>
            <a:endParaRPr lang="en-US" altLang="en-US" sz="3200" i="1" dirty="0">
              <a:solidFill>
                <a:srgbClr val="000000"/>
              </a:solidFill>
              <a:latin typeface="Cambria" panose="02040503050406030204" pitchFamily="18" charset="0"/>
            </a:endParaRPr>
          </a:p>
        </p:txBody>
      </p:sp>
      <p:sp>
        <p:nvSpPr>
          <p:cNvPr id="8" name="Text Box 7"/>
          <p:cNvSpPr txBox="1">
            <a:spLocks noChangeArrowheads="1"/>
          </p:cNvSpPr>
          <p:nvPr/>
        </p:nvSpPr>
        <p:spPr bwMode="auto">
          <a:xfrm>
            <a:off x="4459111" y="304800"/>
            <a:ext cx="3770489" cy="1077218"/>
          </a:xfrm>
          <a:prstGeom prst="rect">
            <a:avLst/>
          </a:prstGeom>
          <a:solidFill>
            <a:srgbClr val="CCECFF"/>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dirty="0" smtClean="0">
                <a:solidFill>
                  <a:srgbClr val="000000"/>
                </a:solidFill>
                <a:latin typeface="Cambria" panose="02040503050406030204" pitchFamily="18" charset="0"/>
              </a:rPr>
              <a:t>Constraint</a:t>
            </a:r>
            <a:r>
              <a:rPr lang="en-US" altLang="en-US" sz="3200" dirty="0" smtClean="0">
                <a:solidFill>
                  <a:srgbClr val="000000"/>
                </a:solidFill>
                <a:latin typeface="Cambria" panose="02040503050406030204" pitchFamily="18" charset="0"/>
              </a:rPr>
              <a:t>-based puzzles/games!</a:t>
            </a:r>
            <a:endParaRPr lang="en-US" altLang="en-US" sz="3200" i="1" dirty="0">
              <a:solidFill>
                <a:srgbClr val="000000"/>
              </a:solidFill>
              <a:latin typeface="Cambria" panose="02040503050406030204" pitchFamily="18" charset="0"/>
            </a:endParaRPr>
          </a:p>
        </p:txBody>
      </p:sp>
      <p:sp>
        <p:nvSpPr>
          <p:cNvPr id="9" name="Text Box 7"/>
          <p:cNvSpPr txBox="1">
            <a:spLocks noChangeArrowheads="1"/>
          </p:cNvSpPr>
          <p:nvPr/>
        </p:nvSpPr>
        <p:spPr bwMode="auto">
          <a:xfrm>
            <a:off x="685800" y="1752600"/>
            <a:ext cx="3206045" cy="553998"/>
          </a:xfrm>
          <a:prstGeom prst="rect">
            <a:avLst/>
          </a:prstGeom>
          <a:solidFill>
            <a:srgbClr val="FFCCCC"/>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dirty="0" smtClean="0">
                <a:solidFill>
                  <a:srgbClr val="000000"/>
                </a:solidFill>
                <a:latin typeface="Cambria" panose="02040503050406030204" pitchFamily="18" charset="0"/>
              </a:rPr>
              <a:t>This is an example of a completely </a:t>
            </a:r>
            <a:r>
              <a:rPr lang="en-US" altLang="en-US" sz="1500" b="1" dirty="0" smtClean="0">
                <a:solidFill>
                  <a:srgbClr val="C00000"/>
                </a:solidFill>
                <a:latin typeface="Cambria" panose="02040503050406030204" pitchFamily="18" charset="0"/>
              </a:rPr>
              <a:t>unconstrained </a:t>
            </a:r>
            <a:r>
              <a:rPr lang="en-US" altLang="en-US" sz="1500" dirty="0" smtClean="0">
                <a:solidFill>
                  <a:srgbClr val="000000"/>
                </a:solidFill>
                <a:latin typeface="Cambria" panose="02040503050406030204" pitchFamily="18" charset="0"/>
              </a:rPr>
              <a:t>puzzle/game…</a:t>
            </a:r>
            <a:endParaRPr lang="en-US" altLang="en-US" sz="1500" i="1" dirty="0">
              <a:solidFill>
                <a:srgbClr val="000000"/>
              </a:solidFill>
              <a:latin typeface="Cambria" panose="02040503050406030204" pitchFamily="18" charset="0"/>
            </a:endParaRPr>
          </a:p>
        </p:txBody>
      </p:sp>
      <p:sp>
        <p:nvSpPr>
          <p:cNvPr id="2" name="Down Arrow 1"/>
          <p:cNvSpPr/>
          <p:nvPr/>
        </p:nvSpPr>
        <p:spPr>
          <a:xfrm>
            <a:off x="6705600" y="4220920"/>
            <a:ext cx="381000" cy="469613"/>
          </a:xfrm>
          <a:prstGeom prst="downArrow">
            <a:avLst/>
          </a:prstGeom>
          <a:solidFill>
            <a:schemeClr val="bg1">
              <a:lumMod val="95000"/>
            </a:schemeClr>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a:endParaRPr lang="en-US" dirty="0" smtClean="0">
              <a:solidFill>
                <a:schemeClr val="tx1"/>
              </a:solidFill>
            </a:endParaRPr>
          </a:p>
        </p:txBody>
      </p:sp>
      <p:grpSp>
        <p:nvGrpSpPr>
          <p:cNvPr id="10" name="Group 19"/>
          <p:cNvGrpSpPr>
            <a:grpSpLocks/>
          </p:cNvGrpSpPr>
          <p:nvPr>
            <p:custDataLst>
              <p:tags r:id="rId1"/>
            </p:custDataLst>
          </p:nvPr>
        </p:nvGrpSpPr>
        <p:grpSpPr bwMode="auto">
          <a:xfrm>
            <a:off x="8382000" y="4267200"/>
            <a:ext cx="479697" cy="550360"/>
            <a:chOff x="2928" y="1051"/>
            <a:chExt cx="840" cy="957"/>
          </a:xfrm>
        </p:grpSpPr>
        <p:sp>
          <p:nvSpPr>
            <p:cNvPr id="11" name="Freeform 20"/>
            <p:cNvSpPr>
              <a:spLocks/>
            </p:cNvSpPr>
            <p:nvPr>
              <p:custDataLst>
                <p:tags r:id="rId2"/>
              </p:custDataLst>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3"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4"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5"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6"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7"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8"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19"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0"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1"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3"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152368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74711" y="914400"/>
            <a:ext cx="609600" cy="152400"/>
          </a:xfrm>
          <a:prstGeom prst="roundRect">
            <a:avLst/>
          </a:prstGeom>
          <a:solidFill>
            <a:schemeClr val="bg1">
              <a:lumMod val="85000"/>
            </a:schemeClr>
          </a:solidFill>
        </p:spPr>
        <p:txBody>
          <a:bodyPr wrap="square" rtlCol="0" anchor="ctr">
            <a:spAutoFit/>
          </a:bodyPr>
          <a:lstStyle/>
          <a:p>
            <a:pPr algn="l"/>
            <a:endParaRPr lang="en-US" dirty="0" smtClean="0">
              <a:solidFill>
                <a:schemeClr val="tx1"/>
              </a:solidFill>
            </a:endParaRPr>
          </a:p>
        </p:txBody>
      </p:sp>
      <p:sp>
        <p:nvSpPr>
          <p:cNvPr id="33794" name="Rectangle 2"/>
          <p:cNvSpPr>
            <a:spLocks noChangeArrowheads="1"/>
          </p:cNvSpPr>
          <p:nvPr/>
        </p:nvSpPr>
        <p:spPr bwMode="auto">
          <a:xfrm>
            <a:off x="115888" y="44560"/>
            <a:ext cx="6613349"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i="1" dirty="0">
                <a:latin typeface="Cambria" panose="02040503050406030204" pitchFamily="18" charset="0"/>
              </a:rPr>
              <a:t>There are five houses:</a:t>
            </a:r>
            <a:endParaRPr lang="en-US" altLang="en-US" sz="1600" dirty="0">
              <a:latin typeface="Cambria" panose="02040503050406030204" pitchFamily="18" charset="0"/>
            </a:endParaRP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dirty="0">
                <a:solidFill>
                  <a:srgbClr val="009200"/>
                </a:solidFill>
                <a:latin typeface="Cambria" panose="02040503050406030204" pitchFamily="18" charset="0"/>
              </a:rPr>
              <a:t>nationalities</a:t>
            </a:r>
            <a:r>
              <a:rPr lang="en-US" altLang="en-US" sz="1600" dirty="0">
                <a:solidFill>
                  <a:schemeClr val="tx1"/>
                </a:solidFill>
                <a:latin typeface="Cambria" panose="02040503050406030204" pitchFamily="18" charset="0"/>
              </a:rPr>
              <a:t> are </a:t>
            </a:r>
            <a:r>
              <a:rPr lang="en-US" altLang="en-US" sz="1600" dirty="0" err="1">
                <a:solidFill>
                  <a:schemeClr val="tx1"/>
                </a:solidFill>
                <a:latin typeface="Cambria" panose="02040503050406030204" pitchFamily="18" charset="0"/>
              </a:rPr>
              <a:t>norwegian</a:t>
            </a:r>
            <a:r>
              <a:rPr lang="en-US" altLang="en-US" sz="1600" dirty="0">
                <a:solidFill>
                  <a:schemeClr val="tx1"/>
                </a:solidFill>
                <a:latin typeface="Cambria" panose="02040503050406030204" pitchFamily="18" charset="0"/>
              </a:rPr>
              <a:t>, </a:t>
            </a:r>
            <a:r>
              <a:rPr lang="en-US" altLang="en-US" sz="1600" dirty="0" err="1">
                <a:solidFill>
                  <a:schemeClr val="tx1"/>
                </a:solidFill>
                <a:latin typeface="Cambria" panose="02040503050406030204" pitchFamily="18" charset="0"/>
              </a:rPr>
              <a:t>brit</a:t>
            </a:r>
            <a:r>
              <a:rPr lang="en-US" altLang="en-US" sz="1600" dirty="0">
                <a:solidFill>
                  <a:schemeClr val="tx1"/>
                </a:solidFill>
                <a:latin typeface="Cambria" panose="02040503050406030204" pitchFamily="18" charset="0"/>
              </a:rPr>
              <a:t>, swede, </a:t>
            </a:r>
            <a:r>
              <a:rPr lang="en-US" altLang="en-US" sz="1600" dirty="0" err="1">
                <a:solidFill>
                  <a:schemeClr val="tx1"/>
                </a:solidFill>
                <a:latin typeface="Cambria" panose="02040503050406030204" pitchFamily="18" charset="0"/>
              </a:rPr>
              <a:t>dane</a:t>
            </a:r>
            <a:r>
              <a:rPr lang="en-US" altLang="en-US" sz="1600" dirty="0">
                <a:solidFill>
                  <a:schemeClr val="tx1"/>
                </a:solidFill>
                <a:latin typeface="Cambria" panose="02040503050406030204" pitchFamily="18" charset="0"/>
              </a:rPr>
              <a:t>, </a:t>
            </a:r>
            <a:r>
              <a:rPr lang="en-US" altLang="en-US" sz="1600" dirty="0" err="1">
                <a:solidFill>
                  <a:schemeClr val="tx1"/>
                </a:solidFill>
                <a:latin typeface="Cambria" panose="02040503050406030204" pitchFamily="18" charset="0"/>
              </a:rPr>
              <a:t>german</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dirty="0">
                <a:solidFill>
                  <a:srgbClr val="009200"/>
                </a:solidFill>
                <a:latin typeface="Cambria" panose="02040503050406030204" pitchFamily="18" charset="0"/>
              </a:rPr>
              <a:t>pets</a:t>
            </a:r>
            <a:r>
              <a:rPr lang="en-US" altLang="en-US" sz="1600" dirty="0">
                <a:solidFill>
                  <a:schemeClr val="tx1"/>
                </a:solidFill>
                <a:latin typeface="Cambria" panose="02040503050406030204" pitchFamily="18" charset="0"/>
              </a:rPr>
              <a:t> are dog, bird, </a:t>
            </a:r>
            <a:r>
              <a:rPr lang="en-US" altLang="en-US" sz="1600" b="1" dirty="0">
                <a:solidFill>
                  <a:srgbClr val="CC00CC"/>
                </a:solidFill>
                <a:latin typeface="Cambria" panose="02040503050406030204" pitchFamily="18" charset="0"/>
              </a:rPr>
              <a:t>zebra</a:t>
            </a:r>
            <a:r>
              <a:rPr lang="en-US" altLang="en-US" sz="1600" dirty="0">
                <a:solidFill>
                  <a:schemeClr val="tx1"/>
                </a:solidFill>
                <a:latin typeface="Cambria" panose="02040503050406030204" pitchFamily="18" charset="0"/>
              </a:rPr>
              <a:t>, cat, horse</a:t>
            </a:r>
          </a:p>
          <a:p>
            <a:pPr algn="l">
              <a:spcBef>
                <a:spcPct val="0"/>
              </a:spcBef>
            </a:pPr>
            <a:r>
              <a:rPr lang="en-US" altLang="en-US" sz="1600" dirty="0">
                <a:solidFill>
                  <a:schemeClr val="tx1"/>
                </a:solidFill>
                <a:latin typeface="Cambria" panose="02040503050406030204" pitchFamily="18" charset="0"/>
              </a:rPr>
              <a:t>   The </a:t>
            </a:r>
            <a:r>
              <a:rPr lang="en-US" altLang="en-US" sz="1600" dirty="0">
                <a:solidFill>
                  <a:srgbClr val="009200"/>
                </a:solidFill>
                <a:latin typeface="Cambria" panose="02040503050406030204" pitchFamily="18" charset="0"/>
              </a:rPr>
              <a:t>cigars</a:t>
            </a:r>
            <a:r>
              <a:rPr lang="en-US" altLang="en-US" sz="1600" dirty="0">
                <a:solidFill>
                  <a:schemeClr val="tx1"/>
                </a:solidFill>
                <a:latin typeface="Cambria" panose="02040503050406030204" pitchFamily="18" charset="0"/>
              </a:rPr>
              <a:t> are </a:t>
            </a:r>
            <a:r>
              <a:rPr lang="en-US" altLang="en-US" sz="1600" dirty="0" err="1">
                <a:solidFill>
                  <a:schemeClr val="tx1"/>
                </a:solidFill>
                <a:latin typeface="Cambria" panose="02040503050406030204" pitchFamily="18" charset="0"/>
              </a:rPr>
              <a:t>pallmall</a:t>
            </a:r>
            <a:r>
              <a:rPr lang="en-US" altLang="en-US" sz="1600" dirty="0">
                <a:solidFill>
                  <a:schemeClr val="tx1"/>
                </a:solidFill>
                <a:latin typeface="Cambria" panose="02040503050406030204" pitchFamily="18" charset="0"/>
              </a:rPr>
              <a:t>, </a:t>
            </a:r>
            <a:r>
              <a:rPr lang="en-US" altLang="en-US" sz="1600" dirty="0" err="1">
                <a:solidFill>
                  <a:schemeClr val="tx1"/>
                </a:solidFill>
                <a:latin typeface="Cambria" panose="02040503050406030204" pitchFamily="18" charset="0"/>
              </a:rPr>
              <a:t>winfield</a:t>
            </a:r>
            <a:r>
              <a:rPr lang="en-US" altLang="en-US" sz="1600" dirty="0">
                <a:solidFill>
                  <a:schemeClr val="tx1"/>
                </a:solidFill>
                <a:latin typeface="Cambria" panose="02040503050406030204" pitchFamily="18" charset="0"/>
              </a:rPr>
              <a:t>, </a:t>
            </a:r>
            <a:r>
              <a:rPr lang="en-US" altLang="en-US" sz="1600" dirty="0" err="1">
                <a:solidFill>
                  <a:schemeClr val="tx1"/>
                </a:solidFill>
                <a:latin typeface="Cambria" panose="02040503050406030204" pitchFamily="18" charset="0"/>
              </a:rPr>
              <a:t>dunhill</a:t>
            </a:r>
            <a:r>
              <a:rPr lang="en-US" altLang="en-US" sz="1600" dirty="0">
                <a:solidFill>
                  <a:schemeClr val="tx1"/>
                </a:solidFill>
                <a:latin typeface="Cambria" panose="02040503050406030204" pitchFamily="18" charset="0"/>
              </a:rPr>
              <a:t>, </a:t>
            </a:r>
            <a:r>
              <a:rPr lang="en-US" altLang="en-US" sz="1600" dirty="0" err="1">
                <a:solidFill>
                  <a:schemeClr val="tx1"/>
                </a:solidFill>
                <a:latin typeface="Cambria" panose="02040503050406030204" pitchFamily="18" charset="0"/>
              </a:rPr>
              <a:t>rothmans</a:t>
            </a:r>
            <a:r>
              <a:rPr lang="en-US" altLang="en-US" sz="1600" dirty="0">
                <a:solidFill>
                  <a:schemeClr val="tx1"/>
                </a:solidFill>
                <a:latin typeface="Cambria" panose="02040503050406030204" pitchFamily="18" charset="0"/>
              </a:rPr>
              <a:t>, </a:t>
            </a:r>
            <a:r>
              <a:rPr lang="en-US" altLang="en-US" sz="1600" dirty="0" err="1">
                <a:solidFill>
                  <a:schemeClr val="tx1"/>
                </a:solidFill>
                <a:latin typeface="Cambria" panose="02040503050406030204" pitchFamily="18" charset="0"/>
              </a:rPr>
              <a:t>marlboro</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dirty="0">
                <a:solidFill>
                  <a:srgbClr val="009200"/>
                </a:solidFill>
                <a:latin typeface="Cambria" panose="02040503050406030204" pitchFamily="18" charset="0"/>
              </a:rPr>
              <a:t>beverages</a:t>
            </a:r>
            <a:r>
              <a:rPr lang="en-US" altLang="en-US" sz="1600" dirty="0">
                <a:solidFill>
                  <a:schemeClr val="tx1"/>
                </a:solidFill>
                <a:latin typeface="Cambria" panose="02040503050406030204" pitchFamily="18" charset="0"/>
              </a:rPr>
              <a:t> are tea, coffee, milk, water, beer</a:t>
            </a:r>
          </a:p>
          <a:p>
            <a:pPr algn="l">
              <a:spcBef>
                <a:spcPct val="0"/>
              </a:spcBef>
            </a:pPr>
            <a:r>
              <a:rPr lang="en-US" altLang="en-US" sz="1600" dirty="0">
                <a:solidFill>
                  <a:schemeClr val="tx1"/>
                </a:solidFill>
                <a:latin typeface="Cambria" panose="02040503050406030204" pitchFamily="18" charset="0"/>
              </a:rPr>
              <a:t>   The </a:t>
            </a:r>
            <a:r>
              <a:rPr lang="en-US" altLang="en-US" sz="1600" dirty="0">
                <a:solidFill>
                  <a:srgbClr val="009200"/>
                </a:solidFill>
                <a:latin typeface="Cambria" panose="02040503050406030204" pitchFamily="18" charset="0"/>
              </a:rPr>
              <a:t>house colors</a:t>
            </a:r>
            <a:r>
              <a:rPr lang="en-US" altLang="en-US" sz="1600" dirty="0">
                <a:solidFill>
                  <a:schemeClr val="tx1"/>
                </a:solidFill>
                <a:latin typeface="Cambria" panose="02040503050406030204" pitchFamily="18" charset="0"/>
              </a:rPr>
              <a:t> are red, green, yellow, blue, white</a:t>
            </a: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b="1" i="1" dirty="0">
                <a:solidFill>
                  <a:schemeClr val="tx1"/>
                </a:solidFill>
                <a:latin typeface="Cambria" panose="02040503050406030204" pitchFamily="18" charset="0"/>
              </a:rPr>
              <a:t> </a:t>
            </a:r>
            <a:r>
              <a:rPr lang="en-US" altLang="en-US" sz="1600" b="1" i="1" dirty="0">
                <a:latin typeface="Cambria" panose="02040503050406030204" pitchFamily="18" charset="0"/>
              </a:rPr>
              <a:t>We know that</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a:t>
            </a:r>
          </a:p>
          <a:p>
            <a:pPr algn="l">
              <a:spcBef>
                <a:spcPct val="0"/>
              </a:spcBef>
            </a:pPr>
            <a:r>
              <a:rPr lang="en-US" altLang="en-US" sz="1600" dirty="0">
                <a:solidFill>
                  <a:schemeClr val="tx1"/>
                </a:solidFill>
                <a:latin typeface="Cambria" panose="02040503050406030204" pitchFamily="18" charset="0"/>
              </a:rPr>
              <a:t> 1) The Norwegian lives in the first house. </a:t>
            </a:r>
          </a:p>
          <a:p>
            <a:pPr algn="l">
              <a:spcBef>
                <a:spcPct val="0"/>
              </a:spcBef>
            </a:pPr>
            <a:r>
              <a:rPr lang="en-US" altLang="en-US" sz="1600" dirty="0">
                <a:solidFill>
                  <a:schemeClr val="tx1"/>
                </a:solidFill>
                <a:latin typeface="Cambria" panose="02040503050406030204" pitchFamily="18" charset="0"/>
              </a:rPr>
              <a:t> 2) The person living in the center house drinks milk. </a:t>
            </a:r>
          </a:p>
          <a:p>
            <a:pPr algn="l">
              <a:spcBef>
                <a:spcPct val="0"/>
              </a:spcBef>
            </a:pPr>
            <a:r>
              <a:rPr lang="en-US" altLang="en-US" sz="1600" dirty="0">
                <a:solidFill>
                  <a:schemeClr val="tx1"/>
                </a:solidFill>
                <a:latin typeface="Cambria" panose="02040503050406030204" pitchFamily="18" charset="0"/>
              </a:rPr>
              <a:t> 3) The Brit lives in a red house.</a:t>
            </a:r>
          </a:p>
          <a:p>
            <a:pPr algn="l">
              <a:spcBef>
                <a:spcPct val="0"/>
              </a:spcBef>
            </a:pPr>
            <a:r>
              <a:rPr lang="en-US" altLang="en-US" sz="1600" dirty="0">
                <a:solidFill>
                  <a:schemeClr val="tx1"/>
                </a:solidFill>
                <a:latin typeface="Cambria" panose="02040503050406030204" pitchFamily="18" charset="0"/>
              </a:rPr>
              <a:t> 4) The Swede keeps dogs as pets.</a:t>
            </a:r>
          </a:p>
          <a:p>
            <a:pPr algn="l">
              <a:spcBef>
                <a:spcPct val="0"/>
              </a:spcBef>
            </a:pPr>
            <a:r>
              <a:rPr lang="en-US" altLang="en-US" sz="1600" dirty="0">
                <a:solidFill>
                  <a:schemeClr val="tx1"/>
                </a:solidFill>
                <a:latin typeface="Cambria" panose="02040503050406030204" pitchFamily="18" charset="0"/>
              </a:rPr>
              <a:t> 5) The Dane drinks tea.</a:t>
            </a:r>
          </a:p>
          <a:p>
            <a:pPr algn="l">
              <a:spcBef>
                <a:spcPct val="0"/>
              </a:spcBef>
            </a:pPr>
            <a:r>
              <a:rPr lang="en-US" altLang="en-US" sz="1600" dirty="0">
                <a:solidFill>
                  <a:schemeClr val="tx1"/>
                </a:solidFill>
                <a:latin typeface="Cambria" panose="02040503050406030204" pitchFamily="18" charset="0"/>
              </a:rPr>
              <a:t> 6) The Green house is next to, and on the left of the White house.</a:t>
            </a:r>
          </a:p>
          <a:p>
            <a:pPr algn="l">
              <a:spcBef>
                <a:spcPct val="0"/>
              </a:spcBef>
            </a:pPr>
            <a:r>
              <a:rPr lang="en-US" altLang="en-US" sz="1600" dirty="0">
                <a:solidFill>
                  <a:schemeClr val="tx1"/>
                </a:solidFill>
                <a:latin typeface="Cambria" panose="02040503050406030204" pitchFamily="18" charset="0"/>
              </a:rPr>
              <a:t> 7) The owner of the Green house drinks coffee.</a:t>
            </a:r>
          </a:p>
          <a:p>
            <a:pPr algn="l">
              <a:spcBef>
                <a:spcPct val="0"/>
              </a:spcBef>
            </a:pPr>
            <a:r>
              <a:rPr lang="en-US" altLang="en-US" sz="1600" dirty="0">
                <a:solidFill>
                  <a:schemeClr val="tx1"/>
                </a:solidFill>
                <a:latin typeface="Cambria" panose="02040503050406030204" pitchFamily="18" charset="0"/>
              </a:rPr>
              <a:t> 8) The person who smokes Pall Mall rears birds.</a:t>
            </a:r>
          </a:p>
          <a:p>
            <a:pPr algn="l">
              <a:spcBef>
                <a:spcPct val="0"/>
              </a:spcBef>
            </a:pPr>
            <a:r>
              <a:rPr lang="en-US" altLang="en-US" sz="1600" dirty="0">
                <a:solidFill>
                  <a:schemeClr val="tx1"/>
                </a:solidFill>
                <a:latin typeface="Cambria" panose="02040503050406030204" pitchFamily="18" charset="0"/>
              </a:rPr>
              <a:t> 9) The owner of the Yellow house smokes Dunhill.</a:t>
            </a:r>
          </a:p>
          <a:p>
            <a:pPr algn="l">
              <a:spcBef>
                <a:spcPct val="0"/>
              </a:spcBef>
            </a:pPr>
            <a:r>
              <a:rPr lang="en-US" altLang="en-US" sz="1600" dirty="0">
                <a:solidFill>
                  <a:schemeClr val="tx1"/>
                </a:solidFill>
                <a:latin typeface="Cambria" panose="02040503050406030204" pitchFamily="18" charset="0"/>
              </a:rPr>
              <a:t>10) The man who smokes Marlboro lives next to the one who keeps cats.</a:t>
            </a:r>
          </a:p>
          <a:p>
            <a:pPr algn="l">
              <a:spcBef>
                <a:spcPct val="0"/>
              </a:spcBef>
            </a:pPr>
            <a:r>
              <a:rPr lang="en-US" altLang="en-US" sz="1600" dirty="0">
                <a:solidFill>
                  <a:schemeClr val="tx1"/>
                </a:solidFill>
                <a:latin typeface="Cambria" panose="02040503050406030204" pitchFamily="18" charset="0"/>
              </a:rPr>
              <a:t>11) The man who keeps horses lives next to the man who smokes Dunhill.</a:t>
            </a:r>
          </a:p>
          <a:p>
            <a:pPr algn="l">
              <a:spcBef>
                <a:spcPct val="0"/>
              </a:spcBef>
            </a:pPr>
            <a:r>
              <a:rPr lang="en-US" altLang="en-US" sz="1600" dirty="0">
                <a:solidFill>
                  <a:schemeClr val="tx1"/>
                </a:solidFill>
                <a:latin typeface="Cambria" panose="02040503050406030204" pitchFamily="18" charset="0"/>
              </a:rPr>
              <a:t>12) The man who smokes </a:t>
            </a:r>
            <a:r>
              <a:rPr lang="en-US" altLang="en-US" sz="1600" dirty="0" err="1">
                <a:solidFill>
                  <a:schemeClr val="tx1"/>
                </a:solidFill>
                <a:latin typeface="Cambria" panose="02040503050406030204" pitchFamily="18" charset="0"/>
              </a:rPr>
              <a:t>Winfields</a:t>
            </a:r>
            <a:r>
              <a:rPr lang="en-US" altLang="en-US" sz="1600" dirty="0">
                <a:solidFill>
                  <a:schemeClr val="tx1"/>
                </a:solidFill>
                <a:latin typeface="Cambria" panose="02040503050406030204" pitchFamily="18" charset="0"/>
              </a:rPr>
              <a:t> drinks beer.</a:t>
            </a:r>
          </a:p>
          <a:p>
            <a:pPr algn="l">
              <a:spcBef>
                <a:spcPct val="0"/>
              </a:spcBef>
            </a:pPr>
            <a:r>
              <a:rPr lang="en-US" altLang="en-US" sz="1600" dirty="0">
                <a:solidFill>
                  <a:schemeClr val="tx1"/>
                </a:solidFill>
                <a:latin typeface="Cambria" panose="02040503050406030204" pitchFamily="18" charset="0"/>
              </a:rPr>
              <a:t>13) The German smokes Rothmans.</a:t>
            </a:r>
          </a:p>
          <a:p>
            <a:pPr algn="l">
              <a:spcBef>
                <a:spcPct val="0"/>
              </a:spcBef>
            </a:pPr>
            <a:r>
              <a:rPr lang="en-US" altLang="en-US" sz="1600" dirty="0">
                <a:solidFill>
                  <a:schemeClr val="tx1"/>
                </a:solidFill>
                <a:latin typeface="Cambria" panose="02040503050406030204" pitchFamily="18" charset="0"/>
              </a:rPr>
              <a:t>14) The red house is to the right of the blue.</a:t>
            </a:r>
          </a:p>
          <a:p>
            <a:pPr algn="l">
              <a:spcBef>
                <a:spcPct val="0"/>
              </a:spcBef>
            </a:pPr>
            <a:r>
              <a:rPr lang="en-US" altLang="en-US" sz="1600" dirty="0">
                <a:solidFill>
                  <a:schemeClr val="tx1"/>
                </a:solidFill>
                <a:latin typeface="Cambria" panose="02040503050406030204" pitchFamily="18" charset="0"/>
              </a:rPr>
              <a:t>15) The Norwegian doesn't live by the red, white, or green houses</a:t>
            </a: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b="1" i="1" dirty="0">
                <a:solidFill>
                  <a:schemeClr val="accent1"/>
                </a:solidFill>
                <a:latin typeface="Cambria" panose="02040503050406030204" pitchFamily="18" charset="0"/>
              </a:rPr>
              <a:t>Who owns the zebra?</a:t>
            </a:r>
            <a:endParaRPr lang="en-US" altLang="en-US" sz="1600" dirty="0">
              <a:solidFill>
                <a:schemeClr val="tx1"/>
              </a:solidFill>
              <a:latin typeface="Cambria" panose="02040503050406030204" pitchFamily="18" charset="0"/>
            </a:endParaRPr>
          </a:p>
        </p:txBody>
      </p:sp>
      <p:pic>
        <p:nvPicPr>
          <p:cNvPr id="33796" name="Picture 4" descr="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700" y="2770188"/>
            <a:ext cx="6629400" cy="3227387"/>
          </a:xfrm>
          <a:prstGeom prst="rect">
            <a:avLst/>
          </a:prstGeom>
          <a:noFill/>
          <a:ln w="190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33799" name="Rectangle 9"/>
          <p:cNvSpPr>
            <a:spLocks noChangeArrowheads="1"/>
          </p:cNvSpPr>
          <p:nvPr/>
        </p:nvSpPr>
        <p:spPr bwMode="auto">
          <a:xfrm>
            <a:off x="6488289" y="1066800"/>
            <a:ext cx="25907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dirty="0">
                <a:solidFill>
                  <a:schemeClr val="tx1"/>
                </a:solidFill>
                <a:latin typeface="Cambria" panose="02040503050406030204" pitchFamily="18" charset="0"/>
              </a:rPr>
              <a:t>Einstein's Zebra puzzle: </a:t>
            </a:r>
            <a:r>
              <a:rPr lang="en-US" altLang="en-US" sz="1600" dirty="0" smtClean="0">
                <a:solidFill>
                  <a:schemeClr val="tx1"/>
                </a:solidFill>
                <a:latin typeface="Cambria" panose="02040503050406030204" pitchFamily="18" charset="0"/>
              </a:rPr>
              <a:t>     a set of </a:t>
            </a:r>
            <a:r>
              <a:rPr lang="en-US" altLang="en-US" sz="1600" b="1" i="1" dirty="0" smtClean="0">
                <a:latin typeface="Cambria" panose="02040503050406030204" pitchFamily="18" charset="0"/>
              </a:rPr>
              <a:t>logical constraints</a:t>
            </a:r>
            <a:endParaRPr lang="en-US" altLang="en-US" sz="1600" dirty="0">
              <a:latin typeface="Cambria" panose="02040503050406030204" pitchFamily="18" charset="0"/>
            </a:endParaRPr>
          </a:p>
        </p:txBody>
      </p:sp>
      <p:sp>
        <p:nvSpPr>
          <p:cNvPr id="10" name="Text Box 7"/>
          <p:cNvSpPr txBox="1">
            <a:spLocks noChangeArrowheads="1"/>
          </p:cNvSpPr>
          <p:nvPr/>
        </p:nvSpPr>
        <p:spPr bwMode="auto">
          <a:xfrm>
            <a:off x="6705600" y="228600"/>
            <a:ext cx="2204243" cy="762000"/>
          </a:xfrm>
          <a:prstGeom prst="rect">
            <a:avLst/>
          </a:prstGeom>
          <a:solidFill>
            <a:srgbClr val="CCECFF"/>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dirty="0" smtClean="0">
                <a:solidFill>
                  <a:srgbClr val="000000"/>
                </a:solidFill>
                <a:latin typeface="Cambria" panose="02040503050406030204" pitchFamily="18" charset="0"/>
              </a:rPr>
              <a:t>hw4pr2</a:t>
            </a:r>
            <a:endParaRPr lang="en-US" altLang="en-US" sz="4200" i="1" dirty="0">
              <a:solidFill>
                <a:srgbClr val="000000"/>
              </a:solidFill>
              <a:latin typeface="Cambria" panose="02040503050406030204" pitchFamily="18" charset="0"/>
            </a:endParaRPr>
          </a:p>
        </p:txBody>
      </p:sp>
      <p:pic>
        <p:nvPicPr>
          <p:cNvPr id="7" name="Picture 56" descr="http://1.bp.blogspot.com/_3Q--TJIa7cY/Scwtq6n3chI/AAAAAAAAAA0/fmqV59LU-ng/s320/albertmarily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48619"/>
            <a:ext cx="17526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5410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2"/>
          <p:cNvGrpSpPr>
            <a:grpSpLocks/>
          </p:cNvGrpSpPr>
          <p:nvPr/>
        </p:nvGrpSpPr>
        <p:grpSpPr bwMode="auto">
          <a:xfrm>
            <a:off x="762000" y="4383088"/>
            <a:ext cx="1219200" cy="1676400"/>
            <a:chOff x="2592" y="1872"/>
            <a:chExt cx="720" cy="864"/>
          </a:xfrm>
          <a:solidFill>
            <a:srgbClr val="B8FFCA"/>
          </a:solidFill>
        </p:grpSpPr>
        <p:sp>
          <p:nvSpPr>
            <p:cNvPr id="34848" name="Rectangle 31"/>
            <p:cNvSpPr>
              <a:spLocks noChangeArrowheads="1"/>
            </p:cNvSpPr>
            <p:nvPr/>
          </p:nvSpPr>
          <p:spPr bwMode="auto">
            <a:xfrm>
              <a:off x="3072" y="1920"/>
              <a:ext cx="65" cy="182"/>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9" name="Rectangle 29"/>
            <p:cNvSpPr>
              <a:spLocks noChangeArrowheads="1"/>
            </p:cNvSpPr>
            <p:nvPr/>
          </p:nvSpPr>
          <p:spPr bwMode="auto">
            <a:xfrm>
              <a:off x="2688" y="2256"/>
              <a:ext cx="528" cy="480"/>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50" name="AutoShape 30"/>
            <p:cNvSpPr>
              <a:spLocks noChangeArrowheads="1"/>
            </p:cNvSpPr>
            <p:nvPr/>
          </p:nvSpPr>
          <p:spPr bwMode="auto">
            <a:xfrm>
              <a:off x="2592" y="1872"/>
              <a:ext cx="720" cy="384"/>
            </a:xfrm>
            <a:prstGeom prst="triangle">
              <a:avLst>
                <a:gd name="adj" fmla="val 50000"/>
              </a:avLst>
            </a:prstGeom>
            <a:grpFill/>
            <a:ln w="12700">
              <a:solidFill>
                <a:schemeClr val="tx1"/>
              </a:solidFill>
              <a:miter lim="800000"/>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34819" name="Group 33"/>
          <p:cNvGrpSpPr>
            <a:grpSpLocks/>
          </p:cNvGrpSpPr>
          <p:nvPr/>
        </p:nvGrpSpPr>
        <p:grpSpPr bwMode="auto">
          <a:xfrm>
            <a:off x="2438400" y="4383088"/>
            <a:ext cx="1219200" cy="1676400"/>
            <a:chOff x="2592" y="1872"/>
            <a:chExt cx="720" cy="864"/>
          </a:xfrm>
          <a:solidFill>
            <a:srgbClr val="FFCCCC"/>
          </a:solidFill>
        </p:grpSpPr>
        <p:sp>
          <p:nvSpPr>
            <p:cNvPr id="34845" name="Rectangle 34"/>
            <p:cNvSpPr>
              <a:spLocks noChangeArrowheads="1"/>
            </p:cNvSpPr>
            <p:nvPr/>
          </p:nvSpPr>
          <p:spPr bwMode="auto">
            <a:xfrm>
              <a:off x="3072" y="1920"/>
              <a:ext cx="65" cy="182"/>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6" name="Rectangle 35"/>
            <p:cNvSpPr>
              <a:spLocks noChangeArrowheads="1"/>
            </p:cNvSpPr>
            <p:nvPr/>
          </p:nvSpPr>
          <p:spPr bwMode="auto">
            <a:xfrm>
              <a:off x="2688" y="2256"/>
              <a:ext cx="528" cy="480"/>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7" name="AutoShape 36"/>
            <p:cNvSpPr>
              <a:spLocks noChangeArrowheads="1"/>
            </p:cNvSpPr>
            <p:nvPr/>
          </p:nvSpPr>
          <p:spPr bwMode="auto">
            <a:xfrm>
              <a:off x="2592" y="1872"/>
              <a:ext cx="720" cy="384"/>
            </a:xfrm>
            <a:prstGeom prst="triangle">
              <a:avLst>
                <a:gd name="adj" fmla="val 50000"/>
              </a:avLst>
            </a:prstGeom>
            <a:grpFill/>
            <a:ln w="12700">
              <a:solidFill>
                <a:schemeClr val="tx1"/>
              </a:solidFill>
              <a:miter lim="800000"/>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34820" name="Group 37"/>
          <p:cNvGrpSpPr>
            <a:grpSpLocks/>
          </p:cNvGrpSpPr>
          <p:nvPr/>
        </p:nvGrpSpPr>
        <p:grpSpPr bwMode="auto">
          <a:xfrm>
            <a:off x="4114800" y="4383088"/>
            <a:ext cx="1219200" cy="1676400"/>
            <a:chOff x="2592" y="1872"/>
            <a:chExt cx="720" cy="864"/>
          </a:xfrm>
          <a:solidFill>
            <a:srgbClr val="FFFF00"/>
          </a:solidFill>
        </p:grpSpPr>
        <p:sp>
          <p:nvSpPr>
            <p:cNvPr id="34842" name="Rectangle 38"/>
            <p:cNvSpPr>
              <a:spLocks noChangeArrowheads="1"/>
            </p:cNvSpPr>
            <p:nvPr/>
          </p:nvSpPr>
          <p:spPr bwMode="auto">
            <a:xfrm>
              <a:off x="3072" y="1920"/>
              <a:ext cx="65" cy="182"/>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3" name="Rectangle 39"/>
            <p:cNvSpPr>
              <a:spLocks noChangeArrowheads="1"/>
            </p:cNvSpPr>
            <p:nvPr/>
          </p:nvSpPr>
          <p:spPr bwMode="auto">
            <a:xfrm>
              <a:off x="2688" y="2256"/>
              <a:ext cx="528" cy="480"/>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4" name="AutoShape 40"/>
            <p:cNvSpPr>
              <a:spLocks noChangeArrowheads="1"/>
            </p:cNvSpPr>
            <p:nvPr/>
          </p:nvSpPr>
          <p:spPr bwMode="auto">
            <a:xfrm>
              <a:off x="2592" y="1872"/>
              <a:ext cx="720" cy="384"/>
            </a:xfrm>
            <a:prstGeom prst="triangle">
              <a:avLst>
                <a:gd name="adj" fmla="val 50000"/>
              </a:avLst>
            </a:prstGeom>
            <a:grpFill/>
            <a:ln w="12700">
              <a:solidFill>
                <a:schemeClr val="tx1"/>
              </a:solidFill>
              <a:miter lim="800000"/>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34821" name="Group 41"/>
          <p:cNvGrpSpPr>
            <a:grpSpLocks/>
          </p:cNvGrpSpPr>
          <p:nvPr/>
        </p:nvGrpSpPr>
        <p:grpSpPr bwMode="auto">
          <a:xfrm>
            <a:off x="5807075" y="4383088"/>
            <a:ext cx="1219200" cy="1676400"/>
            <a:chOff x="2592" y="1872"/>
            <a:chExt cx="720" cy="864"/>
          </a:xfrm>
          <a:solidFill>
            <a:srgbClr val="CCECFF"/>
          </a:solidFill>
        </p:grpSpPr>
        <p:sp>
          <p:nvSpPr>
            <p:cNvPr id="34839" name="Rectangle 42"/>
            <p:cNvSpPr>
              <a:spLocks noChangeArrowheads="1"/>
            </p:cNvSpPr>
            <p:nvPr/>
          </p:nvSpPr>
          <p:spPr bwMode="auto">
            <a:xfrm>
              <a:off x="3072" y="1920"/>
              <a:ext cx="65" cy="182"/>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0" name="Rectangle 43"/>
            <p:cNvSpPr>
              <a:spLocks noChangeArrowheads="1"/>
            </p:cNvSpPr>
            <p:nvPr/>
          </p:nvSpPr>
          <p:spPr bwMode="auto">
            <a:xfrm>
              <a:off x="2688" y="2256"/>
              <a:ext cx="528" cy="480"/>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41" name="AutoShape 44"/>
            <p:cNvSpPr>
              <a:spLocks noChangeArrowheads="1"/>
            </p:cNvSpPr>
            <p:nvPr/>
          </p:nvSpPr>
          <p:spPr bwMode="auto">
            <a:xfrm>
              <a:off x="2592" y="1872"/>
              <a:ext cx="720" cy="384"/>
            </a:xfrm>
            <a:prstGeom prst="triangle">
              <a:avLst>
                <a:gd name="adj" fmla="val 50000"/>
              </a:avLst>
            </a:prstGeom>
            <a:grpFill/>
            <a:ln w="12700">
              <a:solidFill>
                <a:schemeClr val="tx1"/>
              </a:solidFill>
              <a:miter lim="800000"/>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grpSp>
        <p:nvGrpSpPr>
          <p:cNvPr id="34822" name="Group 45"/>
          <p:cNvGrpSpPr>
            <a:grpSpLocks/>
          </p:cNvGrpSpPr>
          <p:nvPr/>
        </p:nvGrpSpPr>
        <p:grpSpPr bwMode="auto">
          <a:xfrm>
            <a:off x="7477125" y="4383088"/>
            <a:ext cx="1219200" cy="1676400"/>
            <a:chOff x="2592" y="1872"/>
            <a:chExt cx="720" cy="864"/>
          </a:xfrm>
          <a:solidFill>
            <a:schemeClr val="bg1"/>
          </a:solidFill>
        </p:grpSpPr>
        <p:sp>
          <p:nvSpPr>
            <p:cNvPr id="34836" name="Rectangle 46"/>
            <p:cNvSpPr>
              <a:spLocks noChangeArrowheads="1"/>
            </p:cNvSpPr>
            <p:nvPr/>
          </p:nvSpPr>
          <p:spPr bwMode="auto">
            <a:xfrm>
              <a:off x="3072" y="1920"/>
              <a:ext cx="65" cy="182"/>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37" name="Rectangle 47"/>
            <p:cNvSpPr>
              <a:spLocks noChangeArrowheads="1"/>
            </p:cNvSpPr>
            <p:nvPr/>
          </p:nvSpPr>
          <p:spPr bwMode="auto">
            <a:xfrm>
              <a:off x="2688" y="2256"/>
              <a:ext cx="528" cy="480"/>
            </a:xfrm>
            <a:prstGeom prst="rect">
              <a:avLst/>
            </a:prstGeom>
            <a:grpFill/>
            <a:ln w="12700">
              <a:solidFill>
                <a:schemeClr val="tx1"/>
              </a:solidFill>
              <a:miter lim="800000"/>
              <a:headEnd/>
              <a:tailEnd/>
            </a:ln>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4838" name="AutoShape 48"/>
            <p:cNvSpPr>
              <a:spLocks noChangeArrowheads="1"/>
            </p:cNvSpPr>
            <p:nvPr/>
          </p:nvSpPr>
          <p:spPr bwMode="auto">
            <a:xfrm>
              <a:off x="2592" y="1872"/>
              <a:ext cx="720" cy="384"/>
            </a:xfrm>
            <a:prstGeom prst="triangle">
              <a:avLst>
                <a:gd name="adj" fmla="val 50000"/>
              </a:avLst>
            </a:prstGeom>
            <a:grpFill/>
            <a:ln w="12700">
              <a:solidFill>
                <a:schemeClr val="tx1"/>
              </a:solidFill>
              <a:miter lim="800000"/>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34823" name="Rectangle 36"/>
          <p:cNvSpPr>
            <a:spLocks noChangeArrowheads="1"/>
          </p:cNvSpPr>
          <p:nvPr/>
        </p:nvSpPr>
        <p:spPr bwMode="auto">
          <a:xfrm>
            <a:off x="115888" y="152400"/>
            <a:ext cx="570194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i="1" dirty="0">
                <a:solidFill>
                  <a:schemeClr val="tx1"/>
                </a:solidFill>
                <a:latin typeface="Cambria" panose="02040503050406030204" pitchFamily="18" charset="0"/>
              </a:rPr>
              <a:t>There are five houses:</a:t>
            </a:r>
            <a:endParaRPr lang="en-US" altLang="en-US" dirty="0">
              <a:solidFill>
                <a:schemeClr val="tx1"/>
              </a:solidFill>
              <a:latin typeface="Cambria" panose="02040503050406030204" pitchFamily="18" charset="0"/>
            </a:endParaRPr>
          </a:p>
          <a:p>
            <a:pPr algn="l">
              <a:spcBef>
                <a:spcPct val="0"/>
              </a:spcBef>
            </a:pPr>
            <a:endParaRPr lang="en-US" altLang="en-US" dirty="0">
              <a:solidFill>
                <a:schemeClr val="tx1"/>
              </a:solidFill>
              <a:latin typeface="Cambria" panose="02040503050406030204" pitchFamily="18" charset="0"/>
            </a:endParaRPr>
          </a:p>
          <a:p>
            <a:pPr algn="l">
              <a:spcBef>
                <a:spcPct val="0"/>
              </a:spcBef>
            </a:pPr>
            <a:r>
              <a:rPr lang="en-US" altLang="en-US" dirty="0">
                <a:solidFill>
                  <a:schemeClr val="tx1"/>
                </a:solidFill>
                <a:latin typeface="Cambria" panose="02040503050406030204" pitchFamily="18" charset="0"/>
              </a:rPr>
              <a:t>   The </a:t>
            </a:r>
            <a:r>
              <a:rPr lang="en-US" altLang="en-US" b="1" dirty="0">
                <a:solidFill>
                  <a:srgbClr val="009200"/>
                </a:solidFill>
                <a:latin typeface="Cambria" panose="02040503050406030204" pitchFamily="18" charset="0"/>
              </a:rPr>
              <a:t>nationalities</a:t>
            </a:r>
            <a:r>
              <a:rPr lang="en-US" altLang="en-US" dirty="0">
                <a:solidFill>
                  <a:schemeClr val="tx1"/>
                </a:solidFill>
                <a:latin typeface="Cambria" panose="02040503050406030204" pitchFamily="18" charset="0"/>
              </a:rPr>
              <a:t> are </a:t>
            </a:r>
            <a:r>
              <a:rPr lang="en-US" altLang="en-US" sz="1400" b="1" dirty="0" err="1">
                <a:solidFill>
                  <a:schemeClr val="tx1"/>
                </a:solidFill>
                <a:latin typeface="Cambria" panose="02040503050406030204" pitchFamily="18" charset="0"/>
              </a:rPr>
              <a:t>norwegian</a:t>
            </a:r>
            <a:r>
              <a:rPr lang="en-US" altLang="en-US" sz="1400" b="1" dirty="0">
                <a:solidFill>
                  <a:schemeClr val="tx1"/>
                </a:solidFill>
                <a:latin typeface="Cambria" panose="02040503050406030204" pitchFamily="18" charset="0"/>
              </a:rPr>
              <a:t>, </a:t>
            </a:r>
            <a:r>
              <a:rPr lang="en-US" altLang="en-US" sz="1400" b="1" dirty="0" err="1">
                <a:solidFill>
                  <a:schemeClr val="tx1"/>
                </a:solidFill>
                <a:latin typeface="Cambria" panose="02040503050406030204" pitchFamily="18" charset="0"/>
              </a:rPr>
              <a:t>brit</a:t>
            </a:r>
            <a:r>
              <a:rPr lang="en-US" altLang="en-US" sz="1400" b="1" dirty="0">
                <a:solidFill>
                  <a:schemeClr val="tx1"/>
                </a:solidFill>
                <a:latin typeface="Cambria" panose="02040503050406030204" pitchFamily="18" charset="0"/>
              </a:rPr>
              <a:t>, swede, </a:t>
            </a:r>
            <a:r>
              <a:rPr lang="en-US" altLang="en-US" sz="1400" b="1" dirty="0" err="1">
                <a:solidFill>
                  <a:schemeClr val="tx1"/>
                </a:solidFill>
                <a:latin typeface="Cambria" panose="02040503050406030204" pitchFamily="18" charset="0"/>
              </a:rPr>
              <a:t>dane</a:t>
            </a:r>
            <a:r>
              <a:rPr lang="en-US" altLang="en-US" sz="1400" b="1" dirty="0">
                <a:solidFill>
                  <a:schemeClr val="tx1"/>
                </a:solidFill>
                <a:latin typeface="Cambria" panose="02040503050406030204" pitchFamily="18" charset="0"/>
              </a:rPr>
              <a:t>, </a:t>
            </a:r>
            <a:r>
              <a:rPr lang="en-US" altLang="en-US" sz="1400" b="1" dirty="0" err="1">
                <a:solidFill>
                  <a:schemeClr val="tx1"/>
                </a:solidFill>
                <a:latin typeface="Cambria" panose="02040503050406030204" pitchFamily="18" charset="0"/>
              </a:rPr>
              <a:t>german</a:t>
            </a:r>
            <a:endParaRPr lang="en-US" altLang="en-US" dirty="0">
              <a:solidFill>
                <a:schemeClr val="tx1"/>
              </a:solidFill>
              <a:latin typeface="Cambria" panose="02040503050406030204" pitchFamily="18" charset="0"/>
            </a:endParaRPr>
          </a:p>
          <a:p>
            <a:pPr algn="l">
              <a:spcBef>
                <a:spcPct val="0"/>
              </a:spcBef>
            </a:pPr>
            <a:r>
              <a:rPr lang="en-US" altLang="en-US" dirty="0">
                <a:solidFill>
                  <a:schemeClr val="tx1"/>
                </a:solidFill>
                <a:latin typeface="Cambria" panose="02040503050406030204" pitchFamily="18" charset="0"/>
              </a:rPr>
              <a:t>   The </a:t>
            </a:r>
            <a:r>
              <a:rPr lang="en-US" altLang="en-US" b="1" dirty="0">
                <a:solidFill>
                  <a:srgbClr val="009200"/>
                </a:solidFill>
                <a:latin typeface="Cambria" panose="02040503050406030204" pitchFamily="18" charset="0"/>
              </a:rPr>
              <a:t>pets</a:t>
            </a:r>
            <a:r>
              <a:rPr lang="en-US" altLang="en-US" dirty="0">
                <a:solidFill>
                  <a:schemeClr val="tx1"/>
                </a:solidFill>
                <a:latin typeface="Cambria" panose="02040503050406030204" pitchFamily="18" charset="0"/>
              </a:rPr>
              <a:t> are </a:t>
            </a:r>
            <a:r>
              <a:rPr lang="en-US" altLang="en-US" sz="1400" b="1" dirty="0">
                <a:solidFill>
                  <a:schemeClr val="tx1"/>
                </a:solidFill>
                <a:latin typeface="Cambria" panose="02040503050406030204" pitchFamily="18" charset="0"/>
              </a:rPr>
              <a:t>dog, bird, zebra, cat, horse</a:t>
            </a:r>
            <a:endParaRPr lang="en-US" altLang="en-US" dirty="0">
              <a:solidFill>
                <a:schemeClr val="tx1"/>
              </a:solidFill>
              <a:latin typeface="Cambria" panose="02040503050406030204" pitchFamily="18" charset="0"/>
            </a:endParaRPr>
          </a:p>
          <a:p>
            <a:pPr algn="l">
              <a:spcBef>
                <a:spcPct val="0"/>
              </a:spcBef>
            </a:pPr>
            <a:r>
              <a:rPr lang="en-US" altLang="en-US" dirty="0">
                <a:solidFill>
                  <a:schemeClr val="tx1"/>
                </a:solidFill>
                <a:latin typeface="Cambria" panose="02040503050406030204" pitchFamily="18" charset="0"/>
              </a:rPr>
              <a:t>   The </a:t>
            </a:r>
            <a:r>
              <a:rPr lang="en-US" altLang="en-US" b="1" dirty="0">
                <a:solidFill>
                  <a:srgbClr val="009200"/>
                </a:solidFill>
                <a:latin typeface="Cambria" panose="02040503050406030204" pitchFamily="18" charset="0"/>
              </a:rPr>
              <a:t>cigars</a:t>
            </a:r>
            <a:r>
              <a:rPr lang="en-US" altLang="en-US" dirty="0">
                <a:solidFill>
                  <a:schemeClr val="tx1"/>
                </a:solidFill>
                <a:latin typeface="Cambria" panose="02040503050406030204" pitchFamily="18" charset="0"/>
              </a:rPr>
              <a:t> are </a:t>
            </a:r>
            <a:r>
              <a:rPr lang="en-US" altLang="en-US" sz="1400" b="1" dirty="0" err="1">
                <a:solidFill>
                  <a:schemeClr val="tx1"/>
                </a:solidFill>
                <a:latin typeface="Cambria" panose="02040503050406030204" pitchFamily="18" charset="0"/>
              </a:rPr>
              <a:t>pallmall</a:t>
            </a:r>
            <a:r>
              <a:rPr lang="en-US" altLang="en-US" sz="1400" b="1" dirty="0">
                <a:solidFill>
                  <a:schemeClr val="tx1"/>
                </a:solidFill>
                <a:latin typeface="Cambria" panose="02040503050406030204" pitchFamily="18" charset="0"/>
              </a:rPr>
              <a:t>, </a:t>
            </a:r>
            <a:r>
              <a:rPr lang="en-US" altLang="en-US" sz="1400" b="1" dirty="0" err="1">
                <a:solidFill>
                  <a:schemeClr val="tx1"/>
                </a:solidFill>
                <a:latin typeface="Cambria" panose="02040503050406030204" pitchFamily="18" charset="0"/>
              </a:rPr>
              <a:t>winfield</a:t>
            </a:r>
            <a:r>
              <a:rPr lang="en-US" altLang="en-US" sz="1400" b="1" dirty="0">
                <a:solidFill>
                  <a:schemeClr val="tx1"/>
                </a:solidFill>
                <a:latin typeface="Cambria" panose="02040503050406030204" pitchFamily="18" charset="0"/>
              </a:rPr>
              <a:t>, </a:t>
            </a:r>
            <a:r>
              <a:rPr lang="en-US" altLang="en-US" sz="1400" b="1" dirty="0" err="1">
                <a:solidFill>
                  <a:schemeClr val="tx1"/>
                </a:solidFill>
                <a:latin typeface="Cambria" panose="02040503050406030204" pitchFamily="18" charset="0"/>
              </a:rPr>
              <a:t>dunhill</a:t>
            </a:r>
            <a:r>
              <a:rPr lang="en-US" altLang="en-US" sz="1400" b="1" dirty="0">
                <a:solidFill>
                  <a:schemeClr val="tx1"/>
                </a:solidFill>
                <a:latin typeface="Cambria" panose="02040503050406030204" pitchFamily="18" charset="0"/>
              </a:rPr>
              <a:t>, </a:t>
            </a:r>
            <a:r>
              <a:rPr lang="en-US" altLang="en-US" sz="1400" b="1" dirty="0" err="1">
                <a:solidFill>
                  <a:schemeClr val="tx1"/>
                </a:solidFill>
                <a:latin typeface="Cambria" panose="02040503050406030204" pitchFamily="18" charset="0"/>
              </a:rPr>
              <a:t>rothmans</a:t>
            </a:r>
            <a:r>
              <a:rPr lang="en-US" altLang="en-US" sz="1400" b="1" dirty="0">
                <a:solidFill>
                  <a:schemeClr val="tx1"/>
                </a:solidFill>
                <a:latin typeface="Cambria" panose="02040503050406030204" pitchFamily="18" charset="0"/>
              </a:rPr>
              <a:t>, </a:t>
            </a:r>
            <a:r>
              <a:rPr lang="en-US" altLang="en-US" sz="1400" b="1" dirty="0" err="1">
                <a:solidFill>
                  <a:schemeClr val="tx1"/>
                </a:solidFill>
                <a:latin typeface="Cambria" panose="02040503050406030204" pitchFamily="18" charset="0"/>
              </a:rPr>
              <a:t>marlboro</a:t>
            </a:r>
            <a:endParaRPr lang="en-US" altLang="en-US" dirty="0">
              <a:solidFill>
                <a:schemeClr val="tx1"/>
              </a:solidFill>
              <a:latin typeface="Cambria" panose="02040503050406030204" pitchFamily="18" charset="0"/>
            </a:endParaRPr>
          </a:p>
          <a:p>
            <a:pPr algn="l">
              <a:spcBef>
                <a:spcPct val="0"/>
              </a:spcBef>
            </a:pPr>
            <a:r>
              <a:rPr lang="en-US" altLang="en-US" dirty="0">
                <a:solidFill>
                  <a:schemeClr val="tx1"/>
                </a:solidFill>
                <a:latin typeface="Cambria" panose="02040503050406030204" pitchFamily="18" charset="0"/>
              </a:rPr>
              <a:t>   The </a:t>
            </a:r>
            <a:r>
              <a:rPr lang="en-US" altLang="en-US" b="1" dirty="0">
                <a:solidFill>
                  <a:srgbClr val="009200"/>
                </a:solidFill>
                <a:latin typeface="Cambria" panose="02040503050406030204" pitchFamily="18" charset="0"/>
              </a:rPr>
              <a:t>beverages</a:t>
            </a:r>
            <a:r>
              <a:rPr lang="en-US" altLang="en-US" dirty="0">
                <a:solidFill>
                  <a:schemeClr val="tx1"/>
                </a:solidFill>
                <a:latin typeface="Cambria" panose="02040503050406030204" pitchFamily="18" charset="0"/>
              </a:rPr>
              <a:t> are </a:t>
            </a:r>
            <a:r>
              <a:rPr lang="en-US" altLang="en-US" sz="1400" b="1" dirty="0">
                <a:solidFill>
                  <a:schemeClr val="tx1"/>
                </a:solidFill>
                <a:latin typeface="Cambria" panose="02040503050406030204" pitchFamily="18" charset="0"/>
              </a:rPr>
              <a:t>tea, coffee, milk, water, beer</a:t>
            </a:r>
            <a:endParaRPr lang="en-US" altLang="en-US" dirty="0">
              <a:solidFill>
                <a:schemeClr val="tx1"/>
              </a:solidFill>
              <a:latin typeface="Cambria" panose="02040503050406030204" pitchFamily="18" charset="0"/>
            </a:endParaRPr>
          </a:p>
          <a:p>
            <a:pPr algn="l">
              <a:spcBef>
                <a:spcPct val="0"/>
              </a:spcBef>
            </a:pPr>
            <a:r>
              <a:rPr lang="en-US" altLang="en-US" dirty="0">
                <a:solidFill>
                  <a:schemeClr val="tx1"/>
                </a:solidFill>
                <a:latin typeface="Cambria" panose="02040503050406030204" pitchFamily="18" charset="0"/>
              </a:rPr>
              <a:t>   The </a:t>
            </a:r>
            <a:r>
              <a:rPr lang="en-US" altLang="en-US" b="1" dirty="0">
                <a:solidFill>
                  <a:srgbClr val="009200"/>
                </a:solidFill>
                <a:latin typeface="Cambria" panose="02040503050406030204" pitchFamily="18" charset="0"/>
              </a:rPr>
              <a:t>house colors</a:t>
            </a:r>
            <a:r>
              <a:rPr lang="en-US" altLang="en-US" dirty="0">
                <a:solidFill>
                  <a:schemeClr val="tx1"/>
                </a:solidFill>
                <a:latin typeface="Cambria" panose="02040503050406030204" pitchFamily="18" charset="0"/>
              </a:rPr>
              <a:t> are </a:t>
            </a:r>
            <a:r>
              <a:rPr lang="en-US" altLang="en-US" sz="1400" b="1" dirty="0">
                <a:solidFill>
                  <a:schemeClr val="tx1"/>
                </a:solidFill>
                <a:latin typeface="Cambria" panose="02040503050406030204" pitchFamily="18" charset="0"/>
              </a:rPr>
              <a:t>red, green, yellow, blue, white</a:t>
            </a:r>
            <a:endParaRPr lang="en-US" altLang="en-US" dirty="0">
              <a:solidFill>
                <a:schemeClr val="tx1"/>
              </a:solidFill>
              <a:latin typeface="Cambria" panose="02040503050406030204" pitchFamily="18" charset="0"/>
            </a:endParaRPr>
          </a:p>
          <a:p>
            <a:pPr algn="l">
              <a:spcBef>
                <a:spcPct val="0"/>
              </a:spcBef>
            </a:pPr>
            <a:endParaRPr lang="en-US" altLang="en-US" dirty="0">
              <a:solidFill>
                <a:schemeClr val="tx1"/>
              </a:solidFill>
              <a:latin typeface="Cambria" panose="02040503050406030204" pitchFamily="18" charset="0"/>
            </a:endParaRPr>
          </a:p>
          <a:p>
            <a:pPr algn="l">
              <a:spcBef>
                <a:spcPct val="0"/>
              </a:spcBef>
            </a:pPr>
            <a:r>
              <a:rPr lang="en-US" altLang="en-US" b="1" i="1" dirty="0">
                <a:solidFill>
                  <a:schemeClr val="tx1"/>
                </a:solidFill>
                <a:latin typeface="Cambria" panose="02040503050406030204" pitchFamily="18" charset="0"/>
              </a:rPr>
              <a:t> We know 15 things…</a:t>
            </a:r>
            <a:endParaRPr lang="en-US" altLang="en-US" dirty="0">
              <a:solidFill>
                <a:schemeClr val="tx1"/>
              </a:solidFill>
              <a:latin typeface="Cambria" panose="02040503050406030204" pitchFamily="18" charset="0"/>
            </a:endParaRPr>
          </a:p>
          <a:p>
            <a:pPr algn="l">
              <a:spcBef>
                <a:spcPct val="0"/>
              </a:spcBef>
            </a:pPr>
            <a:r>
              <a:rPr lang="en-US" altLang="en-US" dirty="0">
                <a:solidFill>
                  <a:schemeClr val="tx1"/>
                </a:solidFill>
                <a:latin typeface="Cambria" panose="02040503050406030204" pitchFamily="18" charset="0"/>
              </a:rPr>
              <a:t> </a:t>
            </a:r>
          </a:p>
          <a:p>
            <a:pPr algn="l">
              <a:spcBef>
                <a:spcPct val="0"/>
              </a:spcBef>
            </a:pPr>
            <a:r>
              <a:rPr lang="en-US" altLang="en-US" dirty="0">
                <a:solidFill>
                  <a:schemeClr val="tx1"/>
                </a:solidFill>
                <a:latin typeface="Cambria" panose="02040503050406030204" pitchFamily="18" charset="0"/>
              </a:rPr>
              <a:t> 1) The Norwegian lives in the first house. </a:t>
            </a:r>
          </a:p>
          <a:p>
            <a:pPr algn="l">
              <a:spcBef>
                <a:spcPct val="0"/>
              </a:spcBef>
            </a:pPr>
            <a:r>
              <a:rPr lang="en-US" altLang="en-US" dirty="0">
                <a:solidFill>
                  <a:schemeClr val="tx1"/>
                </a:solidFill>
                <a:latin typeface="Cambria" panose="02040503050406030204" pitchFamily="18" charset="0"/>
              </a:rPr>
              <a:t>    </a:t>
            </a:r>
          </a:p>
          <a:p>
            <a:pPr algn="l">
              <a:spcBef>
                <a:spcPct val="0"/>
              </a:spcBef>
            </a:pPr>
            <a:r>
              <a:rPr lang="en-US" altLang="en-US" dirty="0">
                <a:solidFill>
                  <a:schemeClr val="tx1"/>
                </a:solidFill>
                <a:latin typeface="Cambria" panose="02040503050406030204" pitchFamily="18" charset="0"/>
              </a:rPr>
              <a:t>    </a:t>
            </a:r>
          </a:p>
          <a:p>
            <a:pPr algn="l">
              <a:spcBef>
                <a:spcPct val="0"/>
              </a:spcBef>
            </a:pPr>
            <a:r>
              <a:rPr lang="en-US" altLang="en-US" b="1" i="1" dirty="0">
                <a:solidFill>
                  <a:schemeClr val="accent1"/>
                </a:solidFill>
                <a:latin typeface="Cambria" panose="02040503050406030204" pitchFamily="18" charset="0"/>
              </a:rPr>
              <a:t>Who owns the zebra?</a:t>
            </a:r>
            <a:endParaRPr lang="en-US" altLang="en-US" dirty="0">
              <a:solidFill>
                <a:schemeClr val="tx1"/>
              </a:solidFill>
              <a:latin typeface="Cambria" panose="02040503050406030204" pitchFamily="18" charset="0"/>
            </a:endParaRPr>
          </a:p>
        </p:txBody>
      </p:sp>
      <p:sp>
        <p:nvSpPr>
          <p:cNvPr id="34827" name="Text Box 21"/>
          <p:cNvSpPr txBox="1">
            <a:spLocks noChangeArrowheads="1"/>
          </p:cNvSpPr>
          <p:nvPr/>
        </p:nvSpPr>
        <p:spPr bwMode="auto">
          <a:xfrm>
            <a:off x="900113" y="5073650"/>
            <a:ext cx="10668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ambria" panose="02040503050406030204" pitchFamily="18" charset="0"/>
              </a:rPr>
              <a:t>nation,        pet,          cigar, beverage, house color</a:t>
            </a:r>
          </a:p>
        </p:txBody>
      </p:sp>
      <p:sp>
        <p:nvSpPr>
          <p:cNvPr id="34828" name="Text Box 21"/>
          <p:cNvSpPr txBox="1">
            <a:spLocks noChangeArrowheads="1"/>
          </p:cNvSpPr>
          <p:nvPr/>
        </p:nvSpPr>
        <p:spPr bwMode="auto">
          <a:xfrm>
            <a:off x="2590800" y="5080000"/>
            <a:ext cx="10668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ambria" panose="02040503050406030204" pitchFamily="18" charset="0"/>
              </a:rPr>
              <a:t>nation,        pet,          cigar, beverage, house color</a:t>
            </a:r>
          </a:p>
        </p:txBody>
      </p:sp>
      <p:sp>
        <p:nvSpPr>
          <p:cNvPr id="34829" name="Text Box 21"/>
          <p:cNvSpPr txBox="1">
            <a:spLocks noChangeArrowheads="1"/>
          </p:cNvSpPr>
          <p:nvPr/>
        </p:nvSpPr>
        <p:spPr bwMode="auto">
          <a:xfrm>
            <a:off x="4252913" y="5080000"/>
            <a:ext cx="10668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ambria" panose="02040503050406030204" pitchFamily="18" charset="0"/>
              </a:rPr>
              <a:t>nation,        pet,          cigar, beverage, house color</a:t>
            </a:r>
          </a:p>
        </p:txBody>
      </p:sp>
      <p:sp>
        <p:nvSpPr>
          <p:cNvPr id="34830" name="Text Box 21"/>
          <p:cNvSpPr txBox="1">
            <a:spLocks noChangeArrowheads="1"/>
          </p:cNvSpPr>
          <p:nvPr/>
        </p:nvSpPr>
        <p:spPr bwMode="auto">
          <a:xfrm>
            <a:off x="5943600" y="5065713"/>
            <a:ext cx="10668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ambria" panose="02040503050406030204" pitchFamily="18" charset="0"/>
              </a:rPr>
              <a:t>nation,        pet,          cigar, beverage, house color</a:t>
            </a:r>
          </a:p>
        </p:txBody>
      </p:sp>
      <p:sp>
        <p:nvSpPr>
          <p:cNvPr id="34831" name="Text Box 21"/>
          <p:cNvSpPr txBox="1">
            <a:spLocks noChangeArrowheads="1"/>
          </p:cNvSpPr>
          <p:nvPr/>
        </p:nvSpPr>
        <p:spPr bwMode="auto">
          <a:xfrm>
            <a:off x="7620000" y="5080000"/>
            <a:ext cx="10668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ambria" panose="02040503050406030204" pitchFamily="18" charset="0"/>
              </a:rPr>
              <a:t>nation,        pet,          cigar, beverage, house color</a:t>
            </a:r>
          </a:p>
        </p:txBody>
      </p:sp>
      <p:sp>
        <p:nvSpPr>
          <p:cNvPr id="34832" name="Rectangle 28"/>
          <p:cNvSpPr>
            <a:spLocks noChangeArrowheads="1"/>
          </p:cNvSpPr>
          <p:nvPr/>
        </p:nvSpPr>
        <p:spPr bwMode="auto">
          <a:xfrm>
            <a:off x="459173" y="3276600"/>
            <a:ext cx="29472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600" i="1" dirty="0">
                <a:solidFill>
                  <a:schemeClr val="tx1"/>
                </a:solidFill>
                <a:latin typeface="Cambria" panose="02040503050406030204" pitchFamily="18" charset="0"/>
              </a:rPr>
              <a:t>(plus fourteen more constraints)</a:t>
            </a:r>
          </a:p>
        </p:txBody>
      </p:sp>
      <p:sp>
        <p:nvSpPr>
          <p:cNvPr id="34833" name="Rectangle 7"/>
          <p:cNvSpPr>
            <a:spLocks noChangeArrowheads="1"/>
          </p:cNvSpPr>
          <p:nvPr/>
        </p:nvSpPr>
        <p:spPr bwMode="auto">
          <a:xfrm>
            <a:off x="6179431" y="3538518"/>
            <a:ext cx="1979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dirty="0">
                <a:solidFill>
                  <a:schemeClr val="tx1"/>
                </a:solidFill>
                <a:latin typeface="Cambria" panose="02040503050406030204" pitchFamily="18" charset="0"/>
              </a:rPr>
              <a:t>The setup</a:t>
            </a:r>
            <a:endParaRPr lang="en-US" altLang="en-US" sz="3200" dirty="0">
              <a:latin typeface="Cambria" panose="02040503050406030204" pitchFamily="18" charset="0"/>
            </a:endParaRPr>
          </a:p>
        </p:txBody>
      </p:sp>
      <p:sp>
        <p:nvSpPr>
          <p:cNvPr id="35" name="Rectangle 9"/>
          <p:cNvSpPr>
            <a:spLocks noChangeArrowheads="1"/>
          </p:cNvSpPr>
          <p:nvPr/>
        </p:nvSpPr>
        <p:spPr bwMode="auto">
          <a:xfrm>
            <a:off x="6488289" y="1066800"/>
            <a:ext cx="25907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dirty="0">
                <a:solidFill>
                  <a:schemeClr val="tx1"/>
                </a:solidFill>
                <a:latin typeface="Cambria" panose="02040503050406030204" pitchFamily="18" charset="0"/>
              </a:rPr>
              <a:t>Einstein's Zebra puzzle: </a:t>
            </a:r>
            <a:r>
              <a:rPr lang="en-US" altLang="en-US" sz="1600" dirty="0" smtClean="0">
                <a:solidFill>
                  <a:schemeClr val="tx1"/>
                </a:solidFill>
                <a:latin typeface="Cambria" panose="02040503050406030204" pitchFamily="18" charset="0"/>
              </a:rPr>
              <a:t>     a set of </a:t>
            </a:r>
            <a:r>
              <a:rPr lang="en-US" altLang="en-US" sz="1600" b="1" i="1" dirty="0" smtClean="0">
                <a:solidFill>
                  <a:schemeClr val="tx1"/>
                </a:solidFill>
                <a:latin typeface="Cambria" panose="02040503050406030204" pitchFamily="18" charset="0"/>
              </a:rPr>
              <a:t>logical constraints</a:t>
            </a:r>
            <a:endParaRPr lang="en-US" altLang="en-US" sz="1600" dirty="0">
              <a:solidFill>
                <a:schemeClr val="tx1"/>
              </a:solidFill>
              <a:latin typeface="Cambria" panose="02040503050406030204" pitchFamily="18" charset="0"/>
            </a:endParaRPr>
          </a:p>
        </p:txBody>
      </p:sp>
      <p:sp>
        <p:nvSpPr>
          <p:cNvPr id="36" name="Text Box 7"/>
          <p:cNvSpPr txBox="1">
            <a:spLocks noChangeArrowheads="1"/>
          </p:cNvSpPr>
          <p:nvPr/>
        </p:nvSpPr>
        <p:spPr bwMode="auto">
          <a:xfrm>
            <a:off x="6705600" y="228600"/>
            <a:ext cx="2204243" cy="762000"/>
          </a:xfrm>
          <a:prstGeom prst="rect">
            <a:avLst/>
          </a:prstGeom>
          <a:solidFill>
            <a:srgbClr val="CCECFF"/>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dirty="0" smtClean="0">
                <a:solidFill>
                  <a:srgbClr val="000000"/>
                </a:solidFill>
                <a:latin typeface="Cambria" panose="02040503050406030204" pitchFamily="18" charset="0"/>
              </a:rPr>
              <a:t>hw4pr2</a:t>
            </a:r>
            <a:endParaRPr lang="en-US" altLang="en-US" sz="4200" i="1" dirty="0">
              <a:solidFill>
                <a:srgbClr val="000000"/>
              </a:solidFill>
              <a:latin typeface="Cambria" panose="02040503050406030204" pitchFamily="18" charset="0"/>
            </a:endParaRPr>
          </a:p>
        </p:txBody>
      </p:sp>
      <p:sp>
        <p:nvSpPr>
          <p:cNvPr id="37" name="Rectangle 28"/>
          <p:cNvSpPr>
            <a:spLocks noChangeArrowheads="1"/>
          </p:cNvSpPr>
          <p:nvPr/>
        </p:nvSpPr>
        <p:spPr bwMode="auto">
          <a:xfrm>
            <a:off x="3048000" y="6367046"/>
            <a:ext cx="34243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600" i="1" dirty="0" smtClean="0">
                <a:solidFill>
                  <a:schemeClr val="tx1"/>
                </a:solidFill>
                <a:latin typeface="Cambria" panose="02040503050406030204" pitchFamily="18" charset="0"/>
              </a:rPr>
              <a:t>house colors may not be in this order…</a:t>
            </a:r>
            <a:endParaRPr lang="en-US" altLang="en-US" sz="1600" i="1" dirty="0">
              <a:solidFill>
                <a:schemeClr val="tx1"/>
              </a:solidFill>
              <a:latin typeface="Cambria" panose="02040503050406030204" pitchFamily="18" charset="0"/>
            </a:endParaRPr>
          </a:p>
        </p:txBody>
      </p:sp>
    </p:spTree>
    <p:extLst>
      <p:ext uri="{BB962C8B-B14F-4D97-AF65-F5344CB8AC3E}">
        <p14:creationId xmlns:p14="http://schemas.microsoft.com/office/powerpoint/2010/main" val="22729196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6"/>
          <p:cNvSpPr>
            <a:spLocks noChangeArrowheads="1"/>
          </p:cNvSpPr>
          <p:nvPr/>
        </p:nvSpPr>
        <p:spPr bwMode="auto">
          <a:xfrm>
            <a:off x="115888" y="44560"/>
            <a:ext cx="6613349"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i="1" dirty="0">
                <a:solidFill>
                  <a:schemeClr val="tx1"/>
                </a:solidFill>
                <a:latin typeface="Cambria" panose="02040503050406030204" pitchFamily="18" charset="0"/>
              </a:rPr>
              <a:t>There are five houses:</a:t>
            </a:r>
            <a:endParaRPr lang="en-US" altLang="en-US" sz="1600" dirty="0">
              <a:solidFill>
                <a:schemeClr val="tx1"/>
              </a:solidFill>
              <a:latin typeface="Cambria" panose="02040503050406030204" pitchFamily="18" charset="0"/>
            </a:endParaRP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nationalities</a:t>
            </a:r>
            <a:r>
              <a:rPr lang="en-US" altLang="en-US" sz="1600" dirty="0">
                <a:solidFill>
                  <a:schemeClr val="tx1"/>
                </a:solidFill>
                <a:latin typeface="Cambria" panose="02040503050406030204" pitchFamily="18" charset="0"/>
              </a:rPr>
              <a:t> are </a:t>
            </a:r>
            <a:r>
              <a:rPr lang="en-US" altLang="en-US" sz="1200" b="1" dirty="0" err="1">
                <a:solidFill>
                  <a:schemeClr val="tx1"/>
                </a:solidFill>
                <a:latin typeface="Cambria" panose="02040503050406030204" pitchFamily="18" charset="0"/>
              </a:rPr>
              <a:t>norwegian</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brit</a:t>
            </a:r>
            <a:r>
              <a:rPr lang="en-US" altLang="en-US" sz="1200" b="1" dirty="0">
                <a:solidFill>
                  <a:schemeClr val="tx1"/>
                </a:solidFill>
                <a:latin typeface="Cambria" panose="02040503050406030204" pitchFamily="18" charset="0"/>
              </a:rPr>
              <a:t>, swede, </a:t>
            </a:r>
            <a:r>
              <a:rPr lang="en-US" altLang="en-US" sz="1200" b="1" dirty="0" err="1">
                <a:solidFill>
                  <a:schemeClr val="tx1"/>
                </a:solidFill>
                <a:latin typeface="Cambria" panose="02040503050406030204" pitchFamily="18" charset="0"/>
              </a:rPr>
              <a:t>dane</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german</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pets</a:t>
            </a:r>
            <a:r>
              <a:rPr lang="en-US" altLang="en-US" sz="1600" dirty="0">
                <a:solidFill>
                  <a:schemeClr val="tx1"/>
                </a:solidFill>
                <a:latin typeface="Cambria" panose="02040503050406030204" pitchFamily="18" charset="0"/>
              </a:rPr>
              <a:t> are </a:t>
            </a:r>
            <a:r>
              <a:rPr lang="en-US" altLang="en-US" sz="1200" b="1" dirty="0">
                <a:solidFill>
                  <a:schemeClr val="tx1"/>
                </a:solidFill>
                <a:latin typeface="Cambria" panose="02040503050406030204" pitchFamily="18" charset="0"/>
              </a:rPr>
              <a:t>dog, bird, zebra, cat, horse</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cigars</a:t>
            </a:r>
            <a:r>
              <a:rPr lang="en-US" altLang="en-US" sz="1600" dirty="0">
                <a:solidFill>
                  <a:schemeClr val="tx1"/>
                </a:solidFill>
                <a:latin typeface="Cambria" panose="02040503050406030204" pitchFamily="18" charset="0"/>
              </a:rPr>
              <a:t> are </a:t>
            </a:r>
            <a:r>
              <a:rPr lang="en-US" altLang="en-US" sz="1200" b="1" dirty="0" err="1">
                <a:solidFill>
                  <a:schemeClr val="tx1"/>
                </a:solidFill>
                <a:latin typeface="Cambria" panose="02040503050406030204" pitchFamily="18" charset="0"/>
              </a:rPr>
              <a:t>pallmall</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winfield</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dunhill</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rothmans</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marlboro</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beverages</a:t>
            </a:r>
            <a:r>
              <a:rPr lang="en-US" altLang="en-US" sz="1600" dirty="0">
                <a:solidFill>
                  <a:schemeClr val="tx1"/>
                </a:solidFill>
                <a:latin typeface="Cambria" panose="02040503050406030204" pitchFamily="18" charset="0"/>
              </a:rPr>
              <a:t> are </a:t>
            </a:r>
            <a:r>
              <a:rPr lang="en-US" altLang="en-US" sz="1200" b="1" dirty="0">
                <a:solidFill>
                  <a:schemeClr val="tx1"/>
                </a:solidFill>
                <a:latin typeface="Cambria" panose="02040503050406030204" pitchFamily="18" charset="0"/>
              </a:rPr>
              <a:t>tea, coffee, milk, water, beer</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house colors</a:t>
            </a:r>
            <a:r>
              <a:rPr lang="en-US" altLang="en-US" sz="1600" dirty="0">
                <a:solidFill>
                  <a:schemeClr val="tx1"/>
                </a:solidFill>
                <a:latin typeface="Cambria" panose="02040503050406030204" pitchFamily="18" charset="0"/>
              </a:rPr>
              <a:t> are </a:t>
            </a:r>
            <a:r>
              <a:rPr lang="en-US" altLang="en-US" sz="1200" b="1" dirty="0">
                <a:solidFill>
                  <a:schemeClr val="tx1"/>
                </a:solidFill>
                <a:latin typeface="Cambria" panose="02040503050406030204" pitchFamily="18" charset="0"/>
              </a:rPr>
              <a:t>red, green, yellow, blue, white</a:t>
            </a:r>
            <a:endParaRPr lang="en-US" altLang="en-US" sz="1600" dirty="0">
              <a:solidFill>
                <a:schemeClr val="tx1"/>
              </a:solidFill>
              <a:latin typeface="Cambria" panose="02040503050406030204" pitchFamily="18" charset="0"/>
            </a:endParaRP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b="1" i="1" dirty="0">
                <a:solidFill>
                  <a:schemeClr val="tx1"/>
                </a:solidFill>
                <a:latin typeface="Cambria" panose="02040503050406030204" pitchFamily="18" charset="0"/>
              </a:rPr>
              <a:t> We know that</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a:t>
            </a:r>
          </a:p>
          <a:p>
            <a:pPr algn="l">
              <a:spcBef>
                <a:spcPct val="0"/>
              </a:spcBef>
            </a:pPr>
            <a:r>
              <a:rPr lang="en-US" altLang="en-US" sz="1600" dirty="0">
                <a:solidFill>
                  <a:schemeClr val="tx1"/>
                </a:solidFill>
                <a:latin typeface="Cambria" panose="02040503050406030204" pitchFamily="18" charset="0"/>
              </a:rPr>
              <a:t> 1) The Norwegian lives in the first house. </a:t>
            </a:r>
          </a:p>
          <a:p>
            <a:pPr algn="l">
              <a:spcBef>
                <a:spcPct val="0"/>
              </a:spcBef>
            </a:pPr>
            <a:r>
              <a:rPr lang="en-US" altLang="en-US" sz="1600" dirty="0">
                <a:solidFill>
                  <a:schemeClr val="tx1"/>
                </a:solidFill>
                <a:latin typeface="Cambria" panose="02040503050406030204" pitchFamily="18" charset="0"/>
              </a:rPr>
              <a:t> 2) The person living in the center house drinks milk. </a:t>
            </a:r>
          </a:p>
          <a:p>
            <a:pPr algn="l">
              <a:spcBef>
                <a:spcPct val="0"/>
              </a:spcBef>
            </a:pPr>
            <a:r>
              <a:rPr lang="en-US" altLang="en-US" sz="1600" dirty="0">
                <a:solidFill>
                  <a:schemeClr val="tx1"/>
                </a:solidFill>
                <a:latin typeface="Cambria" panose="02040503050406030204" pitchFamily="18" charset="0"/>
              </a:rPr>
              <a:t> 3) The Brit lives in a red house.</a:t>
            </a:r>
          </a:p>
          <a:p>
            <a:pPr algn="l">
              <a:spcBef>
                <a:spcPct val="0"/>
              </a:spcBef>
            </a:pPr>
            <a:r>
              <a:rPr lang="en-US" altLang="en-US" sz="1600" dirty="0">
                <a:solidFill>
                  <a:schemeClr val="tx1"/>
                </a:solidFill>
                <a:latin typeface="Cambria" panose="02040503050406030204" pitchFamily="18" charset="0"/>
              </a:rPr>
              <a:t> 4) The Swede keeps dogs as pets.</a:t>
            </a:r>
          </a:p>
          <a:p>
            <a:pPr algn="l">
              <a:spcBef>
                <a:spcPct val="0"/>
              </a:spcBef>
            </a:pPr>
            <a:r>
              <a:rPr lang="en-US" altLang="en-US" sz="1600" dirty="0">
                <a:solidFill>
                  <a:schemeClr val="tx1"/>
                </a:solidFill>
                <a:latin typeface="Cambria" panose="02040503050406030204" pitchFamily="18" charset="0"/>
              </a:rPr>
              <a:t> 5) The Dane drinks tea.</a:t>
            </a:r>
          </a:p>
          <a:p>
            <a:pPr algn="l">
              <a:spcBef>
                <a:spcPct val="0"/>
              </a:spcBef>
            </a:pPr>
            <a:r>
              <a:rPr lang="en-US" altLang="en-US" sz="1600" dirty="0">
                <a:solidFill>
                  <a:schemeClr val="tx1"/>
                </a:solidFill>
                <a:latin typeface="Cambria" panose="02040503050406030204" pitchFamily="18" charset="0"/>
              </a:rPr>
              <a:t> 6) The Green house is next to, and on the left of the White house.</a:t>
            </a:r>
          </a:p>
          <a:p>
            <a:pPr algn="l">
              <a:spcBef>
                <a:spcPct val="0"/>
              </a:spcBef>
            </a:pPr>
            <a:r>
              <a:rPr lang="en-US" altLang="en-US" sz="1600" dirty="0">
                <a:solidFill>
                  <a:schemeClr val="tx1"/>
                </a:solidFill>
                <a:latin typeface="Cambria" panose="02040503050406030204" pitchFamily="18" charset="0"/>
              </a:rPr>
              <a:t> 7) The owner of the Green house drinks coffee.</a:t>
            </a:r>
          </a:p>
          <a:p>
            <a:pPr algn="l">
              <a:spcBef>
                <a:spcPct val="0"/>
              </a:spcBef>
            </a:pPr>
            <a:r>
              <a:rPr lang="en-US" altLang="en-US" sz="1600" dirty="0">
                <a:solidFill>
                  <a:schemeClr val="tx1"/>
                </a:solidFill>
                <a:latin typeface="Cambria" panose="02040503050406030204" pitchFamily="18" charset="0"/>
              </a:rPr>
              <a:t> 8) The person who smokes Pall Mall rears birds.</a:t>
            </a:r>
          </a:p>
          <a:p>
            <a:pPr algn="l">
              <a:spcBef>
                <a:spcPct val="0"/>
              </a:spcBef>
            </a:pPr>
            <a:r>
              <a:rPr lang="en-US" altLang="en-US" sz="1600" dirty="0">
                <a:solidFill>
                  <a:schemeClr val="tx1"/>
                </a:solidFill>
                <a:latin typeface="Cambria" panose="02040503050406030204" pitchFamily="18" charset="0"/>
              </a:rPr>
              <a:t> 9) The owner of the Yellow house smokes Dunhill.</a:t>
            </a:r>
          </a:p>
          <a:p>
            <a:pPr algn="l">
              <a:spcBef>
                <a:spcPct val="0"/>
              </a:spcBef>
            </a:pPr>
            <a:r>
              <a:rPr lang="en-US" altLang="en-US" sz="1600" dirty="0">
                <a:solidFill>
                  <a:schemeClr val="tx1"/>
                </a:solidFill>
                <a:latin typeface="Cambria" panose="02040503050406030204" pitchFamily="18" charset="0"/>
              </a:rPr>
              <a:t>10) The man who smokes Marlboro lives next to the one who keeps cats.</a:t>
            </a:r>
          </a:p>
          <a:p>
            <a:pPr algn="l">
              <a:spcBef>
                <a:spcPct val="0"/>
              </a:spcBef>
            </a:pPr>
            <a:r>
              <a:rPr lang="en-US" altLang="en-US" sz="1600" dirty="0">
                <a:solidFill>
                  <a:schemeClr val="tx1"/>
                </a:solidFill>
                <a:latin typeface="Cambria" panose="02040503050406030204" pitchFamily="18" charset="0"/>
              </a:rPr>
              <a:t>11) The man who keeps horses lives next to the man who smokes Dunhill.</a:t>
            </a:r>
          </a:p>
          <a:p>
            <a:pPr algn="l">
              <a:spcBef>
                <a:spcPct val="0"/>
              </a:spcBef>
            </a:pPr>
            <a:r>
              <a:rPr lang="en-US" altLang="en-US" sz="1600" dirty="0">
                <a:solidFill>
                  <a:schemeClr val="tx1"/>
                </a:solidFill>
                <a:latin typeface="Cambria" panose="02040503050406030204" pitchFamily="18" charset="0"/>
              </a:rPr>
              <a:t>12) The man who smokes </a:t>
            </a:r>
            <a:r>
              <a:rPr lang="en-US" altLang="en-US" sz="1600" dirty="0" err="1">
                <a:solidFill>
                  <a:schemeClr val="tx1"/>
                </a:solidFill>
                <a:latin typeface="Cambria" panose="02040503050406030204" pitchFamily="18" charset="0"/>
              </a:rPr>
              <a:t>Winfields</a:t>
            </a:r>
            <a:r>
              <a:rPr lang="en-US" altLang="en-US" sz="1600" dirty="0">
                <a:solidFill>
                  <a:schemeClr val="tx1"/>
                </a:solidFill>
                <a:latin typeface="Cambria" panose="02040503050406030204" pitchFamily="18" charset="0"/>
              </a:rPr>
              <a:t> drinks beer.</a:t>
            </a:r>
          </a:p>
          <a:p>
            <a:pPr algn="l">
              <a:spcBef>
                <a:spcPct val="0"/>
              </a:spcBef>
            </a:pPr>
            <a:r>
              <a:rPr lang="en-US" altLang="en-US" sz="1600" dirty="0">
                <a:solidFill>
                  <a:schemeClr val="tx1"/>
                </a:solidFill>
                <a:latin typeface="Cambria" panose="02040503050406030204" pitchFamily="18" charset="0"/>
              </a:rPr>
              <a:t>13) The German smokes Rothmans.</a:t>
            </a:r>
          </a:p>
          <a:p>
            <a:pPr algn="l">
              <a:spcBef>
                <a:spcPct val="0"/>
              </a:spcBef>
            </a:pPr>
            <a:r>
              <a:rPr lang="en-US" altLang="en-US" sz="1600" dirty="0">
                <a:solidFill>
                  <a:schemeClr val="tx1"/>
                </a:solidFill>
                <a:latin typeface="Cambria" panose="02040503050406030204" pitchFamily="18" charset="0"/>
              </a:rPr>
              <a:t>14) The red house is to the right of the blue.</a:t>
            </a:r>
          </a:p>
          <a:p>
            <a:pPr algn="l">
              <a:spcBef>
                <a:spcPct val="0"/>
              </a:spcBef>
            </a:pPr>
            <a:r>
              <a:rPr lang="en-US" altLang="en-US" sz="1600" dirty="0">
                <a:solidFill>
                  <a:schemeClr val="tx1"/>
                </a:solidFill>
                <a:latin typeface="Cambria" panose="02040503050406030204" pitchFamily="18" charset="0"/>
              </a:rPr>
              <a:t>15) The Norwegian doesn't live by the red, white, or green houses</a:t>
            </a: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b="1" i="1" dirty="0">
                <a:solidFill>
                  <a:srgbClr val="CC00CC"/>
                </a:solidFill>
                <a:latin typeface="Cambria" panose="02040503050406030204" pitchFamily="18" charset="0"/>
              </a:rPr>
              <a:t>Who owns the zebra?</a:t>
            </a:r>
            <a:endParaRPr lang="en-US" altLang="en-US" sz="1600" dirty="0">
              <a:solidFill>
                <a:srgbClr val="CC00CC"/>
              </a:solidFill>
              <a:latin typeface="Cambria" panose="02040503050406030204" pitchFamily="18" charset="0"/>
            </a:endParaRPr>
          </a:p>
        </p:txBody>
      </p:sp>
      <p:sp>
        <p:nvSpPr>
          <p:cNvPr id="35846" name="Rectangle 7"/>
          <p:cNvSpPr>
            <a:spLocks noChangeArrowheads="1"/>
          </p:cNvSpPr>
          <p:nvPr/>
        </p:nvSpPr>
        <p:spPr bwMode="auto">
          <a:xfrm>
            <a:off x="5562599" y="2921575"/>
            <a:ext cx="3234927" cy="584775"/>
          </a:xfrm>
          <a:prstGeom prst="rect">
            <a:avLst/>
          </a:prstGeom>
          <a:solidFill>
            <a:srgbClr val="CCECFF"/>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dirty="0">
                <a:solidFill>
                  <a:schemeClr val="tx1"/>
                </a:solidFill>
                <a:latin typeface="Cambria" panose="02040503050406030204" pitchFamily="18" charset="0"/>
              </a:rPr>
              <a:t>The full puzzle</a:t>
            </a:r>
            <a:endParaRPr lang="en-US" altLang="en-US" sz="3200" dirty="0">
              <a:latin typeface="Cambria" panose="02040503050406030204" pitchFamily="18" charset="0"/>
            </a:endParaRPr>
          </a:p>
        </p:txBody>
      </p:sp>
      <p:sp>
        <p:nvSpPr>
          <p:cNvPr id="9" name="Rectangle 9"/>
          <p:cNvSpPr>
            <a:spLocks noChangeArrowheads="1"/>
          </p:cNvSpPr>
          <p:nvPr/>
        </p:nvSpPr>
        <p:spPr bwMode="auto">
          <a:xfrm>
            <a:off x="6488289" y="1066800"/>
            <a:ext cx="25907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dirty="0">
                <a:solidFill>
                  <a:schemeClr val="tx1"/>
                </a:solidFill>
                <a:latin typeface="Cambria" panose="02040503050406030204" pitchFamily="18" charset="0"/>
              </a:rPr>
              <a:t>Einstein's Zebra puzzle: </a:t>
            </a:r>
            <a:r>
              <a:rPr lang="en-US" altLang="en-US" sz="1600" dirty="0" smtClean="0">
                <a:solidFill>
                  <a:schemeClr val="tx1"/>
                </a:solidFill>
                <a:latin typeface="Cambria" panose="02040503050406030204" pitchFamily="18" charset="0"/>
              </a:rPr>
              <a:t>     a set of </a:t>
            </a:r>
            <a:r>
              <a:rPr lang="en-US" altLang="en-US" sz="1600" b="1" i="1" dirty="0" smtClean="0">
                <a:solidFill>
                  <a:schemeClr val="tx1"/>
                </a:solidFill>
                <a:latin typeface="Cambria" panose="02040503050406030204" pitchFamily="18" charset="0"/>
              </a:rPr>
              <a:t>logical constraints</a:t>
            </a:r>
            <a:endParaRPr lang="en-US" altLang="en-US" sz="1600" dirty="0">
              <a:solidFill>
                <a:schemeClr val="tx1"/>
              </a:solidFill>
              <a:latin typeface="Cambria" panose="02040503050406030204" pitchFamily="18" charset="0"/>
            </a:endParaRPr>
          </a:p>
        </p:txBody>
      </p:sp>
      <p:sp>
        <p:nvSpPr>
          <p:cNvPr id="10" name="Text Box 7"/>
          <p:cNvSpPr txBox="1">
            <a:spLocks noChangeArrowheads="1"/>
          </p:cNvSpPr>
          <p:nvPr/>
        </p:nvSpPr>
        <p:spPr bwMode="auto">
          <a:xfrm>
            <a:off x="6705600" y="228600"/>
            <a:ext cx="2204243" cy="762000"/>
          </a:xfrm>
          <a:prstGeom prst="rect">
            <a:avLst/>
          </a:prstGeom>
          <a:solidFill>
            <a:srgbClr val="CCECFF"/>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dirty="0" smtClean="0">
                <a:solidFill>
                  <a:srgbClr val="000000"/>
                </a:solidFill>
                <a:latin typeface="Cambria" panose="02040503050406030204" pitchFamily="18" charset="0"/>
              </a:rPr>
              <a:t>hw4pr2</a:t>
            </a:r>
            <a:endParaRPr lang="en-US" altLang="en-US" sz="4200" i="1" dirty="0">
              <a:solidFill>
                <a:srgbClr val="000000"/>
              </a:solidFill>
              <a:latin typeface="Cambria" panose="02040503050406030204" pitchFamily="18" charset="0"/>
            </a:endParaRPr>
          </a:p>
        </p:txBody>
      </p:sp>
      <p:sp>
        <p:nvSpPr>
          <p:cNvPr id="2" name="TextBox 1"/>
          <p:cNvSpPr txBox="1"/>
          <p:nvPr/>
        </p:nvSpPr>
        <p:spPr>
          <a:xfrm rot="20730819">
            <a:off x="7595657" y="3528919"/>
            <a:ext cx="1301231" cy="923330"/>
          </a:xfrm>
          <a:prstGeom prst="rect">
            <a:avLst/>
          </a:prstGeom>
          <a:solidFill>
            <a:schemeClr val="bg1"/>
          </a:solidFill>
          <a:ln w="28575">
            <a:solidFill>
              <a:srgbClr val="FFCCFF"/>
            </a:solidFill>
          </a:ln>
        </p:spPr>
        <p:txBody>
          <a:bodyPr wrap="square" rtlCol="0">
            <a:spAutoFit/>
          </a:bodyPr>
          <a:lstStyle/>
          <a:p>
            <a:r>
              <a:rPr lang="en-US" dirty="0" smtClean="0">
                <a:solidFill>
                  <a:schemeClr val="tx1"/>
                </a:solidFill>
                <a:latin typeface="Cambria" panose="02040503050406030204" pitchFamily="18" charset="0"/>
              </a:rPr>
              <a:t>What does Prolog care about?</a:t>
            </a:r>
            <a:endParaRPr lang="en-US" dirty="0">
              <a:solidFill>
                <a:schemeClr val="tx1"/>
              </a:solidFill>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9106200" y="2200320"/>
              <a:ext cx="360" cy="360"/>
            </p14:xfrm>
          </p:contentPart>
        </mc:Choice>
        <mc:Fallback xmlns="">
          <p:pic>
            <p:nvPicPr>
              <p:cNvPr id="3" name="Ink 2"/>
              <p:cNvPicPr/>
              <p:nvPr/>
            </p:nvPicPr>
            <p:blipFill>
              <a:blip r:embed="rId3"/>
              <a:stretch>
                <a:fillRect/>
              </a:stretch>
            </p:blipFill>
            <p:spPr>
              <a:xfrm>
                <a:off x="9096840" y="2190960"/>
                <a:ext cx="19080" cy="19080"/>
              </a:xfrm>
              <a:prstGeom prst="rect">
                <a:avLst/>
              </a:prstGeom>
            </p:spPr>
          </p:pic>
        </mc:Fallback>
      </mc:AlternateContent>
    </p:spTree>
    <p:extLst>
      <p:ext uri="{BB962C8B-B14F-4D97-AF65-F5344CB8AC3E}">
        <p14:creationId xmlns:p14="http://schemas.microsoft.com/office/powerpoint/2010/main" val="28595043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15888" y="44560"/>
            <a:ext cx="6613349"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i="1" dirty="0">
                <a:solidFill>
                  <a:schemeClr val="tx1"/>
                </a:solidFill>
                <a:latin typeface="Cambria" panose="02040503050406030204" pitchFamily="18" charset="0"/>
              </a:rPr>
              <a:t>There are five houses:</a:t>
            </a:r>
            <a:endParaRPr lang="en-US" altLang="en-US" sz="1600" dirty="0">
              <a:solidFill>
                <a:schemeClr val="tx1"/>
              </a:solidFill>
              <a:latin typeface="Cambria" panose="02040503050406030204" pitchFamily="18" charset="0"/>
            </a:endParaRP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nationalities</a:t>
            </a:r>
            <a:r>
              <a:rPr lang="en-US" altLang="en-US" sz="1600" dirty="0">
                <a:solidFill>
                  <a:schemeClr val="tx1"/>
                </a:solidFill>
                <a:latin typeface="Cambria" panose="02040503050406030204" pitchFamily="18" charset="0"/>
              </a:rPr>
              <a:t> are </a:t>
            </a:r>
            <a:r>
              <a:rPr lang="en-US" altLang="en-US" sz="1200" b="1" dirty="0" err="1">
                <a:solidFill>
                  <a:schemeClr val="tx1"/>
                </a:solidFill>
                <a:latin typeface="Cambria" panose="02040503050406030204" pitchFamily="18" charset="0"/>
              </a:rPr>
              <a:t>norwegian</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brit</a:t>
            </a:r>
            <a:r>
              <a:rPr lang="en-US" altLang="en-US" sz="1200" b="1" dirty="0">
                <a:solidFill>
                  <a:schemeClr val="tx1"/>
                </a:solidFill>
                <a:latin typeface="Cambria" panose="02040503050406030204" pitchFamily="18" charset="0"/>
              </a:rPr>
              <a:t>, swede, </a:t>
            </a:r>
            <a:r>
              <a:rPr lang="en-US" altLang="en-US" sz="1200" b="1" dirty="0" err="1">
                <a:solidFill>
                  <a:schemeClr val="tx1"/>
                </a:solidFill>
                <a:latin typeface="Cambria" panose="02040503050406030204" pitchFamily="18" charset="0"/>
              </a:rPr>
              <a:t>dane</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german</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pets</a:t>
            </a:r>
            <a:r>
              <a:rPr lang="en-US" altLang="en-US" sz="1600" dirty="0">
                <a:solidFill>
                  <a:schemeClr val="tx1"/>
                </a:solidFill>
                <a:latin typeface="Cambria" panose="02040503050406030204" pitchFamily="18" charset="0"/>
              </a:rPr>
              <a:t> are </a:t>
            </a:r>
            <a:r>
              <a:rPr lang="en-US" altLang="en-US" sz="1200" b="1" dirty="0">
                <a:solidFill>
                  <a:schemeClr val="tx1"/>
                </a:solidFill>
                <a:latin typeface="Cambria" panose="02040503050406030204" pitchFamily="18" charset="0"/>
              </a:rPr>
              <a:t>dog, bird, zebra, cat, horse</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cigars</a:t>
            </a:r>
            <a:r>
              <a:rPr lang="en-US" altLang="en-US" sz="1600" dirty="0">
                <a:solidFill>
                  <a:schemeClr val="tx1"/>
                </a:solidFill>
                <a:latin typeface="Cambria" panose="02040503050406030204" pitchFamily="18" charset="0"/>
              </a:rPr>
              <a:t> are </a:t>
            </a:r>
            <a:r>
              <a:rPr lang="en-US" altLang="en-US" sz="1200" b="1" dirty="0" err="1">
                <a:solidFill>
                  <a:schemeClr val="tx1"/>
                </a:solidFill>
                <a:latin typeface="Cambria" panose="02040503050406030204" pitchFamily="18" charset="0"/>
              </a:rPr>
              <a:t>pallmall</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winfield</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dunhill</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rothmans</a:t>
            </a:r>
            <a:r>
              <a:rPr lang="en-US" altLang="en-US" sz="1200" b="1" dirty="0">
                <a:solidFill>
                  <a:schemeClr val="tx1"/>
                </a:solidFill>
                <a:latin typeface="Cambria" panose="02040503050406030204" pitchFamily="18" charset="0"/>
              </a:rPr>
              <a:t>, </a:t>
            </a:r>
            <a:r>
              <a:rPr lang="en-US" altLang="en-US" sz="1200" b="1" dirty="0" err="1">
                <a:solidFill>
                  <a:schemeClr val="tx1"/>
                </a:solidFill>
                <a:latin typeface="Cambria" panose="02040503050406030204" pitchFamily="18" charset="0"/>
              </a:rPr>
              <a:t>marlboro</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beverages</a:t>
            </a:r>
            <a:r>
              <a:rPr lang="en-US" altLang="en-US" sz="1600" dirty="0">
                <a:solidFill>
                  <a:schemeClr val="tx1"/>
                </a:solidFill>
                <a:latin typeface="Cambria" panose="02040503050406030204" pitchFamily="18" charset="0"/>
              </a:rPr>
              <a:t> are </a:t>
            </a:r>
            <a:r>
              <a:rPr lang="en-US" altLang="en-US" sz="1200" b="1" dirty="0">
                <a:solidFill>
                  <a:schemeClr val="tx1"/>
                </a:solidFill>
                <a:latin typeface="Cambria" panose="02040503050406030204" pitchFamily="18" charset="0"/>
              </a:rPr>
              <a:t>tea, coffee, milk, water, beer</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The </a:t>
            </a:r>
            <a:r>
              <a:rPr lang="en-US" altLang="en-US" sz="1600" b="1" dirty="0">
                <a:solidFill>
                  <a:srgbClr val="009200"/>
                </a:solidFill>
                <a:latin typeface="Cambria" panose="02040503050406030204" pitchFamily="18" charset="0"/>
              </a:rPr>
              <a:t>house colors</a:t>
            </a:r>
            <a:r>
              <a:rPr lang="en-US" altLang="en-US" sz="1600" dirty="0">
                <a:solidFill>
                  <a:schemeClr val="tx1"/>
                </a:solidFill>
                <a:latin typeface="Cambria" panose="02040503050406030204" pitchFamily="18" charset="0"/>
              </a:rPr>
              <a:t> are </a:t>
            </a:r>
            <a:r>
              <a:rPr lang="en-US" altLang="en-US" sz="1200" b="1" dirty="0">
                <a:solidFill>
                  <a:schemeClr val="tx1"/>
                </a:solidFill>
                <a:latin typeface="Cambria" panose="02040503050406030204" pitchFamily="18" charset="0"/>
              </a:rPr>
              <a:t>red, green, yellow, blue, white</a:t>
            </a:r>
            <a:endParaRPr lang="en-US" altLang="en-US" sz="1600" dirty="0">
              <a:solidFill>
                <a:schemeClr val="tx1"/>
              </a:solidFill>
              <a:latin typeface="Cambria" panose="02040503050406030204" pitchFamily="18" charset="0"/>
            </a:endParaRP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b="1" i="1" dirty="0">
                <a:solidFill>
                  <a:schemeClr val="tx1"/>
                </a:solidFill>
                <a:latin typeface="Cambria" panose="02040503050406030204" pitchFamily="18" charset="0"/>
              </a:rPr>
              <a:t> We know that</a:t>
            </a:r>
            <a:endParaRPr lang="en-US" altLang="en-US" sz="1600" dirty="0">
              <a:solidFill>
                <a:schemeClr val="tx1"/>
              </a:solidFill>
              <a:latin typeface="Cambria" panose="02040503050406030204" pitchFamily="18" charset="0"/>
            </a:endParaRPr>
          </a:p>
          <a:p>
            <a:pPr algn="l">
              <a:spcBef>
                <a:spcPct val="0"/>
              </a:spcBef>
            </a:pPr>
            <a:r>
              <a:rPr lang="en-US" altLang="en-US" sz="1600" dirty="0">
                <a:solidFill>
                  <a:schemeClr val="tx1"/>
                </a:solidFill>
                <a:latin typeface="Cambria" panose="02040503050406030204" pitchFamily="18" charset="0"/>
              </a:rPr>
              <a:t> </a:t>
            </a:r>
          </a:p>
          <a:p>
            <a:pPr algn="l">
              <a:spcBef>
                <a:spcPct val="0"/>
              </a:spcBef>
            </a:pPr>
            <a:r>
              <a:rPr lang="en-US" altLang="en-US" sz="1600" dirty="0">
                <a:solidFill>
                  <a:schemeClr val="tx1"/>
                </a:solidFill>
                <a:latin typeface="Cambria" panose="02040503050406030204" pitchFamily="18" charset="0"/>
              </a:rPr>
              <a:t> 1) The Norwegian lives in the first house. </a:t>
            </a:r>
          </a:p>
          <a:p>
            <a:pPr algn="l">
              <a:spcBef>
                <a:spcPct val="0"/>
              </a:spcBef>
            </a:pPr>
            <a:r>
              <a:rPr lang="en-US" altLang="en-US" sz="1600" dirty="0">
                <a:solidFill>
                  <a:schemeClr val="tx1"/>
                </a:solidFill>
                <a:latin typeface="Cambria" panose="02040503050406030204" pitchFamily="18" charset="0"/>
              </a:rPr>
              <a:t> 2) The person living in the center house drinks milk. </a:t>
            </a:r>
          </a:p>
          <a:p>
            <a:pPr algn="l">
              <a:spcBef>
                <a:spcPct val="0"/>
              </a:spcBef>
            </a:pPr>
            <a:r>
              <a:rPr lang="en-US" altLang="en-US" sz="1600" dirty="0">
                <a:solidFill>
                  <a:schemeClr val="tx1"/>
                </a:solidFill>
                <a:latin typeface="Cambria" panose="02040503050406030204" pitchFamily="18" charset="0"/>
              </a:rPr>
              <a:t> 3) The Brit lives in a red house.</a:t>
            </a:r>
          </a:p>
          <a:p>
            <a:pPr algn="l">
              <a:spcBef>
                <a:spcPct val="0"/>
              </a:spcBef>
            </a:pPr>
            <a:r>
              <a:rPr lang="en-US" altLang="en-US" sz="1600" dirty="0">
                <a:solidFill>
                  <a:schemeClr val="tx1"/>
                </a:solidFill>
                <a:latin typeface="Cambria" panose="02040503050406030204" pitchFamily="18" charset="0"/>
              </a:rPr>
              <a:t> 4) The Swede keeps dogs as pets.</a:t>
            </a:r>
          </a:p>
          <a:p>
            <a:pPr algn="l">
              <a:spcBef>
                <a:spcPct val="0"/>
              </a:spcBef>
            </a:pPr>
            <a:r>
              <a:rPr lang="en-US" altLang="en-US" sz="1600" dirty="0">
                <a:solidFill>
                  <a:schemeClr val="tx1"/>
                </a:solidFill>
                <a:latin typeface="Cambria" panose="02040503050406030204" pitchFamily="18" charset="0"/>
              </a:rPr>
              <a:t> 5) The Dane drinks tea.</a:t>
            </a:r>
          </a:p>
          <a:p>
            <a:pPr algn="l">
              <a:spcBef>
                <a:spcPct val="0"/>
              </a:spcBef>
            </a:pPr>
            <a:r>
              <a:rPr lang="en-US" altLang="en-US" sz="1600" dirty="0">
                <a:solidFill>
                  <a:schemeClr val="tx1"/>
                </a:solidFill>
                <a:latin typeface="Cambria" panose="02040503050406030204" pitchFamily="18" charset="0"/>
              </a:rPr>
              <a:t> 6) The Green house is next to, and on the left of the White house.</a:t>
            </a:r>
          </a:p>
          <a:p>
            <a:pPr algn="l">
              <a:spcBef>
                <a:spcPct val="0"/>
              </a:spcBef>
            </a:pPr>
            <a:r>
              <a:rPr lang="en-US" altLang="en-US" sz="1600" dirty="0">
                <a:solidFill>
                  <a:schemeClr val="tx1"/>
                </a:solidFill>
                <a:latin typeface="Cambria" panose="02040503050406030204" pitchFamily="18" charset="0"/>
              </a:rPr>
              <a:t> 7) The owner of the Green house drinks coffee.</a:t>
            </a:r>
          </a:p>
          <a:p>
            <a:pPr algn="l">
              <a:spcBef>
                <a:spcPct val="0"/>
              </a:spcBef>
            </a:pPr>
            <a:r>
              <a:rPr lang="en-US" altLang="en-US" sz="1600" dirty="0">
                <a:solidFill>
                  <a:schemeClr val="tx1"/>
                </a:solidFill>
                <a:latin typeface="Cambria" panose="02040503050406030204" pitchFamily="18" charset="0"/>
              </a:rPr>
              <a:t> 8) The person who smokes Pall Mall rears birds.</a:t>
            </a:r>
          </a:p>
          <a:p>
            <a:pPr algn="l">
              <a:spcBef>
                <a:spcPct val="0"/>
              </a:spcBef>
            </a:pPr>
            <a:r>
              <a:rPr lang="en-US" altLang="en-US" sz="1600" dirty="0">
                <a:solidFill>
                  <a:schemeClr val="tx1"/>
                </a:solidFill>
                <a:latin typeface="Cambria" panose="02040503050406030204" pitchFamily="18" charset="0"/>
              </a:rPr>
              <a:t> 9) The owner of the Yellow house smokes Dunhill.</a:t>
            </a:r>
          </a:p>
          <a:p>
            <a:pPr algn="l">
              <a:spcBef>
                <a:spcPct val="0"/>
              </a:spcBef>
            </a:pPr>
            <a:r>
              <a:rPr lang="en-US" altLang="en-US" sz="1600" dirty="0">
                <a:solidFill>
                  <a:schemeClr val="tx1"/>
                </a:solidFill>
                <a:latin typeface="Cambria" panose="02040503050406030204" pitchFamily="18" charset="0"/>
              </a:rPr>
              <a:t>10) The man who smokes Marlboro lives next to the one who keeps cats.</a:t>
            </a:r>
          </a:p>
          <a:p>
            <a:pPr algn="l">
              <a:spcBef>
                <a:spcPct val="0"/>
              </a:spcBef>
            </a:pPr>
            <a:r>
              <a:rPr lang="en-US" altLang="en-US" sz="1600" dirty="0">
                <a:solidFill>
                  <a:schemeClr val="tx1"/>
                </a:solidFill>
                <a:latin typeface="Cambria" panose="02040503050406030204" pitchFamily="18" charset="0"/>
              </a:rPr>
              <a:t>11) The man who keeps horses lives next to the man who smokes Dunhill.</a:t>
            </a:r>
          </a:p>
          <a:p>
            <a:pPr algn="l">
              <a:spcBef>
                <a:spcPct val="0"/>
              </a:spcBef>
            </a:pPr>
            <a:r>
              <a:rPr lang="en-US" altLang="en-US" sz="1600" dirty="0">
                <a:solidFill>
                  <a:schemeClr val="tx1"/>
                </a:solidFill>
                <a:latin typeface="Cambria" panose="02040503050406030204" pitchFamily="18" charset="0"/>
              </a:rPr>
              <a:t>12) The man who smokes </a:t>
            </a:r>
            <a:r>
              <a:rPr lang="en-US" altLang="en-US" sz="1600" dirty="0" err="1">
                <a:solidFill>
                  <a:schemeClr val="tx1"/>
                </a:solidFill>
                <a:latin typeface="Cambria" panose="02040503050406030204" pitchFamily="18" charset="0"/>
              </a:rPr>
              <a:t>Winfields</a:t>
            </a:r>
            <a:r>
              <a:rPr lang="en-US" altLang="en-US" sz="1600" dirty="0">
                <a:solidFill>
                  <a:schemeClr val="tx1"/>
                </a:solidFill>
                <a:latin typeface="Cambria" panose="02040503050406030204" pitchFamily="18" charset="0"/>
              </a:rPr>
              <a:t> drinks beer.</a:t>
            </a:r>
          </a:p>
          <a:p>
            <a:pPr algn="l">
              <a:spcBef>
                <a:spcPct val="0"/>
              </a:spcBef>
            </a:pPr>
            <a:r>
              <a:rPr lang="en-US" altLang="en-US" sz="1600" dirty="0">
                <a:solidFill>
                  <a:schemeClr val="tx1"/>
                </a:solidFill>
                <a:latin typeface="Cambria" panose="02040503050406030204" pitchFamily="18" charset="0"/>
              </a:rPr>
              <a:t>13) The German smokes Rothmans.</a:t>
            </a:r>
          </a:p>
          <a:p>
            <a:pPr algn="l">
              <a:spcBef>
                <a:spcPct val="0"/>
              </a:spcBef>
            </a:pPr>
            <a:r>
              <a:rPr lang="en-US" altLang="en-US" sz="1600" dirty="0">
                <a:solidFill>
                  <a:schemeClr val="tx1"/>
                </a:solidFill>
                <a:latin typeface="Cambria" panose="02040503050406030204" pitchFamily="18" charset="0"/>
              </a:rPr>
              <a:t>14) The red house is to the right of the blue.</a:t>
            </a:r>
          </a:p>
          <a:p>
            <a:pPr algn="l">
              <a:spcBef>
                <a:spcPct val="0"/>
              </a:spcBef>
            </a:pPr>
            <a:r>
              <a:rPr lang="en-US" altLang="en-US" sz="1600" dirty="0">
                <a:solidFill>
                  <a:schemeClr val="tx1"/>
                </a:solidFill>
                <a:latin typeface="Cambria" panose="02040503050406030204" pitchFamily="18" charset="0"/>
              </a:rPr>
              <a:t>15) The Norwegian doesn't live by the red, white, or green houses</a:t>
            </a:r>
          </a:p>
          <a:p>
            <a:pPr algn="l">
              <a:spcBef>
                <a:spcPct val="0"/>
              </a:spcBef>
            </a:pPr>
            <a:endParaRPr lang="en-US" altLang="en-US" sz="1600" dirty="0">
              <a:solidFill>
                <a:schemeClr val="tx1"/>
              </a:solidFill>
              <a:latin typeface="Cambria" panose="02040503050406030204" pitchFamily="18" charset="0"/>
            </a:endParaRPr>
          </a:p>
          <a:p>
            <a:pPr algn="l">
              <a:spcBef>
                <a:spcPct val="0"/>
              </a:spcBef>
            </a:pPr>
            <a:r>
              <a:rPr lang="en-US" altLang="en-US" sz="1600" b="1" i="1" dirty="0">
                <a:solidFill>
                  <a:srgbClr val="CC00CC"/>
                </a:solidFill>
                <a:latin typeface="Cambria" panose="02040503050406030204" pitchFamily="18" charset="0"/>
              </a:rPr>
              <a:t>Who owns the zebra?</a:t>
            </a:r>
            <a:endParaRPr lang="en-US" altLang="en-US" sz="1600" dirty="0">
              <a:solidFill>
                <a:srgbClr val="CC00CC"/>
              </a:solidFill>
              <a:latin typeface="Cambria" panose="02040503050406030204" pitchFamily="18" charset="0"/>
            </a:endParaRPr>
          </a:p>
        </p:txBody>
      </p:sp>
      <p:sp>
        <p:nvSpPr>
          <p:cNvPr id="36870" name="Rectangle 10"/>
          <p:cNvSpPr>
            <a:spLocks noChangeArrowheads="1"/>
          </p:cNvSpPr>
          <p:nvPr/>
        </p:nvSpPr>
        <p:spPr bwMode="auto">
          <a:xfrm>
            <a:off x="5715000" y="2074068"/>
            <a:ext cx="2524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dirty="0">
                <a:solidFill>
                  <a:schemeClr val="tx1"/>
                </a:solidFill>
                <a:latin typeface="Cambria" panose="02040503050406030204" pitchFamily="18" charset="0"/>
              </a:rPr>
              <a:t>(0) How do we represent the puzzle </a:t>
            </a:r>
            <a:r>
              <a:rPr lang="en-US" altLang="en-US" sz="1600" b="1" dirty="0">
                <a:solidFill>
                  <a:srgbClr val="FF0000"/>
                </a:solidFill>
                <a:latin typeface="Cambria" panose="02040503050406030204" pitchFamily="18" charset="0"/>
              </a:rPr>
              <a:t>state</a:t>
            </a:r>
            <a:r>
              <a:rPr lang="en-US" altLang="en-US" sz="1600" b="1" dirty="0">
                <a:solidFill>
                  <a:schemeClr val="tx1"/>
                </a:solidFill>
                <a:latin typeface="Cambria" panose="02040503050406030204" pitchFamily="18" charset="0"/>
              </a:rPr>
              <a:t>?</a:t>
            </a:r>
          </a:p>
        </p:txBody>
      </p:sp>
      <p:sp>
        <p:nvSpPr>
          <p:cNvPr id="36871" name="Rectangle 11"/>
          <p:cNvSpPr>
            <a:spLocks noChangeArrowheads="1"/>
          </p:cNvSpPr>
          <p:nvPr/>
        </p:nvSpPr>
        <p:spPr bwMode="auto">
          <a:xfrm>
            <a:off x="6411913" y="3922425"/>
            <a:ext cx="2411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dirty="0">
                <a:solidFill>
                  <a:schemeClr val="tx1"/>
                </a:solidFill>
                <a:latin typeface="Cambria" panose="02040503050406030204" pitchFamily="18" charset="0"/>
              </a:rPr>
              <a:t>(1) What </a:t>
            </a:r>
            <a:r>
              <a:rPr lang="en-US" altLang="en-US" sz="1600" b="1" dirty="0">
                <a:solidFill>
                  <a:srgbClr val="FF0000"/>
                </a:solidFill>
                <a:latin typeface="Cambria" panose="02040503050406030204" pitchFamily="18" charset="0"/>
              </a:rPr>
              <a:t>relationships</a:t>
            </a:r>
            <a:r>
              <a:rPr lang="en-US" altLang="en-US" sz="1600" b="1" dirty="0">
                <a:solidFill>
                  <a:schemeClr val="tx1"/>
                </a:solidFill>
                <a:latin typeface="Cambria" panose="02040503050406030204" pitchFamily="18" charset="0"/>
              </a:rPr>
              <a:t> do we need?</a:t>
            </a:r>
          </a:p>
        </p:txBody>
      </p:sp>
      <p:sp>
        <p:nvSpPr>
          <p:cNvPr id="36872" name="Line 12"/>
          <p:cNvSpPr>
            <a:spLocks noChangeShapeType="1"/>
          </p:cNvSpPr>
          <p:nvPr/>
        </p:nvSpPr>
        <p:spPr bwMode="auto">
          <a:xfrm flipH="1" flipV="1">
            <a:off x="4567236" y="1752600"/>
            <a:ext cx="1147763" cy="457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36873" name="Line 13"/>
          <p:cNvSpPr>
            <a:spLocks noChangeShapeType="1"/>
          </p:cNvSpPr>
          <p:nvPr/>
        </p:nvSpPr>
        <p:spPr bwMode="auto">
          <a:xfrm flipH="1">
            <a:off x="5310188" y="4095750"/>
            <a:ext cx="1114425" cy="30003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6874" name="Rectangle 14"/>
          <p:cNvSpPr>
            <a:spLocks noChangeArrowheads="1"/>
          </p:cNvSpPr>
          <p:nvPr/>
        </p:nvSpPr>
        <p:spPr bwMode="auto">
          <a:xfrm>
            <a:off x="6438900" y="5768688"/>
            <a:ext cx="255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b="1" dirty="0">
                <a:solidFill>
                  <a:schemeClr val="tx1"/>
                </a:solidFill>
                <a:latin typeface="Cambria" panose="02040503050406030204" pitchFamily="18" charset="0"/>
              </a:rPr>
              <a:t>(2) How do we encode the </a:t>
            </a:r>
            <a:r>
              <a:rPr lang="en-US" altLang="en-US" sz="1600" b="1" dirty="0">
                <a:solidFill>
                  <a:srgbClr val="FF0000"/>
                </a:solidFill>
                <a:latin typeface="Cambria" panose="02040503050406030204" pitchFamily="18" charset="0"/>
              </a:rPr>
              <a:t>constraints</a:t>
            </a:r>
            <a:r>
              <a:rPr lang="en-US" altLang="en-US" sz="1600" b="1" dirty="0">
                <a:solidFill>
                  <a:schemeClr val="tx1"/>
                </a:solidFill>
                <a:latin typeface="Cambria" panose="02040503050406030204" pitchFamily="18" charset="0"/>
              </a:rPr>
              <a:t>?</a:t>
            </a:r>
          </a:p>
        </p:txBody>
      </p:sp>
      <p:sp>
        <p:nvSpPr>
          <p:cNvPr id="36875" name="Line 15"/>
          <p:cNvSpPr>
            <a:spLocks noChangeShapeType="1"/>
          </p:cNvSpPr>
          <p:nvPr/>
        </p:nvSpPr>
        <p:spPr bwMode="auto">
          <a:xfrm flipH="1" flipV="1">
            <a:off x="5494338" y="5307013"/>
            <a:ext cx="1020762" cy="59848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 name="Rectangle 9"/>
          <p:cNvSpPr>
            <a:spLocks noChangeArrowheads="1"/>
          </p:cNvSpPr>
          <p:nvPr/>
        </p:nvSpPr>
        <p:spPr bwMode="auto">
          <a:xfrm>
            <a:off x="6488289" y="1066800"/>
            <a:ext cx="25907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dirty="0">
                <a:solidFill>
                  <a:schemeClr val="tx1"/>
                </a:solidFill>
                <a:latin typeface="Cambria" panose="02040503050406030204" pitchFamily="18" charset="0"/>
              </a:rPr>
              <a:t>Einstein's Zebra puzzle: </a:t>
            </a:r>
            <a:r>
              <a:rPr lang="en-US" altLang="en-US" sz="1600" dirty="0" smtClean="0">
                <a:solidFill>
                  <a:schemeClr val="tx1"/>
                </a:solidFill>
                <a:latin typeface="Cambria" panose="02040503050406030204" pitchFamily="18" charset="0"/>
              </a:rPr>
              <a:t>     a set of </a:t>
            </a:r>
            <a:r>
              <a:rPr lang="en-US" altLang="en-US" sz="1600" b="1" i="1" dirty="0" smtClean="0">
                <a:solidFill>
                  <a:schemeClr val="tx1"/>
                </a:solidFill>
                <a:latin typeface="Cambria" panose="02040503050406030204" pitchFamily="18" charset="0"/>
              </a:rPr>
              <a:t>logical constraints</a:t>
            </a:r>
            <a:endParaRPr lang="en-US" altLang="en-US" sz="1600" dirty="0">
              <a:solidFill>
                <a:schemeClr val="tx1"/>
              </a:solidFill>
              <a:latin typeface="Cambria" panose="02040503050406030204" pitchFamily="18" charset="0"/>
            </a:endParaRPr>
          </a:p>
        </p:txBody>
      </p:sp>
      <p:sp>
        <p:nvSpPr>
          <p:cNvPr id="15" name="Text Box 7"/>
          <p:cNvSpPr txBox="1">
            <a:spLocks noChangeArrowheads="1"/>
          </p:cNvSpPr>
          <p:nvPr/>
        </p:nvSpPr>
        <p:spPr bwMode="auto">
          <a:xfrm>
            <a:off x="6705600" y="228600"/>
            <a:ext cx="2204243" cy="762000"/>
          </a:xfrm>
          <a:prstGeom prst="rect">
            <a:avLst/>
          </a:prstGeom>
          <a:solidFill>
            <a:srgbClr val="CCECFF"/>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dirty="0" smtClean="0">
                <a:solidFill>
                  <a:srgbClr val="000000"/>
                </a:solidFill>
                <a:latin typeface="Cambria" panose="02040503050406030204" pitchFamily="18" charset="0"/>
              </a:rPr>
              <a:t>hw4pr2</a:t>
            </a:r>
            <a:endParaRPr lang="en-US" altLang="en-US" sz="4200" i="1" dirty="0">
              <a:solidFill>
                <a:srgbClr val="000000"/>
              </a:solidFill>
              <a:latin typeface="Cambria" panose="02040503050406030204" pitchFamily="18" charset="0"/>
            </a:endParaRPr>
          </a:p>
        </p:txBody>
      </p:sp>
      <p:sp>
        <p:nvSpPr>
          <p:cNvPr id="16" name="Rectangle 3"/>
          <p:cNvSpPr>
            <a:spLocks noChangeArrowheads="1"/>
          </p:cNvSpPr>
          <p:nvPr/>
        </p:nvSpPr>
        <p:spPr bwMode="auto">
          <a:xfrm rot="21160572">
            <a:off x="250864" y="2993494"/>
            <a:ext cx="5397877" cy="1384995"/>
          </a:xfrm>
          <a:prstGeom prst="rect">
            <a:avLst/>
          </a:prstGeom>
          <a:solidFill>
            <a:srgbClr val="FFCCFF"/>
          </a:solidFill>
          <a:ln w="19050">
            <a:noFill/>
            <a:miter lim="800000"/>
            <a:headEnd/>
            <a:tailEnd/>
          </a:ln>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dirty="0">
                <a:solidFill>
                  <a:schemeClr val="tx1"/>
                </a:solidFill>
                <a:latin typeface="Cambria" panose="02040503050406030204" pitchFamily="18" charset="0"/>
              </a:rPr>
              <a:t>Prolog ~ </a:t>
            </a:r>
            <a:r>
              <a:rPr lang="en-US" altLang="en-US" sz="4200" b="1" i="1" dirty="0">
                <a:solidFill>
                  <a:schemeClr val="tx1"/>
                </a:solidFill>
                <a:latin typeface="Cambria" panose="02040503050406030204" pitchFamily="18" charset="0"/>
              </a:rPr>
              <a:t>representation</a:t>
            </a:r>
            <a:r>
              <a:rPr lang="en-US" altLang="en-US" sz="4200" dirty="0">
                <a:solidFill>
                  <a:schemeClr val="tx1"/>
                </a:solidFill>
                <a:latin typeface="Cambria" panose="02040503050406030204" pitchFamily="18" charset="0"/>
              </a:rPr>
              <a:t>!</a:t>
            </a:r>
          </a:p>
        </p:txBody>
      </p:sp>
    </p:spTree>
    <p:extLst>
      <p:ext uri="{BB962C8B-B14F-4D97-AF65-F5344CB8AC3E}">
        <p14:creationId xmlns:p14="http://schemas.microsoft.com/office/powerpoint/2010/main" val="3211374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914642" y="980073"/>
            <a:ext cx="3051558" cy="2067927"/>
          </a:xfrm>
          <a:prstGeom prst="roundRect">
            <a:avLst/>
          </a:prstGeom>
          <a:solidFill>
            <a:schemeClr val="bg1">
              <a:lumMod val="95000"/>
            </a:schemeClr>
          </a:solidFill>
        </p:spPr>
        <p:txBody>
          <a:bodyPr wrap="square" rtlCol="0" anchor="ctr">
            <a:spAutoFit/>
          </a:bodyPr>
          <a:lstStyle/>
          <a:p>
            <a:pPr algn="l"/>
            <a:endParaRPr lang="en-US" dirty="0" smtClean="0">
              <a:solidFill>
                <a:schemeClr val="tx1"/>
              </a:solidFill>
            </a:endParaRPr>
          </a:p>
        </p:txBody>
      </p:sp>
      <p:pic>
        <p:nvPicPr>
          <p:cNvPr id="18" name="Picture 6"/>
          <p:cNvPicPr>
            <a:picLocks noChangeAspect="1" noChangeArrowheads="1"/>
          </p:cNvPicPr>
          <p:nvPr/>
        </p:nvPicPr>
        <p:blipFill>
          <a:blip r:embed="rId3"/>
          <a:srcRect/>
          <a:stretch>
            <a:fillRect/>
          </a:stretch>
        </p:blipFill>
        <p:spPr bwMode="auto">
          <a:xfrm>
            <a:off x="527050" y="304800"/>
            <a:ext cx="4762500" cy="317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333FF"/>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317" name="Picture 5"/>
          <p:cNvPicPr>
            <a:picLocks noChangeAspect="1" noChangeArrowheads="1"/>
          </p:cNvPicPr>
          <p:nvPr/>
        </p:nvPicPr>
        <p:blipFill>
          <a:blip r:embed="rId4"/>
          <a:srcRect/>
          <a:stretch>
            <a:fillRect/>
          </a:stretch>
        </p:blipFill>
        <p:spPr bwMode="auto">
          <a:xfrm>
            <a:off x="6827486" y="4442708"/>
            <a:ext cx="2003248" cy="2003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333FF"/>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4340" name="Group 4"/>
          <p:cNvGrpSpPr>
            <a:grpSpLocks/>
          </p:cNvGrpSpPr>
          <p:nvPr/>
        </p:nvGrpSpPr>
        <p:grpSpPr bwMode="auto">
          <a:xfrm>
            <a:off x="304800" y="4140200"/>
            <a:ext cx="6096000" cy="2400300"/>
            <a:chOff x="1404153" y="3962400"/>
            <a:chExt cx="6819902" cy="2805623"/>
          </a:xfrm>
        </p:grpSpPr>
        <p:pic>
          <p:nvPicPr>
            <p:cNvPr id="146434" name="Picture 2"/>
            <p:cNvPicPr>
              <a:picLocks noChangeAspect="1" noChangeArrowheads="1"/>
            </p:cNvPicPr>
            <p:nvPr/>
          </p:nvPicPr>
          <p:blipFill rotWithShape="1">
            <a:blip r:embed="rId5"/>
            <a:srcRect l="1086" t="40569" r="13122" b="49002"/>
            <a:stretch/>
          </p:blipFill>
          <p:spPr bwMode="auto">
            <a:xfrm>
              <a:off x="1404153" y="3962400"/>
              <a:ext cx="6819902" cy="532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333FF"/>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6435" name="Picture 3"/>
            <p:cNvPicPr>
              <a:picLocks noChangeAspect="1" noChangeArrowheads="1"/>
            </p:cNvPicPr>
            <p:nvPr/>
          </p:nvPicPr>
          <p:blipFill rotWithShape="1">
            <a:blip r:embed="rId6"/>
            <a:srcRect l="1493" t="51125" r="13077" b="28622"/>
            <a:stretch/>
          </p:blipFill>
          <p:spPr bwMode="auto">
            <a:xfrm>
              <a:off x="1427975" y="5731915"/>
              <a:ext cx="6796080" cy="1036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333FF"/>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 name="Picture 2"/>
            <p:cNvPicPr>
              <a:picLocks noChangeAspect="1" noChangeArrowheads="1"/>
            </p:cNvPicPr>
            <p:nvPr/>
          </p:nvPicPr>
          <p:blipFill rotWithShape="1">
            <a:blip r:embed="rId5"/>
            <a:srcRect l="1086" t="68311" r="13122" b="6118"/>
            <a:stretch/>
          </p:blipFill>
          <p:spPr bwMode="auto">
            <a:xfrm>
              <a:off x="1404153" y="4495157"/>
              <a:ext cx="6819902" cy="1309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333FF"/>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4342" name="TextBox 11"/>
          <p:cNvSpPr txBox="1">
            <a:spLocks noChangeArrowheads="1"/>
          </p:cNvSpPr>
          <p:nvPr/>
        </p:nvSpPr>
        <p:spPr bwMode="auto">
          <a:xfrm>
            <a:off x="4195616" y="6378917"/>
            <a:ext cx="1976584" cy="323165"/>
          </a:xfrm>
          <a:prstGeom prst="rect">
            <a:avLst/>
          </a:prstGeom>
          <a:solidFill>
            <a:schemeClr val="bg1">
              <a:lumMod val="85000"/>
            </a:schemeClr>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dirty="0">
                <a:solidFill>
                  <a:schemeClr val="tx1"/>
                </a:solidFill>
                <a:latin typeface="Cambria" pitchFamily="18" charset="0"/>
              </a:rPr>
              <a:t>thoughts from Cory…</a:t>
            </a:r>
          </a:p>
        </p:txBody>
      </p:sp>
      <p:sp>
        <p:nvSpPr>
          <p:cNvPr id="14344" name="Rectangle 20"/>
          <p:cNvSpPr>
            <a:spLocks noChangeArrowheads="1"/>
          </p:cNvSpPr>
          <p:nvPr/>
        </p:nvSpPr>
        <p:spPr bwMode="auto">
          <a:xfrm>
            <a:off x="5572125" y="107950"/>
            <a:ext cx="3394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dirty="0">
                <a:solidFill>
                  <a:schemeClr val="tx1"/>
                </a:solidFill>
                <a:latin typeface="Courier New" pitchFamily="49" charset="0"/>
                <a:cs typeface="Courier New" pitchFamily="49" charset="0"/>
              </a:rPr>
              <a:t>today(CS,60).</a:t>
            </a:r>
            <a:endParaRPr lang="en-US" altLang="en-US" sz="3200" dirty="0"/>
          </a:p>
        </p:txBody>
      </p:sp>
      <p:sp>
        <p:nvSpPr>
          <p:cNvPr id="14345" name="Rectangle 11"/>
          <p:cNvSpPr>
            <a:spLocks noChangeArrowheads="1"/>
          </p:cNvSpPr>
          <p:nvPr/>
        </p:nvSpPr>
        <p:spPr bwMode="auto">
          <a:xfrm>
            <a:off x="163689" y="658847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800" dirty="0">
                <a:solidFill>
                  <a:schemeClr val="tx1"/>
                </a:solidFill>
                <a:latin typeface="Calibri" pitchFamily="34" charset="0"/>
              </a:rPr>
              <a:t>www.indiangeek.net/wp-content/uploads/Programmer%20competency%20matrix.htm</a:t>
            </a:r>
          </a:p>
        </p:txBody>
      </p:sp>
      <p:sp>
        <p:nvSpPr>
          <p:cNvPr id="23" name="TextBox 11"/>
          <p:cNvSpPr txBox="1">
            <a:spLocks noChangeArrowheads="1"/>
          </p:cNvSpPr>
          <p:nvPr/>
        </p:nvSpPr>
        <p:spPr bwMode="auto">
          <a:xfrm>
            <a:off x="6244167" y="980073"/>
            <a:ext cx="2501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700" dirty="0" smtClean="0">
                <a:solidFill>
                  <a:schemeClr val="tx1"/>
                </a:solidFill>
                <a:latin typeface="Cambria" pitchFamily="18" charset="0"/>
              </a:rPr>
              <a:t>Reminders</a:t>
            </a:r>
            <a:endParaRPr lang="en-US" altLang="en-US" sz="2700" dirty="0">
              <a:solidFill>
                <a:schemeClr val="tx1"/>
              </a:solidFill>
              <a:latin typeface="Cambria" pitchFamily="18" charset="0"/>
            </a:endParaRPr>
          </a:p>
        </p:txBody>
      </p:sp>
      <p:sp>
        <p:nvSpPr>
          <p:cNvPr id="24" name="TextBox 11"/>
          <p:cNvSpPr txBox="1">
            <a:spLocks noChangeArrowheads="1"/>
          </p:cNvSpPr>
          <p:nvPr/>
        </p:nvSpPr>
        <p:spPr bwMode="auto">
          <a:xfrm>
            <a:off x="6113701" y="1642403"/>
            <a:ext cx="266623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dirty="0" smtClean="0">
                <a:solidFill>
                  <a:schemeClr val="tx1"/>
                </a:solidFill>
                <a:latin typeface="Cambria" pitchFamily="18" charset="0"/>
              </a:rPr>
              <a:t>Hw#4 due Mon. 2/24</a:t>
            </a:r>
            <a:endParaRPr lang="en-US" altLang="en-US" sz="2100" dirty="0">
              <a:solidFill>
                <a:schemeClr val="tx1"/>
              </a:solidFill>
              <a:latin typeface="Cambria" pitchFamily="18" charset="0"/>
            </a:endParaRPr>
          </a:p>
        </p:txBody>
      </p:sp>
      <p:sp>
        <p:nvSpPr>
          <p:cNvPr id="25" name="TextBox 11"/>
          <p:cNvSpPr txBox="1">
            <a:spLocks noChangeArrowheads="1"/>
          </p:cNvSpPr>
          <p:nvPr/>
        </p:nvSpPr>
        <p:spPr bwMode="auto">
          <a:xfrm>
            <a:off x="6118578" y="2113891"/>
            <a:ext cx="266623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dirty="0" smtClean="0">
                <a:solidFill>
                  <a:schemeClr val="tx1"/>
                </a:solidFill>
                <a:latin typeface="Cambria" pitchFamily="18" charset="0"/>
              </a:rPr>
              <a:t>No class Tue. 2/25</a:t>
            </a:r>
            <a:endParaRPr lang="en-US" altLang="en-US" sz="2100" dirty="0">
              <a:solidFill>
                <a:schemeClr val="tx1"/>
              </a:solidFill>
              <a:latin typeface="Cambria" pitchFamily="18" charset="0"/>
            </a:endParaRPr>
          </a:p>
        </p:txBody>
      </p:sp>
      <p:sp>
        <p:nvSpPr>
          <p:cNvPr id="26" name="TextBox 11"/>
          <p:cNvSpPr txBox="1">
            <a:spLocks noChangeArrowheads="1"/>
          </p:cNvSpPr>
          <p:nvPr/>
        </p:nvSpPr>
        <p:spPr bwMode="auto">
          <a:xfrm>
            <a:off x="6019800" y="2605589"/>
            <a:ext cx="2846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smtClean="0">
                <a:solidFill>
                  <a:schemeClr val="tx1"/>
                </a:solidFill>
                <a:latin typeface="Cambria" pitchFamily="18" charset="0"/>
              </a:rPr>
              <a:t>You'll be ready for </a:t>
            </a:r>
            <a:r>
              <a:rPr lang="en-US" altLang="en-US" dirty="0" err="1" smtClean="0">
                <a:solidFill>
                  <a:schemeClr val="tx1"/>
                </a:solidFill>
                <a:latin typeface="Cambria" pitchFamily="18" charset="0"/>
              </a:rPr>
              <a:t>Hw</a:t>
            </a:r>
            <a:r>
              <a:rPr lang="en-US" altLang="en-US" dirty="0" smtClean="0">
                <a:solidFill>
                  <a:schemeClr val="tx1"/>
                </a:solidFill>
                <a:latin typeface="Cambria" pitchFamily="18" charset="0"/>
              </a:rPr>
              <a:t> #5…</a:t>
            </a:r>
            <a:endParaRPr lang="en-US" altLang="en-US" dirty="0">
              <a:solidFill>
                <a:schemeClr val="tx1"/>
              </a:solidFill>
              <a:latin typeface="Cambria" pitchFamily="18" charset="0"/>
            </a:endParaRPr>
          </a:p>
        </p:txBody>
      </p:sp>
      <p:sp>
        <p:nvSpPr>
          <p:cNvPr id="27" name="TextBox 1"/>
          <p:cNvSpPr txBox="1">
            <a:spLocks noChangeArrowheads="1"/>
          </p:cNvSpPr>
          <p:nvPr/>
        </p:nvSpPr>
        <p:spPr bwMode="auto">
          <a:xfrm>
            <a:off x="1014589" y="3470702"/>
            <a:ext cx="6997700" cy="415498"/>
          </a:xfrm>
          <a:prstGeom prst="rect">
            <a:avLst/>
          </a:prstGeom>
          <a:solidFill>
            <a:srgbClr val="CCFFCC"/>
          </a:solidFill>
          <a:ln w="38100">
            <a:solidFill>
              <a:srgbClr val="CCFFCC"/>
            </a:solid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dirty="0">
                <a:solidFill>
                  <a:schemeClr val="tx1"/>
                </a:solidFill>
                <a:latin typeface="Cambria" pitchFamily="18" charset="0"/>
              </a:rPr>
              <a:t>What prolog is good </a:t>
            </a:r>
            <a:r>
              <a:rPr lang="en-US" altLang="en-US" sz="2100" dirty="0" smtClean="0">
                <a:solidFill>
                  <a:schemeClr val="tx1"/>
                </a:solidFill>
                <a:latin typeface="Cambria" pitchFamily="18" charset="0"/>
              </a:rPr>
              <a:t>for...               … and how it might </a:t>
            </a:r>
            <a:r>
              <a:rPr lang="en-US" altLang="en-US" sz="2100" b="1" i="1" dirty="0" smtClean="0">
                <a:solidFill>
                  <a:srgbClr val="009200"/>
                </a:solidFill>
                <a:latin typeface="Cambria" pitchFamily="18" charset="0"/>
              </a:rPr>
              <a:t>seem!</a:t>
            </a:r>
            <a:endParaRPr lang="en-US" altLang="en-US" sz="2100" dirty="0">
              <a:solidFill>
                <a:schemeClr val="tx1"/>
              </a:solidFill>
              <a:latin typeface="Cambria" pitchFamily="18" charset="0"/>
            </a:endParaRPr>
          </a:p>
        </p:txBody>
      </p:sp>
      <p:sp>
        <p:nvSpPr>
          <p:cNvPr id="5" name="Rounded Rectangle 4"/>
          <p:cNvSpPr/>
          <p:nvPr/>
        </p:nvSpPr>
        <p:spPr>
          <a:xfrm>
            <a:off x="5006622" y="5901267"/>
            <a:ext cx="1371600" cy="381000"/>
          </a:xfrm>
          <a:prstGeom prst="roundRect">
            <a:avLst/>
          </a:prstGeom>
          <a:ln w="28575">
            <a:solidFill>
              <a:srgbClr val="FF0000"/>
            </a:solidFill>
          </a:ln>
        </p:spPr>
        <p:txBody>
          <a:bodyPr wrap="square" rtlCol="0" anchor="ctr">
            <a:spAutoFit/>
          </a:bodyPr>
          <a:lstStyle/>
          <a:p>
            <a:pPr algn="l"/>
            <a:endParaRPr lang="en-US" dirty="0" smtClean="0">
              <a:solidFill>
                <a:schemeClr val="tx1"/>
              </a:solidFill>
            </a:endParaRPr>
          </a:p>
        </p:txBody>
      </p:sp>
      <p:sp>
        <p:nvSpPr>
          <p:cNvPr id="6" name="Right Arrow 5"/>
          <p:cNvSpPr/>
          <p:nvPr/>
        </p:nvSpPr>
        <p:spPr>
          <a:xfrm rot="10800000">
            <a:off x="3265312" y="5540022"/>
            <a:ext cx="1859314" cy="329495"/>
          </a:xfrm>
          <a:prstGeom prst="rightArrow">
            <a:avLst>
              <a:gd name="adj1" fmla="val 50000"/>
              <a:gd name="adj2" fmla="val 84261"/>
            </a:avLst>
          </a:prstGeom>
          <a:solidFill>
            <a:srgbClr val="FFCCCC"/>
          </a:solidFill>
          <a:ln>
            <a:solidFill>
              <a:srgbClr val="FF0000"/>
            </a:solidFill>
          </a:ln>
        </p:spPr>
        <p:txBody>
          <a:bodyPr wrap="square" rtlCol="0" anchor="ctr">
            <a:spAutoFit/>
          </a:bodyPr>
          <a:lstStyle/>
          <a:p>
            <a:pPr algn="l"/>
            <a:endParaRPr lang="en-US" dirty="0" smtClean="0">
              <a:solidFill>
                <a:schemeClr val="tx1"/>
              </a:solidFill>
            </a:endParaRPr>
          </a:p>
        </p:txBody>
      </p:sp>
    </p:spTree>
    <p:extLst>
      <p:ext uri="{BB962C8B-B14F-4D97-AF65-F5344CB8AC3E}">
        <p14:creationId xmlns:p14="http://schemas.microsoft.com/office/powerpoint/2010/main" val="1077198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600" y="2666999"/>
            <a:ext cx="8633178" cy="1058333"/>
          </a:xfrm>
          <a:prstGeom prst="roundRect">
            <a:avLst/>
          </a:prstGeom>
          <a:solidFill>
            <a:srgbClr val="FFCC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a:endParaRPr lang="en-US" dirty="0" smtClean="0">
              <a:solidFill>
                <a:schemeClr val="tx1"/>
              </a:solidFill>
            </a:endParaRPr>
          </a:p>
        </p:txBody>
      </p:sp>
      <p:sp>
        <p:nvSpPr>
          <p:cNvPr id="37890" name="Rectangle 2"/>
          <p:cNvSpPr>
            <a:spLocks noChangeArrowheads="1"/>
          </p:cNvSpPr>
          <p:nvPr/>
        </p:nvSpPr>
        <p:spPr bwMode="auto">
          <a:xfrm>
            <a:off x="1719196" y="241985"/>
            <a:ext cx="5778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dirty="0">
                <a:solidFill>
                  <a:srgbClr val="000000"/>
                </a:solidFill>
                <a:latin typeface="Cambria" panose="02040503050406030204" pitchFamily="18" charset="0"/>
              </a:rPr>
              <a:t>Zebra-puzzle representation</a:t>
            </a:r>
          </a:p>
        </p:txBody>
      </p:sp>
      <p:sp>
        <p:nvSpPr>
          <p:cNvPr id="37892" name="Text Box 32"/>
          <p:cNvSpPr txBox="1">
            <a:spLocks noChangeArrowheads="1"/>
          </p:cNvSpPr>
          <p:nvPr/>
        </p:nvSpPr>
        <p:spPr bwMode="auto">
          <a:xfrm>
            <a:off x="460375" y="1271588"/>
            <a:ext cx="6697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dirty="0">
                <a:solidFill>
                  <a:srgbClr val="000000"/>
                </a:solidFill>
                <a:latin typeface="Cambria" panose="02040503050406030204" pitchFamily="18" charset="0"/>
              </a:rPr>
              <a:t>A list   </a:t>
            </a:r>
            <a:r>
              <a:rPr lang="en-US" altLang="en-US" sz="3200" b="1" dirty="0">
                <a:solidFill>
                  <a:srgbClr val="000000"/>
                </a:solidFill>
                <a:latin typeface="Courier New" panose="02070309020205020404" pitchFamily="49" charset="0"/>
                <a:cs typeface="Courier New" panose="02070309020205020404" pitchFamily="49" charset="0"/>
              </a:rPr>
              <a:t>H</a:t>
            </a:r>
            <a:r>
              <a:rPr lang="en-US" altLang="en-US" sz="2400" dirty="0">
                <a:solidFill>
                  <a:srgbClr val="000000"/>
                </a:solidFill>
                <a:latin typeface="Cambria" panose="02040503050406030204" pitchFamily="18" charset="0"/>
              </a:rPr>
              <a:t>   reflects the houses' spatial order</a:t>
            </a:r>
          </a:p>
        </p:txBody>
      </p:sp>
      <p:sp>
        <p:nvSpPr>
          <p:cNvPr id="37893" name="Text Box 49"/>
          <p:cNvSpPr txBox="1">
            <a:spLocks noChangeArrowheads="1"/>
          </p:cNvSpPr>
          <p:nvPr/>
        </p:nvSpPr>
        <p:spPr bwMode="auto">
          <a:xfrm>
            <a:off x="6553200" y="1249010"/>
            <a:ext cx="2222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dirty="0">
                <a:solidFill>
                  <a:srgbClr val="000000"/>
                </a:solidFill>
                <a:latin typeface="Cambria" panose="02040503050406030204" pitchFamily="18" charset="0"/>
              </a:rPr>
              <a:t>with the five items that each house has…</a:t>
            </a:r>
          </a:p>
        </p:txBody>
      </p:sp>
      <p:sp>
        <p:nvSpPr>
          <p:cNvPr id="37894" name="Rectangle 51"/>
          <p:cNvSpPr>
            <a:spLocks noChangeArrowheads="1"/>
          </p:cNvSpPr>
          <p:nvPr/>
        </p:nvSpPr>
        <p:spPr bwMode="auto">
          <a:xfrm>
            <a:off x="450850" y="2981325"/>
            <a:ext cx="814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H = [[norwegian, _, _, _, _], _, [_, _, _, milk, _], _, _]</a:t>
            </a:r>
          </a:p>
        </p:txBody>
      </p:sp>
      <p:sp>
        <p:nvSpPr>
          <p:cNvPr id="37914" name="Rectangle 30"/>
          <p:cNvSpPr>
            <a:spLocks noChangeArrowheads="1"/>
          </p:cNvSpPr>
          <p:nvPr/>
        </p:nvSpPr>
        <p:spPr bwMode="auto">
          <a:xfrm>
            <a:off x="990600" y="4953000"/>
            <a:ext cx="56941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a:solidFill>
                  <a:schemeClr val="tx1"/>
                </a:solidFill>
                <a:latin typeface="Cambria" panose="02040503050406030204" pitchFamily="18" charset="0"/>
              </a:rPr>
              <a:t> 1) The Norwegian lives in the first house. </a:t>
            </a:r>
          </a:p>
        </p:txBody>
      </p:sp>
      <p:sp>
        <p:nvSpPr>
          <p:cNvPr id="37916" name="Line 67"/>
          <p:cNvSpPr>
            <a:spLocks noChangeShapeType="1"/>
          </p:cNvSpPr>
          <p:nvPr/>
        </p:nvSpPr>
        <p:spPr bwMode="auto">
          <a:xfrm flipH="1" flipV="1">
            <a:off x="1905000" y="3352800"/>
            <a:ext cx="762000" cy="161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3" name="Down Arrow 2"/>
          <p:cNvSpPr/>
          <p:nvPr/>
        </p:nvSpPr>
        <p:spPr>
          <a:xfrm>
            <a:off x="762000" y="2438400"/>
            <a:ext cx="228600" cy="542925"/>
          </a:xfrm>
          <a:prstGeom prst="downArrow">
            <a:avLst>
              <a:gd name="adj1" fmla="val 50000"/>
              <a:gd name="adj2" fmla="val 89766"/>
            </a:avLst>
          </a:prstGeom>
          <a:solidFill>
            <a:srgbClr val="FFCCFF"/>
          </a:solidFill>
          <a:ln w="28575">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a:endParaRPr lang="en-US" dirty="0" smtClean="0">
              <a:solidFill>
                <a:schemeClr val="tx1"/>
              </a:solidFill>
            </a:endParaRPr>
          </a:p>
        </p:txBody>
      </p:sp>
      <p:sp>
        <p:nvSpPr>
          <p:cNvPr id="4" name="Rectangle 3"/>
          <p:cNvSpPr/>
          <p:nvPr/>
        </p:nvSpPr>
        <p:spPr>
          <a:xfrm>
            <a:off x="755775" y="2069068"/>
            <a:ext cx="2298450" cy="369332"/>
          </a:xfrm>
          <a:prstGeom prst="rect">
            <a:avLst/>
          </a:prstGeom>
        </p:spPr>
        <p:txBody>
          <a:bodyPr wrap="none">
            <a:spAutoFit/>
          </a:bodyPr>
          <a:lstStyle/>
          <a:p>
            <a:r>
              <a:rPr lang="en-US" altLang="en-US" dirty="0" smtClean="0">
                <a:solidFill>
                  <a:srgbClr val="CC00CC"/>
                </a:solidFill>
                <a:latin typeface="Cambria" panose="02040503050406030204" pitchFamily="18" charset="0"/>
              </a:rPr>
              <a:t>a </a:t>
            </a:r>
            <a:r>
              <a:rPr lang="en-US" altLang="en-US" b="1" dirty="0" smtClean="0">
                <a:solidFill>
                  <a:srgbClr val="CC00CC"/>
                </a:solidFill>
                <a:latin typeface="Cambria" panose="02040503050406030204" pitchFamily="18" charset="0"/>
              </a:rPr>
              <a:t>partial </a:t>
            </a:r>
            <a:r>
              <a:rPr lang="en-US" altLang="en-US" dirty="0" smtClean="0">
                <a:solidFill>
                  <a:srgbClr val="CC00CC"/>
                </a:solidFill>
                <a:latin typeface="Cambria" panose="02040503050406030204" pitchFamily="18" charset="0"/>
              </a:rPr>
              <a:t>constraint…</a:t>
            </a:r>
            <a:endParaRPr lang="en-US" dirty="0">
              <a:solidFill>
                <a:srgbClr val="CC00CC"/>
              </a:solidFill>
            </a:endParaRPr>
          </a:p>
        </p:txBody>
      </p:sp>
      <p:sp>
        <p:nvSpPr>
          <p:cNvPr id="23" name="Rectangle 22"/>
          <p:cNvSpPr/>
          <p:nvPr/>
        </p:nvSpPr>
        <p:spPr>
          <a:xfrm>
            <a:off x="6096000" y="3986768"/>
            <a:ext cx="2636748" cy="369332"/>
          </a:xfrm>
          <a:prstGeom prst="rect">
            <a:avLst/>
          </a:prstGeom>
        </p:spPr>
        <p:txBody>
          <a:bodyPr wrap="none">
            <a:spAutoFit/>
          </a:bodyPr>
          <a:lstStyle/>
          <a:p>
            <a:r>
              <a:rPr lang="en-US" altLang="en-US" dirty="0" smtClean="0">
                <a:solidFill>
                  <a:srgbClr val="CC00CC"/>
                </a:solidFill>
                <a:latin typeface="Cambria" panose="02040503050406030204" pitchFamily="18" charset="0"/>
              </a:rPr>
              <a:t>… using the </a:t>
            </a:r>
            <a:r>
              <a:rPr lang="en-US" altLang="en-US" b="1" dirty="0" smtClean="0">
                <a:solidFill>
                  <a:srgbClr val="CC00CC"/>
                </a:solidFill>
                <a:latin typeface="Cambria" panose="02040503050406030204" pitchFamily="18" charset="0"/>
              </a:rPr>
              <a:t>don't care</a:t>
            </a:r>
            <a:r>
              <a:rPr lang="en-US" altLang="en-US" dirty="0">
                <a:solidFill>
                  <a:srgbClr val="CC00CC"/>
                </a:solidFill>
                <a:latin typeface="Cambria" panose="02040503050406030204" pitchFamily="18" charset="0"/>
              </a:rPr>
              <a:t> </a:t>
            </a:r>
            <a:r>
              <a:rPr lang="en-US" altLang="en-US" b="1" dirty="0" smtClean="0">
                <a:solidFill>
                  <a:srgbClr val="CC00CC"/>
                </a:solidFill>
                <a:latin typeface="Cambria" panose="02040503050406030204" pitchFamily="18" charset="0"/>
              </a:rPr>
              <a:t>__</a:t>
            </a:r>
            <a:endParaRPr lang="en-US" b="1" dirty="0">
              <a:solidFill>
                <a:srgbClr val="CC00CC"/>
              </a:solidFill>
            </a:endParaRPr>
          </a:p>
        </p:txBody>
      </p:sp>
      <p:sp>
        <p:nvSpPr>
          <p:cNvPr id="24" name="Down Arrow 23"/>
          <p:cNvSpPr/>
          <p:nvPr/>
        </p:nvSpPr>
        <p:spPr>
          <a:xfrm rot="10800000">
            <a:off x="7738533" y="3387398"/>
            <a:ext cx="228600" cy="542925"/>
          </a:xfrm>
          <a:prstGeom prst="downArrow">
            <a:avLst>
              <a:gd name="adj1" fmla="val 50000"/>
              <a:gd name="adj2" fmla="val 89766"/>
            </a:avLst>
          </a:prstGeom>
          <a:solidFill>
            <a:srgbClr val="FFCCFF"/>
          </a:solidFill>
          <a:ln w="28575">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a:endParaRPr lang="en-US" dirty="0" smtClean="0">
              <a:solidFill>
                <a:schemeClr val="tx1"/>
              </a:solidFill>
            </a:endParaRPr>
          </a:p>
        </p:txBody>
      </p:sp>
      <p:sp>
        <p:nvSpPr>
          <p:cNvPr id="25" name="Down Arrow 24"/>
          <p:cNvSpPr/>
          <p:nvPr/>
        </p:nvSpPr>
        <p:spPr>
          <a:xfrm rot="10800000">
            <a:off x="7204604" y="3387398"/>
            <a:ext cx="228600" cy="542925"/>
          </a:xfrm>
          <a:prstGeom prst="downArrow">
            <a:avLst>
              <a:gd name="adj1" fmla="val 50000"/>
              <a:gd name="adj2" fmla="val 89766"/>
            </a:avLst>
          </a:prstGeom>
          <a:solidFill>
            <a:srgbClr val="FFCCFF"/>
          </a:solidFill>
          <a:ln w="28575">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a:endParaRPr lang="en-US" dirty="0" smtClean="0">
              <a:solidFill>
                <a:schemeClr val="tx1"/>
              </a:solidFill>
            </a:endParaRPr>
          </a:p>
        </p:txBody>
      </p:sp>
    </p:spTree>
    <p:extLst>
      <p:ext uri="{BB962C8B-B14F-4D97-AF65-F5344CB8AC3E}">
        <p14:creationId xmlns:p14="http://schemas.microsoft.com/office/powerpoint/2010/main" val="8744439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719196" y="241985"/>
            <a:ext cx="5778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dirty="0">
                <a:solidFill>
                  <a:srgbClr val="000000"/>
                </a:solidFill>
                <a:latin typeface="Cambria" panose="02040503050406030204" pitchFamily="18" charset="0"/>
              </a:rPr>
              <a:t>Zebra-puzzle representation</a:t>
            </a:r>
          </a:p>
        </p:txBody>
      </p:sp>
      <p:sp>
        <p:nvSpPr>
          <p:cNvPr id="37892" name="Text Box 32"/>
          <p:cNvSpPr txBox="1">
            <a:spLocks noChangeArrowheads="1"/>
          </p:cNvSpPr>
          <p:nvPr/>
        </p:nvSpPr>
        <p:spPr bwMode="auto">
          <a:xfrm>
            <a:off x="460375" y="1271588"/>
            <a:ext cx="6697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dirty="0">
                <a:solidFill>
                  <a:srgbClr val="000000"/>
                </a:solidFill>
                <a:latin typeface="Cambria" panose="02040503050406030204" pitchFamily="18" charset="0"/>
              </a:rPr>
              <a:t>A list   </a:t>
            </a:r>
            <a:r>
              <a:rPr lang="en-US" altLang="en-US" sz="3200" b="1" dirty="0">
                <a:solidFill>
                  <a:srgbClr val="000000"/>
                </a:solidFill>
                <a:latin typeface="Courier New" panose="02070309020205020404" pitchFamily="49" charset="0"/>
                <a:cs typeface="Courier New" panose="02070309020205020404" pitchFamily="49" charset="0"/>
              </a:rPr>
              <a:t>H</a:t>
            </a:r>
            <a:r>
              <a:rPr lang="en-US" altLang="en-US" sz="2400" dirty="0">
                <a:solidFill>
                  <a:srgbClr val="000000"/>
                </a:solidFill>
                <a:latin typeface="Cambria" panose="02040503050406030204" pitchFamily="18" charset="0"/>
              </a:rPr>
              <a:t>   reflects the houses' spatial order</a:t>
            </a:r>
          </a:p>
        </p:txBody>
      </p:sp>
      <p:sp>
        <p:nvSpPr>
          <p:cNvPr id="37893" name="Text Box 49"/>
          <p:cNvSpPr txBox="1">
            <a:spLocks noChangeArrowheads="1"/>
          </p:cNvSpPr>
          <p:nvPr/>
        </p:nvSpPr>
        <p:spPr bwMode="auto">
          <a:xfrm>
            <a:off x="6553200" y="1249010"/>
            <a:ext cx="2222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dirty="0">
                <a:solidFill>
                  <a:srgbClr val="000000"/>
                </a:solidFill>
                <a:latin typeface="Cambria" panose="02040503050406030204" pitchFamily="18" charset="0"/>
              </a:rPr>
              <a:t>with the five items that each house has…</a:t>
            </a:r>
          </a:p>
        </p:txBody>
      </p:sp>
      <p:sp>
        <p:nvSpPr>
          <p:cNvPr id="37894" name="Rectangle 51"/>
          <p:cNvSpPr>
            <a:spLocks noChangeArrowheads="1"/>
          </p:cNvSpPr>
          <p:nvPr/>
        </p:nvSpPr>
        <p:spPr bwMode="auto">
          <a:xfrm>
            <a:off x="450850" y="2981325"/>
            <a:ext cx="814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H = [[norwegian, _, _, _, _], _, [_, _, _, milk, _], _, _]</a:t>
            </a:r>
          </a:p>
        </p:txBody>
      </p:sp>
      <p:sp>
        <p:nvSpPr>
          <p:cNvPr id="37895" name="Line 52"/>
          <p:cNvSpPr>
            <a:spLocks noChangeShapeType="1"/>
          </p:cNvSpPr>
          <p:nvPr/>
        </p:nvSpPr>
        <p:spPr bwMode="auto">
          <a:xfrm flipH="1">
            <a:off x="1879600" y="2693988"/>
            <a:ext cx="465138" cy="268287"/>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896" name="Rectangle 53"/>
          <p:cNvSpPr>
            <a:spLocks noChangeArrowheads="1"/>
          </p:cNvSpPr>
          <p:nvPr/>
        </p:nvSpPr>
        <p:spPr bwMode="auto">
          <a:xfrm>
            <a:off x="2027238" y="2365375"/>
            <a:ext cx="788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latin typeface="Calibri" panose="020F0502020204030204" pitchFamily="34" charset="0"/>
              </a:rPr>
              <a:t>nation</a:t>
            </a:r>
          </a:p>
        </p:txBody>
      </p:sp>
      <p:sp>
        <p:nvSpPr>
          <p:cNvPr id="37897" name="Rectangle 54"/>
          <p:cNvSpPr>
            <a:spLocks noChangeArrowheads="1"/>
          </p:cNvSpPr>
          <p:nvPr/>
        </p:nvSpPr>
        <p:spPr bwMode="auto">
          <a:xfrm>
            <a:off x="2928938" y="2105025"/>
            <a:ext cx="497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latin typeface="Calibri" panose="020F0502020204030204" pitchFamily="34" charset="0"/>
              </a:rPr>
              <a:t>pet</a:t>
            </a:r>
          </a:p>
        </p:txBody>
      </p:sp>
      <p:sp>
        <p:nvSpPr>
          <p:cNvPr id="37898" name="Rectangle 55"/>
          <p:cNvSpPr>
            <a:spLocks noChangeArrowheads="1"/>
          </p:cNvSpPr>
          <p:nvPr/>
        </p:nvSpPr>
        <p:spPr bwMode="auto">
          <a:xfrm>
            <a:off x="3646488" y="20574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latin typeface="Calibri" panose="020F0502020204030204" pitchFamily="34" charset="0"/>
              </a:rPr>
              <a:t>cigar</a:t>
            </a:r>
          </a:p>
        </p:txBody>
      </p:sp>
      <p:sp>
        <p:nvSpPr>
          <p:cNvPr id="37899" name="Rectangle 56"/>
          <p:cNvSpPr>
            <a:spLocks noChangeArrowheads="1"/>
          </p:cNvSpPr>
          <p:nvPr/>
        </p:nvSpPr>
        <p:spPr bwMode="auto">
          <a:xfrm>
            <a:off x="4416425" y="2220913"/>
            <a:ext cx="10466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latin typeface="Calibri" panose="020F0502020204030204" pitchFamily="34" charset="0"/>
              </a:rPr>
              <a:t>beverage</a:t>
            </a:r>
          </a:p>
        </p:txBody>
      </p:sp>
      <p:sp>
        <p:nvSpPr>
          <p:cNvPr id="37900" name="Rectangle 57"/>
          <p:cNvSpPr>
            <a:spLocks noChangeArrowheads="1"/>
          </p:cNvSpPr>
          <p:nvPr/>
        </p:nvSpPr>
        <p:spPr bwMode="auto">
          <a:xfrm>
            <a:off x="5430838" y="2435225"/>
            <a:ext cx="128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latin typeface="Calibri" panose="020F0502020204030204" pitchFamily="34" charset="0"/>
              </a:rPr>
              <a:t>house color</a:t>
            </a:r>
          </a:p>
        </p:txBody>
      </p:sp>
      <p:sp>
        <p:nvSpPr>
          <p:cNvPr id="37901" name="Line 58"/>
          <p:cNvSpPr>
            <a:spLocks noChangeShapeType="1"/>
          </p:cNvSpPr>
          <p:nvPr/>
        </p:nvSpPr>
        <p:spPr bwMode="auto">
          <a:xfrm flipH="1">
            <a:off x="2943225" y="2479675"/>
            <a:ext cx="179388" cy="5270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02" name="Line 59"/>
          <p:cNvSpPr>
            <a:spLocks noChangeShapeType="1"/>
          </p:cNvSpPr>
          <p:nvPr/>
        </p:nvSpPr>
        <p:spPr bwMode="auto">
          <a:xfrm flipH="1">
            <a:off x="3403600" y="2427288"/>
            <a:ext cx="417513" cy="5651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03" name="Line 60"/>
          <p:cNvSpPr>
            <a:spLocks noChangeShapeType="1"/>
          </p:cNvSpPr>
          <p:nvPr/>
        </p:nvSpPr>
        <p:spPr bwMode="auto">
          <a:xfrm flipH="1">
            <a:off x="3833813" y="2571750"/>
            <a:ext cx="873125" cy="439738"/>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04" name="Line 61"/>
          <p:cNvSpPr>
            <a:spLocks noChangeShapeType="1"/>
          </p:cNvSpPr>
          <p:nvPr/>
        </p:nvSpPr>
        <p:spPr bwMode="auto">
          <a:xfrm flipH="1">
            <a:off x="4210050" y="2679700"/>
            <a:ext cx="1141413" cy="3238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14" name="Rectangle 30"/>
          <p:cNvSpPr>
            <a:spLocks noChangeArrowheads="1"/>
          </p:cNvSpPr>
          <p:nvPr/>
        </p:nvSpPr>
        <p:spPr bwMode="auto">
          <a:xfrm>
            <a:off x="990600" y="4953000"/>
            <a:ext cx="56941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Cambria" panose="02040503050406030204" pitchFamily="18" charset="0"/>
              </a:rPr>
              <a:t> 1) The Norwegian lives in the first house. </a:t>
            </a:r>
          </a:p>
        </p:txBody>
      </p:sp>
      <p:sp>
        <p:nvSpPr>
          <p:cNvPr id="37915" name="Rectangle 31"/>
          <p:cNvSpPr>
            <a:spLocks noChangeArrowheads="1"/>
          </p:cNvSpPr>
          <p:nvPr/>
        </p:nvSpPr>
        <p:spPr bwMode="auto">
          <a:xfrm>
            <a:off x="990600" y="5715000"/>
            <a:ext cx="6507229" cy="461665"/>
          </a:xfrm>
          <a:prstGeom prst="rect">
            <a:avLst/>
          </a:prstGeom>
          <a:solidFill>
            <a:srgbClr val="FFCCFF"/>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a:solidFill>
                  <a:schemeClr val="tx1"/>
                </a:solidFill>
                <a:latin typeface="Cambria" panose="02040503050406030204" pitchFamily="18" charset="0"/>
              </a:rPr>
              <a:t> 2) </a:t>
            </a:r>
            <a:r>
              <a:rPr lang="en-US" altLang="en-US" sz="2400" dirty="0" smtClean="0">
                <a:solidFill>
                  <a:schemeClr val="tx1"/>
                </a:solidFill>
                <a:latin typeface="Cambria" panose="02040503050406030204" pitchFamily="18" charset="0"/>
              </a:rPr>
              <a:t>What's this piece of data (</a:t>
            </a:r>
            <a:r>
              <a:rPr lang="en-US" altLang="en-US" sz="2400" b="1" dirty="0" smtClean="0">
                <a:solidFill>
                  <a:schemeClr val="tx1"/>
                </a:solidFill>
                <a:latin typeface="Courier New" panose="02070309020205020404" pitchFamily="49" charset="0"/>
                <a:cs typeface="Courier New" panose="02070309020205020404" pitchFamily="49" charset="0"/>
              </a:rPr>
              <a:t>milk</a:t>
            </a:r>
            <a:r>
              <a:rPr lang="en-US" altLang="en-US" sz="2400" dirty="0" smtClean="0">
                <a:solidFill>
                  <a:schemeClr val="tx1"/>
                </a:solidFill>
                <a:latin typeface="Cambria" panose="02040503050406030204" pitchFamily="18" charset="0"/>
              </a:rPr>
              <a:t>) indicating? </a:t>
            </a:r>
            <a:endParaRPr lang="en-US" altLang="en-US" sz="2400" dirty="0">
              <a:solidFill>
                <a:schemeClr val="tx1"/>
              </a:solidFill>
              <a:latin typeface="Cambria" panose="02040503050406030204" pitchFamily="18" charset="0"/>
            </a:endParaRPr>
          </a:p>
        </p:txBody>
      </p:sp>
      <p:sp>
        <p:nvSpPr>
          <p:cNvPr id="37916" name="Line 67"/>
          <p:cNvSpPr>
            <a:spLocks noChangeShapeType="1"/>
          </p:cNvSpPr>
          <p:nvPr/>
        </p:nvSpPr>
        <p:spPr bwMode="auto">
          <a:xfrm flipH="1" flipV="1">
            <a:off x="1905000" y="3352800"/>
            <a:ext cx="762000" cy="161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37917" name="Line 67"/>
          <p:cNvSpPr>
            <a:spLocks noChangeShapeType="1"/>
          </p:cNvSpPr>
          <p:nvPr/>
        </p:nvSpPr>
        <p:spPr bwMode="auto">
          <a:xfrm flipH="1" flipV="1">
            <a:off x="6781800" y="3352800"/>
            <a:ext cx="0" cy="236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20" name="Rectangle 62"/>
          <p:cNvSpPr>
            <a:spLocks noChangeArrowheads="1"/>
          </p:cNvSpPr>
          <p:nvPr/>
        </p:nvSpPr>
        <p:spPr bwMode="auto">
          <a:xfrm>
            <a:off x="2287588" y="35814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bg1">
                    <a:lumMod val="50000"/>
                  </a:schemeClr>
                </a:solidFill>
                <a:latin typeface="Calibri" panose="020F0502020204030204" pitchFamily="34" charset="0"/>
              </a:rPr>
              <a:t>House 1</a:t>
            </a:r>
          </a:p>
        </p:txBody>
      </p:sp>
      <p:sp>
        <p:nvSpPr>
          <p:cNvPr id="21" name="Rectangle 63"/>
          <p:cNvSpPr>
            <a:spLocks noChangeArrowheads="1"/>
          </p:cNvSpPr>
          <p:nvPr/>
        </p:nvSpPr>
        <p:spPr bwMode="auto">
          <a:xfrm>
            <a:off x="5125719" y="4533900"/>
            <a:ext cx="1050288" cy="369332"/>
          </a:xfrm>
          <a:prstGeom prst="rect">
            <a:avLst/>
          </a:prstGeom>
          <a:solidFill>
            <a:schemeClr val="bg1">
              <a:lumMod val="85000"/>
            </a:schemeClr>
          </a:solid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a:solidFill>
                  <a:schemeClr val="tx1"/>
                </a:solidFill>
                <a:latin typeface="Calibri" panose="020F0502020204030204" pitchFamily="34" charset="0"/>
              </a:rPr>
              <a:t>House </a:t>
            </a:r>
            <a:r>
              <a:rPr lang="en-US" altLang="en-US" dirty="0" smtClean="0">
                <a:solidFill>
                  <a:schemeClr val="tx1"/>
                </a:solidFill>
                <a:latin typeface="Calibri" panose="020F0502020204030204" pitchFamily="34" charset="0"/>
              </a:rPr>
              <a:t>2?</a:t>
            </a:r>
            <a:endParaRPr lang="en-US" altLang="en-US" dirty="0">
              <a:solidFill>
                <a:schemeClr val="tx1"/>
              </a:solidFill>
              <a:latin typeface="Calibri" panose="020F0502020204030204" pitchFamily="34" charset="0"/>
            </a:endParaRPr>
          </a:p>
        </p:txBody>
      </p:sp>
      <p:sp>
        <p:nvSpPr>
          <p:cNvPr id="27" name="AutoShape 34"/>
          <p:cNvSpPr>
            <a:spLocks/>
          </p:cNvSpPr>
          <p:nvPr/>
        </p:nvSpPr>
        <p:spPr bwMode="auto">
          <a:xfrm rot="-5400000">
            <a:off x="2705100" y="2019300"/>
            <a:ext cx="152400" cy="2971800"/>
          </a:xfrm>
          <a:prstGeom prst="leftBrace">
            <a:avLst>
              <a:gd name="adj1" fmla="val 162500"/>
              <a:gd name="adj2" fmla="val 50000"/>
            </a:avLst>
          </a:pr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Tree>
    <p:extLst>
      <p:ext uri="{BB962C8B-B14F-4D97-AF65-F5344CB8AC3E}">
        <p14:creationId xmlns:p14="http://schemas.microsoft.com/office/powerpoint/2010/main" val="17055412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719196" y="241985"/>
            <a:ext cx="5778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dirty="0">
                <a:solidFill>
                  <a:srgbClr val="000000"/>
                </a:solidFill>
                <a:latin typeface="Cambria" panose="02040503050406030204" pitchFamily="18" charset="0"/>
              </a:rPr>
              <a:t>Zebra-puzzle representation</a:t>
            </a:r>
          </a:p>
        </p:txBody>
      </p:sp>
      <p:sp>
        <p:nvSpPr>
          <p:cNvPr id="37892" name="Text Box 32"/>
          <p:cNvSpPr txBox="1">
            <a:spLocks noChangeArrowheads="1"/>
          </p:cNvSpPr>
          <p:nvPr/>
        </p:nvSpPr>
        <p:spPr bwMode="auto">
          <a:xfrm>
            <a:off x="460375" y="1271588"/>
            <a:ext cx="6697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dirty="0">
                <a:solidFill>
                  <a:srgbClr val="000000"/>
                </a:solidFill>
                <a:latin typeface="Cambria" panose="02040503050406030204" pitchFamily="18" charset="0"/>
              </a:rPr>
              <a:t>A list   </a:t>
            </a:r>
            <a:r>
              <a:rPr lang="en-US" altLang="en-US" sz="3200" b="1" dirty="0">
                <a:solidFill>
                  <a:srgbClr val="000000"/>
                </a:solidFill>
                <a:latin typeface="Courier New" panose="02070309020205020404" pitchFamily="49" charset="0"/>
                <a:cs typeface="Courier New" panose="02070309020205020404" pitchFamily="49" charset="0"/>
              </a:rPr>
              <a:t>H</a:t>
            </a:r>
            <a:r>
              <a:rPr lang="en-US" altLang="en-US" sz="2400" dirty="0">
                <a:solidFill>
                  <a:srgbClr val="000000"/>
                </a:solidFill>
                <a:latin typeface="Cambria" panose="02040503050406030204" pitchFamily="18" charset="0"/>
              </a:rPr>
              <a:t>   reflects the houses' spatial order</a:t>
            </a:r>
          </a:p>
        </p:txBody>
      </p:sp>
      <p:sp>
        <p:nvSpPr>
          <p:cNvPr id="37893" name="Text Box 49"/>
          <p:cNvSpPr txBox="1">
            <a:spLocks noChangeArrowheads="1"/>
          </p:cNvSpPr>
          <p:nvPr/>
        </p:nvSpPr>
        <p:spPr bwMode="auto">
          <a:xfrm>
            <a:off x="6553200" y="1249010"/>
            <a:ext cx="2222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dirty="0">
                <a:solidFill>
                  <a:srgbClr val="000000"/>
                </a:solidFill>
                <a:latin typeface="Cambria" panose="02040503050406030204" pitchFamily="18" charset="0"/>
              </a:rPr>
              <a:t>with the five items that each house has…</a:t>
            </a:r>
          </a:p>
        </p:txBody>
      </p:sp>
      <p:sp>
        <p:nvSpPr>
          <p:cNvPr id="37894" name="Rectangle 51"/>
          <p:cNvSpPr>
            <a:spLocks noChangeArrowheads="1"/>
          </p:cNvSpPr>
          <p:nvPr/>
        </p:nvSpPr>
        <p:spPr bwMode="auto">
          <a:xfrm>
            <a:off x="450850" y="2981325"/>
            <a:ext cx="814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H = [[norwegian, _, _, _, _], _, [_, _, _, milk, _], _, _]</a:t>
            </a:r>
          </a:p>
        </p:txBody>
      </p:sp>
      <p:sp>
        <p:nvSpPr>
          <p:cNvPr id="37895" name="Line 52"/>
          <p:cNvSpPr>
            <a:spLocks noChangeShapeType="1"/>
          </p:cNvSpPr>
          <p:nvPr/>
        </p:nvSpPr>
        <p:spPr bwMode="auto">
          <a:xfrm flipH="1">
            <a:off x="1879600" y="2693988"/>
            <a:ext cx="465138" cy="268287"/>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896" name="Rectangle 53"/>
          <p:cNvSpPr>
            <a:spLocks noChangeArrowheads="1"/>
          </p:cNvSpPr>
          <p:nvPr/>
        </p:nvSpPr>
        <p:spPr bwMode="auto">
          <a:xfrm>
            <a:off x="2027238" y="2365375"/>
            <a:ext cx="788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latin typeface="Calibri" panose="020F0502020204030204" pitchFamily="34" charset="0"/>
              </a:rPr>
              <a:t>nation</a:t>
            </a:r>
          </a:p>
        </p:txBody>
      </p:sp>
      <p:sp>
        <p:nvSpPr>
          <p:cNvPr id="37897" name="Rectangle 54"/>
          <p:cNvSpPr>
            <a:spLocks noChangeArrowheads="1"/>
          </p:cNvSpPr>
          <p:nvPr/>
        </p:nvSpPr>
        <p:spPr bwMode="auto">
          <a:xfrm>
            <a:off x="2928938" y="2105025"/>
            <a:ext cx="497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latin typeface="Calibri" panose="020F0502020204030204" pitchFamily="34" charset="0"/>
              </a:rPr>
              <a:t>pet</a:t>
            </a:r>
          </a:p>
        </p:txBody>
      </p:sp>
      <p:sp>
        <p:nvSpPr>
          <p:cNvPr id="37898" name="Rectangle 55"/>
          <p:cNvSpPr>
            <a:spLocks noChangeArrowheads="1"/>
          </p:cNvSpPr>
          <p:nvPr/>
        </p:nvSpPr>
        <p:spPr bwMode="auto">
          <a:xfrm>
            <a:off x="3646488" y="20574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latin typeface="Calibri" panose="020F0502020204030204" pitchFamily="34" charset="0"/>
              </a:rPr>
              <a:t>cigar</a:t>
            </a:r>
          </a:p>
        </p:txBody>
      </p:sp>
      <p:sp>
        <p:nvSpPr>
          <p:cNvPr id="37899" name="Rectangle 56"/>
          <p:cNvSpPr>
            <a:spLocks noChangeArrowheads="1"/>
          </p:cNvSpPr>
          <p:nvPr/>
        </p:nvSpPr>
        <p:spPr bwMode="auto">
          <a:xfrm>
            <a:off x="4416425" y="2220913"/>
            <a:ext cx="10466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latin typeface="Calibri" panose="020F0502020204030204" pitchFamily="34" charset="0"/>
              </a:rPr>
              <a:t>beverage</a:t>
            </a:r>
          </a:p>
        </p:txBody>
      </p:sp>
      <p:sp>
        <p:nvSpPr>
          <p:cNvPr id="37900" name="Rectangle 57"/>
          <p:cNvSpPr>
            <a:spLocks noChangeArrowheads="1"/>
          </p:cNvSpPr>
          <p:nvPr/>
        </p:nvSpPr>
        <p:spPr bwMode="auto">
          <a:xfrm>
            <a:off x="5430838" y="2435225"/>
            <a:ext cx="128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latin typeface="Calibri" panose="020F0502020204030204" pitchFamily="34" charset="0"/>
              </a:rPr>
              <a:t>house color</a:t>
            </a:r>
          </a:p>
        </p:txBody>
      </p:sp>
      <p:sp>
        <p:nvSpPr>
          <p:cNvPr id="37901" name="Line 58"/>
          <p:cNvSpPr>
            <a:spLocks noChangeShapeType="1"/>
          </p:cNvSpPr>
          <p:nvPr/>
        </p:nvSpPr>
        <p:spPr bwMode="auto">
          <a:xfrm flipH="1">
            <a:off x="2943225" y="2479675"/>
            <a:ext cx="179388" cy="5270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02" name="Line 59"/>
          <p:cNvSpPr>
            <a:spLocks noChangeShapeType="1"/>
          </p:cNvSpPr>
          <p:nvPr/>
        </p:nvSpPr>
        <p:spPr bwMode="auto">
          <a:xfrm flipH="1">
            <a:off x="3403600" y="2427288"/>
            <a:ext cx="417513" cy="5651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03" name="Line 60"/>
          <p:cNvSpPr>
            <a:spLocks noChangeShapeType="1"/>
          </p:cNvSpPr>
          <p:nvPr/>
        </p:nvSpPr>
        <p:spPr bwMode="auto">
          <a:xfrm flipH="1">
            <a:off x="3833813" y="2571750"/>
            <a:ext cx="873125" cy="439738"/>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04" name="Line 61"/>
          <p:cNvSpPr>
            <a:spLocks noChangeShapeType="1"/>
          </p:cNvSpPr>
          <p:nvPr/>
        </p:nvSpPr>
        <p:spPr bwMode="auto">
          <a:xfrm flipH="1">
            <a:off x="4210050" y="2679700"/>
            <a:ext cx="1141413" cy="3238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7914" name="Rectangle 30"/>
          <p:cNvSpPr>
            <a:spLocks noChangeArrowheads="1"/>
          </p:cNvSpPr>
          <p:nvPr/>
        </p:nvSpPr>
        <p:spPr bwMode="auto">
          <a:xfrm>
            <a:off x="990600" y="4953000"/>
            <a:ext cx="56941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Cambria" panose="02040503050406030204" pitchFamily="18" charset="0"/>
              </a:rPr>
              <a:t> 1) The Norwegian lives in the first house. </a:t>
            </a:r>
          </a:p>
        </p:txBody>
      </p:sp>
      <p:sp>
        <p:nvSpPr>
          <p:cNvPr id="37915" name="Rectangle 31"/>
          <p:cNvSpPr>
            <a:spLocks noChangeArrowheads="1"/>
          </p:cNvSpPr>
          <p:nvPr/>
        </p:nvSpPr>
        <p:spPr bwMode="auto">
          <a:xfrm>
            <a:off x="990600" y="5715000"/>
            <a:ext cx="7600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a:solidFill>
                  <a:schemeClr val="tx1"/>
                </a:solidFill>
                <a:latin typeface="Cambria" panose="02040503050406030204" pitchFamily="18" charset="0"/>
              </a:rPr>
              <a:t> 2) The person living in the </a:t>
            </a:r>
            <a:r>
              <a:rPr lang="en-US" altLang="en-US" sz="2400" b="1" dirty="0">
                <a:solidFill>
                  <a:srgbClr val="CC00CC"/>
                </a:solidFill>
                <a:latin typeface="Cambria" panose="02040503050406030204" pitchFamily="18" charset="0"/>
              </a:rPr>
              <a:t>center house drinks milk</a:t>
            </a:r>
            <a:r>
              <a:rPr lang="en-US" altLang="en-US" sz="2400" dirty="0">
                <a:solidFill>
                  <a:schemeClr val="tx1"/>
                </a:solidFill>
                <a:latin typeface="Cambria" panose="02040503050406030204" pitchFamily="18" charset="0"/>
              </a:rPr>
              <a:t>. </a:t>
            </a:r>
          </a:p>
        </p:txBody>
      </p:sp>
      <p:sp>
        <p:nvSpPr>
          <p:cNvPr id="37917" name="Line 67"/>
          <p:cNvSpPr>
            <a:spLocks noChangeShapeType="1"/>
          </p:cNvSpPr>
          <p:nvPr/>
        </p:nvSpPr>
        <p:spPr bwMode="auto">
          <a:xfrm flipH="1" flipV="1">
            <a:off x="6781800" y="3352800"/>
            <a:ext cx="304800" cy="236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 name="Rectangle 62"/>
          <p:cNvSpPr>
            <a:spLocks noChangeArrowheads="1"/>
          </p:cNvSpPr>
          <p:nvPr/>
        </p:nvSpPr>
        <p:spPr bwMode="auto">
          <a:xfrm>
            <a:off x="2287588" y="35814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bg1">
                    <a:lumMod val="50000"/>
                  </a:schemeClr>
                </a:solidFill>
                <a:latin typeface="Calibri" panose="020F0502020204030204" pitchFamily="34" charset="0"/>
              </a:rPr>
              <a:t>House 1</a:t>
            </a:r>
          </a:p>
        </p:txBody>
      </p:sp>
      <p:sp>
        <p:nvSpPr>
          <p:cNvPr id="30" name="Rectangle 63"/>
          <p:cNvSpPr>
            <a:spLocks noChangeArrowheads="1"/>
          </p:cNvSpPr>
          <p:nvPr/>
        </p:nvSpPr>
        <p:spPr bwMode="auto">
          <a:xfrm>
            <a:off x="4130675" y="37465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bg1">
                    <a:lumMod val="50000"/>
                  </a:schemeClr>
                </a:solidFill>
                <a:latin typeface="Calibri" panose="020F0502020204030204" pitchFamily="34" charset="0"/>
              </a:rPr>
              <a:t>House 2</a:t>
            </a:r>
          </a:p>
        </p:txBody>
      </p:sp>
      <p:sp>
        <p:nvSpPr>
          <p:cNvPr id="31" name="Rectangle 64"/>
          <p:cNvSpPr>
            <a:spLocks noChangeArrowheads="1"/>
          </p:cNvSpPr>
          <p:nvPr/>
        </p:nvSpPr>
        <p:spPr bwMode="auto">
          <a:xfrm>
            <a:off x="5807075" y="3573463"/>
            <a:ext cx="939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bg1">
                    <a:lumMod val="50000"/>
                  </a:schemeClr>
                </a:solidFill>
                <a:latin typeface="Calibri" panose="020F0502020204030204" pitchFamily="34" charset="0"/>
              </a:rPr>
              <a:t>House 3</a:t>
            </a:r>
          </a:p>
        </p:txBody>
      </p:sp>
      <p:sp>
        <p:nvSpPr>
          <p:cNvPr id="32" name="Rectangle 65"/>
          <p:cNvSpPr>
            <a:spLocks noChangeArrowheads="1"/>
          </p:cNvSpPr>
          <p:nvPr/>
        </p:nvSpPr>
        <p:spPr bwMode="auto">
          <a:xfrm>
            <a:off x="7416800" y="3781425"/>
            <a:ext cx="1271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a:solidFill>
                  <a:schemeClr val="bg1">
                    <a:lumMod val="50000"/>
                  </a:schemeClr>
                </a:solidFill>
                <a:latin typeface="Calibri" panose="020F0502020204030204" pitchFamily="34" charset="0"/>
              </a:rPr>
              <a:t>Houses 4+5</a:t>
            </a:r>
          </a:p>
        </p:txBody>
      </p:sp>
      <p:sp>
        <p:nvSpPr>
          <p:cNvPr id="33" name="Line 67"/>
          <p:cNvSpPr>
            <a:spLocks noChangeShapeType="1"/>
          </p:cNvSpPr>
          <p:nvPr/>
        </p:nvSpPr>
        <p:spPr bwMode="auto">
          <a:xfrm flipV="1">
            <a:off x="4618038" y="3368675"/>
            <a:ext cx="84137" cy="393700"/>
          </a:xfrm>
          <a:prstGeom prst="line">
            <a:avLst/>
          </a:prstGeom>
          <a:noFill/>
          <a:ln w="9525">
            <a:solidFill>
              <a:schemeClr val="bg1">
                <a:lumMod val="50000"/>
              </a:scheme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4" name="Line 69"/>
          <p:cNvSpPr>
            <a:spLocks noChangeShapeType="1"/>
          </p:cNvSpPr>
          <p:nvPr/>
        </p:nvSpPr>
        <p:spPr bwMode="auto">
          <a:xfrm flipH="1" flipV="1">
            <a:off x="7894638" y="3395663"/>
            <a:ext cx="354012" cy="409575"/>
          </a:xfrm>
          <a:prstGeom prst="line">
            <a:avLst/>
          </a:prstGeom>
          <a:noFill/>
          <a:ln w="9525">
            <a:solidFill>
              <a:schemeClr val="bg1">
                <a:lumMod val="50000"/>
              </a:scheme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5" name="Line 70"/>
          <p:cNvSpPr>
            <a:spLocks noChangeShapeType="1"/>
          </p:cNvSpPr>
          <p:nvPr/>
        </p:nvSpPr>
        <p:spPr bwMode="auto">
          <a:xfrm flipH="1" flipV="1">
            <a:off x="8278813" y="3378200"/>
            <a:ext cx="246062" cy="434975"/>
          </a:xfrm>
          <a:prstGeom prst="line">
            <a:avLst/>
          </a:prstGeom>
          <a:noFill/>
          <a:ln w="9525">
            <a:solidFill>
              <a:schemeClr val="bg1">
                <a:lumMod val="50000"/>
              </a:scheme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6" name="AutoShape 34"/>
          <p:cNvSpPr>
            <a:spLocks/>
          </p:cNvSpPr>
          <p:nvPr/>
        </p:nvSpPr>
        <p:spPr bwMode="auto">
          <a:xfrm rot="-5400000">
            <a:off x="2705100" y="2019300"/>
            <a:ext cx="152400" cy="2971800"/>
          </a:xfrm>
          <a:prstGeom prst="leftBrace">
            <a:avLst>
              <a:gd name="adj1" fmla="val 162500"/>
              <a:gd name="adj2" fmla="val 50000"/>
            </a:avLst>
          </a:pr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7" name="AutoShape 35"/>
          <p:cNvSpPr>
            <a:spLocks/>
          </p:cNvSpPr>
          <p:nvPr/>
        </p:nvSpPr>
        <p:spPr bwMode="auto">
          <a:xfrm rot="-5400000">
            <a:off x="6228556" y="2342357"/>
            <a:ext cx="168275" cy="2309812"/>
          </a:xfrm>
          <a:prstGeom prst="leftBrace">
            <a:avLst>
              <a:gd name="adj1" fmla="val 114387"/>
              <a:gd name="adj2" fmla="val 50000"/>
            </a:avLst>
          </a:pr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8" name="Line 67"/>
          <p:cNvSpPr>
            <a:spLocks noChangeShapeType="1"/>
          </p:cNvSpPr>
          <p:nvPr/>
        </p:nvSpPr>
        <p:spPr bwMode="auto">
          <a:xfrm flipH="1" flipV="1">
            <a:off x="1905000" y="3352800"/>
            <a:ext cx="762000" cy="161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a:p>
        </p:txBody>
      </p:sp>
    </p:spTree>
    <p:extLst>
      <p:ext uri="{BB962C8B-B14F-4D97-AF65-F5344CB8AC3E}">
        <p14:creationId xmlns:p14="http://schemas.microsoft.com/office/powerpoint/2010/main" val="28689137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719196" y="241985"/>
            <a:ext cx="5778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latin typeface="Cambria" panose="02040503050406030204" pitchFamily="18" charset="0"/>
              </a:rPr>
              <a:t>Zebra-puzzle representation</a:t>
            </a:r>
          </a:p>
        </p:txBody>
      </p:sp>
      <p:sp>
        <p:nvSpPr>
          <p:cNvPr id="38918" name="Rectangle 51"/>
          <p:cNvSpPr>
            <a:spLocks noChangeArrowheads="1"/>
          </p:cNvSpPr>
          <p:nvPr/>
        </p:nvSpPr>
        <p:spPr bwMode="auto">
          <a:xfrm>
            <a:off x="450850" y="2981325"/>
            <a:ext cx="814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H = [[norwegian, _, _, _, _], _, [_, _, _, milk, _], _, _]</a:t>
            </a:r>
          </a:p>
        </p:txBody>
      </p:sp>
      <p:sp>
        <p:nvSpPr>
          <p:cNvPr id="38919" name="Line 52"/>
          <p:cNvSpPr>
            <a:spLocks noChangeShapeType="1"/>
          </p:cNvSpPr>
          <p:nvPr/>
        </p:nvSpPr>
        <p:spPr bwMode="auto">
          <a:xfrm flipH="1">
            <a:off x="1879600" y="2693988"/>
            <a:ext cx="465138" cy="268287"/>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0" name="Rectangle 53"/>
          <p:cNvSpPr>
            <a:spLocks noChangeArrowheads="1"/>
          </p:cNvSpPr>
          <p:nvPr/>
        </p:nvSpPr>
        <p:spPr bwMode="auto">
          <a:xfrm>
            <a:off x="2027238" y="2365375"/>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nation</a:t>
            </a:r>
          </a:p>
        </p:txBody>
      </p:sp>
      <p:sp>
        <p:nvSpPr>
          <p:cNvPr id="38921" name="Rectangle 54"/>
          <p:cNvSpPr>
            <a:spLocks noChangeArrowheads="1"/>
          </p:cNvSpPr>
          <p:nvPr/>
        </p:nvSpPr>
        <p:spPr bwMode="auto">
          <a:xfrm>
            <a:off x="2928938" y="2105025"/>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pet</a:t>
            </a:r>
          </a:p>
        </p:txBody>
      </p:sp>
      <p:sp>
        <p:nvSpPr>
          <p:cNvPr id="38922" name="Rectangle 55"/>
          <p:cNvSpPr>
            <a:spLocks noChangeArrowheads="1"/>
          </p:cNvSpPr>
          <p:nvPr/>
        </p:nvSpPr>
        <p:spPr bwMode="auto">
          <a:xfrm>
            <a:off x="3646488" y="20574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cigar</a:t>
            </a:r>
          </a:p>
        </p:txBody>
      </p:sp>
      <p:sp>
        <p:nvSpPr>
          <p:cNvPr id="38923" name="Rectangle 56"/>
          <p:cNvSpPr>
            <a:spLocks noChangeArrowheads="1"/>
          </p:cNvSpPr>
          <p:nvPr/>
        </p:nvSpPr>
        <p:spPr bwMode="auto">
          <a:xfrm>
            <a:off x="4416425" y="2220913"/>
            <a:ext cx="1009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beverage</a:t>
            </a:r>
          </a:p>
        </p:txBody>
      </p:sp>
      <p:sp>
        <p:nvSpPr>
          <p:cNvPr id="38924" name="Rectangle 57"/>
          <p:cNvSpPr>
            <a:spLocks noChangeArrowheads="1"/>
          </p:cNvSpPr>
          <p:nvPr/>
        </p:nvSpPr>
        <p:spPr bwMode="auto">
          <a:xfrm>
            <a:off x="5430838" y="2435225"/>
            <a:ext cx="124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house color</a:t>
            </a:r>
          </a:p>
        </p:txBody>
      </p:sp>
      <p:sp>
        <p:nvSpPr>
          <p:cNvPr id="38925" name="Line 58"/>
          <p:cNvSpPr>
            <a:spLocks noChangeShapeType="1"/>
          </p:cNvSpPr>
          <p:nvPr/>
        </p:nvSpPr>
        <p:spPr bwMode="auto">
          <a:xfrm flipH="1">
            <a:off x="2943225" y="2479675"/>
            <a:ext cx="179388" cy="5270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26" name="Line 59"/>
          <p:cNvSpPr>
            <a:spLocks noChangeShapeType="1"/>
          </p:cNvSpPr>
          <p:nvPr/>
        </p:nvSpPr>
        <p:spPr bwMode="auto">
          <a:xfrm flipH="1">
            <a:off x="3403600" y="2427288"/>
            <a:ext cx="417513" cy="5651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27" name="Line 60"/>
          <p:cNvSpPr>
            <a:spLocks noChangeShapeType="1"/>
          </p:cNvSpPr>
          <p:nvPr/>
        </p:nvSpPr>
        <p:spPr bwMode="auto">
          <a:xfrm flipH="1">
            <a:off x="3833813" y="2571750"/>
            <a:ext cx="873125" cy="439738"/>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28" name="Line 61"/>
          <p:cNvSpPr>
            <a:spLocks noChangeShapeType="1"/>
          </p:cNvSpPr>
          <p:nvPr/>
        </p:nvSpPr>
        <p:spPr bwMode="auto">
          <a:xfrm flipH="1">
            <a:off x="4210050" y="2679700"/>
            <a:ext cx="1141413" cy="3238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29" name="Rectangle 62"/>
          <p:cNvSpPr>
            <a:spLocks noChangeArrowheads="1"/>
          </p:cNvSpPr>
          <p:nvPr/>
        </p:nvSpPr>
        <p:spPr bwMode="auto">
          <a:xfrm>
            <a:off x="2287588" y="35814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bg1">
                    <a:lumMod val="50000"/>
                  </a:schemeClr>
                </a:solidFill>
              </a:rPr>
              <a:t>House 1</a:t>
            </a:r>
          </a:p>
        </p:txBody>
      </p:sp>
      <p:sp>
        <p:nvSpPr>
          <p:cNvPr id="38930" name="Rectangle 63"/>
          <p:cNvSpPr>
            <a:spLocks noChangeArrowheads="1"/>
          </p:cNvSpPr>
          <p:nvPr/>
        </p:nvSpPr>
        <p:spPr bwMode="auto">
          <a:xfrm>
            <a:off x="4130675" y="37465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bg1">
                    <a:lumMod val="50000"/>
                  </a:schemeClr>
                </a:solidFill>
              </a:rPr>
              <a:t>House 2</a:t>
            </a:r>
          </a:p>
        </p:txBody>
      </p:sp>
      <p:sp>
        <p:nvSpPr>
          <p:cNvPr id="38931" name="Rectangle 64"/>
          <p:cNvSpPr>
            <a:spLocks noChangeArrowheads="1"/>
          </p:cNvSpPr>
          <p:nvPr/>
        </p:nvSpPr>
        <p:spPr bwMode="auto">
          <a:xfrm>
            <a:off x="5807075" y="3573463"/>
            <a:ext cx="939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bg1">
                    <a:lumMod val="50000"/>
                  </a:schemeClr>
                </a:solidFill>
              </a:rPr>
              <a:t>House 3</a:t>
            </a:r>
          </a:p>
        </p:txBody>
      </p:sp>
      <p:sp>
        <p:nvSpPr>
          <p:cNvPr id="38932" name="Rectangle 65"/>
          <p:cNvSpPr>
            <a:spLocks noChangeArrowheads="1"/>
          </p:cNvSpPr>
          <p:nvPr/>
        </p:nvSpPr>
        <p:spPr bwMode="auto">
          <a:xfrm>
            <a:off x="7416800" y="3781425"/>
            <a:ext cx="1271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a:solidFill>
                  <a:schemeClr val="bg1">
                    <a:lumMod val="50000"/>
                  </a:schemeClr>
                </a:solidFill>
              </a:rPr>
              <a:t>Houses 4+5</a:t>
            </a:r>
          </a:p>
        </p:txBody>
      </p:sp>
      <p:sp>
        <p:nvSpPr>
          <p:cNvPr id="38933" name="Line 67"/>
          <p:cNvSpPr>
            <a:spLocks noChangeShapeType="1"/>
          </p:cNvSpPr>
          <p:nvPr/>
        </p:nvSpPr>
        <p:spPr bwMode="auto">
          <a:xfrm flipV="1">
            <a:off x="4618038" y="3368675"/>
            <a:ext cx="84137" cy="393700"/>
          </a:xfrm>
          <a:prstGeom prst="line">
            <a:avLst/>
          </a:prstGeom>
          <a:noFill/>
          <a:ln w="9525">
            <a:solidFill>
              <a:schemeClr val="bg1">
                <a:lumMod val="50000"/>
              </a:scheme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34" name="Line 69"/>
          <p:cNvSpPr>
            <a:spLocks noChangeShapeType="1"/>
          </p:cNvSpPr>
          <p:nvPr/>
        </p:nvSpPr>
        <p:spPr bwMode="auto">
          <a:xfrm flipH="1" flipV="1">
            <a:off x="7894638" y="3395663"/>
            <a:ext cx="354012" cy="409575"/>
          </a:xfrm>
          <a:prstGeom prst="line">
            <a:avLst/>
          </a:prstGeom>
          <a:noFill/>
          <a:ln w="9525">
            <a:solidFill>
              <a:schemeClr val="bg1">
                <a:lumMod val="50000"/>
              </a:scheme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35" name="Line 70"/>
          <p:cNvSpPr>
            <a:spLocks noChangeShapeType="1"/>
          </p:cNvSpPr>
          <p:nvPr/>
        </p:nvSpPr>
        <p:spPr bwMode="auto">
          <a:xfrm flipH="1" flipV="1">
            <a:off x="8278813" y="3378200"/>
            <a:ext cx="246062" cy="434975"/>
          </a:xfrm>
          <a:prstGeom prst="line">
            <a:avLst/>
          </a:prstGeom>
          <a:noFill/>
          <a:ln w="9525">
            <a:solidFill>
              <a:schemeClr val="bg1">
                <a:lumMod val="50000"/>
              </a:scheme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8936" name="Text Box 71"/>
          <p:cNvSpPr txBox="1">
            <a:spLocks noChangeArrowheads="1"/>
          </p:cNvSpPr>
          <p:nvPr/>
        </p:nvSpPr>
        <p:spPr bwMode="auto">
          <a:xfrm>
            <a:off x="304800" y="4572000"/>
            <a:ext cx="6902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dirty="0">
                <a:solidFill>
                  <a:srgbClr val="009200"/>
                </a:solidFill>
                <a:latin typeface="Cambria" panose="02040503050406030204" pitchFamily="18" charset="0"/>
              </a:rPr>
              <a:t> 7) The owner of the Green house drinks coffee.</a:t>
            </a:r>
          </a:p>
        </p:txBody>
      </p:sp>
      <p:sp>
        <p:nvSpPr>
          <p:cNvPr id="38937" name="Text Box 72"/>
          <p:cNvSpPr txBox="1">
            <a:spLocks noChangeArrowheads="1"/>
          </p:cNvSpPr>
          <p:nvPr/>
        </p:nvSpPr>
        <p:spPr bwMode="auto">
          <a:xfrm>
            <a:off x="76200" y="6423201"/>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dirty="0">
                <a:solidFill>
                  <a:srgbClr val="088E0A"/>
                </a:solidFill>
              </a:rPr>
              <a:t>Hint:</a:t>
            </a:r>
            <a:r>
              <a:rPr lang="en-US" altLang="en-US" b="1" dirty="0">
                <a:solidFill>
                  <a:srgbClr val="000000"/>
                </a:solidFill>
              </a:rPr>
              <a:t> </a:t>
            </a:r>
            <a:r>
              <a:rPr lang="en-US" altLang="en-US" dirty="0">
                <a:solidFill>
                  <a:srgbClr val="000000"/>
                </a:solidFill>
              </a:rPr>
              <a:t>use </a:t>
            </a:r>
            <a:r>
              <a:rPr lang="en-US" altLang="en-US" b="1" dirty="0">
                <a:solidFill>
                  <a:srgbClr val="000000"/>
                </a:solidFill>
                <a:latin typeface="Courier New" pitchFamily="49" charset="0"/>
              </a:rPr>
              <a:t>member</a:t>
            </a:r>
            <a:r>
              <a:rPr lang="en-US" altLang="en-US" dirty="0">
                <a:solidFill>
                  <a:srgbClr val="000000"/>
                </a:solidFill>
              </a:rPr>
              <a:t> and </a:t>
            </a:r>
            <a:r>
              <a:rPr lang="en-US" altLang="en-US" b="1" dirty="0">
                <a:solidFill>
                  <a:srgbClr val="000000"/>
                </a:solidFill>
                <a:latin typeface="Courier New" pitchFamily="49" charset="0"/>
              </a:rPr>
              <a:t>H</a:t>
            </a:r>
            <a:endParaRPr lang="en-US" altLang="en-US" dirty="0">
              <a:solidFill>
                <a:srgbClr val="000000"/>
              </a:solidFill>
            </a:endParaRPr>
          </a:p>
        </p:txBody>
      </p:sp>
      <p:sp>
        <p:nvSpPr>
          <p:cNvPr id="38938" name="Text Box 73"/>
          <p:cNvSpPr txBox="1">
            <a:spLocks noChangeArrowheads="1"/>
          </p:cNvSpPr>
          <p:nvPr/>
        </p:nvSpPr>
        <p:spPr bwMode="auto">
          <a:xfrm>
            <a:off x="304800" y="4114800"/>
            <a:ext cx="2624138" cy="366713"/>
          </a:xfrm>
          <a:prstGeom prst="rect">
            <a:avLst/>
          </a:prstGeom>
          <a:solidFill>
            <a:srgbClr val="B8FFCA"/>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smtClean="0">
                <a:solidFill>
                  <a:srgbClr val="000000"/>
                </a:solidFill>
                <a:latin typeface="Cambria" panose="02040503050406030204" pitchFamily="18" charset="0"/>
              </a:rPr>
              <a:t>Let's try </a:t>
            </a:r>
            <a:r>
              <a:rPr lang="en-US" altLang="en-US" dirty="0">
                <a:solidFill>
                  <a:srgbClr val="000000"/>
                </a:solidFill>
                <a:latin typeface="Cambria" panose="02040503050406030204" pitchFamily="18" charset="0"/>
              </a:rPr>
              <a:t>this constraint:</a:t>
            </a:r>
          </a:p>
        </p:txBody>
      </p:sp>
      <p:sp>
        <p:nvSpPr>
          <p:cNvPr id="38939" name="AutoShape 34"/>
          <p:cNvSpPr>
            <a:spLocks/>
          </p:cNvSpPr>
          <p:nvPr/>
        </p:nvSpPr>
        <p:spPr bwMode="auto">
          <a:xfrm rot="-5400000">
            <a:off x="2705100" y="2019300"/>
            <a:ext cx="152400" cy="2971800"/>
          </a:xfrm>
          <a:prstGeom prst="leftBrace">
            <a:avLst>
              <a:gd name="adj1" fmla="val 162500"/>
              <a:gd name="adj2" fmla="val 50000"/>
            </a:avLst>
          </a:pr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8940" name="AutoShape 35"/>
          <p:cNvSpPr>
            <a:spLocks/>
          </p:cNvSpPr>
          <p:nvPr/>
        </p:nvSpPr>
        <p:spPr bwMode="auto">
          <a:xfrm rot="-5400000">
            <a:off x="6228556" y="2342357"/>
            <a:ext cx="168275" cy="2309812"/>
          </a:xfrm>
          <a:prstGeom prst="leftBrace">
            <a:avLst>
              <a:gd name="adj1" fmla="val 114387"/>
              <a:gd name="adj2" fmla="val 50000"/>
            </a:avLst>
          </a:pr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mc:AlternateContent xmlns:mc="http://schemas.openxmlformats.org/markup-compatibility/2006" xmlns:p14="http://schemas.microsoft.com/office/powerpoint/2010/main">
        <mc:Choice Requires="p14">
          <p:contentPart p14:bwMode="auto" r:id="rId2">
            <p14:nvContentPartPr>
              <p14:cNvPr id="11266" name="Ink 39"/>
              <p14:cNvContentPartPr>
                <a14:cpLocks xmlns:a14="http://schemas.microsoft.com/office/drawing/2010/main" noRot="1" noChangeAspect="1" noEditPoints="1" noChangeArrowheads="1" noChangeShapeType="1"/>
              </p14:cNvContentPartPr>
              <p14:nvPr/>
            </p14:nvContentPartPr>
            <p14:xfrm>
              <a:off x="8486775" y="5816600"/>
              <a:ext cx="30163" cy="20638"/>
            </p14:xfrm>
          </p:contentPart>
        </mc:Choice>
        <mc:Fallback xmlns="">
          <p:pic>
            <p:nvPicPr>
              <p:cNvPr id="11266" name="Ink 39"/>
              <p:cNvPicPr>
                <a:picLocks noRot="1" noChangeAspect="1" noEditPoints="1" noChangeArrowheads="1" noChangeShapeType="1"/>
              </p:cNvPicPr>
              <p:nvPr/>
            </p:nvPicPr>
            <p:blipFill>
              <a:blip r:embed="rId3"/>
              <a:stretch>
                <a:fillRect/>
              </a:stretch>
            </p:blipFill>
            <p:spPr>
              <a:xfrm>
                <a:off x="8480311" y="5810083"/>
                <a:ext cx="42013" cy="34759"/>
              </a:xfrm>
              <a:prstGeom prst="rect">
                <a:avLst/>
              </a:prstGeom>
            </p:spPr>
          </p:pic>
        </mc:Fallback>
      </mc:AlternateContent>
      <p:sp>
        <p:nvSpPr>
          <p:cNvPr id="33" name="Text Box 32"/>
          <p:cNvSpPr txBox="1">
            <a:spLocks noChangeArrowheads="1"/>
          </p:cNvSpPr>
          <p:nvPr/>
        </p:nvSpPr>
        <p:spPr bwMode="auto">
          <a:xfrm>
            <a:off x="460375" y="1271588"/>
            <a:ext cx="6697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dirty="0">
                <a:solidFill>
                  <a:srgbClr val="000000"/>
                </a:solidFill>
                <a:latin typeface="Cambria" panose="02040503050406030204" pitchFamily="18" charset="0"/>
              </a:rPr>
              <a:t>A list   </a:t>
            </a:r>
            <a:r>
              <a:rPr lang="en-US" altLang="en-US" sz="3200" b="1" dirty="0">
                <a:solidFill>
                  <a:srgbClr val="000000"/>
                </a:solidFill>
                <a:latin typeface="Courier New" panose="02070309020205020404" pitchFamily="49" charset="0"/>
                <a:cs typeface="Courier New" panose="02070309020205020404" pitchFamily="49" charset="0"/>
              </a:rPr>
              <a:t>H</a:t>
            </a:r>
            <a:r>
              <a:rPr lang="en-US" altLang="en-US" sz="2400" dirty="0">
                <a:solidFill>
                  <a:srgbClr val="000000"/>
                </a:solidFill>
                <a:latin typeface="Cambria" panose="02040503050406030204" pitchFamily="18" charset="0"/>
              </a:rPr>
              <a:t>   reflects the houses' spatial order</a:t>
            </a:r>
          </a:p>
        </p:txBody>
      </p:sp>
      <p:sp>
        <p:nvSpPr>
          <p:cNvPr id="34" name="Text Box 49"/>
          <p:cNvSpPr txBox="1">
            <a:spLocks noChangeArrowheads="1"/>
          </p:cNvSpPr>
          <p:nvPr/>
        </p:nvSpPr>
        <p:spPr bwMode="auto">
          <a:xfrm>
            <a:off x="6553200" y="1249010"/>
            <a:ext cx="2222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dirty="0">
                <a:solidFill>
                  <a:srgbClr val="000000"/>
                </a:solidFill>
                <a:latin typeface="Cambria" panose="02040503050406030204" pitchFamily="18" charset="0"/>
              </a:rPr>
              <a:t>with the five items that each house has…</a:t>
            </a:r>
          </a:p>
        </p:txBody>
      </p:sp>
    </p:spTree>
    <p:extLst>
      <p:ext uri="{BB962C8B-B14F-4D97-AF65-F5344CB8AC3E}">
        <p14:creationId xmlns:p14="http://schemas.microsoft.com/office/powerpoint/2010/main" val="28208974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ChangeArrowheads="1"/>
          </p:cNvSpPr>
          <p:nvPr/>
        </p:nvSpPr>
        <p:spPr bwMode="auto">
          <a:xfrm>
            <a:off x="1377400" y="241985"/>
            <a:ext cx="64638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dirty="0">
                <a:solidFill>
                  <a:srgbClr val="000000"/>
                </a:solidFill>
                <a:latin typeface="Cambria" panose="02040503050406030204" pitchFamily="18" charset="0"/>
              </a:rPr>
              <a:t>Zebra-puzzle </a:t>
            </a:r>
            <a:r>
              <a:rPr lang="en-US" altLang="en-US" sz="3600" b="1" i="1" dirty="0" smtClean="0">
                <a:solidFill>
                  <a:srgbClr val="000000"/>
                </a:solidFill>
                <a:latin typeface="Cambria" panose="02040503050406030204" pitchFamily="18" charset="0"/>
              </a:rPr>
              <a:t>helper predicates</a:t>
            </a:r>
            <a:endParaRPr lang="en-US" altLang="en-US" sz="3600" b="1" i="1" dirty="0">
              <a:solidFill>
                <a:srgbClr val="000000"/>
              </a:solidFill>
              <a:latin typeface="Cambria" panose="02040503050406030204" pitchFamily="18" charset="0"/>
            </a:endParaRPr>
          </a:p>
        </p:txBody>
      </p:sp>
      <p:sp>
        <p:nvSpPr>
          <p:cNvPr id="39941" name="Rectangle 12"/>
          <p:cNvSpPr>
            <a:spLocks noChangeArrowheads="1"/>
          </p:cNvSpPr>
          <p:nvPr/>
        </p:nvSpPr>
        <p:spPr bwMode="auto">
          <a:xfrm>
            <a:off x="830263" y="1295400"/>
            <a:ext cx="718978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a:solidFill>
                  <a:schemeClr val="accent6">
                    <a:lumMod val="75000"/>
                  </a:schemeClr>
                </a:solidFill>
                <a:latin typeface="Calibri" panose="020F0502020204030204" pitchFamily="34" charset="0"/>
              </a:rPr>
              <a:t>% What does this </a:t>
            </a:r>
            <a:r>
              <a:rPr lang="en-US" altLang="en-US" sz="2400" b="1" dirty="0" err="1" smtClean="0">
                <a:solidFill>
                  <a:schemeClr val="accent6">
                    <a:lumMod val="75000"/>
                  </a:schemeClr>
                </a:solidFill>
                <a:latin typeface="Courier New" panose="02070309020205020404" pitchFamily="49" charset="0"/>
                <a:cs typeface="Courier New" panose="02070309020205020404" pitchFamily="49" charset="0"/>
              </a:rPr>
              <a:t>lr</a:t>
            </a:r>
            <a:r>
              <a:rPr lang="en-US" altLang="en-US" sz="2400" dirty="0" smtClean="0">
                <a:solidFill>
                  <a:schemeClr val="accent6">
                    <a:lumMod val="75000"/>
                  </a:schemeClr>
                </a:solidFill>
                <a:latin typeface="Calibri" panose="020F0502020204030204" pitchFamily="34" charset="0"/>
              </a:rPr>
              <a:t> predicate say </a:t>
            </a:r>
            <a:r>
              <a:rPr lang="en-US" altLang="en-US" sz="2400" dirty="0">
                <a:solidFill>
                  <a:schemeClr val="accent6">
                    <a:lumMod val="75000"/>
                  </a:schemeClr>
                </a:solidFill>
                <a:latin typeface="Calibri" panose="020F0502020204030204" pitchFamily="34" charset="0"/>
              </a:rPr>
              <a:t>about L and R?</a:t>
            </a:r>
          </a:p>
          <a:p>
            <a:pPr algn="l">
              <a:spcBef>
                <a:spcPct val="0"/>
              </a:spcBef>
            </a:pPr>
            <a:r>
              <a:rPr lang="en-US" altLang="en-US" sz="2400" dirty="0">
                <a:solidFill>
                  <a:schemeClr val="accent6">
                    <a:lumMod val="75000"/>
                  </a:schemeClr>
                </a:solidFill>
                <a:latin typeface="Calibri" panose="020F0502020204030204" pitchFamily="34" charset="0"/>
              </a:rPr>
              <a:t>% </a:t>
            </a:r>
            <a:r>
              <a:rPr lang="en-US" altLang="en-US" sz="2400" b="1" dirty="0" err="1">
                <a:solidFill>
                  <a:schemeClr val="accent6">
                    <a:lumMod val="75000"/>
                  </a:schemeClr>
                </a:solidFill>
                <a:latin typeface="Courier New" panose="02070309020205020404" pitchFamily="49" charset="0"/>
                <a:cs typeface="Courier New" panose="02070309020205020404" pitchFamily="49" charset="0"/>
              </a:rPr>
              <a:t>lr</a:t>
            </a:r>
            <a:r>
              <a:rPr lang="en-US" altLang="en-US" sz="2400" b="1" dirty="0">
                <a:solidFill>
                  <a:schemeClr val="accent6">
                    <a:lumMod val="75000"/>
                  </a:schemeClr>
                </a:solidFill>
                <a:latin typeface="Courier New" panose="02070309020205020404" pitchFamily="49" charset="0"/>
                <a:cs typeface="Courier New" panose="02070309020205020404" pitchFamily="49" charset="0"/>
              </a:rPr>
              <a:t>(L,R,H)</a:t>
            </a:r>
          </a:p>
          <a:p>
            <a:pPr algn="l">
              <a:spcBef>
                <a:spcPct val="0"/>
              </a:spcBef>
            </a:pPr>
            <a:r>
              <a:rPr lang="en-US" altLang="en-US" sz="2400" b="1" dirty="0" err="1" smtClean="0">
                <a:solidFill>
                  <a:srgbClr val="000000"/>
                </a:solidFill>
                <a:latin typeface="Courier New" pitchFamily="49" charset="0"/>
              </a:rPr>
              <a:t>lr</a:t>
            </a:r>
            <a:r>
              <a:rPr lang="en-US" altLang="en-US" sz="2400" b="1" dirty="0" smtClean="0">
                <a:solidFill>
                  <a:srgbClr val="000000"/>
                </a:solidFill>
                <a:latin typeface="Courier New" pitchFamily="49" charset="0"/>
              </a:rPr>
              <a:t>(L</a:t>
            </a:r>
            <a:r>
              <a:rPr lang="en-US" altLang="en-US" sz="2400" b="1" dirty="0">
                <a:solidFill>
                  <a:srgbClr val="000000"/>
                </a:solidFill>
                <a:latin typeface="Courier New" pitchFamily="49" charset="0"/>
              </a:rPr>
              <a:t>, R, [</a:t>
            </a:r>
            <a:r>
              <a:rPr lang="en-US" altLang="en-US" sz="2400" b="1" dirty="0" smtClean="0">
                <a:solidFill>
                  <a:srgbClr val="000000"/>
                </a:solidFill>
                <a:latin typeface="Courier New" pitchFamily="49" charset="0"/>
              </a:rPr>
              <a:t>L,R|_]).</a:t>
            </a:r>
            <a:endParaRPr lang="en-US" altLang="en-US" sz="2400" b="1" dirty="0">
              <a:solidFill>
                <a:srgbClr val="000000"/>
              </a:solidFill>
              <a:latin typeface="Courier New" pitchFamily="49" charset="0"/>
            </a:endParaRPr>
          </a:p>
          <a:p>
            <a:pPr algn="l">
              <a:spcBef>
                <a:spcPct val="0"/>
              </a:spcBef>
            </a:pPr>
            <a:r>
              <a:rPr lang="en-US" altLang="en-US" sz="2400" b="1" dirty="0" err="1">
                <a:solidFill>
                  <a:srgbClr val="000000"/>
                </a:solidFill>
                <a:latin typeface="Courier New" pitchFamily="49" charset="0"/>
              </a:rPr>
              <a:t>lr</a:t>
            </a:r>
            <a:r>
              <a:rPr lang="en-US" altLang="en-US" sz="2400" b="1" dirty="0">
                <a:solidFill>
                  <a:srgbClr val="000000"/>
                </a:solidFill>
                <a:latin typeface="Courier New" pitchFamily="49" charset="0"/>
              </a:rPr>
              <a:t>(L, R, </a:t>
            </a:r>
            <a:r>
              <a:rPr lang="en-US" altLang="en-US" sz="2400" b="1" dirty="0" smtClean="0">
                <a:solidFill>
                  <a:srgbClr val="000000"/>
                </a:solidFill>
                <a:latin typeface="Courier New" pitchFamily="49" charset="0"/>
              </a:rPr>
              <a:t>[_|Rest</a:t>
            </a:r>
            <a:r>
              <a:rPr lang="en-US" altLang="en-US" sz="2400" b="1" dirty="0">
                <a:solidFill>
                  <a:srgbClr val="000000"/>
                </a:solidFill>
                <a:latin typeface="Courier New" pitchFamily="49" charset="0"/>
              </a:rPr>
              <a:t>]) :- </a:t>
            </a:r>
            <a:r>
              <a:rPr lang="en-US" altLang="en-US" sz="2400" b="1" dirty="0" err="1">
                <a:solidFill>
                  <a:srgbClr val="000000"/>
                </a:solidFill>
                <a:latin typeface="Courier New" pitchFamily="49" charset="0"/>
              </a:rPr>
              <a:t>lr</a:t>
            </a:r>
            <a:r>
              <a:rPr lang="en-US" altLang="en-US" sz="2400" b="1" dirty="0">
                <a:solidFill>
                  <a:srgbClr val="000000"/>
                </a:solidFill>
                <a:latin typeface="Courier New" pitchFamily="49" charset="0"/>
              </a:rPr>
              <a:t>(L, R, Rest</a:t>
            </a:r>
            <a:r>
              <a:rPr lang="en-US" altLang="en-US" sz="2400" b="1" dirty="0" smtClean="0">
                <a:solidFill>
                  <a:srgbClr val="000000"/>
                </a:solidFill>
                <a:latin typeface="Courier New" pitchFamily="49" charset="0"/>
              </a:rPr>
              <a:t>).</a:t>
            </a:r>
            <a:endParaRPr lang="en-US" altLang="en-US" sz="2400" b="1" dirty="0">
              <a:solidFill>
                <a:srgbClr val="000000"/>
              </a:solidFill>
              <a:latin typeface="Courier New" pitchFamily="49" charset="0"/>
            </a:endParaRPr>
          </a:p>
        </p:txBody>
      </p:sp>
      <p:sp>
        <p:nvSpPr>
          <p:cNvPr id="39942" name="Text Box 13"/>
          <p:cNvSpPr txBox="1">
            <a:spLocks noChangeArrowheads="1"/>
          </p:cNvSpPr>
          <p:nvPr/>
        </p:nvSpPr>
        <p:spPr bwMode="auto">
          <a:xfrm>
            <a:off x="2362200" y="4162471"/>
            <a:ext cx="2003425" cy="830997"/>
          </a:xfrm>
          <a:prstGeom prst="rect">
            <a:avLst/>
          </a:prstGeom>
          <a:solidFill>
            <a:srgbClr val="CCECFF"/>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dirty="0" smtClean="0">
                <a:solidFill>
                  <a:srgbClr val="000000"/>
                </a:solidFill>
                <a:latin typeface="Cambria" panose="02040503050406030204" pitchFamily="18" charset="0"/>
              </a:rPr>
              <a:t>This input is "big </a:t>
            </a:r>
            <a:r>
              <a:rPr lang="en-US" altLang="en-US" sz="2400" b="1" dirty="0">
                <a:solidFill>
                  <a:srgbClr val="000000"/>
                </a:solidFill>
                <a:latin typeface="Courier New" pitchFamily="49" charset="0"/>
              </a:rPr>
              <a:t>H</a:t>
            </a:r>
            <a:r>
              <a:rPr lang="en-US" altLang="en-US" sz="2400" dirty="0">
                <a:solidFill>
                  <a:srgbClr val="000000"/>
                </a:solidFill>
                <a:latin typeface="Cambria" panose="02040503050406030204" pitchFamily="18" charset="0"/>
              </a:rPr>
              <a:t>"</a:t>
            </a:r>
          </a:p>
        </p:txBody>
      </p:sp>
      <p:cxnSp>
        <p:nvCxnSpPr>
          <p:cNvPr id="39943" name="Straight Arrow Connector 2"/>
          <p:cNvCxnSpPr>
            <a:cxnSpLocks noChangeShapeType="1"/>
          </p:cNvCxnSpPr>
          <p:nvPr/>
        </p:nvCxnSpPr>
        <p:spPr bwMode="auto">
          <a:xfrm flipH="1" flipV="1">
            <a:off x="3351035" y="3316333"/>
            <a:ext cx="1" cy="846138"/>
          </a:xfrm>
          <a:prstGeom prst="straightConnector1">
            <a:avLst/>
          </a:prstGeom>
          <a:noFill/>
          <a:ln w="19050" algn="ctr">
            <a:solidFill>
              <a:schemeClr val="bg1">
                <a:lumMod val="50000"/>
              </a:schemeClr>
            </a:solidFill>
            <a:round/>
            <a:headEnd/>
            <a:tailEnd type="arrow" w="med" len="med"/>
          </a:ln>
          <a:extLst>
            <a:ext uri="{909E8E84-426E-40DD-AFC4-6F175D3DCCD1}">
              <a14:hiddenFill xmlns:a14="http://schemas.microsoft.com/office/drawing/2010/main">
                <a:noFill/>
              </a14:hiddenFill>
            </a:ext>
          </a:extLst>
        </p:spPr>
      </p:cxnSp>
      <p:sp>
        <p:nvSpPr>
          <p:cNvPr id="9" name="AutoShape 34"/>
          <p:cNvSpPr>
            <a:spLocks/>
          </p:cNvSpPr>
          <p:nvPr/>
        </p:nvSpPr>
        <p:spPr bwMode="auto">
          <a:xfrm rot="-5400000">
            <a:off x="3221820" y="2296128"/>
            <a:ext cx="274663" cy="1432280"/>
          </a:xfrm>
          <a:prstGeom prst="leftBrace">
            <a:avLst>
              <a:gd name="adj1" fmla="val 162500"/>
              <a:gd name="adj2" fmla="val 50000"/>
            </a:avLst>
          </a:pr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Tree>
    <p:extLst>
      <p:ext uri="{BB962C8B-B14F-4D97-AF65-F5344CB8AC3E}">
        <p14:creationId xmlns:p14="http://schemas.microsoft.com/office/powerpoint/2010/main" val="19057238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1175" y="3003550"/>
            <a:ext cx="7794625" cy="1873250"/>
          </a:xfrm>
          <a:prstGeom prst="roundRect">
            <a:avLst/>
          </a:prstGeom>
          <a:solidFill>
            <a:schemeClr val="bg1">
              <a:lumMod val="85000"/>
            </a:schemeClr>
          </a:solidFill>
        </p:spPr>
        <p:txBody>
          <a:bodyPr wrap="square" rtlCol="0" anchor="ctr">
            <a:spAutoFit/>
          </a:bodyPr>
          <a:lstStyle/>
          <a:p>
            <a:pPr algn="l"/>
            <a:endParaRPr lang="en-US" dirty="0" smtClean="0">
              <a:solidFill>
                <a:schemeClr val="tx1"/>
              </a:solidFill>
            </a:endParaRPr>
          </a:p>
        </p:txBody>
      </p:sp>
      <p:sp>
        <p:nvSpPr>
          <p:cNvPr id="39941" name="Rectangle 12"/>
          <p:cNvSpPr>
            <a:spLocks noChangeArrowheads="1"/>
          </p:cNvSpPr>
          <p:nvPr/>
        </p:nvSpPr>
        <p:spPr bwMode="auto">
          <a:xfrm>
            <a:off x="830263" y="1295400"/>
            <a:ext cx="700544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a:solidFill>
                  <a:schemeClr val="accent6">
                    <a:lumMod val="75000"/>
                  </a:schemeClr>
                </a:solidFill>
                <a:latin typeface="Calibri" panose="020F0502020204030204" pitchFamily="34" charset="0"/>
              </a:rPr>
              <a:t>% What does this </a:t>
            </a:r>
            <a:r>
              <a:rPr lang="en-US" altLang="en-US" sz="2400" b="1" dirty="0" err="1">
                <a:solidFill>
                  <a:schemeClr val="accent6">
                    <a:lumMod val="75000"/>
                  </a:schemeClr>
                </a:solidFill>
                <a:latin typeface="Courier New" panose="02070309020205020404" pitchFamily="49" charset="0"/>
                <a:cs typeface="Courier New" panose="02070309020205020404" pitchFamily="49" charset="0"/>
              </a:rPr>
              <a:t>lr</a:t>
            </a:r>
            <a:r>
              <a:rPr lang="en-US" altLang="en-US" sz="2400" dirty="0">
                <a:solidFill>
                  <a:schemeClr val="accent6">
                    <a:lumMod val="75000"/>
                  </a:schemeClr>
                </a:solidFill>
                <a:latin typeface="Calibri" panose="020F0502020204030204" pitchFamily="34" charset="0"/>
              </a:rPr>
              <a:t> predicate say about L and R?</a:t>
            </a:r>
          </a:p>
          <a:p>
            <a:pPr algn="l">
              <a:spcBef>
                <a:spcPct val="0"/>
              </a:spcBef>
            </a:pPr>
            <a:r>
              <a:rPr lang="en-US" altLang="en-US" sz="2400" dirty="0">
                <a:solidFill>
                  <a:schemeClr val="accent6">
                    <a:lumMod val="75000"/>
                  </a:schemeClr>
                </a:solidFill>
                <a:latin typeface="Calibri" panose="020F0502020204030204" pitchFamily="34" charset="0"/>
              </a:rPr>
              <a:t>% </a:t>
            </a:r>
            <a:r>
              <a:rPr lang="en-US" altLang="en-US" sz="2400" b="1" dirty="0" err="1">
                <a:solidFill>
                  <a:schemeClr val="accent6">
                    <a:lumMod val="75000"/>
                  </a:schemeClr>
                </a:solidFill>
                <a:latin typeface="Courier New" panose="02070309020205020404" pitchFamily="49" charset="0"/>
                <a:cs typeface="Courier New" panose="02070309020205020404" pitchFamily="49" charset="0"/>
              </a:rPr>
              <a:t>lr</a:t>
            </a:r>
            <a:r>
              <a:rPr lang="en-US" altLang="en-US" sz="2400" b="1" dirty="0">
                <a:solidFill>
                  <a:schemeClr val="accent6">
                    <a:lumMod val="75000"/>
                  </a:schemeClr>
                </a:solidFill>
                <a:latin typeface="Courier New" panose="02070309020205020404" pitchFamily="49" charset="0"/>
                <a:cs typeface="Courier New" panose="02070309020205020404" pitchFamily="49" charset="0"/>
              </a:rPr>
              <a:t>(L,R,H)</a:t>
            </a:r>
          </a:p>
          <a:p>
            <a:pPr algn="l">
              <a:spcBef>
                <a:spcPct val="0"/>
              </a:spcBef>
            </a:pPr>
            <a:r>
              <a:rPr lang="en-US" altLang="en-US" sz="2400" b="1" dirty="0" err="1">
                <a:solidFill>
                  <a:srgbClr val="000000"/>
                </a:solidFill>
                <a:latin typeface="Courier New" pitchFamily="49" charset="0"/>
              </a:rPr>
              <a:t>lr</a:t>
            </a:r>
            <a:r>
              <a:rPr lang="en-US" altLang="en-US" sz="2400" b="1" dirty="0">
                <a:solidFill>
                  <a:srgbClr val="000000"/>
                </a:solidFill>
                <a:latin typeface="Courier New" pitchFamily="49" charset="0"/>
              </a:rPr>
              <a:t>(L, R, [L,R|_]).</a:t>
            </a:r>
          </a:p>
          <a:p>
            <a:pPr algn="l">
              <a:spcBef>
                <a:spcPct val="0"/>
              </a:spcBef>
            </a:pPr>
            <a:r>
              <a:rPr lang="en-US" altLang="en-US" sz="2400" b="1" dirty="0" err="1">
                <a:solidFill>
                  <a:srgbClr val="000000"/>
                </a:solidFill>
                <a:latin typeface="Courier New" pitchFamily="49" charset="0"/>
              </a:rPr>
              <a:t>lr</a:t>
            </a:r>
            <a:r>
              <a:rPr lang="en-US" altLang="en-US" sz="2400" b="1" dirty="0">
                <a:solidFill>
                  <a:srgbClr val="000000"/>
                </a:solidFill>
                <a:latin typeface="Courier New" pitchFamily="49" charset="0"/>
              </a:rPr>
              <a:t>(L, R, [_|Rest]) :- </a:t>
            </a:r>
            <a:r>
              <a:rPr lang="en-US" altLang="en-US" sz="2400" b="1" dirty="0" err="1">
                <a:solidFill>
                  <a:srgbClr val="000000"/>
                </a:solidFill>
                <a:latin typeface="Courier New" pitchFamily="49" charset="0"/>
              </a:rPr>
              <a:t>lr</a:t>
            </a:r>
            <a:r>
              <a:rPr lang="en-US" altLang="en-US" sz="2400" b="1" dirty="0">
                <a:solidFill>
                  <a:srgbClr val="000000"/>
                </a:solidFill>
                <a:latin typeface="Courier New" pitchFamily="49" charset="0"/>
              </a:rPr>
              <a:t>(L, R, Rest</a:t>
            </a:r>
            <a:r>
              <a:rPr lang="en-US" altLang="en-US" sz="2400" b="1" dirty="0" smtClean="0">
                <a:solidFill>
                  <a:srgbClr val="000000"/>
                </a:solidFill>
                <a:latin typeface="Courier New" pitchFamily="49" charset="0"/>
              </a:rPr>
              <a:t>).</a:t>
            </a:r>
            <a:endParaRPr lang="en-US" altLang="en-US" sz="2400" b="1" dirty="0">
              <a:solidFill>
                <a:srgbClr val="000000"/>
              </a:solidFill>
              <a:latin typeface="Courier New" pitchFamily="49" charset="0"/>
            </a:endParaRPr>
          </a:p>
          <a:p>
            <a:pPr algn="l">
              <a:spcBef>
                <a:spcPct val="0"/>
              </a:spcBef>
            </a:pPr>
            <a:endParaRPr lang="en-US" altLang="en-US" sz="2400" b="1" dirty="0">
              <a:solidFill>
                <a:srgbClr val="000000"/>
              </a:solidFill>
              <a:latin typeface="Courier New" pitchFamily="49" charset="0"/>
            </a:endParaRPr>
          </a:p>
          <a:p>
            <a:pPr algn="l">
              <a:spcBef>
                <a:spcPct val="0"/>
              </a:spcBef>
            </a:pPr>
            <a:r>
              <a:rPr lang="en-US" altLang="en-US" sz="2400" dirty="0">
                <a:solidFill>
                  <a:schemeClr val="accent6">
                    <a:lumMod val="75000"/>
                  </a:schemeClr>
                </a:solidFill>
                <a:latin typeface="Calibri" panose="020F0502020204030204" pitchFamily="34" charset="0"/>
              </a:rPr>
              <a:t>% … and then </a:t>
            </a:r>
            <a:r>
              <a:rPr lang="en-US" altLang="en-US" sz="2400" dirty="0" smtClean="0">
                <a:solidFill>
                  <a:schemeClr val="accent6">
                    <a:lumMod val="75000"/>
                  </a:schemeClr>
                </a:solidFill>
                <a:latin typeface="Calibri" panose="020F0502020204030204" pitchFamily="34" charset="0"/>
              </a:rPr>
              <a:t>what does </a:t>
            </a:r>
            <a:r>
              <a:rPr lang="en-US" altLang="en-US" sz="2400" b="1" dirty="0" smtClean="0">
                <a:solidFill>
                  <a:schemeClr val="tx1"/>
                </a:solidFill>
                <a:latin typeface="Courier New" panose="02070309020205020404" pitchFamily="49" charset="0"/>
                <a:cs typeface="Courier New" panose="02070309020205020404" pitchFamily="49" charset="0"/>
              </a:rPr>
              <a:t>mystery</a:t>
            </a:r>
            <a:r>
              <a:rPr lang="en-US" altLang="en-US" sz="2400" dirty="0" smtClean="0">
                <a:solidFill>
                  <a:schemeClr val="accent6">
                    <a:lumMod val="75000"/>
                  </a:schemeClr>
                </a:solidFill>
                <a:latin typeface="Calibri" panose="020F0502020204030204" pitchFamily="34" charset="0"/>
              </a:rPr>
              <a:t> check?</a:t>
            </a:r>
            <a:endParaRPr lang="en-US" altLang="en-US" sz="2400" dirty="0">
              <a:solidFill>
                <a:schemeClr val="accent6">
                  <a:lumMod val="75000"/>
                </a:schemeClr>
              </a:solidFill>
              <a:latin typeface="Calibri" panose="020F0502020204030204" pitchFamily="34" charset="0"/>
            </a:endParaRPr>
          </a:p>
          <a:p>
            <a:pPr algn="l">
              <a:spcBef>
                <a:spcPct val="0"/>
              </a:spcBef>
            </a:pPr>
            <a:r>
              <a:rPr lang="en-US" altLang="en-US" sz="2400" dirty="0">
                <a:solidFill>
                  <a:schemeClr val="accent6">
                    <a:lumMod val="75000"/>
                  </a:schemeClr>
                </a:solidFill>
                <a:latin typeface="Calibri" panose="020F0502020204030204" pitchFamily="34" charset="0"/>
              </a:rPr>
              <a:t>% </a:t>
            </a:r>
            <a:r>
              <a:rPr lang="en-US" altLang="en-US" sz="2400" b="1" dirty="0" smtClean="0">
                <a:solidFill>
                  <a:schemeClr val="accent6">
                    <a:lumMod val="75000"/>
                  </a:schemeClr>
                </a:solidFill>
                <a:latin typeface="Courier New" panose="02070309020205020404" pitchFamily="49" charset="0"/>
                <a:cs typeface="Courier New" panose="02070309020205020404" pitchFamily="49" charset="0"/>
              </a:rPr>
              <a:t>mystery(X,Y,H)</a:t>
            </a:r>
            <a:endParaRPr lang="en-US" altLang="en-US" sz="2400" b="1" dirty="0">
              <a:solidFill>
                <a:schemeClr val="accent6">
                  <a:lumMod val="75000"/>
                </a:schemeClr>
              </a:solidFill>
              <a:latin typeface="Courier New" pitchFamily="49" charset="0"/>
              <a:cs typeface="Courier New" panose="02070309020205020404" pitchFamily="49" charset="0"/>
            </a:endParaRPr>
          </a:p>
          <a:p>
            <a:pPr algn="l">
              <a:spcBef>
                <a:spcPct val="0"/>
              </a:spcBef>
            </a:pPr>
            <a:r>
              <a:rPr lang="en-US" altLang="en-US" sz="2400" b="1" dirty="0">
                <a:solidFill>
                  <a:srgbClr val="000000"/>
                </a:solidFill>
                <a:latin typeface="Courier New" pitchFamily="49" charset="0"/>
              </a:rPr>
              <a:t>mystery(X, Y, </a:t>
            </a:r>
            <a:r>
              <a:rPr lang="en-US" altLang="en-US" sz="2400" b="1" dirty="0" smtClean="0">
                <a:solidFill>
                  <a:srgbClr val="000000"/>
                </a:solidFill>
                <a:latin typeface="Courier New" pitchFamily="49" charset="0"/>
              </a:rPr>
              <a:t>H) </a:t>
            </a:r>
            <a:r>
              <a:rPr lang="en-US" altLang="en-US" sz="2400" b="1" dirty="0">
                <a:solidFill>
                  <a:srgbClr val="000000"/>
                </a:solidFill>
                <a:latin typeface="Courier New" pitchFamily="49" charset="0"/>
              </a:rPr>
              <a:t>:- </a:t>
            </a:r>
            <a:r>
              <a:rPr lang="en-US" altLang="en-US" sz="2400" b="1" dirty="0" err="1">
                <a:solidFill>
                  <a:srgbClr val="000000"/>
                </a:solidFill>
                <a:latin typeface="Courier New" pitchFamily="49" charset="0"/>
              </a:rPr>
              <a:t>lr</a:t>
            </a:r>
            <a:r>
              <a:rPr lang="en-US" altLang="en-US" sz="2400" b="1" dirty="0">
                <a:solidFill>
                  <a:srgbClr val="000000"/>
                </a:solidFill>
                <a:latin typeface="Courier New" pitchFamily="49" charset="0"/>
              </a:rPr>
              <a:t>(X, Y, </a:t>
            </a:r>
            <a:r>
              <a:rPr lang="en-US" altLang="en-US" sz="2400" b="1" dirty="0" smtClean="0">
                <a:solidFill>
                  <a:srgbClr val="000000"/>
                </a:solidFill>
                <a:latin typeface="Courier New" pitchFamily="49" charset="0"/>
              </a:rPr>
              <a:t>H).</a:t>
            </a:r>
            <a:endParaRPr lang="en-US" altLang="en-US" sz="2400" b="1" dirty="0">
              <a:solidFill>
                <a:srgbClr val="000000"/>
              </a:solidFill>
              <a:latin typeface="Courier New" pitchFamily="49" charset="0"/>
            </a:endParaRPr>
          </a:p>
          <a:p>
            <a:pPr algn="l">
              <a:spcBef>
                <a:spcPct val="0"/>
              </a:spcBef>
            </a:pPr>
            <a:r>
              <a:rPr lang="en-US" altLang="en-US" sz="2400" b="1" dirty="0">
                <a:solidFill>
                  <a:srgbClr val="000000"/>
                </a:solidFill>
                <a:latin typeface="Courier New" pitchFamily="49" charset="0"/>
              </a:rPr>
              <a:t>mystery(X, Y, </a:t>
            </a:r>
            <a:r>
              <a:rPr lang="en-US" altLang="en-US" sz="2400" b="1" dirty="0" smtClean="0">
                <a:solidFill>
                  <a:srgbClr val="000000"/>
                </a:solidFill>
                <a:latin typeface="Courier New" pitchFamily="49" charset="0"/>
              </a:rPr>
              <a:t>H) </a:t>
            </a:r>
            <a:r>
              <a:rPr lang="en-US" altLang="en-US" sz="2400" b="1" dirty="0">
                <a:solidFill>
                  <a:srgbClr val="000000"/>
                </a:solidFill>
                <a:latin typeface="Courier New" pitchFamily="49" charset="0"/>
              </a:rPr>
              <a:t>:- </a:t>
            </a:r>
            <a:r>
              <a:rPr lang="en-US" altLang="en-US" sz="2400" b="1" dirty="0" err="1">
                <a:solidFill>
                  <a:srgbClr val="000000"/>
                </a:solidFill>
                <a:latin typeface="Courier New" pitchFamily="49" charset="0"/>
              </a:rPr>
              <a:t>lr</a:t>
            </a:r>
            <a:r>
              <a:rPr lang="en-US" altLang="en-US" sz="2400" b="1" dirty="0">
                <a:solidFill>
                  <a:srgbClr val="000000"/>
                </a:solidFill>
                <a:latin typeface="Courier New" pitchFamily="49" charset="0"/>
              </a:rPr>
              <a:t>(Y, X, </a:t>
            </a:r>
            <a:r>
              <a:rPr lang="en-US" altLang="en-US" sz="2400" b="1" dirty="0" smtClean="0">
                <a:solidFill>
                  <a:srgbClr val="000000"/>
                </a:solidFill>
                <a:latin typeface="Courier New" pitchFamily="49" charset="0"/>
              </a:rPr>
              <a:t>H).</a:t>
            </a:r>
            <a:endParaRPr lang="en-US" altLang="en-US" sz="2400" b="1" dirty="0">
              <a:solidFill>
                <a:srgbClr val="000000"/>
              </a:solidFill>
              <a:latin typeface="Courier New" pitchFamily="49" charset="0"/>
            </a:endParaRPr>
          </a:p>
        </p:txBody>
      </p:sp>
      <p:sp>
        <p:nvSpPr>
          <p:cNvPr id="10" name="Rectangle 2"/>
          <p:cNvSpPr>
            <a:spLocks noChangeArrowheads="1"/>
          </p:cNvSpPr>
          <p:nvPr/>
        </p:nvSpPr>
        <p:spPr bwMode="auto">
          <a:xfrm>
            <a:off x="1377400" y="241985"/>
            <a:ext cx="64638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dirty="0">
                <a:solidFill>
                  <a:srgbClr val="000000"/>
                </a:solidFill>
                <a:latin typeface="Cambria" panose="02040503050406030204" pitchFamily="18" charset="0"/>
              </a:rPr>
              <a:t>Zebra-puzzle </a:t>
            </a:r>
            <a:r>
              <a:rPr lang="en-US" altLang="en-US" sz="3600" b="1" i="1" dirty="0" smtClean="0">
                <a:solidFill>
                  <a:srgbClr val="000000"/>
                </a:solidFill>
                <a:latin typeface="Cambria" panose="02040503050406030204" pitchFamily="18" charset="0"/>
              </a:rPr>
              <a:t>helper predicates</a:t>
            </a:r>
            <a:endParaRPr lang="en-US" altLang="en-US" sz="3600" b="1" i="1" dirty="0">
              <a:solidFill>
                <a:srgbClr val="000000"/>
              </a:solidFill>
              <a:latin typeface="Cambria" panose="02040503050406030204" pitchFamily="18" charset="0"/>
            </a:endParaRPr>
          </a:p>
        </p:txBody>
      </p:sp>
      <p:sp>
        <p:nvSpPr>
          <p:cNvPr id="11" name="Text Box 13"/>
          <p:cNvSpPr txBox="1">
            <a:spLocks noChangeArrowheads="1"/>
          </p:cNvSpPr>
          <p:nvPr/>
        </p:nvSpPr>
        <p:spPr bwMode="auto">
          <a:xfrm>
            <a:off x="5334000" y="5554709"/>
            <a:ext cx="2003425" cy="830997"/>
          </a:xfrm>
          <a:prstGeom prst="rect">
            <a:avLst/>
          </a:prstGeom>
          <a:solidFill>
            <a:srgbClr val="CCECFF"/>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dirty="0" smtClean="0">
                <a:solidFill>
                  <a:srgbClr val="000000"/>
                </a:solidFill>
                <a:latin typeface="Cambria" panose="02040503050406030204" pitchFamily="18" charset="0"/>
              </a:rPr>
              <a:t>This input is "big </a:t>
            </a:r>
            <a:r>
              <a:rPr lang="en-US" altLang="en-US" sz="2400" b="1" dirty="0">
                <a:solidFill>
                  <a:srgbClr val="000000"/>
                </a:solidFill>
                <a:latin typeface="Courier New" pitchFamily="49" charset="0"/>
              </a:rPr>
              <a:t>H</a:t>
            </a:r>
            <a:r>
              <a:rPr lang="en-US" altLang="en-US" sz="2400" dirty="0">
                <a:solidFill>
                  <a:srgbClr val="000000"/>
                </a:solidFill>
                <a:latin typeface="Cambria" panose="02040503050406030204" pitchFamily="18" charset="0"/>
              </a:rPr>
              <a:t>"</a:t>
            </a:r>
          </a:p>
        </p:txBody>
      </p:sp>
      <p:cxnSp>
        <p:nvCxnSpPr>
          <p:cNvPr id="12" name="Straight Arrow Connector 2"/>
          <p:cNvCxnSpPr>
            <a:cxnSpLocks noChangeShapeType="1"/>
          </p:cNvCxnSpPr>
          <p:nvPr/>
        </p:nvCxnSpPr>
        <p:spPr bwMode="auto">
          <a:xfrm flipH="1" flipV="1">
            <a:off x="6322835" y="4708571"/>
            <a:ext cx="1" cy="846138"/>
          </a:xfrm>
          <a:prstGeom prst="straightConnector1">
            <a:avLst/>
          </a:prstGeom>
          <a:noFill/>
          <a:ln w="19050" algn="ctr">
            <a:solidFill>
              <a:schemeClr val="bg1">
                <a:lumMod val="50000"/>
              </a:schemeClr>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229566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076273" y="241985"/>
            <a:ext cx="50660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dirty="0">
                <a:solidFill>
                  <a:srgbClr val="000000"/>
                </a:solidFill>
                <a:latin typeface="Cambria" panose="02040503050406030204" pitchFamily="18" charset="0"/>
              </a:rPr>
              <a:t>Zebra-puzzle constraints</a:t>
            </a:r>
          </a:p>
        </p:txBody>
      </p:sp>
      <p:sp>
        <p:nvSpPr>
          <p:cNvPr id="40963" name="Text Box 9"/>
          <p:cNvSpPr txBox="1">
            <a:spLocks noChangeArrowheads="1"/>
          </p:cNvSpPr>
          <p:nvPr/>
        </p:nvSpPr>
        <p:spPr bwMode="auto">
          <a:xfrm>
            <a:off x="1143000" y="4267200"/>
            <a:ext cx="746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BB1006"/>
                </a:solidFill>
              </a:rPr>
              <a:t>15) The Norwegian does not live by the red house.</a:t>
            </a:r>
          </a:p>
        </p:txBody>
      </p:sp>
      <p:sp>
        <p:nvSpPr>
          <p:cNvPr id="40964" name="Rectangle 12"/>
          <p:cNvSpPr>
            <a:spLocks noChangeArrowheads="1"/>
          </p:cNvSpPr>
          <p:nvPr/>
        </p:nvSpPr>
        <p:spPr bwMode="auto">
          <a:xfrm>
            <a:off x="1854994" y="1295400"/>
            <a:ext cx="5672138"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dirty="0">
                <a:solidFill>
                  <a:schemeClr val="accent6">
                    <a:lumMod val="75000"/>
                  </a:schemeClr>
                </a:solidFill>
                <a:latin typeface="Calibri" panose="020F0502020204030204" pitchFamily="34" charset="0"/>
              </a:rPr>
              <a:t>% left-to-right adjacency</a:t>
            </a:r>
          </a:p>
          <a:p>
            <a:pPr algn="l">
              <a:spcBef>
                <a:spcPct val="0"/>
              </a:spcBef>
            </a:pPr>
            <a:r>
              <a:rPr lang="en-US" altLang="en-US" b="1" dirty="0" err="1">
                <a:solidFill>
                  <a:srgbClr val="000000"/>
                </a:solidFill>
                <a:latin typeface="Courier New" pitchFamily="49" charset="0"/>
              </a:rPr>
              <a:t>lr</a:t>
            </a:r>
            <a:r>
              <a:rPr lang="en-US" altLang="en-US" b="1" dirty="0">
                <a:solidFill>
                  <a:srgbClr val="000000"/>
                </a:solidFill>
                <a:latin typeface="Courier New" pitchFamily="49" charset="0"/>
              </a:rPr>
              <a:t>(L, R, [L, R | _ ]).</a:t>
            </a:r>
          </a:p>
          <a:p>
            <a:pPr algn="l">
              <a:spcBef>
                <a:spcPct val="0"/>
              </a:spcBef>
            </a:pPr>
            <a:r>
              <a:rPr lang="en-US" altLang="en-US" b="1" dirty="0" err="1">
                <a:solidFill>
                  <a:srgbClr val="000000"/>
                </a:solidFill>
                <a:latin typeface="Courier New" pitchFamily="49" charset="0"/>
              </a:rPr>
              <a:t>lr</a:t>
            </a:r>
            <a:r>
              <a:rPr lang="en-US" altLang="en-US" b="1" dirty="0">
                <a:solidFill>
                  <a:srgbClr val="000000"/>
                </a:solidFill>
                <a:latin typeface="Courier New" pitchFamily="49" charset="0"/>
              </a:rPr>
              <a:t>(L, R, [ _ | Rest]) :- </a:t>
            </a:r>
            <a:r>
              <a:rPr lang="en-US" altLang="en-US" b="1" dirty="0" err="1">
                <a:solidFill>
                  <a:srgbClr val="000000"/>
                </a:solidFill>
                <a:latin typeface="Courier New" pitchFamily="49" charset="0"/>
              </a:rPr>
              <a:t>lr</a:t>
            </a:r>
            <a:r>
              <a:rPr lang="en-US" altLang="en-US" b="1" dirty="0">
                <a:solidFill>
                  <a:srgbClr val="000000"/>
                </a:solidFill>
                <a:latin typeface="Courier New" pitchFamily="49" charset="0"/>
              </a:rPr>
              <a:t>(L, R, Rest).</a:t>
            </a:r>
          </a:p>
          <a:p>
            <a:pPr algn="l">
              <a:spcBef>
                <a:spcPct val="0"/>
              </a:spcBef>
            </a:pPr>
            <a:endParaRPr lang="en-US" altLang="en-US" b="1" dirty="0">
              <a:solidFill>
                <a:srgbClr val="000000"/>
              </a:solidFill>
              <a:latin typeface="Courier New" pitchFamily="49" charset="0"/>
            </a:endParaRPr>
          </a:p>
          <a:p>
            <a:pPr algn="l">
              <a:spcBef>
                <a:spcPct val="0"/>
              </a:spcBef>
            </a:pPr>
            <a:r>
              <a:rPr lang="en-US" altLang="en-US" b="1" dirty="0">
                <a:solidFill>
                  <a:schemeClr val="accent6">
                    <a:lumMod val="75000"/>
                  </a:schemeClr>
                </a:solidFill>
                <a:latin typeface="Calibri" panose="020F0502020204030204" pitchFamily="34" charset="0"/>
              </a:rPr>
              <a:t>% </a:t>
            </a:r>
            <a:r>
              <a:rPr lang="en-US" altLang="en-US" b="1" dirty="0" smtClean="0">
                <a:solidFill>
                  <a:schemeClr val="accent6">
                    <a:lumMod val="75000"/>
                  </a:schemeClr>
                </a:solidFill>
                <a:latin typeface="Calibri" panose="020F0502020204030204" pitchFamily="34" charset="0"/>
              </a:rPr>
              <a:t>_unordered_ adjacency ("</a:t>
            </a:r>
            <a:r>
              <a:rPr lang="en-US" altLang="en-US" b="1" dirty="0" err="1" smtClean="0">
                <a:solidFill>
                  <a:schemeClr val="accent6">
                    <a:lumMod val="75000"/>
                  </a:schemeClr>
                </a:solidFill>
                <a:latin typeface="Calibri" panose="020F0502020204030204" pitchFamily="34" charset="0"/>
              </a:rPr>
              <a:t>nextTo</a:t>
            </a:r>
            <a:r>
              <a:rPr lang="en-US" altLang="en-US" b="1" dirty="0" smtClean="0">
                <a:solidFill>
                  <a:schemeClr val="accent6">
                    <a:lumMod val="75000"/>
                  </a:schemeClr>
                </a:solidFill>
                <a:latin typeface="Calibri" panose="020F0502020204030204" pitchFamily="34" charset="0"/>
              </a:rPr>
              <a:t>")</a:t>
            </a:r>
            <a:endParaRPr lang="en-US" altLang="en-US" b="1" dirty="0">
              <a:solidFill>
                <a:schemeClr val="accent6">
                  <a:lumMod val="75000"/>
                </a:schemeClr>
              </a:solidFill>
              <a:latin typeface="Calibri" panose="020F0502020204030204" pitchFamily="34" charset="0"/>
            </a:endParaRPr>
          </a:p>
          <a:p>
            <a:pPr algn="l">
              <a:spcBef>
                <a:spcPct val="0"/>
              </a:spcBef>
            </a:pPr>
            <a:r>
              <a:rPr lang="en-US" altLang="en-US" b="1" dirty="0" err="1">
                <a:solidFill>
                  <a:srgbClr val="000000"/>
                </a:solidFill>
                <a:latin typeface="Courier New" pitchFamily="49" charset="0"/>
              </a:rPr>
              <a:t>nextTo</a:t>
            </a:r>
            <a:r>
              <a:rPr lang="en-US" altLang="en-US" b="1" dirty="0">
                <a:solidFill>
                  <a:srgbClr val="000000"/>
                </a:solidFill>
                <a:latin typeface="Courier New" pitchFamily="49" charset="0"/>
              </a:rPr>
              <a:t>(X, Y, </a:t>
            </a:r>
            <a:r>
              <a:rPr lang="en-US" altLang="en-US" b="1" dirty="0" smtClean="0">
                <a:solidFill>
                  <a:srgbClr val="000000"/>
                </a:solidFill>
                <a:latin typeface="Courier New" pitchFamily="49" charset="0"/>
              </a:rPr>
              <a:t>H) </a:t>
            </a:r>
            <a:r>
              <a:rPr lang="en-US" altLang="en-US" b="1" dirty="0">
                <a:solidFill>
                  <a:srgbClr val="000000"/>
                </a:solidFill>
                <a:latin typeface="Courier New" pitchFamily="49" charset="0"/>
              </a:rPr>
              <a:t>:- </a:t>
            </a:r>
            <a:r>
              <a:rPr lang="en-US" altLang="en-US" b="1" dirty="0" err="1">
                <a:solidFill>
                  <a:srgbClr val="000000"/>
                </a:solidFill>
                <a:latin typeface="Courier New" pitchFamily="49" charset="0"/>
              </a:rPr>
              <a:t>lr</a:t>
            </a:r>
            <a:r>
              <a:rPr lang="en-US" altLang="en-US" b="1" dirty="0">
                <a:solidFill>
                  <a:srgbClr val="000000"/>
                </a:solidFill>
                <a:latin typeface="Courier New" pitchFamily="49" charset="0"/>
              </a:rPr>
              <a:t>(X, Y, </a:t>
            </a:r>
            <a:r>
              <a:rPr lang="en-US" altLang="en-US" b="1" dirty="0" smtClean="0">
                <a:solidFill>
                  <a:srgbClr val="000000"/>
                </a:solidFill>
                <a:latin typeface="Courier New" pitchFamily="49" charset="0"/>
              </a:rPr>
              <a:t>H).</a:t>
            </a:r>
            <a:endParaRPr lang="en-US" altLang="en-US" b="1" dirty="0">
              <a:solidFill>
                <a:srgbClr val="000000"/>
              </a:solidFill>
              <a:latin typeface="Courier New" pitchFamily="49" charset="0"/>
            </a:endParaRPr>
          </a:p>
          <a:p>
            <a:pPr algn="l">
              <a:spcBef>
                <a:spcPct val="0"/>
              </a:spcBef>
            </a:pPr>
            <a:r>
              <a:rPr lang="en-US" altLang="en-US" b="1" dirty="0" err="1">
                <a:solidFill>
                  <a:srgbClr val="000000"/>
                </a:solidFill>
                <a:latin typeface="Courier New" pitchFamily="49" charset="0"/>
              </a:rPr>
              <a:t>nextTo</a:t>
            </a:r>
            <a:r>
              <a:rPr lang="en-US" altLang="en-US" b="1" dirty="0">
                <a:solidFill>
                  <a:srgbClr val="000000"/>
                </a:solidFill>
                <a:latin typeface="Courier New" pitchFamily="49" charset="0"/>
              </a:rPr>
              <a:t>(X, Y, </a:t>
            </a:r>
            <a:r>
              <a:rPr lang="en-US" altLang="en-US" b="1" dirty="0" smtClean="0">
                <a:solidFill>
                  <a:srgbClr val="000000"/>
                </a:solidFill>
                <a:latin typeface="Courier New" pitchFamily="49" charset="0"/>
              </a:rPr>
              <a:t>H) </a:t>
            </a:r>
            <a:r>
              <a:rPr lang="en-US" altLang="en-US" b="1" dirty="0">
                <a:solidFill>
                  <a:srgbClr val="000000"/>
                </a:solidFill>
                <a:latin typeface="Courier New" pitchFamily="49" charset="0"/>
              </a:rPr>
              <a:t>:- </a:t>
            </a:r>
            <a:r>
              <a:rPr lang="en-US" altLang="en-US" b="1" dirty="0" err="1">
                <a:solidFill>
                  <a:srgbClr val="000000"/>
                </a:solidFill>
                <a:latin typeface="Courier New" pitchFamily="49" charset="0"/>
              </a:rPr>
              <a:t>lr</a:t>
            </a:r>
            <a:r>
              <a:rPr lang="en-US" altLang="en-US" b="1" dirty="0">
                <a:solidFill>
                  <a:srgbClr val="000000"/>
                </a:solidFill>
                <a:latin typeface="Courier New" pitchFamily="49" charset="0"/>
              </a:rPr>
              <a:t>(Y, X, </a:t>
            </a:r>
            <a:r>
              <a:rPr lang="en-US" altLang="en-US" b="1" dirty="0" smtClean="0">
                <a:solidFill>
                  <a:srgbClr val="000000"/>
                </a:solidFill>
                <a:latin typeface="Courier New" pitchFamily="49" charset="0"/>
              </a:rPr>
              <a:t>H).</a:t>
            </a:r>
            <a:endParaRPr lang="en-US" altLang="en-US" b="1" dirty="0">
              <a:solidFill>
                <a:srgbClr val="000000"/>
              </a:solidFill>
              <a:latin typeface="Courier New" pitchFamily="49" charset="0"/>
            </a:endParaRPr>
          </a:p>
        </p:txBody>
      </p:sp>
      <p:sp>
        <p:nvSpPr>
          <p:cNvPr id="40966" name="Rectangle 10"/>
          <p:cNvSpPr>
            <a:spLocks noChangeArrowheads="1"/>
          </p:cNvSpPr>
          <p:nvPr/>
        </p:nvSpPr>
        <p:spPr bwMode="auto">
          <a:xfrm>
            <a:off x="6396821" y="6443246"/>
            <a:ext cx="2641621" cy="307777"/>
          </a:xfrm>
          <a:prstGeom prst="rect">
            <a:avLst/>
          </a:prstGeom>
          <a:solidFill>
            <a:srgbClr val="FFCCCC"/>
          </a:solid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dirty="0">
                <a:solidFill>
                  <a:schemeClr val="tx1"/>
                </a:solidFill>
                <a:latin typeface="Cambria" panose="02040503050406030204" pitchFamily="18" charset="0"/>
              </a:rPr>
              <a:t>Where should this predicate go?</a:t>
            </a:r>
          </a:p>
        </p:txBody>
      </p:sp>
      <p:sp>
        <p:nvSpPr>
          <p:cNvPr id="40967" name="Text Box 72"/>
          <p:cNvSpPr txBox="1">
            <a:spLocks noChangeArrowheads="1"/>
          </p:cNvSpPr>
          <p:nvPr/>
        </p:nvSpPr>
        <p:spPr bwMode="auto">
          <a:xfrm>
            <a:off x="113593" y="6412468"/>
            <a:ext cx="4780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dirty="0">
                <a:solidFill>
                  <a:srgbClr val="C00000"/>
                </a:solidFill>
                <a:latin typeface="Cambria" panose="02040503050406030204" pitchFamily="18" charset="0"/>
              </a:rPr>
              <a:t>Hint: </a:t>
            </a:r>
            <a:r>
              <a:rPr lang="en-US" altLang="en-US" dirty="0">
                <a:solidFill>
                  <a:srgbClr val="000000"/>
                </a:solidFill>
                <a:latin typeface="Cambria" panose="02040503050406030204" pitchFamily="18" charset="0"/>
              </a:rPr>
              <a:t>use one of the above predicates -- and </a:t>
            </a:r>
            <a:r>
              <a:rPr lang="en-US" altLang="en-US" b="1" dirty="0">
                <a:solidFill>
                  <a:srgbClr val="000000"/>
                </a:solidFill>
                <a:latin typeface="Courier New" pitchFamily="49" charset="0"/>
              </a:rPr>
              <a:t>H</a:t>
            </a:r>
            <a:endParaRPr lang="en-US" altLang="en-US" dirty="0">
              <a:solidFill>
                <a:srgbClr val="000000"/>
              </a:solidFill>
            </a:endParaRPr>
          </a:p>
        </p:txBody>
      </p:sp>
      <p:sp>
        <p:nvSpPr>
          <p:cNvPr id="40968" name="Text Box 73"/>
          <p:cNvSpPr txBox="1">
            <a:spLocks noChangeArrowheads="1"/>
          </p:cNvSpPr>
          <p:nvPr/>
        </p:nvSpPr>
        <p:spPr bwMode="auto">
          <a:xfrm>
            <a:off x="304800" y="3810000"/>
            <a:ext cx="554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dirty="0">
                <a:solidFill>
                  <a:srgbClr val="000000"/>
                </a:solidFill>
                <a:latin typeface="Cambria" panose="02040503050406030204" pitchFamily="18" charset="0"/>
              </a:rPr>
              <a:t>Try this constraint:</a:t>
            </a:r>
          </a:p>
        </p:txBody>
      </p:sp>
      <mc:AlternateContent xmlns:mc="http://schemas.openxmlformats.org/markup-compatibility/2006" xmlns:p14="http://schemas.microsoft.com/office/powerpoint/2010/main">
        <mc:Choice Requires="p14">
          <p:contentPart p14:bwMode="auto" r:id="rId2">
            <p14:nvContentPartPr>
              <p14:cNvPr id="13314" name="Ink 19"/>
              <p14:cNvContentPartPr>
                <a14:cpLocks xmlns:a14="http://schemas.microsoft.com/office/drawing/2010/main" noRot="1" noChangeAspect="1" noEditPoints="1" noChangeArrowheads="1" noChangeShapeType="1"/>
              </p14:cNvContentPartPr>
              <p14:nvPr/>
            </p14:nvContentPartPr>
            <p14:xfrm>
              <a:off x="4686300" y="5978525"/>
              <a:ext cx="4763" cy="3175"/>
            </p14:xfrm>
          </p:contentPart>
        </mc:Choice>
        <mc:Fallback xmlns="">
          <p:pic>
            <p:nvPicPr>
              <p:cNvPr id="13314" name="Ink 19"/>
              <p:cNvPicPr>
                <a:picLocks noRot="1" noChangeAspect="1" noEditPoints="1" noChangeArrowheads="1" noChangeShapeType="1"/>
              </p:cNvPicPr>
              <p:nvPr/>
            </p:nvPicPr>
            <p:blipFill>
              <a:blip r:embed="rId3"/>
              <a:stretch>
                <a:fillRect/>
              </a:stretch>
            </p:blipFill>
            <p:spPr>
              <a:xfrm>
                <a:off x="4681903" y="5974292"/>
                <a:ext cx="12091" cy="10231"/>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3315" name="Ink 21"/>
              <p14:cNvContentPartPr>
                <a14:cpLocks xmlns:a14="http://schemas.microsoft.com/office/drawing/2010/main" noRot="1" noChangeAspect="1" noEditPoints="1" noChangeArrowheads="1" noChangeShapeType="1"/>
              </p14:cNvContentPartPr>
              <p14:nvPr/>
            </p14:nvContentPartPr>
            <p14:xfrm>
              <a:off x="8653463" y="6083300"/>
              <a:ext cx="7937" cy="28575"/>
            </p14:xfrm>
          </p:contentPart>
        </mc:Choice>
        <mc:Fallback xmlns="">
          <p:pic>
            <p:nvPicPr>
              <p:cNvPr id="13315" name="Ink 21"/>
              <p:cNvPicPr>
                <a:picLocks noRot="1" noChangeAspect="1" noEditPoints="1" noChangeArrowheads="1" noChangeShapeType="1"/>
              </p:cNvPicPr>
              <p:nvPr/>
            </p:nvPicPr>
            <p:blipFill>
              <a:blip r:embed="rId5"/>
              <a:stretch>
                <a:fillRect/>
              </a:stretch>
            </p:blipFill>
            <p:spPr>
              <a:xfrm>
                <a:off x="8646906" y="6076428"/>
                <a:ext cx="24501" cy="45937"/>
              </a:xfrm>
              <a:prstGeom prst="rect">
                <a:avLst/>
              </a:prstGeom>
            </p:spPr>
          </p:pic>
        </mc:Fallback>
      </mc:AlternateContent>
    </p:spTree>
    <p:extLst>
      <p:ext uri="{BB962C8B-B14F-4D97-AF65-F5344CB8AC3E}">
        <p14:creationId xmlns:p14="http://schemas.microsoft.com/office/powerpoint/2010/main" val="39971162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4102004" y="183178"/>
            <a:ext cx="46047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200" dirty="0" smtClean="0">
                <a:solidFill>
                  <a:srgbClr val="000000"/>
                </a:solidFill>
                <a:latin typeface="Cambria" panose="02040503050406030204" pitchFamily="18" charset="0"/>
              </a:rPr>
              <a:t>Zebra-puzzle, completed!</a:t>
            </a:r>
            <a:endParaRPr lang="en-US" altLang="en-US" sz="3200" b="1" dirty="0">
              <a:solidFill>
                <a:srgbClr val="000000"/>
              </a:solidFill>
              <a:latin typeface="Cambria" panose="02040503050406030204" pitchFamily="18" charset="0"/>
            </a:endParaRPr>
          </a:p>
        </p:txBody>
      </p:sp>
      <p:sp>
        <p:nvSpPr>
          <p:cNvPr id="51204" name="Text Box 6"/>
          <p:cNvSpPr txBox="1">
            <a:spLocks noChangeArrowheads="1"/>
          </p:cNvSpPr>
          <p:nvPr/>
        </p:nvSpPr>
        <p:spPr bwMode="auto">
          <a:xfrm>
            <a:off x="219075" y="609600"/>
            <a:ext cx="2971800" cy="323165"/>
          </a:xfrm>
          <a:prstGeom prst="rect">
            <a:avLst/>
          </a:prstGeom>
          <a:solidFill>
            <a:srgbClr val="FFCCCC"/>
          </a:solidFill>
          <a:ln>
            <a:noFill/>
          </a:ln>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defRPr/>
            </a:pPr>
            <a:r>
              <a:rPr lang="en-US" sz="1500" b="1" dirty="0" smtClean="0">
                <a:solidFill>
                  <a:srgbClr val="000000"/>
                </a:solidFill>
                <a:latin typeface="Cambria" panose="02040503050406030204" pitchFamily="18" charset="0"/>
              </a:rPr>
              <a:t>A  </a:t>
            </a:r>
            <a:r>
              <a:rPr lang="en-US" sz="1500" b="1" i="1" dirty="0" smtClean="0">
                <a:solidFill>
                  <a:srgbClr val="000000"/>
                </a:solidFill>
                <a:latin typeface="Cambria" panose="02040503050406030204" pitchFamily="18" charset="0"/>
              </a:rPr>
              <a:t>zero-input </a:t>
            </a:r>
            <a:r>
              <a:rPr lang="en-US" sz="1500" b="1" dirty="0" smtClean="0">
                <a:solidFill>
                  <a:srgbClr val="000000"/>
                </a:solidFill>
                <a:latin typeface="Cambria" panose="02040503050406030204" pitchFamily="18" charset="0"/>
              </a:rPr>
              <a:t> predicate, </a:t>
            </a:r>
            <a:r>
              <a:rPr lang="en-US" sz="1500" b="1" dirty="0" smtClean="0">
                <a:solidFill>
                  <a:srgbClr val="C00000"/>
                </a:solidFill>
                <a:latin typeface="Cambria" panose="02040503050406030204" pitchFamily="18" charset="0"/>
              </a:rPr>
              <a:t>solve</a:t>
            </a:r>
            <a:r>
              <a:rPr lang="en-US" sz="1500" b="1" dirty="0" smtClean="0">
                <a:solidFill>
                  <a:srgbClr val="000000"/>
                </a:solidFill>
                <a:latin typeface="Cambria" panose="02040503050406030204" pitchFamily="18" charset="0"/>
              </a:rPr>
              <a:t>:</a:t>
            </a:r>
          </a:p>
        </p:txBody>
      </p:sp>
      <p:sp>
        <p:nvSpPr>
          <p:cNvPr id="43014" name="Rectangle 11"/>
          <p:cNvSpPr>
            <a:spLocks noChangeArrowheads="1"/>
          </p:cNvSpPr>
          <p:nvPr/>
        </p:nvSpPr>
        <p:spPr bwMode="auto">
          <a:xfrm>
            <a:off x="1143000" y="1046164"/>
            <a:ext cx="594518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dirty="0">
                <a:solidFill>
                  <a:srgbClr val="FF0000"/>
                </a:solidFill>
                <a:latin typeface="Courier New" pitchFamily="49" charset="0"/>
              </a:rPr>
              <a:t>solve</a:t>
            </a:r>
            <a:r>
              <a:rPr lang="en-US" altLang="en-US" b="1" dirty="0">
                <a:solidFill>
                  <a:srgbClr val="000000"/>
                </a:solidFill>
                <a:latin typeface="Courier New" pitchFamily="49" charset="0"/>
              </a:rPr>
              <a:t> :-</a:t>
            </a:r>
          </a:p>
          <a:p>
            <a:pPr algn="l">
              <a:spcBef>
                <a:spcPct val="0"/>
              </a:spcBef>
            </a:pPr>
            <a:r>
              <a:rPr lang="en-US" altLang="en-US" b="1" dirty="0">
                <a:solidFill>
                  <a:srgbClr val="000000"/>
                </a:solidFill>
                <a:latin typeface="Courier New" pitchFamily="49" charset="0"/>
              </a:rPr>
              <a:t>  </a:t>
            </a:r>
            <a:r>
              <a:rPr lang="en-US" altLang="en-US" b="1" dirty="0" err="1">
                <a:solidFill>
                  <a:srgbClr val="000000"/>
                </a:solidFill>
                <a:latin typeface="Courier New" pitchFamily="49" charset="0"/>
              </a:rPr>
              <a:t>einstein</a:t>
            </a:r>
            <a:r>
              <a:rPr lang="en-US" altLang="en-US" b="1" dirty="0">
                <a:solidFill>
                  <a:srgbClr val="000000"/>
                </a:solidFill>
                <a:latin typeface="Courier New" pitchFamily="49" charset="0"/>
              </a:rPr>
              <a:t>( [ H1, H2, H3, H4, H5 ] ),</a:t>
            </a:r>
          </a:p>
          <a:p>
            <a:pPr algn="l">
              <a:spcBef>
                <a:spcPct val="0"/>
              </a:spcBef>
            </a:pPr>
            <a:r>
              <a:rPr lang="en-US" altLang="en-US" b="1" dirty="0">
                <a:solidFill>
                  <a:srgbClr val="000000"/>
                </a:solidFill>
                <a:latin typeface="Courier New" pitchFamily="49" charset="0"/>
              </a:rPr>
              <a:t>  </a:t>
            </a:r>
            <a:r>
              <a:rPr lang="en-US" altLang="en-US" b="1" dirty="0">
                <a:solidFill>
                  <a:srgbClr val="800080"/>
                </a:solidFill>
                <a:latin typeface="Courier New" pitchFamily="49" charset="0"/>
              </a:rPr>
              <a:t>write</a:t>
            </a:r>
            <a:r>
              <a:rPr lang="en-US" altLang="en-US" b="1" dirty="0">
                <a:solidFill>
                  <a:srgbClr val="000000"/>
                </a:solidFill>
                <a:latin typeface="Courier New" pitchFamily="49" charset="0"/>
              </a:rPr>
              <a:t>( ' first house: '), </a:t>
            </a:r>
            <a:r>
              <a:rPr lang="en-US" altLang="en-US" b="1" dirty="0">
                <a:solidFill>
                  <a:srgbClr val="800080"/>
                </a:solidFill>
                <a:latin typeface="Courier New" pitchFamily="49" charset="0"/>
              </a:rPr>
              <a:t>write</a:t>
            </a:r>
            <a:r>
              <a:rPr lang="en-US" altLang="en-US" b="1" dirty="0">
                <a:solidFill>
                  <a:srgbClr val="000000"/>
                </a:solidFill>
                <a:latin typeface="Courier New" pitchFamily="49" charset="0"/>
              </a:rPr>
              <a:t>(H1), </a:t>
            </a:r>
            <a:r>
              <a:rPr lang="en-US" altLang="en-US" b="1" dirty="0" err="1">
                <a:solidFill>
                  <a:srgbClr val="FF9933"/>
                </a:solidFill>
                <a:latin typeface="Courier New" pitchFamily="49" charset="0"/>
              </a:rPr>
              <a:t>nl</a:t>
            </a:r>
            <a:r>
              <a:rPr lang="en-US" altLang="en-US" b="1" dirty="0">
                <a:solidFill>
                  <a:srgbClr val="000000"/>
                </a:solidFill>
                <a:latin typeface="Courier New" pitchFamily="49" charset="0"/>
              </a:rPr>
              <a:t>,</a:t>
            </a:r>
          </a:p>
          <a:p>
            <a:pPr algn="l">
              <a:spcBef>
                <a:spcPct val="0"/>
              </a:spcBef>
            </a:pPr>
            <a:r>
              <a:rPr lang="en-US" altLang="en-US" b="1" dirty="0">
                <a:solidFill>
                  <a:srgbClr val="000000"/>
                </a:solidFill>
                <a:latin typeface="Courier New" pitchFamily="49" charset="0"/>
              </a:rPr>
              <a:t>  </a:t>
            </a:r>
            <a:r>
              <a:rPr lang="en-US" altLang="en-US" b="1" dirty="0">
                <a:solidFill>
                  <a:srgbClr val="800080"/>
                </a:solidFill>
                <a:latin typeface="Courier New" pitchFamily="49" charset="0"/>
              </a:rPr>
              <a:t>write</a:t>
            </a:r>
            <a:r>
              <a:rPr lang="en-US" altLang="en-US" b="1" dirty="0">
                <a:solidFill>
                  <a:srgbClr val="000000"/>
                </a:solidFill>
                <a:latin typeface="Courier New" pitchFamily="49" charset="0"/>
              </a:rPr>
              <a:t>( 'second house: '), </a:t>
            </a:r>
            <a:r>
              <a:rPr lang="en-US" altLang="en-US" b="1" dirty="0">
                <a:solidFill>
                  <a:srgbClr val="800080"/>
                </a:solidFill>
                <a:latin typeface="Courier New" pitchFamily="49" charset="0"/>
              </a:rPr>
              <a:t>write</a:t>
            </a:r>
            <a:r>
              <a:rPr lang="en-US" altLang="en-US" b="1" dirty="0">
                <a:solidFill>
                  <a:srgbClr val="000000"/>
                </a:solidFill>
                <a:latin typeface="Courier New" pitchFamily="49" charset="0"/>
              </a:rPr>
              <a:t>(H2), </a:t>
            </a:r>
            <a:r>
              <a:rPr lang="en-US" altLang="en-US" b="1" dirty="0" err="1">
                <a:solidFill>
                  <a:srgbClr val="FF9933"/>
                </a:solidFill>
                <a:latin typeface="Courier New" pitchFamily="49" charset="0"/>
              </a:rPr>
              <a:t>nl</a:t>
            </a:r>
            <a:r>
              <a:rPr lang="en-US" altLang="en-US" b="1" dirty="0">
                <a:solidFill>
                  <a:srgbClr val="000000"/>
                </a:solidFill>
                <a:latin typeface="Courier New" pitchFamily="49" charset="0"/>
              </a:rPr>
              <a:t>,</a:t>
            </a:r>
          </a:p>
          <a:p>
            <a:pPr algn="l">
              <a:spcBef>
                <a:spcPct val="0"/>
              </a:spcBef>
            </a:pPr>
            <a:r>
              <a:rPr lang="en-US" altLang="en-US" b="1" dirty="0">
                <a:solidFill>
                  <a:srgbClr val="000000"/>
                </a:solidFill>
                <a:latin typeface="Courier New" pitchFamily="49" charset="0"/>
              </a:rPr>
              <a:t>  </a:t>
            </a:r>
            <a:r>
              <a:rPr lang="en-US" altLang="en-US" b="1" dirty="0">
                <a:solidFill>
                  <a:srgbClr val="800080"/>
                </a:solidFill>
                <a:latin typeface="Courier New" pitchFamily="49" charset="0"/>
              </a:rPr>
              <a:t>write</a:t>
            </a:r>
            <a:r>
              <a:rPr lang="en-US" altLang="en-US" b="1" dirty="0">
                <a:solidFill>
                  <a:srgbClr val="000000"/>
                </a:solidFill>
                <a:latin typeface="Courier New" pitchFamily="49" charset="0"/>
              </a:rPr>
              <a:t>( ' third house: '), </a:t>
            </a:r>
            <a:r>
              <a:rPr lang="en-US" altLang="en-US" b="1" dirty="0">
                <a:solidFill>
                  <a:srgbClr val="800080"/>
                </a:solidFill>
                <a:latin typeface="Courier New" pitchFamily="49" charset="0"/>
              </a:rPr>
              <a:t>write</a:t>
            </a:r>
            <a:r>
              <a:rPr lang="en-US" altLang="en-US" b="1" dirty="0">
                <a:solidFill>
                  <a:srgbClr val="000000"/>
                </a:solidFill>
                <a:latin typeface="Courier New" pitchFamily="49" charset="0"/>
              </a:rPr>
              <a:t>(H3), </a:t>
            </a:r>
            <a:r>
              <a:rPr lang="en-US" altLang="en-US" b="1" dirty="0" err="1">
                <a:solidFill>
                  <a:srgbClr val="FF9933"/>
                </a:solidFill>
                <a:latin typeface="Courier New" pitchFamily="49" charset="0"/>
              </a:rPr>
              <a:t>nl</a:t>
            </a:r>
            <a:r>
              <a:rPr lang="en-US" altLang="en-US" b="1" dirty="0">
                <a:solidFill>
                  <a:srgbClr val="000000"/>
                </a:solidFill>
                <a:latin typeface="Courier New" pitchFamily="49" charset="0"/>
              </a:rPr>
              <a:t>,</a:t>
            </a:r>
          </a:p>
          <a:p>
            <a:pPr algn="l">
              <a:spcBef>
                <a:spcPct val="0"/>
              </a:spcBef>
            </a:pPr>
            <a:r>
              <a:rPr lang="en-US" altLang="en-US" b="1" dirty="0">
                <a:solidFill>
                  <a:srgbClr val="000000"/>
                </a:solidFill>
                <a:latin typeface="Courier New" pitchFamily="49" charset="0"/>
              </a:rPr>
              <a:t>  </a:t>
            </a:r>
            <a:r>
              <a:rPr lang="en-US" altLang="en-US" b="1" dirty="0">
                <a:solidFill>
                  <a:srgbClr val="800080"/>
                </a:solidFill>
                <a:latin typeface="Courier New" pitchFamily="49" charset="0"/>
              </a:rPr>
              <a:t>write</a:t>
            </a:r>
            <a:r>
              <a:rPr lang="en-US" altLang="en-US" b="1" dirty="0">
                <a:solidFill>
                  <a:srgbClr val="000000"/>
                </a:solidFill>
                <a:latin typeface="Courier New" pitchFamily="49" charset="0"/>
              </a:rPr>
              <a:t>( 'fourth house: '), </a:t>
            </a:r>
            <a:r>
              <a:rPr lang="en-US" altLang="en-US" b="1" dirty="0">
                <a:solidFill>
                  <a:srgbClr val="800080"/>
                </a:solidFill>
                <a:latin typeface="Courier New" pitchFamily="49" charset="0"/>
              </a:rPr>
              <a:t>write</a:t>
            </a:r>
            <a:r>
              <a:rPr lang="en-US" altLang="en-US" b="1" dirty="0">
                <a:solidFill>
                  <a:srgbClr val="000000"/>
                </a:solidFill>
                <a:latin typeface="Courier New" pitchFamily="49" charset="0"/>
              </a:rPr>
              <a:t>(H4), </a:t>
            </a:r>
            <a:r>
              <a:rPr lang="en-US" altLang="en-US" b="1" dirty="0" err="1">
                <a:solidFill>
                  <a:srgbClr val="FF9933"/>
                </a:solidFill>
                <a:latin typeface="Courier New" pitchFamily="49" charset="0"/>
              </a:rPr>
              <a:t>nl</a:t>
            </a:r>
            <a:r>
              <a:rPr lang="en-US" altLang="en-US" b="1" dirty="0">
                <a:solidFill>
                  <a:srgbClr val="000000"/>
                </a:solidFill>
                <a:latin typeface="Courier New" pitchFamily="49" charset="0"/>
              </a:rPr>
              <a:t>,</a:t>
            </a:r>
          </a:p>
          <a:p>
            <a:pPr algn="l">
              <a:spcBef>
                <a:spcPct val="0"/>
              </a:spcBef>
            </a:pPr>
            <a:r>
              <a:rPr lang="en-US" altLang="en-US" b="1" dirty="0">
                <a:solidFill>
                  <a:srgbClr val="000000"/>
                </a:solidFill>
                <a:latin typeface="Courier New" pitchFamily="49" charset="0"/>
              </a:rPr>
              <a:t>  </a:t>
            </a:r>
            <a:r>
              <a:rPr lang="en-US" altLang="en-US" b="1" dirty="0">
                <a:solidFill>
                  <a:srgbClr val="800080"/>
                </a:solidFill>
                <a:latin typeface="Courier New" pitchFamily="49" charset="0"/>
              </a:rPr>
              <a:t>write</a:t>
            </a:r>
            <a:r>
              <a:rPr lang="en-US" altLang="en-US" b="1" dirty="0">
                <a:solidFill>
                  <a:srgbClr val="000000"/>
                </a:solidFill>
                <a:latin typeface="Courier New" pitchFamily="49" charset="0"/>
              </a:rPr>
              <a:t>( ' fifth house: '), </a:t>
            </a:r>
            <a:r>
              <a:rPr lang="en-US" altLang="en-US" b="1" dirty="0">
                <a:solidFill>
                  <a:srgbClr val="800080"/>
                </a:solidFill>
                <a:latin typeface="Courier New" pitchFamily="49" charset="0"/>
              </a:rPr>
              <a:t>write</a:t>
            </a:r>
            <a:r>
              <a:rPr lang="en-US" altLang="en-US" b="1" dirty="0">
                <a:solidFill>
                  <a:srgbClr val="000000"/>
                </a:solidFill>
                <a:latin typeface="Courier New" pitchFamily="49" charset="0"/>
              </a:rPr>
              <a:t>(H5), </a:t>
            </a:r>
            <a:r>
              <a:rPr lang="en-US" altLang="en-US" b="1" dirty="0" err="1">
                <a:solidFill>
                  <a:srgbClr val="FF9933"/>
                </a:solidFill>
                <a:latin typeface="Courier New" pitchFamily="49" charset="0"/>
              </a:rPr>
              <a:t>nl</a:t>
            </a:r>
            <a:r>
              <a:rPr lang="en-US" altLang="en-US" b="1" dirty="0">
                <a:solidFill>
                  <a:srgbClr val="000000"/>
                </a:solidFill>
                <a:latin typeface="Courier New" pitchFamily="49" charset="0"/>
              </a:rPr>
              <a:t>.</a:t>
            </a:r>
          </a:p>
        </p:txBody>
      </p:sp>
      <p:sp>
        <p:nvSpPr>
          <p:cNvPr id="43015" name="Rectangle 13"/>
          <p:cNvSpPr>
            <a:spLocks noChangeArrowheads="1"/>
          </p:cNvSpPr>
          <p:nvPr/>
        </p:nvSpPr>
        <p:spPr bwMode="auto">
          <a:xfrm>
            <a:off x="942975" y="4114800"/>
            <a:ext cx="762901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dirty="0">
                <a:solidFill>
                  <a:srgbClr val="000000"/>
                </a:solidFill>
                <a:latin typeface="Courier New" pitchFamily="49" charset="0"/>
              </a:rPr>
              <a:t>?- </a:t>
            </a:r>
            <a:r>
              <a:rPr lang="en-US" altLang="en-US" b="1" dirty="0">
                <a:solidFill>
                  <a:srgbClr val="FF0000"/>
                </a:solidFill>
                <a:latin typeface="Courier New" pitchFamily="49" charset="0"/>
              </a:rPr>
              <a:t>solve</a:t>
            </a:r>
            <a:r>
              <a:rPr lang="en-US" altLang="en-US" b="1" dirty="0">
                <a:solidFill>
                  <a:srgbClr val="000000"/>
                </a:solidFill>
                <a:latin typeface="Courier New" pitchFamily="49" charset="0"/>
              </a:rPr>
              <a:t>.</a:t>
            </a:r>
          </a:p>
          <a:p>
            <a:pPr algn="l">
              <a:spcBef>
                <a:spcPct val="0"/>
              </a:spcBef>
            </a:pPr>
            <a:endParaRPr lang="en-US" altLang="en-US" b="1" dirty="0">
              <a:solidFill>
                <a:srgbClr val="000000"/>
              </a:solidFill>
              <a:latin typeface="Courier New" pitchFamily="49" charset="0"/>
            </a:endParaRPr>
          </a:p>
          <a:p>
            <a:pPr algn="l">
              <a:spcBef>
                <a:spcPct val="0"/>
              </a:spcBef>
            </a:pPr>
            <a:r>
              <a:rPr lang="en-US" altLang="en-US" b="1" dirty="0">
                <a:solidFill>
                  <a:srgbClr val="800080"/>
                </a:solidFill>
                <a:latin typeface="Courier New" pitchFamily="49" charset="0"/>
              </a:rPr>
              <a:t> first house: [</a:t>
            </a:r>
            <a:r>
              <a:rPr lang="en-US" altLang="en-US" b="1" dirty="0" err="1">
                <a:solidFill>
                  <a:srgbClr val="800080"/>
                </a:solidFill>
                <a:latin typeface="Courier New" pitchFamily="49" charset="0"/>
              </a:rPr>
              <a:t>norwegian</a:t>
            </a:r>
            <a:r>
              <a:rPr lang="en-US" altLang="en-US" b="1" dirty="0">
                <a:solidFill>
                  <a:srgbClr val="800080"/>
                </a:solidFill>
                <a:latin typeface="Courier New" pitchFamily="49" charset="0"/>
              </a:rPr>
              <a:t>, cat, </a:t>
            </a:r>
            <a:r>
              <a:rPr lang="en-US" altLang="en-US" b="1" dirty="0" err="1">
                <a:solidFill>
                  <a:srgbClr val="800080"/>
                </a:solidFill>
                <a:latin typeface="Courier New" pitchFamily="49" charset="0"/>
              </a:rPr>
              <a:t>dunhill</a:t>
            </a:r>
            <a:r>
              <a:rPr lang="en-US" altLang="en-US" b="1" dirty="0">
                <a:solidFill>
                  <a:srgbClr val="800080"/>
                </a:solidFill>
                <a:latin typeface="Courier New" pitchFamily="49" charset="0"/>
              </a:rPr>
              <a:t>, water, yellow]</a:t>
            </a:r>
          </a:p>
          <a:p>
            <a:pPr algn="l">
              <a:spcBef>
                <a:spcPct val="0"/>
              </a:spcBef>
            </a:pPr>
            <a:r>
              <a:rPr lang="en-US" altLang="en-US" b="1" dirty="0">
                <a:solidFill>
                  <a:srgbClr val="800080"/>
                </a:solidFill>
                <a:latin typeface="Courier New" pitchFamily="49" charset="0"/>
              </a:rPr>
              <a:t>second house: [</a:t>
            </a:r>
            <a:r>
              <a:rPr lang="en-US" altLang="en-US" b="1" dirty="0" err="1">
                <a:solidFill>
                  <a:srgbClr val="800080"/>
                </a:solidFill>
                <a:latin typeface="Courier New" pitchFamily="49" charset="0"/>
              </a:rPr>
              <a:t>dane</a:t>
            </a:r>
            <a:r>
              <a:rPr lang="en-US" altLang="en-US" b="1" dirty="0">
                <a:solidFill>
                  <a:srgbClr val="800080"/>
                </a:solidFill>
                <a:latin typeface="Courier New" pitchFamily="49" charset="0"/>
              </a:rPr>
              <a:t>, horse, </a:t>
            </a:r>
            <a:r>
              <a:rPr lang="en-US" altLang="en-US" b="1" dirty="0" err="1">
                <a:solidFill>
                  <a:srgbClr val="800080"/>
                </a:solidFill>
                <a:latin typeface="Courier New" pitchFamily="49" charset="0"/>
              </a:rPr>
              <a:t>marlboro</a:t>
            </a:r>
            <a:r>
              <a:rPr lang="en-US" altLang="en-US" b="1" dirty="0">
                <a:solidFill>
                  <a:srgbClr val="800080"/>
                </a:solidFill>
                <a:latin typeface="Courier New" pitchFamily="49" charset="0"/>
              </a:rPr>
              <a:t>, tea, blue]</a:t>
            </a:r>
          </a:p>
          <a:p>
            <a:pPr algn="l">
              <a:spcBef>
                <a:spcPct val="0"/>
              </a:spcBef>
            </a:pPr>
            <a:r>
              <a:rPr lang="en-US" altLang="en-US" b="1" dirty="0">
                <a:solidFill>
                  <a:srgbClr val="800080"/>
                </a:solidFill>
                <a:latin typeface="Courier New" pitchFamily="49" charset="0"/>
              </a:rPr>
              <a:t> third house: [</a:t>
            </a:r>
            <a:r>
              <a:rPr lang="en-US" altLang="en-US" b="1" dirty="0" err="1">
                <a:solidFill>
                  <a:srgbClr val="800080"/>
                </a:solidFill>
                <a:latin typeface="Courier New" pitchFamily="49" charset="0"/>
              </a:rPr>
              <a:t>brit</a:t>
            </a:r>
            <a:r>
              <a:rPr lang="en-US" altLang="en-US" b="1" dirty="0">
                <a:solidFill>
                  <a:srgbClr val="800080"/>
                </a:solidFill>
                <a:latin typeface="Courier New" pitchFamily="49" charset="0"/>
              </a:rPr>
              <a:t>, bird, </a:t>
            </a:r>
            <a:r>
              <a:rPr lang="en-US" altLang="en-US" b="1" dirty="0" err="1">
                <a:solidFill>
                  <a:srgbClr val="800080"/>
                </a:solidFill>
                <a:latin typeface="Courier New" pitchFamily="49" charset="0"/>
              </a:rPr>
              <a:t>pallmall</a:t>
            </a:r>
            <a:r>
              <a:rPr lang="en-US" altLang="en-US" b="1" dirty="0">
                <a:solidFill>
                  <a:srgbClr val="800080"/>
                </a:solidFill>
                <a:latin typeface="Courier New" pitchFamily="49" charset="0"/>
              </a:rPr>
              <a:t>, milk, red]</a:t>
            </a:r>
          </a:p>
          <a:p>
            <a:pPr algn="l">
              <a:spcBef>
                <a:spcPct val="0"/>
              </a:spcBef>
            </a:pPr>
            <a:r>
              <a:rPr lang="en-US" altLang="en-US" b="1" dirty="0">
                <a:solidFill>
                  <a:srgbClr val="800080"/>
                </a:solidFill>
                <a:latin typeface="Courier New" pitchFamily="49" charset="0"/>
              </a:rPr>
              <a:t>fourth house: [</a:t>
            </a:r>
            <a:r>
              <a:rPr lang="en-US" altLang="en-US" b="1" dirty="0" err="1">
                <a:solidFill>
                  <a:srgbClr val="800080"/>
                </a:solidFill>
                <a:latin typeface="Courier New" pitchFamily="49" charset="0"/>
              </a:rPr>
              <a:t>german</a:t>
            </a:r>
            <a:r>
              <a:rPr lang="en-US" altLang="en-US" b="1" dirty="0">
                <a:solidFill>
                  <a:srgbClr val="800080"/>
                </a:solidFill>
                <a:latin typeface="Courier New" pitchFamily="49" charset="0"/>
              </a:rPr>
              <a:t>, zebra, </a:t>
            </a:r>
            <a:r>
              <a:rPr lang="en-US" altLang="en-US" b="1" dirty="0" err="1">
                <a:solidFill>
                  <a:srgbClr val="800080"/>
                </a:solidFill>
                <a:latin typeface="Courier New" pitchFamily="49" charset="0"/>
              </a:rPr>
              <a:t>rothmans</a:t>
            </a:r>
            <a:r>
              <a:rPr lang="en-US" altLang="en-US" b="1" dirty="0">
                <a:solidFill>
                  <a:srgbClr val="800080"/>
                </a:solidFill>
                <a:latin typeface="Courier New" pitchFamily="49" charset="0"/>
              </a:rPr>
              <a:t>, coffee, green]</a:t>
            </a:r>
          </a:p>
          <a:p>
            <a:pPr algn="l">
              <a:spcBef>
                <a:spcPct val="0"/>
              </a:spcBef>
            </a:pPr>
            <a:r>
              <a:rPr lang="en-US" altLang="en-US" b="1" dirty="0">
                <a:solidFill>
                  <a:srgbClr val="800080"/>
                </a:solidFill>
                <a:latin typeface="Courier New" pitchFamily="49" charset="0"/>
              </a:rPr>
              <a:t> fifth house: [swede, dog, </a:t>
            </a:r>
            <a:r>
              <a:rPr lang="en-US" altLang="en-US" b="1" dirty="0" err="1">
                <a:solidFill>
                  <a:srgbClr val="800080"/>
                </a:solidFill>
                <a:latin typeface="Courier New" pitchFamily="49" charset="0"/>
              </a:rPr>
              <a:t>winfield</a:t>
            </a:r>
            <a:r>
              <a:rPr lang="en-US" altLang="en-US" b="1" dirty="0">
                <a:solidFill>
                  <a:srgbClr val="800080"/>
                </a:solidFill>
                <a:latin typeface="Courier New" pitchFamily="49" charset="0"/>
              </a:rPr>
              <a:t>, beer, white</a:t>
            </a:r>
            <a:r>
              <a:rPr lang="en-US" altLang="en-US" b="1" dirty="0" smtClean="0">
                <a:solidFill>
                  <a:srgbClr val="800080"/>
                </a:solidFill>
                <a:latin typeface="Courier New" pitchFamily="49" charset="0"/>
              </a:rPr>
              <a:t>]</a:t>
            </a:r>
            <a:endParaRPr lang="en-US" altLang="en-US" b="1" dirty="0">
              <a:solidFill>
                <a:srgbClr val="000000"/>
              </a:solidFill>
              <a:latin typeface="Courier New" pitchFamily="49" charset="0"/>
            </a:endParaRPr>
          </a:p>
        </p:txBody>
      </p:sp>
      <p:sp>
        <p:nvSpPr>
          <p:cNvPr id="10" name="Text Box 6"/>
          <p:cNvSpPr txBox="1">
            <a:spLocks noChangeArrowheads="1"/>
          </p:cNvSpPr>
          <p:nvPr/>
        </p:nvSpPr>
        <p:spPr bwMode="auto">
          <a:xfrm>
            <a:off x="219075" y="3554195"/>
            <a:ext cx="1219994" cy="323165"/>
          </a:xfrm>
          <a:prstGeom prst="rect">
            <a:avLst/>
          </a:prstGeom>
          <a:solidFill>
            <a:srgbClr val="FFCCCC"/>
          </a:solidFill>
          <a:ln>
            <a:noFill/>
          </a:ln>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defRPr/>
            </a:pPr>
            <a:r>
              <a:rPr lang="en-US" sz="1500" b="1" dirty="0" smtClean="0">
                <a:solidFill>
                  <a:srgbClr val="000000"/>
                </a:solidFill>
                <a:latin typeface="Cambria" panose="02040503050406030204" pitchFamily="18" charset="0"/>
              </a:rPr>
              <a:t>Its output:</a:t>
            </a:r>
          </a:p>
        </p:txBody>
      </p:sp>
      <p:sp>
        <p:nvSpPr>
          <p:cNvPr id="2" name="TextBox 1"/>
          <p:cNvSpPr txBox="1"/>
          <p:nvPr/>
        </p:nvSpPr>
        <p:spPr>
          <a:xfrm>
            <a:off x="4648200" y="6412468"/>
            <a:ext cx="4352925" cy="369332"/>
          </a:xfrm>
          <a:prstGeom prst="rect">
            <a:avLst/>
          </a:prstGeom>
          <a:solidFill>
            <a:schemeClr val="bg1">
              <a:lumMod val="95000"/>
            </a:schemeClr>
          </a:solidFill>
        </p:spPr>
        <p:txBody>
          <a:bodyPr wrap="square" rtlCol="0">
            <a:spAutoFit/>
          </a:bodyPr>
          <a:lstStyle/>
          <a:p>
            <a:r>
              <a:rPr lang="en-US" dirty="0" smtClean="0">
                <a:solidFill>
                  <a:schemeClr val="tx1"/>
                </a:solidFill>
                <a:latin typeface="Calibri" panose="020F0502020204030204" pitchFamily="34" charset="0"/>
              </a:rPr>
              <a:t>see </a:t>
            </a:r>
            <a:r>
              <a:rPr lang="en-US" b="1" dirty="0" smtClean="0">
                <a:solidFill>
                  <a:schemeClr val="tx1"/>
                </a:solidFill>
                <a:latin typeface="Calibri" panose="020F0502020204030204" pitchFamily="34" charset="0"/>
              </a:rPr>
              <a:t>einstein.pl</a:t>
            </a:r>
            <a:r>
              <a:rPr lang="en-US" dirty="0" smtClean="0">
                <a:solidFill>
                  <a:schemeClr val="tx1"/>
                </a:solidFill>
                <a:latin typeface="Calibri" panose="020F0502020204030204" pitchFamily="34" charset="0"/>
              </a:rPr>
              <a:t> for the full Prolog solution…</a:t>
            </a:r>
            <a:endParaRPr lang="en-US" dirty="0">
              <a:solidFill>
                <a:schemeClr val="tx1"/>
              </a:solidFill>
              <a:latin typeface="Calibri" panose="020F0502020204030204" pitchFamily="34" charset="0"/>
            </a:endParaRPr>
          </a:p>
        </p:txBody>
      </p:sp>
    </p:spTree>
    <p:extLst>
      <p:ext uri="{BB962C8B-B14F-4D97-AF65-F5344CB8AC3E}">
        <p14:creationId xmlns:p14="http://schemas.microsoft.com/office/powerpoint/2010/main" val="36595347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4"/>
          <p:cNvSpPr>
            <a:spLocks noChangeArrowheads="1"/>
          </p:cNvSpPr>
          <p:nvPr/>
        </p:nvSpPr>
        <p:spPr bwMode="auto">
          <a:xfrm>
            <a:off x="990600" y="1098352"/>
            <a:ext cx="73914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a:solidFill>
                  <a:schemeClr val="tx1"/>
                </a:solidFill>
                <a:latin typeface="Courier New" panose="02070309020205020404" pitchFamily="49" charset="0"/>
                <a:cs typeface="Courier New" panose="02070309020205020404" pitchFamily="49" charset="0"/>
              </a:rPr>
              <a:t>houses</a:t>
            </a:r>
            <a:r>
              <a:rPr lang="en-US" altLang="en-US" b="1" dirty="0">
                <a:solidFill>
                  <a:schemeClr val="tx1"/>
                </a:solidFill>
                <a:latin typeface="Calibri" pitchFamily="34" charset="0"/>
              </a:rPr>
              <a:t>( [H1, H2, H3, H4, H5 ] )   :-</a:t>
            </a:r>
          </a:p>
          <a:p>
            <a:pPr algn="l"/>
            <a:r>
              <a:rPr lang="en-US" altLang="en-US" dirty="0">
                <a:solidFill>
                  <a:schemeClr val="tx1"/>
                </a:solidFill>
                <a:latin typeface="Calibri" pitchFamily="34" charset="0"/>
              </a:rPr>
              <a:t>   </a:t>
            </a:r>
            <a:r>
              <a:rPr lang="en-US" altLang="en-US" b="1" dirty="0">
                <a:solidFill>
                  <a:schemeClr val="tx1"/>
                </a:solidFill>
                <a:latin typeface="Calibri" pitchFamily="34" charset="0"/>
              </a:rPr>
              <a:t>H1</a:t>
            </a:r>
            <a:r>
              <a:rPr lang="en-US" altLang="en-US" dirty="0">
                <a:solidFill>
                  <a:schemeClr val="tx1"/>
                </a:solidFill>
                <a:latin typeface="Calibri" pitchFamily="34" charset="0"/>
              </a:rPr>
              <a:t> = [ N1, P1, S1, B1, C1 ],</a:t>
            </a:r>
          </a:p>
          <a:p>
            <a:pPr algn="l"/>
            <a:r>
              <a:rPr lang="en-US" altLang="en-US" dirty="0">
                <a:solidFill>
                  <a:schemeClr val="tx1"/>
                </a:solidFill>
                <a:latin typeface="Calibri" pitchFamily="34" charset="0"/>
              </a:rPr>
              <a:t>   </a:t>
            </a:r>
            <a:r>
              <a:rPr lang="en-US" altLang="en-US" b="1" dirty="0">
                <a:solidFill>
                  <a:schemeClr val="tx1"/>
                </a:solidFill>
                <a:latin typeface="Calibri" pitchFamily="34" charset="0"/>
              </a:rPr>
              <a:t>H2</a:t>
            </a:r>
            <a:r>
              <a:rPr lang="en-US" altLang="en-US" dirty="0">
                <a:solidFill>
                  <a:schemeClr val="tx1"/>
                </a:solidFill>
                <a:latin typeface="Calibri" pitchFamily="34" charset="0"/>
              </a:rPr>
              <a:t> = [ N2, P2, S2, B2, C2 ],</a:t>
            </a:r>
          </a:p>
          <a:p>
            <a:pPr algn="l"/>
            <a:r>
              <a:rPr lang="en-US" altLang="en-US" dirty="0">
                <a:solidFill>
                  <a:schemeClr val="tx1"/>
                </a:solidFill>
                <a:latin typeface="Calibri" pitchFamily="34" charset="0"/>
              </a:rPr>
              <a:t>   </a:t>
            </a:r>
            <a:r>
              <a:rPr lang="en-US" altLang="en-US" b="1" dirty="0">
                <a:solidFill>
                  <a:schemeClr val="tx1"/>
                </a:solidFill>
                <a:latin typeface="Calibri" pitchFamily="34" charset="0"/>
              </a:rPr>
              <a:t>H3</a:t>
            </a:r>
            <a:r>
              <a:rPr lang="en-US" altLang="en-US" dirty="0">
                <a:solidFill>
                  <a:schemeClr val="tx1"/>
                </a:solidFill>
                <a:latin typeface="Calibri" pitchFamily="34" charset="0"/>
              </a:rPr>
              <a:t> = [ N3, P3, S3, B3, C3 ],</a:t>
            </a:r>
          </a:p>
          <a:p>
            <a:pPr algn="l"/>
            <a:r>
              <a:rPr lang="en-US" altLang="en-US" dirty="0">
                <a:solidFill>
                  <a:schemeClr val="tx1"/>
                </a:solidFill>
                <a:latin typeface="Calibri" pitchFamily="34" charset="0"/>
              </a:rPr>
              <a:t>   </a:t>
            </a:r>
            <a:r>
              <a:rPr lang="en-US" altLang="en-US" b="1" dirty="0">
                <a:solidFill>
                  <a:schemeClr val="tx1"/>
                </a:solidFill>
                <a:latin typeface="Calibri" pitchFamily="34" charset="0"/>
              </a:rPr>
              <a:t>H4</a:t>
            </a:r>
            <a:r>
              <a:rPr lang="en-US" altLang="en-US" dirty="0">
                <a:solidFill>
                  <a:schemeClr val="tx1"/>
                </a:solidFill>
                <a:latin typeface="Calibri" pitchFamily="34" charset="0"/>
              </a:rPr>
              <a:t> = [ N4, P4, S4, B4, C4 ],</a:t>
            </a:r>
          </a:p>
          <a:p>
            <a:pPr algn="l"/>
            <a:r>
              <a:rPr lang="en-US" altLang="en-US" dirty="0">
                <a:solidFill>
                  <a:schemeClr val="tx1"/>
                </a:solidFill>
                <a:latin typeface="Calibri" pitchFamily="34" charset="0"/>
              </a:rPr>
              <a:t>   </a:t>
            </a:r>
            <a:r>
              <a:rPr lang="en-US" altLang="en-US" b="1" dirty="0">
                <a:solidFill>
                  <a:schemeClr val="tx1"/>
                </a:solidFill>
                <a:latin typeface="Calibri" pitchFamily="34" charset="0"/>
              </a:rPr>
              <a:t>H5</a:t>
            </a:r>
            <a:r>
              <a:rPr lang="en-US" altLang="en-US" dirty="0">
                <a:solidFill>
                  <a:schemeClr val="tx1"/>
                </a:solidFill>
                <a:latin typeface="Calibri" pitchFamily="34" charset="0"/>
              </a:rPr>
              <a:t> = [ N5, P5, S5, B5, C5 ],</a:t>
            </a:r>
          </a:p>
          <a:p>
            <a:pPr algn="l"/>
            <a:r>
              <a:rPr lang="en-US" altLang="en-US" dirty="0">
                <a:solidFill>
                  <a:schemeClr val="tx1"/>
                </a:solidFill>
                <a:latin typeface="Calibri" pitchFamily="34" charset="0"/>
              </a:rPr>
              <a:t>   </a:t>
            </a:r>
            <a:r>
              <a:rPr lang="en-US" altLang="en-US" b="1" dirty="0">
                <a:solidFill>
                  <a:schemeClr val="tx1"/>
                </a:solidFill>
                <a:latin typeface="Calibri" pitchFamily="34" charset="0"/>
              </a:rPr>
              <a:t>perm</a:t>
            </a:r>
            <a:r>
              <a:rPr lang="en-US" altLang="en-US" dirty="0">
                <a:solidFill>
                  <a:schemeClr val="tx1"/>
                </a:solidFill>
                <a:latin typeface="Calibri" pitchFamily="34" charset="0"/>
              </a:rPr>
              <a:t>( [N1,N2,N3,N4,N5], [</a:t>
            </a:r>
            <a:r>
              <a:rPr lang="en-US" altLang="en-US" dirty="0" err="1">
                <a:solidFill>
                  <a:schemeClr val="tx1"/>
                </a:solidFill>
                <a:latin typeface="Calibri" pitchFamily="34" charset="0"/>
              </a:rPr>
              <a:t>norwegian</a:t>
            </a:r>
            <a:r>
              <a:rPr lang="en-US" altLang="en-US" dirty="0">
                <a:solidFill>
                  <a:schemeClr val="tx1"/>
                </a:solidFill>
                <a:latin typeface="Calibri" pitchFamily="34" charset="0"/>
              </a:rPr>
              <a:t>, </a:t>
            </a:r>
            <a:r>
              <a:rPr lang="en-US" altLang="en-US" dirty="0" err="1">
                <a:solidFill>
                  <a:schemeClr val="tx1"/>
                </a:solidFill>
                <a:latin typeface="Calibri" pitchFamily="34" charset="0"/>
              </a:rPr>
              <a:t>brit</a:t>
            </a:r>
            <a:r>
              <a:rPr lang="en-US" altLang="en-US" dirty="0">
                <a:solidFill>
                  <a:schemeClr val="tx1"/>
                </a:solidFill>
                <a:latin typeface="Calibri" pitchFamily="34" charset="0"/>
              </a:rPr>
              <a:t>, swede, </a:t>
            </a:r>
            <a:r>
              <a:rPr lang="en-US" altLang="en-US" dirty="0" err="1">
                <a:solidFill>
                  <a:schemeClr val="tx1"/>
                </a:solidFill>
                <a:latin typeface="Calibri" pitchFamily="34" charset="0"/>
              </a:rPr>
              <a:t>dane</a:t>
            </a:r>
            <a:r>
              <a:rPr lang="en-US" altLang="en-US" dirty="0">
                <a:solidFill>
                  <a:schemeClr val="tx1"/>
                </a:solidFill>
                <a:latin typeface="Calibri" pitchFamily="34" charset="0"/>
              </a:rPr>
              <a:t>, </a:t>
            </a:r>
            <a:r>
              <a:rPr lang="en-US" altLang="en-US" dirty="0" err="1">
                <a:solidFill>
                  <a:schemeClr val="tx1"/>
                </a:solidFill>
                <a:latin typeface="Calibri" pitchFamily="34" charset="0"/>
              </a:rPr>
              <a:t>german</a:t>
            </a:r>
            <a:r>
              <a:rPr lang="en-US" altLang="en-US" dirty="0">
                <a:solidFill>
                  <a:schemeClr val="tx1"/>
                </a:solidFill>
                <a:latin typeface="Calibri" pitchFamily="34" charset="0"/>
              </a:rPr>
              <a:t>] ),</a:t>
            </a:r>
          </a:p>
          <a:p>
            <a:pPr algn="l"/>
            <a:r>
              <a:rPr lang="en-US" altLang="en-US" dirty="0">
                <a:solidFill>
                  <a:schemeClr val="tx1"/>
                </a:solidFill>
                <a:latin typeface="Calibri" pitchFamily="34" charset="0"/>
              </a:rPr>
              <a:t>   </a:t>
            </a:r>
            <a:r>
              <a:rPr lang="en-US" altLang="en-US" b="1" dirty="0">
                <a:solidFill>
                  <a:schemeClr val="tx1"/>
                </a:solidFill>
                <a:latin typeface="Calibri" pitchFamily="34" charset="0"/>
              </a:rPr>
              <a:t>perm</a:t>
            </a:r>
            <a:r>
              <a:rPr lang="en-US" altLang="en-US" dirty="0">
                <a:solidFill>
                  <a:schemeClr val="tx1"/>
                </a:solidFill>
                <a:latin typeface="Calibri" pitchFamily="34" charset="0"/>
              </a:rPr>
              <a:t>( [P1,P2,P3,P4,P5], [dog, bird, zebra, cat, horse] ),</a:t>
            </a:r>
          </a:p>
          <a:p>
            <a:pPr algn="l"/>
            <a:r>
              <a:rPr lang="en-US" altLang="en-US" dirty="0">
                <a:solidFill>
                  <a:schemeClr val="tx1"/>
                </a:solidFill>
                <a:latin typeface="Calibri" pitchFamily="34" charset="0"/>
              </a:rPr>
              <a:t>   </a:t>
            </a:r>
            <a:r>
              <a:rPr lang="en-US" altLang="en-US" b="1" dirty="0">
                <a:solidFill>
                  <a:schemeClr val="tx1"/>
                </a:solidFill>
                <a:latin typeface="Calibri" pitchFamily="34" charset="0"/>
              </a:rPr>
              <a:t>perm</a:t>
            </a:r>
            <a:r>
              <a:rPr lang="en-US" altLang="en-US" dirty="0">
                <a:solidFill>
                  <a:schemeClr val="tx1"/>
                </a:solidFill>
                <a:latin typeface="Calibri" pitchFamily="34" charset="0"/>
              </a:rPr>
              <a:t>( [S1,S2,S3,S4,S5], [</a:t>
            </a:r>
            <a:r>
              <a:rPr lang="en-US" altLang="en-US" dirty="0" err="1">
                <a:solidFill>
                  <a:schemeClr val="tx1"/>
                </a:solidFill>
                <a:latin typeface="Calibri" pitchFamily="34" charset="0"/>
              </a:rPr>
              <a:t>pallmall</a:t>
            </a:r>
            <a:r>
              <a:rPr lang="en-US" altLang="en-US" dirty="0">
                <a:solidFill>
                  <a:schemeClr val="tx1"/>
                </a:solidFill>
                <a:latin typeface="Calibri" pitchFamily="34" charset="0"/>
              </a:rPr>
              <a:t>, </a:t>
            </a:r>
            <a:r>
              <a:rPr lang="en-US" altLang="en-US" dirty="0" err="1">
                <a:solidFill>
                  <a:schemeClr val="tx1"/>
                </a:solidFill>
                <a:latin typeface="Calibri" pitchFamily="34" charset="0"/>
              </a:rPr>
              <a:t>winfield</a:t>
            </a:r>
            <a:r>
              <a:rPr lang="en-US" altLang="en-US" dirty="0">
                <a:solidFill>
                  <a:schemeClr val="tx1"/>
                </a:solidFill>
                <a:latin typeface="Calibri" pitchFamily="34" charset="0"/>
              </a:rPr>
              <a:t>, </a:t>
            </a:r>
            <a:r>
              <a:rPr lang="en-US" altLang="en-US" dirty="0" err="1">
                <a:solidFill>
                  <a:schemeClr val="tx1"/>
                </a:solidFill>
                <a:latin typeface="Calibri" pitchFamily="34" charset="0"/>
              </a:rPr>
              <a:t>dunhill</a:t>
            </a:r>
            <a:r>
              <a:rPr lang="en-US" altLang="en-US" dirty="0">
                <a:solidFill>
                  <a:schemeClr val="tx1"/>
                </a:solidFill>
                <a:latin typeface="Calibri" pitchFamily="34" charset="0"/>
              </a:rPr>
              <a:t>, </a:t>
            </a:r>
            <a:r>
              <a:rPr lang="en-US" altLang="en-US" dirty="0" err="1">
                <a:solidFill>
                  <a:schemeClr val="tx1"/>
                </a:solidFill>
                <a:latin typeface="Calibri" pitchFamily="34" charset="0"/>
              </a:rPr>
              <a:t>rothmans</a:t>
            </a:r>
            <a:r>
              <a:rPr lang="en-US" altLang="en-US" dirty="0">
                <a:solidFill>
                  <a:schemeClr val="tx1"/>
                </a:solidFill>
                <a:latin typeface="Calibri" pitchFamily="34" charset="0"/>
              </a:rPr>
              <a:t>, </a:t>
            </a:r>
            <a:r>
              <a:rPr lang="en-US" altLang="en-US" dirty="0" err="1">
                <a:solidFill>
                  <a:schemeClr val="tx1"/>
                </a:solidFill>
                <a:latin typeface="Calibri" pitchFamily="34" charset="0"/>
              </a:rPr>
              <a:t>marlboro</a:t>
            </a:r>
            <a:r>
              <a:rPr lang="en-US" altLang="en-US" dirty="0">
                <a:solidFill>
                  <a:schemeClr val="tx1"/>
                </a:solidFill>
                <a:latin typeface="Calibri" pitchFamily="34" charset="0"/>
              </a:rPr>
              <a:t>] ),</a:t>
            </a:r>
          </a:p>
          <a:p>
            <a:pPr algn="l"/>
            <a:r>
              <a:rPr lang="en-US" altLang="en-US" dirty="0">
                <a:solidFill>
                  <a:schemeClr val="tx1"/>
                </a:solidFill>
                <a:latin typeface="Calibri" pitchFamily="34" charset="0"/>
              </a:rPr>
              <a:t>   </a:t>
            </a:r>
            <a:r>
              <a:rPr lang="en-US" altLang="en-US" b="1" dirty="0">
                <a:solidFill>
                  <a:schemeClr val="tx1"/>
                </a:solidFill>
                <a:latin typeface="Calibri" pitchFamily="34" charset="0"/>
              </a:rPr>
              <a:t>perm</a:t>
            </a:r>
            <a:r>
              <a:rPr lang="en-US" altLang="en-US" dirty="0">
                <a:solidFill>
                  <a:schemeClr val="tx1"/>
                </a:solidFill>
                <a:latin typeface="Calibri" pitchFamily="34" charset="0"/>
              </a:rPr>
              <a:t>( [B1,B2,B3,B4,B5], [tea, coffee, milk, water, beer] ),</a:t>
            </a:r>
          </a:p>
          <a:p>
            <a:pPr algn="l"/>
            <a:r>
              <a:rPr lang="en-US" altLang="en-US" dirty="0">
                <a:solidFill>
                  <a:schemeClr val="tx1"/>
                </a:solidFill>
                <a:latin typeface="Calibri" pitchFamily="34" charset="0"/>
              </a:rPr>
              <a:t>   </a:t>
            </a:r>
            <a:r>
              <a:rPr lang="en-US" altLang="en-US" b="1" dirty="0">
                <a:solidFill>
                  <a:schemeClr val="tx1"/>
                </a:solidFill>
                <a:latin typeface="Calibri" pitchFamily="34" charset="0"/>
              </a:rPr>
              <a:t>perm</a:t>
            </a:r>
            <a:r>
              <a:rPr lang="en-US" altLang="en-US" dirty="0">
                <a:solidFill>
                  <a:schemeClr val="tx1"/>
                </a:solidFill>
                <a:latin typeface="Calibri" pitchFamily="34" charset="0"/>
              </a:rPr>
              <a:t>( [C1,C2,C3,C4,C5], [red, green, yellow, blue, white] ).</a:t>
            </a:r>
          </a:p>
        </p:txBody>
      </p:sp>
      <p:sp>
        <p:nvSpPr>
          <p:cNvPr id="41987" name="Rectangle 2"/>
          <p:cNvSpPr>
            <a:spLocks noChangeArrowheads="1"/>
          </p:cNvSpPr>
          <p:nvPr/>
        </p:nvSpPr>
        <p:spPr bwMode="auto">
          <a:xfrm>
            <a:off x="1215672" y="76200"/>
            <a:ext cx="69900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dirty="0" smtClean="0">
                <a:solidFill>
                  <a:srgbClr val="000000"/>
                </a:solidFill>
                <a:latin typeface="Cambria" panose="02040503050406030204" pitchFamily="18" charset="0"/>
              </a:rPr>
              <a:t>Remember:   Prolog is </a:t>
            </a:r>
            <a:r>
              <a:rPr lang="en-US" altLang="en-US" sz="3600" b="1" i="1" dirty="0" smtClean="0">
                <a:solidFill>
                  <a:srgbClr val="000000"/>
                </a:solidFill>
                <a:latin typeface="Cambria" panose="02040503050406030204" pitchFamily="18" charset="0"/>
              </a:rPr>
              <a:t>searching</a:t>
            </a:r>
            <a:r>
              <a:rPr lang="en-US" altLang="en-US" sz="3600" dirty="0" smtClean="0">
                <a:solidFill>
                  <a:srgbClr val="000000"/>
                </a:solidFill>
                <a:latin typeface="Cambria" panose="02040503050406030204" pitchFamily="18" charset="0"/>
              </a:rPr>
              <a:t>…</a:t>
            </a:r>
            <a:endParaRPr lang="en-US" altLang="en-US" sz="3600" dirty="0">
              <a:solidFill>
                <a:srgbClr val="000000"/>
              </a:solidFill>
              <a:latin typeface="Cambria" panose="02040503050406030204" pitchFamily="18" charset="0"/>
            </a:endParaRPr>
          </a:p>
        </p:txBody>
      </p:sp>
      <p:sp>
        <p:nvSpPr>
          <p:cNvPr id="41988" name="Text Box 72"/>
          <p:cNvSpPr txBox="1">
            <a:spLocks noChangeArrowheads="1"/>
          </p:cNvSpPr>
          <p:nvPr/>
        </p:nvSpPr>
        <p:spPr bwMode="auto">
          <a:xfrm>
            <a:off x="5638800" y="1295400"/>
            <a:ext cx="2971800" cy="64611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dirty="0">
                <a:latin typeface="Cambria" panose="02040503050406030204" pitchFamily="18" charset="0"/>
              </a:rPr>
              <a:t>Question1</a:t>
            </a:r>
            <a:r>
              <a:rPr lang="en-US" altLang="en-US" b="1" dirty="0">
                <a:solidFill>
                  <a:schemeClr val="tx1"/>
                </a:solidFill>
                <a:latin typeface="Cambria" panose="02040503050406030204" pitchFamily="18" charset="0"/>
              </a:rPr>
              <a:t>: </a:t>
            </a:r>
            <a:r>
              <a:rPr lang="en-US" altLang="en-US" dirty="0">
                <a:solidFill>
                  <a:schemeClr val="tx1"/>
                </a:solidFill>
                <a:latin typeface="Cambria" panose="02040503050406030204" pitchFamily="18" charset="0"/>
              </a:rPr>
              <a:t>What does this </a:t>
            </a:r>
            <a:r>
              <a:rPr lang="en-US" altLang="en-US" b="1" i="1" dirty="0">
                <a:solidFill>
                  <a:schemeClr val="tx1"/>
                </a:solidFill>
                <a:latin typeface="Cambria" panose="02040503050406030204" pitchFamily="18" charset="0"/>
              </a:rPr>
              <a:t>houses</a:t>
            </a:r>
            <a:r>
              <a:rPr lang="en-US" altLang="en-US" dirty="0">
                <a:solidFill>
                  <a:schemeClr val="tx1"/>
                </a:solidFill>
                <a:latin typeface="Cambria" panose="02040503050406030204" pitchFamily="18" charset="0"/>
              </a:rPr>
              <a:t> predicate do?</a:t>
            </a:r>
          </a:p>
        </p:txBody>
      </p:sp>
      <p:sp>
        <p:nvSpPr>
          <p:cNvPr id="41989" name="Rectangle 15"/>
          <p:cNvSpPr>
            <a:spLocks noChangeArrowheads="1"/>
          </p:cNvSpPr>
          <p:nvPr/>
        </p:nvSpPr>
        <p:spPr bwMode="auto">
          <a:xfrm>
            <a:off x="1119047" y="6197878"/>
            <a:ext cx="2233753" cy="369332"/>
          </a:xfrm>
          <a:prstGeom prst="rect">
            <a:avLst/>
          </a:prstGeom>
          <a:solidFill>
            <a:schemeClr val="bg1">
              <a:lumMod val="85000"/>
            </a:schemeClr>
          </a:solidFill>
          <a:ln>
            <a:noFill/>
          </a:ln>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dirty="0">
                <a:solidFill>
                  <a:schemeClr val="tx1"/>
                </a:solidFill>
                <a:latin typeface="Calibri" pitchFamily="34" charset="0"/>
              </a:rPr>
              <a:t>perm </a:t>
            </a:r>
            <a:r>
              <a:rPr lang="en-US" altLang="en-US" dirty="0">
                <a:solidFill>
                  <a:schemeClr val="tx1"/>
                </a:solidFill>
                <a:latin typeface="Calibri" pitchFamily="34" charset="0"/>
              </a:rPr>
              <a:t>== permutation</a:t>
            </a:r>
            <a:endParaRPr lang="en-US" altLang="en-US" dirty="0"/>
          </a:p>
        </p:txBody>
      </p:sp>
      <p:cxnSp>
        <p:nvCxnSpPr>
          <p:cNvPr id="41990" name="Straight Arrow Connector 17"/>
          <p:cNvCxnSpPr>
            <a:cxnSpLocks noChangeShapeType="1"/>
          </p:cNvCxnSpPr>
          <p:nvPr/>
        </p:nvCxnSpPr>
        <p:spPr bwMode="auto">
          <a:xfrm flipV="1">
            <a:off x="1500047" y="5715000"/>
            <a:ext cx="0" cy="48287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1991" name="Text Box 72"/>
          <p:cNvSpPr txBox="1">
            <a:spLocks noChangeArrowheads="1"/>
          </p:cNvSpPr>
          <p:nvPr/>
        </p:nvSpPr>
        <p:spPr bwMode="auto">
          <a:xfrm>
            <a:off x="5410200" y="2097088"/>
            <a:ext cx="3429000" cy="64611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dirty="0">
                <a:solidFill>
                  <a:srgbClr val="C00000"/>
                </a:solidFill>
                <a:latin typeface="Cambria" panose="02040503050406030204" pitchFamily="18" charset="0"/>
              </a:rPr>
              <a:t>Question2</a:t>
            </a:r>
            <a:r>
              <a:rPr lang="en-US" altLang="en-US" b="1" dirty="0">
                <a:solidFill>
                  <a:schemeClr val="tx1"/>
                </a:solidFill>
                <a:latin typeface="Cambria" panose="02040503050406030204" pitchFamily="18" charset="0"/>
              </a:rPr>
              <a:t>: </a:t>
            </a:r>
            <a:r>
              <a:rPr lang="en-US" altLang="en-US" dirty="0">
                <a:solidFill>
                  <a:schemeClr val="tx1"/>
                </a:solidFill>
                <a:latin typeface="Cambria" panose="02040503050406030204" pitchFamily="18" charset="0"/>
              </a:rPr>
              <a:t>How many binding-possibilities will Prolog try?</a:t>
            </a:r>
          </a:p>
        </p:txBody>
      </p:sp>
      <p:sp>
        <p:nvSpPr>
          <p:cNvPr id="41992" name="Text Box 12"/>
          <p:cNvSpPr txBox="1">
            <a:spLocks noChangeArrowheads="1"/>
          </p:cNvSpPr>
          <p:nvPr/>
        </p:nvSpPr>
        <p:spPr bwMode="auto">
          <a:xfrm>
            <a:off x="4419600" y="6059488"/>
            <a:ext cx="4191000" cy="646112"/>
          </a:xfrm>
          <a:prstGeom prst="rect">
            <a:avLst/>
          </a:prstGeom>
          <a:solidFill>
            <a:srgbClr val="CCFFCC"/>
          </a:solidFill>
          <a:ln w="9525">
            <a:noFill/>
            <a:miter lim="800000"/>
            <a:headEnd/>
            <a:tailEnd/>
          </a:ln>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a:solidFill>
                  <a:schemeClr val="tx1"/>
                </a:solidFill>
                <a:latin typeface="Cambria" panose="02040503050406030204" pitchFamily="18" charset="0"/>
              </a:rPr>
              <a:t>predicate </a:t>
            </a:r>
            <a:r>
              <a:rPr lang="en-US" altLang="en-US" b="1" i="1" dirty="0">
                <a:solidFill>
                  <a:schemeClr val="tx1"/>
                </a:solidFill>
                <a:latin typeface="Cambria" panose="02040503050406030204" pitchFamily="18" charset="0"/>
              </a:rPr>
              <a:t>order</a:t>
            </a:r>
            <a:r>
              <a:rPr lang="en-US" altLang="en-US" dirty="0">
                <a:solidFill>
                  <a:schemeClr val="tx1"/>
                </a:solidFill>
                <a:latin typeface="Cambria" panose="02040503050406030204" pitchFamily="18" charset="0"/>
              </a:rPr>
              <a:t> can dramatically speed up/slow down Prolog's search!</a:t>
            </a:r>
          </a:p>
        </p:txBody>
      </p:sp>
    </p:spTree>
    <p:extLst>
      <p:ext uri="{BB962C8B-B14F-4D97-AF65-F5344CB8AC3E}">
        <p14:creationId xmlns:p14="http://schemas.microsoft.com/office/powerpoint/2010/main" val="2792530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ChangeArrowheads="1"/>
          </p:cNvSpPr>
          <p:nvPr/>
        </p:nvSpPr>
        <p:spPr bwMode="auto">
          <a:xfrm>
            <a:off x="609600" y="76200"/>
            <a:ext cx="78660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b="1" dirty="0" smtClean="0">
                <a:solidFill>
                  <a:srgbClr val="000000"/>
                </a:solidFill>
                <a:latin typeface="Cambria" panose="02040503050406030204" pitchFamily="18" charset="0"/>
              </a:rPr>
              <a:t>hw4pr2</a:t>
            </a:r>
            <a:r>
              <a:rPr lang="en-US" altLang="en-US" sz="3600" dirty="0" smtClean="0">
                <a:solidFill>
                  <a:srgbClr val="000000"/>
                </a:solidFill>
                <a:latin typeface="Cambria" panose="02040503050406030204" pitchFamily="18" charset="0"/>
              </a:rPr>
              <a:t>:  the </a:t>
            </a:r>
            <a:r>
              <a:rPr lang="en-US" altLang="en-US" sz="3600" i="1" dirty="0" err="1">
                <a:solidFill>
                  <a:srgbClr val="000000"/>
                </a:solidFill>
                <a:latin typeface="Cambria" panose="02040503050406030204" pitchFamily="18" charset="0"/>
              </a:rPr>
              <a:t>Spamwarts</a:t>
            </a:r>
            <a:r>
              <a:rPr lang="en-US" altLang="en-US" sz="3600" dirty="0">
                <a:solidFill>
                  <a:srgbClr val="000000"/>
                </a:solidFill>
                <a:latin typeface="Cambria" panose="02040503050406030204" pitchFamily="18" charset="0"/>
              </a:rPr>
              <a:t> </a:t>
            </a:r>
            <a:r>
              <a:rPr lang="en-US" altLang="en-US" sz="3600" dirty="0" smtClean="0">
                <a:solidFill>
                  <a:srgbClr val="000000"/>
                </a:solidFill>
                <a:latin typeface="Cambria" panose="02040503050406030204" pitchFamily="18" charset="0"/>
              </a:rPr>
              <a:t>Express…</a:t>
            </a:r>
            <a:endParaRPr lang="en-US" altLang="en-US" sz="4800" dirty="0">
              <a:solidFill>
                <a:srgbClr val="000000"/>
              </a:solidFill>
              <a:latin typeface="Cambria" panose="02040503050406030204" pitchFamily="18" charset="0"/>
            </a:endParaRPr>
          </a:p>
        </p:txBody>
      </p:sp>
      <p:grpSp>
        <p:nvGrpSpPr>
          <p:cNvPr id="44035" name="Group 45"/>
          <p:cNvGrpSpPr>
            <a:grpSpLocks/>
          </p:cNvGrpSpPr>
          <p:nvPr/>
        </p:nvGrpSpPr>
        <p:grpSpPr bwMode="auto">
          <a:xfrm>
            <a:off x="5187950" y="1633538"/>
            <a:ext cx="457200" cy="468312"/>
            <a:chOff x="1824" y="4512"/>
            <a:chExt cx="528" cy="241"/>
          </a:xfrm>
        </p:grpSpPr>
        <p:sp>
          <p:nvSpPr>
            <p:cNvPr id="44106" name="Freeform 46"/>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44107" name="Oval 47"/>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08" name="Oval 48"/>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09" name="Oval 49"/>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0" name="Oval 50"/>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1" name="Oval 51"/>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2" name="Oval 52"/>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3" name="Oval 53"/>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4" name="Freeform 54"/>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115" name="Freeform 55"/>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116" name="AutoShape 56"/>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7" name="AutoShape 57"/>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44036" name="Text Box 71"/>
          <p:cNvSpPr txBox="1">
            <a:spLocks noChangeArrowheads="1"/>
          </p:cNvSpPr>
          <p:nvPr/>
        </p:nvSpPr>
        <p:spPr bwMode="auto">
          <a:xfrm>
            <a:off x="2284413" y="2152650"/>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ambria" panose="02040503050406030204" pitchFamily="18" charset="0"/>
              </a:rPr>
              <a:t>Seat 1</a:t>
            </a:r>
          </a:p>
        </p:txBody>
      </p:sp>
      <p:sp>
        <p:nvSpPr>
          <p:cNvPr id="44037" name="Text Box 72"/>
          <p:cNvSpPr txBox="1">
            <a:spLocks noChangeArrowheads="1"/>
          </p:cNvSpPr>
          <p:nvPr/>
        </p:nvSpPr>
        <p:spPr bwMode="auto">
          <a:xfrm>
            <a:off x="3148013" y="2152650"/>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ambria" panose="02040503050406030204" pitchFamily="18" charset="0"/>
              </a:rPr>
              <a:t>Seat 2</a:t>
            </a:r>
          </a:p>
        </p:txBody>
      </p:sp>
      <p:sp>
        <p:nvSpPr>
          <p:cNvPr id="44038" name="Text Box 73"/>
          <p:cNvSpPr txBox="1">
            <a:spLocks noChangeArrowheads="1"/>
          </p:cNvSpPr>
          <p:nvPr/>
        </p:nvSpPr>
        <p:spPr bwMode="auto">
          <a:xfrm>
            <a:off x="4010025" y="2152650"/>
            <a:ext cx="1103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ambria" panose="02040503050406030204" pitchFamily="18" charset="0"/>
              </a:rPr>
              <a:t>Seat 3</a:t>
            </a:r>
          </a:p>
        </p:txBody>
      </p:sp>
      <p:sp>
        <p:nvSpPr>
          <p:cNvPr id="44039" name="Text Box 74"/>
          <p:cNvSpPr txBox="1">
            <a:spLocks noChangeArrowheads="1"/>
          </p:cNvSpPr>
          <p:nvPr/>
        </p:nvSpPr>
        <p:spPr bwMode="auto">
          <a:xfrm>
            <a:off x="4872038" y="2152650"/>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ambria" panose="02040503050406030204" pitchFamily="18" charset="0"/>
              </a:rPr>
              <a:t>Seat 4</a:t>
            </a:r>
          </a:p>
        </p:txBody>
      </p:sp>
      <p:sp>
        <p:nvSpPr>
          <p:cNvPr id="44040" name="Text Box 75"/>
          <p:cNvSpPr txBox="1">
            <a:spLocks noChangeArrowheads="1"/>
          </p:cNvSpPr>
          <p:nvPr/>
        </p:nvSpPr>
        <p:spPr bwMode="auto">
          <a:xfrm>
            <a:off x="5734050" y="2152650"/>
            <a:ext cx="1103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ambria" panose="02040503050406030204" pitchFamily="18" charset="0"/>
              </a:rPr>
              <a:t>Seat 5</a:t>
            </a:r>
          </a:p>
        </p:txBody>
      </p:sp>
      <p:sp>
        <p:nvSpPr>
          <p:cNvPr id="44041" name="Rectangle 76"/>
          <p:cNvSpPr>
            <a:spLocks noChangeArrowheads="1"/>
          </p:cNvSpPr>
          <p:nvPr/>
        </p:nvSpPr>
        <p:spPr bwMode="auto">
          <a:xfrm>
            <a:off x="1168524" y="2927350"/>
            <a:ext cx="37035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spcBef>
                <a:spcPct val="0"/>
              </a:spcBef>
            </a:pPr>
            <a:r>
              <a:rPr lang="en-US" altLang="en-US" sz="1600" b="1">
                <a:solidFill>
                  <a:srgbClr val="088E0A"/>
                </a:solidFill>
                <a:latin typeface="Calibri" panose="020F0502020204030204" pitchFamily="34" charset="0"/>
              </a:rPr>
              <a:t>Schools = </a:t>
            </a:r>
            <a:r>
              <a:rPr lang="en-US" altLang="en-US" sz="1400" b="1">
                <a:solidFill>
                  <a:srgbClr val="000000"/>
                </a:solidFill>
                <a:latin typeface="Calibri" panose="020F0502020204030204" pitchFamily="34" charset="0"/>
              </a:rPr>
              <a:t>[pomona, pitzer, hmc, cmc, scripps].</a:t>
            </a:r>
          </a:p>
        </p:txBody>
      </p:sp>
      <p:sp>
        <p:nvSpPr>
          <p:cNvPr id="44042" name="Rectangle 77"/>
          <p:cNvSpPr>
            <a:spLocks noChangeArrowheads="1"/>
          </p:cNvSpPr>
          <p:nvPr/>
        </p:nvSpPr>
        <p:spPr bwMode="auto">
          <a:xfrm>
            <a:off x="-76200" y="2595563"/>
            <a:ext cx="49482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spcBef>
                <a:spcPct val="0"/>
              </a:spcBef>
            </a:pPr>
            <a:r>
              <a:rPr lang="en-US" altLang="en-US" sz="1600" b="1" dirty="0">
                <a:solidFill>
                  <a:srgbClr val="088E0A"/>
                </a:solidFill>
                <a:latin typeface="Calibri" panose="020F0502020204030204" pitchFamily="34" charset="0"/>
              </a:rPr>
              <a:t>Names = </a:t>
            </a:r>
            <a:r>
              <a:rPr lang="en-US" altLang="en-US" sz="1400" b="1" dirty="0">
                <a:solidFill>
                  <a:srgbClr val="000000"/>
                </a:solidFill>
                <a:latin typeface="Calibri" panose="020F0502020204030204" pitchFamily="34" charset="0"/>
              </a:rPr>
              <a:t>[</a:t>
            </a:r>
            <a:r>
              <a:rPr lang="en-US" altLang="en-US" sz="1400" b="1" dirty="0" err="1">
                <a:solidFill>
                  <a:srgbClr val="000000"/>
                </a:solidFill>
                <a:latin typeface="Calibri" panose="020F0502020204030204" pitchFamily="34" charset="0"/>
              </a:rPr>
              <a:t>algird</a:t>
            </a:r>
            <a:r>
              <a:rPr lang="en-US" altLang="en-US" sz="1400" b="1" dirty="0">
                <a:solidFill>
                  <a:srgbClr val="000000"/>
                </a:solidFill>
                <a:latin typeface="Calibri" panose="020F0502020204030204" pitchFamily="34" charset="0"/>
              </a:rPr>
              <a:t>, </a:t>
            </a:r>
            <a:r>
              <a:rPr lang="en-US" altLang="en-US" sz="1400" b="1" dirty="0" err="1">
                <a:solidFill>
                  <a:srgbClr val="000000"/>
                </a:solidFill>
                <a:latin typeface="Calibri" panose="020F0502020204030204" pitchFamily="34" charset="0"/>
              </a:rPr>
              <a:t>bruno</a:t>
            </a:r>
            <a:r>
              <a:rPr lang="en-US" altLang="en-US" sz="1400" b="1" dirty="0">
                <a:solidFill>
                  <a:srgbClr val="000000"/>
                </a:solidFill>
                <a:latin typeface="Calibri" panose="020F0502020204030204" pitchFamily="34" charset="0"/>
              </a:rPr>
              <a:t>, </a:t>
            </a:r>
            <a:r>
              <a:rPr lang="en-US" altLang="en-US" sz="1400" b="1" dirty="0" err="1">
                <a:solidFill>
                  <a:srgbClr val="000000"/>
                </a:solidFill>
                <a:latin typeface="Calibri" panose="020F0502020204030204" pitchFamily="34" charset="0"/>
              </a:rPr>
              <a:t>collette</a:t>
            </a:r>
            <a:r>
              <a:rPr lang="en-US" altLang="en-US" sz="1400" b="1" dirty="0">
                <a:solidFill>
                  <a:srgbClr val="000000"/>
                </a:solidFill>
                <a:latin typeface="Calibri" panose="020F0502020204030204" pitchFamily="34" charset="0"/>
              </a:rPr>
              <a:t>, </a:t>
            </a:r>
            <a:r>
              <a:rPr lang="en-US" altLang="en-US" sz="1400" b="1" dirty="0" err="1">
                <a:solidFill>
                  <a:srgbClr val="000000"/>
                </a:solidFill>
                <a:latin typeface="Calibri" panose="020F0502020204030204" pitchFamily="34" charset="0"/>
              </a:rPr>
              <a:t>dino</a:t>
            </a:r>
            <a:r>
              <a:rPr lang="en-US" altLang="en-US" sz="1400" b="1" dirty="0">
                <a:solidFill>
                  <a:srgbClr val="000000"/>
                </a:solidFill>
                <a:latin typeface="Calibri" panose="020F0502020204030204" pitchFamily="34" charset="0"/>
              </a:rPr>
              <a:t>, </a:t>
            </a:r>
            <a:r>
              <a:rPr lang="en-US" altLang="en-US" sz="1400" b="1" dirty="0" err="1">
                <a:solidFill>
                  <a:srgbClr val="000000"/>
                </a:solidFill>
                <a:latin typeface="Calibri" panose="020F0502020204030204" pitchFamily="34" charset="0"/>
              </a:rPr>
              <a:t>edwina</a:t>
            </a:r>
            <a:r>
              <a:rPr lang="en-US" altLang="en-US" sz="1400" b="1" dirty="0">
                <a:solidFill>
                  <a:srgbClr val="000000"/>
                </a:solidFill>
                <a:latin typeface="Calibri" panose="020F0502020204030204" pitchFamily="34" charset="0"/>
              </a:rPr>
              <a:t>].</a:t>
            </a:r>
          </a:p>
        </p:txBody>
      </p:sp>
      <p:sp>
        <p:nvSpPr>
          <p:cNvPr id="44043" name="Rectangle 78"/>
          <p:cNvSpPr>
            <a:spLocks noChangeArrowheads="1"/>
          </p:cNvSpPr>
          <p:nvPr/>
        </p:nvSpPr>
        <p:spPr bwMode="auto">
          <a:xfrm>
            <a:off x="300038" y="3281363"/>
            <a:ext cx="457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spcBef>
                <a:spcPct val="0"/>
              </a:spcBef>
            </a:pPr>
            <a:r>
              <a:rPr lang="en-US" altLang="en-US" sz="1600" b="1">
                <a:solidFill>
                  <a:srgbClr val="088E0A"/>
                </a:solidFill>
                <a:latin typeface="Calibri" panose="020F0502020204030204" pitchFamily="34" charset="0"/>
              </a:rPr>
              <a:t>Snacks =</a:t>
            </a:r>
            <a:r>
              <a:rPr lang="en-US" altLang="en-US" sz="1400" b="1">
                <a:solidFill>
                  <a:srgbClr val="000000"/>
                </a:solidFill>
                <a:latin typeface="Calibri" panose="020F0502020204030204" pitchFamily="34" charset="0"/>
              </a:rPr>
              <a:t> [jots, chocolate, donuts, pez, spam].</a:t>
            </a:r>
          </a:p>
        </p:txBody>
      </p:sp>
      <p:sp>
        <p:nvSpPr>
          <p:cNvPr id="44044" name="Rectangle 79"/>
          <p:cNvSpPr>
            <a:spLocks noChangeArrowheads="1"/>
          </p:cNvSpPr>
          <p:nvPr/>
        </p:nvSpPr>
        <p:spPr bwMode="auto">
          <a:xfrm>
            <a:off x="390525" y="990600"/>
            <a:ext cx="5494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dirty="0">
                <a:solidFill>
                  <a:schemeClr val="tx1"/>
                </a:solidFill>
                <a:latin typeface="Cambria" panose="02040503050406030204" pitchFamily="18" charset="0"/>
              </a:rPr>
              <a:t>Five "people" are traveling home in adjacent train seats for  break…</a:t>
            </a:r>
          </a:p>
        </p:txBody>
      </p:sp>
      <p:sp>
        <p:nvSpPr>
          <p:cNvPr id="44045" name="Rectangle 80"/>
          <p:cNvSpPr>
            <a:spLocks noChangeArrowheads="1"/>
          </p:cNvSpPr>
          <p:nvPr/>
        </p:nvSpPr>
        <p:spPr bwMode="auto">
          <a:xfrm>
            <a:off x="5105400" y="2984345"/>
            <a:ext cx="34383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rgbClr val="009200"/>
                </a:solidFill>
                <a:latin typeface="Cambria" panose="02040503050406030204" pitchFamily="18" charset="0"/>
              </a:rPr>
              <a:t>Each is from a different Claremont College.</a:t>
            </a:r>
          </a:p>
        </p:txBody>
      </p:sp>
      <p:sp>
        <p:nvSpPr>
          <p:cNvPr id="44046" name="Rectangle 81"/>
          <p:cNvSpPr>
            <a:spLocks noChangeArrowheads="1"/>
          </p:cNvSpPr>
          <p:nvPr/>
        </p:nvSpPr>
        <p:spPr bwMode="auto">
          <a:xfrm>
            <a:off x="5105400" y="2641445"/>
            <a:ext cx="21948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rgbClr val="009200"/>
                </a:solidFill>
                <a:latin typeface="Cambria" panose="02040503050406030204" pitchFamily="18" charset="0"/>
              </a:rPr>
              <a:t>Each has a different name.</a:t>
            </a:r>
          </a:p>
        </p:txBody>
      </p:sp>
      <p:sp>
        <p:nvSpPr>
          <p:cNvPr id="44047" name="Rectangle 82"/>
          <p:cNvSpPr>
            <a:spLocks noChangeArrowheads="1"/>
          </p:cNvSpPr>
          <p:nvPr/>
        </p:nvSpPr>
        <p:spPr bwMode="auto">
          <a:xfrm>
            <a:off x="5105400" y="3327245"/>
            <a:ext cx="28578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rgbClr val="009200"/>
                </a:solidFill>
                <a:latin typeface="Cambria" panose="02040503050406030204" pitchFamily="18" charset="0"/>
              </a:rPr>
              <a:t>Each has brought a different snack.</a:t>
            </a:r>
          </a:p>
        </p:txBody>
      </p:sp>
      <p:grpSp>
        <p:nvGrpSpPr>
          <p:cNvPr id="44051" name="Group 1047"/>
          <p:cNvGrpSpPr>
            <a:grpSpLocks/>
          </p:cNvGrpSpPr>
          <p:nvPr>
            <p:custDataLst>
              <p:tags r:id="rId1"/>
            </p:custDataLst>
          </p:nvPr>
        </p:nvGrpSpPr>
        <p:grpSpPr bwMode="auto">
          <a:xfrm>
            <a:off x="6062663" y="1565275"/>
            <a:ext cx="466725" cy="604838"/>
            <a:chOff x="2928" y="1051"/>
            <a:chExt cx="840" cy="957"/>
          </a:xfrm>
        </p:grpSpPr>
        <p:sp>
          <p:nvSpPr>
            <p:cNvPr id="44093" name="Freeform 1048"/>
            <p:cNvSpPr>
              <a:spLocks/>
            </p:cNvSpPr>
            <p:nvPr>
              <p:custDataLst>
                <p:tags r:id="rId30"/>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94" name="Oval 1049"/>
            <p:cNvSpPr>
              <a:spLocks noChangeArrowheads="1"/>
            </p:cNvSpPr>
            <p:nvPr>
              <p:custDataLst>
                <p:tags r:id="rId3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5" name="Oval 1050"/>
            <p:cNvSpPr>
              <a:spLocks noChangeArrowheads="1"/>
            </p:cNvSpPr>
            <p:nvPr>
              <p:custDataLst>
                <p:tags r:id="rId3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6" name="Oval 1051"/>
            <p:cNvSpPr>
              <a:spLocks noChangeArrowheads="1"/>
            </p:cNvSpPr>
            <p:nvPr>
              <p:custDataLst>
                <p:tags r:id="rId3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7" name="Oval 1052"/>
            <p:cNvSpPr>
              <a:spLocks noChangeArrowheads="1"/>
            </p:cNvSpPr>
            <p:nvPr>
              <p:custDataLst>
                <p:tags r:id="rId3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8" name="Oval 1053"/>
            <p:cNvSpPr>
              <a:spLocks noChangeArrowheads="1"/>
            </p:cNvSpPr>
            <p:nvPr>
              <p:custDataLst>
                <p:tags r:id="rId3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9" name="Oval 1054"/>
            <p:cNvSpPr>
              <a:spLocks noChangeArrowheads="1"/>
            </p:cNvSpPr>
            <p:nvPr>
              <p:custDataLst>
                <p:tags r:id="rId3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100" name="Oval 1055"/>
            <p:cNvSpPr>
              <a:spLocks noChangeArrowheads="1"/>
            </p:cNvSpPr>
            <p:nvPr>
              <p:custDataLst>
                <p:tags r:id="rId3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101" name="AutoShape 1056"/>
            <p:cNvSpPr>
              <a:spLocks noChangeArrowheads="1"/>
            </p:cNvSpPr>
            <p:nvPr>
              <p:custDataLst>
                <p:tags r:id="rId3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102" name="Freeform 1057"/>
            <p:cNvSpPr>
              <a:spLocks/>
            </p:cNvSpPr>
            <p:nvPr>
              <p:custDataLst>
                <p:tags r:id="rId3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103" name="Freeform 1058"/>
            <p:cNvSpPr>
              <a:spLocks/>
            </p:cNvSpPr>
            <p:nvPr>
              <p:custDataLst>
                <p:tags r:id="rId4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104" name="Freeform 1059"/>
            <p:cNvSpPr>
              <a:spLocks/>
            </p:cNvSpPr>
            <p:nvPr>
              <p:custDataLst>
                <p:tags r:id="rId4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105" name="Freeform 1060"/>
            <p:cNvSpPr>
              <a:spLocks/>
            </p:cNvSpPr>
            <p:nvPr>
              <p:custDataLst>
                <p:tags r:id="rId4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44052" name="Group 45"/>
          <p:cNvGrpSpPr>
            <a:grpSpLocks/>
          </p:cNvGrpSpPr>
          <p:nvPr/>
        </p:nvGrpSpPr>
        <p:grpSpPr bwMode="auto">
          <a:xfrm>
            <a:off x="2543175" y="1633538"/>
            <a:ext cx="457200" cy="468312"/>
            <a:chOff x="1824" y="4512"/>
            <a:chExt cx="528" cy="241"/>
          </a:xfrm>
        </p:grpSpPr>
        <p:sp>
          <p:nvSpPr>
            <p:cNvPr id="44081" name="Freeform 46"/>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44082" name="Oval 47"/>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3" name="Oval 48"/>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4" name="Oval 49"/>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5" name="Oval 50"/>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6" name="Oval 51"/>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7" name="Oval 52"/>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8" name="Oval 53"/>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9" name="Freeform 54"/>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090" name="Freeform 55"/>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091" name="AutoShape 56"/>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92" name="AutoShape 57"/>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grpSp>
        <p:nvGrpSpPr>
          <p:cNvPr id="44053" name="Group 1047"/>
          <p:cNvGrpSpPr>
            <a:grpSpLocks/>
          </p:cNvGrpSpPr>
          <p:nvPr>
            <p:custDataLst>
              <p:tags r:id="rId2"/>
            </p:custDataLst>
          </p:nvPr>
        </p:nvGrpSpPr>
        <p:grpSpPr bwMode="auto">
          <a:xfrm>
            <a:off x="3417888" y="1565275"/>
            <a:ext cx="466725" cy="604838"/>
            <a:chOff x="2928" y="1051"/>
            <a:chExt cx="840" cy="957"/>
          </a:xfrm>
        </p:grpSpPr>
        <p:sp>
          <p:nvSpPr>
            <p:cNvPr id="44068" name="Freeform 1048"/>
            <p:cNvSpPr>
              <a:spLocks/>
            </p:cNvSpPr>
            <p:nvPr>
              <p:custDataLst>
                <p:tags r:id="rId17"/>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69" name="Oval 1049"/>
            <p:cNvSpPr>
              <a:spLocks noChangeArrowheads="1"/>
            </p:cNvSpPr>
            <p:nvPr>
              <p:custDataLst>
                <p:tags r:id="rId1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0" name="Oval 1050"/>
            <p:cNvSpPr>
              <a:spLocks noChangeArrowheads="1"/>
            </p:cNvSpPr>
            <p:nvPr>
              <p:custDataLst>
                <p:tags r:id="rId1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1" name="Oval 1051"/>
            <p:cNvSpPr>
              <a:spLocks noChangeArrowheads="1"/>
            </p:cNvSpPr>
            <p:nvPr>
              <p:custDataLst>
                <p:tags r:id="rId2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2" name="Oval 1052"/>
            <p:cNvSpPr>
              <a:spLocks noChangeArrowheads="1"/>
            </p:cNvSpPr>
            <p:nvPr>
              <p:custDataLst>
                <p:tags r:id="rId2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3" name="Oval 1053"/>
            <p:cNvSpPr>
              <a:spLocks noChangeArrowheads="1"/>
            </p:cNvSpPr>
            <p:nvPr>
              <p:custDataLst>
                <p:tags r:id="rId2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4" name="Oval 1054"/>
            <p:cNvSpPr>
              <a:spLocks noChangeArrowheads="1"/>
            </p:cNvSpPr>
            <p:nvPr>
              <p:custDataLst>
                <p:tags r:id="rId2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5" name="Oval 1055"/>
            <p:cNvSpPr>
              <a:spLocks noChangeArrowheads="1"/>
            </p:cNvSpPr>
            <p:nvPr>
              <p:custDataLst>
                <p:tags r:id="rId2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6" name="AutoShape 1056"/>
            <p:cNvSpPr>
              <a:spLocks noChangeArrowheads="1"/>
            </p:cNvSpPr>
            <p:nvPr>
              <p:custDataLst>
                <p:tags r:id="rId2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7" name="Freeform 1057"/>
            <p:cNvSpPr>
              <a:spLocks/>
            </p:cNvSpPr>
            <p:nvPr>
              <p:custDataLst>
                <p:tags r:id="rId2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078" name="Freeform 1058"/>
            <p:cNvSpPr>
              <a:spLocks/>
            </p:cNvSpPr>
            <p:nvPr>
              <p:custDataLst>
                <p:tags r:id="rId2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079" name="Freeform 1059"/>
            <p:cNvSpPr>
              <a:spLocks/>
            </p:cNvSpPr>
            <p:nvPr>
              <p:custDataLst>
                <p:tags r:id="rId2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080" name="Freeform 1060"/>
            <p:cNvSpPr>
              <a:spLocks/>
            </p:cNvSpPr>
            <p:nvPr>
              <p:custDataLst>
                <p:tags r:id="rId2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44054" name="Group 1047"/>
          <p:cNvGrpSpPr>
            <a:grpSpLocks/>
          </p:cNvGrpSpPr>
          <p:nvPr>
            <p:custDataLst>
              <p:tags r:id="rId3"/>
            </p:custDataLst>
          </p:nvPr>
        </p:nvGrpSpPr>
        <p:grpSpPr bwMode="auto">
          <a:xfrm>
            <a:off x="4303713" y="1565275"/>
            <a:ext cx="466725" cy="604838"/>
            <a:chOff x="2928" y="1051"/>
            <a:chExt cx="840" cy="957"/>
          </a:xfrm>
        </p:grpSpPr>
        <p:sp>
          <p:nvSpPr>
            <p:cNvPr id="44055" name="Freeform 1048"/>
            <p:cNvSpPr>
              <a:spLocks/>
            </p:cNvSpPr>
            <p:nvPr>
              <p:custDataLst>
                <p:tags r:id="rId4"/>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56" name="Oval 1049"/>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57" name="Oval 1050"/>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58" name="Oval 1051"/>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59" name="Oval 1052"/>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0" name="Oval 1053"/>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1" name="Oval 1054"/>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2" name="Oval 1055"/>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3" name="AutoShape 1056"/>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4" name="Freeform 1057"/>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065" name="Freeform 1058"/>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066" name="Freeform 1059"/>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067" name="Freeform 1060"/>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716467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5"/>
          <p:cNvSpPr>
            <a:spLocks noChangeArrowheads="1"/>
          </p:cNvSpPr>
          <p:nvPr/>
        </p:nvSpPr>
        <p:spPr bwMode="auto">
          <a:xfrm>
            <a:off x="635000" y="266700"/>
            <a:ext cx="78835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chemeClr val="tx1"/>
                </a:solidFill>
                <a:latin typeface="Cambria" panose="02040503050406030204" pitchFamily="18" charset="0"/>
              </a:rPr>
              <a:t>The Prolog progression...</a:t>
            </a:r>
            <a:endParaRPr lang="en-US" altLang="en-US" sz="4800">
              <a:solidFill>
                <a:schemeClr val="tx1"/>
              </a:solidFill>
              <a:latin typeface="Cambria" panose="02040503050406030204" pitchFamily="18" charset="0"/>
            </a:endParaRPr>
          </a:p>
        </p:txBody>
      </p:sp>
      <p:sp>
        <p:nvSpPr>
          <p:cNvPr id="15364" name="TextBox 25"/>
          <p:cNvSpPr txBox="1">
            <a:spLocks noChangeArrowheads="1"/>
          </p:cNvSpPr>
          <p:nvPr/>
        </p:nvSpPr>
        <p:spPr bwMode="auto">
          <a:xfrm>
            <a:off x="685800" y="1908175"/>
            <a:ext cx="2362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latin typeface="Cambria" panose="02040503050406030204" pitchFamily="18" charset="0"/>
              </a:rPr>
              <a:t>Week 1:</a:t>
            </a:r>
          </a:p>
        </p:txBody>
      </p:sp>
      <p:sp>
        <p:nvSpPr>
          <p:cNvPr id="15365" name="TextBox 26"/>
          <p:cNvSpPr txBox="1">
            <a:spLocks noChangeArrowheads="1"/>
          </p:cNvSpPr>
          <p:nvPr/>
        </p:nvSpPr>
        <p:spPr bwMode="auto">
          <a:xfrm>
            <a:off x="685800" y="3529013"/>
            <a:ext cx="2362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latin typeface="Cambria" panose="02040503050406030204" pitchFamily="18" charset="0"/>
              </a:rPr>
              <a:t>Week 2:</a:t>
            </a:r>
          </a:p>
        </p:txBody>
      </p:sp>
      <p:sp>
        <p:nvSpPr>
          <p:cNvPr id="15366" name="TextBox 27"/>
          <p:cNvSpPr txBox="1">
            <a:spLocks noChangeArrowheads="1"/>
          </p:cNvSpPr>
          <p:nvPr/>
        </p:nvSpPr>
        <p:spPr bwMode="auto">
          <a:xfrm>
            <a:off x="685800" y="5129213"/>
            <a:ext cx="2362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latin typeface="Cambria" panose="02040503050406030204" pitchFamily="18" charset="0"/>
              </a:rPr>
              <a:t>Week 3:</a:t>
            </a:r>
          </a:p>
        </p:txBody>
      </p:sp>
      <p:sp>
        <p:nvSpPr>
          <p:cNvPr id="15367" name="Rectangle 28"/>
          <p:cNvSpPr>
            <a:spLocks noChangeArrowheads="1"/>
          </p:cNvSpPr>
          <p:nvPr/>
        </p:nvSpPr>
        <p:spPr bwMode="auto">
          <a:xfrm>
            <a:off x="3778623" y="1752600"/>
            <a:ext cx="4269630" cy="106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C00000"/>
                </a:solidFill>
                <a:latin typeface="Cambria" panose="02040503050406030204" pitchFamily="18" charset="0"/>
              </a:rPr>
              <a:t>Prolog is crazy. </a:t>
            </a:r>
          </a:p>
          <a:p>
            <a:r>
              <a:rPr lang="en-US" altLang="en-US" sz="2100" i="1">
                <a:solidFill>
                  <a:schemeClr val="tx1"/>
                </a:solidFill>
                <a:latin typeface="Cambria" panose="02040503050406030204" pitchFamily="18" charset="0"/>
              </a:rPr>
              <a:t>Who would ever </a:t>
            </a:r>
            <a:r>
              <a:rPr lang="en-US" altLang="en-US" sz="2100" i="1" u="sng">
                <a:solidFill>
                  <a:schemeClr val="tx1"/>
                </a:solidFill>
                <a:latin typeface="Cambria" panose="02040503050406030204" pitchFamily="18" charset="0"/>
              </a:rPr>
              <a:t>invent</a:t>
            </a:r>
            <a:r>
              <a:rPr lang="en-US" altLang="en-US" sz="2100" i="1">
                <a:solidFill>
                  <a:schemeClr val="tx1"/>
                </a:solidFill>
                <a:latin typeface="Cambria" panose="02040503050406030204" pitchFamily="18" charset="0"/>
              </a:rPr>
              <a:t> such a thing?</a:t>
            </a:r>
            <a:endParaRPr lang="en-US" altLang="en-US" sz="2100">
              <a:latin typeface="Cambria" panose="02040503050406030204" pitchFamily="18" charset="0"/>
            </a:endParaRPr>
          </a:p>
        </p:txBody>
      </p:sp>
    </p:spTree>
    <p:extLst>
      <p:ext uri="{BB962C8B-B14F-4D97-AF65-F5344CB8AC3E}">
        <p14:creationId xmlns:p14="http://schemas.microsoft.com/office/powerpoint/2010/main" val="41275492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ChangeArrowheads="1"/>
          </p:cNvSpPr>
          <p:nvPr/>
        </p:nvSpPr>
        <p:spPr bwMode="auto">
          <a:xfrm>
            <a:off x="609600" y="76200"/>
            <a:ext cx="78660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b="1" dirty="0" smtClean="0">
                <a:solidFill>
                  <a:srgbClr val="000000"/>
                </a:solidFill>
                <a:latin typeface="Cambria" panose="02040503050406030204" pitchFamily="18" charset="0"/>
              </a:rPr>
              <a:t>hw4pr2</a:t>
            </a:r>
            <a:r>
              <a:rPr lang="en-US" altLang="en-US" sz="3600" dirty="0" smtClean="0">
                <a:solidFill>
                  <a:srgbClr val="000000"/>
                </a:solidFill>
                <a:latin typeface="Cambria" panose="02040503050406030204" pitchFamily="18" charset="0"/>
              </a:rPr>
              <a:t>:  the </a:t>
            </a:r>
            <a:r>
              <a:rPr lang="en-US" altLang="en-US" sz="3600" i="1" dirty="0" err="1">
                <a:solidFill>
                  <a:srgbClr val="000000"/>
                </a:solidFill>
                <a:latin typeface="Cambria" panose="02040503050406030204" pitchFamily="18" charset="0"/>
              </a:rPr>
              <a:t>Spamwarts</a:t>
            </a:r>
            <a:r>
              <a:rPr lang="en-US" altLang="en-US" sz="3600" dirty="0">
                <a:solidFill>
                  <a:srgbClr val="000000"/>
                </a:solidFill>
                <a:latin typeface="Cambria" panose="02040503050406030204" pitchFamily="18" charset="0"/>
              </a:rPr>
              <a:t> </a:t>
            </a:r>
            <a:r>
              <a:rPr lang="en-US" altLang="en-US" sz="3600" dirty="0" smtClean="0">
                <a:solidFill>
                  <a:srgbClr val="000000"/>
                </a:solidFill>
                <a:latin typeface="Cambria" panose="02040503050406030204" pitchFamily="18" charset="0"/>
              </a:rPr>
              <a:t>Express…</a:t>
            </a:r>
            <a:endParaRPr lang="en-US" altLang="en-US" sz="4800" dirty="0">
              <a:solidFill>
                <a:srgbClr val="000000"/>
              </a:solidFill>
              <a:latin typeface="Cambria" panose="02040503050406030204" pitchFamily="18" charset="0"/>
            </a:endParaRPr>
          </a:p>
        </p:txBody>
      </p:sp>
      <p:grpSp>
        <p:nvGrpSpPr>
          <p:cNvPr id="44035" name="Group 45"/>
          <p:cNvGrpSpPr>
            <a:grpSpLocks/>
          </p:cNvGrpSpPr>
          <p:nvPr/>
        </p:nvGrpSpPr>
        <p:grpSpPr bwMode="auto">
          <a:xfrm>
            <a:off x="5187950" y="1633538"/>
            <a:ext cx="457200" cy="468312"/>
            <a:chOff x="1824" y="4512"/>
            <a:chExt cx="528" cy="241"/>
          </a:xfrm>
        </p:grpSpPr>
        <p:sp>
          <p:nvSpPr>
            <p:cNvPr id="44106" name="Freeform 46"/>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44107" name="Oval 47"/>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08" name="Oval 48"/>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09" name="Oval 49"/>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0" name="Oval 50"/>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1" name="Oval 51"/>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2" name="Oval 52"/>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3" name="Oval 53"/>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4" name="Freeform 54"/>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115" name="Freeform 55"/>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116" name="AutoShape 56"/>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7" name="AutoShape 57"/>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44036" name="Text Box 71"/>
          <p:cNvSpPr txBox="1">
            <a:spLocks noChangeArrowheads="1"/>
          </p:cNvSpPr>
          <p:nvPr/>
        </p:nvSpPr>
        <p:spPr bwMode="auto">
          <a:xfrm>
            <a:off x="2284413" y="2152650"/>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ambria" panose="02040503050406030204" pitchFamily="18" charset="0"/>
              </a:rPr>
              <a:t>Seat 1</a:t>
            </a:r>
          </a:p>
        </p:txBody>
      </p:sp>
      <p:sp>
        <p:nvSpPr>
          <p:cNvPr id="44037" name="Text Box 72"/>
          <p:cNvSpPr txBox="1">
            <a:spLocks noChangeArrowheads="1"/>
          </p:cNvSpPr>
          <p:nvPr/>
        </p:nvSpPr>
        <p:spPr bwMode="auto">
          <a:xfrm>
            <a:off x="3148013" y="2152650"/>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ambria" panose="02040503050406030204" pitchFamily="18" charset="0"/>
              </a:rPr>
              <a:t>Seat 2</a:t>
            </a:r>
          </a:p>
        </p:txBody>
      </p:sp>
      <p:sp>
        <p:nvSpPr>
          <p:cNvPr id="44038" name="Text Box 73"/>
          <p:cNvSpPr txBox="1">
            <a:spLocks noChangeArrowheads="1"/>
          </p:cNvSpPr>
          <p:nvPr/>
        </p:nvSpPr>
        <p:spPr bwMode="auto">
          <a:xfrm>
            <a:off x="4010025" y="2152650"/>
            <a:ext cx="1103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ambria" panose="02040503050406030204" pitchFamily="18" charset="0"/>
              </a:rPr>
              <a:t>Seat 3</a:t>
            </a:r>
          </a:p>
        </p:txBody>
      </p:sp>
      <p:sp>
        <p:nvSpPr>
          <p:cNvPr id="44039" name="Text Box 74"/>
          <p:cNvSpPr txBox="1">
            <a:spLocks noChangeArrowheads="1"/>
          </p:cNvSpPr>
          <p:nvPr/>
        </p:nvSpPr>
        <p:spPr bwMode="auto">
          <a:xfrm>
            <a:off x="4872038" y="2152650"/>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ambria" panose="02040503050406030204" pitchFamily="18" charset="0"/>
              </a:rPr>
              <a:t>Seat 4</a:t>
            </a:r>
          </a:p>
        </p:txBody>
      </p:sp>
      <p:sp>
        <p:nvSpPr>
          <p:cNvPr id="44040" name="Text Box 75"/>
          <p:cNvSpPr txBox="1">
            <a:spLocks noChangeArrowheads="1"/>
          </p:cNvSpPr>
          <p:nvPr/>
        </p:nvSpPr>
        <p:spPr bwMode="auto">
          <a:xfrm>
            <a:off x="5734050" y="2152650"/>
            <a:ext cx="1103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ambria" panose="02040503050406030204" pitchFamily="18" charset="0"/>
              </a:rPr>
              <a:t>Seat 5</a:t>
            </a:r>
          </a:p>
        </p:txBody>
      </p:sp>
      <p:sp>
        <p:nvSpPr>
          <p:cNvPr id="44041" name="Rectangle 76"/>
          <p:cNvSpPr>
            <a:spLocks noChangeArrowheads="1"/>
          </p:cNvSpPr>
          <p:nvPr/>
        </p:nvSpPr>
        <p:spPr bwMode="auto">
          <a:xfrm>
            <a:off x="1168524" y="2927350"/>
            <a:ext cx="37035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spcBef>
                <a:spcPct val="0"/>
              </a:spcBef>
            </a:pPr>
            <a:r>
              <a:rPr lang="en-US" altLang="en-US" sz="1600" b="1">
                <a:solidFill>
                  <a:srgbClr val="088E0A"/>
                </a:solidFill>
                <a:latin typeface="Calibri" panose="020F0502020204030204" pitchFamily="34" charset="0"/>
              </a:rPr>
              <a:t>Schools = </a:t>
            </a:r>
            <a:r>
              <a:rPr lang="en-US" altLang="en-US" sz="1400" b="1">
                <a:solidFill>
                  <a:srgbClr val="000000"/>
                </a:solidFill>
                <a:latin typeface="Calibri" panose="020F0502020204030204" pitchFamily="34" charset="0"/>
              </a:rPr>
              <a:t>[pomona, pitzer, hmc, cmc, scripps].</a:t>
            </a:r>
          </a:p>
        </p:txBody>
      </p:sp>
      <p:sp>
        <p:nvSpPr>
          <p:cNvPr id="44042" name="Rectangle 77"/>
          <p:cNvSpPr>
            <a:spLocks noChangeArrowheads="1"/>
          </p:cNvSpPr>
          <p:nvPr/>
        </p:nvSpPr>
        <p:spPr bwMode="auto">
          <a:xfrm>
            <a:off x="-76200" y="2595563"/>
            <a:ext cx="49482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spcBef>
                <a:spcPct val="0"/>
              </a:spcBef>
            </a:pPr>
            <a:r>
              <a:rPr lang="en-US" altLang="en-US" sz="1600" b="1" dirty="0">
                <a:solidFill>
                  <a:srgbClr val="088E0A"/>
                </a:solidFill>
                <a:latin typeface="Calibri" panose="020F0502020204030204" pitchFamily="34" charset="0"/>
              </a:rPr>
              <a:t>Names = </a:t>
            </a:r>
            <a:r>
              <a:rPr lang="en-US" altLang="en-US" sz="1400" b="1" dirty="0">
                <a:solidFill>
                  <a:srgbClr val="000000"/>
                </a:solidFill>
                <a:latin typeface="Calibri" panose="020F0502020204030204" pitchFamily="34" charset="0"/>
              </a:rPr>
              <a:t>[</a:t>
            </a:r>
            <a:r>
              <a:rPr lang="en-US" altLang="en-US" sz="1400" b="1" dirty="0" err="1">
                <a:solidFill>
                  <a:srgbClr val="000000"/>
                </a:solidFill>
                <a:latin typeface="Calibri" panose="020F0502020204030204" pitchFamily="34" charset="0"/>
              </a:rPr>
              <a:t>algird</a:t>
            </a:r>
            <a:r>
              <a:rPr lang="en-US" altLang="en-US" sz="1400" b="1" dirty="0">
                <a:solidFill>
                  <a:srgbClr val="000000"/>
                </a:solidFill>
                <a:latin typeface="Calibri" panose="020F0502020204030204" pitchFamily="34" charset="0"/>
              </a:rPr>
              <a:t>, </a:t>
            </a:r>
            <a:r>
              <a:rPr lang="en-US" altLang="en-US" sz="1400" b="1" dirty="0" err="1">
                <a:solidFill>
                  <a:srgbClr val="000000"/>
                </a:solidFill>
                <a:latin typeface="Calibri" panose="020F0502020204030204" pitchFamily="34" charset="0"/>
              </a:rPr>
              <a:t>bruno</a:t>
            </a:r>
            <a:r>
              <a:rPr lang="en-US" altLang="en-US" sz="1400" b="1" dirty="0">
                <a:solidFill>
                  <a:srgbClr val="000000"/>
                </a:solidFill>
                <a:latin typeface="Calibri" panose="020F0502020204030204" pitchFamily="34" charset="0"/>
              </a:rPr>
              <a:t>, </a:t>
            </a:r>
            <a:r>
              <a:rPr lang="en-US" altLang="en-US" sz="1400" b="1" dirty="0" err="1">
                <a:solidFill>
                  <a:srgbClr val="000000"/>
                </a:solidFill>
                <a:latin typeface="Calibri" panose="020F0502020204030204" pitchFamily="34" charset="0"/>
              </a:rPr>
              <a:t>collette</a:t>
            </a:r>
            <a:r>
              <a:rPr lang="en-US" altLang="en-US" sz="1400" b="1" dirty="0">
                <a:solidFill>
                  <a:srgbClr val="000000"/>
                </a:solidFill>
                <a:latin typeface="Calibri" panose="020F0502020204030204" pitchFamily="34" charset="0"/>
              </a:rPr>
              <a:t>, </a:t>
            </a:r>
            <a:r>
              <a:rPr lang="en-US" altLang="en-US" sz="1400" b="1" dirty="0" err="1">
                <a:solidFill>
                  <a:srgbClr val="000000"/>
                </a:solidFill>
                <a:latin typeface="Calibri" panose="020F0502020204030204" pitchFamily="34" charset="0"/>
              </a:rPr>
              <a:t>dino</a:t>
            </a:r>
            <a:r>
              <a:rPr lang="en-US" altLang="en-US" sz="1400" b="1" dirty="0">
                <a:solidFill>
                  <a:srgbClr val="000000"/>
                </a:solidFill>
                <a:latin typeface="Calibri" panose="020F0502020204030204" pitchFamily="34" charset="0"/>
              </a:rPr>
              <a:t>, </a:t>
            </a:r>
            <a:r>
              <a:rPr lang="en-US" altLang="en-US" sz="1400" b="1" dirty="0" err="1">
                <a:solidFill>
                  <a:srgbClr val="000000"/>
                </a:solidFill>
                <a:latin typeface="Calibri" panose="020F0502020204030204" pitchFamily="34" charset="0"/>
              </a:rPr>
              <a:t>edwina</a:t>
            </a:r>
            <a:r>
              <a:rPr lang="en-US" altLang="en-US" sz="1400" b="1" dirty="0">
                <a:solidFill>
                  <a:srgbClr val="000000"/>
                </a:solidFill>
                <a:latin typeface="Calibri" panose="020F0502020204030204" pitchFamily="34" charset="0"/>
              </a:rPr>
              <a:t>].</a:t>
            </a:r>
          </a:p>
        </p:txBody>
      </p:sp>
      <p:sp>
        <p:nvSpPr>
          <p:cNvPr id="44043" name="Rectangle 78"/>
          <p:cNvSpPr>
            <a:spLocks noChangeArrowheads="1"/>
          </p:cNvSpPr>
          <p:nvPr/>
        </p:nvSpPr>
        <p:spPr bwMode="auto">
          <a:xfrm>
            <a:off x="300038" y="3281363"/>
            <a:ext cx="457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spcBef>
                <a:spcPct val="0"/>
              </a:spcBef>
            </a:pPr>
            <a:r>
              <a:rPr lang="en-US" altLang="en-US" sz="1600" b="1">
                <a:solidFill>
                  <a:srgbClr val="088E0A"/>
                </a:solidFill>
                <a:latin typeface="Calibri" panose="020F0502020204030204" pitchFamily="34" charset="0"/>
              </a:rPr>
              <a:t>Snacks =</a:t>
            </a:r>
            <a:r>
              <a:rPr lang="en-US" altLang="en-US" sz="1400" b="1">
                <a:solidFill>
                  <a:srgbClr val="000000"/>
                </a:solidFill>
                <a:latin typeface="Calibri" panose="020F0502020204030204" pitchFamily="34" charset="0"/>
              </a:rPr>
              <a:t> [jots, chocolate, donuts, pez, spam].</a:t>
            </a:r>
          </a:p>
        </p:txBody>
      </p:sp>
      <p:sp>
        <p:nvSpPr>
          <p:cNvPr id="44044" name="Rectangle 79"/>
          <p:cNvSpPr>
            <a:spLocks noChangeArrowheads="1"/>
          </p:cNvSpPr>
          <p:nvPr/>
        </p:nvSpPr>
        <p:spPr bwMode="auto">
          <a:xfrm>
            <a:off x="390525" y="990600"/>
            <a:ext cx="5494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dirty="0">
                <a:solidFill>
                  <a:schemeClr val="tx1"/>
                </a:solidFill>
                <a:latin typeface="Cambria" panose="02040503050406030204" pitchFamily="18" charset="0"/>
              </a:rPr>
              <a:t>Five "people" are traveling home in adjacent train seats for  break…</a:t>
            </a:r>
          </a:p>
        </p:txBody>
      </p:sp>
      <p:sp>
        <p:nvSpPr>
          <p:cNvPr id="44045" name="Rectangle 80"/>
          <p:cNvSpPr>
            <a:spLocks noChangeArrowheads="1"/>
          </p:cNvSpPr>
          <p:nvPr/>
        </p:nvSpPr>
        <p:spPr bwMode="auto">
          <a:xfrm>
            <a:off x="5105400" y="2984345"/>
            <a:ext cx="34383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rgbClr val="009200"/>
                </a:solidFill>
                <a:latin typeface="Cambria" panose="02040503050406030204" pitchFamily="18" charset="0"/>
              </a:rPr>
              <a:t>Each is from a different Claremont College.</a:t>
            </a:r>
          </a:p>
        </p:txBody>
      </p:sp>
      <p:sp>
        <p:nvSpPr>
          <p:cNvPr id="44046" name="Rectangle 81"/>
          <p:cNvSpPr>
            <a:spLocks noChangeArrowheads="1"/>
          </p:cNvSpPr>
          <p:nvPr/>
        </p:nvSpPr>
        <p:spPr bwMode="auto">
          <a:xfrm>
            <a:off x="5105400" y="2641445"/>
            <a:ext cx="21948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rgbClr val="009200"/>
                </a:solidFill>
                <a:latin typeface="Cambria" panose="02040503050406030204" pitchFamily="18" charset="0"/>
              </a:rPr>
              <a:t>Each has a different name.</a:t>
            </a:r>
          </a:p>
        </p:txBody>
      </p:sp>
      <p:sp>
        <p:nvSpPr>
          <p:cNvPr id="44047" name="Rectangle 82"/>
          <p:cNvSpPr>
            <a:spLocks noChangeArrowheads="1"/>
          </p:cNvSpPr>
          <p:nvPr/>
        </p:nvSpPr>
        <p:spPr bwMode="auto">
          <a:xfrm>
            <a:off x="5105400" y="3327245"/>
            <a:ext cx="28578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rgbClr val="009200"/>
                </a:solidFill>
                <a:latin typeface="Cambria" panose="02040503050406030204" pitchFamily="18" charset="0"/>
              </a:rPr>
              <a:t>Each has brought a different snack.</a:t>
            </a:r>
          </a:p>
        </p:txBody>
      </p:sp>
      <p:sp>
        <p:nvSpPr>
          <p:cNvPr id="44048" name="Rectangle 83"/>
          <p:cNvSpPr>
            <a:spLocks noChangeArrowheads="1"/>
          </p:cNvSpPr>
          <p:nvPr/>
        </p:nvSpPr>
        <p:spPr bwMode="auto">
          <a:xfrm>
            <a:off x="1927225" y="4046538"/>
            <a:ext cx="693420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10000"/>
              </a:lnSpc>
              <a:spcBef>
                <a:spcPct val="0"/>
              </a:spcBef>
            </a:pPr>
            <a:r>
              <a:rPr lang="en-US" altLang="en-US" sz="1600">
                <a:solidFill>
                  <a:srgbClr val="000000"/>
                </a:solidFill>
                <a:latin typeface="Cambria" panose="02040503050406030204" pitchFamily="18" charset="0"/>
              </a:rPr>
              <a:t>1) Dino and Bruno sat in the end seats.</a:t>
            </a:r>
          </a:p>
          <a:p>
            <a:pPr algn="l">
              <a:lnSpc>
                <a:spcPct val="110000"/>
              </a:lnSpc>
              <a:spcBef>
                <a:spcPct val="0"/>
              </a:spcBef>
            </a:pPr>
            <a:r>
              <a:rPr lang="en-US" altLang="en-US" sz="1600">
                <a:solidFill>
                  <a:srgbClr val="000000"/>
                </a:solidFill>
                <a:latin typeface="Cambria" panose="02040503050406030204" pitchFamily="18" charset="0"/>
              </a:rPr>
              <a:t>2) Algird sat next to the student from HMC.</a:t>
            </a:r>
          </a:p>
          <a:p>
            <a:pPr algn="l">
              <a:lnSpc>
                <a:spcPct val="110000"/>
              </a:lnSpc>
              <a:spcBef>
                <a:spcPct val="0"/>
              </a:spcBef>
            </a:pPr>
            <a:r>
              <a:rPr lang="en-US" altLang="en-US" sz="1600">
                <a:solidFill>
                  <a:srgbClr val="000000"/>
                </a:solidFill>
                <a:latin typeface="Cambria" panose="02040503050406030204" pitchFamily="18" charset="0"/>
              </a:rPr>
              <a:t>3) Collette sat next to friends with chocolate and donuts.</a:t>
            </a:r>
          </a:p>
          <a:p>
            <a:pPr algn="l">
              <a:lnSpc>
                <a:spcPct val="110000"/>
              </a:lnSpc>
              <a:spcBef>
                <a:spcPct val="0"/>
              </a:spcBef>
            </a:pPr>
            <a:r>
              <a:rPr lang="en-US" altLang="en-US" sz="1600">
                <a:solidFill>
                  <a:srgbClr val="000000"/>
                </a:solidFill>
                <a:latin typeface="Cambria" panose="02040503050406030204" pitchFamily="18" charset="0"/>
              </a:rPr>
              <a:t>4) The HMC student brought spam as a snack and sat in the middle seat.</a:t>
            </a:r>
          </a:p>
          <a:p>
            <a:pPr algn="l">
              <a:lnSpc>
                <a:spcPct val="110000"/>
              </a:lnSpc>
              <a:spcBef>
                <a:spcPct val="0"/>
              </a:spcBef>
            </a:pPr>
            <a:r>
              <a:rPr lang="en-US" altLang="en-US" sz="1600">
                <a:solidFill>
                  <a:srgbClr val="000000"/>
                </a:solidFill>
                <a:latin typeface="Cambria" panose="02040503050406030204" pitchFamily="18" charset="0"/>
              </a:rPr>
              <a:t>5) Chocolate was immediately to the left of pez.</a:t>
            </a:r>
          </a:p>
          <a:p>
            <a:pPr algn="l">
              <a:lnSpc>
                <a:spcPct val="110000"/>
              </a:lnSpc>
              <a:spcBef>
                <a:spcPct val="0"/>
              </a:spcBef>
            </a:pPr>
            <a:r>
              <a:rPr lang="en-US" altLang="en-US" sz="1600">
                <a:solidFill>
                  <a:srgbClr val="000000"/>
                </a:solidFill>
                <a:latin typeface="Cambria" panose="02040503050406030204" pitchFamily="18" charset="0"/>
              </a:rPr>
              <a:t>6) Bruno, Dino, and Algird do not go to Scripps.</a:t>
            </a:r>
          </a:p>
          <a:p>
            <a:pPr algn="l">
              <a:lnSpc>
                <a:spcPct val="110000"/>
              </a:lnSpc>
              <a:spcBef>
                <a:spcPct val="0"/>
              </a:spcBef>
            </a:pPr>
            <a:r>
              <a:rPr lang="en-US" altLang="en-US" sz="1600">
                <a:solidFill>
                  <a:srgbClr val="000000"/>
                </a:solidFill>
                <a:latin typeface="Cambria" panose="02040503050406030204" pitchFamily="18" charset="0"/>
              </a:rPr>
              <a:t>7) The Pomona student sat between the one with jots and the one with spam.</a:t>
            </a:r>
          </a:p>
          <a:p>
            <a:pPr algn="l">
              <a:lnSpc>
                <a:spcPct val="110000"/>
              </a:lnSpc>
              <a:spcBef>
                <a:spcPct val="0"/>
              </a:spcBef>
            </a:pPr>
            <a:r>
              <a:rPr lang="en-US" altLang="en-US" sz="1600">
                <a:solidFill>
                  <a:srgbClr val="000000"/>
                </a:solidFill>
                <a:latin typeface="Cambria" panose="02040503050406030204" pitchFamily="18" charset="0"/>
              </a:rPr>
              <a:t>8) Dino did not sit next to the person with donuts.</a:t>
            </a:r>
          </a:p>
          <a:p>
            <a:pPr algn="l">
              <a:lnSpc>
                <a:spcPct val="110000"/>
              </a:lnSpc>
              <a:spcBef>
                <a:spcPct val="0"/>
              </a:spcBef>
            </a:pPr>
            <a:r>
              <a:rPr lang="en-US" altLang="en-US" sz="1600">
                <a:solidFill>
                  <a:srgbClr val="000000"/>
                </a:solidFill>
                <a:latin typeface="Cambria" panose="02040503050406030204" pitchFamily="18" charset="0"/>
              </a:rPr>
              <a:t>9) The CMC student did not sit next to Edwina.</a:t>
            </a:r>
          </a:p>
        </p:txBody>
      </p:sp>
      <p:sp>
        <p:nvSpPr>
          <p:cNvPr id="44049" name="Line 84"/>
          <p:cNvSpPr>
            <a:spLocks noChangeShapeType="1"/>
          </p:cNvSpPr>
          <p:nvPr/>
        </p:nvSpPr>
        <p:spPr bwMode="auto">
          <a:xfrm>
            <a:off x="341313" y="3810000"/>
            <a:ext cx="8382000" cy="0"/>
          </a:xfrm>
          <a:prstGeom prst="line">
            <a:avLst/>
          </a:prstGeom>
          <a:noFill/>
          <a:ln w="12700">
            <a:solidFill>
              <a:srgbClr val="0092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ndParaRPr>
          </a:p>
        </p:txBody>
      </p:sp>
      <p:sp>
        <p:nvSpPr>
          <p:cNvPr id="44050" name="Text Box 85"/>
          <p:cNvSpPr txBox="1">
            <a:spLocks noChangeArrowheads="1"/>
          </p:cNvSpPr>
          <p:nvPr/>
        </p:nvSpPr>
        <p:spPr bwMode="auto">
          <a:xfrm>
            <a:off x="346075" y="4821238"/>
            <a:ext cx="1217613" cy="923330"/>
          </a:xfrm>
          <a:prstGeom prst="rect">
            <a:avLst/>
          </a:prstGeom>
          <a:solidFill>
            <a:srgbClr val="CCFFCC"/>
          </a:solidFill>
          <a:ln w="9525">
            <a:noFill/>
            <a:miter lim="800000"/>
            <a:headEnd/>
            <a:tailEnd/>
          </a:ln>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a:solidFill>
                  <a:schemeClr val="tx1"/>
                </a:solidFill>
                <a:latin typeface="Cambria" panose="02040503050406030204" pitchFamily="18" charset="0"/>
              </a:rPr>
              <a:t>9 hints are available</a:t>
            </a:r>
          </a:p>
        </p:txBody>
      </p:sp>
      <p:grpSp>
        <p:nvGrpSpPr>
          <p:cNvPr id="44051" name="Group 1047"/>
          <p:cNvGrpSpPr>
            <a:grpSpLocks/>
          </p:cNvGrpSpPr>
          <p:nvPr>
            <p:custDataLst>
              <p:tags r:id="rId1"/>
            </p:custDataLst>
          </p:nvPr>
        </p:nvGrpSpPr>
        <p:grpSpPr bwMode="auto">
          <a:xfrm>
            <a:off x="6062663" y="1565275"/>
            <a:ext cx="466725" cy="604838"/>
            <a:chOff x="2928" y="1051"/>
            <a:chExt cx="840" cy="957"/>
          </a:xfrm>
        </p:grpSpPr>
        <p:sp>
          <p:nvSpPr>
            <p:cNvPr id="44093" name="Freeform 1048"/>
            <p:cNvSpPr>
              <a:spLocks/>
            </p:cNvSpPr>
            <p:nvPr>
              <p:custDataLst>
                <p:tags r:id="rId30"/>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94" name="Oval 1049"/>
            <p:cNvSpPr>
              <a:spLocks noChangeArrowheads="1"/>
            </p:cNvSpPr>
            <p:nvPr>
              <p:custDataLst>
                <p:tags r:id="rId3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5" name="Oval 1050"/>
            <p:cNvSpPr>
              <a:spLocks noChangeArrowheads="1"/>
            </p:cNvSpPr>
            <p:nvPr>
              <p:custDataLst>
                <p:tags r:id="rId3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6" name="Oval 1051"/>
            <p:cNvSpPr>
              <a:spLocks noChangeArrowheads="1"/>
            </p:cNvSpPr>
            <p:nvPr>
              <p:custDataLst>
                <p:tags r:id="rId3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7" name="Oval 1052"/>
            <p:cNvSpPr>
              <a:spLocks noChangeArrowheads="1"/>
            </p:cNvSpPr>
            <p:nvPr>
              <p:custDataLst>
                <p:tags r:id="rId3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8" name="Oval 1053"/>
            <p:cNvSpPr>
              <a:spLocks noChangeArrowheads="1"/>
            </p:cNvSpPr>
            <p:nvPr>
              <p:custDataLst>
                <p:tags r:id="rId3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9" name="Oval 1054"/>
            <p:cNvSpPr>
              <a:spLocks noChangeArrowheads="1"/>
            </p:cNvSpPr>
            <p:nvPr>
              <p:custDataLst>
                <p:tags r:id="rId3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100" name="Oval 1055"/>
            <p:cNvSpPr>
              <a:spLocks noChangeArrowheads="1"/>
            </p:cNvSpPr>
            <p:nvPr>
              <p:custDataLst>
                <p:tags r:id="rId3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101" name="AutoShape 1056"/>
            <p:cNvSpPr>
              <a:spLocks noChangeArrowheads="1"/>
            </p:cNvSpPr>
            <p:nvPr>
              <p:custDataLst>
                <p:tags r:id="rId3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102" name="Freeform 1057"/>
            <p:cNvSpPr>
              <a:spLocks/>
            </p:cNvSpPr>
            <p:nvPr>
              <p:custDataLst>
                <p:tags r:id="rId3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103" name="Freeform 1058"/>
            <p:cNvSpPr>
              <a:spLocks/>
            </p:cNvSpPr>
            <p:nvPr>
              <p:custDataLst>
                <p:tags r:id="rId4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104" name="Freeform 1059"/>
            <p:cNvSpPr>
              <a:spLocks/>
            </p:cNvSpPr>
            <p:nvPr>
              <p:custDataLst>
                <p:tags r:id="rId4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105" name="Freeform 1060"/>
            <p:cNvSpPr>
              <a:spLocks/>
            </p:cNvSpPr>
            <p:nvPr>
              <p:custDataLst>
                <p:tags r:id="rId4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44052" name="Group 45"/>
          <p:cNvGrpSpPr>
            <a:grpSpLocks/>
          </p:cNvGrpSpPr>
          <p:nvPr/>
        </p:nvGrpSpPr>
        <p:grpSpPr bwMode="auto">
          <a:xfrm>
            <a:off x="2543175" y="1633538"/>
            <a:ext cx="457200" cy="468312"/>
            <a:chOff x="1824" y="4512"/>
            <a:chExt cx="528" cy="241"/>
          </a:xfrm>
        </p:grpSpPr>
        <p:sp>
          <p:nvSpPr>
            <p:cNvPr id="44081" name="Freeform 46"/>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44082" name="Oval 47"/>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3" name="Oval 48"/>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4" name="Oval 49"/>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5" name="Oval 50"/>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6" name="Oval 51"/>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7" name="Oval 52"/>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8" name="Oval 53"/>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9" name="Freeform 54"/>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090" name="Freeform 55"/>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091" name="AutoShape 56"/>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92" name="AutoShape 57"/>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grpSp>
        <p:nvGrpSpPr>
          <p:cNvPr id="44053" name="Group 1047"/>
          <p:cNvGrpSpPr>
            <a:grpSpLocks/>
          </p:cNvGrpSpPr>
          <p:nvPr>
            <p:custDataLst>
              <p:tags r:id="rId2"/>
            </p:custDataLst>
          </p:nvPr>
        </p:nvGrpSpPr>
        <p:grpSpPr bwMode="auto">
          <a:xfrm>
            <a:off x="3417888" y="1565275"/>
            <a:ext cx="466725" cy="604838"/>
            <a:chOff x="2928" y="1051"/>
            <a:chExt cx="840" cy="957"/>
          </a:xfrm>
        </p:grpSpPr>
        <p:sp>
          <p:nvSpPr>
            <p:cNvPr id="44068" name="Freeform 1048"/>
            <p:cNvSpPr>
              <a:spLocks/>
            </p:cNvSpPr>
            <p:nvPr>
              <p:custDataLst>
                <p:tags r:id="rId17"/>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69" name="Oval 1049"/>
            <p:cNvSpPr>
              <a:spLocks noChangeArrowheads="1"/>
            </p:cNvSpPr>
            <p:nvPr>
              <p:custDataLst>
                <p:tags r:id="rId1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0" name="Oval 1050"/>
            <p:cNvSpPr>
              <a:spLocks noChangeArrowheads="1"/>
            </p:cNvSpPr>
            <p:nvPr>
              <p:custDataLst>
                <p:tags r:id="rId1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1" name="Oval 1051"/>
            <p:cNvSpPr>
              <a:spLocks noChangeArrowheads="1"/>
            </p:cNvSpPr>
            <p:nvPr>
              <p:custDataLst>
                <p:tags r:id="rId2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2" name="Oval 1052"/>
            <p:cNvSpPr>
              <a:spLocks noChangeArrowheads="1"/>
            </p:cNvSpPr>
            <p:nvPr>
              <p:custDataLst>
                <p:tags r:id="rId2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3" name="Oval 1053"/>
            <p:cNvSpPr>
              <a:spLocks noChangeArrowheads="1"/>
            </p:cNvSpPr>
            <p:nvPr>
              <p:custDataLst>
                <p:tags r:id="rId2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4" name="Oval 1054"/>
            <p:cNvSpPr>
              <a:spLocks noChangeArrowheads="1"/>
            </p:cNvSpPr>
            <p:nvPr>
              <p:custDataLst>
                <p:tags r:id="rId2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5" name="Oval 1055"/>
            <p:cNvSpPr>
              <a:spLocks noChangeArrowheads="1"/>
            </p:cNvSpPr>
            <p:nvPr>
              <p:custDataLst>
                <p:tags r:id="rId2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6" name="AutoShape 1056"/>
            <p:cNvSpPr>
              <a:spLocks noChangeArrowheads="1"/>
            </p:cNvSpPr>
            <p:nvPr>
              <p:custDataLst>
                <p:tags r:id="rId2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7" name="Freeform 1057"/>
            <p:cNvSpPr>
              <a:spLocks/>
            </p:cNvSpPr>
            <p:nvPr>
              <p:custDataLst>
                <p:tags r:id="rId2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078" name="Freeform 1058"/>
            <p:cNvSpPr>
              <a:spLocks/>
            </p:cNvSpPr>
            <p:nvPr>
              <p:custDataLst>
                <p:tags r:id="rId2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079" name="Freeform 1059"/>
            <p:cNvSpPr>
              <a:spLocks/>
            </p:cNvSpPr>
            <p:nvPr>
              <p:custDataLst>
                <p:tags r:id="rId2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080" name="Freeform 1060"/>
            <p:cNvSpPr>
              <a:spLocks/>
            </p:cNvSpPr>
            <p:nvPr>
              <p:custDataLst>
                <p:tags r:id="rId2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44054" name="Group 1047"/>
          <p:cNvGrpSpPr>
            <a:grpSpLocks/>
          </p:cNvGrpSpPr>
          <p:nvPr>
            <p:custDataLst>
              <p:tags r:id="rId3"/>
            </p:custDataLst>
          </p:nvPr>
        </p:nvGrpSpPr>
        <p:grpSpPr bwMode="auto">
          <a:xfrm>
            <a:off x="4303713" y="1565275"/>
            <a:ext cx="466725" cy="604838"/>
            <a:chOff x="2928" y="1051"/>
            <a:chExt cx="840" cy="957"/>
          </a:xfrm>
        </p:grpSpPr>
        <p:sp>
          <p:nvSpPr>
            <p:cNvPr id="44055" name="Freeform 1048"/>
            <p:cNvSpPr>
              <a:spLocks/>
            </p:cNvSpPr>
            <p:nvPr>
              <p:custDataLst>
                <p:tags r:id="rId4"/>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56" name="Oval 1049"/>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57" name="Oval 1050"/>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58" name="Oval 1051"/>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59" name="Oval 1052"/>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0" name="Oval 1053"/>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1" name="Oval 1054"/>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2" name="Oval 1055"/>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3" name="AutoShape 1056"/>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4" name="Freeform 1057"/>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065" name="Freeform 1058"/>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066" name="Freeform 1059"/>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067" name="Freeform 1060"/>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8" name="Down Arrow 87"/>
          <p:cNvSpPr/>
          <p:nvPr/>
        </p:nvSpPr>
        <p:spPr>
          <a:xfrm rot="5400000">
            <a:off x="8445148" y="4917989"/>
            <a:ext cx="266366" cy="249238"/>
          </a:xfrm>
          <a:prstGeom prst="downArrow">
            <a:avLst/>
          </a:prstGeom>
          <a:solidFill>
            <a:srgbClr val="CCFFCC"/>
          </a:solidFill>
          <a:ln>
            <a:solidFill>
              <a:srgbClr val="009200"/>
            </a:solidFill>
          </a:ln>
        </p:spPr>
        <p:txBody>
          <a:bodyPr wrap="square" rtlCol="0" anchor="ctr">
            <a:spAutoFit/>
          </a:bodyPr>
          <a:lstStyle/>
          <a:p>
            <a:pPr algn="l"/>
            <a:endParaRPr lang="en-US" dirty="0" smtClean="0">
              <a:solidFill>
                <a:schemeClr val="tx1"/>
              </a:solidFill>
            </a:endParaRPr>
          </a:p>
        </p:txBody>
      </p:sp>
    </p:spTree>
    <p:extLst>
      <p:ext uri="{BB962C8B-B14F-4D97-AF65-F5344CB8AC3E}">
        <p14:creationId xmlns:p14="http://schemas.microsoft.com/office/powerpoint/2010/main" val="13416598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5" name="Group 45"/>
          <p:cNvGrpSpPr>
            <a:grpSpLocks/>
          </p:cNvGrpSpPr>
          <p:nvPr/>
        </p:nvGrpSpPr>
        <p:grpSpPr bwMode="auto">
          <a:xfrm>
            <a:off x="5187950" y="1633538"/>
            <a:ext cx="457200" cy="468312"/>
            <a:chOff x="1824" y="4512"/>
            <a:chExt cx="528" cy="241"/>
          </a:xfrm>
        </p:grpSpPr>
        <p:sp>
          <p:nvSpPr>
            <p:cNvPr id="44106" name="Freeform 46"/>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44107" name="Oval 47"/>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08" name="Oval 48"/>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09" name="Oval 49"/>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0" name="Oval 50"/>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1" name="Oval 51"/>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2" name="Oval 52"/>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3" name="Oval 53"/>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4" name="Freeform 54"/>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115" name="Freeform 55"/>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116" name="AutoShape 56"/>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117" name="AutoShape 57"/>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44036" name="Text Box 71"/>
          <p:cNvSpPr txBox="1">
            <a:spLocks noChangeArrowheads="1"/>
          </p:cNvSpPr>
          <p:nvPr/>
        </p:nvSpPr>
        <p:spPr bwMode="auto">
          <a:xfrm>
            <a:off x="2284413" y="2152650"/>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ambria" panose="02040503050406030204" pitchFamily="18" charset="0"/>
              </a:rPr>
              <a:t>Seat 1</a:t>
            </a:r>
          </a:p>
        </p:txBody>
      </p:sp>
      <p:sp>
        <p:nvSpPr>
          <p:cNvPr id="44037" name="Text Box 72"/>
          <p:cNvSpPr txBox="1">
            <a:spLocks noChangeArrowheads="1"/>
          </p:cNvSpPr>
          <p:nvPr/>
        </p:nvSpPr>
        <p:spPr bwMode="auto">
          <a:xfrm>
            <a:off x="3148013" y="2152650"/>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ambria" panose="02040503050406030204" pitchFamily="18" charset="0"/>
              </a:rPr>
              <a:t>Seat 2</a:t>
            </a:r>
          </a:p>
        </p:txBody>
      </p:sp>
      <p:sp>
        <p:nvSpPr>
          <p:cNvPr id="44038" name="Text Box 73"/>
          <p:cNvSpPr txBox="1">
            <a:spLocks noChangeArrowheads="1"/>
          </p:cNvSpPr>
          <p:nvPr/>
        </p:nvSpPr>
        <p:spPr bwMode="auto">
          <a:xfrm>
            <a:off x="4010025" y="2152650"/>
            <a:ext cx="1103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ambria" panose="02040503050406030204" pitchFamily="18" charset="0"/>
              </a:rPr>
              <a:t>Seat 3</a:t>
            </a:r>
          </a:p>
        </p:txBody>
      </p:sp>
      <p:sp>
        <p:nvSpPr>
          <p:cNvPr id="44039" name="Text Box 74"/>
          <p:cNvSpPr txBox="1">
            <a:spLocks noChangeArrowheads="1"/>
          </p:cNvSpPr>
          <p:nvPr/>
        </p:nvSpPr>
        <p:spPr bwMode="auto">
          <a:xfrm>
            <a:off x="4872038" y="2152650"/>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ambria" panose="02040503050406030204" pitchFamily="18" charset="0"/>
              </a:rPr>
              <a:t>Seat 4</a:t>
            </a:r>
          </a:p>
        </p:txBody>
      </p:sp>
      <p:sp>
        <p:nvSpPr>
          <p:cNvPr id="44040" name="Text Box 75"/>
          <p:cNvSpPr txBox="1">
            <a:spLocks noChangeArrowheads="1"/>
          </p:cNvSpPr>
          <p:nvPr/>
        </p:nvSpPr>
        <p:spPr bwMode="auto">
          <a:xfrm>
            <a:off x="5734050" y="2152650"/>
            <a:ext cx="1103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600">
                <a:solidFill>
                  <a:schemeClr val="tx1"/>
                </a:solidFill>
                <a:latin typeface="Cambria" panose="02040503050406030204" pitchFamily="18" charset="0"/>
              </a:rPr>
              <a:t>Seat 5</a:t>
            </a:r>
          </a:p>
        </p:txBody>
      </p:sp>
      <p:sp>
        <p:nvSpPr>
          <p:cNvPr id="44041" name="Rectangle 76"/>
          <p:cNvSpPr>
            <a:spLocks noChangeArrowheads="1"/>
          </p:cNvSpPr>
          <p:nvPr/>
        </p:nvSpPr>
        <p:spPr bwMode="auto">
          <a:xfrm>
            <a:off x="1168524" y="2927350"/>
            <a:ext cx="37035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spcBef>
                <a:spcPct val="0"/>
              </a:spcBef>
            </a:pPr>
            <a:r>
              <a:rPr lang="en-US" altLang="en-US" sz="1600" b="1">
                <a:solidFill>
                  <a:srgbClr val="088E0A"/>
                </a:solidFill>
                <a:latin typeface="Calibri" panose="020F0502020204030204" pitchFamily="34" charset="0"/>
              </a:rPr>
              <a:t>Schools = </a:t>
            </a:r>
            <a:r>
              <a:rPr lang="en-US" altLang="en-US" sz="1400" b="1">
                <a:solidFill>
                  <a:srgbClr val="000000"/>
                </a:solidFill>
                <a:latin typeface="Calibri" panose="020F0502020204030204" pitchFamily="34" charset="0"/>
              </a:rPr>
              <a:t>[pomona, pitzer, hmc, cmc, scripps].</a:t>
            </a:r>
          </a:p>
        </p:txBody>
      </p:sp>
      <p:sp>
        <p:nvSpPr>
          <p:cNvPr id="44042" name="Rectangle 77"/>
          <p:cNvSpPr>
            <a:spLocks noChangeArrowheads="1"/>
          </p:cNvSpPr>
          <p:nvPr/>
        </p:nvSpPr>
        <p:spPr bwMode="auto">
          <a:xfrm>
            <a:off x="-76200" y="2595563"/>
            <a:ext cx="49482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spcBef>
                <a:spcPct val="0"/>
              </a:spcBef>
            </a:pPr>
            <a:r>
              <a:rPr lang="en-US" altLang="en-US" sz="1600" b="1" dirty="0">
                <a:solidFill>
                  <a:srgbClr val="088E0A"/>
                </a:solidFill>
                <a:latin typeface="Calibri" panose="020F0502020204030204" pitchFamily="34" charset="0"/>
              </a:rPr>
              <a:t>Names = </a:t>
            </a:r>
            <a:r>
              <a:rPr lang="en-US" altLang="en-US" sz="1400" b="1" dirty="0">
                <a:solidFill>
                  <a:srgbClr val="000000"/>
                </a:solidFill>
                <a:latin typeface="Calibri" panose="020F0502020204030204" pitchFamily="34" charset="0"/>
              </a:rPr>
              <a:t>[</a:t>
            </a:r>
            <a:r>
              <a:rPr lang="en-US" altLang="en-US" sz="1400" b="1" dirty="0" err="1">
                <a:solidFill>
                  <a:srgbClr val="000000"/>
                </a:solidFill>
                <a:latin typeface="Calibri" panose="020F0502020204030204" pitchFamily="34" charset="0"/>
              </a:rPr>
              <a:t>algird</a:t>
            </a:r>
            <a:r>
              <a:rPr lang="en-US" altLang="en-US" sz="1400" b="1" dirty="0">
                <a:solidFill>
                  <a:srgbClr val="000000"/>
                </a:solidFill>
                <a:latin typeface="Calibri" panose="020F0502020204030204" pitchFamily="34" charset="0"/>
              </a:rPr>
              <a:t>, </a:t>
            </a:r>
            <a:r>
              <a:rPr lang="en-US" altLang="en-US" sz="1400" b="1" dirty="0" err="1">
                <a:solidFill>
                  <a:srgbClr val="000000"/>
                </a:solidFill>
                <a:latin typeface="Calibri" panose="020F0502020204030204" pitchFamily="34" charset="0"/>
              </a:rPr>
              <a:t>bruno</a:t>
            </a:r>
            <a:r>
              <a:rPr lang="en-US" altLang="en-US" sz="1400" b="1" dirty="0">
                <a:solidFill>
                  <a:srgbClr val="000000"/>
                </a:solidFill>
                <a:latin typeface="Calibri" panose="020F0502020204030204" pitchFamily="34" charset="0"/>
              </a:rPr>
              <a:t>, </a:t>
            </a:r>
            <a:r>
              <a:rPr lang="en-US" altLang="en-US" sz="1400" b="1" dirty="0" err="1">
                <a:solidFill>
                  <a:srgbClr val="000000"/>
                </a:solidFill>
                <a:latin typeface="Calibri" panose="020F0502020204030204" pitchFamily="34" charset="0"/>
              </a:rPr>
              <a:t>collette</a:t>
            </a:r>
            <a:r>
              <a:rPr lang="en-US" altLang="en-US" sz="1400" b="1" dirty="0">
                <a:solidFill>
                  <a:srgbClr val="000000"/>
                </a:solidFill>
                <a:latin typeface="Calibri" panose="020F0502020204030204" pitchFamily="34" charset="0"/>
              </a:rPr>
              <a:t>, </a:t>
            </a:r>
            <a:r>
              <a:rPr lang="en-US" altLang="en-US" sz="1400" b="1" dirty="0" err="1">
                <a:solidFill>
                  <a:srgbClr val="000000"/>
                </a:solidFill>
                <a:latin typeface="Calibri" panose="020F0502020204030204" pitchFamily="34" charset="0"/>
              </a:rPr>
              <a:t>dino</a:t>
            </a:r>
            <a:r>
              <a:rPr lang="en-US" altLang="en-US" sz="1400" b="1" dirty="0">
                <a:solidFill>
                  <a:srgbClr val="000000"/>
                </a:solidFill>
                <a:latin typeface="Calibri" panose="020F0502020204030204" pitchFamily="34" charset="0"/>
              </a:rPr>
              <a:t>, </a:t>
            </a:r>
            <a:r>
              <a:rPr lang="en-US" altLang="en-US" sz="1400" b="1" dirty="0" err="1">
                <a:solidFill>
                  <a:srgbClr val="000000"/>
                </a:solidFill>
                <a:latin typeface="Calibri" panose="020F0502020204030204" pitchFamily="34" charset="0"/>
              </a:rPr>
              <a:t>edwina</a:t>
            </a:r>
            <a:r>
              <a:rPr lang="en-US" altLang="en-US" sz="1400" b="1" dirty="0">
                <a:solidFill>
                  <a:srgbClr val="000000"/>
                </a:solidFill>
                <a:latin typeface="Calibri" panose="020F0502020204030204" pitchFamily="34" charset="0"/>
              </a:rPr>
              <a:t>].</a:t>
            </a:r>
          </a:p>
        </p:txBody>
      </p:sp>
      <p:sp>
        <p:nvSpPr>
          <p:cNvPr id="44043" name="Rectangle 78"/>
          <p:cNvSpPr>
            <a:spLocks noChangeArrowheads="1"/>
          </p:cNvSpPr>
          <p:nvPr/>
        </p:nvSpPr>
        <p:spPr bwMode="auto">
          <a:xfrm>
            <a:off x="300038" y="3281363"/>
            <a:ext cx="457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spcBef>
                <a:spcPct val="0"/>
              </a:spcBef>
            </a:pPr>
            <a:r>
              <a:rPr lang="en-US" altLang="en-US" sz="1600" b="1">
                <a:solidFill>
                  <a:srgbClr val="088E0A"/>
                </a:solidFill>
                <a:latin typeface="Calibri" panose="020F0502020204030204" pitchFamily="34" charset="0"/>
              </a:rPr>
              <a:t>Snacks =</a:t>
            </a:r>
            <a:r>
              <a:rPr lang="en-US" altLang="en-US" sz="1400" b="1">
                <a:solidFill>
                  <a:srgbClr val="000000"/>
                </a:solidFill>
                <a:latin typeface="Calibri" panose="020F0502020204030204" pitchFamily="34" charset="0"/>
              </a:rPr>
              <a:t> [jots, chocolate, donuts, pez, spam].</a:t>
            </a:r>
          </a:p>
        </p:txBody>
      </p:sp>
      <p:sp>
        <p:nvSpPr>
          <p:cNvPr id="44044" name="Rectangle 79"/>
          <p:cNvSpPr>
            <a:spLocks noChangeArrowheads="1"/>
          </p:cNvSpPr>
          <p:nvPr/>
        </p:nvSpPr>
        <p:spPr bwMode="auto">
          <a:xfrm>
            <a:off x="390525" y="990600"/>
            <a:ext cx="5494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dirty="0">
                <a:solidFill>
                  <a:schemeClr val="tx1"/>
                </a:solidFill>
                <a:latin typeface="Cambria" panose="02040503050406030204" pitchFamily="18" charset="0"/>
              </a:rPr>
              <a:t>Five "people" are traveling home in adjacent train seats for  break…</a:t>
            </a:r>
          </a:p>
        </p:txBody>
      </p:sp>
      <p:sp>
        <p:nvSpPr>
          <p:cNvPr id="44045" name="Rectangle 80"/>
          <p:cNvSpPr>
            <a:spLocks noChangeArrowheads="1"/>
          </p:cNvSpPr>
          <p:nvPr/>
        </p:nvSpPr>
        <p:spPr bwMode="auto">
          <a:xfrm>
            <a:off x="5105400" y="2984345"/>
            <a:ext cx="34383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rgbClr val="009200"/>
                </a:solidFill>
                <a:latin typeface="Cambria" panose="02040503050406030204" pitchFamily="18" charset="0"/>
              </a:rPr>
              <a:t>Each is from a different Claremont College.</a:t>
            </a:r>
          </a:p>
        </p:txBody>
      </p:sp>
      <p:sp>
        <p:nvSpPr>
          <p:cNvPr id="44046" name="Rectangle 81"/>
          <p:cNvSpPr>
            <a:spLocks noChangeArrowheads="1"/>
          </p:cNvSpPr>
          <p:nvPr/>
        </p:nvSpPr>
        <p:spPr bwMode="auto">
          <a:xfrm>
            <a:off x="5105400" y="2641445"/>
            <a:ext cx="21948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rgbClr val="009200"/>
                </a:solidFill>
                <a:latin typeface="Cambria" panose="02040503050406030204" pitchFamily="18" charset="0"/>
              </a:rPr>
              <a:t>Each has a different name.</a:t>
            </a:r>
          </a:p>
        </p:txBody>
      </p:sp>
      <p:sp>
        <p:nvSpPr>
          <p:cNvPr id="44047" name="Rectangle 82"/>
          <p:cNvSpPr>
            <a:spLocks noChangeArrowheads="1"/>
          </p:cNvSpPr>
          <p:nvPr/>
        </p:nvSpPr>
        <p:spPr bwMode="auto">
          <a:xfrm>
            <a:off x="5105400" y="3327245"/>
            <a:ext cx="28578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rgbClr val="009200"/>
                </a:solidFill>
                <a:latin typeface="Cambria" panose="02040503050406030204" pitchFamily="18" charset="0"/>
              </a:rPr>
              <a:t>Each has brought a different snack.</a:t>
            </a:r>
          </a:p>
        </p:txBody>
      </p:sp>
      <p:sp>
        <p:nvSpPr>
          <p:cNvPr id="44048" name="Rectangle 83"/>
          <p:cNvSpPr>
            <a:spLocks noChangeArrowheads="1"/>
          </p:cNvSpPr>
          <p:nvPr/>
        </p:nvSpPr>
        <p:spPr bwMode="auto">
          <a:xfrm>
            <a:off x="1927225" y="4046538"/>
            <a:ext cx="693420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10000"/>
              </a:lnSpc>
              <a:spcBef>
                <a:spcPct val="0"/>
              </a:spcBef>
            </a:pPr>
            <a:r>
              <a:rPr lang="en-US" altLang="en-US" sz="1600">
                <a:solidFill>
                  <a:srgbClr val="000000"/>
                </a:solidFill>
                <a:latin typeface="Cambria" panose="02040503050406030204" pitchFamily="18" charset="0"/>
              </a:rPr>
              <a:t>1) Dino and Bruno sat in the end seats.</a:t>
            </a:r>
          </a:p>
          <a:p>
            <a:pPr algn="l">
              <a:lnSpc>
                <a:spcPct val="110000"/>
              </a:lnSpc>
              <a:spcBef>
                <a:spcPct val="0"/>
              </a:spcBef>
            </a:pPr>
            <a:r>
              <a:rPr lang="en-US" altLang="en-US" sz="1600">
                <a:solidFill>
                  <a:srgbClr val="000000"/>
                </a:solidFill>
                <a:latin typeface="Cambria" panose="02040503050406030204" pitchFamily="18" charset="0"/>
              </a:rPr>
              <a:t>2) Algird sat next to the student from HMC.</a:t>
            </a:r>
          </a:p>
          <a:p>
            <a:pPr algn="l">
              <a:lnSpc>
                <a:spcPct val="110000"/>
              </a:lnSpc>
              <a:spcBef>
                <a:spcPct val="0"/>
              </a:spcBef>
            </a:pPr>
            <a:r>
              <a:rPr lang="en-US" altLang="en-US" sz="1600">
                <a:solidFill>
                  <a:srgbClr val="000000"/>
                </a:solidFill>
                <a:latin typeface="Cambria" panose="02040503050406030204" pitchFamily="18" charset="0"/>
              </a:rPr>
              <a:t>3) Collette sat next to friends with chocolate and donuts.</a:t>
            </a:r>
          </a:p>
          <a:p>
            <a:pPr algn="l">
              <a:lnSpc>
                <a:spcPct val="110000"/>
              </a:lnSpc>
              <a:spcBef>
                <a:spcPct val="0"/>
              </a:spcBef>
            </a:pPr>
            <a:r>
              <a:rPr lang="en-US" altLang="en-US" sz="1600">
                <a:solidFill>
                  <a:srgbClr val="000000"/>
                </a:solidFill>
                <a:latin typeface="Cambria" panose="02040503050406030204" pitchFamily="18" charset="0"/>
              </a:rPr>
              <a:t>4) The HMC student brought spam as a snack and sat in the middle seat.</a:t>
            </a:r>
          </a:p>
          <a:p>
            <a:pPr algn="l">
              <a:lnSpc>
                <a:spcPct val="110000"/>
              </a:lnSpc>
              <a:spcBef>
                <a:spcPct val="0"/>
              </a:spcBef>
            </a:pPr>
            <a:r>
              <a:rPr lang="en-US" altLang="en-US" sz="1600">
                <a:solidFill>
                  <a:srgbClr val="000000"/>
                </a:solidFill>
                <a:latin typeface="Cambria" panose="02040503050406030204" pitchFamily="18" charset="0"/>
              </a:rPr>
              <a:t>5) Chocolate was immediately to the left of pez.</a:t>
            </a:r>
          </a:p>
          <a:p>
            <a:pPr algn="l">
              <a:lnSpc>
                <a:spcPct val="110000"/>
              </a:lnSpc>
              <a:spcBef>
                <a:spcPct val="0"/>
              </a:spcBef>
            </a:pPr>
            <a:r>
              <a:rPr lang="en-US" altLang="en-US" sz="1600">
                <a:solidFill>
                  <a:srgbClr val="000000"/>
                </a:solidFill>
                <a:latin typeface="Cambria" panose="02040503050406030204" pitchFamily="18" charset="0"/>
              </a:rPr>
              <a:t>6) Bruno, Dino, and Algird do not go to Scripps.</a:t>
            </a:r>
          </a:p>
          <a:p>
            <a:pPr algn="l">
              <a:lnSpc>
                <a:spcPct val="110000"/>
              </a:lnSpc>
              <a:spcBef>
                <a:spcPct val="0"/>
              </a:spcBef>
            </a:pPr>
            <a:r>
              <a:rPr lang="en-US" altLang="en-US" sz="1600">
                <a:solidFill>
                  <a:srgbClr val="000000"/>
                </a:solidFill>
                <a:latin typeface="Cambria" panose="02040503050406030204" pitchFamily="18" charset="0"/>
              </a:rPr>
              <a:t>7) The Pomona student sat between the one with jots and the one with spam.</a:t>
            </a:r>
          </a:p>
          <a:p>
            <a:pPr algn="l">
              <a:lnSpc>
                <a:spcPct val="110000"/>
              </a:lnSpc>
              <a:spcBef>
                <a:spcPct val="0"/>
              </a:spcBef>
            </a:pPr>
            <a:r>
              <a:rPr lang="en-US" altLang="en-US" sz="1600">
                <a:solidFill>
                  <a:srgbClr val="000000"/>
                </a:solidFill>
                <a:latin typeface="Cambria" panose="02040503050406030204" pitchFamily="18" charset="0"/>
              </a:rPr>
              <a:t>8) Dino did not sit next to the person with donuts.</a:t>
            </a:r>
          </a:p>
          <a:p>
            <a:pPr algn="l">
              <a:lnSpc>
                <a:spcPct val="110000"/>
              </a:lnSpc>
              <a:spcBef>
                <a:spcPct val="0"/>
              </a:spcBef>
            </a:pPr>
            <a:r>
              <a:rPr lang="en-US" altLang="en-US" sz="1600">
                <a:solidFill>
                  <a:srgbClr val="000000"/>
                </a:solidFill>
                <a:latin typeface="Cambria" panose="02040503050406030204" pitchFamily="18" charset="0"/>
              </a:rPr>
              <a:t>9) The CMC student did not sit next to Edwina.</a:t>
            </a:r>
          </a:p>
        </p:txBody>
      </p:sp>
      <p:sp>
        <p:nvSpPr>
          <p:cNvPr id="44049" name="Line 84"/>
          <p:cNvSpPr>
            <a:spLocks noChangeShapeType="1"/>
          </p:cNvSpPr>
          <p:nvPr/>
        </p:nvSpPr>
        <p:spPr bwMode="auto">
          <a:xfrm>
            <a:off x="341313" y="3810000"/>
            <a:ext cx="8382000" cy="0"/>
          </a:xfrm>
          <a:prstGeom prst="line">
            <a:avLst/>
          </a:prstGeom>
          <a:noFill/>
          <a:ln w="12700">
            <a:solidFill>
              <a:srgbClr val="0092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ndParaRPr>
          </a:p>
        </p:txBody>
      </p:sp>
      <p:sp>
        <p:nvSpPr>
          <p:cNvPr id="44050" name="Text Box 85"/>
          <p:cNvSpPr txBox="1">
            <a:spLocks noChangeArrowheads="1"/>
          </p:cNvSpPr>
          <p:nvPr/>
        </p:nvSpPr>
        <p:spPr bwMode="auto">
          <a:xfrm>
            <a:off x="346075" y="4821238"/>
            <a:ext cx="1217613" cy="923330"/>
          </a:xfrm>
          <a:prstGeom prst="rect">
            <a:avLst/>
          </a:prstGeom>
          <a:solidFill>
            <a:srgbClr val="CCFFCC"/>
          </a:solidFill>
          <a:ln w="9525">
            <a:noFill/>
            <a:miter lim="800000"/>
            <a:headEnd/>
            <a:tailEnd/>
          </a:ln>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a:solidFill>
                  <a:schemeClr val="tx1"/>
                </a:solidFill>
                <a:latin typeface="Cambria" panose="02040503050406030204" pitchFamily="18" charset="0"/>
              </a:rPr>
              <a:t>9 hints are available</a:t>
            </a:r>
          </a:p>
        </p:txBody>
      </p:sp>
      <p:grpSp>
        <p:nvGrpSpPr>
          <p:cNvPr id="44051" name="Group 1047"/>
          <p:cNvGrpSpPr>
            <a:grpSpLocks/>
          </p:cNvGrpSpPr>
          <p:nvPr>
            <p:custDataLst>
              <p:tags r:id="rId1"/>
            </p:custDataLst>
          </p:nvPr>
        </p:nvGrpSpPr>
        <p:grpSpPr bwMode="auto">
          <a:xfrm>
            <a:off x="6062663" y="1565275"/>
            <a:ext cx="466725" cy="604838"/>
            <a:chOff x="2928" y="1051"/>
            <a:chExt cx="840" cy="957"/>
          </a:xfrm>
        </p:grpSpPr>
        <p:sp>
          <p:nvSpPr>
            <p:cNvPr id="44093" name="Freeform 1048"/>
            <p:cNvSpPr>
              <a:spLocks/>
            </p:cNvSpPr>
            <p:nvPr>
              <p:custDataLst>
                <p:tags r:id="rId30"/>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94" name="Oval 1049"/>
            <p:cNvSpPr>
              <a:spLocks noChangeArrowheads="1"/>
            </p:cNvSpPr>
            <p:nvPr>
              <p:custDataLst>
                <p:tags r:id="rId3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5" name="Oval 1050"/>
            <p:cNvSpPr>
              <a:spLocks noChangeArrowheads="1"/>
            </p:cNvSpPr>
            <p:nvPr>
              <p:custDataLst>
                <p:tags r:id="rId3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6" name="Oval 1051"/>
            <p:cNvSpPr>
              <a:spLocks noChangeArrowheads="1"/>
            </p:cNvSpPr>
            <p:nvPr>
              <p:custDataLst>
                <p:tags r:id="rId3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7" name="Oval 1052"/>
            <p:cNvSpPr>
              <a:spLocks noChangeArrowheads="1"/>
            </p:cNvSpPr>
            <p:nvPr>
              <p:custDataLst>
                <p:tags r:id="rId3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8" name="Oval 1053"/>
            <p:cNvSpPr>
              <a:spLocks noChangeArrowheads="1"/>
            </p:cNvSpPr>
            <p:nvPr>
              <p:custDataLst>
                <p:tags r:id="rId3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99" name="Oval 1054"/>
            <p:cNvSpPr>
              <a:spLocks noChangeArrowheads="1"/>
            </p:cNvSpPr>
            <p:nvPr>
              <p:custDataLst>
                <p:tags r:id="rId3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100" name="Oval 1055"/>
            <p:cNvSpPr>
              <a:spLocks noChangeArrowheads="1"/>
            </p:cNvSpPr>
            <p:nvPr>
              <p:custDataLst>
                <p:tags r:id="rId3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101" name="AutoShape 1056"/>
            <p:cNvSpPr>
              <a:spLocks noChangeArrowheads="1"/>
            </p:cNvSpPr>
            <p:nvPr>
              <p:custDataLst>
                <p:tags r:id="rId3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102" name="Freeform 1057"/>
            <p:cNvSpPr>
              <a:spLocks/>
            </p:cNvSpPr>
            <p:nvPr>
              <p:custDataLst>
                <p:tags r:id="rId3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103" name="Freeform 1058"/>
            <p:cNvSpPr>
              <a:spLocks/>
            </p:cNvSpPr>
            <p:nvPr>
              <p:custDataLst>
                <p:tags r:id="rId4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104" name="Freeform 1059"/>
            <p:cNvSpPr>
              <a:spLocks/>
            </p:cNvSpPr>
            <p:nvPr>
              <p:custDataLst>
                <p:tags r:id="rId4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105" name="Freeform 1060"/>
            <p:cNvSpPr>
              <a:spLocks/>
            </p:cNvSpPr>
            <p:nvPr>
              <p:custDataLst>
                <p:tags r:id="rId4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44052" name="Group 45"/>
          <p:cNvGrpSpPr>
            <a:grpSpLocks/>
          </p:cNvGrpSpPr>
          <p:nvPr/>
        </p:nvGrpSpPr>
        <p:grpSpPr bwMode="auto">
          <a:xfrm>
            <a:off x="2543175" y="1633538"/>
            <a:ext cx="457200" cy="468312"/>
            <a:chOff x="1824" y="4512"/>
            <a:chExt cx="528" cy="241"/>
          </a:xfrm>
        </p:grpSpPr>
        <p:sp>
          <p:nvSpPr>
            <p:cNvPr id="44081" name="Freeform 46"/>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44082" name="Oval 47"/>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3" name="Oval 48"/>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4" name="Oval 49"/>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5" name="Oval 50"/>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6" name="Oval 51"/>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7" name="Oval 52"/>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8" name="Oval 53"/>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89" name="Freeform 54"/>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090" name="Freeform 55"/>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4091" name="AutoShape 56"/>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4092" name="AutoShape 57"/>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grpSp>
        <p:nvGrpSpPr>
          <p:cNvPr id="44053" name="Group 1047"/>
          <p:cNvGrpSpPr>
            <a:grpSpLocks/>
          </p:cNvGrpSpPr>
          <p:nvPr>
            <p:custDataLst>
              <p:tags r:id="rId2"/>
            </p:custDataLst>
          </p:nvPr>
        </p:nvGrpSpPr>
        <p:grpSpPr bwMode="auto">
          <a:xfrm>
            <a:off x="3417888" y="1565275"/>
            <a:ext cx="466725" cy="604838"/>
            <a:chOff x="2928" y="1051"/>
            <a:chExt cx="840" cy="957"/>
          </a:xfrm>
        </p:grpSpPr>
        <p:sp>
          <p:nvSpPr>
            <p:cNvPr id="44068" name="Freeform 1048"/>
            <p:cNvSpPr>
              <a:spLocks/>
            </p:cNvSpPr>
            <p:nvPr>
              <p:custDataLst>
                <p:tags r:id="rId17"/>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69" name="Oval 1049"/>
            <p:cNvSpPr>
              <a:spLocks noChangeArrowheads="1"/>
            </p:cNvSpPr>
            <p:nvPr>
              <p:custDataLst>
                <p:tags r:id="rId1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0" name="Oval 1050"/>
            <p:cNvSpPr>
              <a:spLocks noChangeArrowheads="1"/>
            </p:cNvSpPr>
            <p:nvPr>
              <p:custDataLst>
                <p:tags r:id="rId1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1" name="Oval 1051"/>
            <p:cNvSpPr>
              <a:spLocks noChangeArrowheads="1"/>
            </p:cNvSpPr>
            <p:nvPr>
              <p:custDataLst>
                <p:tags r:id="rId2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2" name="Oval 1052"/>
            <p:cNvSpPr>
              <a:spLocks noChangeArrowheads="1"/>
            </p:cNvSpPr>
            <p:nvPr>
              <p:custDataLst>
                <p:tags r:id="rId2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3" name="Oval 1053"/>
            <p:cNvSpPr>
              <a:spLocks noChangeArrowheads="1"/>
            </p:cNvSpPr>
            <p:nvPr>
              <p:custDataLst>
                <p:tags r:id="rId2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4" name="Oval 1054"/>
            <p:cNvSpPr>
              <a:spLocks noChangeArrowheads="1"/>
            </p:cNvSpPr>
            <p:nvPr>
              <p:custDataLst>
                <p:tags r:id="rId2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5" name="Oval 1055"/>
            <p:cNvSpPr>
              <a:spLocks noChangeArrowheads="1"/>
            </p:cNvSpPr>
            <p:nvPr>
              <p:custDataLst>
                <p:tags r:id="rId2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6" name="AutoShape 1056"/>
            <p:cNvSpPr>
              <a:spLocks noChangeArrowheads="1"/>
            </p:cNvSpPr>
            <p:nvPr>
              <p:custDataLst>
                <p:tags r:id="rId2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77" name="Freeform 1057"/>
            <p:cNvSpPr>
              <a:spLocks/>
            </p:cNvSpPr>
            <p:nvPr>
              <p:custDataLst>
                <p:tags r:id="rId2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078" name="Freeform 1058"/>
            <p:cNvSpPr>
              <a:spLocks/>
            </p:cNvSpPr>
            <p:nvPr>
              <p:custDataLst>
                <p:tags r:id="rId2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079" name="Freeform 1059"/>
            <p:cNvSpPr>
              <a:spLocks/>
            </p:cNvSpPr>
            <p:nvPr>
              <p:custDataLst>
                <p:tags r:id="rId2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080" name="Freeform 1060"/>
            <p:cNvSpPr>
              <a:spLocks/>
            </p:cNvSpPr>
            <p:nvPr>
              <p:custDataLst>
                <p:tags r:id="rId2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44054" name="Group 1047"/>
          <p:cNvGrpSpPr>
            <a:grpSpLocks/>
          </p:cNvGrpSpPr>
          <p:nvPr>
            <p:custDataLst>
              <p:tags r:id="rId3"/>
            </p:custDataLst>
          </p:nvPr>
        </p:nvGrpSpPr>
        <p:grpSpPr bwMode="auto">
          <a:xfrm>
            <a:off x="4303713" y="1565275"/>
            <a:ext cx="466725" cy="604838"/>
            <a:chOff x="2928" y="1051"/>
            <a:chExt cx="840" cy="957"/>
          </a:xfrm>
        </p:grpSpPr>
        <p:sp>
          <p:nvSpPr>
            <p:cNvPr id="44055" name="Freeform 1048"/>
            <p:cNvSpPr>
              <a:spLocks/>
            </p:cNvSpPr>
            <p:nvPr>
              <p:custDataLst>
                <p:tags r:id="rId4"/>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56" name="Oval 1049"/>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57" name="Oval 1050"/>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58" name="Oval 1051"/>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59" name="Oval 1052"/>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0" name="Oval 1053"/>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1" name="Oval 1054"/>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2" name="Oval 1055"/>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3" name="AutoShape 1056"/>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44064" name="Freeform 1057"/>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065" name="Freeform 1058"/>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066" name="Freeform 1059"/>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067" name="Freeform 1060"/>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 name="TextBox 1"/>
          <p:cNvSpPr txBox="1"/>
          <p:nvPr/>
        </p:nvSpPr>
        <p:spPr>
          <a:xfrm rot="20986527">
            <a:off x="7076718" y="1057444"/>
            <a:ext cx="1773032" cy="1015663"/>
          </a:xfrm>
          <a:prstGeom prst="rect">
            <a:avLst/>
          </a:prstGeom>
          <a:solidFill>
            <a:srgbClr val="FFCCFF"/>
          </a:solidFill>
        </p:spPr>
        <p:txBody>
          <a:bodyPr wrap="square" rtlCol="0">
            <a:spAutoFit/>
          </a:bodyPr>
          <a:lstStyle/>
          <a:p>
            <a:r>
              <a:rPr lang="en-US" sz="1500" dirty="0" smtClean="0">
                <a:solidFill>
                  <a:schemeClr val="tx1"/>
                </a:solidFill>
                <a:latin typeface="Calibri" panose="020F0502020204030204" pitchFamily="34" charset="0"/>
              </a:rPr>
              <a:t>You might try it yourself, but you  </a:t>
            </a:r>
            <a:r>
              <a:rPr lang="en-US" sz="1500" dirty="0" smtClean="0">
                <a:solidFill>
                  <a:srgbClr val="C00000"/>
                </a:solidFill>
                <a:latin typeface="Calibri" panose="020F0502020204030204" pitchFamily="34" charset="0"/>
              </a:rPr>
              <a:t>need to have Prolog solve it</a:t>
            </a:r>
            <a:r>
              <a:rPr lang="en-US" sz="1500" dirty="0" smtClean="0">
                <a:solidFill>
                  <a:schemeClr val="tx1"/>
                </a:solidFill>
                <a:latin typeface="Calibri" panose="020F0502020204030204" pitchFamily="34" charset="0"/>
              </a:rPr>
              <a:t>, too!</a:t>
            </a:r>
            <a:endParaRPr lang="en-US" sz="1500" dirty="0">
              <a:solidFill>
                <a:schemeClr val="tx1"/>
              </a:solidFill>
              <a:latin typeface="Calibri" panose="020F0502020204030204" pitchFamily="34" charset="0"/>
            </a:endParaRPr>
          </a:p>
        </p:txBody>
      </p:sp>
      <p:sp>
        <p:nvSpPr>
          <p:cNvPr id="88" name="Rectangle 5"/>
          <p:cNvSpPr>
            <a:spLocks noChangeArrowheads="1"/>
          </p:cNvSpPr>
          <p:nvPr/>
        </p:nvSpPr>
        <p:spPr bwMode="auto">
          <a:xfrm>
            <a:off x="609600" y="76200"/>
            <a:ext cx="78660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b="1" dirty="0" smtClean="0">
                <a:solidFill>
                  <a:srgbClr val="000000"/>
                </a:solidFill>
                <a:latin typeface="Cambria" panose="02040503050406030204" pitchFamily="18" charset="0"/>
              </a:rPr>
              <a:t>hw4pr2</a:t>
            </a:r>
            <a:r>
              <a:rPr lang="en-US" altLang="en-US" sz="3600" dirty="0" smtClean="0">
                <a:solidFill>
                  <a:srgbClr val="000000"/>
                </a:solidFill>
                <a:latin typeface="Cambria" panose="02040503050406030204" pitchFamily="18" charset="0"/>
              </a:rPr>
              <a:t>:  the </a:t>
            </a:r>
            <a:r>
              <a:rPr lang="en-US" altLang="en-US" sz="3600" i="1" dirty="0" err="1">
                <a:solidFill>
                  <a:srgbClr val="000000"/>
                </a:solidFill>
                <a:latin typeface="Cambria" panose="02040503050406030204" pitchFamily="18" charset="0"/>
              </a:rPr>
              <a:t>Spamwarts</a:t>
            </a:r>
            <a:r>
              <a:rPr lang="en-US" altLang="en-US" sz="3600" dirty="0">
                <a:solidFill>
                  <a:srgbClr val="000000"/>
                </a:solidFill>
                <a:latin typeface="Cambria" panose="02040503050406030204" pitchFamily="18" charset="0"/>
              </a:rPr>
              <a:t> </a:t>
            </a:r>
            <a:r>
              <a:rPr lang="en-US" altLang="en-US" sz="3600" dirty="0" smtClean="0">
                <a:solidFill>
                  <a:srgbClr val="000000"/>
                </a:solidFill>
                <a:latin typeface="Cambria" panose="02040503050406030204" pitchFamily="18" charset="0"/>
              </a:rPr>
              <a:t>Express…</a:t>
            </a:r>
            <a:endParaRPr lang="en-US" altLang="en-US" sz="48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26435178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330358" y="170010"/>
            <a:ext cx="27533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800" dirty="0" smtClean="0">
                <a:solidFill>
                  <a:srgbClr val="000000"/>
                </a:solidFill>
                <a:latin typeface="Cambria" panose="02040503050406030204" pitchFamily="18" charset="0"/>
              </a:rPr>
              <a:t>Extra:  </a:t>
            </a:r>
            <a:r>
              <a:rPr lang="en-US" altLang="en-US" sz="4800" b="1" i="1" dirty="0" smtClean="0">
                <a:solidFill>
                  <a:srgbClr val="000000"/>
                </a:solidFill>
                <a:latin typeface="Cambria" panose="02040503050406030204" pitchFamily="18" charset="0"/>
              </a:rPr>
              <a:t>24</a:t>
            </a:r>
            <a:endParaRPr lang="en-US" altLang="en-US" sz="4000" b="1" i="1" dirty="0">
              <a:solidFill>
                <a:srgbClr val="000000"/>
              </a:solidFill>
              <a:latin typeface="Cambria" panose="02040503050406030204" pitchFamily="18" charset="0"/>
            </a:endParaRPr>
          </a:p>
        </p:txBody>
      </p:sp>
      <p:sp>
        <p:nvSpPr>
          <p:cNvPr id="45086" name="Text Box 32"/>
          <p:cNvSpPr txBox="1">
            <a:spLocks noChangeArrowheads="1"/>
          </p:cNvSpPr>
          <p:nvPr/>
        </p:nvSpPr>
        <p:spPr bwMode="auto">
          <a:xfrm>
            <a:off x="685800" y="1447800"/>
            <a:ext cx="4967968" cy="830997"/>
          </a:xfrm>
          <a:prstGeom prst="rect">
            <a:avLst/>
          </a:prstGeom>
          <a:solidFill>
            <a:schemeClr val="bg1">
              <a:lumMod val="85000"/>
            </a:schemeClr>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dirty="0">
                <a:solidFill>
                  <a:schemeClr val="tx1"/>
                </a:solidFill>
                <a:latin typeface="Cambria" panose="02040503050406030204" pitchFamily="18" charset="0"/>
              </a:rPr>
              <a:t>Can you combine </a:t>
            </a:r>
            <a:r>
              <a:rPr lang="en-US" altLang="en-US" sz="2400" dirty="0" smtClean="0">
                <a:solidFill>
                  <a:schemeClr val="tx1"/>
                </a:solidFill>
                <a:latin typeface="Cambria" panose="02040503050406030204" pitchFamily="18" charset="0"/>
              </a:rPr>
              <a:t>a list numbers </a:t>
            </a:r>
            <a:r>
              <a:rPr lang="en-US" altLang="en-US" sz="2400" dirty="0">
                <a:solidFill>
                  <a:schemeClr val="tx1"/>
                </a:solidFill>
                <a:latin typeface="Cambria" panose="02040503050406030204" pitchFamily="18" charset="0"/>
              </a:rPr>
              <a:t>into 24 with the operations  </a:t>
            </a:r>
            <a:r>
              <a:rPr lang="en-US" altLang="en-US" sz="2400" b="1" dirty="0">
                <a:solidFill>
                  <a:schemeClr val="tx1"/>
                </a:solidFill>
                <a:latin typeface="Cambria" panose="02040503050406030204" pitchFamily="18" charset="0"/>
              </a:rPr>
              <a:t>+ - * ÷</a:t>
            </a:r>
            <a:r>
              <a:rPr lang="en-US" altLang="en-US" sz="2400" dirty="0">
                <a:solidFill>
                  <a:schemeClr val="tx1"/>
                </a:solidFill>
                <a:latin typeface="Cambria" panose="02040503050406030204" pitchFamily="18" charset="0"/>
              </a:rPr>
              <a:t>  ?</a:t>
            </a:r>
          </a:p>
        </p:txBody>
      </p:sp>
      <p:sp>
        <p:nvSpPr>
          <p:cNvPr id="45087" name="Text Box 33"/>
          <p:cNvSpPr txBox="1">
            <a:spLocks noChangeArrowheads="1"/>
          </p:cNvSpPr>
          <p:nvPr/>
        </p:nvSpPr>
        <p:spPr bwMode="auto">
          <a:xfrm>
            <a:off x="6172200" y="1601688"/>
            <a:ext cx="2417762" cy="523220"/>
          </a:xfrm>
          <a:prstGeom prst="rect">
            <a:avLst/>
          </a:prstGeom>
          <a:solidFill>
            <a:schemeClr val="bg1">
              <a:lumMod val="85000"/>
            </a:schemeClr>
          </a:solidFill>
          <a:ln>
            <a:noFill/>
          </a:ln>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dirty="0">
                <a:solidFill>
                  <a:schemeClr val="tx1"/>
                </a:solidFill>
                <a:latin typeface="Calibri" panose="020F0502020204030204" pitchFamily="34" charset="0"/>
              </a:rPr>
              <a:t>Each operation may be used any number of times.</a:t>
            </a:r>
          </a:p>
        </p:txBody>
      </p:sp>
      <p:pic>
        <p:nvPicPr>
          <p:cNvPr id="45088" name="Picture 34" descr="IN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9378" y="2590800"/>
            <a:ext cx="3692324" cy="369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89" name="Rectangle 35"/>
          <p:cNvSpPr>
            <a:spLocks noChangeArrowheads="1"/>
          </p:cNvSpPr>
          <p:nvPr/>
        </p:nvSpPr>
        <p:spPr bwMode="auto">
          <a:xfrm>
            <a:off x="2971800" y="6477000"/>
            <a:ext cx="3505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dirty="0" smtClean="0">
                <a:solidFill>
                  <a:srgbClr val="000000"/>
                </a:solidFill>
                <a:latin typeface="Calibri" panose="020F0502020204030204" pitchFamily="34" charset="0"/>
              </a:rPr>
              <a:t>Cards from </a:t>
            </a:r>
            <a:r>
              <a:rPr lang="en-US" altLang="en-US" sz="1200" dirty="0">
                <a:solidFill>
                  <a:srgbClr val="000000"/>
                </a:solidFill>
                <a:latin typeface="Calibri" panose="020F0502020204030204" pitchFamily="34" charset="0"/>
              </a:rPr>
              <a:t>the "official" 24 game: </a:t>
            </a:r>
            <a:r>
              <a:rPr lang="en-US" altLang="en-US" sz="1200" b="1" dirty="0">
                <a:solidFill>
                  <a:srgbClr val="000000"/>
                </a:solidFill>
                <a:latin typeface="Calibri" panose="020F0502020204030204" pitchFamily="34" charset="0"/>
              </a:rPr>
              <a:t>24game.com</a:t>
            </a:r>
            <a:endParaRPr lang="en-US" altLang="en-US" sz="1200" dirty="0">
              <a:solidFill>
                <a:srgbClr val="000000"/>
              </a:solidFill>
              <a:latin typeface="Calibri" panose="020F0502020204030204" pitchFamily="34" charset="0"/>
            </a:endParaRPr>
          </a:p>
        </p:txBody>
      </p:sp>
      <p:pic>
        <p:nvPicPr>
          <p:cNvPr id="113666" name="Picture 2" descr="http://www.the24game.co.uk/uploads/9/4/3/8/9438994/2541625_orig.jpg"/>
          <p:cNvPicPr>
            <a:picLocks noChangeAspect="1" noChangeArrowheads="1"/>
          </p:cNvPicPr>
          <p:nvPr/>
        </p:nvPicPr>
        <p:blipFill rotWithShape="1">
          <a:blip r:embed="rId3">
            <a:extLst>
              <a:ext uri="{28A0092B-C50C-407E-A947-70E740481C1C}">
                <a14:useLocalDpi xmlns:a14="http://schemas.microsoft.com/office/drawing/2010/main" val="0"/>
              </a:ext>
            </a:extLst>
          </a:blip>
          <a:srcRect l="18148" t="7380" r="17852" b="8959"/>
          <a:stretch/>
        </p:blipFill>
        <p:spPr bwMode="auto">
          <a:xfrm>
            <a:off x="663223" y="2655711"/>
            <a:ext cx="3581399"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3391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330358" y="170010"/>
            <a:ext cx="27533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800" dirty="0" smtClean="0">
                <a:solidFill>
                  <a:srgbClr val="000000"/>
                </a:solidFill>
                <a:latin typeface="Cambria" panose="02040503050406030204" pitchFamily="18" charset="0"/>
              </a:rPr>
              <a:t>Extra:  </a:t>
            </a:r>
            <a:r>
              <a:rPr lang="en-US" altLang="en-US" sz="4800" b="1" i="1" dirty="0" smtClean="0">
                <a:solidFill>
                  <a:srgbClr val="000000"/>
                </a:solidFill>
                <a:latin typeface="Cambria" panose="02040503050406030204" pitchFamily="18" charset="0"/>
              </a:rPr>
              <a:t>24</a:t>
            </a:r>
            <a:endParaRPr lang="en-US" altLang="en-US" sz="4000" b="1" i="1" dirty="0">
              <a:solidFill>
                <a:srgbClr val="000000"/>
              </a:solidFill>
              <a:latin typeface="Cambria" panose="02040503050406030204" pitchFamily="18" charset="0"/>
            </a:endParaRPr>
          </a:p>
        </p:txBody>
      </p:sp>
      <p:sp>
        <p:nvSpPr>
          <p:cNvPr id="45086" name="Text Box 32"/>
          <p:cNvSpPr txBox="1">
            <a:spLocks noChangeArrowheads="1"/>
          </p:cNvSpPr>
          <p:nvPr/>
        </p:nvSpPr>
        <p:spPr bwMode="auto">
          <a:xfrm>
            <a:off x="685800" y="1447800"/>
            <a:ext cx="4967968" cy="830997"/>
          </a:xfrm>
          <a:prstGeom prst="rect">
            <a:avLst/>
          </a:prstGeom>
          <a:solidFill>
            <a:schemeClr val="bg1">
              <a:lumMod val="85000"/>
            </a:schemeClr>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dirty="0">
                <a:solidFill>
                  <a:schemeClr val="tx1"/>
                </a:solidFill>
                <a:latin typeface="Cambria" panose="02040503050406030204" pitchFamily="18" charset="0"/>
              </a:rPr>
              <a:t>Can you combine </a:t>
            </a:r>
            <a:r>
              <a:rPr lang="en-US" altLang="en-US" sz="2400" dirty="0" smtClean="0">
                <a:solidFill>
                  <a:schemeClr val="tx1"/>
                </a:solidFill>
                <a:latin typeface="Cambria" panose="02040503050406030204" pitchFamily="18" charset="0"/>
              </a:rPr>
              <a:t>a list numbers </a:t>
            </a:r>
            <a:r>
              <a:rPr lang="en-US" altLang="en-US" sz="2400" dirty="0">
                <a:solidFill>
                  <a:schemeClr val="tx1"/>
                </a:solidFill>
                <a:latin typeface="Cambria" panose="02040503050406030204" pitchFamily="18" charset="0"/>
              </a:rPr>
              <a:t>into 24 with the operations  </a:t>
            </a:r>
            <a:r>
              <a:rPr lang="en-US" altLang="en-US" sz="2400" b="1" dirty="0">
                <a:solidFill>
                  <a:schemeClr val="tx1"/>
                </a:solidFill>
                <a:latin typeface="Cambria" panose="02040503050406030204" pitchFamily="18" charset="0"/>
              </a:rPr>
              <a:t>+ - * ÷</a:t>
            </a:r>
            <a:r>
              <a:rPr lang="en-US" altLang="en-US" sz="2400" dirty="0">
                <a:solidFill>
                  <a:schemeClr val="tx1"/>
                </a:solidFill>
                <a:latin typeface="Cambria" panose="02040503050406030204" pitchFamily="18" charset="0"/>
              </a:rPr>
              <a:t>  ?</a:t>
            </a:r>
          </a:p>
        </p:txBody>
      </p:sp>
      <p:sp>
        <p:nvSpPr>
          <p:cNvPr id="45087" name="Text Box 33"/>
          <p:cNvSpPr txBox="1">
            <a:spLocks noChangeArrowheads="1"/>
          </p:cNvSpPr>
          <p:nvPr/>
        </p:nvSpPr>
        <p:spPr bwMode="auto">
          <a:xfrm>
            <a:off x="6172200" y="1601688"/>
            <a:ext cx="2417762" cy="523220"/>
          </a:xfrm>
          <a:prstGeom prst="rect">
            <a:avLst/>
          </a:prstGeom>
          <a:solidFill>
            <a:schemeClr val="bg1">
              <a:lumMod val="85000"/>
            </a:schemeClr>
          </a:solidFill>
          <a:ln>
            <a:noFill/>
          </a:ln>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dirty="0">
                <a:solidFill>
                  <a:schemeClr val="tx1"/>
                </a:solidFill>
                <a:latin typeface="Calibri" panose="020F0502020204030204" pitchFamily="34" charset="0"/>
              </a:rPr>
              <a:t>Each operation may be used any number of times.</a:t>
            </a:r>
          </a:p>
        </p:txBody>
      </p:sp>
      <p:sp>
        <p:nvSpPr>
          <p:cNvPr id="45089" name="Rectangle 35"/>
          <p:cNvSpPr>
            <a:spLocks noChangeArrowheads="1"/>
          </p:cNvSpPr>
          <p:nvPr/>
        </p:nvSpPr>
        <p:spPr bwMode="auto">
          <a:xfrm>
            <a:off x="2971800" y="6477000"/>
            <a:ext cx="3505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dirty="0" smtClean="0">
                <a:solidFill>
                  <a:srgbClr val="000000"/>
                </a:solidFill>
                <a:latin typeface="Calibri" panose="020F0502020204030204" pitchFamily="34" charset="0"/>
              </a:rPr>
              <a:t>Cards from </a:t>
            </a:r>
            <a:r>
              <a:rPr lang="en-US" altLang="en-US" sz="1200" dirty="0">
                <a:solidFill>
                  <a:srgbClr val="000000"/>
                </a:solidFill>
                <a:latin typeface="Calibri" panose="020F0502020204030204" pitchFamily="34" charset="0"/>
              </a:rPr>
              <a:t>the "official" 24 game: </a:t>
            </a:r>
            <a:r>
              <a:rPr lang="en-US" altLang="en-US" sz="1200" b="1" dirty="0">
                <a:solidFill>
                  <a:srgbClr val="000000"/>
                </a:solidFill>
                <a:latin typeface="Calibri" panose="020F0502020204030204" pitchFamily="34" charset="0"/>
              </a:rPr>
              <a:t>24game.com</a:t>
            </a:r>
            <a:endParaRPr lang="en-US" altLang="en-US" sz="1200" dirty="0">
              <a:solidFill>
                <a:srgbClr val="000000"/>
              </a:solidFill>
              <a:latin typeface="Calibri" panose="020F0502020204030204" pitchFamily="34" charset="0"/>
            </a:endParaRPr>
          </a:p>
        </p:txBody>
      </p:sp>
      <p:pic>
        <p:nvPicPr>
          <p:cNvPr id="114690" name="Picture 2" descr="http://www.themathszone.co.uk/shoppix/400/12-01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743200"/>
            <a:ext cx="38100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6010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747888" y="1347833"/>
            <a:ext cx="4191000" cy="4595767"/>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50178" name="Text Box 2"/>
          <p:cNvSpPr txBox="1">
            <a:spLocks noChangeArrowheads="1"/>
          </p:cNvSpPr>
          <p:nvPr/>
        </p:nvSpPr>
        <p:spPr bwMode="auto">
          <a:xfrm>
            <a:off x="990600" y="1447800"/>
            <a:ext cx="48768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a:solidFill>
                  <a:srgbClr val="000000"/>
                </a:solidFill>
                <a:latin typeface="Calibri" panose="020F0502020204030204" pitchFamily="34" charset="0"/>
              </a:rPr>
              <a:t>0 =  4 + 4 - 4 - 4</a:t>
            </a:r>
          </a:p>
          <a:p>
            <a:pPr algn="l"/>
            <a:r>
              <a:rPr lang="en-US" altLang="en-US" sz="2400" b="1" dirty="0">
                <a:solidFill>
                  <a:srgbClr val="000000"/>
                </a:solidFill>
                <a:latin typeface="Calibri" panose="020F0502020204030204" pitchFamily="34" charset="0"/>
              </a:rPr>
              <a:t>1 =  44 / 44</a:t>
            </a:r>
          </a:p>
          <a:p>
            <a:pPr algn="l"/>
            <a:r>
              <a:rPr lang="en-US" altLang="en-US" sz="2400" b="1" dirty="0">
                <a:solidFill>
                  <a:srgbClr val="000000"/>
                </a:solidFill>
                <a:latin typeface="Calibri" panose="020F0502020204030204" pitchFamily="34" charset="0"/>
              </a:rPr>
              <a:t>2 =  4</a:t>
            </a:r>
          </a:p>
          <a:p>
            <a:pPr algn="l"/>
            <a:r>
              <a:rPr lang="en-US" altLang="en-US" sz="2400" b="1" dirty="0">
                <a:solidFill>
                  <a:srgbClr val="000000"/>
                </a:solidFill>
                <a:latin typeface="Calibri" panose="020F0502020204030204" pitchFamily="34" charset="0"/>
              </a:rPr>
              <a:t> ...</a:t>
            </a:r>
          </a:p>
          <a:p>
            <a:pPr algn="l"/>
            <a:r>
              <a:rPr lang="en-US" altLang="en-US" sz="2400" b="1" dirty="0">
                <a:solidFill>
                  <a:srgbClr val="000000"/>
                </a:solidFill>
                <a:latin typeface="Calibri" panose="020F0502020204030204" pitchFamily="34" charset="0"/>
              </a:rPr>
              <a:t>8 =  </a:t>
            </a:r>
            <a:r>
              <a:rPr lang="en-US" altLang="en-US" sz="2400" b="1" dirty="0" err="1">
                <a:solidFill>
                  <a:srgbClr val="000000"/>
                </a:solidFill>
                <a:latin typeface="Calibri" panose="020F0502020204030204" pitchFamily="34" charset="0"/>
              </a:rPr>
              <a:t>sqrt</a:t>
            </a:r>
            <a:r>
              <a:rPr lang="en-US" altLang="en-US" sz="2400" b="1" dirty="0">
                <a:solidFill>
                  <a:srgbClr val="000000"/>
                </a:solidFill>
                <a:latin typeface="Calibri" panose="020F0502020204030204" pitchFamily="34" charset="0"/>
              </a:rPr>
              <a:t>( .4 ) * ( 4 + 4 + 4 )</a:t>
            </a:r>
          </a:p>
          <a:p>
            <a:pPr algn="l"/>
            <a:r>
              <a:rPr lang="en-US" altLang="en-US" sz="2400" b="1" dirty="0">
                <a:solidFill>
                  <a:srgbClr val="000000"/>
                </a:solidFill>
                <a:latin typeface="Calibri" panose="020F0502020204030204" pitchFamily="34" charset="0"/>
              </a:rPr>
              <a:t> ...</a:t>
            </a:r>
          </a:p>
          <a:p>
            <a:pPr algn="l"/>
            <a:r>
              <a:rPr lang="en-US" altLang="en-US" sz="2400" b="1" dirty="0">
                <a:solidFill>
                  <a:srgbClr val="0000FF"/>
                </a:solidFill>
                <a:latin typeface="Calibri" panose="020F0502020204030204" pitchFamily="34" charset="0"/>
              </a:rPr>
              <a:t>19 = ???</a:t>
            </a:r>
          </a:p>
          <a:p>
            <a:pPr algn="l"/>
            <a:r>
              <a:rPr lang="en-US" altLang="en-US" sz="2400" b="1" dirty="0">
                <a:solidFill>
                  <a:srgbClr val="000000"/>
                </a:solidFill>
                <a:latin typeface="Calibri" panose="020F0502020204030204" pitchFamily="34" charset="0"/>
              </a:rPr>
              <a:t>20 = 4! + 4 - 4 - 4</a:t>
            </a:r>
            <a:r>
              <a:rPr lang="en-US" altLang="en-US" sz="2400" b="1" dirty="0">
                <a:solidFill>
                  <a:srgbClr val="0000FF"/>
                </a:solidFill>
                <a:latin typeface="Calibri" panose="020F0502020204030204" pitchFamily="34" charset="0"/>
              </a:rPr>
              <a:t> </a:t>
            </a:r>
            <a:endParaRPr lang="en-US" altLang="en-US" sz="2800" dirty="0">
              <a:solidFill>
                <a:srgbClr val="000000"/>
              </a:solidFill>
              <a:latin typeface="Calibri" panose="020F0502020204030204" pitchFamily="34" charset="0"/>
            </a:endParaRPr>
          </a:p>
        </p:txBody>
      </p:sp>
      <p:sp>
        <p:nvSpPr>
          <p:cNvPr id="50179" name="Text Box 6"/>
          <p:cNvSpPr txBox="1">
            <a:spLocks noChangeArrowheads="1"/>
          </p:cNvSpPr>
          <p:nvPr/>
        </p:nvSpPr>
        <p:spPr bwMode="auto">
          <a:xfrm>
            <a:off x="714021" y="135202"/>
            <a:ext cx="419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800" dirty="0" smtClean="0">
                <a:solidFill>
                  <a:srgbClr val="000000"/>
                </a:solidFill>
                <a:latin typeface="Cambria" panose="02040503050406030204" pitchFamily="18" charset="0"/>
                <a:cs typeface="Times New Roman" pitchFamily="18" charset="0"/>
              </a:rPr>
              <a:t>Four 4’s</a:t>
            </a:r>
            <a:endParaRPr lang="en-US" altLang="en-US" sz="4800" dirty="0">
              <a:solidFill>
                <a:srgbClr val="000000"/>
              </a:solidFill>
              <a:latin typeface="Cambria" panose="02040503050406030204" pitchFamily="18" charset="0"/>
              <a:cs typeface="Times New Roman" pitchFamily="18" charset="0"/>
            </a:endParaRPr>
          </a:p>
        </p:txBody>
      </p:sp>
      <p:sp>
        <p:nvSpPr>
          <p:cNvPr id="50181" name="Line 10"/>
          <p:cNvSpPr>
            <a:spLocks noChangeShapeType="1"/>
          </p:cNvSpPr>
          <p:nvPr/>
        </p:nvSpPr>
        <p:spPr bwMode="auto">
          <a:xfrm>
            <a:off x="2338035" y="3756378"/>
            <a:ext cx="153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2" name="Text Box 11"/>
          <p:cNvSpPr txBox="1">
            <a:spLocks noChangeArrowheads="1"/>
          </p:cNvSpPr>
          <p:nvPr/>
        </p:nvSpPr>
        <p:spPr bwMode="auto">
          <a:xfrm>
            <a:off x="1676400" y="2568222"/>
            <a:ext cx="717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b="1" dirty="0">
                <a:solidFill>
                  <a:srgbClr val="000000"/>
                </a:solidFill>
                <a:latin typeface="Courier New" pitchFamily="49" charset="0"/>
              </a:rPr>
              <a:t>4/(4+4)</a:t>
            </a:r>
          </a:p>
        </p:txBody>
      </p:sp>
      <p:sp>
        <p:nvSpPr>
          <p:cNvPr id="50183" name="Text Box 12"/>
          <p:cNvSpPr txBox="1">
            <a:spLocks noChangeArrowheads="1"/>
          </p:cNvSpPr>
          <p:nvPr/>
        </p:nvSpPr>
        <p:spPr bwMode="auto">
          <a:xfrm>
            <a:off x="152400" y="6484938"/>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b="1" dirty="0">
                <a:solidFill>
                  <a:srgbClr val="009200"/>
                </a:solidFill>
                <a:latin typeface="Cambria" panose="02040503050406030204" pitchFamily="18" charset="0"/>
              </a:rPr>
              <a:t>Ask around…</a:t>
            </a:r>
          </a:p>
        </p:txBody>
      </p:sp>
      <p:pic>
        <p:nvPicPr>
          <p:cNvPr id="50184" name="Picture 28"/>
          <p:cNvPicPr>
            <a:picLocks noChangeAspect="1" noChangeArrowheads="1"/>
          </p:cNvPicPr>
          <p:nvPr/>
        </p:nvPicPr>
        <p:blipFill>
          <a:blip r:embed="rId2">
            <a:extLst>
              <a:ext uri="{28A0092B-C50C-407E-A947-70E740481C1C}">
                <a14:useLocalDpi xmlns:a14="http://schemas.microsoft.com/office/drawing/2010/main" val="0"/>
              </a:ext>
            </a:extLst>
          </a:blip>
          <a:srcRect l="31393" t="12357" r="40404" b="6683"/>
          <a:stretch>
            <a:fillRect/>
          </a:stretch>
        </p:blipFill>
        <p:spPr bwMode="auto">
          <a:xfrm>
            <a:off x="5757862" y="135202"/>
            <a:ext cx="3081338" cy="66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Right Arrow 2"/>
          <p:cNvSpPr/>
          <p:nvPr/>
        </p:nvSpPr>
        <p:spPr bwMode="auto">
          <a:xfrm>
            <a:off x="5024259" y="5632825"/>
            <a:ext cx="924279" cy="666706"/>
          </a:xfrm>
          <a:prstGeom prst="rightArrow">
            <a:avLst/>
          </a:prstGeom>
          <a:solidFill>
            <a:schemeClr val="bg1">
              <a:lumMod val="85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4" name="Rectangle 3"/>
          <p:cNvSpPr/>
          <p:nvPr/>
        </p:nvSpPr>
        <p:spPr>
          <a:xfrm>
            <a:off x="3165239" y="6248400"/>
            <a:ext cx="2524889" cy="523220"/>
          </a:xfrm>
          <a:prstGeom prst="rect">
            <a:avLst/>
          </a:prstGeom>
        </p:spPr>
        <p:txBody>
          <a:bodyPr wrap="square">
            <a:spAutoFit/>
          </a:bodyPr>
          <a:lstStyle/>
          <a:p>
            <a:pPr algn="r"/>
            <a:r>
              <a:rPr lang="en-US" altLang="en-US" sz="1400" dirty="0" smtClean="0">
                <a:solidFill>
                  <a:srgbClr val="000000"/>
                </a:solidFill>
                <a:latin typeface="Cambria" panose="02040503050406030204" pitchFamily="18" charset="0"/>
                <a:cs typeface="Times New Roman" pitchFamily="18" charset="0"/>
              </a:rPr>
              <a:t>Martin Gardner's article in </a:t>
            </a:r>
            <a:r>
              <a:rPr lang="en-US" altLang="en-US" sz="1400" i="1" dirty="0">
                <a:solidFill>
                  <a:srgbClr val="000000"/>
                </a:solidFill>
                <a:latin typeface="Cambria" panose="02040503050406030204" pitchFamily="18" charset="0"/>
                <a:cs typeface="Times New Roman" pitchFamily="18" charset="0"/>
              </a:rPr>
              <a:t>Scientific American</a:t>
            </a:r>
            <a:r>
              <a:rPr lang="en-US" altLang="en-US" sz="1400" dirty="0">
                <a:solidFill>
                  <a:srgbClr val="000000"/>
                </a:solidFill>
                <a:latin typeface="Cambria" panose="02040503050406030204" pitchFamily="18" charset="0"/>
                <a:cs typeface="Times New Roman" pitchFamily="18" charset="0"/>
              </a:rPr>
              <a:t> </a:t>
            </a:r>
            <a:r>
              <a:rPr lang="en-US" altLang="en-US" sz="1400" dirty="0" smtClean="0">
                <a:solidFill>
                  <a:srgbClr val="000000"/>
                </a:solidFill>
                <a:latin typeface="Cambria" panose="02040503050406030204" pitchFamily="18" charset="0"/>
                <a:cs typeface="Times New Roman" pitchFamily="18" charset="0"/>
              </a:rPr>
              <a:t>…</a:t>
            </a:r>
            <a:endParaRPr lang="en-US" altLang="en-US" sz="1400" dirty="0">
              <a:solidFill>
                <a:srgbClr val="000000"/>
              </a:solidFill>
              <a:latin typeface="Cambria" panose="02040503050406030204" pitchFamily="18" charset="0"/>
              <a:cs typeface="Times New Roman" pitchFamily="18" charset="0"/>
            </a:endParaRPr>
          </a:p>
        </p:txBody>
      </p:sp>
    </p:spTree>
    <p:extLst>
      <p:ext uri="{BB962C8B-B14F-4D97-AF65-F5344CB8AC3E}">
        <p14:creationId xmlns:p14="http://schemas.microsoft.com/office/powerpoint/2010/main" val="14320280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7"/>
          <p:cNvPicPr>
            <a:picLocks noChangeAspect="1" noChangeArrowheads="1"/>
          </p:cNvPicPr>
          <p:nvPr/>
        </p:nvPicPr>
        <p:blipFill>
          <a:blip r:embed="rId2">
            <a:extLst>
              <a:ext uri="{28A0092B-C50C-407E-A947-70E740481C1C}">
                <a14:useLocalDpi xmlns:a14="http://schemas.microsoft.com/office/drawing/2010/main" val="0"/>
              </a:ext>
            </a:extLst>
          </a:blip>
          <a:srcRect l="30096" t="11909" r="25626" b="44527"/>
          <a:stretch>
            <a:fillRect/>
          </a:stretch>
        </p:blipFill>
        <p:spPr bwMode="auto">
          <a:xfrm>
            <a:off x="228600" y="376238"/>
            <a:ext cx="8610600"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6113891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7"/>
          <p:cNvPicPr>
            <a:picLocks noChangeAspect="1" noChangeArrowheads="1"/>
          </p:cNvPicPr>
          <p:nvPr/>
        </p:nvPicPr>
        <p:blipFill>
          <a:blip r:embed="rId2">
            <a:extLst>
              <a:ext uri="{28A0092B-C50C-407E-A947-70E740481C1C}">
                <a14:useLocalDpi xmlns:a14="http://schemas.microsoft.com/office/drawing/2010/main" val="0"/>
              </a:ext>
            </a:extLst>
          </a:blip>
          <a:srcRect l="30096" t="54933" r="25626" b="1260"/>
          <a:stretch>
            <a:fillRect/>
          </a:stretch>
        </p:blipFill>
        <p:spPr bwMode="auto">
          <a:xfrm>
            <a:off x="76200" y="228600"/>
            <a:ext cx="8991600" cy="632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3366626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l="26892" t="13791" r="27394" b="2032"/>
          <a:stretch>
            <a:fillRect/>
          </a:stretch>
        </p:blipFill>
        <p:spPr bwMode="auto">
          <a:xfrm>
            <a:off x="304800" y="228600"/>
            <a:ext cx="4572000" cy="6413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52" name="TextBox 4"/>
          <p:cNvSpPr txBox="1">
            <a:spLocks noChangeArrowheads="1"/>
          </p:cNvSpPr>
          <p:nvPr/>
        </p:nvSpPr>
        <p:spPr bwMode="auto">
          <a:xfrm>
            <a:off x="5712178" y="5737578"/>
            <a:ext cx="33556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dirty="0" smtClean="0">
                <a:solidFill>
                  <a:schemeClr val="tx1"/>
                </a:solidFill>
                <a:latin typeface="Cambria" pitchFamily="18" charset="0"/>
              </a:rPr>
              <a:t>… an extension of CS 60's </a:t>
            </a:r>
            <a:r>
              <a:rPr lang="en-US" altLang="en-US" sz="2400" b="1" dirty="0" smtClean="0">
                <a:solidFill>
                  <a:srgbClr val="C00000"/>
                </a:solidFill>
                <a:latin typeface="Cambria" pitchFamily="18" charset="0"/>
              </a:rPr>
              <a:t>Four 4's</a:t>
            </a:r>
            <a:r>
              <a:rPr lang="en-US" altLang="en-US" sz="2400" dirty="0" smtClean="0">
                <a:solidFill>
                  <a:schemeClr val="tx1"/>
                </a:solidFill>
                <a:latin typeface="Cambria" pitchFamily="18" charset="0"/>
              </a:rPr>
              <a:t> problem!</a:t>
            </a:r>
            <a:endParaRPr lang="en-US" altLang="en-US" sz="2400" dirty="0">
              <a:solidFill>
                <a:schemeClr val="tx1"/>
              </a:solidFill>
              <a:latin typeface="Cambria" pitchFamily="18" charset="0"/>
            </a:endParaRPr>
          </a:p>
        </p:txBody>
      </p:sp>
      <p:sp>
        <p:nvSpPr>
          <p:cNvPr id="2" name="Right Arrow 1"/>
          <p:cNvSpPr/>
          <p:nvPr/>
        </p:nvSpPr>
        <p:spPr bwMode="auto">
          <a:xfrm rot="10800000">
            <a:off x="4735690" y="5889978"/>
            <a:ext cx="976488" cy="570236"/>
          </a:xfrm>
          <a:prstGeom prst="right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Tree>
    <p:extLst>
      <p:ext uri="{BB962C8B-B14F-4D97-AF65-F5344CB8AC3E}">
        <p14:creationId xmlns:p14="http://schemas.microsoft.com/office/powerpoint/2010/main" val="10774175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95400"/>
            <a:ext cx="53340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5"/>
          <p:cNvSpPr>
            <a:spLocks noChangeArrowheads="1"/>
          </p:cNvSpPr>
          <p:nvPr/>
        </p:nvSpPr>
        <p:spPr bwMode="auto">
          <a:xfrm>
            <a:off x="565150" y="152400"/>
            <a:ext cx="7835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0"/>
              </a:spcBef>
            </a:pPr>
            <a:r>
              <a:rPr lang="en-US" altLang="en-US" sz="4000" b="1" dirty="0" smtClean="0">
                <a:solidFill>
                  <a:srgbClr val="0333FF"/>
                </a:solidFill>
                <a:latin typeface="Cambria" panose="02040503050406030204" pitchFamily="18" charset="0"/>
                <a:cs typeface="Times New Roman" pitchFamily="18" charset="0"/>
              </a:rPr>
              <a:t>Next week</a:t>
            </a:r>
            <a:r>
              <a:rPr lang="en-US" altLang="en-US" sz="4000" dirty="0" smtClean="0">
                <a:solidFill>
                  <a:srgbClr val="000000"/>
                </a:solidFill>
                <a:latin typeface="Cambria" panose="02040503050406030204" pitchFamily="18" charset="0"/>
                <a:cs typeface="Times New Roman" pitchFamily="18" charset="0"/>
              </a:rPr>
              <a:t>    hw5pr1</a:t>
            </a:r>
            <a:endParaRPr lang="en-US" altLang="en-US" sz="4400" dirty="0" smtClean="0">
              <a:solidFill>
                <a:srgbClr val="000000"/>
              </a:solidFill>
              <a:latin typeface="Cambria" panose="02040503050406030204" pitchFamily="18" charset="0"/>
              <a:cs typeface="Times New Roman" pitchFamily="18" charset="0"/>
            </a:endParaRPr>
          </a:p>
        </p:txBody>
      </p:sp>
      <p:sp>
        <p:nvSpPr>
          <p:cNvPr id="35844" name="Text Box 6"/>
          <p:cNvSpPr txBox="1">
            <a:spLocks noChangeArrowheads="1"/>
          </p:cNvSpPr>
          <p:nvPr/>
        </p:nvSpPr>
        <p:spPr bwMode="auto">
          <a:xfrm rot="-1071265">
            <a:off x="758824" y="3515142"/>
            <a:ext cx="7781925" cy="1662113"/>
          </a:xfrm>
          <a:prstGeom prst="rect">
            <a:avLst/>
          </a:prstGeom>
          <a:solidFill>
            <a:srgbClr val="CCECFF"/>
          </a:solidFill>
          <a:ln w="12700">
            <a:no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0200" dirty="0" err="1" smtClean="0">
                <a:solidFill>
                  <a:srgbClr val="0000FF"/>
                </a:solidFill>
                <a:latin typeface="Calibri" pitchFamily="34" charset="0"/>
              </a:rPr>
              <a:t>Spamventure</a:t>
            </a:r>
            <a:r>
              <a:rPr lang="en-US" altLang="en-US" sz="10200" dirty="0" smtClean="0">
                <a:solidFill>
                  <a:srgbClr val="0000FF"/>
                </a:solidFill>
                <a:latin typeface="Calibri" pitchFamily="34" charset="0"/>
              </a:rPr>
              <a:t>!</a:t>
            </a:r>
          </a:p>
        </p:txBody>
      </p:sp>
    </p:spTree>
    <p:extLst>
      <p:ext uri="{BB962C8B-B14F-4D97-AF65-F5344CB8AC3E}">
        <p14:creationId xmlns:p14="http://schemas.microsoft.com/office/powerpoint/2010/main" val="10173559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ChangeArrowheads="1"/>
          </p:cNvSpPr>
          <p:nvPr/>
        </p:nvSpPr>
        <p:spPr bwMode="auto">
          <a:xfrm>
            <a:off x="484187" y="76200"/>
            <a:ext cx="82026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0"/>
              </a:spcBef>
            </a:pPr>
            <a:r>
              <a:rPr lang="en-US" altLang="en-US" sz="3600" dirty="0" smtClean="0">
                <a:solidFill>
                  <a:srgbClr val="000000"/>
                </a:solidFill>
                <a:latin typeface="Cambria" panose="02040503050406030204" pitchFamily="18" charset="0"/>
                <a:cs typeface="Times New Roman" pitchFamily="18" charset="0"/>
              </a:rPr>
              <a:t>Adventure:  </a:t>
            </a:r>
            <a:r>
              <a:rPr lang="en-US" altLang="en-US" sz="2800" dirty="0" smtClean="0">
                <a:solidFill>
                  <a:srgbClr val="000000"/>
                </a:solidFill>
                <a:latin typeface="Cambria" panose="02040503050406030204" pitchFamily="18" charset="0"/>
                <a:cs typeface="Times New Roman" pitchFamily="18" charset="0"/>
              </a:rPr>
              <a:t>the first </a:t>
            </a:r>
            <a:r>
              <a:rPr lang="en-US" altLang="en-US" sz="2800" i="1" dirty="0" smtClean="0">
                <a:solidFill>
                  <a:srgbClr val="000000"/>
                </a:solidFill>
                <a:latin typeface="Cambria" panose="02040503050406030204" pitchFamily="18" charset="0"/>
                <a:cs typeface="Times New Roman" pitchFamily="18" charset="0"/>
              </a:rPr>
              <a:t>interactive fiction</a:t>
            </a:r>
            <a:r>
              <a:rPr lang="en-US" altLang="en-US" sz="2800" dirty="0" smtClean="0">
                <a:solidFill>
                  <a:srgbClr val="000000"/>
                </a:solidFill>
                <a:latin typeface="Cambria" panose="02040503050406030204" pitchFamily="18" charset="0"/>
                <a:cs typeface="Times New Roman" pitchFamily="18" charset="0"/>
              </a:rPr>
              <a:t> game</a:t>
            </a:r>
            <a:endParaRPr lang="en-US" altLang="en-US" sz="4000" i="1" dirty="0" smtClean="0">
              <a:solidFill>
                <a:srgbClr val="000000"/>
              </a:solidFill>
              <a:latin typeface="Cambria" panose="02040503050406030204" pitchFamily="18" charset="0"/>
              <a:cs typeface="Times New Roman" pitchFamily="18" charset="0"/>
            </a:endParaRPr>
          </a:p>
        </p:txBody>
      </p:sp>
      <p:sp>
        <p:nvSpPr>
          <p:cNvPr id="38915" name="Rectangle 12"/>
          <p:cNvSpPr>
            <a:spLocks noChangeArrowheads="1"/>
          </p:cNvSpPr>
          <p:nvPr/>
        </p:nvSpPr>
        <p:spPr bwMode="auto">
          <a:xfrm>
            <a:off x="457200" y="6338006"/>
            <a:ext cx="528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600" dirty="0" smtClean="0">
                <a:solidFill>
                  <a:srgbClr val="0000FF"/>
                </a:solidFill>
                <a:latin typeface="Comic Sans MS" pitchFamily="66" charset="0"/>
              </a:rPr>
              <a:t>You are in a maze of twisty little passages, all alike.</a:t>
            </a:r>
          </a:p>
        </p:txBody>
      </p:sp>
      <p:sp>
        <p:nvSpPr>
          <p:cNvPr id="38917" name="Rectangle 63"/>
          <p:cNvSpPr>
            <a:spLocks noChangeArrowheads="1"/>
          </p:cNvSpPr>
          <p:nvPr/>
        </p:nvSpPr>
        <p:spPr bwMode="auto">
          <a:xfrm>
            <a:off x="457200" y="4724400"/>
            <a:ext cx="5867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600" dirty="0" smtClean="0">
                <a:solidFill>
                  <a:srgbClr val="009900"/>
                </a:solidFill>
                <a:latin typeface="Comic Sans MS" pitchFamily="66" charset="0"/>
              </a:rPr>
              <a:t>You are in a twisting maze of little passages, all different.</a:t>
            </a:r>
          </a:p>
          <a:p>
            <a:pPr algn="l">
              <a:spcBef>
                <a:spcPct val="0"/>
              </a:spcBef>
            </a:pPr>
            <a:r>
              <a:rPr lang="en-US" altLang="en-US" sz="1600" dirty="0" smtClean="0">
                <a:solidFill>
                  <a:srgbClr val="009900"/>
                </a:solidFill>
                <a:latin typeface="Comic Sans MS" pitchFamily="66" charset="0"/>
              </a:rPr>
              <a:t>You are in a maze of twisting little passages, all different.</a:t>
            </a:r>
          </a:p>
          <a:p>
            <a:pPr algn="l">
              <a:spcBef>
                <a:spcPct val="0"/>
              </a:spcBef>
            </a:pPr>
            <a:r>
              <a:rPr lang="en-US" altLang="en-US" sz="1600" dirty="0" smtClean="0">
                <a:solidFill>
                  <a:srgbClr val="009900"/>
                </a:solidFill>
                <a:latin typeface="Comic Sans MS" pitchFamily="66" charset="0"/>
              </a:rPr>
              <a:t>You are in a little maze of twisting passages, all different.</a:t>
            </a:r>
          </a:p>
        </p:txBody>
      </p:sp>
      <p:pic>
        <p:nvPicPr>
          <p:cNvPr id="38918" name="Picture 14"/>
          <p:cNvPicPr>
            <a:picLocks noChangeAspect="1" noChangeArrowheads="1"/>
          </p:cNvPicPr>
          <p:nvPr/>
        </p:nvPicPr>
        <p:blipFill rotWithShape="1">
          <a:blip r:embed="rId2">
            <a:extLst>
              <a:ext uri="{28A0092B-C50C-407E-A947-70E740481C1C}">
                <a14:useLocalDpi xmlns:a14="http://schemas.microsoft.com/office/drawing/2010/main" val="0"/>
              </a:ext>
            </a:extLst>
          </a:blip>
          <a:srcRect b="14301"/>
          <a:stretch/>
        </p:blipFill>
        <p:spPr bwMode="auto">
          <a:xfrm>
            <a:off x="1295400" y="1066800"/>
            <a:ext cx="6781800" cy="322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28"/>
          <p:cNvSpPr>
            <a:spLocks noChangeArrowheads="1"/>
          </p:cNvSpPr>
          <p:nvPr/>
        </p:nvSpPr>
        <p:spPr bwMode="auto">
          <a:xfrm>
            <a:off x="6637552" y="5414665"/>
            <a:ext cx="1943855" cy="461665"/>
          </a:xfrm>
          <a:prstGeom prst="rect">
            <a:avLst/>
          </a:prstGeom>
          <a:solidFill>
            <a:schemeClr val="bg1">
              <a:lumMod val="85000"/>
            </a:schemeClr>
          </a:solidFill>
          <a:ln>
            <a:noFill/>
          </a:ln>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i="1" dirty="0" smtClean="0">
                <a:latin typeface="Cambria" panose="02040503050406030204" pitchFamily="18" charset="0"/>
                <a:cs typeface="Times New Roman" pitchFamily="18" charset="0"/>
              </a:rPr>
              <a:t>Text Mazes!</a:t>
            </a:r>
          </a:p>
        </p:txBody>
      </p:sp>
      <p:sp>
        <p:nvSpPr>
          <p:cNvPr id="25" name="Rectangle 12"/>
          <p:cNvSpPr>
            <a:spLocks noChangeArrowheads="1"/>
          </p:cNvSpPr>
          <p:nvPr/>
        </p:nvSpPr>
        <p:spPr bwMode="auto">
          <a:xfrm>
            <a:off x="457200" y="5791200"/>
            <a:ext cx="528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600" smtClean="0">
                <a:solidFill>
                  <a:srgbClr val="0000FF"/>
                </a:solidFill>
                <a:latin typeface="Comic Sans MS" pitchFamily="66" charset="0"/>
              </a:rPr>
              <a:t>You are in a maze of twisty little passages, all alike.</a:t>
            </a:r>
          </a:p>
        </p:txBody>
      </p:sp>
      <p:sp>
        <p:nvSpPr>
          <p:cNvPr id="26" name="Rectangle 12"/>
          <p:cNvSpPr>
            <a:spLocks noChangeArrowheads="1"/>
          </p:cNvSpPr>
          <p:nvPr/>
        </p:nvSpPr>
        <p:spPr bwMode="auto">
          <a:xfrm>
            <a:off x="457200" y="6064250"/>
            <a:ext cx="528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600" smtClean="0">
                <a:solidFill>
                  <a:srgbClr val="0000FF"/>
                </a:solidFill>
                <a:latin typeface="Comic Sans MS" pitchFamily="66" charset="0"/>
              </a:rPr>
              <a:t>You are in a maze of twisty little passages, all alike.</a:t>
            </a:r>
          </a:p>
        </p:txBody>
      </p:sp>
    </p:spTree>
    <p:extLst>
      <p:ext uri="{BB962C8B-B14F-4D97-AF65-F5344CB8AC3E}">
        <p14:creationId xmlns:p14="http://schemas.microsoft.com/office/powerpoint/2010/main" val="12624557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5"/>
          <p:cNvSpPr>
            <a:spLocks noChangeArrowheads="1"/>
          </p:cNvSpPr>
          <p:nvPr/>
        </p:nvSpPr>
        <p:spPr bwMode="auto">
          <a:xfrm>
            <a:off x="635000" y="266700"/>
            <a:ext cx="78835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chemeClr val="tx1"/>
                </a:solidFill>
                <a:latin typeface="Cambria" panose="02040503050406030204" pitchFamily="18" charset="0"/>
              </a:rPr>
              <a:t>The Prolog progression...</a:t>
            </a:r>
            <a:endParaRPr lang="en-US" altLang="en-US" sz="4800">
              <a:solidFill>
                <a:schemeClr val="tx1"/>
              </a:solidFill>
              <a:latin typeface="Cambria" panose="02040503050406030204" pitchFamily="18" charset="0"/>
            </a:endParaRPr>
          </a:p>
        </p:txBody>
      </p:sp>
      <p:sp>
        <p:nvSpPr>
          <p:cNvPr id="15364" name="TextBox 25"/>
          <p:cNvSpPr txBox="1">
            <a:spLocks noChangeArrowheads="1"/>
          </p:cNvSpPr>
          <p:nvPr/>
        </p:nvSpPr>
        <p:spPr bwMode="auto">
          <a:xfrm>
            <a:off x="685800" y="1908175"/>
            <a:ext cx="2362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latin typeface="Cambria" panose="02040503050406030204" pitchFamily="18" charset="0"/>
              </a:rPr>
              <a:t>Week 1:</a:t>
            </a:r>
          </a:p>
        </p:txBody>
      </p:sp>
      <p:sp>
        <p:nvSpPr>
          <p:cNvPr id="15365" name="TextBox 26"/>
          <p:cNvSpPr txBox="1">
            <a:spLocks noChangeArrowheads="1"/>
          </p:cNvSpPr>
          <p:nvPr/>
        </p:nvSpPr>
        <p:spPr bwMode="auto">
          <a:xfrm>
            <a:off x="685800" y="3529013"/>
            <a:ext cx="2362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latin typeface="Cambria" panose="02040503050406030204" pitchFamily="18" charset="0"/>
              </a:rPr>
              <a:t>Week 2:</a:t>
            </a:r>
          </a:p>
        </p:txBody>
      </p:sp>
      <p:sp>
        <p:nvSpPr>
          <p:cNvPr id="15366" name="TextBox 27"/>
          <p:cNvSpPr txBox="1">
            <a:spLocks noChangeArrowheads="1"/>
          </p:cNvSpPr>
          <p:nvPr/>
        </p:nvSpPr>
        <p:spPr bwMode="auto">
          <a:xfrm>
            <a:off x="685800" y="5129213"/>
            <a:ext cx="2362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latin typeface="Cambria" panose="02040503050406030204" pitchFamily="18" charset="0"/>
              </a:rPr>
              <a:t>Week 3:</a:t>
            </a:r>
          </a:p>
        </p:txBody>
      </p:sp>
      <p:sp>
        <p:nvSpPr>
          <p:cNvPr id="7" name="Rectangle 28"/>
          <p:cNvSpPr>
            <a:spLocks noChangeArrowheads="1"/>
          </p:cNvSpPr>
          <p:nvPr/>
        </p:nvSpPr>
        <p:spPr bwMode="auto">
          <a:xfrm>
            <a:off x="3778623" y="1752600"/>
            <a:ext cx="4269630" cy="106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C00000"/>
                </a:solidFill>
                <a:latin typeface="Cambria" panose="02040503050406030204" pitchFamily="18" charset="0"/>
              </a:rPr>
              <a:t>Prolog is crazy. </a:t>
            </a:r>
          </a:p>
          <a:p>
            <a:r>
              <a:rPr lang="en-US" altLang="en-US" sz="2100" i="1">
                <a:solidFill>
                  <a:schemeClr val="tx1"/>
                </a:solidFill>
                <a:latin typeface="Cambria" panose="02040503050406030204" pitchFamily="18" charset="0"/>
              </a:rPr>
              <a:t>Who would ever </a:t>
            </a:r>
            <a:r>
              <a:rPr lang="en-US" altLang="en-US" sz="2100" i="1" u="sng">
                <a:solidFill>
                  <a:schemeClr val="tx1"/>
                </a:solidFill>
                <a:latin typeface="Cambria" panose="02040503050406030204" pitchFamily="18" charset="0"/>
              </a:rPr>
              <a:t>invent</a:t>
            </a:r>
            <a:r>
              <a:rPr lang="en-US" altLang="en-US" sz="2100" i="1">
                <a:solidFill>
                  <a:schemeClr val="tx1"/>
                </a:solidFill>
                <a:latin typeface="Cambria" panose="02040503050406030204" pitchFamily="18" charset="0"/>
              </a:rPr>
              <a:t> such a thing?</a:t>
            </a:r>
            <a:endParaRPr lang="en-US" altLang="en-US" sz="2100">
              <a:latin typeface="Cambria" panose="02040503050406030204" pitchFamily="18" charset="0"/>
            </a:endParaRPr>
          </a:p>
        </p:txBody>
      </p:sp>
      <p:sp>
        <p:nvSpPr>
          <p:cNvPr id="8" name="Rectangle 9"/>
          <p:cNvSpPr>
            <a:spLocks noChangeArrowheads="1"/>
          </p:cNvSpPr>
          <p:nvPr/>
        </p:nvSpPr>
        <p:spPr bwMode="auto">
          <a:xfrm>
            <a:off x="4090195" y="3352800"/>
            <a:ext cx="36464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dirty="0">
                <a:solidFill>
                  <a:srgbClr val="C00000"/>
                </a:solidFill>
                <a:latin typeface="Cambria" panose="02040503050406030204" pitchFamily="18" charset="0"/>
              </a:rPr>
              <a:t>Prolog is crazy. </a:t>
            </a:r>
          </a:p>
          <a:p>
            <a:r>
              <a:rPr lang="en-US" altLang="en-US" sz="2100" i="1" dirty="0">
                <a:solidFill>
                  <a:schemeClr val="tx1"/>
                </a:solidFill>
                <a:latin typeface="Cambria" panose="02040503050406030204" pitchFamily="18" charset="0"/>
              </a:rPr>
              <a:t>... though not as bad as before...</a:t>
            </a:r>
            <a:endParaRPr lang="en-US" altLang="en-US" sz="2100" dirty="0">
              <a:latin typeface="Cambria" panose="02040503050406030204" pitchFamily="18" charset="0"/>
            </a:endParaRPr>
          </a:p>
        </p:txBody>
      </p:sp>
    </p:spTree>
    <p:extLst>
      <p:ext uri="{BB962C8B-B14F-4D97-AF65-F5344CB8AC3E}">
        <p14:creationId xmlns:p14="http://schemas.microsoft.com/office/powerpoint/2010/main" val="545117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8"/>
          <p:cNvSpPr txBox="1">
            <a:spLocks noChangeArrowheads="1"/>
          </p:cNvSpPr>
          <p:nvPr/>
        </p:nvSpPr>
        <p:spPr bwMode="auto">
          <a:xfrm>
            <a:off x="5943600" y="2438400"/>
            <a:ext cx="2590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mtClean="0">
                <a:solidFill>
                  <a:srgbClr val="000000"/>
                </a:solidFill>
                <a:latin typeface="Times" pitchFamily="-112" charset="0"/>
              </a:rPr>
              <a:t>Try ESC-x dunnet within emacs…</a:t>
            </a:r>
          </a:p>
        </p:txBody>
      </p:sp>
      <p:pic>
        <p:nvPicPr>
          <p:cNvPr id="39938" name="Picture 1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1000" y="185738"/>
            <a:ext cx="8382000" cy="644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11"/>
          <p:cNvSpPr>
            <a:spLocks noChangeArrowheads="1"/>
          </p:cNvSpPr>
          <p:nvPr/>
        </p:nvSpPr>
        <p:spPr bwMode="auto">
          <a:xfrm>
            <a:off x="7211173" y="5723864"/>
            <a:ext cx="1409745" cy="584775"/>
          </a:xfrm>
          <a:prstGeom prst="rect">
            <a:avLst/>
          </a:prstGeom>
          <a:solidFill>
            <a:schemeClr val="bg1"/>
          </a:solidFill>
          <a:ln>
            <a:solidFill>
              <a:schemeClr val="bg1">
                <a:lumMod val="65000"/>
              </a:schemeClr>
            </a:solidFill>
          </a:ln>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200" dirty="0" smtClean="0">
                <a:solidFill>
                  <a:srgbClr val="000000"/>
                </a:solidFill>
                <a:latin typeface="Cambria" panose="02040503050406030204" pitchFamily="18" charset="0"/>
              </a:rPr>
              <a:t>At last!</a:t>
            </a:r>
          </a:p>
        </p:txBody>
      </p:sp>
      <p:grpSp>
        <p:nvGrpSpPr>
          <p:cNvPr id="5" name="Group 1047"/>
          <p:cNvGrpSpPr>
            <a:grpSpLocks/>
          </p:cNvGrpSpPr>
          <p:nvPr>
            <p:custDataLst>
              <p:tags r:id="rId1"/>
            </p:custDataLst>
          </p:nvPr>
        </p:nvGrpSpPr>
        <p:grpSpPr bwMode="auto">
          <a:xfrm>
            <a:off x="8620918" y="6201416"/>
            <a:ext cx="430213" cy="542925"/>
            <a:chOff x="2928" y="1051"/>
            <a:chExt cx="840" cy="957"/>
          </a:xfrm>
        </p:grpSpPr>
        <p:sp>
          <p:nvSpPr>
            <p:cNvPr id="6" name="Freeform 1048"/>
            <p:cNvSpPr>
              <a:spLocks/>
            </p:cNvSpPr>
            <p:nvPr>
              <p:custDataLst>
                <p:tags r:id="rId2"/>
              </p:custDataLst>
            </p:nvPr>
          </p:nvSpPr>
          <p:spPr bwMode="auto">
            <a:xfrm>
              <a:off x="2928" y="1759"/>
              <a:ext cx="810" cy="249"/>
            </a:xfrm>
            <a:custGeom>
              <a:avLst/>
              <a:gdLst>
                <a:gd name="T0" fmla="*/ 9 w 1048"/>
                <a:gd name="T1" fmla="*/ 21 h 250"/>
                <a:gd name="T2" fmla="*/ 15 w 1048"/>
                <a:gd name="T3" fmla="*/ 83 h 250"/>
                <a:gd name="T4" fmla="*/ 15 w 1048"/>
                <a:gd name="T5" fmla="*/ 111 h 250"/>
                <a:gd name="T6" fmla="*/ 17 w 1048"/>
                <a:gd name="T7" fmla="*/ 125 h 250"/>
                <a:gd name="T8" fmla="*/ 17 w 1048"/>
                <a:gd name="T9" fmla="*/ 163 h 250"/>
                <a:gd name="T10" fmla="*/ 12 w 1048"/>
                <a:gd name="T11" fmla="*/ 232 h 250"/>
                <a:gd name="T12" fmla="*/ 2 w 1048"/>
                <a:gd name="T13" fmla="*/ 212 h 250"/>
                <a:gd name="T14" fmla="*/ 0 w 1048"/>
                <a:gd name="T15" fmla="*/ 191 h 250"/>
                <a:gd name="T16" fmla="*/ 2 w 1048"/>
                <a:gd name="T17" fmla="*/ 157 h 250"/>
                <a:gd name="T18" fmla="*/ 2 w 1048"/>
                <a:gd name="T19" fmla="*/ 125 h 250"/>
                <a:gd name="T20" fmla="*/ 3 w 1048"/>
                <a:gd name="T21" fmla="*/ 76 h 250"/>
                <a:gd name="T22" fmla="*/ 5 w 1048"/>
                <a:gd name="T23" fmla="*/ 55 h 250"/>
                <a:gd name="T24" fmla="*/ 5 w 1048"/>
                <a:gd name="T25" fmla="*/ 28 h 250"/>
                <a:gd name="T26" fmla="*/ 6 w 1048"/>
                <a:gd name="T27" fmla="*/ 14 h 250"/>
                <a:gd name="T28" fmla="*/ 8 w 1048"/>
                <a:gd name="T29" fmla="*/ 28 h 250"/>
                <a:gd name="T30" fmla="*/ 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sz="2400" smtClean="0">
                <a:solidFill>
                  <a:srgbClr val="000000"/>
                </a:solidFill>
                <a:ea typeface="ＭＳ Ｐゴシック" pitchFamily="34" charset="-128"/>
              </a:endParaRPr>
            </a:p>
          </p:txBody>
        </p:sp>
        <p:sp>
          <p:nvSpPr>
            <p:cNvPr id="7"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8"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9"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10"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11"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12"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13"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14"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15"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sz="2400" smtClean="0">
                <a:solidFill>
                  <a:srgbClr val="000000"/>
                </a:solidFill>
                <a:ea typeface="ＭＳ Ｐゴシック" pitchFamily="34" charset="-128"/>
              </a:endParaRPr>
            </a:p>
          </p:txBody>
        </p:sp>
        <p:sp>
          <p:nvSpPr>
            <p:cNvPr id="16"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sz="2400" smtClean="0">
                <a:solidFill>
                  <a:srgbClr val="000000"/>
                </a:solidFill>
                <a:ea typeface="ＭＳ Ｐゴシック" pitchFamily="34" charset="-128"/>
              </a:endParaRPr>
            </a:p>
          </p:txBody>
        </p:sp>
        <p:sp>
          <p:nvSpPr>
            <p:cNvPr id="17"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sz="2400" smtClean="0">
                <a:solidFill>
                  <a:srgbClr val="000000"/>
                </a:solidFill>
                <a:ea typeface="ＭＳ Ｐゴシック" pitchFamily="34" charset="-128"/>
              </a:endParaRPr>
            </a:p>
          </p:txBody>
        </p:sp>
        <p:sp>
          <p:nvSpPr>
            <p:cNvPr id="18"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sz="2400" smtClean="0">
                <a:solidFill>
                  <a:srgbClr val="000000"/>
                </a:solidFill>
                <a:ea typeface="ＭＳ Ｐゴシック" pitchFamily="34" charset="-128"/>
              </a:endParaRPr>
            </a:p>
          </p:txBody>
        </p:sp>
      </p:grpSp>
    </p:spTree>
    <p:extLst>
      <p:ext uri="{BB962C8B-B14F-4D97-AF65-F5344CB8AC3E}">
        <p14:creationId xmlns:p14="http://schemas.microsoft.com/office/powerpoint/2010/main" val="8901301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2"/>
          <p:cNvSpPr txBox="1">
            <a:spLocks noChangeArrowheads="1"/>
          </p:cNvSpPr>
          <p:nvPr/>
        </p:nvSpPr>
        <p:spPr bwMode="auto">
          <a:xfrm>
            <a:off x="908050" y="1447800"/>
            <a:ext cx="297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200" dirty="0" err="1" smtClean="0">
                <a:solidFill>
                  <a:srgbClr val="000000"/>
                </a:solidFill>
                <a:latin typeface="Cambria" panose="02040503050406030204" pitchFamily="18" charset="0"/>
              </a:rPr>
              <a:t>Spamventure</a:t>
            </a:r>
            <a:r>
              <a:rPr lang="en-US" altLang="en-US" sz="3200" dirty="0" smtClean="0">
                <a:solidFill>
                  <a:srgbClr val="000000"/>
                </a:solidFill>
                <a:latin typeface="Cambria" panose="02040503050406030204" pitchFamily="18" charset="0"/>
              </a:rPr>
              <a:t>!</a:t>
            </a:r>
          </a:p>
        </p:txBody>
      </p:sp>
      <p:sp>
        <p:nvSpPr>
          <p:cNvPr id="40963" name="Text Box 6"/>
          <p:cNvSpPr txBox="1">
            <a:spLocks noChangeArrowheads="1"/>
          </p:cNvSpPr>
          <p:nvPr/>
        </p:nvSpPr>
        <p:spPr bwMode="auto">
          <a:xfrm>
            <a:off x="695325" y="238125"/>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4200" dirty="0" smtClean="0">
                <a:solidFill>
                  <a:srgbClr val="000000"/>
                </a:solidFill>
                <a:latin typeface="Cambria" panose="02040503050406030204" pitchFamily="18" charset="0"/>
              </a:rPr>
              <a:t>It's a Prolog adventure!</a:t>
            </a:r>
          </a:p>
        </p:txBody>
      </p:sp>
      <p:sp>
        <p:nvSpPr>
          <p:cNvPr id="40964" name="AutoShape 39"/>
          <p:cNvSpPr>
            <a:spLocks noChangeArrowheads="1"/>
          </p:cNvSpPr>
          <p:nvPr/>
        </p:nvSpPr>
        <p:spPr bwMode="auto">
          <a:xfrm>
            <a:off x="685800" y="2320925"/>
            <a:ext cx="1524000" cy="13716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mtClean="0">
              <a:solidFill>
                <a:srgbClr val="000000"/>
              </a:solidFill>
            </a:endParaRPr>
          </a:p>
        </p:txBody>
      </p:sp>
      <p:sp>
        <p:nvSpPr>
          <p:cNvPr id="40965" name="AutoShape 43"/>
          <p:cNvSpPr>
            <a:spLocks noChangeArrowheads="1"/>
          </p:cNvSpPr>
          <p:nvPr/>
        </p:nvSpPr>
        <p:spPr bwMode="auto">
          <a:xfrm>
            <a:off x="2743200" y="2320925"/>
            <a:ext cx="1524000" cy="13716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mtClean="0">
              <a:solidFill>
                <a:srgbClr val="000000"/>
              </a:solidFill>
            </a:endParaRPr>
          </a:p>
        </p:txBody>
      </p:sp>
      <p:sp>
        <p:nvSpPr>
          <p:cNvPr id="40966" name="AutoShape 44"/>
          <p:cNvSpPr>
            <a:spLocks noChangeArrowheads="1"/>
          </p:cNvSpPr>
          <p:nvPr/>
        </p:nvSpPr>
        <p:spPr bwMode="auto">
          <a:xfrm>
            <a:off x="685800" y="4254500"/>
            <a:ext cx="1524000" cy="13716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mtClean="0">
              <a:solidFill>
                <a:srgbClr val="000000"/>
              </a:solidFill>
            </a:endParaRPr>
          </a:p>
        </p:txBody>
      </p:sp>
      <p:sp>
        <p:nvSpPr>
          <p:cNvPr id="40967" name="AutoShape 45"/>
          <p:cNvSpPr>
            <a:spLocks noChangeArrowheads="1"/>
          </p:cNvSpPr>
          <p:nvPr/>
        </p:nvSpPr>
        <p:spPr bwMode="auto">
          <a:xfrm>
            <a:off x="2743200" y="4254500"/>
            <a:ext cx="1524000" cy="13716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mtClean="0">
              <a:solidFill>
                <a:srgbClr val="000000"/>
              </a:solidFill>
            </a:endParaRPr>
          </a:p>
        </p:txBody>
      </p:sp>
      <p:sp>
        <p:nvSpPr>
          <p:cNvPr id="40968" name="Line 46"/>
          <p:cNvSpPr>
            <a:spLocks noChangeShapeType="1"/>
          </p:cNvSpPr>
          <p:nvPr/>
        </p:nvSpPr>
        <p:spPr bwMode="auto">
          <a:xfrm>
            <a:off x="2249488" y="3311525"/>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ea typeface="ＭＳ Ｐゴシック" pitchFamily="34" charset="-128"/>
            </a:endParaRPr>
          </a:p>
        </p:txBody>
      </p:sp>
      <p:sp>
        <p:nvSpPr>
          <p:cNvPr id="40969" name="Line 47"/>
          <p:cNvSpPr>
            <a:spLocks noChangeShapeType="1"/>
          </p:cNvSpPr>
          <p:nvPr/>
        </p:nvSpPr>
        <p:spPr bwMode="auto">
          <a:xfrm flipH="1">
            <a:off x="2249488" y="2908300"/>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ea typeface="ＭＳ Ｐゴシック" pitchFamily="34" charset="-128"/>
            </a:endParaRPr>
          </a:p>
        </p:txBody>
      </p:sp>
      <p:sp>
        <p:nvSpPr>
          <p:cNvPr id="40970" name="Line 48"/>
          <p:cNvSpPr>
            <a:spLocks noChangeShapeType="1"/>
          </p:cNvSpPr>
          <p:nvPr/>
        </p:nvSpPr>
        <p:spPr bwMode="auto">
          <a:xfrm rot="16200000" flipH="1">
            <a:off x="3057525" y="3970338"/>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ea typeface="ＭＳ Ｐゴシック" pitchFamily="34" charset="-128"/>
            </a:endParaRPr>
          </a:p>
        </p:txBody>
      </p:sp>
      <p:sp>
        <p:nvSpPr>
          <p:cNvPr id="40971" name="Line 49"/>
          <p:cNvSpPr>
            <a:spLocks noChangeShapeType="1"/>
          </p:cNvSpPr>
          <p:nvPr/>
        </p:nvSpPr>
        <p:spPr bwMode="auto">
          <a:xfrm rot="5400000" flipH="1" flipV="1">
            <a:off x="3514725" y="3970338"/>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ea typeface="ＭＳ Ｐゴシック" pitchFamily="34" charset="-128"/>
            </a:endParaRPr>
          </a:p>
        </p:txBody>
      </p:sp>
      <p:sp>
        <p:nvSpPr>
          <p:cNvPr id="40972" name="Line 50"/>
          <p:cNvSpPr>
            <a:spLocks noChangeShapeType="1"/>
          </p:cNvSpPr>
          <p:nvPr/>
        </p:nvSpPr>
        <p:spPr bwMode="auto">
          <a:xfrm rot="16200000" flipH="1">
            <a:off x="960438" y="3970338"/>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ea typeface="ＭＳ Ｐゴシック" pitchFamily="34" charset="-128"/>
            </a:endParaRPr>
          </a:p>
        </p:txBody>
      </p:sp>
      <p:sp>
        <p:nvSpPr>
          <p:cNvPr id="40973" name="Line 51"/>
          <p:cNvSpPr>
            <a:spLocks noChangeShapeType="1"/>
          </p:cNvSpPr>
          <p:nvPr/>
        </p:nvSpPr>
        <p:spPr bwMode="auto">
          <a:xfrm rot="5400000" flipH="1" flipV="1">
            <a:off x="1417638" y="3970338"/>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ea typeface="ＭＳ Ｐゴシック" pitchFamily="34" charset="-128"/>
            </a:endParaRPr>
          </a:p>
        </p:txBody>
      </p:sp>
      <p:sp>
        <p:nvSpPr>
          <p:cNvPr id="40974" name="Line 52"/>
          <p:cNvSpPr>
            <a:spLocks noChangeShapeType="1"/>
          </p:cNvSpPr>
          <p:nvPr/>
        </p:nvSpPr>
        <p:spPr bwMode="auto">
          <a:xfrm>
            <a:off x="2249488" y="5168900"/>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ea typeface="ＭＳ Ｐゴシック" pitchFamily="34" charset="-128"/>
            </a:endParaRPr>
          </a:p>
        </p:txBody>
      </p:sp>
      <p:sp>
        <p:nvSpPr>
          <p:cNvPr id="40975" name="Line 53"/>
          <p:cNvSpPr>
            <a:spLocks noChangeShapeType="1"/>
          </p:cNvSpPr>
          <p:nvPr/>
        </p:nvSpPr>
        <p:spPr bwMode="auto">
          <a:xfrm flipH="1">
            <a:off x="2249488" y="4759325"/>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ea typeface="ＭＳ Ｐゴシック" pitchFamily="34" charset="-128"/>
            </a:endParaRPr>
          </a:p>
        </p:txBody>
      </p:sp>
      <p:sp>
        <p:nvSpPr>
          <p:cNvPr id="40976" name="Text Box 54"/>
          <p:cNvSpPr txBox="1">
            <a:spLocks noChangeArrowheads="1"/>
          </p:cNvSpPr>
          <p:nvPr/>
        </p:nvSpPr>
        <p:spPr bwMode="auto">
          <a:xfrm>
            <a:off x="2362200" y="51403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smtClean="0">
                <a:solidFill>
                  <a:srgbClr val="0000FF"/>
                </a:solidFill>
                <a:latin typeface="Courier New" pitchFamily="49" charset="0"/>
              </a:rPr>
              <a:t>west_dorm</a:t>
            </a:r>
          </a:p>
        </p:txBody>
      </p:sp>
      <p:sp>
        <p:nvSpPr>
          <p:cNvPr id="40977" name="Text Box 55"/>
          <p:cNvSpPr txBox="1">
            <a:spLocks noChangeArrowheads="1"/>
          </p:cNvSpPr>
          <p:nvPr/>
        </p:nvSpPr>
        <p:spPr bwMode="auto">
          <a:xfrm>
            <a:off x="304800" y="51403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smtClean="0">
                <a:solidFill>
                  <a:srgbClr val="0000FF"/>
                </a:solidFill>
                <a:latin typeface="Courier New" pitchFamily="49" charset="0"/>
              </a:rPr>
              <a:t>jacobs</a:t>
            </a:r>
          </a:p>
        </p:txBody>
      </p:sp>
      <p:sp>
        <p:nvSpPr>
          <p:cNvPr id="40978" name="Text Box 56"/>
          <p:cNvSpPr txBox="1">
            <a:spLocks noChangeArrowheads="1"/>
          </p:cNvSpPr>
          <p:nvPr/>
        </p:nvSpPr>
        <p:spPr bwMode="auto">
          <a:xfrm>
            <a:off x="2362200" y="31591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smtClean="0">
                <a:solidFill>
                  <a:srgbClr val="0000FF"/>
                </a:solidFill>
                <a:latin typeface="Courier New" pitchFamily="49" charset="0"/>
              </a:rPr>
              <a:t>platt</a:t>
            </a:r>
          </a:p>
        </p:txBody>
      </p:sp>
      <p:sp>
        <p:nvSpPr>
          <p:cNvPr id="40979" name="Text Box 57"/>
          <p:cNvSpPr txBox="1">
            <a:spLocks noChangeArrowheads="1"/>
          </p:cNvSpPr>
          <p:nvPr/>
        </p:nvSpPr>
        <p:spPr bwMode="auto">
          <a:xfrm>
            <a:off x="304800" y="31591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smtClean="0">
                <a:solidFill>
                  <a:srgbClr val="0000FF"/>
                </a:solidFill>
                <a:latin typeface="Courier New" pitchFamily="49" charset="0"/>
              </a:rPr>
              <a:t>parsons</a:t>
            </a:r>
          </a:p>
        </p:txBody>
      </p:sp>
      <p:sp>
        <p:nvSpPr>
          <p:cNvPr id="40980" name="Text Box 58"/>
          <p:cNvSpPr txBox="1">
            <a:spLocks noChangeArrowheads="1"/>
          </p:cNvSpPr>
          <p:nvPr/>
        </p:nvSpPr>
        <p:spPr bwMode="auto">
          <a:xfrm>
            <a:off x="762000" y="4378325"/>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smtClean="0">
                <a:solidFill>
                  <a:srgbClr val="980236"/>
                </a:solidFill>
                <a:latin typeface="Courier New" pitchFamily="49" charset="0"/>
              </a:rPr>
              <a:t>key</a:t>
            </a:r>
          </a:p>
        </p:txBody>
      </p:sp>
      <p:sp>
        <p:nvSpPr>
          <p:cNvPr id="40981" name="Text Box 59"/>
          <p:cNvSpPr txBox="1">
            <a:spLocks noChangeArrowheads="1"/>
          </p:cNvSpPr>
          <p:nvPr/>
        </p:nvSpPr>
        <p:spPr bwMode="auto">
          <a:xfrm>
            <a:off x="2819400" y="4378325"/>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smtClean="0">
                <a:solidFill>
                  <a:srgbClr val="980236"/>
                </a:solidFill>
                <a:latin typeface="Courier New" pitchFamily="49" charset="0"/>
              </a:rPr>
              <a:t>spam</a:t>
            </a:r>
          </a:p>
        </p:txBody>
      </p:sp>
      <p:sp>
        <p:nvSpPr>
          <p:cNvPr id="40982" name="Rectangle 60"/>
          <p:cNvSpPr>
            <a:spLocks noChangeArrowheads="1"/>
          </p:cNvSpPr>
          <p:nvPr/>
        </p:nvSpPr>
        <p:spPr bwMode="auto">
          <a:xfrm>
            <a:off x="1600200" y="3921125"/>
            <a:ext cx="508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000" b="1" smtClean="0">
                <a:solidFill>
                  <a:srgbClr val="000000"/>
                </a:solidFill>
                <a:latin typeface="Arial" pitchFamily="34" charset="0"/>
              </a:rPr>
              <a:t>north</a:t>
            </a:r>
            <a:endParaRPr lang="en-US" altLang="en-US" sz="1200" b="1" smtClean="0">
              <a:solidFill>
                <a:srgbClr val="000000"/>
              </a:solidFill>
              <a:latin typeface="Courier New" pitchFamily="49" charset="0"/>
            </a:endParaRPr>
          </a:p>
        </p:txBody>
      </p:sp>
      <p:sp>
        <p:nvSpPr>
          <p:cNvPr id="40983" name="Rectangle 74"/>
          <p:cNvSpPr>
            <a:spLocks noChangeArrowheads="1"/>
          </p:cNvSpPr>
          <p:nvPr/>
        </p:nvSpPr>
        <p:spPr bwMode="auto">
          <a:xfrm>
            <a:off x="712788" y="3797300"/>
            <a:ext cx="530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000" b="1" smtClean="0">
                <a:solidFill>
                  <a:srgbClr val="000000"/>
                </a:solidFill>
                <a:latin typeface="Arial" pitchFamily="34" charset="0"/>
              </a:rPr>
              <a:t>south</a:t>
            </a:r>
            <a:endParaRPr lang="en-US" altLang="en-US" sz="1200" b="1" smtClean="0">
              <a:solidFill>
                <a:srgbClr val="000000"/>
              </a:solidFill>
              <a:latin typeface="Courier New" pitchFamily="49" charset="0"/>
            </a:endParaRPr>
          </a:p>
        </p:txBody>
      </p:sp>
      <p:sp>
        <p:nvSpPr>
          <p:cNvPr id="40984" name="Rectangle 75"/>
          <p:cNvSpPr>
            <a:spLocks noChangeArrowheads="1"/>
          </p:cNvSpPr>
          <p:nvPr/>
        </p:nvSpPr>
        <p:spPr bwMode="auto">
          <a:xfrm>
            <a:off x="3686175" y="3930650"/>
            <a:ext cx="508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000" b="1" smtClean="0">
                <a:solidFill>
                  <a:srgbClr val="000000"/>
                </a:solidFill>
                <a:latin typeface="Arial" pitchFamily="34" charset="0"/>
              </a:rPr>
              <a:t>north</a:t>
            </a:r>
            <a:endParaRPr lang="en-US" altLang="en-US" sz="1200" b="1" smtClean="0">
              <a:solidFill>
                <a:srgbClr val="000000"/>
              </a:solidFill>
              <a:latin typeface="Courier New" pitchFamily="49" charset="0"/>
            </a:endParaRPr>
          </a:p>
        </p:txBody>
      </p:sp>
      <p:sp>
        <p:nvSpPr>
          <p:cNvPr id="40985" name="Rectangle 76"/>
          <p:cNvSpPr>
            <a:spLocks noChangeArrowheads="1"/>
          </p:cNvSpPr>
          <p:nvPr/>
        </p:nvSpPr>
        <p:spPr bwMode="auto">
          <a:xfrm>
            <a:off x="2798763" y="3806825"/>
            <a:ext cx="530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000" b="1" smtClean="0">
                <a:solidFill>
                  <a:srgbClr val="000000"/>
                </a:solidFill>
                <a:latin typeface="Arial" pitchFamily="34" charset="0"/>
              </a:rPr>
              <a:t>south</a:t>
            </a:r>
            <a:endParaRPr lang="en-US" altLang="en-US" sz="1200" b="1" smtClean="0">
              <a:solidFill>
                <a:srgbClr val="000000"/>
              </a:solidFill>
              <a:latin typeface="Courier New" pitchFamily="49" charset="0"/>
            </a:endParaRPr>
          </a:p>
        </p:txBody>
      </p:sp>
      <p:sp>
        <p:nvSpPr>
          <p:cNvPr id="40986" name="Rectangle 77"/>
          <p:cNvSpPr>
            <a:spLocks noChangeArrowheads="1"/>
          </p:cNvSpPr>
          <p:nvPr/>
        </p:nvSpPr>
        <p:spPr bwMode="auto">
          <a:xfrm>
            <a:off x="2171700" y="3292475"/>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000" b="1" smtClean="0">
                <a:solidFill>
                  <a:srgbClr val="000000"/>
                </a:solidFill>
                <a:latin typeface="Arial" pitchFamily="34" charset="0"/>
              </a:rPr>
              <a:t>east</a:t>
            </a:r>
            <a:endParaRPr lang="en-US" altLang="en-US" sz="1200" b="1" smtClean="0">
              <a:solidFill>
                <a:srgbClr val="000000"/>
              </a:solidFill>
              <a:latin typeface="Courier New" pitchFamily="49" charset="0"/>
            </a:endParaRPr>
          </a:p>
        </p:txBody>
      </p:sp>
      <p:sp>
        <p:nvSpPr>
          <p:cNvPr id="40987" name="Rectangle 78"/>
          <p:cNvSpPr>
            <a:spLocks noChangeArrowheads="1"/>
          </p:cNvSpPr>
          <p:nvPr/>
        </p:nvSpPr>
        <p:spPr bwMode="auto">
          <a:xfrm>
            <a:off x="2325688" y="2682875"/>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000" b="1" smtClean="0">
                <a:solidFill>
                  <a:srgbClr val="000000"/>
                </a:solidFill>
                <a:latin typeface="Arial" pitchFamily="34" charset="0"/>
              </a:rPr>
              <a:t>west</a:t>
            </a:r>
            <a:endParaRPr lang="en-US" altLang="en-US" sz="1200" b="1" smtClean="0">
              <a:solidFill>
                <a:srgbClr val="000000"/>
              </a:solidFill>
              <a:latin typeface="Courier New" pitchFamily="49" charset="0"/>
            </a:endParaRPr>
          </a:p>
        </p:txBody>
      </p:sp>
      <p:sp>
        <p:nvSpPr>
          <p:cNvPr id="40988" name="Rectangle 79"/>
          <p:cNvSpPr>
            <a:spLocks noChangeArrowheads="1"/>
          </p:cNvSpPr>
          <p:nvPr/>
        </p:nvSpPr>
        <p:spPr bwMode="auto">
          <a:xfrm>
            <a:off x="2170113" y="5140325"/>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000" b="1" smtClean="0">
                <a:solidFill>
                  <a:srgbClr val="000000"/>
                </a:solidFill>
                <a:latin typeface="Arial" pitchFamily="34" charset="0"/>
              </a:rPr>
              <a:t>east</a:t>
            </a:r>
            <a:endParaRPr lang="en-US" altLang="en-US" sz="1200" b="1" smtClean="0">
              <a:solidFill>
                <a:srgbClr val="000000"/>
              </a:solidFill>
              <a:latin typeface="Courier New" pitchFamily="49" charset="0"/>
            </a:endParaRPr>
          </a:p>
        </p:txBody>
      </p:sp>
      <p:sp>
        <p:nvSpPr>
          <p:cNvPr id="40989" name="Rectangle 80"/>
          <p:cNvSpPr>
            <a:spLocks noChangeArrowheads="1"/>
          </p:cNvSpPr>
          <p:nvPr/>
        </p:nvSpPr>
        <p:spPr bwMode="auto">
          <a:xfrm>
            <a:off x="2324100" y="4530725"/>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000" b="1" smtClean="0">
                <a:solidFill>
                  <a:srgbClr val="000000"/>
                </a:solidFill>
                <a:latin typeface="Arial" pitchFamily="34" charset="0"/>
              </a:rPr>
              <a:t>west</a:t>
            </a:r>
            <a:endParaRPr lang="en-US" altLang="en-US" sz="1200" b="1" smtClean="0">
              <a:solidFill>
                <a:srgbClr val="000000"/>
              </a:solidFill>
              <a:latin typeface="Courier New" pitchFamily="49" charset="0"/>
            </a:endParaRPr>
          </a:p>
        </p:txBody>
      </p:sp>
      <p:sp>
        <p:nvSpPr>
          <p:cNvPr id="40990" name="Text Box 81"/>
          <p:cNvSpPr txBox="1">
            <a:spLocks noChangeArrowheads="1"/>
          </p:cNvSpPr>
          <p:nvPr/>
        </p:nvSpPr>
        <p:spPr bwMode="auto">
          <a:xfrm>
            <a:off x="5248275" y="2209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endParaRPr lang="en-US" altLang="en-US" smtClean="0">
              <a:solidFill>
                <a:srgbClr val="000000"/>
              </a:solidFill>
              <a:latin typeface="Times" pitchFamily="-112" charset="0"/>
            </a:endParaRPr>
          </a:p>
        </p:txBody>
      </p:sp>
      <p:sp>
        <p:nvSpPr>
          <p:cNvPr id="40991" name="Text Box 82"/>
          <p:cNvSpPr txBox="1">
            <a:spLocks noChangeArrowheads="1"/>
          </p:cNvSpPr>
          <p:nvPr/>
        </p:nvSpPr>
        <p:spPr bwMode="auto">
          <a:xfrm>
            <a:off x="5248275" y="1447800"/>
            <a:ext cx="297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200" smtClean="0">
                <a:solidFill>
                  <a:srgbClr val="000000"/>
                </a:solidFill>
                <a:latin typeface="Cambria" panose="02040503050406030204" pitchFamily="18" charset="0"/>
              </a:rPr>
              <a:t>To be added</a:t>
            </a:r>
          </a:p>
        </p:txBody>
      </p:sp>
      <p:sp>
        <p:nvSpPr>
          <p:cNvPr id="40992" name="Text Box 83"/>
          <p:cNvSpPr txBox="1">
            <a:spLocks noChangeArrowheads="1"/>
          </p:cNvSpPr>
          <p:nvPr/>
        </p:nvSpPr>
        <p:spPr bwMode="auto">
          <a:xfrm>
            <a:off x="5230813" y="2247900"/>
            <a:ext cx="32766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buFontTx/>
              <a:buChar char="•"/>
            </a:pPr>
            <a:r>
              <a:rPr lang="en-US" altLang="en-US" sz="1800" dirty="0" smtClean="0">
                <a:solidFill>
                  <a:srgbClr val="000000"/>
                </a:solidFill>
                <a:latin typeface="Calibri" panose="020F0502020204030204" pitchFamily="34" charset="0"/>
              </a:rPr>
              <a:t> a goal + instructions</a:t>
            </a:r>
          </a:p>
          <a:p>
            <a:pPr algn="l">
              <a:buFontTx/>
              <a:buChar char="•"/>
            </a:pPr>
            <a:r>
              <a:rPr lang="en-US" altLang="en-US" sz="1800" dirty="0" smtClean="0">
                <a:solidFill>
                  <a:srgbClr val="000000"/>
                </a:solidFill>
                <a:latin typeface="Calibri" panose="020F0502020204030204" pitchFamily="34" charset="0"/>
              </a:rPr>
              <a:t> at least 6 locations</a:t>
            </a:r>
          </a:p>
          <a:p>
            <a:pPr algn="l">
              <a:buFontTx/>
              <a:buChar char="•"/>
            </a:pPr>
            <a:r>
              <a:rPr lang="en-US" altLang="en-US" sz="1800" dirty="0" smtClean="0">
                <a:solidFill>
                  <a:srgbClr val="000000"/>
                </a:solidFill>
                <a:latin typeface="Calibri" panose="020F0502020204030204" pitchFamily="34" charset="0"/>
              </a:rPr>
              <a:t> at least 4 items</a:t>
            </a:r>
          </a:p>
          <a:p>
            <a:pPr algn="l">
              <a:buFontTx/>
              <a:buChar char="•"/>
            </a:pPr>
            <a:r>
              <a:rPr lang="en-US" altLang="en-US" sz="1800" dirty="0" smtClean="0">
                <a:solidFill>
                  <a:srgbClr val="000000"/>
                </a:solidFill>
                <a:latin typeface="Calibri" panose="020F0502020204030204" pitchFamily="34" charset="0"/>
              </a:rPr>
              <a:t> needing to use an item</a:t>
            </a:r>
          </a:p>
          <a:p>
            <a:pPr algn="l">
              <a:buFontTx/>
              <a:buChar char="•"/>
            </a:pPr>
            <a:r>
              <a:rPr lang="en-US" altLang="en-US" sz="1800" dirty="0" smtClean="0">
                <a:solidFill>
                  <a:srgbClr val="000000"/>
                </a:solidFill>
                <a:latin typeface="Calibri" panose="020F0502020204030204" pitchFamily="34" charset="0"/>
              </a:rPr>
              <a:t> fix item descriptions</a:t>
            </a:r>
          </a:p>
          <a:p>
            <a:pPr algn="l">
              <a:buFontTx/>
              <a:buChar char="•"/>
            </a:pPr>
            <a:r>
              <a:rPr lang="en-US" altLang="en-US" sz="1800" dirty="0" smtClean="0">
                <a:solidFill>
                  <a:srgbClr val="000000"/>
                </a:solidFill>
                <a:latin typeface="Calibri" panose="020F0502020204030204" pitchFamily="34" charset="0"/>
              </a:rPr>
              <a:t> </a:t>
            </a:r>
            <a:r>
              <a:rPr lang="en-US" altLang="en-US" sz="1800" b="1" dirty="0" smtClean="0">
                <a:solidFill>
                  <a:srgbClr val="000000"/>
                </a:solidFill>
                <a:latin typeface="Calibri" panose="020F0502020204030204" pitchFamily="34" charset="0"/>
              </a:rPr>
              <a:t>inventory.</a:t>
            </a:r>
            <a:endParaRPr lang="en-US" altLang="en-US" sz="1800" dirty="0" smtClean="0">
              <a:solidFill>
                <a:srgbClr val="000000"/>
              </a:solidFill>
              <a:latin typeface="Calibri" panose="020F0502020204030204" pitchFamily="34" charset="0"/>
            </a:endParaRPr>
          </a:p>
          <a:p>
            <a:pPr algn="l">
              <a:buFontTx/>
              <a:buChar char="•"/>
            </a:pPr>
            <a:r>
              <a:rPr lang="en-US" altLang="en-US" sz="1800" dirty="0" smtClean="0">
                <a:solidFill>
                  <a:srgbClr val="000000"/>
                </a:solidFill>
                <a:latin typeface="Calibri" panose="020F0502020204030204" pitchFamily="34" charset="0"/>
              </a:rPr>
              <a:t> </a:t>
            </a:r>
            <a:r>
              <a:rPr lang="en-US" altLang="en-US" sz="1800" b="1" dirty="0" smtClean="0">
                <a:solidFill>
                  <a:srgbClr val="000000"/>
                </a:solidFill>
                <a:latin typeface="Calibri" panose="020F0502020204030204" pitchFamily="34" charset="0"/>
              </a:rPr>
              <a:t>drop </a:t>
            </a:r>
            <a:r>
              <a:rPr lang="en-US" altLang="en-US" sz="1800" dirty="0" smtClean="0">
                <a:solidFill>
                  <a:srgbClr val="000000"/>
                </a:solidFill>
                <a:latin typeface="Calibri" panose="020F0502020204030204" pitchFamily="34" charset="0"/>
              </a:rPr>
              <a:t>(like </a:t>
            </a:r>
            <a:r>
              <a:rPr lang="en-US" altLang="en-US" sz="1800" b="1" dirty="0" smtClean="0">
                <a:solidFill>
                  <a:srgbClr val="000000"/>
                </a:solidFill>
                <a:latin typeface="Calibri" panose="020F0502020204030204" pitchFamily="34" charset="0"/>
              </a:rPr>
              <a:t>take</a:t>
            </a:r>
            <a:r>
              <a:rPr lang="en-US" altLang="en-US" sz="1800" dirty="0" smtClean="0">
                <a:solidFill>
                  <a:srgbClr val="000000"/>
                </a:solidFill>
                <a:latin typeface="Calibri" panose="020F0502020204030204" pitchFamily="34" charset="0"/>
              </a:rPr>
              <a:t>)</a:t>
            </a:r>
          </a:p>
          <a:p>
            <a:pPr algn="l">
              <a:buFontTx/>
              <a:buChar char="•"/>
            </a:pPr>
            <a:r>
              <a:rPr lang="en-US" altLang="en-US" sz="1800" dirty="0" smtClean="0">
                <a:solidFill>
                  <a:srgbClr val="000000"/>
                </a:solidFill>
                <a:latin typeface="Calibri" panose="020F0502020204030204" pitchFamily="34" charset="0"/>
              </a:rPr>
              <a:t> no more than 2 items </a:t>
            </a:r>
            <a:r>
              <a:rPr lang="en-US" altLang="en-US" sz="1800" b="1" dirty="0" err="1" smtClean="0">
                <a:solidFill>
                  <a:srgbClr val="000000"/>
                </a:solidFill>
                <a:latin typeface="Calibri" panose="020F0502020204030204" pitchFamily="34" charset="0"/>
              </a:rPr>
              <a:t>in_hand</a:t>
            </a:r>
            <a:r>
              <a:rPr lang="en-US" altLang="en-US" sz="1800" dirty="0" smtClean="0">
                <a:solidFill>
                  <a:srgbClr val="000000"/>
                </a:solidFill>
                <a:latin typeface="Calibri" panose="020F0502020204030204" pitchFamily="34" charset="0"/>
              </a:rPr>
              <a:t> </a:t>
            </a:r>
          </a:p>
          <a:p>
            <a:pPr algn="l">
              <a:buFontTx/>
              <a:buChar char="•"/>
            </a:pPr>
            <a:r>
              <a:rPr lang="en-US" altLang="en-US" sz="1800" dirty="0" smtClean="0">
                <a:solidFill>
                  <a:srgbClr val="000000"/>
                </a:solidFill>
                <a:latin typeface="Calibri" panose="020F0502020204030204" pitchFamily="34" charset="0"/>
              </a:rPr>
              <a:t> an additional feature</a:t>
            </a:r>
          </a:p>
          <a:p>
            <a:pPr algn="l">
              <a:buFontTx/>
              <a:buChar char="•"/>
            </a:pPr>
            <a:r>
              <a:rPr lang="en-US" altLang="en-US" sz="1800" dirty="0" smtClean="0">
                <a:solidFill>
                  <a:srgbClr val="000000"/>
                </a:solidFill>
                <a:latin typeface="Calibri" panose="020F0502020204030204" pitchFamily="34" charset="0"/>
              </a:rPr>
              <a:t> </a:t>
            </a:r>
            <a:r>
              <a:rPr lang="en-US" altLang="en-US" sz="1800" i="1" dirty="0" smtClean="0">
                <a:solidFill>
                  <a:srgbClr val="000000"/>
                </a:solidFill>
                <a:latin typeface="Calibri" panose="020F0502020204030204" pitchFamily="34" charset="0"/>
              </a:rPr>
              <a:t>how to win!</a:t>
            </a:r>
            <a:r>
              <a:rPr lang="en-US" altLang="en-US" sz="1800" dirty="0" smtClean="0">
                <a:solidFill>
                  <a:srgbClr val="000000"/>
                </a:solidFill>
                <a:latin typeface="Calibri" panose="020F0502020204030204" pitchFamily="34" charset="0"/>
              </a:rPr>
              <a:t> </a:t>
            </a:r>
            <a:r>
              <a:rPr lang="en-US" altLang="en-US" sz="1200" dirty="0" smtClean="0">
                <a:solidFill>
                  <a:srgbClr val="000000"/>
                </a:solidFill>
                <a:latin typeface="Calibri" panose="020F0502020204030204" pitchFamily="34" charset="0"/>
              </a:rPr>
              <a:t>(so that we can...)</a:t>
            </a:r>
            <a:endParaRPr lang="en-US" altLang="en-US" sz="1800" dirty="0" smtClean="0">
              <a:solidFill>
                <a:srgbClr val="000000"/>
              </a:solidFill>
              <a:latin typeface="Calibri" panose="020F0502020204030204" pitchFamily="34" charset="0"/>
            </a:endParaRPr>
          </a:p>
        </p:txBody>
      </p:sp>
      <p:sp>
        <p:nvSpPr>
          <p:cNvPr id="40993" name="Text Box 84"/>
          <p:cNvSpPr txBox="1">
            <a:spLocks noChangeArrowheads="1"/>
          </p:cNvSpPr>
          <p:nvPr/>
        </p:nvSpPr>
        <p:spPr bwMode="auto">
          <a:xfrm>
            <a:off x="1431925" y="5881688"/>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smtClean="0">
                <a:solidFill>
                  <a:srgbClr val="980236"/>
                </a:solidFill>
              </a:rPr>
              <a:t>items</a:t>
            </a:r>
          </a:p>
        </p:txBody>
      </p:sp>
      <p:sp>
        <p:nvSpPr>
          <p:cNvPr id="40994" name="Text Box 85"/>
          <p:cNvSpPr txBox="1">
            <a:spLocks noChangeArrowheads="1"/>
          </p:cNvSpPr>
          <p:nvPr/>
        </p:nvSpPr>
        <p:spPr bwMode="auto">
          <a:xfrm>
            <a:off x="2459038" y="58801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smtClean="0">
                <a:solidFill>
                  <a:srgbClr val="0000FF"/>
                </a:solidFill>
              </a:rPr>
              <a:t>locations</a:t>
            </a:r>
          </a:p>
        </p:txBody>
      </p:sp>
      <p:grpSp>
        <p:nvGrpSpPr>
          <p:cNvPr id="40995" name="Group 1047"/>
          <p:cNvGrpSpPr>
            <a:grpSpLocks/>
          </p:cNvGrpSpPr>
          <p:nvPr>
            <p:custDataLst>
              <p:tags r:id="rId1"/>
            </p:custDataLst>
          </p:nvPr>
        </p:nvGrpSpPr>
        <p:grpSpPr bwMode="auto">
          <a:xfrm>
            <a:off x="1235075" y="4635500"/>
            <a:ext cx="430213" cy="542925"/>
            <a:chOff x="2928" y="1051"/>
            <a:chExt cx="840" cy="957"/>
          </a:xfrm>
        </p:grpSpPr>
        <p:sp>
          <p:nvSpPr>
            <p:cNvPr id="40997" name="Freeform 1048"/>
            <p:cNvSpPr>
              <a:spLocks/>
            </p:cNvSpPr>
            <p:nvPr>
              <p:custDataLst>
                <p:tags r:id="rId2"/>
              </p:custDataLst>
            </p:nvPr>
          </p:nvSpPr>
          <p:spPr bwMode="auto">
            <a:xfrm>
              <a:off x="2928" y="1759"/>
              <a:ext cx="810" cy="249"/>
            </a:xfrm>
            <a:custGeom>
              <a:avLst/>
              <a:gdLst>
                <a:gd name="T0" fmla="*/ 9 w 1048"/>
                <a:gd name="T1" fmla="*/ 21 h 250"/>
                <a:gd name="T2" fmla="*/ 15 w 1048"/>
                <a:gd name="T3" fmla="*/ 83 h 250"/>
                <a:gd name="T4" fmla="*/ 15 w 1048"/>
                <a:gd name="T5" fmla="*/ 111 h 250"/>
                <a:gd name="T6" fmla="*/ 17 w 1048"/>
                <a:gd name="T7" fmla="*/ 125 h 250"/>
                <a:gd name="T8" fmla="*/ 17 w 1048"/>
                <a:gd name="T9" fmla="*/ 163 h 250"/>
                <a:gd name="T10" fmla="*/ 12 w 1048"/>
                <a:gd name="T11" fmla="*/ 232 h 250"/>
                <a:gd name="T12" fmla="*/ 2 w 1048"/>
                <a:gd name="T13" fmla="*/ 212 h 250"/>
                <a:gd name="T14" fmla="*/ 0 w 1048"/>
                <a:gd name="T15" fmla="*/ 191 h 250"/>
                <a:gd name="T16" fmla="*/ 2 w 1048"/>
                <a:gd name="T17" fmla="*/ 157 h 250"/>
                <a:gd name="T18" fmla="*/ 2 w 1048"/>
                <a:gd name="T19" fmla="*/ 125 h 250"/>
                <a:gd name="T20" fmla="*/ 3 w 1048"/>
                <a:gd name="T21" fmla="*/ 76 h 250"/>
                <a:gd name="T22" fmla="*/ 5 w 1048"/>
                <a:gd name="T23" fmla="*/ 55 h 250"/>
                <a:gd name="T24" fmla="*/ 5 w 1048"/>
                <a:gd name="T25" fmla="*/ 28 h 250"/>
                <a:gd name="T26" fmla="*/ 6 w 1048"/>
                <a:gd name="T27" fmla="*/ 14 h 250"/>
                <a:gd name="T28" fmla="*/ 8 w 1048"/>
                <a:gd name="T29" fmla="*/ 28 h 250"/>
                <a:gd name="T30" fmla="*/ 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sz="2400" smtClean="0">
                <a:solidFill>
                  <a:srgbClr val="000000"/>
                </a:solidFill>
                <a:ea typeface="ＭＳ Ｐゴシック" pitchFamily="34" charset="-128"/>
              </a:endParaRPr>
            </a:p>
          </p:txBody>
        </p:sp>
        <p:sp>
          <p:nvSpPr>
            <p:cNvPr id="40998"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0999"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1000"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1001"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1002"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1003"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1004"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1005"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1006"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sz="2400" smtClean="0">
                <a:solidFill>
                  <a:srgbClr val="000000"/>
                </a:solidFill>
                <a:ea typeface="ＭＳ Ｐゴシック" pitchFamily="34" charset="-128"/>
              </a:endParaRPr>
            </a:p>
          </p:txBody>
        </p:sp>
        <p:sp>
          <p:nvSpPr>
            <p:cNvPr id="41007"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sz="2400" smtClean="0">
                <a:solidFill>
                  <a:srgbClr val="000000"/>
                </a:solidFill>
                <a:ea typeface="ＭＳ Ｐゴシック" pitchFamily="34" charset="-128"/>
              </a:endParaRPr>
            </a:p>
          </p:txBody>
        </p:sp>
        <p:sp>
          <p:nvSpPr>
            <p:cNvPr id="41008"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sz="2400" smtClean="0">
                <a:solidFill>
                  <a:srgbClr val="000000"/>
                </a:solidFill>
                <a:ea typeface="ＭＳ Ｐゴシック" pitchFamily="34" charset="-128"/>
              </a:endParaRPr>
            </a:p>
          </p:txBody>
        </p:sp>
        <p:sp>
          <p:nvSpPr>
            <p:cNvPr id="41009"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sz="2400" smtClean="0">
                <a:solidFill>
                  <a:srgbClr val="000000"/>
                </a:solidFill>
                <a:ea typeface="ＭＳ Ｐゴシック" pitchFamily="34" charset="-128"/>
              </a:endParaRPr>
            </a:p>
          </p:txBody>
        </p:sp>
      </p:grpSp>
      <p:cxnSp>
        <p:nvCxnSpPr>
          <p:cNvPr id="40996" name="Straight Arrow Connector 52"/>
          <p:cNvCxnSpPr>
            <a:cxnSpLocks noChangeShapeType="1"/>
          </p:cNvCxnSpPr>
          <p:nvPr/>
        </p:nvCxnSpPr>
        <p:spPr bwMode="auto">
          <a:xfrm>
            <a:off x="6619875" y="4495800"/>
            <a:ext cx="2209800" cy="1588"/>
          </a:xfrm>
          <a:prstGeom prst="straightConnector1">
            <a:avLst/>
          </a:prstGeom>
          <a:noFill/>
          <a:ln w="9525">
            <a:solidFill>
              <a:srgbClr val="0099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431374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609600" y="152400"/>
            <a:ext cx="62388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r>
              <a:rPr lang="en-US" altLang="en-US" sz="4400" dirty="0" smtClean="0">
                <a:solidFill>
                  <a:srgbClr val="000000"/>
                </a:solidFill>
                <a:latin typeface="Cambria" panose="02040503050406030204" pitchFamily="18" charset="0"/>
              </a:rPr>
              <a:t>Getting started...</a:t>
            </a:r>
          </a:p>
        </p:txBody>
      </p:sp>
      <p:pic>
        <p:nvPicPr>
          <p:cNvPr id="22531" name="Picture 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14425"/>
            <a:ext cx="67341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52"/>
          <p:cNvSpPr txBox="1">
            <a:spLocks noChangeArrowheads="1"/>
          </p:cNvSpPr>
          <p:nvPr/>
        </p:nvSpPr>
        <p:spPr bwMode="auto">
          <a:xfrm>
            <a:off x="5181600" y="4495800"/>
            <a:ext cx="2438400" cy="1384300"/>
          </a:xfrm>
          <a:prstGeom prst="rect">
            <a:avLst/>
          </a:prstGeom>
          <a:solidFill>
            <a:srgbClr val="CCECFF"/>
          </a:solidFill>
          <a:ln w="12700">
            <a:noFill/>
            <a:miter lim="800000"/>
            <a:headEnd/>
            <a:tailEnd/>
          </a:ln>
        </p:spPr>
        <p:txBody>
          <a:bodyPr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r>
              <a:rPr lang="en-US" altLang="en-US" sz="2800" smtClean="0">
                <a:solidFill>
                  <a:srgbClr val="000000"/>
                </a:solidFill>
              </a:rPr>
              <a:t>How might </a:t>
            </a:r>
            <a:r>
              <a:rPr lang="en-US" altLang="en-US" sz="2800" b="1" smtClean="0">
                <a:solidFill>
                  <a:srgbClr val="000000"/>
                </a:solidFill>
                <a:latin typeface="Courier New" pitchFamily="49" charset="0"/>
                <a:cs typeface="Courier New" pitchFamily="49" charset="0"/>
              </a:rPr>
              <a:t>inventory. </a:t>
            </a:r>
            <a:r>
              <a:rPr lang="en-US" altLang="en-US" sz="2800" smtClean="0">
                <a:solidFill>
                  <a:srgbClr val="000000"/>
                </a:solidFill>
              </a:rPr>
              <a:t>work?</a:t>
            </a:r>
          </a:p>
        </p:txBody>
      </p:sp>
      <p:sp>
        <p:nvSpPr>
          <p:cNvPr id="22533" name="TextBox 53"/>
          <p:cNvSpPr txBox="1">
            <a:spLocks noChangeArrowheads="1"/>
          </p:cNvSpPr>
          <p:nvPr/>
        </p:nvSpPr>
        <p:spPr bwMode="auto">
          <a:xfrm>
            <a:off x="5943600" y="2959100"/>
            <a:ext cx="2438400" cy="1384300"/>
          </a:xfrm>
          <a:prstGeom prst="rect">
            <a:avLst/>
          </a:prstGeom>
          <a:solidFill>
            <a:srgbClr val="CCECFF"/>
          </a:solidFill>
          <a:ln w="12700">
            <a:noFill/>
            <a:miter lim="800000"/>
            <a:headEnd/>
            <a:tailEnd/>
          </a:ln>
        </p:spPr>
        <p:txBody>
          <a:bodyPr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r>
              <a:rPr lang="en-US" altLang="en-US" sz="2800" dirty="0" smtClean="0">
                <a:solidFill>
                  <a:srgbClr val="000000"/>
                </a:solidFill>
              </a:rPr>
              <a:t>How </a:t>
            </a:r>
            <a:r>
              <a:rPr lang="en-US" altLang="en-US" sz="2800" b="1" dirty="0" smtClean="0">
                <a:solidFill>
                  <a:srgbClr val="000000"/>
                </a:solidFill>
                <a:latin typeface="Courier New" pitchFamily="49" charset="0"/>
                <a:cs typeface="Courier New" pitchFamily="49" charset="0"/>
              </a:rPr>
              <a:t>take(X). </a:t>
            </a:r>
            <a:r>
              <a:rPr lang="en-US" altLang="en-US" sz="2800" dirty="0" smtClean="0">
                <a:solidFill>
                  <a:srgbClr val="000000"/>
                </a:solidFill>
              </a:rPr>
              <a:t>works... </a:t>
            </a:r>
          </a:p>
        </p:txBody>
      </p:sp>
      <p:cxnSp>
        <p:nvCxnSpPr>
          <p:cNvPr id="22534" name="Straight Arrow Connector 55"/>
          <p:cNvCxnSpPr>
            <a:cxnSpLocks noChangeShapeType="1"/>
          </p:cNvCxnSpPr>
          <p:nvPr/>
        </p:nvCxnSpPr>
        <p:spPr bwMode="auto">
          <a:xfrm rot="10800000">
            <a:off x="3962400" y="3657600"/>
            <a:ext cx="1981200" cy="228600"/>
          </a:xfrm>
          <a:prstGeom prst="straightConnector1">
            <a:avLst/>
          </a:prstGeom>
          <a:noFill/>
          <a:ln w="9525"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22535" name="Straight Arrow Connector 56"/>
          <p:cNvCxnSpPr>
            <a:cxnSpLocks noChangeShapeType="1"/>
          </p:cNvCxnSpPr>
          <p:nvPr/>
        </p:nvCxnSpPr>
        <p:spPr bwMode="auto">
          <a:xfrm rot="10800000" flipV="1">
            <a:off x="2895600" y="4191000"/>
            <a:ext cx="3048000" cy="381000"/>
          </a:xfrm>
          <a:prstGeom prst="straightConnector1">
            <a:avLst/>
          </a:prstGeom>
          <a:noFill/>
          <a:ln w="9525" algn="ctr">
            <a:solidFill>
              <a:srgbClr val="0000FF"/>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762193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3"/>
          <p:cNvSpPr txBox="1">
            <a:spLocks noChangeArrowheads="1"/>
          </p:cNvSpPr>
          <p:nvPr/>
        </p:nvSpPr>
        <p:spPr bwMode="auto">
          <a:xfrm>
            <a:off x="228600" y="1905000"/>
            <a:ext cx="55626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lnSpc>
                <a:spcPct val="60000"/>
              </a:lnSpc>
            </a:pPr>
            <a:r>
              <a:rPr lang="en-US" altLang="en-US" sz="1800" b="1" dirty="0" smtClean="0">
                <a:solidFill>
                  <a:srgbClr val="0000FF"/>
                </a:solidFill>
                <a:latin typeface="Calibri" panose="020F0502020204030204" pitchFamily="34" charset="0"/>
              </a:rPr>
              <a:t>% Three foo facts!</a:t>
            </a:r>
          </a:p>
          <a:p>
            <a:pPr algn="l">
              <a:lnSpc>
                <a:spcPct val="60000"/>
              </a:lnSpc>
            </a:pPr>
            <a:r>
              <a:rPr lang="en-US" altLang="en-US" sz="1800" b="1" dirty="0" smtClean="0">
                <a:solidFill>
                  <a:srgbClr val="000000"/>
                </a:solidFill>
                <a:latin typeface="Courier New" pitchFamily="49" charset="0"/>
              </a:rPr>
              <a:t>foo(</a:t>
            </a:r>
            <a:r>
              <a:rPr lang="en-US" altLang="en-US" sz="1800" b="1" dirty="0" err="1" smtClean="0">
                <a:solidFill>
                  <a:srgbClr val="000000"/>
                </a:solidFill>
                <a:latin typeface="Courier New" pitchFamily="49" charset="0"/>
              </a:rPr>
              <a:t>chris</a:t>
            </a:r>
            <a:r>
              <a:rPr lang="en-US" altLang="en-US" sz="1800" b="1" dirty="0" smtClean="0">
                <a:solidFill>
                  <a:srgbClr val="000000"/>
                </a:solidFill>
                <a:latin typeface="Courier New" pitchFamily="49" charset="0"/>
              </a:rPr>
              <a:t>).</a:t>
            </a:r>
          </a:p>
          <a:p>
            <a:pPr algn="l">
              <a:lnSpc>
                <a:spcPct val="60000"/>
              </a:lnSpc>
            </a:pPr>
            <a:r>
              <a:rPr lang="en-US" altLang="en-US" sz="1800" b="1" dirty="0" smtClean="0">
                <a:solidFill>
                  <a:srgbClr val="000000"/>
                </a:solidFill>
                <a:latin typeface="Courier New" pitchFamily="49" charset="0"/>
              </a:rPr>
              <a:t>foo(</a:t>
            </a:r>
            <a:r>
              <a:rPr lang="en-US" altLang="en-US" sz="1800" b="1" dirty="0" err="1" smtClean="0">
                <a:solidFill>
                  <a:srgbClr val="000000"/>
                </a:solidFill>
                <a:latin typeface="Courier New" pitchFamily="49" charset="0"/>
              </a:rPr>
              <a:t>taylor</a:t>
            </a:r>
            <a:r>
              <a:rPr lang="en-US" altLang="en-US" sz="1800" b="1" dirty="0" smtClean="0">
                <a:solidFill>
                  <a:srgbClr val="000000"/>
                </a:solidFill>
                <a:latin typeface="Courier New" pitchFamily="49" charset="0"/>
              </a:rPr>
              <a:t>).</a:t>
            </a:r>
          </a:p>
          <a:p>
            <a:pPr algn="l">
              <a:lnSpc>
                <a:spcPct val="60000"/>
              </a:lnSpc>
            </a:pPr>
            <a:r>
              <a:rPr lang="en-US" altLang="en-US" sz="1800" b="1" dirty="0" smtClean="0">
                <a:solidFill>
                  <a:srgbClr val="000000"/>
                </a:solidFill>
                <a:latin typeface="Courier New" pitchFamily="49" charset="0"/>
              </a:rPr>
              <a:t>foo(</a:t>
            </a:r>
            <a:r>
              <a:rPr lang="en-US" altLang="en-US" sz="1800" b="1" dirty="0" err="1" smtClean="0">
                <a:solidFill>
                  <a:srgbClr val="000000"/>
                </a:solidFill>
                <a:latin typeface="Courier New" pitchFamily="49" charset="0"/>
              </a:rPr>
              <a:t>dave</a:t>
            </a:r>
            <a:r>
              <a:rPr lang="en-US" altLang="en-US" sz="1800" b="1" dirty="0" smtClean="0">
                <a:solidFill>
                  <a:srgbClr val="000000"/>
                </a:solidFill>
                <a:latin typeface="Courier New" pitchFamily="49" charset="0"/>
              </a:rPr>
              <a:t>).</a:t>
            </a:r>
            <a:endParaRPr lang="en-US" altLang="en-US" sz="1800" b="1" dirty="0" smtClean="0">
              <a:solidFill>
                <a:srgbClr val="0000FF"/>
              </a:solidFill>
              <a:latin typeface="Courier New" pitchFamily="49" charset="0"/>
            </a:endParaRPr>
          </a:p>
          <a:p>
            <a:pPr algn="l">
              <a:lnSpc>
                <a:spcPct val="60000"/>
              </a:lnSpc>
            </a:pPr>
            <a:endParaRPr lang="en-US" altLang="en-US" sz="1800" b="1" dirty="0" smtClean="0">
              <a:solidFill>
                <a:srgbClr val="0000FF"/>
              </a:solidFill>
              <a:latin typeface="Courier New" pitchFamily="49" charset="0"/>
            </a:endParaRPr>
          </a:p>
          <a:p>
            <a:pPr algn="l">
              <a:lnSpc>
                <a:spcPct val="60000"/>
              </a:lnSpc>
            </a:pPr>
            <a:r>
              <a:rPr lang="en-US" altLang="en-US" sz="1800" b="1" dirty="0" smtClean="0">
                <a:solidFill>
                  <a:srgbClr val="0000FF"/>
                </a:solidFill>
                <a:latin typeface="Calibri" panose="020F0502020204030204" pitchFamily="34" charset="0"/>
              </a:rPr>
              <a:t>% The 'good' and the 'bad':</a:t>
            </a:r>
          </a:p>
          <a:p>
            <a:pPr algn="l">
              <a:lnSpc>
                <a:spcPct val="60000"/>
              </a:lnSpc>
            </a:pPr>
            <a:r>
              <a:rPr lang="en-US" altLang="en-US" sz="1800" b="1" dirty="0" smtClean="0">
                <a:solidFill>
                  <a:srgbClr val="000000"/>
                </a:solidFill>
                <a:latin typeface="Courier New" pitchFamily="49" charset="0"/>
              </a:rPr>
              <a:t>bad :-</a:t>
            </a:r>
          </a:p>
          <a:p>
            <a:pPr algn="l">
              <a:lnSpc>
                <a:spcPct val="60000"/>
              </a:lnSpc>
            </a:pPr>
            <a:r>
              <a:rPr lang="en-US" altLang="en-US" sz="1800" b="1" dirty="0" smtClean="0">
                <a:solidFill>
                  <a:srgbClr val="000000"/>
                </a:solidFill>
                <a:latin typeface="Courier New" pitchFamily="49" charset="0"/>
              </a:rPr>
              <a:t>    foo(X), write(</a:t>
            </a:r>
            <a:r>
              <a:rPr lang="en-US" altLang="en-US" sz="1800" b="1" dirty="0" smtClean="0">
                <a:solidFill>
                  <a:srgbClr val="009900"/>
                </a:solidFill>
                <a:latin typeface="Courier New" pitchFamily="49" charset="0"/>
              </a:rPr>
              <a:t>'foo: '</a:t>
            </a:r>
            <a:r>
              <a:rPr lang="en-US" altLang="en-US" sz="1800" b="1" dirty="0" smtClean="0">
                <a:solidFill>
                  <a:srgbClr val="000000"/>
                </a:solidFill>
                <a:latin typeface="Courier New" pitchFamily="49" charset="0"/>
              </a:rPr>
              <a:t>), </a:t>
            </a:r>
          </a:p>
          <a:p>
            <a:pPr algn="l">
              <a:lnSpc>
                <a:spcPct val="60000"/>
              </a:lnSpc>
            </a:pPr>
            <a:r>
              <a:rPr lang="en-US" altLang="en-US" sz="1800" b="1" dirty="0" smtClean="0">
                <a:solidFill>
                  <a:srgbClr val="000000"/>
                </a:solidFill>
                <a:latin typeface="Courier New" pitchFamily="49" charset="0"/>
              </a:rPr>
              <a:t>    write(X), </a:t>
            </a:r>
            <a:r>
              <a:rPr lang="en-US" altLang="en-US" sz="1800" b="1" dirty="0" err="1" smtClean="0">
                <a:solidFill>
                  <a:srgbClr val="000000"/>
                </a:solidFill>
                <a:latin typeface="Courier New" pitchFamily="49" charset="0"/>
              </a:rPr>
              <a:t>nl</a:t>
            </a:r>
            <a:r>
              <a:rPr lang="en-US" altLang="en-US" sz="1800" b="1" dirty="0" smtClean="0">
                <a:solidFill>
                  <a:srgbClr val="000000"/>
                </a:solidFill>
                <a:latin typeface="Courier New" pitchFamily="49" charset="0"/>
              </a:rPr>
              <a:t>.</a:t>
            </a:r>
            <a:endParaRPr lang="en-US" altLang="en-US" sz="1800" b="1" dirty="0" smtClean="0">
              <a:solidFill>
                <a:srgbClr val="0000FF"/>
              </a:solidFill>
              <a:latin typeface="Courier New" pitchFamily="49" charset="0"/>
            </a:endParaRPr>
          </a:p>
          <a:p>
            <a:pPr algn="l">
              <a:lnSpc>
                <a:spcPct val="60000"/>
              </a:lnSpc>
            </a:pPr>
            <a:endParaRPr lang="en-US" altLang="en-US" sz="1800" b="1" dirty="0" smtClean="0">
              <a:solidFill>
                <a:srgbClr val="0000FF"/>
              </a:solidFill>
              <a:latin typeface="Courier New" pitchFamily="49" charset="0"/>
            </a:endParaRPr>
          </a:p>
          <a:p>
            <a:pPr algn="l">
              <a:lnSpc>
                <a:spcPct val="60000"/>
              </a:lnSpc>
            </a:pPr>
            <a:r>
              <a:rPr lang="en-US" altLang="en-US" sz="1800" b="1" dirty="0" smtClean="0">
                <a:solidFill>
                  <a:srgbClr val="000000"/>
                </a:solidFill>
                <a:latin typeface="Courier New" pitchFamily="49" charset="0"/>
              </a:rPr>
              <a:t>good :-</a:t>
            </a:r>
          </a:p>
          <a:p>
            <a:pPr algn="l">
              <a:lnSpc>
                <a:spcPct val="60000"/>
              </a:lnSpc>
            </a:pPr>
            <a:r>
              <a:rPr lang="en-US" altLang="en-US" sz="1800" b="1" dirty="0" smtClean="0">
                <a:solidFill>
                  <a:srgbClr val="000000"/>
                </a:solidFill>
                <a:latin typeface="Courier New" pitchFamily="49" charset="0"/>
              </a:rPr>
              <a:t>    foo(X), write(</a:t>
            </a:r>
            <a:r>
              <a:rPr lang="en-US" altLang="en-US" sz="1800" b="1" dirty="0" smtClean="0">
                <a:solidFill>
                  <a:srgbClr val="009900"/>
                </a:solidFill>
                <a:latin typeface="Courier New" pitchFamily="49" charset="0"/>
              </a:rPr>
              <a:t>'foo: '</a:t>
            </a:r>
            <a:r>
              <a:rPr lang="en-US" altLang="en-US" sz="1800" b="1" dirty="0" smtClean="0">
                <a:solidFill>
                  <a:srgbClr val="000000"/>
                </a:solidFill>
                <a:latin typeface="Courier New" pitchFamily="49" charset="0"/>
              </a:rPr>
              <a:t>), </a:t>
            </a:r>
          </a:p>
          <a:p>
            <a:pPr algn="l">
              <a:lnSpc>
                <a:spcPct val="60000"/>
              </a:lnSpc>
            </a:pPr>
            <a:r>
              <a:rPr lang="en-US" altLang="en-US" sz="1800" b="1" dirty="0" smtClean="0">
                <a:solidFill>
                  <a:srgbClr val="000000"/>
                </a:solidFill>
                <a:latin typeface="Courier New" pitchFamily="49" charset="0"/>
              </a:rPr>
              <a:t>    write(X), </a:t>
            </a:r>
            <a:r>
              <a:rPr lang="en-US" altLang="en-US" sz="1800" b="1" dirty="0" err="1" smtClean="0">
                <a:solidFill>
                  <a:srgbClr val="000000"/>
                </a:solidFill>
                <a:latin typeface="Courier New" pitchFamily="49" charset="0"/>
              </a:rPr>
              <a:t>nl</a:t>
            </a:r>
            <a:r>
              <a:rPr lang="en-US" altLang="en-US" sz="1800" b="1" dirty="0" smtClean="0">
                <a:solidFill>
                  <a:srgbClr val="000000"/>
                </a:solidFill>
                <a:latin typeface="Courier New" pitchFamily="49" charset="0"/>
              </a:rPr>
              <a:t>,</a:t>
            </a:r>
          </a:p>
          <a:p>
            <a:pPr algn="l">
              <a:lnSpc>
                <a:spcPct val="60000"/>
              </a:lnSpc>
            </a:pPr>
            <a:r>
              <a:rPr lang="en-US" altLang="en-US" sz="1800" b="1" dirty="0" smtClean="0">
                <a:solidFill>
                  <a:srgbClr val="000000"/>
                </a:solidFill>
                <a:latin typeface="Courier New" pitchFamily="49" charset="0"/>
              </a:rPr>
              <a:t>    fail.</a:t>
            </a:r>
          </a:p>
        </p:txBody>
      </p:sp>
      <p:sp>
        <p:nvSpPr>
          <p:cNvPr id="43012" name="Text Box 25"/>
          <p:cNvSpPr txBox="1">
            <a:spLocks noChangeArrowheads="1"/>
          </p:cNvSpPr>
          <p:nvPr/>
        </p:nvSpPr>
        <p:spPr bwMode="auto">
          <a:xfrm>
            <a:off x="417513" y="990600"/>
            <a:ext cx="838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dirty="0" smtClean="0">
                <a:solidFill>
                  <a:srgbClr val="000000"/>
                </a:solidFill>
                <a:latin typeface="Calibri" panose="020F0502020204030204" pitchFamily="34" charset="0"/>
                <a:cs typeface="Times New Roman" pitchFamily="18" charset="0"/>
              </a:rPr>
              <a:t>Given the foo facts to the left, what will Prolog output to the two queries to the right? Note that </a:t>
            </a:r>
            <a:r>
              <a:rPr lang="en-US" altLang="en-US" sz="1800" b="1" dirty="0" smtClean="0">
                <a:solidFill>
                  <a:srgbClr val="000000"/>
                </a:solidFill>
                <a:latin typeface="Courier New" panose="02070309020205020404" pitchFamily="49" charset="0"/>
                <a:cs typeface="Courier New" panose="02070309020205020404" pitchFamily="49" charset="0"/>
              </a:rPr>
              <a:t>fail</a:t>
            </a:r>
            <a:r>
              <a:rPr lang="en-US" altLang="en-US" sz="1800" dirty="0" smtClean="0">
                <a:solidFill>
                  <a:srgbClr val="000000"/>
                </a:solidFill>
                <a:latin typeface="Calibri" panose="020F0502020204030204" pitchFamily="34" charset="0"/>
                <a:cs typeface="Times New Roman" pitchFamily="18" charset="0"/>
              </a:rPr>
              <a:t> </a:t>
            </a:r>
            <a:r>
              <a:rPr lang="en-US" altLang="en-US" sz="1800" i="1" dirty="0" smtClean="0">
                <a:solidFill>
                  <a:srgbClr val="000000"/>
                </a:solidFill>
                <a:latin typeface="Calibri" panose="020F0502020204030204" pitchFamily="34" charset="0"/>
                <a:cs typeface="Times New Roman" pitchFamily="18" charset="0"/>
              </a:rPr>
              <a:t>forces </a:t>
            </a:r>
            <a:r>
              <a:rPr lang="en-US" altLang="en-US" sz="1800" dirty="0" smtClean="0">
                <a:solidFill>
                  <a:srgbClr val="000000"/>
                </a:solidFill>
                <a:latin typeface="Calibri" panose="020F0502020204030204" pitchFamily="34" charset="0"/>
                <a:cs typeface="Times New Roman" pitchFamily="18" charset="0"/>
              </a:rPr>
              <a:t>Prolog to consider that it has failed to meet the overall goal … </a:t>
            </a:r>
          </a:p>
        </p:txBody>
      </p:sp>
      <p:grpSp>
        <p:nvGrpSpPr>
          <p:cNvPr id="43013" name="Group 43"/>
          <p:cNvGrpSpPr>
            <a:grpSpLocks/>
          </p:cNvGrpSpPr>
          <p:nvPr/>
        </p:nvGrpSpPr>
        <p:grpSpPr bwMode="auto">
          <a:xfrm>
            <a:off x="5943601" y="2133600"/>
            <a:ext cx="2919413" cy="2390775"/>
            <a:chOff x="3767" y="1536"/>
            <a:chExt cx="1839" cy="1506"/>
          </a:xfrm>
        </p:grpSpPr>
        <p:sp>
          <p:nvSpPr>
            <p:cNvPr id="43029" name="Text Box 26"/>
            <p:cNvSpPr txBox="1">
              <a:spLocks noChangeArrowheads="1"/>
            </p:cNvSpPr>
            <p:nvPr/>
          </p:nvSpPr>
          <p:spPr bwMode="auto">
            <a:xfrm>
              <a:off x="4055" y="1536"/>
              <a:ext cx="1551" cy="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lnSpc>
                  <a:spcPct val="60000"/>
                </a:lnSpc>
              </a:pPr>
              <a:r>
                <a:rPr lang="en-US" altLang="en-US" sz="1800" dirty="0" smtClean="0">
                  <a:latin typeface="Calibri" panose="020F0502020204030204" pitchFamily="34" charset="0"/>
                  <a:cs typeface="Courier New" panose="02070309020205020404" pitchFamily="49" charset="0"/>
                </a:rPr>
                <a:t>% Two foo queries:</a:t>
              </a:r>
            </a:p>
            <a:p>
              <a:pPr algn="l">
                <a:lnSpc>
                  <a:spcPct val="60000"/>
                </a:lnSpc>
              </a:pPr>
              <a:endParaRPr lang="en-US" altLang="en-US" sz="1800" b="1" dirty="0" smtClean="0">
                <a:latin typeface="Courier New" panose="02070309020205020404" pitchFamily="49" charset="0"/>
                <a:cs typeface="Courier New" panose="02070309020205020404" pitchFamily="49" charset="0"/>
              </a:endParaRPr>
            </a:p>
            <a:p>
              <a:pPr algn="l">
                <a:lnSpc>
                  <a:spcPct val="60000"/>
                </a:lnSpc>
              </a:pPr>
              <a:r>
                <a:rPr lang="en-US" altLang="en-US" sz="1800" b="1" dirty="0" smtClean="0">
                  <a:latin typeface="Courier New" panose="02070309020205020404" pitchFamily="49" charset="0"/>
                  <a:cs typeface="Courier New" panose="02070309020205020404" pitchFamily="49" charset="0"/>
                </a:rPr>
                <a:t>?- bad.</a:t>
              </a:r>
            </a:p>
            <a:p>
              <a:pPr algn="l">
                <a:lnSpc>
                  <a:spcPct val="60000"/>
                </a:lnSpc>
              </a:pPr>
              <a:endParaRPr lang="en-US" altLang="en-US" sz="1800" b="1" dirty="0" smtClean="0">
                <a:latin typeface="Courier New" panose="02070309020205020404" pitchFamily="49" charset="0"/>
                <a:cs typeface="Courier New" panose="02070309020205020404" pitchFamily="49" charset="0"/>
              </a:endParaRPr>
            </a:p>
            <a:p>
              <a:pPr algn="l">
                <a:lnSpc>
                  <a:spcPct val="60000"/>
                </a:lnSpc>
              </a:pPr>
              <a:endParaRPr lang="en-US" altLang="en-US" sz="1800" b="1" dirty="0" smtClean="0">
                <a:latin typeface="Courier New" panose="02070309020205020404" pitchFamily="49" charset="0"/>
                <a:cs typeface="Courier New" panose="02070309020205020404" pitchFamily="49" charset="0"/>
              </a:endParaRPr>
            </a:p>
            <a:p>
              <a:pPr algn="l">
                <a:lnSpc>
                  <a:spcPct val="60000"/>
                </a:lnSpc>
              </a:pPr>
              <a:endParaRPr lang="en-US" altLang="en-US" sz="1800" b="1" dirty="0" smtClean="0">
                <a:latin typeface="Courier New" panose="02070309020205020404" pitchFamily="49" charset="0"/>
                <a:cs typeface="Courier New" panose="02070309020205020404" pitchFamily="49" charset="0"/>
              </a:endParaRPr>
            </a:p>
            <a:p>
              <a:pPr algn="l">
                <a:lnSpc>
                  <a:spcPct val="60000"/>
                </a:lnSpc>
              </a:pPr>
              <a:endParaRPr lang="en-US" altLang="en-US" sz="1800" b="1" dirty="0" smtClean="0">
                <a:latin typeface="Courier New" panose="02070309020205020404" pitchFamily="49" charset="0"/>
                <a:cs typeface="Courier New" panose="02070309020205020404" pitchFamily="49" charset="0"/>
              </a:endParaRPr>
            </a:p>
            <a:p>
              <a:pPr algn="l">
                <a:lnSpc>
                  <a:spcPct val="60000"/>
                </a:lnSpc>
              </a:pPr>
              <a:r>
                <a:rPr lang="en-US" altLang="en-US" sz="1800" b="1" dirty="0" smtClean="0">
                  <a:latin typeface="Courier New" panose="02070309020205020404" pitchFamily="49" charset="0"/>
                  <a:cs typeface="Courier New" panose="02070309020205020404" pitchFamily="49" charset="0"/>
                </a:rPr>
                <a:t>?- good.</a:t>
              </a:r>
            </a:p>
          </p:txBody>
        </p:sp>
        <p:sp>
          <p:nvSpPr>
            <p:cNvPr id="43030" name="Oval 27"/>
            <p:cNvSpPr>
              <a:spLocks noChangeArrowheads="1"/>
            </p:cNvSpPr>
            <p:nvPr/>
          </p:nvSpPr>
          <p:spPr bwMode="auto">
            <a:xfrm>
              <a:off x="3767" y="1888"/>
              <a:ext cx="207" cy="207"/>
            </a:xfrm>
            <a:prstGeom prst="ellipse">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600" smtClean="0">
                  <a:solidFill>
                    <a:srgbClr val="000000"/>
                  </a:solidFill>
                  <a:latin typeface="Comic Sans MS" pitchFamily="66" charset="0"/>
                </a:rPr>
                <a:t>1</a:t>
              </a:r>
            </a:p>
          </p:txBody>
        </p:sp>
        <p:sp>
          <p:nvSpPr>
            <p:cNvPr id="43031" name="Oval 28"/>
            <p:cNvSpPr>
              <a:spLocks noChangeArrowheads="1"/>
            </p:cNvSpPr>
            <p:nvPr/>
          </p:nvSpPr>
          <p:spPr bwMode="auto">
            <a:xfrm>
              <a:off x="3778" y="2832"/>
              <a:ext cx="207" cy="207"/>
            </a:xfrm>
            <a:prstGeom prst="ellipse">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600" smtClean="0">
                  <a:solidFill>
                    <a:srgbClr val="000000"/>
                  </a:solidFill>
                  <a:latin typeface="Comic Sans MS" pitchFamily="66" charset="0"/>
                </a:rPr>
                <a:t>2</a:t>
              </a:r>
            </a:p>
          </p:txBody>
        </p:sp>
      </p:grpSp>
      <p:sp>
        <p:nvSpPr>
          <p:cNvPr id="43014" name="Text Box 29"/>
          <p:cNvSpPr txBox="1">
            <a:spLocks noChangeArrowheads="1"/>
          </p:cNvSpPr>
          <p:nvPr/>
        </p:nvSpPr>
        <p:spPr bwMode="auto">
          <a:xfrm>
            <a:off x="6532564" y="6022486"/>
            <a:ext cx="2306636"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90000"/>
              </a:lnSpc>
            </a:pPr>
            <a:r>
              <a:rPr lang="en-US" altLang="en-US" sz="1200" dirty="0" smtClean="0">
                <a:solidFill>
                  <a:srgbClr val="009900"/>
                </a:solidFill>
                <a:latin typeface="Calibri" panose="020F0502020204030204" pitchFamily="34" charset="0"/>
              </a:rPr>
              <a:t>Is there anything we can do to make </a:t>
            </a:r>
            <a:r>
              <a:rPr lang="en-US" altLang="en-US" sz="1200" dirty="0" smtClean="0">
                <a:solidFill>
                  <a:srgbClr val="000000"/>
                </a:solidFill>
                <a:latin typeface="Calibri" panose="020F0502020204030204" pitchFamily="34" charset="0"/>
              </a:rPr>
              <a:t>good</a:t>
            </a:r>
            <a:r>
              <a:rPr lang="en-US" altLang="en-US" sz="1200" dirty="0" smtClean="0">
                <a:solidFill>
                  <a:srgbClr val="009900"/>
                </a:solidFill>
                <a:latin typeface="Calibri" panose="020F0502020204030204" pitchFamily="34" charset="0"/>
              </a:rPr>
              <a:t> better? </a:t>
            </a:r>
          </a:p>
        </p:txBody>
      </p:sp>
      <p:grpSp>
        <p:nvGrpSpPr>
          <p:cNvPr id="43015" name="Group 1047"/>
          <p:cNvGrpSpPr>
            <a:grpSpLocks/>
          </p:cNvGrpSpPr>
          <p:nvPr>
            <p:custDataLst>
              <p:tags r:id="rId1"/>
            </p:custDataLst>
          </p:nvPr>
        </p:nvGrpSpPr>
        <p:grpSpPr bwMode="auto">
          <a:xfrm>
            <a:off x="8464550" y="6342063"/>
            <a:ext cx="377825" cy="427037"/>
            <a:chOff x="2928" y="1051"/>
            <a:chExt cx="840" cy="957"/>
          </a:xfrm>
        </p:grpSpPr>
        <p:sp>
          <p:nvSpPr>
            <p:cNvPr id="43016" name="Freeform 1048"/>
            <p:cNvSpPr>
              <a:spLocks/>
            </p:cNvSpPr>
            <p:nvPr>
              <p:custDataLst>
                <p:tags r:id="rId2"/>
              </p:custDataLst>
            </p:nvPr>
          </p:nvSpPr>
          <p:spPr bwMode="auto">
            <a:xfrm>
              <a:off x="2928" y="1759"/>
              <a:ext cx="810" cy="249"/>
            </a:xfrm>
            <a:custGeom>
              <a:avLst/>
              <a:gdLst>
                <a:gd name="T0" fmla="*/ 9 w 1048"/>
                <a:gd name="T1" fmla="*/ 21 h 250"/>
                <a:gd name="T2" fmla="*/ 15 w 1048"/>
                <a:gd name="T3" fmla="*/ 83 h 250"/>
                <a:gd name="T4" fmla="*/ 15 w 1048"/>
                <a:gd name="T5" fmla="*/ 111 h 250"/>
                <a:gd name="T6" fmla="*/ 17 w 1048"/>
                <a:gd name="T7" fmla="*/ 125 h 250"/>
                <a:gd name="T8" fmla="*/ 17 w 1048"/>
                <a:gd name="T9" fmla="*/ 163 h 250"/>
                <a:gd name="T10" fmla="*/ 12 w 1048"/>
                <a:gd name="T11" fmla="*/ 232 h 250"/>
                <a:gd name="T12" fmla="*/ 2 w 1048"/>
                <a:gd name="T13" fmla="*/ 212 h 250"/>
                <a:gd name="T14" fmla="*/ 0 w 1048"/>
                <a:gd name="T15" fmla="*/ 191 h 250"/>
                <a:gd name="T16" fmla="*/ 2 w 1048"/>
                <a:gd name="T17" fmla="*/ 157 h 250"/>
                <a:gd name="T18" fmla="*/ 2 w 1048"/>
                <a:gd name="T19" fmla="*/ 125 h 250"/>
                <a:gd name="T20" fmla="*/ 3 w 1048"/>
                <a:gd name="T21" fmla="*/ 76 h 250"/>
                <a:gd name="T22" fmla="*/ 5 w 1048"/>
                <a:gd name="T23" fmla="*/ 55 h 250"/>
                <a:gd name="T24" fmla="*/ 5 w 1048"/>
                <a:gd name="T25" fmla="*/ 28 h 250"/>
                <a:gd name="T26" fmla="*/ 6 w 1048"/>
                <a:gd name="T27" fmla="*/ 14 h 250"/>
                <a:gd name="T28" fmla="*/ 8 w 1048"/>
                <a:gd name="T29" fmla="*/ 28 h 250"/>
                <a:gd name="T30" fmla="*/ 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sz="2400" smtClean="0">
                <a:solidFill>
                  <a:srgbClr val="000000"/>
                </a:solidFill>
                <a:ea typeface="ＭＳ Ｐゴシック" pitchFamily="34" charset="-128"/>
              </a:endParaRPr>
            </a:p>
          </p:txBody>
        </p:sp>
        <p:sp>
          <p:nvSpPr>
            <p:cNvPr id="43017"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3018"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3019"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3020"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3021"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3022"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3023"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3024"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3025"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sz="2400" smtClean="0">
                <a:solidFill>
                  <a:srgbClr val="000000"/>
                </a:solidFill>
                <a:ea typeface="ＭＳ Ｐゴシック" pitchFamily="34" charset="-128"/>
              </a:endParaRPr>
            </a:p>
          </p:txBody>
        </p:sp>
        <p:sp>
          <p:nvSpPr>
            <p:cNvPr id="43026"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sz="2400" smtClean="0">
                <a:solidFill>
                  <a:srgbClr val="000000"/>
                </a:solidFill>
                <a:ea typeface="ＭＳ Ｐゴシック" pitchFamily="34" charset="-128"/>
              </a:endParaRPr>
            </a:p>
          </p:txBody>
        </p:sp>
        <p:sp>
          <p:nvSpPr>
            <p:cNvPr id="43027"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sz="2400" smtClean="0">
                <a:solidFill>
                  <a:srgbClr val="000000"/>
                </a:solidFill>
                <a:ea typeface="ＭＳ Ｐゴシック" pitchFamily="34" charset="-128"/>
              </a:endParaRPr>
            </a:p>
          </p:txBody>
        </p:sp>
        <p:sp>
          <p:nvSpPr>
            <p:cNvPr id="43028"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sz="2400" smtClean="0">
                <a:solidFill>
                  <a:srgbClr val="000000"/>
                </a:solidFill>
                <a:ea typeface="ＭＳ Ｐゴシック" pitchFamily="34" charset="-128"/>
              </a:endParaRPr>
            </a:p>
          </p:txBody>
        </p:sp>
      </p:grpSp>
      <p:sp>
        <p:nvSpPr>
          <p:cNvPr id="2" name="Rectangle 1"/>
          <p:cNvSpPr/>
          <p:nvPr/>
        </p:nvSpPr>
        <p:spPr>
          <a:xfrm>
            <a:off x="2025624" y="141111"/>
            <a:ext cx="5137176" cy="584775"/>
          </a:xfrm>
          <a:prstGeom prst="rect">
            <a:avLst/>
          </a:prstGeom>
          <a:noFill/>
        </p:spPr>
        <p:txBody>
          <a:bodyPr wrap="none" anchor="ctr">
            <a:spAutoFit/>
          </a:bodyPr>
          <a:lstStyle/>
          <a:p>
            <a:pPr algn="r" eaLnBrk="1" hangingPunct="1">
              <a:spcBef>
                <a:spcPct val="0"/>
              </a:spcBef>
            </a:pPr>
            <a:r>
              <a:rPr lang="en-US" altLang="en-US" sz="3200" dirty="0">
                <a:solidFill>
                  <a:srgbClr val="000000"/>
                </a:solidFill>
                <a:latin typeface="Cambria" panose="02040503050406030204" pitchFamily="18" charset="0"/>
                <a:cs typeface="Times New Roman" pitchFamily="18" charset="0"/>
              </a:rPr>
              <a:t>How to succeed with </a:t>
            </a:r>
            <a:r>
              <a:rPr lang="en-US" altLang="en-US" sz="3200" b="1" dirty="0">
                <a:solidFill>
                  <a:srgbClr val="000000"/>
                </a:solidFill>
                <a:latin typeface="Courier New" pitchFamily="49" charset="0"/>
                <a:cs typeface="Times New Roman" pitchFamily="18" charset="0"/>
              </a:rPr>
              <a:t>fail.</a:t>
            </a:r>
            <a:endParaRPr lang="en-US" altLang="en-US" sz="4400" dirty="0">
              <a:solidFill>
                <a:srgbClr val="000000"/>
              </a:solidFill>
              <a:latin typeface="Times" pitchFamily="-112" charset="0"/>
              <a:cs typeface="Times New Roman" pitchFamily="18" charset="0"/>
            </a:endParaRPr>
          </a:p>
        </p:txBody>
      </p:sp>
    </p:spTree>
    <p:extLst>
      <p:ext uri="{BB962C8B-B14F-4D97-AF65-F5344CB8AC3E}">
        <p14:creationId xmlns:p14="http://schemas.microsoft.com/office/powerpoint/2010/main" val="21347510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
            <a:ext cx="5638800" cy="490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107"/>
          <p:cNvSpPr txBox="1">
            <a:spLocks noChangeArrowheads="1"/>
          </p:cNvSpPr>
          <p:nvPr/>
        </p:nvSpPr>
        <p:spPr bwMode="auto">
          <a:xfrm rot="21154377">
            <a:off x="264323" y="410189"/>
            <a:ext cx="2857500" cy="738187"/>
          </a:xfrm>
          <a:prstGeom prst="rect">
            <a:avLst/>
          </a:prstGeom>
          <a:solidFill>
            <a:srgbClr val="FFCCCC"/>
          </a:solidFill>
          <a:ln w="12700">
            <a:noFill/>
            <a:miter lim="800000"/>
            <a:headEnd/>
            <a:tailEnd/>
          </a:ln>
        </p:spPr>
        <p:txBody>
          <a:bodyPr wrap="square"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r>
              <a:rPr lang="en-US" altLang="en-US" sz="4200" dirty="0" smtClean="0">
                <a:solidFill>
                  <a:srgbClr val="C00000"/>
                </a:solidFill>
                <a:latin typeface="Calibri" panose="020F0502020204030204" pitchFamily="34" charset="0"/>
              </a:rPr>
              <a:t>Eric warns!</a:t>
            </a:r>
          </a:p>
        </p:txBody>
      </p:sp>
      <p:sp>
        <p:nvSpPr>
          <p:cNvPr id="2053" name="TextBox 108"/>
          <p:cNvSpPr txBox="1">
            <a:spLocks noChangeArrowheads="1"/>
          </p:cNvSpPr>
          <p:nvPr/>
        </p:nvSpPr>
        <p:spPr bwMode="auto">
          <a:xfrm>
            <a:off x="381000" y="5791200"/>
            <a:ext cx="8534400" cy="738664"/>
          </a:xfrm>
          <a:prstGeom prst="rect">
            <a:avLst/>
          </a:prstGeom>
          <a:solidFill>
            <a:srgbClr val="FFCCCC"/>
          </a:solidFill>
          <a:ln w="12700">
            <a:noFill/>
            <a:miter lim="800000"/>
            <a:headEnd/>
            <a:tailEnd/>
          </a:ln>
        </p:spPr>
        <p:txBody>
          <a:bodyPr wrap="square"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r>
              <a:rPr lang="en-US" altLang="en-US" sz="4200" b="1" dirty="0" smtClean="0">
                <a:solidFill>
                  <a:srgbClr val="000000"/>
                </a:solidFill>
                <a:latin typeface="Courier New" panose="02070309020205020404" pitchFamily="49" charset="0"/>
                <a:cs typeface="Courier New" panose="02070309020205020404" pitchFamily="49" charset="0"/>
              </a:rPr>
              <a:t>write</a:t>
            </a:r>
            <a:r>
              <a:rPr lang="en-US" altLang="en-US" sz="4200" b="1" dirty="0" smtClean="0">
                <a:solidFill>
                  <a:srgbClr val="000000"/>
                </a:solidFill>
                <a:latin typeface="Courier New" panose="02070309020205020404" pitchFamily="49" charset="0"/>
                <a:cs typeface="Courier New" panose="02070309020205020404" pitchFamily="49" charset="0"/>
              </a:rPr>
              <a:t>(</a:t>
            </a:r>
            <a:r>
              <a:rPr lang="en-US" altLang="en-US" sz="4200" b="1" dirty="0" smtClean="0">
                <a:solidFill>
                  <a:srgbClr val="C00000"/>
                </a:solidFill>
                <a:latin typeface="Courier New" panose="02070309020205020404" pitchFamily="49" charset="0"/>
                <a:cs typeface="Courier New" panose="02070309020205020404" pitchFamily="49" charset="0"/>
              </a:rPr>
              <a:t>'Don't </a:t>
            </a:r>
            <a:r>
              <a:rPr lang="en-US" altLang="en-US" sz="4200" b="1" dirty="0" smtClean="0">
                <a:solidFill>
                  <a:srgbClr val="C00000"/>
                </a:solidFill>
                <a:latin typeface="Courier New" panose="02070309020205020404" pitchFamily="49" charset="0"/>
                <a:cs typeface="Courier New" panose="02070309020205020404" pitchFamily="49" charset="0"/>
              </a:rPr>
              <a:t>do this</a:t>
            </a:r>
            <a:r>
              <a:rPr lang="en-US" altLang="en-US" sz="4200" b="1" dirty="0" smtClean="0">
                <a:solidFill>
                  <a:srgbClr val="C00000"/>
                </a:solidFill>
                <a:latin typeface="Courier New" panose="02070309020205020404" pitchFamily="49" charset="0"/>
                <a:cs typeface="Courier New" panose="02070309020205020404" pitchFamily="49" charset="0"/>
              </a:rPr>
              <a:t>!'</a:t>
            </a:r>
            <a:r>
              <a:rPr lang="en-US" altLang="en-US" sz="4200" b="1" dirty="0" smtClean="0">
                <a:solidFill>
                  <a:srgbClr val="000000"/>
                </a:solidFill>
                <a:latin typeface="Courier New" panose="02070309020205020404" pitchFamily="49" charset="0"/>
                <a:cs typeface="Courier New" panose="02070309020205020404" pitchFamily="49" charset="0"/>
              </a:rPr>
              <a:t>).</a:t>
            </a:r>
            <a:endParaRPr lang="en-US" altLang="en-US" sz="4200" b="1" dirty="0" smtClean="0">
              <a:solidFill>
                <a:srgbClr val="0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7579025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1693857" y="5744894"/>
            <a:ext cx="4142499" cy="283373"/>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11" name="Rounded Rectangle 10"/>
          <p:cNvSpPr/>
          <p:nvPr/>
        </p:nvSpPr>
        <p:spPr bwMode="auto">
          <a:xfrm>
            <a:off x="2794299" y="2626254"/>
            <a:ext cx="3640368" cy="735013"/>
          </a:xfrm>
          <a:prstGeom prst="roundRect">
            <a:avLst/>
          </a:prstGeom>
          <a:solidFill>
            <a:srgbClr val="B8FF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3" name="Rounded Rectangle 2"/>
          <p:cNvSpPr/>
          <p:nvPr/>
        </p:nvSpPr>
        <p:spPr bwMode="auto">
          <a:xfrm>
            <a:off x="2794299" y="381000"/>
            <a:ext cx="4520901" cy="759655"/>
          </a:xfrm>
          <a:prstGeom prst="roundRect">
            <a:avLst/>
          </a:prstGeom>
          <a:solidFill>
            <a:srgbClr val="FFCC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44033" name="Text Box 6"/>
          <p:cNvSpPr txBox="1">
            <a:spLocks noChangeArrowheads="1"/>
          </p:cNvSpPr>
          <p:nvPr/>
        </p:nvSpPr>
        <p:spPr bwMode="auto">
          <a:xfrm>
            <a:off x="990600" y="381000"/>
            <a:ext cx="7467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4200" b="1" dirty="0" smtClean="0">
                <a:latin typeface="Courier New" pitchFamily="49" charset="0"/>
                <a:cs typeface="Courier New" pitchFamily="49" charset="0"/>
              </a:rPr>
              <a:t>cs60( </a:t>
            </a:r>
            <a:r>
              <a:rPr lang="en-US" altLang="en-US" sz="4200" b="1" dirty="0" err="1" smtClean="0">
                <a:latin typeface="Courier New" pitchFamily="49" charset="0"/>
                <a:cs typeface="Courier New" pitchFamily="49" charset="0"/>
              </a:rPr>
              <a:t>class_tuesday</a:t>
            </a:r>
            <a:r>
              <a:rPr lang="en-US" altLang="en-US" sz="4200" b="1" dirty="0" smtClean="0">
                <a:latin typeface="Courier New" pitchFamily="49" charset="0"/>
                <a:cs typeface="Courier New" pitchFamily="49" charset="0"/>
              </a:rPr>
              <a:t> ).</a:t>
            </a:r>
            <a:endParaRPr lang="en-US" altLang="en-US" sz="4200" dirty="0" smtClean="0">
              <a:cs typeface="Courier New" pitchFamily="49" charset="0"/>
            </a:endParaRPr>
          </a:p>
        </p:txBody>
      </p:sp>
      <p:sp>
        <p:nvSpPr>
          <p:cNvPr id="44035" name="Rectangle 51"/>
          <p:cNvSpPr>
            <a:spLocks noChangeArrowheads="1"/>
          </p:cNvSpPr>
          <p:nvPr/>
        </p:nvSpPr>
        <p:spPr bwMode="auto">
          <a:xfrm>
            <a:off x="990600" y="1140655"/>
            <a:ext cx="180369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4200" b="1" dirty="0" smtClean="0">
                <a:solidFill>
                  <a:srgbClr val="C00000"/>
                </a:solidFill>
                <a:latin typeface="Courier New" pitchFamily="49" charset="0"/>
                <a:cs typeface="Courier New" pitchFamily="49" charset="0"/>
              </a:rPr>
              <a:t>false</a:t>
            </a:r>
            <a:endParaRPr lang="en-US" altLang="en-US" dirty="0" smtClean="0">
              <a:solidFill>
                <a:srgbClr val="C00000"/>
              </a:solidFill>
              <a:cs typeface="Courier New" pitchFamily="49" charset="0"/>
            </a:endParaRPr>
          </a:p>
        </p:txBody>
      </p:sp>
      <p:sp>
        <p:nvSpPr>
          <p:cNvPr id="5" name="Text Box 6"/>
          <p:cNvSpPr txBox="1">
            <a:spLocks noChangeArrowheads="1"/>
          </p:cNvSpPr>
          <p:nvPr/>
        </p:nvSpPr>
        <p:spPr bwMode="auto">
          <a:xfrm>
            <a:off x="990600" y="2590800"/>
            <a:ext cx="6781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4200" b="1" dirty="0" smtClean="0">
                <a:latin typeface="Courier New" pitchFamily="49" charset="0"/>
                <a:cs typeface="Courier New" pitchFamily="49" charset="0"/>
              </a:rPr>
              <a:t>cs60( hw4_monday ).</a:t>
            </a:r>
            <a:endParaRPr lang="en-US" altLang="en-US" sz="4200" dirty="0" smtClean="0">
              <a:cs typeface="Courier New" pitchFamily="49" charset="0"/>
            </a:endParaRPr>
          </a:p>
        </p:txBody>
      </p:sp>
      <p:sp>
        <p:nvSpPr>
          <p:cNvPr id="6" name="Rectangle 51"/>
          <p:cNvSpPr>
            <a:spLocks noChangeArrowheads="1"/>
          </p:cNvSpPr>
          <p:nvPr/>
        </p:nvSpPr>
        <p:spPr bwMode="auto">
          <a:xfrm>
            <a:off x="990600" y="3350455"/>
            <a:ext cx="147989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4200" b="1" dirty="0" smtClean="0">
                <a:solidFill>
                  <a:srgbClr val="009200"/>
                </a:solidFill>
                <a:latin typeface="Courier New" pitchFamily="49" charset="0"/>
                <a:cs typeface="Courier New" pitchFamily="49" charset="0"/>
              </a:rPr>
              <a:t>true</a:t>
            </a:r>
            <a:endParaRPr lang="en-US" altLang="en-US" dirty="0" smtClean="0">
              <a:solidFill>
                <a:srgbClr val="009200"/>
              </a:solidFill>
              <a:cs typeface="Courier New" pitchFamily="49" charset="0"/>
            </a:endParaRPr>
          </a:p>
        </p:txBody>
      </p:sp>
      <p:sp>
        <p:nvSpPr>
          <p:cNvPr id="2" name="TextBox 1"/>
          <p:cNvSpPr txBox="1"/>
          <p:nvPr/>
        </p:nvSpPr>
        <p:spPr>
          <a:xfrm rot="20970022">
            <a:off x="5913600" y="3723717"/>
            <a:ext cx="2497252" cy="1077218"/>
          </a:xfrm>
          <a:prstGeom prst="rect">
            <a:avLst/>
          </a:prstGeom>
          <a:solidFill>
            <a:srgbClr val="B8FFCA"/>
          </a:solidFill>
        </p:spPr>
        <p:txBody>
          <a:bodyPr wrap="square" rtlCol="0">
            <a:spAutoFit/>
          </a:bodyPr>
          <a:lstStyle/>
          <a:p>
            <a:r>
              <a:rPr lang="en-US" sz="3200" dirty="0" smtClean="0">
                <a:solidFill>
                  <a:schemeClr val="tx1"/>
                </a:solidFill>
                <a:latin typeface="Cambria" panose="02040503050406030204" pitchFamily="18" charset="0"/>
              </a:rPr>
              <a:t>Good luck with </a:t>
            </a:r>
            <a:r>
              <a:rPr lang="en-US" sz="3200" b="1" dirty="0" smtClean="0">
                <a:solidFill>
                  <a:schemeClr val="tx1"/>
                </a:solidFill>
                <a:latin typeface="Cambria" panose="02040503050406030204" pitchFamily="18" charset="0"/>
              </a:rPr>
              <a:t>hw#4</a:t>
            </a:r>
            <a:r>
              <a:rPr lang="en-US" sz="3200" dirty="0" smtClean="0">
                <a:solidFill>
                  <a:schemeClr val="tx1"/>
                </a:solidFill>
                <a:latin typeface="Cambria" panose="02040503050406030204" pitchFamily="18" charset="0"/>
              </a:rPr>
              <a:t>!</a:t>
            </a:r>
            <a:endParaRPr lang="en-US" sz="3200" dirty="0">
              <a:solidFill>
                <a:schemeClr val="tx1"/>
              </a:solidFill>
              <a:latin typeface="Cambria" panose="02040503050406030204" pitchFamily="18" charset="0"/>
            </a:endParaRPr>
          </a:p>
        </p:txBody>
      </p:sp>
      <p:sp>
        <p:nvSpPr>
          <p:cNvPr id="8" name="Text Box 6"/>
          <p:cNvSpPr txBox="1">
            <a:spLocks noChangeArrowheads="1"/>
          </p:cNvSpPr>
          <p:nvPr/>
        </p:nvSpPr>
        <p:spPr bwMode="auto">
          <a:xfrm>
            <a:off x="990600" y="5722316"/>
            <a:ext cx="5334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500" b="1" dirty="0" smtClean="0">
                <a:latin typeface="Courier New" pitchFamily="49" charset="0"/>
                <a:cs typeface="Courier New" pitchFamily="49" charset="0"/>
              </a:rPr>
              <a:t>cs60( </a:t>
            </a:r>
            <a:r>
              <a:rPr lang="en-US" altLang="en-US" sz="1500" b="1" dirty="0" err="1" smtClean="0">
                <a:latin typeface="Courier New" pitchFamily="49" charset="0"/>
                <a:cs typeface="Courier New" pitchFamily="49" charset="0"/>
              </a:rPr>
              <a:t>WhatToWatchWhileDoingPrologHomework</a:t>
            </a:r>
            <a:r>
              <a:rPr lang="en-US" altLang="en-US" sz="1500" b="1" dirty="0" smtClean="0">
                <a:latin typeface="Courier New" pitchFamily="49" charset="0"/>
                <a:cs typeface="Courier New" pitchFamily="49" charset="0"/>
              </a:rPr>
              <a:t> ).</a:t>
            </a:r>
            <a:endParaRPr lang="en-US" altLang="en-US" sz="1500" dirty="0" smtClean="0">
              <a:cs typeface="Courier New" pitchFamily="49" charset="0"/>
            </a:endParaRPr>
          </a:p>
        </p:txBody>
      </p:sp>
      <p:sp>
        <p:nvSpPr>
          <p:cNvPr id="9" name="Rectangle 51"/>
          <p:cNvSpPr>
            <a:spLocks noChangeArrowheads="1"/>
          </p:cNvSpPr>
          <p:nvPr/>
        </p:nvSpPr>
        <p:spPr bwMode="auto">
          <a:xfrm>
            <a:off x="990599" y="6153835"/>
            <a:ext cx="74676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500" b="1" dirty="0" err="1">
                <a:latin typeface="Courier New" pitchFamily="49" charset="0"/>
                <a:cs typeface="Courier New" pitchFamily="49" charset="0"/>
              </a:rPr>
              <a:t>WhatToWatchWhileDoingPrologHomework</a:t>
            </a:r>
            <a:r>
              <a:rPr lang="en-US" altLang="en-US" sz="1500" b="1" dirty="0">
                <a:latin typeface="Courier New" pitchFamily="49" charset="0"/>
                <a:cs typeface="Courier New" pitchFamily="49" charset="0"/>
              </a:rPr>
              <a:t> </a:t>
            </a:r>
            <a:r>
              <a:rPr lang="en-US" altLang="en-US" sz="1500" b="1" dirty="0" smtClean="0">
                <a:latin typeface="Courier New" pitchFamily="49" charset="0"/>
                <a:cs typeface="Courier New" pitchFamily="49" charset="0"/>
              </a:rPr>
              <a:t>= </a:t>
            </a:r>
            <a:r>
              <a:rPr lang="en-US" altLang="en-US" sz="1500" b="1" dirty="0" err="1" smtClean="0">
                <a:latin typeface="Courier New" pitchFamily="49" charset="0"/>
                <a:cs typeface="Courier New" pitchFamily="49" charset="0"/>
              </a:rPr>
              <a:t>twitch_plays_pokemon</a:t>
            </a:r>
            <a:r>
              <a:rPr lang="en-US" altLang="en-US" sz="1500" b="1" dirty="0" smtClean="0">
                <a:latin typeface="Courier New" pitchFamily="49" charset="0"/>
                <a:cs typeface="Courier New" pitchFamily="49" charset="0"/>
              </a:rPr>
              <a:t>  ; </a:t>
            </a:r>
            <a:endParaRPr lang="en-US" altLang="en-US" sz="1500" dirty="0" smtClean="0">
              <a:cs typeface="Courier New" pitchFamily="49" charset="0"/>
            </a:endParaRPr>
          </a:p>
        </p:txBody>
      </p:sp>
      <p:sp>
        <p:nvSpPr>
          <p:cNvPr id="12" name="Rectangle 51"/>
          <p:cNvSpPr>
            <a:spLocks noChangeArrowheads="1"/>
          </p:cNvSpPr>
          <p:nvPr/>
        </p:nvSpPr>
        <p:spPr bwMode="auto">
          <a:xfrm>
            <a:off x="979310" y="6458635"/>
            <a:ext cx="74676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500" b="1" dirty="0" smtClean="0">
                <a:latin typeface="Courier New" pitchFamily="49" charset="0"/>
                <a:cs typeface="Courier New" pitchFamily="49" charset="0"/>
              </a:rPr>
              <a:t>false</a:t>
            </a:r>
            <a:endParaRPr lang="en-US" altLang="en-US" sz="1500" dirty="0" smtClean="0">
              <a:cs typeface="Courier New" pitchFamily="49" charset="0"/>
            </a:endParaRPr>
          </a:p>
        </p:txBody>
      </p:sp>
    </p:spTree>
    <p:extLst>
      <p:ext uri="{BB962C8B-B14F-4D97-AF65-F5344CB8AC3E}">
        <p14:creationId xmlns:p14="http://schemas.microsoft.com/office/powerpoint/2010/main" val="8231599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6"/>
          <p:cNvSpPr txBox="1">
            <a:spLocks noChangeArrowheads="1"/>
          </p:cNvSpPr>
          <p:nvPr/>
        </p:nvSpPr>
        <p:spPr bwMode="auto">
          <a:xfrm>
            <a:off x="695325" y="23812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4400" smtClean="0">
                <a:solidFill>
                  <a:srgbClr val="000000"/>
                </a:solidFill>
                <a:cs typeface="Times New Roman" pitchFamily="18" charset="0"/>
              </a:rPr>
              <a:t>Early computer games?</a:t>
            </a:r>
          </a:p>
        </p:txBody>
      </p:sp>
      <p:pic>
        <p:nvPicPr>
          <p:cNvPr id="3686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0"/>
            <a:ext cx="60960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6"/>
          <p:cNvSpPr>
            <a:spLocks noChangeArrowheads="1"/>
          </p:cNvSpPr>
          <p:nvPr/>
        </p:nvSpPr>
        <p:spPr bwMode="auto">
          <a:xfrm>
            <a:off x="7978775" y="6243638"/>
            <a:ext cx="919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mtClean="0">
                <a:solidFill>
                  <a:srgbClr val="000000"/>
                </a:solidFill>
                <a:cs typeface="Times New Roman" pitchFamily="18" charset="0"/>
              </a:rPr>
              <a:t>Pong!</a:t>
            </a:r>
          </a:p>
        </p:txBody>
      </p:sp>
    </p:spTree>
    <p:extLst>
      <p:ext uri="{BB962C8B-B14F-4D97-AF65-F5344CB8AC3E}">
        <p14:creationId xmlns:p14="http://schemas.microsoft.com/office/powerpoint/2010/main" val="19265443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6"/>
          <p:cNvSpPr txBox="1">
            <a:spLocks noChangeArrowheads="1"/>
          </p:cNvSpPr>
          <p:nvPr/>
        </p:nvSpPr>
        <p:spPr bwMode="auto">
          <a:xfrm>
            <a:off x="695325" y="23812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4400" smtClean="0">
                <a:solidFill>
                  <a:srgbClr val="000000"/>
                </a:solidFill>
                <a:cs typeface="Times New Roman" pitchFamily="18" charset="0"/>
              </a:rPr>
              <a:t>The </a:t>
            </a:r>
            <a:r>
              <a:rPr lang="en-US" altLang="en-US" sz="4400" i="1" smtClean="0">
                <a:solidFill>
                  <a:srgbClr val="000000"/>
                </a:solidFill>
                <a:cs typeface="Times New Roman" pitchFamily="18" charset="0"/>
              </a:rPr>
              <a:t>first</a:t>
            </a:r>
            <a:r>
              <a:rPr lang="en-US" altLang="en-US" sz="4400" smtClean="0">
                <a:solidFill>
                  <a:srgbClr val="000000"/>
                </a:solidFill>
                <a:cs typeface="Times New Roman" pitchFamily="18" charset="0"/>
              </a:rPr>
              <a:t>  video game!</a:t>
            </a:r>
          </a:p>
        </p:txBody>
      </p:sp>
      <p:sp>
        <p:nvSpPr>
          <p:cNvPr id="37891" name="Text Box 23"/>
          <p:cNvSpPr txBox="1">
            <a:spLocks noChangeArrowheads="1"/>
          </p:cNvSpPr>
          <p:nvPr/>
        </p:nvSpPr>
        <p:spPr bwMode="auto">
          <a:xfrm>
            <a:off x="1965325" y="5781675"/>
            <a:ext cx="5426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mtClean="0">
                <a:solidFill>
                  <a:srgbClr val="000000"/>
                </a:solidFill>
              </a:rPr>
              <a:t>tennis for two @ Brookhaven national labs</a:t>
            </a:r>
          </a:p>
        </p:txBody>
      </p:sp>
      <p:pic>
        <p:nvPicPr>
          <p:cNvPr id="37892" name="Picture 24" descr="Tennis4Two-ar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888" y="2459038"/>
            <a:ext cx="2689225"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25"/>
          <p:cNvSpPr>
            <a:spLocks noChangeArrowheads="1"/>
          </p:cNvSpPr>
          <p:nvPr/>
        </p:nvSpPr>
        <p:spPr bwMode="auto">
          <a:xfrm>
            <a:off x="5029200" y="1524000"/>
            <a:ext cx="357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smtClean="0">
                <a:solidFill>
                  <a:srgbClr val="000000"/>
                </a:solidFill>
              </a:rPr>
              <a:t>created to liven up lab tours in </a:t>
            </a:r>
            <a:r>
              <a:rPr lang="en-US" altLang="en-US" sz="1800" i="1" smtClean="0">
                <a:solidFill>
                  <a:srgbClr val="000000"/>
                </a:solidFill>
              </a:rPr>
              <a:t>1958 </a:t>
            </a:r>
          </a:p>
        </p:txBody>
      </p:sp>
      <p:sp>
        <p:nvSpPr>
          <p:cNvPr id="37894" name="Rectangle 26"/>
          <p:cNvSpPr>
            <a:spLocks noChangeArrowheads="1"/>
          </p:cNvSpPr>
          <p:nvPr/>
        </p:nvSpPr>
        <p:spPr bwMode="auto">
          <a:xfrm>
            <a:off x="5375275" y="1930400"/>
            <a:ext cx="276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smtClean="0">
                <a:solidFill>
                  <a:srgbClr val="000000"/>
                </a:solidFill>
              </a:rPr>
              <a:t>the console: </a:t>
            </a:r>
            <a:r>
              <a:rPr lang="en-US" altLang="en-US" sz="1800" b="1" i="1" smtClean="0">
                <a:solidFill>
                  <a:srgbClr val="0000FF"/>
                </a:solidFill>
              </a:rPr>
              <a:t>an oscilloscope</a:t>
            </a:r>
            <a:endParaRPr lang="en-US" altLang="en-US" sz="1800" smtClean="0">
              <a:solidFill>
                <a:srgbClr val="000000"/>
              </a:solidFill>
            </a:endParaRPr>
          </a:p>
        </p:txBody>
      </p:sp>
      <p:sp>
        <p:nvSpPr>
          <p:cNvPr id="37895" name="Rectangle 27"/>
          <p:cNvSpPr>
            <a:spLocks noChangeArrowheads="1"/>
          </p:cNvSpPr>
          <p:nvPr/>
        </p:nvSpPr>
        <p:spPr bwMode="auto">
          <a:xfrm>
            <a:off x="5565775" y="4121150"/>
            <a:ext cx="24939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000" smtClean="0">
                <a:solidFill>
                  <a:srgbClr val="000000"/>
                </a:solidFill>
                <a:latin typeface="Comic Sans MS" pitchFamily="66" charset="0"/>
              </a:rPr>
              <a:t>only known picture of the original game</a:t>
            </a:r>
          </a:p>
        </p:txBody>
      </p:sp>
      <p:sp>
        <p:nvSpPr>
          <p:cNvPr id="37896" name="Rectangle 28"/>
          <p:cNvSpPr>
            <a:spLocks noChangeArrowheads="1"/>
          </p:cNvSpPr>
          <p:nvPr/>
        </p:nvSpPr>
        <p:spPr bwMode="auto">
          <a:xfrm>
            <a:off x="6094413" y="6470650"/>
            <a:ext cx="2854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000" smtClean="0">
                <a:solidFill>
                  <a:srgbClr val="000000"/>
                </a:solidFill>
                <a:latin typeface="Times" pitchFamily="-112" charset="0"/>
              </a:rPr>
              <a:t>http://www.bnl.gov/bnlweb/history/higinbotham.asp</a:t>
            </a:r>
          </a:p>
        </p:txBody>
      </p:sp>
      <p:sp>
        <p:nvSpPr>
          <p:cNvPr id="37897" name="Rectangle 29"/>
          <p:cNvSpPr>
            <a:spLocks noChangeArrowheads="1"/>
          </p:cNvSpPr>
          <p:nvPr/>
        </p:nvSpPr>
        <p:spPr bwMode="auto">
          <a:xfrm>
            <a:off x="5437188" y="4843463"/>
            <a:ext cx="292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smtClean="0">
                <a:solidFill>
                  <a:srgbClr val="000000"/>
                </a:solidFill>
              </a:rPr>
              <a:t>similar to pong - </a:t>
            </a:r>
            <a:r>
              <a:rPr lang="en-US" altLang="en-US" sz="1800" i="1" smtClean="0">
                <a:solidFill>
                  <a:srgbClr val="000000"/>
                </a:solidFill>
              </a:rPr>
              <a:t>but with invisible paddles</a:t>
            </a:r>
            <a:r>
              <a:rPr lang="en-US" altLang="en-US" sz="1800" smtClean="0">
                <a:solidFill>
                  <a:srgbClr val="000000"/>
                </a:solidFill>
              </a:rPr>
              <a:t>…</a:t>
            </a:r>
          </a:p>
        </p:txBody>
      </p:sp>
      <p:sp>
        <p:nvSpPr>
          <p:cNvPr id="37898" name="Rectangle 30"/>
          <p:cNvSpPr>
            <a:spLocks noChangeArrowheads="1"/>
          </p:cNvSpPr>
          <p:nvPr/>
        </p:nvSpPr>
        <p:spPr bwMode="auto">
          <a:xfrm>
            <a:off x="258763" y="6454775"/>
            <a:ext cx="3933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000" smtClean="0">
                <a:solidFill>
                  <a:srgbClr val="000000"/>
                </a:solidFill>
                <a:latin typeface="Times" pitchFamily="-112" charset="0"/>
              </a:rPr>
              <a:t>http://www.nytimes.com/2008/11/09/nyregion/long-island/09videoli.html</a:t>
            </a:r>
          </a:p>
        </p:txBody>
      </p:sp>
      <p:pic>
        <p:nvPicPr>
          <p:cNvPr id="37899" name="Picture 31" descr="09video"/>
          <p:cNvPicPr>
            <a:picLocks noChangeAspect="1" noChangeArrowheads="1"/>
          </p:cNvPicPr>
          <p:nvPr/>
        </p:nvPicPr>
        <p:blipFill>
          <a:blip r:embed="rId3">
            <a:extLst>
              <a:ext uri="{28A0092B-C50C-407E-A947-70E740481C1C}">
                <a14:useLocalDpi xmlns:a14="http://schemas.microsoft.com/office/drawing/2010/main" val="0"/>
              </a:ext>
            </a:extLst>
          </a:blip>
          <a:srcRect r="18059"/>
          <a:stretch>
            <a:fillRect/>
          </a:stretch>
        </p:blipFill>
        <p:spPr bwMode="auto">
          <a:xfrm>
            <a:off x="412750" y="1911350"/>
            <a:ext cx="4408488"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Rectangle 32"/>
          <p:cNvSpPr>
            <a:spLocks noChangeArrowheads="1"/>
          </p:cNvSpPr>
          <p:nvPr/>
        </p:nvSpPr>
        <p:spPr bwMode="auto">
          <a:xfrm>
            <a:off x="962025" y="5214938"/>
            <a:ext cx="314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000" smtClean="0">
                <a:solidFill>
                  <a:srgbClr val="000000"/>
                </a:solidFill>
                <a:latin typeface="Comic Sans MS" pitchFamily="66" charset="0"/>
              </a:rPr>
              <a:t>It took 4 people 3 working months to recreate the game for its 50th anniversary in 2008</a:t>
            </a:r>
          </a:p>
        </p:txBody>
      </p:sp>
    </p:spTree>
    <p:extLst>
      <p:ext uri="{BB962C8B-B14F-4D97-AF65-F5344CB8AC3E}">
        <p14:creationId xmlns:p14="http://schemas.microsoft.com/office/powerpoint/2010/main" val="38718372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95400"/>
            <a:ext cx="53340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5"/>
          <p:cNvSpPr>
            <a:spLocks noChangeArrowheads="1"/>
          </p:cNvSpPr>
          <p:nvPr/>
        </p:nvSpPr>
        <p:spPr bwMode="auto">
          <a:xfrm>
            <a:off x="565150" y="152400"/>
            <a:ext cx="7835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0"/>
              </a:spcBef>
            </a:pPr>
            <a:r>
              <a:rPr lang="en-US" altLang="en-US" sz="4000" smtClean="0">
                <a:solidFill>
                  <a:srgbClr val="000000"/>
                </a:solidFill>
                <a:cs typeface="Times New Roman" pitchFamily="18" charset="0"/>
              </a:rPr>
              <a:t>Hw10, problem 1</a:t>
            </a:r>
            <a:endParaRPr lang="en-US" altLang="en-US" sz="4400" smtClean="0">
              <a:solidFill>
                <a:srgbClr val="000000"/>
              </a:solidFill>
              <a:cs typeface="Times New Roman" pitchFamily="18" charset="0"/>
            </a:endParaRPr>
          </a:p>
        </p:txBody>
      </p:sp>
      <p:sp>
        <p:nvSpPr>
          <p:cNvPr id="35844" name="Text Box 6"/>
          <p:cNvSpPr txBox="1">
            <a:spLocks noChangeArrowheads="1"/>
          </p:cNvSpPr>
          <p:nvPr/>
        </p:nvSpPr>
        <p:spPr bwMode="auto">
          <a:xfrm rot="-1071265">
            <a:off x="758825" y="2686050"/>
            <a:ext cx="7781925" cy="1662113"/>
          </a:xfrm>
          <a:prstGeom prst="rect">
            <a:avLst/>
          </a:prstGeom>
          <a:solidFill>
            <a:schemeClr val="bg1"/>
          </a:solidFill>
          <a:ln w="12700">
            <a:solidFill>
              <a:srgbClr val="0000FF"/>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0200" smtClean="0">
                <a:solidFill>
                  <a:srgbClr val="0000FF"/>
                </a:solidFill>
                <a:latin typeface="Calibri" pitchFamily="34" charset="0"/>
              </a:rPr>
              <a:t>Spamventure!</a:t>
            </a:r>
          </a:p>
        </p:txBody>
      </p:sp>
    </p:spTree>
    <p:extLst>
      <p:ext uri="{BB962C8B-B14F-4D97-AF65-F5344CB8AC3E}">
        <p14:creationId xmlns:p14="http://schemas.microsoft.com/office/powerpoint/2010/main" val="30765592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28600" y="5486400"/>
            <a:ext cx="8610600" cy="12192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7" name="Rounded Rectangle 6"/>
          <p:cNvSpPr/>
          <p:nvPr/>
        </p:nvSpPr>
        <p:spPr bwMode="auto">
          <a:xfrm>
            <a:off x="228600" y="1676400"/>
            <a:ext cx="8610600" cy="20574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24580" name="Text Box 23"/>
          <p:cNvSpPr txBox="1">
            <a:spLocks noChangeArrowheads="1"/>
          </p:cNvSpPr>
          <p:nvPr/>
        </p:nvSpPr>
        <p:spPr bwMode="auto">
          <a:xfrm>
            <a:off x="381000" y="5591175"/>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rPr>
              <a:t>sort( </a:t>
            </a:r>
          </a:p>
          <a:p>
            <a:pPr algn="l"/>
            <a:r>
              <a:rPr lang="en-US" altLang="en-US" sz="2400" b="1">
                <a:solidFill>
                  <a:srgbClr val="000000"/>
                </a:solidFill>
                <a:latin typeface="Courier New" pitchFamily="49" charset="0"/>
              </a:rPr>
              <a:t>sort(</a:t>
            </a:r>
          </a:p>
        </p:txBody>
      </p:sp>
      <p:sp>
        <p:nvSpPr>
          <p:cNvPr id="24581" name="Text Box 23"/>
          <p:cNvSpPr txBox="1">
            <a:spLocks noChangeArrowheads="1"/>
          </p:cNvSpPr>
          <p:nvPr/>
        </p:nvSpPr>
        <p:spPr bwMode="auto">
          <a:xfrm>
            <a:off x="381000" y="3810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rem1</a:t>
            </a:r>
            <a:r>
              <a:rPr lang="en-US" altLang="en-US" sz="2400" b="1">
                <a:solidFill>
                  <a:srgbClr val="000000"/>
                </a:solidFill>
                <a:latin typeface="Courier New" pitchFamily="49" charset="0"/>
              </a:rPr>
              <a:t>(E, [E|R], R).</a:t>
            </a:r>
          </a:p>
          <a:p>
            <a:pPr algn="l"/>
            <a:r>
              <a:rPr lang="en-US" altLang="en-US" sz="2400" b="1">
                <a:latin typeface="Courier New" pitchFamily="49" charset="0"/>
              </a:rPr>
              <a:t>rem1</a:t>
            </a:r>
            <a:r>
              <a:rPr lang="en-US" altLang="en-US" sz="2400" b="1">
                <a:solidFill>
                  <a:srgbClr val="000000"/>
                </a:solidFill>
                <a:latin typeface="Courier New" pitchFamily="49" charset="0"/>
              </a:rPr>
              <a:t>(E, [F|R], [F|NR]) :-</a:t>
            </a:r>
          </a:p>
        </p:txBody>
      </p:sp>
      <p:sp>
        <p:nvSpPr>
          <p:cNvPr id="24582" name="Text Box 23"/>
          <p:cNvSpPr txBox="1">
            <a:spLocks noChangeArrowheads="1"/>
          </p:cNvSpPr>
          <p:nvPr/>
        </p:nvSpPr>
        <p:spPr bwMode="auto">
          <a:xfrm>
            <a:off x="381000" y="1905000"/>
            <a:ext cx="8077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9200"/>
                </a:solidFill>
                <a:latin typeface="Courier New" pitchFamily="49" charset="0"/>
              </a:rPr>
              <a:t>inorder</a:t>
            </a:r>
            <a:r>
              <a:rPr lang="en-US" altLang="en-US" sz="2400" b="1">
                <a:solidFill>
                  <a:srgbClr val="000000"/>
                </a:solidFill>
                <a:latin typeface="Courier New" pitchFamily="49" charset="0"/>
              </a:rPr>
              <a:t>(      ). </a:t>
            </a:r>
          </a:p>
          <a:p>
            <a:pPr algn="l"/>
            <a:r>
              <a:rPr lang="en-US" altLang="en-US" sz="2400" b="1">
                <a:solidFill>
                  <a:srgbClr val="009200"/>
                </a:solidFill>
                <a:latin typeface="Courier New" pitchFamily="49" charset="0"/>
              </a:rPr>
              <a:t>inorder</a:t>
            </a:r>
            <a:r>
              <a:rPr lang="en-US" altLang="en-US" sz="2400" b="1">
                <a:solidFill>
                  <a:srgbClr val="000000"/>
                </a:solidFill>
                <a:latin typeface="Courier New" pitchFamily="49" charset="0"/>
              </a:rPr>
              <a:t>(      ).</a:t>
            </a:r>
          </a:p>
          <a:p>
            <a:pPr algn="l"/>
            <a:r>
              <a:rPr lang="en-US" altLang="en-US" sz="2400" b="1">
                <a:solidFill>
                  <a:srgbClr val="009200"/>
                </a:solidFill>
                <a:latin typeface="Courier New" pitchFamily="49" charset="0"/>
              </a:rPr>
              <a:t>inorder</a:t>
            </a:r>
            <a:r>
              <a:rPr lang="en-US" altLang="en-US" sz="2400" b="1">
                <a:solidFill>
                  <a:srgbClr val="000000"/>
                </a:solidFill>
                <a:latin typeface="Courier New" pitchFamily="49" charset="0"/>
              </a:rPr>
              <a:t>(</a:t>
            </a:r>
          </a:p>
        </p:txBody>
      </p:sp>
      <p:sp>
        <p:nvSpPr>
          <p:cNvPr id="24583" name="Text Box 23"/>
          <p:cNvSpPr txBox="1">
            <a:spLocks noChangeArrowheads="1"/>
          </p:cNvSpPr>
          <p:nvPr/>
        </p:nvSpPr>
        <p:spPr bwMode="auto">
          <a:xfrm>
            <a:off x="381000" y="40894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perm</a:t>
            </a:r>
            <a:r>
              <a:rPr lang="en-US" altLang="en-US" sz="2400" b="1">
                <a:solidFill>
                  <a:srgbClr val="000000"/>
                </a:solidFill>
                <a:latin typeface="Courier New" pitchFamily="49" charset="0"/>
              </a:rPr>
              <a:t>([], []). </a:t>
            </a:r>
          </a:p>
          <a:p>
            <a:pPr algn="l"/>
            <a:r>
              <a:rPr lang="en-US" altLang="en-US" sz="2400" b="1">
                <a:latin typeface="Courier New" pitchFamily="49" charset="0"/>
              </a:rPr>
              <a:t>perm</a:t>
            </a:r>
            <a:r>
              <a:rPr lang="en-US" altLang="en-US" sz="2400" b="1">
                <a:solidFill>
                  <a:srgbClr val="000000"/>
                </a:solidFill>
                <a:latin typeface="Courier New" pitchFamily="49" charset="0"/>
              </a:rPr>
              <a:t>([F|R], P) :- </a:t>
            </a:r>
          </a:p>
        </p:txBody>
      </p:sp>
      <p:sp>
        <p:nvSpPr>
          <p:cNvPr id="24584" name="Rectangle 5"/>
          <p:cNvSpPr>
            <a:spLocks noChangeArrowheads="1"/>
          </p:cNvSpPr>
          <p:nvPr/>
        </p:nvSpPr>
        <p:spPr bwMode="auto">
          <a:xfrm>
            <a:off x="5715000" y="152400"/>
            <a:ext cx="3260725" cy="53975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700" b="1" i="1" dirty="0">
                <a:solidFill>
                  <a:srgbClr val="C00000"/>
                </a:solidFill>
              </a:rPr>
              <a:t>Don't</a:t>
            </a:r>
            <a:r>
              <a:rPr lang="en-US" altLang="en-US" sz="2700" i="1" dirty="0">
                <a:solidFill>
                  <a:srgbClr val="C00000"/>
                </a:solidFill>
              </a:rPr>
              <a:t> hand these in!</a:t>
            </a:r>
            <a:endParaRPr lang="en-US" altLang="en-US" sz="2700" i="1" dirty="0">
              <a:solidFill>
                <a:srgbClr val="C00000"/>
              </a:solidFill>
              <a:latin typeface="Times" charset="0"/>
            </a:endParaRPr>
          </a:p>
        </p:txBody>
      </p:sp>
      <p:sp>
        <p:nvSpPr>
          <p:cNvPr id="24585" name="Rectangle 9"/>
          <p:cNvSpPr>
            <a:spLocks noChangeArrowheads="1"/>
          </p:cNvSpPr>
          <p:nvPr/>
        </p:nvSpPr>
        <p:spPr bwMode="auto">
          <a:xfrm>
            <a:off x="7086600" y="3810000"/>
            <a:ext cx="152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0000"/>
                </a:solidFill>
                <a:latin typeface="Calibri" pitchFamily="34" charset="0"/>
              </a:rPr>
              <a:t>Hint: </a:t>
            </a:r>
            <a:r>
              <a:rPr lang="en-US" altLang="en-US" sz="1200">
                <a:solidFill>
                  <a:srgbClr val="000000"/>
                </a:solidFill>
                <a:latin typeface="Calibri" pitchFamily="34" charset="0"/>
              </a:rPr>
              <a:t>recurse and then use something else on this page</a:t>
            </a:r>
            <a:endParaRPr lang="en-US" altLang="en-US" sz="1200">
              <a:latin typeface="Calibri" pitchFamily="34" charset="0"/>
            </a:endParaRPr>
          </a:p>
        </p:txBody>
      </p:sp>
      <p:sp>
        <p:nvSpPr>
          <p:cNvPr id="24586" name="Rectangle 10"/>
          <p:cNvSpPr>
            <a:spLocks noChangeArrowheads="1"/>
          </p:cNvSpPr>
          <p:nvPr/>
        </p:nvSpPr>
        <p:spPr bwMode="auto">
          <a:xfrm>
            <a:off x="3760611" y="2068689"/>
            <a:ext cx="26289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smtClean="0">
                <a:solidFill>
                  <a:srgbClr val="000000"/>
                </a:solidFill>
                <a:latin typeface="Cambria" panose="02040503050406030204" pitchFamily="18" charset="0"/>
              </a:rPr>
              <a:t>What </a:t>
            </a:r>
            <a:r>
              <a:rPr lang="en-US" altLang="en-US" u="sng" dirty="0" smtClean="0">
                <a:solidFill>
                  <a:srgbClr val="000000"/>
                </a:solidFill>
                <a:latin typeface="Cambria" panose="02040503050406030204" pitchFamily="18" charset="0"/>
              </a:rPr>
              <a:t>two</a:t>
            </a:r>
            <a:r>
              <a:rPr lang="en-US" altLang="en-US" dirty="0" smtClean="0">
                <a:solidFill>
                  <a:srgbClr val="000000"/>
                </a:solidFill>
                <a:latin typeface="Cambria" panose="02040503050406030204" pitchFamily="18" charset="0"/>
              </a:rPr>
              <a:t> base cases are needed here?</a:t>
            </a:r>
            <a:endParaRPr lang="en-US" altLang="en-US" dirty="0">
              <a:latin typeface="Cambria" panose="02040503050406030204" pitchFamily="18" charset="0"/>
            </a:endParaRPr>
          </a:p>
        </p:txBody>
      </p:sp>
      <p:sp>
        <p:nvSpPr>
          <p:cNvPr id="24587" name="Rectangle 11"/>
          <p:cNvSpPr>
            <a:spLocks noChangeArrowheads="1"/>
          </p:cNvSpPr>
          <p:nvPr/>
        </p:nvSpPr>
        <p:spPr bwMode="auto">
          <a:xfrm>
            <a:off x="7124700" y="5562600"/>
            <a:ext cx="14478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0000"/>
                </a:solidFill>
                <a:latin typeface="Calibri" pitchFamily="34" charset="0"/>
              </a:rPr>
              <a:t>Extra! </a:t>
            </a:r>
            <a:r>
              <a:rPr lang="en-US" altLang="en-US" sz="1200">
                <a:solidFill>
                  <a:srgbClr val="000000"/>
                </a:solidFill>
                <a:latin typeface="Calibri" pitchFamily="34" charset="0"/>
              </a:rPr>
              <a:t>There are at least TWO ways to write sort... Both use predicates we've just written!</a:t>
            </a:r>
            <a:endParaRPr lang="en-US" altLang="en-US" sz="1200">
              <a:latin typeface="Calibri" pitchFamily="34" charset="0"/>
            </a:endParaRPr>
          </a:p>
        </p:txBody>
      </p:sp>
      <p:sp>
        <p:nvSpPr>
          <p:cNvPr id="12" name="Down Arrow 11"/>
          <p:cNvSpPr/>
          <p:nvPr/>
        </p:nvSpPr>
        <p:spPr bwMode="auto">
          <a:xfrm>
            <a:off x="7685088" y="6553200"/>
            <a:ext cx="327025" cy="254000"/>
          </a:xfrm>
          <a:prstGeom prst="downArrow">
            <a:avLst/>
          </a:prstGeom>
          <a:solidFill>
            <a:schemeClr val="bg1">
              <a:lumMod val="65000"/>
            </a:schemeClr>
          </a:solidFill>
          <a:ln w="12700" cap="flat" cmpd="sng" algn="ctr">
            <a:solidFill>
              <a:schemeClr val="bg1">
                <a:lumMod val="50000"/>
              </a:schemeClr>
            </a:solid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24589" name="Text Box 27"/>
          <p:cNvSpPr txBox="1">
            <a:spLocks noChangeArrowheads="1"/>
          </p:cNvSpPr>
          <p:nvPr/>
        </p:nvSpPr>
        <p:spPr bwMode="auto">
          <a:xfrm>
            <a:off x="8494713" y="5181600"/>
            <a:ext cx="598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latin typeface="Calibri" pitchFamily="34" charset="0"/>
              </a:rPr>
              <a:t>big-O!</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152000" y="803520"/>
              <a:ext cx="7527960" cy="5840640"/>
            </p14:xfrm>
          </p:contentPart>
        </mc:Choice>
        <mc:Fallback xmlns="">
          <p:pic>
            <p:nvPicPr>
              <p:cNvPr id="2" name="Ink 1"/>
              <p:cNvPicPr/>
              <p:nvPr/>
            </p:nvPicPr>
            <p:blipFill>
              <a:blip r:embed="rId4"/>
              <a:stretch>
                <a:fillRect/>
              </a:stretch>
            </p:blipFill>
            <p:spPr>
              <a:xfrm>
                <a:off x="1142640" y="794160"/>
                <a:ext cx="7546680" cy="5859360"/>
              </a:xfrm>
              <a:prstGeom prst="rect">
                <a:avLst/>
              </a:prstGeom>
            </p:spPr>
          </p:pic>
        </mc:Fallback>
      </mc:AlternateContent>
    </p:spTree>
    <p:extLst>
      <p:ext uri="{BB962C8B-B14F-4D97-AF65-F5344CB8AC3E}">
        <p14:creationId xmlns:p14="http://schemas.microsoft.com/office/powerpoint/2010/main" val="28661082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371094" y="5596467"/>
            <a:ext cx="3084689" cy="502356"/>
          </a:xfrm>
          <a:prstGeom prst="roundRect">
            <a:avLst/>
          </a:prstGeom>
          <a:solidFill>
            <a:srgbClr val="FFCCCC"/>
          </a:solidFill>
        </p:spPr>
        <p:txBody>
          <a:bodyPr wrap="square" rtlCol="0" anchor="ctr">
            <a:spAutoFit/>
          </a:bodyPr>
          <a:lstStyle/>
          <a:p>
            <a:pPr algn="l"/>
            <a:endParaRPr lang="en-US" dirty="0" smtClean="0">
              <a:solidFill>
                <a:schemeClr val="tx1"/>
              </a:solidFill>
            </a:endParaRPr>
          </a:p>
        </p:txBody>
      </p:sp>
      <p:sp>
        <p:nvSpPr>
          <p:cNvPr id="15363" name="Rectangle 5"/>
          <p:cNvSpPr>
            <a:spLocks noChangeArrowheads="1"/>
          </p:cNvSpPr>
          <p:nvPr/>
        </p:nvSpPr>
        <p:spPr bwMode="auto">
          <a:xfrm>
            <a:off x="635000" y="266700"/>
            <a:ext cx="78835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chemeClr val="tx1"/>
                </a:solidFill>
                <a:latin typeface="Cambria" panose="02040503050406030204" pitchFamily="18" charset="0"/>
              </a:rPr>
              <a:t>The Prolog progression...</a:t>
            </a:r>
            <a:endParaRPr lang="en-US" altLang="en-US" sz="4800">
              <a:solidFill>
                <a:schemeClr val="tx1"/>
              </a:solidFill>
              <a:latin typeface="Cambria" panose="02040503050406030204" pitchFamily="18" charset="0"/>
            </a:endParaRPr>
          </a:p>
        </p:txBody>
      </p:sp>
      <p:sp>
        <p:nvSpPr>
          <p:cNvPr id="15364" name="TextBox 25"/>
          <p:cNvSpPr txBox="1">
            <a:spLocks noChangeArrowheads="1"/>
          </p:cNvSpPr>
          <p:nvPr/>
        </p:nvSpPr>
        <p:spPr bwMode="auto">
          <a:xfrm>
            <a:off x="685800" y="1908175"/>
            <a:ext cx="2362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latin typeface="Cambria" panose="02040503050406030204" pitchFamily="18" charset="0"/>
              </a:rPr>
              <a:t>Week 1:</a:t>
            </a:r>
          </a:p>
        </p:txBody>
      </p:sp>
      <p:sp>
        <p:nvSpPr>
          <p:cNvPr id="15365" name="TextBox 26"/>
          <p:cNvSpPr txBox="1">
            <a:spLocks noChangeArrowheads="1"/>
          </p:cNvSpPr>
          <p:nvPr/>
        </p:nvSpPr>
        <p:spPr bwMode="auto">
          <a:xfrm>
            <a:off x="685800" y="3529013"/>
            <a:ext cx="2362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latin typeface="Cambria" panose="02040503050406030204" pitchFamily="18" charset="0"/>
              </a:rPr>
              <a:t>Week 2:</a:t>
            </a:r>
          </a:p>
        </p:txBody>
      </p:sp>
      <p:sp>
        <p:nvSpPr>
          <p:cNvPr id="15366" name="TextBox 27"/>
          <p:cNvSpPr txBox="1">
            <a:spLocks noChangeArrowheads="1"/>
          </p:cNvSpPr>
          <p:nvPr/>
        </p:nvSpPr>
        <p:spPr bwMode="auto">
          <a:xfrm>
            <a:off x="685800" y="5129213"/>
            <a:ext cx="2362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chemeClr val="tx1"/>
                </a:solidFill>
                <a:latin typeface="Cambria" panose="02040503050406030204" pitchFamily="18" charset="0"/>
              </a:rPr>
              <a:t>Week 3:</a:t>
            </a:r>
          </a:p>
        </p:txBody>
      </p:sp>
      <p:sp>
        <p:nvSpPr>
          <p:cNvPr id="15367" name="Rectangle 28"/>
          <p:cNvSpPr>
            <a:spLocks noChangeArrowheads="1"/>
          </p:cNvSpPr>
          <p:nvPr/>
        </p:nvSpPr>
        <p:spPr bwMode="auto">
          <a:xfrm>
            <a:off x="3778623" y="1752600"/>
            <a:ext cx="4269630" cy="106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C00000"/>
                </a:solidFill>
                <a:latin typeface="Cambria" panose="02040503050406030204" pitchFamily="18" charset="0"/>
              </a:rPr>
              <a:t>Prolog is crazy. </a:t>
            </a:r>
          </a:p>
          <a:p>
            <a:r>
              <a:rPr lang="en-US" altLang="en-US" sz="2100" i="1">
                <a:solidFill>
                  <a:schemeClr val="tx1"/>
                </a:solidFill>
                <a:latin typeface="Cambria" panose="02040503050406030204" pitchFamily="18" charset="0"/>
              </a:rPr>
              <a:t>Who would ever </a:t>
            </a:r>
            <a:r>
              <a:rPr lang="en-US" altLang="en-US" sz="2100" i="1" u="sng">
                <a:solidFill>
                  <a:schemeClr val="tx1"/>
                </a:solidFill>
                <a:latin typeface="Cambria" panose="02040503050406030204" pitchFamily="18" charset="0"/>
              </a:rPr>
              <a:t>invent</a:t>
            </a:r>
            <a:r>
              <a:rPr lang="en-US" altLang="en-US" sz="2100" i="1">
                <a:solidFill>
                  <a:schemeClr val="tx1"/>
                </a:solidFill>
                <a:latin typeface="Cambria" panose="02040503050406030204" pitchFamily="18" charset="0"/>
              </a:rPr>
              <a:t> such a thing?</a:t>
            </a:r>
            <a:endParaRPr lang="en-US" altLang="en-US" sz="2100">
              <a:latin typeface="Cambria" panose="02040503050406030204" pitchFamily="18" charset="0"/>
            </a:endParaRPr>
          </a:p>
        </p:txBody>
      </p:sp>
      <p:sp>
        <p:nvSpPr>
          <p:cNvPr id="7" name="Rectangle 9"/>
          <p:cNvSpPr>
            <a:spLocks noChangeArrowheads="1"/>
          </p:cNvSpPr>
          <p:nvPr/>
        </p:nvSpPr>
        <p:spPr bwMode="auto">
          <a:xfrm>
            <a:off x="4090195" y="3352800"/>
            <a:ext cx="36464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dirty="0">
                <a:solidFill>
                  <a:srgbClr val="C00000"/>
                </a:solidFill>
                <a:latin typeface="Cambria" panose="02040503050406030204" pitchFamily="18" charset="0"/>
              </a:rPr>
              <a:t>Prolog is crazy. </a:t>
            </a:r>
          </a:p>
          <a:p>
            <a:r>
              <a:rPr lang="en-US" altLang="en-US" sz="2100" i="1" dirty="0">
                <a:solidFill>
                  <a:schemeClr val="tx1"/>
                </a:solidFill>
                <a:latin typeface="Cambria" panose="02040503050406030204" pitchFamily="18" charset="0"/>
              </a:rPr>
              <a:t>... though not as bad as before...</a:t>
            </a:r>
            <a:endParaRPr lang="en-US" altLang="en-US" sz="2100" dirty="0">
              <a:latin typeface="Cambria" panose="02040503050406030204" pitchFamily="18" charset="0"/>
            </a:endParaRPr>
          </a:p>
        </p:txBody>
      </p:sp>
      <p:sp>
        <p:nvSpPr>
          <p:cNvPr id="8" name="Rectangle 10"/>
          <p:cNvSpPr>
            <a:spLocks noChangeArrowheads="1"/>
          </p:cNvSpPr>
          <p:nvPr/>
        </p:nvSpPr>
        <p:spPr bwMode="auto">
          <a:xfrm>
            <a:off x="4473268" y="4949825"/>
            <a:ext cx="2880340" cy="106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dirty="0">
                <a:solidFill>
                  <a:srgbClr val="C00000"/>
                </a:solidFill>
                <a:latin typeface="Cambria" panose="02040503050406030204" pitchFamily="18" charset="0"/>
              </a:rPr>
              <a:t>Prolog is crazy. </a:t>
            </a:r>
          </a:p>
          <a:p>
            <a:r>
              <a:rPr lang="en-US" altLang="en-US" sz="2100" b="1" i="1" dirty="0">
                <a:solidFill>
                  <a:schemeClr val="tx1"/>
                </a:solidFill>
                <a:latin typeface="Cambria" panose="02040503050406030204" pitchFamily="18" charset="0"/>
              </a:rPr>
              <a:t>... and now so am I </a:t>
            </a:r>
          </a:p>
        </p:txBody>
      </p:sp>
      <p:sp>
        <p:nvSpPr>
          <p:cNvPr id="9" name="Rectangle 11"/>
          <p:cNvSpPr>
            <a:spLocks noChangeArrowheads="1"/>
          </p:cNvSpPr>
          <p:nvPr/>
        </p:nvSpPr>
        <p:spPr bwMode="auto">
          <a:xfrm>
            <a:off x="4512510" y="6107113"/>
            <a:ext cx="280185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i="1" dirty="0">
                <a:solidFill>
                  <a:schemeClr val="tx1"/>
                </a:solidFill>
                <a:latin typeface="Cambria" panose="02040503050406030204" pitchFamily="18" charset="0"/>
              </a:rPr>
              <a:t>because it makes </a:t>
            </a:r>
            <a:r>
              <a:rPr lang="en-US" altLang="en-US" sz="2100" i="1" dirty="0" smtClean="0">
                <a:solidFill>
                  <a:schemeClr val="tx1"/>
                </a:solidFill>
                <a:latin typeface="Cambria" panose="02040503050406030204" pitchFamily="18" charset="0"/>
              </a:rPr>
              <a:t>sense!</a:t>
            </a:r>
            <a:endParaRPr lang="en-US" altLang="en-US" sz="2100" dirty="0">
              <a:latin typeface="Cambria" panose="02040503050406030204" pitchFamily="18" charset="0"/>
            </a:endParaRPr>
          </a:p>
        </p:txBody>
      </p:sp>
      <p:grpSp>
        <p:nvGrpSpPr>
          <p:cNvPr id="10" name="Group 1047"/>
          <p:cNvGrpSpPr>
            <a:grpSpLocks/>
          </p:cNvGrpSpPr>
          <p:nvPr>
            <p:custDataLst>
              <p:tags r:id="rId1"/>
            </p:custDataLst>
          </p:nvPr>
        </p:nvGrpSpPr>
        <p:grpSpPr bwMode="auto">
          <a:xfrm>
            <a:off x="152400" y="6307640"/>
            <a:ext cx="381000" cy="457200"/>
            <a:chOff x="2928" y="1051"/>
            <a:chExt cx="840" cy="957"/>
          </a:xfrm>
        </p:grpSpPr>
        <p:sp>
          <p:nvSpPr>
            <p:cNvPr id="11" name="Freeform 1048"/>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13"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14"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15"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16"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17"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18"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19"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rot="10800000"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20"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1"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3"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4" name="Text Box 21"/>
          <p:cNvSpPr txBox="1">
            <a:spLocks noChangeArrowheads="1"/>
          </p:cNvSpPr>
          <p:nvPr/>
        </p:nvSpPr>
        <p:spPr bwMode="auto">
          <a:xfrm>
            <a:off x="609600" y="6336185"/>
            <a:ext cx="137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dirty="0">
                <a:solidFill>
                  <a:srgbClr val="009200"/>
                </a:solidFill>
                <a:latin typeface="Cambria" panose="02040503050406030204" pitchFamily="18" charset="0"/>
              </a:rPr>
              <a:t>but what if you started off that way?</a:t>
            </a:r>
          </a:p>
        </p:txBody>
      </p:sp>
    </p:spTree>
    <p:extLst>
      <p:ext uri="{BB962C8B-B14F-4D97-AF65-F5344CB8AC3E}">
        <p14:creationId xmlns:p14="http://schemas.microsoft.com/office/powerpoint/2010/main" val="545117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635000" y="266700"/>
            <a:ext cx="78835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rgbClr val="000000"/>
                </a:solidFill>
              </a:rPr>
              <a:t>Prolog patterns</a:t>
            </a:r>
            <a:endParaRPr lang="en-US" altLang="en-US" sz="4800">
              <a:solidFill>
                <a:srgbClr val="000000"/>
              </a:solidFill>
              <a:latin typeface="Times" charset="0"/>
            </a:endParaRPr>
          </a:p>
        </p:txBody>
      </p:sp>
      <p:sp>
        <p:nvSpPr>
          <p:cNvPr id="18435" name="Text Box 23"/>
          <p:cNvSpPr txBox="1">
            <a:spLocks noChangeArrowheads="1"/>
          </p:cNvSpPr>
          <p:nvPr/>
        </p:nvSpPr>
        <p:spPr bwMode="auto">
          <a:xfrm>
            <a:off x="304800" y="4267200"/>
            <a:ext cx="8610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C00000"/>
                </a:solidFill>
                <a:latin typeface="Courier New" pitchFamily="49" charset="0"/>
              </a:rPr>
              <a:t>len</a:t>
            </a:r>
            <a:r>
              <a:rPr lang="en-US" altLang="en-US" sz="2700" b="1">
                <a:solidFill>
                  <a:srgbClr val="000000"/>
                </a:solidFill>
                <a:latin typeface="Courier New" pitchFamily="49" charset="0"/>
              </a:rPr>
              <a:t>([], 0).</a:t>
            </a:r>
          </a:p>
          <a:p>
            <a:pPr algn="l"/>
            <a:r>
              <a:rPr lang="en-US" altLang="en-US" sz="2700" b="1">
                <a:solidFill>
                  <a:srgbClr val="C00000"/>
                </a:solidFill>
                <a:latin typeface="Courier New" pitchFamily="49" charset="0"/>
              </a:rPr>
              <a:t>len</a:t>
            </a:r>
            <a:r>
              <a:rPr lang="en-US" altLang="en-US" sz="2700" b="1">
                <a:solidFill>
                  <a:srgbClr val="000000"/>
                </a:solidFill>
                <a:latin typeface="Courier New" pitchFamily="49" charset="0"/>
              </a:rPr>
              <a:t>([_|R], N) :- </a:t>
            </a:r>
            <a:r>
              <a:rPr lang="en-US" altLang="en-US" sz="2700" b="1">
                <a:solidFill>
                  <a:srgbClr val="C00000"/>
                </a:solidFill>
                <a:latin typeface="Courier New" pitchFamily="49" charset="0"/>
              </a:rPr>
              <a:t>len</a:t>
            </a:r>
            <a:r>
              <a:rPr lang="en-US" altLang="en-US" sz="2700" b="1">
                <a:solidFill>
                  <a:srgbClr val="000000"/>
                </a:solidFill>
                <a:latin typeface="Courier New" pitchFamily="49" charset="0"/>
              </a:rPr>
              <a:t>(R, M), N is M+1.</a:t>
            </a:r>
          </a:p>
        </p:txBody>
      </p:sp>
      <p:sp>
        <p:nvSpPr>
          <p:cNvPr id="18436" name="Text Box 27"/>
          <p:cNvSpPr txBox="1">
            <a:spLocks noChangeArrowheads="1"/>
          </p:cNvSpPr>
          <p:nvPr/>
        </p:nvSpPr>
        <p:spPr bwMode="auto">
          <a:xfrm>
            <a:off x="5029200" y="1143000"/>
            <a:ext cx="2590800" cy="646113"/>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(1) Base case (usually no constraint clauses at all!)</a:t>
            </a:r>
          </a:p>
        </p:txBody>
      </p:sp>
      <p:sp>
        <p:nvSpPr>
          <p:cNvPr id="18437" name="Rectangle 22"/>
          <p:cNvSpPr>
            <a:spLocks noChangeArrowheads="1"/>
          </p:cNvSpPr>
          <p:nvPr/>
        </p:nvSpPr>
        <p:spPr bwMode="auto">
          <a:xfrm>
            <a:off x="1495425" y="539115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list</a:t>
            </a:r>
          </a:p>
        </p:txBody>
      </p:sp>
      <p:sp>
        <p:nvSpPr>
          <p:cNvPr id="18438" name="Rectangle 23"/>
          <p:cNvSpPr>
            <a:spLocks noChangeArrowheads="1"/>
          </p:cNvSpPr>
          <p:nvPr/>
        </p:nvSpPr>
        <p:spPr bwMode="auto">
          <a:xfrm>
            <a:off x="2333625" y="5391150"/>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its length</a:t>
            </a:r>
          </a:p>
        </p:txBody>
      </p:sp>
      <p:sp>
        <p:nvSpPr>
          <p:cNvPr id="18439" name="Text Box 23"/>
          <p:cNvSpPr txBox="1">
            <a:spLocks noChangeArrowheads="1"/>
          </p:cNvSpPr>
          <p:nvPr/>
        </p:nvSpPr>
        <p:spPr bwMode="auto">
          <a:xfrm>
            <a:off x="381000" y="2057400"/>
            <a:ext cx="6705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latin typeface="Courier New" pitchFamily="49" charset="0"/>
              </a:rPr>
              <a:t>mem</a:t>
            </a:r>
            <a:r>
              <a:rPr lang="en-US" altLang="en-US" sz="2700" b="1">
                <a:solidFill>
                  <a:srgbClr val="000000"/>
                </a:solidFill>
                <a:latin typeface="Courier New" pitchFamily="49" charset="0"/>
              </a:rPr>
              <a:t>(E, [E|_]).</a:t>
            </a:r>
          </a:p>
          <a:p>
            <a:pPr algn="l"/>
            <a:r>
              <a:rPr lang="en-US" altLang="en-US" sz="2700" b="1">
                <a:latin typeface="Courier New" pitchFamily="49" charset="0"/>
              </a:rPr>
              <a:t>mem</a:t>
            </a:r>
            <a:r>
              <a:rPr lang="en-US" altLang="en-US" sz="2700" b="1">
                <a:solidFill>
                  <a:srgbClr val="000000"/>
                </a:solidFill>
                <a:latin typeface="Courier New" pitchFamily="49" charset="0"/>
              </a:rPr>
              <a:t>(E, [_|R]) :- </a:t>
            </a:r>
            <a:r>
              <a:rPr lang="en-US" altLang="en-US" sz="2700" b="1">
                <a:latin typeface="Courier New" pitchFamily="49" charset="0"/>
              </a:rPr>
              <a:t>mem</a:t>
            </a:r>
            <a:r>
              <a:rPr lang="en-US" altLang="en-US" sz="2700" b="1">
                <a:solidFill>
                  <a:srgbClr val="000000"/>
                </a:solidFill>
                <a:latin typeface="Courier New" pitchFamily="49" charset="0"/>
              </a:rPr>
              <a:t>(E, R).</a:t>
            </a:r>
          </a:p>
        </p:txBody>
      </p:sp>
      <p:sp>
        <p:nvSpPr>
          <p:cNvPr id="18440" name="Text Box 27"/>
          <p:cNvSpPr txBox="1">
            <a:spLocks noChangeArrowheads="1"/>
          </p:cNvSpPr>
          <p:nvPr/>
        </p:nvSpPr>
        <p:spPr bwMode="auto">
          <a:xfrm>
            <a:off x="6438900" y="2209800"/>
            <a:ext cx="2133600" cy="646113"/>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(2) Recursion first! (when possible)</a:t>
            </a:r>
          </a:p>
        </p:txBody>
      </p:sp>
      <p:sp>
        <p:nvSpPr>
          <p:cNvPr id="18441" name="Text Box 27"/>
          <p:cNvSpPr txBox="1">
            <a:spLocks noChangeArrowheads="1"/>
          </p:cNvSpPr>
          <p:nvPr/>
        </p:nvSpPr>
        <p:spPr bwMode="auto">
          <a:xfrm>
            <a:off x="6256338" y="3505200"/>
            <a:ext cx="2498725" cy="923925"/>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(3) Other bindings and/or arithmetic next   (is needs a bound RHS)</a:t>
            </a:r>
          </a:p>
        </p:txBody>
      </p:sp>
      <p:sp>
        <p:nvSpPr>
          <p:cNvPr id="18442" name="Text Box 27"/>
          <p:cNvSpPr txBox="1">
            <a:spLocks noChangeArrowheads="1"/>
          </p:cNvSpPr>
          <p:nvPr/>
        </p:nvSpPr>
        <p:spPr bwMode="auto">
          <a:xfrm>
            <a:off x="6096000" y="5816600"/>
            <a:ext cx="2667000" cy="647700"/>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(4) Negation last             (</a:t>
            </a:r>
            <a:r>
              <a:rPr lang="en-US" altLang="en-US" b="1" i="1" u="sng">
                <a:solidFill>
                  <a:srgbClr val="009200"/>
                </a:solidFill>
                <a:latin typeface="Calibri" pitchFamily="34" charset="0"/>
              </a:rPr>
              <a:t>all</a:t>
            </a:r>
            <a:r>
              <a:rPr lang="en-US" altLang="en-US" b="1">
                <a:solidFill>
                  <a:srgbClr val="009200"/>
                </a:solidFill>
                <a:latin typeface="Calibri" pitchFamily="34" charset="0"/>
              </a:rPr>
              <a:t>  vars  must be bound)</a:t>
            </a:r>
          </a:p>
        </p:txBody>
      </p:sp>
      <p:sp>
        <p:nvSpPr>
          <p:cNvPr id="18443" name="Rectangle 22"/>
          <p:cNvSpPr>
            <a:spLocks noChangeArrowheads="1"/>
          </p:cNvSpPr>
          <p:nvPr/>
        </p:nvSpPr>
        <p:spPr bwMode="auto">
          <a:xfrm>
            <a:off x="838200" y="3076575"/>
            <a:ext cx="1130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an element</a:t>
            </a:r>
          </a:p>
        </p:txBody>
      </p:sp>
      <p:sp>
        <p:nvSpPr>
          <p:cNvPr id="18444" name="Rectangle 23"/>
          <p:cNvSpPr>
            <a:spLocks noChangeArrowheads="1"/>
          </p:cNvSpPr>
          <p:nvPr/>
        </p:nvSpPr>
        <p:spPr bwMode="auto">
          <a:xfrm>
            <a:off x="2133600" y="3076575"/>
            <a:ext cx="60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a list</a:t>
            </a:r>
          </a:p>
        </p:txBody>
      </p:sp>
      <p:cxnSp>
        <p:nvCxnSpPr>
          <p:cNvPr id="18445" name="Straight Arrow Connector 2"/>
          <p:cNvCxnSpPr>
            <a:cxnSpLocks noChangeShapeType="1"/>
          </p:cNvCxnSpPr>
          <p:nvPr/>
        </p:nvCxnSpPr>
        <p:spPr bwMode="auto">
          <a:xfrm>
            <a:off x="7505700" y="4429125"/>
            <a:ext cx="0" cy="469900"/>
          </a:xfrm>
          <a:prstGeom prst="straightConnector1">
            <a:avLst/>
          </a:prstGeom>
          <a:noFill/>
          <a:ln w="19050" algn="ctr">
            <a:solidFill>
              <a:srgbClr val="009200"/>
            </a:solidFill>
            <a:round/>
            <a:headEnd/>
            <a:tailEnd type="arrow" w="med" len="med"/>
          </a:ln>
          <a:extLst>
            <a:ext uri="{909E8E84-426E-40DD-AFC4-6F175D3DCCD1}">
              <a14:hiddenFill xmlns:a14="http://schemas.microsoft.com/office/drawing/2010/main">
                <a:noFill/>
              </a14:hiddenFill>
            </a:ext>
          </a:extLst>
        </p:spPr>
      </p:cxnSp>
      <p:sp>
        <p:nvSpPr>
          <p:cNvPr id="18446" name="TextBox 31"/>
          <p:cNvSpPr txBox="1">
            <a:spLocks noChangeArrowheads="1"/>
          </p:cNvSpPr>
          <p:nvPr/>
        </p:nvSpPr>
        <p:spPr bwMode="auto">
          <a:xfrm rot="-879760">
            <a:off x="1331913" y="2236788"/>
            <a:ext cx="6497637" cy="2678112"/>
          </a:xfrm>
          <a:prstGeom prst="rect">
            <a:avLst/>
          </a:prstGeom>
          <a:solidFill>
            <a:schemeClr val="bg1"/>
          </a:solidFill>
          <a:ln w="9525">
            <a:solidFill>
              <a:srgbClr val="C00000"/>
            </a:solidFill>
            <a:miter lim="800000"/>
            <a:headEnd/>
            <a:tailEnd/>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rgbClr val="C00000"/>
                </a:solidFill>
                <a:latin typeface="Cambria" pitchFamily="18" charset="0"/>
              </a:rPr>
              <a:t>Key idea:   </a:t>
            </a:r>
            <a:r>
              <a:rPr lang="en-US" altLang="en-US" sz="4200">
                <a:solidFill>
                  <a:srgbClr val="000000"/>
                </a:solidFill>
                <a:latin typeface="Cambria" pitchFamily="18" charset="0"/>
              </a:rPr>
              <a:t>You are </a:t>
            </a:r>
            <a:r>
              <a:rPr lang="en-US" altLang="en-US" sz="4200" i="1">
                <a:solidFill>
                  <a:srgbClr val="000000"/>
                </a:solidFill>
                <a:latin typeface="Cambria" pitchFamily="18" charset="0"/>
              </a:rPr>
              <a:t>describing the constraints</a:t>
            </a:r>
            <a:r>
              <a:rPr lang="en-US" altLang="en-US" sz="4200">
                <a:solidFill>
                  <a:srgbClr val="000000"/>
                </a:solidFill>
                <a:latin typeface="Cambria" pitchFamily="18" charset="0"/>
              </a:rPr>
              <a:t> that make a relationship - a Prolog predicate - true.</a:t>
            </a:r>
          </a:p>
        </p:txBody>
      </p:sp>
    </p:spTree>
    <p:extLst>
      <p:ext uri="{BB962C8B-B14F-4D97-AF65-F5344CB8AC3E}">
        <p14:creationId xmlns:p14="http://schemas.microsoft.com/office/powerpoint/2010/main" val="28283609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28600" y="5486400"/>
            <a:ext cx="8610600" cy="12192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7" name="Rounded Rectangle 6"/>
          <p:cNvSpPr/>
          <p:nvPr/>
        </p:nvSpPr>
        <p:spPr bwMode="auto">
          <a:xfrm>
            <a:off x="228600" y="1676400"/>
            <a:ext cx="8610600" cy="20574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24580" name="Text Box 23"/>
          <p:cNvSpPr txBox="1">
            <a:spLocks noChangeArrowheads="1"/>
          </p:cNvSpPr>
          <p:nvPr/>
        </p:nvSpPr>
        <p:spPr bwMode="auto">
          <a:xfrm>
            <a:off x="381000" y="5591175"/>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rPr>
              <a:t>sort( </a:t>
            </a:r>
          </a:p>
          <a:p>
            <a:pPr algn="l"/>
            <a:r>
              <a:rPr lang="en-US" altLang="en-US" sz="2400" b="1">
                <a:solidFill>
                  <a:srgbClr val="000000"/>
                </a:solidFill>
                <a:latin typeface="Courier New" pitchFamily="49" charset="0"/>
              </a:rPr>
              <a:t>sort(</a:t>
            </a:r>
          </a:p>
        </p:txBody>
      </p:sp>
      <p:sp>
        <p:nvSpPr>
          <p:cNvPr id="24581" name="Text Box 23"/>
          <p:cNvSpPr txBox="1">
            <a:spLocks noChangeArrowheads="1"/>
          </p:cNvSpPr>
          <p:nvPr/>
        </p:nvSpPr>
        <p:spPr bwMode="auto">
          <a:xfrm>
            <a:off x="381000" y="3810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rem1</a:t>
            </a:r>
            <a:r>
              <a:rPr lang="en-US" altLang="en-US" sz="2400" b="1">
                <a:solidFill>
                  <a:srgbClr val="000000"/>
                </a:solidFill>
                <a:latin typeface="Courier New" pitchFamily="49" charset="0"/>
              </a:rPr>
              <a:t>(E, [E|R], R).</a:t>
            </a:r>
          </a:p>
          <a:p>
            <a:pPr algn="l"/>
            <a:r>
              <a:rPr lang="en-US" altLang="en-US" sz="2400" b="1">
                <a:latin typeface="Courier New" pitchFamily="49" charset="0"/>
              </a:rPr>
              <a:t>rem1</a:t>
            </a:r>
            <a:r>
              <a:rPr lang="en-US" altLang="en-US" sz="2400" b="1">
                <a:solidFill>
                  <a:srgbClr val="000000"/>
                </a:solidFill>
                <a:latin typeface="Courier New" pitchFamily="49" charset="0"/>
              </a:rPr>
              <a:t>(E, [F|R], [F|NR]) :-</a:t>
            </a:r>
          </a:p>
        </p:txBody>
      </p:sp>
      <p:sp>
        <p:nvSpPr>
          <p:cNvPr id="24582" name="Text Box 23"/>
          <p:cNvSpPr txBox="1">
            <a:spLocks noChangeArrowheads="1"/>
          </p:cNvSpPr>
          <p:nvPr/>
        </p:nvSpPr>
        <p:spPr bwMode="auto">
          <a:xfrm>
            <a:off x="381000" y="1905000"/>
            <a:ext cx="8077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9200"/>
                </a:solidFill>
                <a:latin typeface="Courier New" pitchFamily="49" charset="0"/>
              </a:rPr>
              <a:t>inorder</a:t>
            </a:r>
            <a:r>
              <a:rPr lang="en-US" altLang="en-US" sz="2400" b="1">
                <a:solidFill>
                  <a:srgbClr val="000000"/>
                </a:solidFill>
                <a:latin typeface="Courier New" pitchFamily="49" charset="0"/>
              </a:rPr>
              <a:t>(      ). </a:t>
            </a:r>
          </a:p>
          <a:p>
            <a:pPr algn="l"/>
            <a:r>
              <a:rPr lang="en-US" altLang="en-US" sz="2400" b="1">
                <a:solidFill>
                  <a:srgbClr val="009200"/>
                </a:solidFill>
                <a:latin typeface="Courier New" pitchFamily="49" charset="0"/>
              </a:rPr>
              <a:t>inorder</a:t>
            </a:r>
            <a:r>
              <a:rPr lang="en-US" altLang="en-US" sz="2400" b="1">
                <a:solidFill>
                  <a:srgbClr val="000000"/>
                </a:solidFill>
                <a:latin typeface="Courier New" pitchFamily="49" charset="0"/>
              </a:rPr>
              <a:t>(      ).</a:t>
            </a:r>
          </a:p>
          <a:p>
            <a:pPr algn="l"/>
            <a:r>
              <a:rPr lang="en-US" altLang="en-US" sz="2400" b="1">
                <a:solidFill>
                  <a:srgbClr val="009200"/>
                </a:solidFill>
                <a:latin typeface="Courier New" pitchFamily="49" charset="0"/>
              </a:rPr>
              <a:t>inorder</a:t>
            </a:r>
            <a:r>
              <a:rPr lang="en-US" altLang="en-US" sz="2400" b="1">
                <a:solidFill>
                  <a:srgbClr val="000000"/>
                </a:solidFill>
                <a:latin typeface="Courier New" pitchFamily="49" charset="0"/>
              </a:rPr>
              <a:t>(</a:t>
            </a:r>
          </a:p>
        </p:txBody>
      </p:sp>
      <p:sp>
        <p:nvSpPr>
          <p:cNvPr id="24583" name="Text Box 23"/>
          <p:cNvSpPr txBox="1">
            <a:spLocks noChangeArrowheads="1"/>
          </p:cNvSpPr>
          <p:nvPr/>
        </p:nvSpPr>
        <p:spPr bwMode="auto">
          <a:xfrm>
            <a:off x="381000" y="40894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perm</a:t>
            </a:r>
            <a:r>
              <a:rPr lang="en-US" altLang="en-US" sz="2400" b="1">
                <a:solidFill>
                  <a:srgbClr val="000000"/>
                </a:solidFill>
                <a:latin typeface="Courier New" pitchFamily="49" charset="0"/>
              </a:rPr>
              <a:t>([], []). </a:t>
            </a:r>
          </a:p>
          <a:p>
            <a:pPr algn="l"/>
            <a:r>
              <a:rPr lang="en-US" altLang="en-US" sz="2400" b="1">
                <a:latin typeface="Courier New" pitchFamily="49" charset="0"/>
              </a:rPr>
              <a:t>perm</a:t>
            </a:r>
            <a:r>
              <a:rPr lang="en-US" altLang="en-US" sz="2400" b="1">
                <a:solidFill>
                  <a:srgbClr val="000000"/>
                </a:solidFill>
                <a:latin typeface="Courier New" pitchFamily="49" charset="0"/>
              </a:rPr>
              <a:t>([F|R], P) :- </a:t>
            </a:r>
          </a:p>
        </p:txBody>
      </p:sp>
      <p:sp>
        <p:nvSpPr>
          <p:cNvPr id="24584" name="Rectangle 5"/>
          <p:cNvSpPr>
            <a:spLocks noChangeArrowheads="1"/>
          </p:cNvSpPr>
          <p:nvPr/>
        </p:nvSpPr>
        <p:spPr bwMode="auto">
          <a:xfrm>
            <a:off x="5715000" y="152400"/>
            <a:ext cx="3260725" cy="53975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700" b="1" i="1">
                <a:solidFill>
                  <a:srgbClr val="C00000"/>
                </a:solidFill>
              </a:rPr>
              <a:t>Don't</a:t>
            </a:r>
            <a:r>
              <a:rPr lang="en-US" altLang="en-US" sz="2700" i="1">
                <a:solidFill>
                  <a:srgbClr val="C00000"/>
                </a:solidFill>
              </a:rPr>
              <a:t> hand these in!</a:t>
            </a:r>
            <a:endParaRPr lang="en-US" altLang="en-US" sz="2700" i="1">
              <a:solidFill>
                <a:srgbClr val="C00000"/>
              </a:solidFill>
              <a:latin typeface="Times" charset="0"/>
            </a:endParaRPr>
          </a:p>
        </p:txBody>
      </p:sp>
      <p:sp>
        <p:nvSpPr>
          <p:cNvPr id="24585" name="Rectangle 9"/>
          <p:cNvSpPr>
            <a:spLocks noChangeArrowheads="1"/>
          </p:cNvSpPr>
          <p:nvPr/>
        </p:nvSpPr>
        <p:spPr bwMode="auto">
          <a:xfrm>
            <a:off x="7086600" y="3810000"/>
            <a:ext cx="152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0000"/>
                </a:solidFill>
                <a:latin typeface="Calibri" pitchFamily="34" charset="0"/>
              </a:rPr>
              <a:t>Hint: </a:t>
            </a:r>
            <a:r>
              <a:rPr lang="en-US" altLang="en-US" sz="1200">
                <a:solidFill>
                  <a:srgbClr val="000000"/>
                </a:solidFill>
                <a:latin typeface="Calibri" pitchFamily="34" charset="0"/>
              </a:rPr>
              <a:t>recurse and then use something else on this page</a:t>
            </a:r>
            <a:endParaRPr lang="en-US" altLang="en-US" sz="1200">
              <a:latin typeface="Calibri" pitchFamily="34" charset="0"/>
            </a:endParaRPr>
          </a:p>
        </p:txBody>
      </p:sp>
      <p:sp>
        <p:nvSpPr>
          <p:cNvPr id="24586" name="Rectangle 10"/>
          <p:cNvSpPr>
            <a:spLocks noChangeArrowheads="1"/>
          </p:cNvSpPr>
          <p:nvPr/>
        </p:nvSpPr>
        <p:spPr bwMode="auto">
          <a:xfrm>
            <a:off x="7086600" y="1905000"/>
            <a:ext cx="15240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0000"/>
                </a:solidFill>
                <a:latin typeface="Calibri" pitchFamily="34" charset="0"/>
              </a:rPr>
              <a:t>Hint: </a:t>
            </a:r>
            <a:r>
              <a:rPr lang="en-US" altLang="en-US" sz="1200">
                <a:solidFill>
                  <a:srgbClr val="000000"/>
                </a:solidFill>
                <a:latin typeface="Calibri" pitchFamily="34" charset="0"/>
              </a:rPr>
              <a:t>you may want two base cases</a:t>
            </a:r>
            <a:endParaRPr lang="en-US" altLang="en-US" sz="1200">
              <a:latin typeface="Calibri" pitchFamily="34" charset="0"/>
            </a:endParaRPr>
          </a:p>
        </p:txBody>
      </p:sp>
      <p:sp>
        <p:nvSpPr>
          <p:cNvPr id="24587" name="Rectangle 11"/>
          <p:cNvSpPr>
            <a:spLocks noChangeArrowheads="1"/>
          </p:cNvSpPr>
          <p:nvPr/>
        </p:nvSpPr>
        <p:spPr bwMode="auto">
          <a:xfrm>
            <a:off x="7124700" y="5562600"/>
            <a:ext cx="14478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0000"/>
                </a:solidFill>
                <a:latin typeface="Calibri" pitchFamily="34" charset="0"/>
              </a:rPr>
              <a:t>Extra! </a:t>
            </a:r>
            <a:r>
              <a:rPr lang="en-US" altLang="en-US" sz="1200">
                <a:solidFill>
                  <a:srgbClr val="000000"/>
                </a:solidFill>
                <a:latin typeface="Calibri" pitchFamily="34" charset="0"/>
              </a:rPr>
              <a:t>There are at least TWO ways to write sort... Both use predicates we've just written!</a:t>
            </a:r>
            <a:endParaRPr lang="en-US" altLang="en-US" sz="1200">
              <a:latin typeface="Calibri" pitchFamily="34" charset="0"/>
            </a:endParaRPr>
          </a:p>
        </p:txBody>
      </p:sp>
      <p:sp>
        <p:nvSpPr>
          <p:cNvPr id="12" name="Down Arrow 11"/>
          <p:cNvSpPr/>
          <p:nvPr/>
        </p:nvSpPr>
        <p:spPr bwMode="auto">
          <a:xfrm>
            <a:off x="7685088" y="6553200"/>
            <a:ext cx="327025" cy="254000"/>
          </a:xfrm>
          <a:prstGeom prst="downArrow">
            <a:avLst/>
          </a:prstGeom>
          <a:solidFill>
            <a:schemeClr val="bg1">
              <a:lumMod val="65000"/>
            </a:schemeClr>
          </a:solidFill>
          <a:ln w="12700" cap="flat" cmpd="sng" algn="ctr">
            <a:solidFill>
              <a:schemeClr val="bg1">
                <a:lumMod val="50000"/>
              </a:schemeClr>
            </a:solid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24589" name="Text Box 27"/>
          <p:cNvSpPr txBox="1">
            <a:spLocks noChangeArrowheads="1"/>
          </p:cNvSpPr>
          <p:nvPr/>
        </p:nvSpPr>
        <p:spPr bwMode="auto">
          <a:xfrm>
            <a:off x="8494713" y="5181600"/>
            <a:ext cx="598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latin typeface="Calibri" pitchFamily="34" charset="0"/>
              </a:rPr>
              <a:t>big-O!</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152000" y="803520"/>
              <a:ext cx="7527960" cy="5840640"/>
            </p14:xfrm>
          </p:contentPart>
        </mc:Choice>
        <mc:Fallback xmlns="">
          <p:pic>
            <p:nvPicPr>
              <p:cNvPr id="2" name="Ink 1"/>
              <p:cNvPicPr/>
              <p:nvPr/>
            </p:nvPicPr>
            <p:blipFill>
              <a:blip r:embed="rId4"/>
              <a:stretch>
                <a:fillRect/>
              </a:stretch>
            </p:blipFill>
            <p:spPr>
              <a:xfrm>
                <a:off x="1142640" y="794160"/>
                <a:ext cx="7546680" cy="5859360"/>
              </a:xfrm>
              <a:prstGeom prst="rect">
                <a:avLst/>
              </a:prstGeom>
            </p:spPr>
          </p:pic>
        </mc:Fallback>
      </mc:AlternateContent>
    </p:spTree>
    <p:extLst>
      <p:ext uri="{BB962C8B-B14F-4D97-AF65-F5344CB8AC3E}">
        <p14:creationId xmlns:p14="http://schemas.microsoft.com/office/powerpoint/2010/main" val="29507969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28600" y="4572000"/>
            <a:ext cx="8610600" cy="12192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25603" name="Text Box 23"/>
          <p:cNvSpPr txBox="1">
            <a:spLocks noChangeArrowheads="1"/>
          </p:cNvSpPr>
          <p:nvPr/>
        </p:nvSpPr>
        <p:spPr bwMode="auto">
          <a:xfrm>
            <a:off x="381000" y="4676775"/>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rPr>
              <a:t>sort(</a:t>
            </a:r>
          </a:p>
          <a:p>
            <a:pPr algn="l"/>
            <a:r>
              <a:rPr lang="en-US" altLang="en-US" sz="2400" b="1">
                <a:solidFill>
                  <a:srgbClr val="000000"/>
                </a:solidFill>
                <a:latin typeface="Courier New" pitchFamily="49" charset="0"/>
              </a:rPr>
              <a:t>sort(</a:t>
            </a:r>
          </a:p>
        </p:txBody>
      </p:sp>
      <p:sp>
        <p:nvSpPr>
          <p:cNvPr id="25604" name="Rectangle 11"/>
          <p:cNvSpPr>
            <a:spLocks noChangeArrowheads="1"/>
          </p:cNvSpPr>
          <p:nvPr/>
        </p:nvSpPr>
        <p:spPr bwMode="auto">
          <a:xfrm>
            <a:off x="6477000" y="3429000"/>
            <a:ext cx="2133600" cy="1362075"/>
          </a:xfrm>
          <a:prstGeom prst="rect">
            <a:avLst/>
          </a:prstGeom>
          <a:solidFill>
            <a:schemeClr val="bg1"/>
          </a:solidFill>
          <a:ln w="9525">
            <a:solidFill>
              <a:schemeClr val="tx1"/>
            </a:solidFill>
            <a:miter lim="800000"/>
            <a:headEnd/>
            <a:tailEnd/>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b="1">
                <a:solidFill>
                  <a:srgbClr val="000000"/>
                </a:solidFill>
                <a:latin typeface="Calibri" pitchFamily="34" charset="0"/>
              </a:rPr>
              <a:t>Extra! </a:t>
            </a:r>
            <a:r>
              <a:rPr lang="en-US" altLang="en-US" sz="1500">
                <a:solidFill>
                  <a:srgbClr val="000000"/>
                </a:solidFill>
                <a:latin typeface="Calibri" pitchFamily="34" charset="0"/>
              </a:rPr>
              <a:t>There are at least TWO ways to write sort... What are they?</a:t>
            </a:r>
          </a:p>
          <a:p>
            <a:r>
              <a:rPr lang="en-US" altLang="en-US" sz="1500">
                <a:solidFill>
                  <a:srgbClr val="000000"/>
                </a:solidFill>
                <a:latin typeface="Calibri" pitchFamily="34" charset="0"/>
              </a:rPr>
              <a:t>What are their big-O runtimes?</a:t>
            </a:r>
            <a:endParaRPr lang="en-US" altLang="en-US" sz="1500">
              <a:latin typeface="Calibri" pitchFamily="34" charset="0"/>
            </a:endParaRPr>
          </a:p>
        </p:txBody>
      </p:sp>
      <p:sp>
        <p:nvSpPr>
          <p:cNvPr id="25605" name="Text Box 5"/>
          <p:cNvSpPr txBox="1">
            <a:spLocks noChangeArrowheads="1"/>
          </p:cNvSpPr>
          <p:nvPr/>
        </p:nvSpPr>
        <p:spPr bwMode="auto">
          <a:xfrm>
            <a:off x="457200" y="280988"/>
            <a:ext cx="8132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rgbClr val="000000"/>
                </a:solidFill>
              </a:rPr>
              <a:t>Sorting out Prolog… by sorting </a:t>
            </a:r>
            <a:r>
              <a:rPr lang="en-US" altLang="en-US" sz="3600" b="1" i="1">
                <a:solidFill>
                  <a:srgbClr val="000000"/>
                </a:solidFill>
              </a:rPr>
              <a:t>in </a:t>
            </a:r>
            <a:r>
              <a:rPr lang="en-US" altLang="en-US" sz="3600">
                <a:solidFill>
                  <a:srgbClr val="000000"/>
                </a:solidFill>
              </a:rPr>
              <a:t>Prolog!</a:t>
            </a:r>
          </a:p>
        </p:txBody>
      </p:sp>
      <p:sp>
        <p:nvSpPr>
          <p:cNvPr id="7191" name="Text Box 38"/>
          <p:cNvSpPr txBox="1">
            <a:spLocks noChangeArrowheads="1"/>
          </p:cNvSpPr>
          <p:nvPr/>
        </p:nvSpPr>
        <p:spPr bwMode="auto">
          <a:xfrm>
            <a:off x="2286000" y="1295400"/>
            <a:ext cx="4341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defRPr/>
            </a:pPr>
            <a:r>
              <a:rPr lang="en-US" sz="2400" i="1" dirty="0" smtClean="0">
                <a:solidFill>
                  <a:srgbClr val="6C5BE9">
                    <a:lumMod val="50000"/>
                  </a:srgbClr>
                </a:solidFill>
                <a:latin typeface="Calibri" pitchFamily="34" charset="0"/>
                <a:cs typeface="Calibri" pitchFamily="34" charset="0"/>
              </a:rPr>
              <a:t>Practice with how prolog thinks...</a:t>
            </a:r>
          </a:p>
        </p:txBody>
      </p:sp>
      <p:sp>
        <p:nvSpPr>
          <p:cNvPr id="25607" name="Text Box 23"/>
          <p:cNvSpPr txBox="1">
            <a:spLocks noChangeArrowheads="1"/>
          </p:cNvSpPr>
          <p:nvPr/>
        </p:nvSpPr>
        <p:spPr bwMode="auto">
          <a:xfrm>
            <a:off x="381000" y="259080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0000"/>
                </a:solidFill>
                <a:latin typeface="Courier New" pitchFamily="49" charset="0"/>
              </a:rPr>
              <a:t>sort(</a:t>
            </a:r>
          </a:p>
          <a:p>
            <a:pPr algn="l"/>
            <a:r>
              <a:rPr lang="en-US" altLang="en-US" sz="2400" b="1">
                <a:solidFill>
                  <a:srgbClr val="000000"/>
                </a:solidFill>
                <a:latin typeface="Courier New" pitchFamily="49" charset="0"/>
              </a:rPr>
              <a:t>sort(</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143160" y="1767960"/>
              <a:ext cx="5001120" cy="2259720"/>
            </p14:xfrm>
          </p:contentPart>
        </mc:Choice>
        <mc:Fallback xmlns="">
          <p:pic>
            <p:nvPicPr>
              <p:cNvPr id="2" name="Ink 1"/>
              <p:cNvPicPr/>
              <p:nvPr/>
            </p:nvPicPr>
            <p:blipFill>
              <a:blip r:embed="rId4"/>
              <a:stretch>
                <a:fillRect/>
              </a:stretch>
            </p:blipFill>
            <p:spPr>
              <a:xfrm>
                <a:off x="3133800" y="1758600"/>
                <a:ext cx="5019840" cy="2278440"/>
              </a:xfrm>
              <a:prstGeom prst="rect">
                <a:avLst/>
              </a:prstGeom>
            </p:spPr>
          </p:pic>
        </mc:Fallback>
      </mc:AlternateContent>
    </p:spTree>
    <p:extLst>
      <p:ext uri="{BB962C8B-B14F-4D97-AF65-F5344CB8AC3E}">
        <p14:creationId xmlns:p14="http://schemas.microsoft.com/office/powerpoint/2010/main" val="24590695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330358" y="170010"/>
            <a:ext cx="27533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800" dirty="0" smtClean="0">
                <a:solidFill>
                  <a:srgbClr val="000000"/>
                </a:solidFill>
                <a:latin typeface="Cambria" panose="02040503050406030204" pitchFamily="18" charset="0"/>
              </a:rPr>
              <a:t>Extra:  </a:t>
            </a:r>
            <a:r>
              <a:rPr lang="en-US" altLang="en-US" sz="4800" b="1" i="1" dirty="0" smtClean="0">
                <a:solidFill>
                  <a:srgbClr val="000000"/>
                </a:solidFill>
                <a:latin typeface="Cambria" panose="02040503050406030204" pitchFamily="18" charset="0"/>
              </a:rPr>
              <a:t>24</a:t>
            </a:r>
            <a:endParaRPr lang="en-US" altLang="en-US" sz="4000" b="1" i="1" dirty="0">
              <a:solidFill>
                <a:srgbClr val="000000"/>
              </a:solidFill>
              <a:latin typeface="Cambria" panose="02040503050406030204" pitchFamily="18" charset="0"/>
            </a:endParaRPr>
          </a:p>
        </p:txBody>
      </p:sp>
      <p:sp>
        <p:nvSpPr>
          <p:cNvPr id="45086" name="Text Box 32"/>
          <p:cNvSpPr txBox="1">
            <a:spLocks noChangeArrowheads="1"/>
          </p:cNvSpPr>
          <p:nvPr/>
        </p:nvSpPr>
        <p:spPr bwMode="auto">
          <a:xfrm>
            <a:off x="685800" y="1447800"/>
            <a:ext cx="4967968" cy="830997"/>
          </a:xfrm>
          <a:prstGeom prst="rect">
            <a:avLst/>
          </a:prstGeom>
          <a:solidFill>
            <a:schemeClr val="bg1">
              <a:lumMod val="85000"/>
            </a:schemeClr>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dirty="0">
                <a:solidFill>
                  <a:schemeClr val="tx1"/>
                </a:solidFill>
                <a:latin typeface="Cambria" panose="02040503050406030204" pitchFamily="18" charset="0"/>
              </a:rPr>
              <a:t>Can you combine </a:t>
            </a:r>
            <a:r>
              <a:rPr lang="en-US" altLang="en-US" sz="2400" dirty="0" smtClean="0">
                <a:solidFill>
                  <a:schemeClr val="tx1"/>
                </a:solidFill>
                <a:latin typeface="Cambria" panose="02040503050406030204" pitchFamily="18" charset="0"/>
              </a:rPr>
              <a:t>a list numbers </a:t>
            </a:r>
            <a:r>
              <a:rPr lang="en-US" altLang="en-US" sz="2400" dirty="0">
                <a:solidFill>
                  <a:schemeClr val="tx1"/>
                </a:solidFill>
                <a:latin typeface="Cambria" panose="02040503050406030204" pitchFamily="18" charset="0"/>
              </a:rPr>
              <a:t>into 24 with the operations  </a:t>
            </a:r>
            <a:r>
              <a:rPr lang="en-US" altLang="en-US" sz="2400" b="1" dirty="0">
                <a:solidFill>
                  <a:schemeClr val="tx1"/>
                </a:solidFill>
                <a:latin typeface="Cambria" panose="02040503050406030204" pitchFamily="18" charset="0"/>
              </a:rPr>
              <a:t>+ - * ÷</a:t>
            </a:r>
            <a:r>
              <a:rPr lang="en-US" altLang="en-US" sz="2400" dirty="0">
                <a:solidFill>
                  <a:schemeClr val="tx1"/>
                </a:solidFill>
                <a:latin typeface="Cambria" panose="02040503050406030204" pitchFamily="18" charset="0"/>
              </a:rPr>
              <a:t>  ?</a:t>
            </a:r>
          </a:p>
        </p:txBody>
      </p:sp>
      <p:sp>
        <p:nvSpPr>
          <p:cNvPr id="45087" name="Text Box 33"/>
          <p:cNvSpPr txBox="1">
            <a:spLocks noChangeArrowheads="1"/>
          </p:cNvSpPr>
          <p:nvPr/>
        </p:nvSpPr>
        <p:spPr bwMode="auto">
          <a:xfrm>
            <a:off x="6172200" y="1601688"/>
            <a:ext cx="2417762" cy="523220"/>
          </a:xfrm>
          <a:prstGeom prst="rect">
            <a:avLst/>
          </a:prstGeom>
          <a:solidFill>
            <a:schemeClr val="bg1">
              <a:lumMod val="85000"/>
            </a:schemeClr>
          </a:solidFill>
          <a:ln>
            <a:noFill/>
          </a:ln>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dirty="0">
                <a:solidFill>
                  <a:schemeClr val="tx1"/>
                </a:solidFill>
                <a:latin typeface="Calibri" panose="020F0502020204030204" pitchFamily="34" charset="0"/>
              </a:rPr>
              <a:t>Each operation may be used any number of times.</a:t>
            </a:r>
          </a:p>
        </p:txBody>
      </p:sp>
      <p:sp>
        <p:nvSpPr>
          <p:cNvPr id="45089" name="Rectangle 35"/>
          <p:cNvSpPr>
            <a:spLocks noChangeArrowheads="1"/>
          </p:cNvSpPr>
          <p:nvPr/>
        </p:nvSpPr>
        <p:spPr bwMode="auto">
          <a:xfrm>
            <a:off x="2971800" y="6477000"/>
            <a:ext cx="3505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dirty="0" smtClean="0">
                <a:solidFill>
                  <a:srgbClr val="000000"/>
                </a:solidFill>
                <a:latin typeface="Calibri" panose="020F0502020204030204" pitchFamily="34" charset="0"/>
              </a:rPr>
              <a:t>Cards from </a:t>
            </a:r>
            <a:r>
              <a:rPr lang="en-US" altLang="en-US" sz="1200" dirty="0">
                <a:solidFill>
                  <a:srgbClr val="000000"/>
                </a:solidFill>
                <a:latin typeface="Calibri" panose="020F0502020204030204" pitchFamily="34" charset="0"/>
              </a:rPr>
              <a:t>the "official" 24 game: </a:t>
            </a:r>
            <a:r>
              <a:rPr lang="en-US" altLang="en-US" sz="1200" b="1" dirty="0">
                <a:solidFill>
                  <a:srgbClr val="000000"/>
                </a:solidFill>
                <a:latin typeface="Calibri" panose="020F0502020204030204" pitchFamily="34" charset="0"/>
              </a:rPr>
              <a:t>24game.com</a:t>
            </a:r>
            <a:endParaRPr lang="en-US" altLang="en-US" sz="1200" dirty="0">
              <a:solidFill>
                <a:srgbClr val="000000"/>
              </a:solidFill>
              <a:latin typeface="Calibri" panose="020F0502020204030204" pitchFamily="34" charset="0"/>
            </a:endParaRPr>
          </a:p>
        </p:txBody>
      </p:sp>
      <p:pic>
        <p:nvPicPr>
          <p:cNvPr id="114690" name="Picture 2" descr="http://www.themathszone.co.uk/shoppix/400/12-01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743200"/>
            <a:ext cx="38100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146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4551" t="54756" b="731"/>
          <a:stretch/>
        </p:blipFill>
        <p:spPr bwMode="auto">
          <a:xfrm>
            <a:off x="-152400" y="3170661"/>
            <a:ext cx="2705630" cy="2878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7881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b="1">
                <a:solidFill>
                  <a:srgbClr val="000000"/>
                </a:solidFill>
                <a:latin typeface="Courier New" pitchFamily="49" charset="0"/>
                <a:cs typeface="Courier New" pitchFamily="49" charset="0"/>
              </a:rPr>
              <a:t>var</a:t>
            </a:r>
            <a:r>
              <a:rPr lang="en-US" altLang="en-US" sz="4400">
                <a:solidFill>
                  <a:srgbClr val="000000"/>
                </a:solidFill>
                <a:cs typeface="Courier New" pitchFamily="49" charset="0"/>
              </a:rPr>
              <a:t> and </a:t>
            </a:r>
            <a:r>
              <a:rPr lang="en-US" altLang="en-US" sz="4400" b="1">
                <a:solidFill>
                  <a:srgbClr val="000000"/>
                </a:solidFill>
                <a:latin typeface="Courier New" pitchFamily="49" charset="0"/>
                <a:cs typeface="Courier New" pitchFamily="49" charset="0"/>
              </a:rPr>
              <a:t>nonvar</a:t>
            </a:r>
          </a:p>
        </p:txBody>
      </p:sp>
      <p:sp>
        <p:nvSpPr>
          <p:cNvPr id="36872" name="Rectangle 15"/>
          <p:cNvSpPr>
            <a:spLocks noChangeArrowheads="1"/>
          </p:cNvSpPr>
          <p:nvPr/>
        </p:nvSpPr>
        <p:spPr bwMode="auto">
          <a:xfrm>
            <a:off x="1473200" y="5257800"/>
            <a:ext cx="3502025" cy="461963"/>
          </a:xfrm>
          <a:prstGeom prst="rect">
            <a:avLst/>
          </a:prstGeom>
          <a:noFill/>
          <a:ln w="12700">
            <a:noFill/>
            <a:miter lim="800000"/>
            <a:headEnd/>
            <a:tailEnd/>
          </a:ln>
        </p:spPr>
        <p:txBody>
          <a:bodyPr wrap="none">
            <a:spAutoFit/>
          </a:bodyPr>
          <a:lstStyle/>
          <a:p>
            <a:pPr algn="l">
              <a:spcBef>
                <a:spcPct val="0"/>
              </a:spcBef>
              <a:defRPr/>
            </a:pPr>
            <a:r>
              <a:rPr lang="en-US" sz="2400" b="1" dirty="0">
                <a:solidFill>
                  <a:srgbClr val="FFFFFF">
                    <a:lumMod val="50000"/>
                  </a:srgbClr>
                </a:solidFill>
                <a:latin typeface="Courier New" pitchFamily="49" charset="0"/>
                <a:ea typeface="+mn-ea"/>
                <a:cs typeface="Courier New" pitchFamily="49" charset="0"/>
              </a:rPr>
              <a:t>reverse( [], [] ).</a:t>
            </a:r>
          </a:p>
        </p:txBody>
      </p:sp>
      <p:sp>
        <p:nvSpPr>
          <p:cNvPr id="43012" name="Rectangle 15"/>
          <p:cNvSpPr>
            <a:spLocks noChangeArrowheads="1"/>
          </p:cNvSpPr>
          <p:nvPr/>
        </p:nvSpPr>
        <p:spPr bwMode="auto">
          <a:xfrm>
            <a:off x="560388" y="3505200"/>
            <a:ext cx="8202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0000"/>
                </a:solidFill>
                <a:latin typeface="Courier New" pitchFamily="49" charset="0"/>
                <a:cs typeface="Courier New" pitchFamily="49" charset="0"/>
              </a:rPr>
              <a:t>rev( L, Rev ) :- </a:t>
            </a:r>
            <a:r>
              <a:rPr lang="en-US" altLang="en-US" sz="2400" b="1">
                <a:solidFill>
                  <a:srgbClr val="C00000"/>
                </a:solidFill>
                <a:latin typeface="Courier New" pitchFamily="49" charset="0"/>
                <a:cs typeface="Courier New" pitchFamily="49" charset="0"/>
              </a:rPr>
              <a:t>var</a:t>
            </a:r>
            <a:r>
              <a:rPr lang="en-US" altLang="en-US" sz="2400" b="1">
                <a:solidFill>
                  <a:srgbClr val="000000"/>
                </a:solidFill>
                <a:latin typeface="Courier New" pitchFamily="49" charset="0"/>
                <a:cs typeface="Courier New" pitchFamily="49" charset="0"/>
              </a:rPr>
              <a:t>(L), </a:t>
            </a:r>
            <a:r>
              <a:rPr lang="en-US" altLang="en-US" sz="2400" b="1">
                <a:solidFill>
                  <a:srgbClr val="009200"/>
                </a:solidFill>
                <a:latin typeface="Courier New" pitchFamily="49" charset="0"/>
                <a:cs typeface="Courier New" pitchFamily="49" charset="0"/>
              </a:rPr>
              <a:t>nonvar</a:t>
            </a:r>
            <a:r>
              <a:rPr lang="en-US" altLang="en-US" sz="2400" b="1">
                <a:solidFill>
                  <a:srgbClr val="000000"/>
                </a:solidFill>
                <a:latin typeface="Courier New" pitchFamily="49" charset="0"/>
                <a:cs typeface="Courier New" pitchFamily="49" charset="0"/>
              </a:rPr>
              <a:t>(Rev),</a:t>
            </a:r>
          </a:p>
          <a:p>
            <a:pPr algn="l">
              <a:spcBef>
                <a:spcPct val="0"/>
              </a:spcBef>
            </a:pPr>
            <a:r>
              <a:rPr lang="en-US" altLang="en-US" sz="2400" b="1">
                <a:solidFill>
                  <a:srgbClr val="000000"/>
                </a:solidFill>
                <a:latin typeface="Courier New" pitchFamily="49" charset="0"/>
                <a:cs typeface="Courier New" pitchFamily="49" charset="0"/>
              </a:rPr>
              <a:t>		rev(Rev, L).</a:t>
            </a:r>
          </a:p>
        </p:txBody>
      </p:sp>
      <p:sp>
        <p:nvSpPr>
          <p:cNvPr id="43013" name="Rectangle 15"/>
          <p:cNvSpPr>
            <a:spLocks noChangeArrowheads="1"/>
          </p:cNvSpPr>
          <p:nvPr/>
        </p:nvSpPr>
        <p:spPr bwMode="auto">
          <a:xfrm>
            <a:off x="533400" y="1676400"/>
            <a:ext cx="7561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0000"/>
                </a:solidFill>
                <a:latin typeface="Courier New" pitchFamily="49" charset="0"/>
                <a:cs typeface="Courier New" pitchFamily="49" charset="0"/>
              </a:rPr>
              <a:t>rev( L, Rev ) :- </a:t>
            </a:r>
            <a:r>
              <a:rPr lang="en-US" altLang="en-US" sz="2400" b="1">
                <a:solidFill>
                  <a:srgbClr val="C00000"/>
                </a:solidFill>
                <a:latin typeface="Courier New" pitchFamily="49" charset="0"/>
                <a:cs typeface="Courier New" pitchFamily="49" charset="0"/>
              </a:rPr>
              <a:t>var</a:t>
            </a:r>
            <a:r>
              <a:rPr lang="en-US" altLang="en-US" sz="2400" b="1">
                <a:solidFill>
                  <a:srgbClr val="000000"/>
                </a:solidFill>
                <a:latin typeface="Courier New" pitchFamily="49" charset="0"/>
                <a:cs typeface="Courier New" pitchFamily="49" charset="0"/>
              </a:rPr>
              <a:t>(L), </a:t>
            </a:r>
            <a:r>
              <a:rPr lang="en-US" altLang="en-US" sz="2400" b="1">
                <a:solidFill>
                  <a:srgbClr val="C00000"/>
                </a:solidFill>
                <a:latin typeface="Courier New" pitchFamily="49" charset="0"/>
                <a:cs typeface="Courier New" pitchFamily="49" charset="0"/>
              </a:rPr>
              <a:t>var</a:t>
            </a:r>
            <a:r>
              <a:rPr lang="en-US" altLang="en-US" sz="2400" b="1">
                <a:solidFill>
                  <a:srgbClr val="000000"/>
                </a:solidFill>
                <a:latin typeface="Courier New" pitchFamily="49" charset="0"/>
                <a:cs typeface="Courier New" pitchFamily="49" charset="0"/>
              </a:rPr>
              <a:t>(Rev),</a:t>
            </a:r>
          </a:p>
          <a:p>
            <a:pPr algn="l">
              <a:spcBef>
                <a:spcPct val="0"/>
              </a:spcBef>
            </a:pPr>
            <a:r>
              <a:rPr lang="en-US" altLang="en-US" sz="2400" b="1">
                <a:solidFill>
                  <a:srgbClr val="000000"/>
                </a:solidFill>
                <a:latin typeface="Courier New" pitchFamily="49" charset="0"/>
                <a:cs typeface="Courier New" pitchFamily="49" charset="0"/>
              </a:rPr>
              <a:t>		write( </a:t>
            </a:r>
            <a:r>
              <a:rPr lang="en-US" altLang="en-US" sz="2400" b="1">
                <a:solidFill>
                  <a:srgbClr val="9900CC"/>
                </a:solidFill>
                <a:latin typeface="Courier New" pitchFamily="49" charset="0"/>
                <a:cs typeface="Courier New" pitchFamily="49" charset="0"/>
              </a:rPr>
              <a:t>'If you insist…'</a:t>
            </a:r>
            <a:r>
              <a:rPr lang="en-US" altLang="en-US" sz="2400" b="1">
                <a:solidFill>
                  <a:srgbClr val="000000"/>
                </a:solidFill>
                <a:latin typeface="Courier New" pitchFamily="49" charset="0"/>
                <a:cs typeface="Courier New" pitchFamily="49" charset="0"/>
              </a:rPr>
              <a:t> ), nl,</a:t>
            </a:r>
          </a:p>
          <a:p>
            <a:pPr algn="l">
              <a:spcBef>
                <a:spcPct val="0"/>
              </a:spcBef>
            </a:pPr>
            <a:r>
              <a:rPr lang="en-US" altLang="en-US" sz="2400" b="1">
                <a:solidFill>
                  <a:srgbClr val="000000"/>
                </a:solidFill>
                <a:latin typeface="Courier New" pitchFamily="49" charset="0"/>
                <a:cs typeface="Courier New" pitchFamily="49" charset="0"/>
              </a:rPr>
              <a:t>		L = [42], Rev = [42].</a:t>
            </a:r>
          </a:p>
        </p:txBody>
      </p:sp>
      <p:sp>
        <p:nvSpPr>
          <p:cNvPr id="43014" name="Rectangle 15"/>
          <p:cNvSpPr>
            <a:spLocks noChangeArrowheads="1"/>
          </p:cNvSpPr>
          <p:nvPr/>
        </p:nvSpPr>
        <p:spPr bwMode="auto">
          <a:xfrm>
            <a:off x="1473200" y="5710238"/>
            <a:ext cx="523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7F7F7F"/>
                </a:solidFill>
                <a:cs typeface="Times New Roman" pitchFamily="18" charset="0"/>
              </a:rPr>
              <a:t>and the recursive case from the quiz…</a:t>
            </a:r>
          </a:p>
        </p:txBody>
      </p:sp>
      <p:cxnSp>
        <p:nvCxnSpPr>
          <p:cNvPr id="28" name="Straight Arrow Connector 27"/>
          <p:cNvCxnSpPr/>
          <p:nvPr/>
        </p:nvCxnSpPr>
        <p:spPr bwMode="auto">
          <a:xfrm rot="10800000" flipV="1">
            <a:off x="2362200" y="4343400"/>
            <a:ext cx="2667000" cy="838200"/>
          </a:xfrm>
          <a:prstGeom prst="straightConnector1">
            <a:avLst/>
          </a:prstGeom>
          <a:noFill/>
          <a:ln w="12700" cap="flat" cmpd="sng" algn="ctr">
            <a:solidFill>
              <a:schemeClr val="bg1">
                <a:lumMod val="50000"/>
              </a:schemeClr>
            </a:solidFill>
            <a:prstDash val="solid"/>
            <a:round/>
            <a:headEnd type="none" w="med" len="med"/>
            <a:tailEnd type="arrow"/>
          </a:ln>
          <a:effectLst/>
        </p:spPr>
      </p:cxnSp>
      <p:sp>
        <p:nvSpPr>
          <p:cNvPr id="43016" name="Text Box 9"/>
          <p:cNvSpPr txBox="1">
            <a:spLocks noChangeArrowheads="1"/>
          </p:cNvSpPr>
          <p:nvPr/>
        </p:nvSpPr>
        <p:spPr bwMode="auto">
          <a:xfrm>
            <a:off x="6400800" y="4800600"/>
            <a:ext cx="25606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lnSpc>
                <a:spcPct val="90000"/>
              </a:lnSpc>
            </a:pPr>
            <a:r>
              <a:rPr lang="en-US" altLang="en-US" sz="1200">
                <a:solidFill>
                  <a:srgbClr val="009900"/>
                </a:solidFill>
                <a:cs typeface="Times New Roman" pitchFamily="18" charset="0"/>
              </a:rPr>
              <a:t>Alternatively, try randomly permute predicates until something works !</a:t>
            </a:r>
          </a:p>
        </p:txBody>
      </p:sp>
      <p:sp>
        <p:nvSpPr>
          <p:cNvPr id="43017" name="Rectangle 42"/>
          <p:cNvSpPr>
            <a:spLocks noChangeArrowheads="1"/>
          </p:cNvSpPr>
          <p:nvPr/>
        </p:nvSpPr>
        <p:spPr bwMode="auto">
          <a:xfrm>
            <a:off x="7315200" y="5895975"/>
            <a:ext cx="1601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a:solidFill>
                  <a:srgbClr val="009900"/>
                </a:solidFill>
                <a:cs typeface="Times New Roman" pitchFamily="18" charset="0"/>
              </a:rPr>
              <a:t>which might not work!</a:t>
            </a:r>
            <a:endParaRPr lang="en-US" altLang="en-US" sz="1200">
              <a:cs typeface="Times New Roman" pitchFamily="18" charset="0"/>
            </a:endParaRPr>
          </a:p>
        </p:txBody>
      </p:sp>
      <p:grpSp>
        <p:nvGrpSpPr>
          <p:cNvPr id="43018" name="Group 19"/>
          <p:cNvGrpSpPr>
            <a:grpSpLocks/>
          </p:cNvGrpSpPr>
          <p:nvPr>
            <p:custDataLst>
              <p:tags r:id="rId1"/>
            </p:custDataLst>
          </p:nvPr>
        </p:nvGrpSpPr>
        <p:grpSpPr bwMode="auto">
          <a:xfrm>
            <a:off x="8229600" y="5257800"/>
            <a:ext cx="533400" cy="533400"/>
            <a:chOff x="2928" y="1051"/>
            <a:chExt cx="840" cy="957"/>
          </a:xfrm>
        </p:grpSpPr>
        <p:sp>
          <p:nvSpPr>
            <p:cNvPr id="43019" name="Freeform 20"/>
            <p:cNvSpPr>
              <a:spLocks/>
            </p:cNvSpPr>
            <p:nvPr>
              <p:custDataLst>
                <p:tags r:id="rId2"/>
              </p:custDataLst>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3020"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3021"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3022"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3023"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3024"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3025"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3026"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3027"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3028"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3029"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3030"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3031"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16196704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635000" y="266700"/>
            <a:ext cx="78835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chemeClr val="tx1"/>
                </a:solidFill>
              </a:rPr>
              <a:t>Prolog patterns</a:t>
            </a:r>
            <a:endParaRPr lang="en-US" altLang="en-US" sz="4800">
              <a:solidFill>
                <a:schemeClr val="tx1"/>
              </a:solidFill>
              <a:latin typeface="Times" charset="0"/>
            </a:endParaRPr>
          </a:p>
        </p:txBody>
      </p:sp>
      <p:sp>
        <p:nvSpPr>
          <p:cNvPr id="18435" name="Text Box 23"/>
          <p:cNvSpPr txBox="1">
            <a:spLocks noChangeArrowheads="1"/>
          </p:cNvSpPr>
          <p:nvPr/>
        </p:nvSpPr>
        <p:spPr bwMode="auto">
          <a:xfrm>
            <a:off x="304800" y="4267200"/>
            <a:ext cx="8610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C00000"/>
                </a:solidFill>
                <a:latin typeface="Courier New" pitchFamily="49" charset="0"/>
              </a:rPr>
              <a:t>len</a:t>
            </a:r>
            <a:r>
              <a:rPr lang="en-US" altLang="en-US" sz="2700" b="1">
                <a:solidFill>
                  <a:schemeClr val="tx1"/>
                </a:solidFill>
                <a:latin typeface="Courier New" pitchFamily="49" charset="0"/>
              </a:rPr>
              <a:t>([], 0).</a:t>
            </a:r>
          </a:p>
          <a:p>
            <a:pPr algn="l"/>
            <a:r>
              <a:rPr lang="en-US" altLang="en-US" sz="2700" b="1">
                <a:solidFill>
                  <a:srgbClr val="C00000"/>
                </a:solidFill>
                <a:latin typeface="Courier New" pitchFamily="49" charset="0"/>
              </a:rPr>
              <a:t>len</a:t>
            </a:r>
            <a:r>
              <a:rPr lang="en-US" altLang="en-US" sz="2700" b="1">
                <a:solidFill>
                  <a:schemeClr val="tx1"/>
                </a:solidFill>
                <a:latin typeface="Courier New" pitchFamily="49" charset="0"/>
              </a:rPr>
              <a:t>([_|R], N) :- </a:t>
            </a:r>
            <a:r>
              <a:rPr lang="en-US" altLang="en-US" sz="2700" b="1">
                <a:solidFill>
                  <a:srgbClr val="C00000"/>
                </a:solidFill>
                <a:latin typeface="Courier New" pitchFamily="49" charset="0"/>
              </a:rPr>
              <a:t>len</a:t>
            </a:r>
            <a:r>
              <a:rPr lang="en-US" altLang="en-US" sz="2700" b="1">
                <a:solidFill>
                  <a:schemeClr val="tx1"/>
                </a:solidFill>
                <a:latin typeface="Courier New" pitchFamily="49" charset="0"/>
              </a:rPr>
              <a:t>(R, M), N is M+1.</a:t>
            </a:r>
          </a:p>
        </p:txBody>
      </p:sp>
      <p:sp>
        <p:nvSpPr>
          <p:cNvPr id="18436" name="Text Box 27"/>
          <p:cNvSpPr txBox="1">
            <a:spLocks noChangeArrowheads="1"/>
          </p:cNvSpPr>
          <p:nvPr/>
        </p:nvSpPr>
        <p:spPr bwMode="auto">
          <a:xfrm>
            <a:off x="5029200" y="1143000"/>
            <a:ext cx="2590800" cy="646113"/>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(1) Base case (usually no constraint clauses at all!)</a:t>
            </a:r>
          </a:p>
        </p:txBody>
      </p:sp>
      <p:sp>
        <p:nvSpPr>
          <p:cNvPr id="18437" name="Rectangle 22"/>
          <p:cNvSpPr>
            <a:spLocks noChangeArrowheads="1"/>
          </p:cNvSpPr>
          <p:nvPr/>
        </p:nvSpPr>
        <p:spPr bwMode="auto">
          <a:xfrm>
            <a:off x="1495425" y="539115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list</a:t>
            </a:r>
          </a:p>
        </p:txBody>
      </p:sp>
      <p:sp>
        <p:nvSpPr>
          <p:cNvPr id="18438" name="Rectangle 23"/>
          <p:cNvSpPr>
            <a:spLocks noChangeArrowheads="1"/>
          </p:cNvSpPr>
          <p:nvPr/>
        </p:nvSpPr>
        <p:spPr bwMode="auto">
          <a:xfrm>
            <a:off x="2333625" y="5391150"/>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its length</a:t>
            </a:r>
          </a:p>
        </p:txBody>
      </p:sp>
      <p:sp>
        <p:nvSpPr>
          <p:cNvPr id="18439" name="Text Box 23"/>
          <p:cNvSpPr txBox="1">
            <a:spLocks noChangeArrowheads="1"/>
          </p:cNvSpPr>
          <p:nvPr/>
        </p:nvSpPr>
        <p:spPr bwMode="auto">
          <a:xfrm>
            <a:off x="381000" y="2057400"/>
            <a:ext cx="6705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latin typeface="Courier New" pitchFamily="49" charset="0"/>
              </a:rPr>
              <a:t>mem</a:t>
            </a:r>
            <a:r>
              <a:rPr lang="en-US" altLang="en-US" sz="2700" b="1">
                <a:solidFill>
                  <a:schemeClr val="tx1"/>
                </a:solidFill>
                <a:latin typeface="Courier New" pitchFamily="49" charset="0"/>
              </a:rPr>
              <a:t>(E, [E|_]).</a:t>
            </a:r>
          </a:p>
          <a:p>
            <a:pPr algn="l"/>
            <a:r>
              <a:rPr lang="en-US" altLang="en-US" sz="2700" b="1">
                <a:latin typeface="Courier New" pitchFamily="49" charset="0"/>
              </a:rPr>
              <a:t>mem</a:t>
            </a:r>
            <a:r>
              <a:rPr lang="en-US" altLang="en-US" sz="2700" b="1">
                <a:solidFill>
                  <a:schemeClr val="tx1"/>
                </a:solidFill>
                <a:latin typeface="Courier New" pitchFamily="49" charset="0"/>
              </a:rPr>
              <a:t>(E, [_|R]) :- </a:t>
            </a:r>
            <a:r>
              <a:rPr lang="en-US" altLang="en-US" sz="2700" b="1">
                <a:latin typeface="Courier New" pitchFamily="49" charset="0"/>
              </a:rPr>
              <a:t>mem</a:t>
            </a:r>
            <a:r>
              <a:rPr lang="en-US" altLang="en-US" sz="2700" b="1">
                <a:solidFill>
                  <a:schemeClr val="tx1"/>
                </a:solidFill>
                <a:latin typeface="Courier New" pitchFamily="49" charset="0"/>
              </a:rPr>
              <a:t>(E, R).</a:t>
            </a:r>
          </a:p>
        </p:txBody>
      </p:sp>
      <p:sp>
        <p:nvSpPr>
          <p:cNvPr id="18440" name="Text Box 27"/>
          <p:cNvSpPr txBox="1">
            <a:spLocks noChangeArrowheads="1"/>
          </p:cNvSpPr>
          <p:nvPr/>
        </p:nvSpPr>
        <p:spPr bwMode="auto">
          <a:xfrm>
            <a:off x="6438900" y="2209800"/>
            <a:ext cx="2133600" cy="646113"/>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(2) Recursion first! (when possible)</a:t>
            </a:r>
          </a:p>
        </p:txBody>
      </p:sp>
      <p:sp>
        <p:nvSpPr>
          <p:cNvPr id="18441" name="Text Box 27"/>
          <p:cNvSpPr txBox="1">
            <a:spLocks noChangeArrowheads="1"/>
          </p:cNvSpPr>
          <p:nvPr/>
        </p:nvSpPr>
        <p:spPr bwMode="auto">
          <a:xfrm>
            <a:off x="6256338" y="3505200"/>
            <a:ext cx="2498725" cy="923925"/>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(3) Other bindings and/or arithmetic next   (is needs a bound RHS)</a:t>
            </a:r>
          </a:p>
        </p:txBody>
      </p:sp>
      <p:sp>
        <p:nvSpPr>
          <p:cNvPr id="18442" name="Text Box 27"/>
          <p:cNvSpPr txBox="1">
            <a:spLocks noChangeArrowheads="1"/>
          </p:cNvSpPr>
          <p:nvPr/>
        </p:nvSpPr>
        <p:spPr bwMode="auto">
          <a:xfrm>
            <a:off x="6096000" y="5816600"/>
            <a:ext cx="2667000" cy="647700"/>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(4) Negation last             (</a:t>
            </a:r>
            <a:r>
              <a:rPr lang="en-US" altLang="en-US" b="1" i="1" u="sng">
                <a:solidFill>
                  <a:srgbClr val="009200"/>
                </a:solidFill>
                <a:latin typeface="Calibri" pitchFamily="34" charset="0"/>
              </a:rPr>
              <a:t>all</a:t>
            </a:r>
            <a:r>
              <a:rPr lang="en-US" altLang="en-US" b="1">
                <a:solidFill>
                  <a:srgbClr val="009200"/>
                </a:solidFill>
                <a:latin typeface="Calibri" pitchFamily="34" charset="0"/>
              </a:rPr>
              <a:t>  vars  must be bound)</a:t>
            </a:r>
          </a:p>
        </p:txBody>
      </p:sp>
      <p:sp>
        <p:nvSpPr>
          <p:cNvPr id="18443" name="Rectangle 22"/>
          <p:cNvSpPr>
            <a:spLocks noChangeArrowheads="1"/>
          </p:cNvSpPr>
          <p:nvPr/>
        </p:nvSpPr>
        <p:spPr bwMode="auto">
          <a:xfrm>
            <a:off x="838200" y="3076575"/>
            <a:ext cx="1130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an element</a:t>
            </a:r>
          </a:p>
        </p:txBody>
      </p:sp>
      <p:sp>
        <p:nvSpPr>
          <p:cNvPr id="18444" name="Rectangle 23"/>
          <p:cNvSpPr>
            <a:spLocks noChangeArrowheads="1"/>
          </p:cNvSpPr>
          <p:nvPr/>
        </p:nvSpPr>
        <p:spPr bwMode="auto">
          <a:xfrm>
            <a:off x="2133600" y="3076575"/>
            <a:ext cx="60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a list</a:t>
            </a:r>
          </a:p>
        </p:txBody>
      </p:sp>
      <p:cxnSp>
        <p:nvCxnSpPr>
          <p:cNvPr id="18445" name="Straight Arrow Connector 2"/>
          <p:cNvCxnSpPr>
            <a:cxnSpLocks noChangeShapeType="1"/>
          </p:cNvCxnSpPr>
          <p:nvPr/>
        </p:nvCxnSpPr>
        <p:spPr bwMode="auto">
          <a:xfrm>
            <a:off x="7505700" y="4429125"/>
            <a:ext cx="0" cy="469900"/>
          </a:xfrm>
          <a:prstGeom prst="straightConnector1">
            <a:avLst/>
          </a:prstGeom>
          <a:noFill/>
          <a:ln w="19050" algn="ctr">
            <a:solidFill>
              <a:srgbClr val="009200"/>
            </a:solidFill>
            <a:round/>
            <a:headEnd/>
            <a:tailEnd type="arrow" w="med" len="med"/>
          </a:ln>
          <a:extLst>
            <a:ext uri="{909E8E84-426E-40DD-AFC4-6F175D3DCCD1}">
              <a14:hiddenFill xmlns:a14="http://schemas.microsoft.com/office/drawing/2010/main">
                <a:noFill/>
              </a14:hiddenFill>
            </a:ext>
          </a:extLst>
        </p:spPr>
      </p:cxnSp>
      <p:sp>
        <p:nvSpPr>
          <p:cNvPr id="18446" name="TextBox 31"/>
          <p:cNvSpPr txBox="1">
            <a:spLocks noChangeArrowheads="1"/>
          </p:cNvSpPr>
          <p:nvPr/>
        </p:nvSpPr>
        <p:spPr bwMode="auto">
          <a:xfrm rot="-879760">
            <a:off x="1331913" y="2236788"/>
            <a:ext cx="6497637" cy="2678112"/>
          </a:xfrm>
          <a:prstGeom prst="rect">
            <a:avLst/>
          </a:prstGeom>
          <a:solidFill>
            <a:schemeClr val="bg1"/>
          </a:solidFill>
          <a:ln w="9525">
            <a:solidFill>
              <a:srgbClr val="C00000"/>
            </a:solidFill>
            <a:miter lim="800000"/>
            <a:headEnd/>
            <a:tailEnd/>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b="1">
                <a:solidFill>
                  <a:srgbClr val="C00000"/>
                </a:solidFill>
                <a:latin typeface="Cambria" pitchFamily="18" charset="0"/>
              </a:rPr>
              <a:t>Key idea:   </a:t>
            </a:r>
            <a:r>
              <a:rPr lang="en-US" altLang="en-US" sz="4200">
                <a:solidFill>
                  <a:schemeClr val="tx1"/>
                </a:solidFill>
                <a:latin typeface="Cambria" pitchFamily="18" charset="0"/>
              </a:rPr>
              <a:t>You are </a:t>
            </a:r>
            <a:r>
              <a:rPr lang="en-US" altLang="en-US" sz="4200" i="1">
                <a:solidFill>
                  <a:schemeClr val="tx1"/>
                </a:solidFill>
                <a:latin typeface="Cambria" pitchFamily="18" charset="0"/>
              </a:rPr>
              <a:t>describing the constraints</a:t>
            </a:r>
            <a:r>
              <a:rPr lang="en-US" altLang="en-US" sz="4200">
                <a:solidFill>
                  <a:schemeClr val="tx1"/>
                </a:solidFill>
                <a:latin typeface="Cambria" pitchFamily="18" charset="0"/>
              </a:rPr>
              <a:t> that make a relationship - a Prolog predicate - true.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ChangeArrowheads="1"/>
          </p:cNvSpPr>
          <p:nvPr/>
        </p:nvSpPr>
        <p:spPr bwMode="auto">
          <a:xfrm>
            <a:off x="635000" y="266700"/>
            <a:ext cx="78835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chemeClr val="tx1"/>
                </a:solidFill>
              </a:rPr>
              <a:t>Prolog patterns</a:t>
            </a:r>
            <a:endParaRPr lang="en-US" altLang="en-US" sz="4800">
              <a:solidFill>
                <a:schemeClr val="tx1"/>
              </a:solidFill>
              <a:latin typeface="Times" charset="0"/>
            </a:endParaRPr>
          </a:p>
        </p:txBody>
      </p:sp>
      <p:sp>
        <p:nvSpPr>
          <p:cNvPr id="19459" name="Text Box 23"/>
          <p:cNvSpPr txBox="1">
            <a:spLocks noChangeArrowheads="1"/>
          </p:cNvSpPr>
          <p:nvPr/>
        </p:nvSpPr>
        <p:spPr bwMode="auto">
          <a:xfrm>
            <a:off x="304800" y="4267200"/>
            <a:ext cx="8610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C00000"/>
                </a:solidFill>
                <a:latin typeface="Courier New" pitchFamily="49" charset="0"/>
              </a:rPr>
              <a:t>len</a:t>
            </a:r>
            <a:r>
              <a:rPr lang="en-US" altLang="en-US" sz="2700" b="1">
                <a:solidFill>
                  <a:schemeClr val="tx1"/>
                </a:solidFill>
                <a:latin typeface="Courier New" pitchFamily="49" charset="0"/>
              </a:rPr>
              <a:t>([], 0).</a:t>
            </a:r>
          </a:p>
          <a:p>
            <a:pPr algn="l"/>
            <a:r>
              <a:rPr lang="en-US" altLang="en-US" sz="2700" b="1">
                <a:solidFill>
                  <a:srgbClr val="C00000"/>
                </a:solidFill>
                <a:latin typeface="Courier New" pitchFamily="49" charset="0"/>
              </a:rPr>
              <a:t>len</a:t>
            </a:r>
            <a:r>
              <a:rPr lang="en-US" altLang="en-US" sz="2700" b="1">
                <a:solidFill>
                  <a:schemeClr val="tx1"/>
                </a:solidFill>
                <a:latin typeface="Courier New" pitchFamily="49" charset="0"/>
              </a:rPr>
              <a:t>([_|R], N) :- </a:t>
            </a:r>
            <a:r>
              <a:rPr lang="en-US" altLang="en-US" sz="2700" b="1">
                <a:solidFill>
                  <a:srgbClr val="C00000"/>
                </a:solidFill>
                <a:latin typeface="Courier New" pitchFamily="49" charset="0"/>
              </a:rPr>
              <a:t>len</a:t>
            </a:r>
            <a:r>
              <a:rPr lang="en-US" altLang="en-US" sz="2700" b="1">
                <a:solidFill>
                  <a:schemeClr val="tx1"/>
                </a:solidFill>
                <a:latin typeface="Courier New" pitchFamily="49" charset="0"/>
              </a:rPr>
              <a:t>(R, M), N is M+1.</a:t>
            </a:r>
          </a:p>
        </p:txBody>
      </p:sp>
      <p:sp>
        <p:nvSpPr>
          <p:cNvPr id="19460" name="Text Box 27"/>
          <p:cNvSpPr txBox="1">
            <a:spLocks noChangeArrowheads="1"/>
          </p:cNvSpPr>
          <p:nvPr/>
        </p:nvSpPr>
        <p:spPr bwMode="auto">
          <a:xfrm>
            <a:off x="5029200" y="1143000"/>
            <a:ext cx="2590800" cy="646113"/>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(1) Base case (usually no constraint clauses at all!)</a:t>
            </a:r>
          </a:p>
        </p:txBody>
      </p:sp>
      <p:sp>
        <p:nvSpPr>
          <p:cNvPr id="19461" name="Rectangle 22"/>
          <p:cNvSpPr>
            <a:spLocks noChangeArrowheads="1"/>
          </p:cNvSpPr>
          <p:nvPr/>
        </p:nvSpPr>
        <p:spPr bwMode="auto">
          <a:xfrm>
            <a:off x="1495425" y="539115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list</a:t>
            </a:r>
          </a:p>
        </p:txBody>
      </p:sp>
      <p:sp>
        <p:nvSpPr>
          <p:cNvPr id="19462" name="Rectangle 23"/>
          <p:cNvSpPr>
            <a:spLocks noChangeArrowheads="1"/>
          </p:cNvSpPr>
          <p:nvPr/>
        </p:nvSpPr>
        <p:spPr bwMode="auto">
          <a:xfrm>
            <a:off x="2333625" y="5391150"/>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its length</a:t>
            </a:r>
          </a:p>
        </p:txBody>
      </p:sp>
      <p:sp>
        <p:nvSpPr>
          <p:cNvPr id="19463" name="Text Box 23"/>
          <p:cNvSpPr txBox="1">
            <a:spLocks noChangeArrowheads="1"/>
          </p:cNvSpPr>
          <p:nvPr/>
        </p:nvSpPr>
        <p:spPr bwMode="auto">
          <a:xfrm>
            <a:off x="381000" y="2057400"/>
            <a:ext cx="6705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latin typeface="Courier New" pitchFamily="49" charset="0"/>
              </a:rPr>
              <a:t>mem</a:t>
            </a:r>
            <a:r>
              <a:rPr lang="en-US" altLang="en-US" sz="2700" b="1">
                <a:solidFill>
                  <a:schemeClr val="tx1"/>
                </a:solidFill>
                <a:latin typeface="Courier New" pitchFamily="49" charset="0"/>
              </a:rPr>
              <a:t>(E, [E|_]).</a:t>
            </a:r>
          </a:p>
          <a:p>
            <a:pPr algn="l"/>
            <a:r>
              <a:rPr lang="en-US" altLang="en-US" sz="2700" b="1">
                <a:latin typeface="Courier New" pitchFamily="49" charset="0"/>
              </a:rPr>
              <a:t>mem</a:t>
            </a:r>
            <a:r>
              <a:rPr lang="en-US" altLang="en-US" sz="2700" b="1">
                <a:solidFill>
                  <a:schemeClr val="tx1"/>
                </a:solidFill>
                <a:latin typeface="Courier New" pitchFamily="49" charset="0"/>
              </a:rPr>
              <a:t>(E, [_|R]) :- </a:t>
            </a:r>
            <a:r>
              <a:rPr lang="en-US" altLang="en-US" sz="2700" b="1">
                <a:latin typeface="Courier New" pitchFamily="49" charset="0"/>
              </a:rPr>
              <a:t>mem</a:t>
            </a:r>
            <a:r>
              <a:rPr lang="en-US" altLang="en-US" sz="2700" b="1">
                <a:solidFill>
                  <a:schemeClr val="tx1"/>
                </a:solidFill>
                <a:latin typeface="Courier New" pitchFamily="49" charset="0"/>
              </a:rPr>
              <a:t>(E, R).</a:t>
            </a:r>
          </a:p>
        </p:txBody>
      </p:sp>
      <p:sp>
        <p:nvSpPr>
          <p:cNvPr id="19464" name="Text Box 27"/>
          <p:cNvSpPr txBox="1">
            <a:spLocks noChangeArrowheads="1"/>
          </p:cNvSpPr>
          <p:nvPr/>
        </p:nvSpPr>
        <p:spPr bwMode="auto">
          <a:xfrm>
            <a:off x="6438900" y="2209800"/>
            <a:ext cx="2133600" cy="646113"/>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(2) Recursion first! (when possible)</a:t>
            </a:r>
          </a:p>
        </p:txBody>
      </p:sp>
      <p:sp>
        <p:nvSpPr>
          <p:cNvPr id="19465" name="Text Box 27"/>
          <p:cNvSpPr txBox="1">
            <a:spLocks noChangeArrowheads="1"/>
          </p:cNvSpPr>
          <p:nvPr/>
        </p:nvSpPr>
        <p:spPr bwMode="auto">
          <a:xfrm>
            <a:off x="6256338" y="3505200"/>
            <a:ext cx="2498725" cy="923925"/>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(3) Other bindings and/or arithmetic next   (is needs a bound RHS)</a:t>
            </a:r>
          </a:p>
        </p:txBody>
      </p:sp>
      <p:sp>
        <p:nvSpPr>
          <p:cNvPr id="19466" name="Text Box 27"/>
          <p:cNvSpPr txBox="1">
            <a:spLocks noChangeArrowheads="1"/>
          </p:cNvSpPr>
          <p:nvPr/>
        </p:nvSpPr>
        <p:spPr bwMode="auto">
          <a:xfrm>
            <a:off x="6096000" y="5816600"/>
            <a:ext cx="2667000" cy="647700"/>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(4) Negation last             (</a:t>
            </a:r>
            <a:r>
              <a:rPr lang="en-US" altLang="en-US" b="1" i="1" u="sng">
                <a:solidFill>
                  <a:srgbClr val="009200"/>
                </a:solidFill>
                <a:latin typeface="Calibri" pitchFamily="34" charset="0"/>
              </a:rPr>
              <a:t>all</a:t>
            </a:r>
            <a:r>
              <a:rPr lang="en-US" altLang="en-US" b="1">
                <a:solidFill>
                  <a:srgbClr val="009200"/>
                </a:solidFill>
                <a:latin typeface="Calibri" pitchFamily="34" charset="0"/>
              </a:rPr>
              <a:t>  vars  must be bound)</a:t>
            </a:r>
          </a:p>
        </p:txBody>
      </p:sp>
      <p:sp>
        <p:nvSpPr>
          <p:cNvPr id="19467" name="Rectangle 22"/>
          <p:cNvSpPr>
            <a:spLocks noChangeArrowheads="1"/>
          </p:cNvSpPr>
          <p:nvPr/>
        </p:nvSpPr>
        <p:spPr bwMode="auto">
          <a:xfrm>
            <a:off x="838200" y="3076575"/>
            <a:ext cx="1130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an element</a:t>
            </a:r>
          </a:p>
        </p:txBody>
      </p:sp>
      <p:sp>
        <p:nvSpPr>
          <p:cNvPr id="19468" name="Rectangle 23"/>
          <p:cNvSpPr>
            <a:spLocks noChangeArrowheads="1"/>
          </p:cNvSpPr>
          <p:nvPr/>
        </p:nvSpPr>
        <p:spPr bwMode="auto">
          <a:xfrm>
            <a:off x="2133600" y="3076575"/>
            <a:ext cx="60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a list</a:t>
            </a:r>
          </a:p>
        </p:txBody>
      </p:sp>
      <p:cxnSp>
        <p:nvCxnSpPr>
          <p:cNvPr id="19469" name="Straight Arrow Connector 2"/>
          <p:cNvCxnSpPr>
            <a:cxnSpLocks noChangeShapeType="1"/>
          </p:cNvCxnSpPr>
          <p:nvPr/>
        </p:nvCxnSpPr>
        <p:spPr bwMode="auto">
          <a:xfrm>
            <a:off x="7505700" y="4429125"/>
            <a:ext cx="0" cy="469900"/>
          </a:xfrm>
          <a:prstGeom prst="straightConnector1">
            <a:avLst/>
          </a:prstGeom>
          <a:noFill/>
          <a:ln w="19050" algn="ctr">
            <a:solidFill>
              <a:srgbClr val="0092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ChangeArrowheads="1"/>
          </p:cNvSpPr>
          <p:nvPr/>
        </p:nvSpPr>
        <p:spPr bwMode="auto">
          <a:xfrm>
            <a:off x="635000" y="266700"/>
            <a:ext cx="78835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chemeClr val="tx1"/>
                </a:solidFill>
              </a:rPr>
              <a:t>Prolog patterns</a:t>
            </a:r>
            <a:endParaRPr lang="en-US" altLang="en-US" sz="4800">
              <a:solidFill>
                <a:schemeClr val="tx1"/>
              </a:solidFill>
              <a:latin typeface="Times" charset="0"/>
            </a:endParaRPr>
          </a:p>
        </p:txBody>
      </p:sp>
      <p:sp>
        <p:nvSpPr>
          <p:cNvPr id="20483" name="Text Box 23"/>
          <p:cNvSpPr txBox="1">
            <a:spLocks noChangeArrowheads="1"/>
          </p:cNvSpPr>
          <p:nvPr/>
        </p:nvSpPr>
        <p:spPr bwMode="auto">
          <a:xfrm>
            <a:off x="304800" y="1600200"/>
            <a:ext cx="8610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009200"/>
                </a:solidFill>
                <a:latin typeface="Courier New" pitchFamily="49" charset="0"/>
              </a:rPr>
              <a:t>app</a:t>
            </a:r>
            <a:r>
              <a:rPr lang="en-US" altLang="en-US" sz="2700" b="1">
                <a:solidFill>
                  <a:schemeClr val="tx1"/>
                </a:solidFill>
                <a:latin typeface="Courier New" pitchFamily="49" charset="0"/>
              </a:rPr>
              <a:t>([], M, M).</a:t>
            </a:r>
          </a:p>
          <a:p>
            <a:pPr algn="l"/>
            <a:r>
              <a:rPr lang="en-US" altLang="en-US" sz="2700" b="1">
                <a:solidFill>
                  <a:srgbClr val="009200"/>
                </a:solidFill>
                <a:latin typeface="Courier New" pitchFamily="49" charset="0"/>
              </a:rPr>
              <a:t>app</a:t>
            </a:r>
            <a:r>
              <a:rPr lang="en-US" altLang="en-US" sz="2700" b="1">
                <a:solidFill>
                  <a:schemeClr val="tx1"/>
                </a:solidFill>
                <a:latin typeface="Courier New" pitchFamily="49" charset="0"/>
              </a:rPr>
              <a:t>([F|R], M, [F|B]) :- </a:t>
            </a:r>
            <a:r>
              <a:rPr lang="en-US" altLang="en-US" sz="2700" b="1">
                <a:solidFill>
                  <a:srgbClr val="009200"/>
                </a:solidFill>
                <a:latin typeface="Courier New" pitchFamily="49" charset="0"/>
              </a:rPr>
              <a:t>app</a:t>
            </a:r>
            <a:r>
              <a:rPr lang="en-US" altLang="en-US" sz="2700" b="1">
                <a:solidFill>
                  <a:schemeClr val="tx1"/>
                </a:solidFill>
                <a:latin typeface="Courier New" pitchFamily="49" charset="0"/>
              </a:rPr>
              <a:t>(R, M, B).</a:t>
            </a:r>
          </a:p>
        </p:txBody>
      </p:sp>
      <p:sp>
        <p:nvSpPr>
          <p:cNvPr id="20484" name="Text Box 23"/>
          <p:cNvSpPr txBox="1">
            <a:spLocks noChangeArrowheads="1"/>
          </p:cNvSpPr>
          <p:nvPr/>
        </p:nvSpPr>
        <p:spPr bwMode="auto">
          <a:xfrm>
            <a:off x="304800" y="4037013"/>
            <a:ext cx="86106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CC00CC"/>
                </a:solidFill>
                <a:latin typeface="Courier New" pitchFamily="49" charset="0"/>
              </a:rPr>
              <a:t>rev</a:t>
            </a:r>
            <a:r>
              <a:rPr lang="en-US" altLang="en-US" sz="2700" b="1">
                <a:solidFill>
                  <a:schemeClr val="tx1"/>
                </a:solidFill>
                <a:latin typeface="Courier New" pitchFamily="49" charset="0"/>
              </a:rPr>
              <a:t>([], []).</a:t>
            </a:r>
          </a:p>
          <a:p>
            <a:pPr algn="l"/>
            <a:r>
              <a:rPr lang="en-US" altLang="en-US" sz="2700" b="1">
                <a:solidFill>
                  <a:srgbClr val="CC00CC"/>
                </a:solidFill>
                <a:latin typeface="Courier New" pitchFamily="49" charset="0"/>
              </a:rPr>
              <a:t>rev</a:t>
            </a:r>
            <a:r>
              <a:rPr lang="en-US" altLang="en-US" sz="2700" b="1">
                <a:solidFill>
                  <a:schemeClr val="tx1"/>
                </a:solidFill>
                <a:latin typeface="Courier New" pitchFamily="49" charset="0"/>
              </a:rPr>
              <a:t>([F|R], Rev) :- </a:t>
            </a:r>
            <a:r>
              <a:rPr lang="en-US" altLang="en-US" sz="2700" b="1">
                <a:solidFill>
                  <a:srgbClr val="CC00CC"/>
                </a:solidFill>
                <a:latin typeface="Courier New" pitchFamily="49" charset="0"/>
              </a:rPr>
              <a:t>rev</a:t>
            </a:r>
            <a:r>
              <a:rPr lang="en-US" altLang="en-US" sz="2700" b="1">
                <a:solidFill>
                  <a:schemeClr val="tx1"/>
                </a:solidFill>
                <a:latin typeface="Courier New" pitchFamily="49" charset="0"/>
              </a:rPr>
              <a:t>(R, RoR),</a:t>
            </a:r>
          </a:p>
          <a:p>
            <a:pPr algn="l"/>
            <a:r>
              <a:rPr lang="en-US" altLang="en-US" sz="2700" b="1">
                <a:solidFill>
                  <a:schemeClr val="tx1"/>
                </a:solidFill>
                <a:latin typeface="Courier New" pitchFamily="49" charset="0"/>
              </a:rPr>
              <a:t>                   </a:t>
            </a:r>
            <a:r>
              <a:rPr lang="en-US" altLang="en-US" sz="2700" b="1">
                <a:solidFill>
                  <a:srgbClr val="009200"/>
                </a:solidFill>
                <a:latin typeface="Courier New" pitchFamily="49" charset="0"/>
              </a:rPr>
              <a:t>app</a:t>
            </a:r>
            <a:r>
              <a:rPr lang="en-US" altLang="en-US" sz="2700" b="1">
                <a:solidFill>
                  <a:schemeClr val="tx1"/>
                </a:solidFill>
                <a:latin typeface="Courier New" pitchFamily="49" charset="0"/>
              </a:rPr>
              <a:t>(RoR, [F], Rev).</a:t>
            </a:r>
          </a:p>
        </p:txBody>
      </p:sp>
      <p:sp>
        <p:nvSpPr>
          <p:cNvPr id="20485" name="Rectangle 22"/>
          <p:cNvSpPr>
            <a:spLocks noChangeArrowheads="1"/>
          </p:cNvSpPr>
          <p:nvPr/>
        </p:nvSpPr>
        <p:spPr bwMode="auto">
          <a:xfrm>
            <a:off x="1447800" y="2627313"/>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left list</a:t>
            </a:r>
          </a:p>
        </p:txBody>
      </p:sp>
      <p:sp>
        <p:nvSpPr>
          <p:cNvPr id="20486" name="Rectangle 23"/>
          <p:cNvSpPr>
            <a:spLocks noChangeArrowheads="1"/>
          </p:cNvSpPr>
          <p:nvPr/>
        </p:nvSpPr>
        <p:spPr bwMode="auto">
          <a:xfrm>
            <a:off x="2438400" y="2627313"/>
            <a:ext cx="60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right list</a:t>
            </a:r>
          </a:p>
        </p:txBody>
      </p:sp>
      <p:sp>
        <p:nvSpPr>
          <p:cNvPr id="20487" name="Rectangle 23"/>
          <p:cNvSpPr>
            <a:spLocks noChangeArrowheads="1"/>
          </p:cNvSpPr>
          <p:nvPr/>
        </p:nvSpPr>
        <p:spPr bwMode="auto">
          <a:xfrm>
            <a:off x="3505200" y="2627313"/>
            <a:ext cx="60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final list</a:t>
            </a:r>
          </a:p>
        </p:txBody>
      </p:sp>
      <p:sp>
        <p:nvSpPr>
          <p:cNvPr id="20488" name="Rectangle 23"/>
          <p:cNvSpPr>
            <a:spLocks noChangeArrowheads="1"/>
          </p:cNvSpPr>
          <p:nvPr/>
        </p:nvSpPr>
        <p:spPr bwMode="auto">
          <a:xfrm>
            <a:off x="1430338" y="5076825"/>
            <a:ext cx="60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a list</a:t>
            </a:r>
          </a:p>
        </p:txBody>
      </p:sp>
      <p:sp>
        <p:nvSpPr>
          <p:cNvPr id="20489" name="Rectangle 23"/>
          <p:cNvSpPr>
            <a:spLocks noChangeArrowheads="1"/>
          </p:cNvSpPr>
          <p:nvPr/>
        </p:nvSpPr>
        <p:spPr bwMode="auto">
          <a:xfrm>
            <a:off x="2590800" y="5000625"/>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its reverse</a:t>
            </a:r>
          </a:p>
        </p:txBody>
      </p:sp>
      <p:sp>
        <p:nvSpPr>
          <p:cNvPr id="20490" name="Rectangle 23"/>
          <p:cNvSpPr>
            <a:spLocks noChangeArrowheads="1"/>
          </p:cNvSpPr>
          <p:nvPr/>
        </p:nvSpPr>
        <p:spPr bwMode="auto">
          <a:xfrm>
            <a:off x="4981575" y="5695950"/>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i="1">
                <a:solidFill>
                  <a:schemeClr val="tx1"/>
                </a:solidFill>
                <a:latin typeface="Comic Sans MS" pitchFamily="66" charset="0"/>
                <a:cs typeface="Times New Roman" pitchFamily="18" charset="0"/>
              </a:rPr>
              <a:t>reverse of the rest</a:t>
            </a:r>
          </a:p>
        </p:txBody>
      </p:sp>
      <p:sp>
        <p:nvSpPr>
          <p:cNvPr id="20491" name="Text Box 27"/>
          <p:cNvSpPr txBox="1">
            <a:spLocks noChangeArrowheads="1"/>
          </p:cNvSpPr>
          <p:nvPr/>
        </p:nvSpPr>
        <p:spPr bwMode="auto">
          <a:xfrm>
            <a:off x="6400800" y="1219200"/>
            <a:ext cx="1524000" cy="369888"/>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(1) Base case</a:t>
            </a:r>
          </a:p>
        </p:txBody>
      </p:sp>
      <p:sp>
        <p:nvSpPr>
          <p:cNvPr id="20492" name="Text Box 27"/>
          <p:cNvSpPr txBox="1">
            <a:spLocks noChangeArrowheads="1"/>
          </p:cNvSpPr>
          <p:nvPr/>
        </p:nvSpPr>
        <p:spPr bwMode="auto">
          <a:xfrm>
            <a:off x="7315200" y="2971800"/>
            <a:ext cx="1371600" cy="369888"/>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(2) Recurse</a:t>
            </a:r>
          </a:p>
        </p:txBody>
      </p:sp>
      <p:sp>
        <p:nvSpPr>
          <p:cNvPr id="20493" name="Text Box 27"/>
          <p:cNvSpPr txBox="1">
            <a:spLocks noChangeArrowheads="1"/>
          </p:cNvSpPr>
          <p:nvPr/>
        </p:nvSpPr>
        <p:spPr bwMode="auto">
          <a:xfrm>
            <a:off x="6324600" y="6172200"/>
            <a:ext cx="2514600" cy="369888"/>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9200"/>
                </a:solidFill>
                <a:latin typeface="Calibri" pitchFamily="34" charset="0"/>
              </a:rPr>
              <a:t>(3) Other constraints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93200" y="919800"/>
              <a:ext cx="2179080" cy="2589840"/>
            </p14:xfrm>
          </p:contentPart>
        </mc:Choice>
        <mc:Fallback xmlns="">
          <p:pic>
            <p:nvPicPr>
              <p:cNvPr id="2" name="Ink 1"/>
              <p:cNvPicPr/>
              <p:nvPr/>
            </p:nvPicPr>
            <p:blipFill>
              <a:blip r:embed="rId4"/>
              <a:stretch>
                <a:fillRect/>
              </a:stretch>
            </p:blipFill>
            <p:spPr>
              <a:xfrm>
                <a:off x="1383840" y="910440"/>
                <a:ext cx="2197800" cy="2608560"/>
              </a:xfrm>
              <a:prstGeom prst="rect">
                <a:avLst/>
              </a:prstGeom>
            </p:spPr>
          </p:pic>
        </mc:Fallback>
      </mc:AlternateContent>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b="1">
                <a:solidFill>
                  <a:srgbClr val="C00000"/>
                </a:solidFill>
                <a:latin typeface="Courier New" pitchFamily="49" charset="0"/>
                <a:cs typeface="Courier New" pitchFamily="49" charset="0"/>
              </a:rPr>
              <a:t>var</a:t>
            </a:r>
            <a:r>
              <a:rPr lang="en-US" altLang="en-US" sz="4400">
                <a:solidFill>
                  <a:schemeClr val="tx1"/>
                </a:solidFill>
                <a:cs typeface="Courier New" pitchFamily="49" charset="0"/>
              </a:rPr>
              <a:t> and </a:t>
            </a:r>
            <a:r>
              <a:rPr lang="en-US" altLang="en-US" sz="4400" b="1">
                <a:latin typeface="Courier New" pitchFamily="49" charset="0"/>
                <a:cs typeface="Courier New" pitchFamily="49" charset="0"/>
              </a:rPr>
              <a:t>nonvar</a:t>
            </a:r>
          </a:p>
        </p:txBody>
      </p:sp>
      <p:sp>
        <p:nvSpPr>
          <p:cNvPr id="21507" name="Rectangle 15"/>
          <p:cNvSpPr>
            <a:spLocks noChangeArrowheads="1"/>
          </p:cNvSpPr>
          <p:nvPr/>
        </p:nvSpPr>
        <p:spPr bwMode="auto">
          <a:xfrm>
            <a:off x="331788" y="2971800"/>
            <a:ext cx="8202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cs typeface="Courier New" pitchFamily="49" charset="0"/>
              </a:rPr>
              <a:t>rev( L, Rev ) :- </a:t>
            </a:r>
            <a:r>
              <a:rPr lang="en-US" altLang="en-US" sz="2400" b="1">
                <a:solidFill>
                  <a:srgbClr val="C00000"/>
                </a:solidFill>
                <a:latin typeface="Courier New" pitchFamily="49" charset="0"/>
                <a:cs typeface="Courier New" pitchFamily="49" charset="0"/>
              </a:rPr>
              <a:t>var</a:t>
            </a:r>
            <a:r>
              <a:rPr lang="en-US" altLang="en-US" sz="2400" b="1">
                <a:solidFill>
                  <a:schemeClr val="tx1"/>
                </a:solidFill>
                <a:latin typeface="Courier New" pitchFamily="49" charset="0"/>
                <a:cs typeface="Courier New" pitchFamily="49" charset="0"/>
              </a:rPr>
              <a:t>(L), </a:t>
            </a:r>
            <a:r>
              <a:rPr lang="en-US" altLang="en-US" sz="2400" b="1">
                <a:latin typeface="Courier New" pitchFamily="49" charset="0"/>
                <a:cs typeface="Courier New" pitchFamily="49" charset="0"/>
              </a:rPr>
              <a:t>nonvar</a:t>
            </a:r>
            <a:r>
              <a:rPr lang="en-US" altLang="en-US" sz="2400" b="1">
                <a:solidFill>
                  <a:schemeClr val="tx1"/>
                </a:solidFill>
                <a:latin typeface="Courier New" pitchFamily="49" charset="0"/>
                <a:cs typeface="Courier New" pitchFamily="49" charset="0"/>
              </a:rPr>
              <a:t>(Rev),</a:t>
            </a:r>
          </a:p>
          <a:p>
            <a:pPr algn="l">
              <a:spcBef>
                <a:spcPct val="0"/>
              </a:spcBef>
            </a:pPr>
            <a:r>
              <a:rPr lang="en-US" altLang="en-US" sz="2400" b="1">
                <a:solidFill>
                  <a:schemeClr val="tx1"/>
                </a:solidFill>
                <a:latin typeface="Courier New" pitchFamily="49" charset="0"/>
                <a:cs typeface="Courier New" pitchFamily="49" charset="0"/>
              </a:rPr>
              <a:t>		rev(Rev, L).</a:t>
            </a:r>
          </a:p>
        </p:txBody>
      </p:sp>
      <p:sp>
        <p:nvSpPr>
          <p:cNvPr id="21508" name="Rectangle 15"/>
          <p:cNvSpPr>
            <a:spLocks noChangeArrowheads="1"/>
          </p:cNvSpPr>
          <p:nvPr/>
        </p:nvSpPr>
        <p:spPr bwMode="auto">
          <a:xfrm>
            <a:off x="304800" y="1314450"/>
            <a:ext cx="7561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cs typeface="Courier New" pitchFamily="49" charset="0"/>
              </a:rPr>
              <a:t>rev( L, Rev ) :- </a:t>
            </a:r>
            <a:r>
              <a:rPr lang="en-US" altLang="en-US" sz="2400" b="1">
                <a:solidFill>
                  <a:srgbClr val="C00000"/>
                </a:solidFill>
                <a:latin typeface="Courier New" pitchFamily="49" charset="0"/>
                <a:cs typeface="Courier New" pitchFamily="49" charset="0"/>
              </a:rPr>
              <a:t>var</a:t>
            </a:r>
            <a:r>
              <a:rPr lang="en-US" altLang="en-US" sz="2400" b="1">
                <a:solidFill>
                  <a:schemeClr val="tx1"/>
                </a:solidFill>
                <a:latin typeface="Courier New" pitchFamily="49" charset="0"/>
                <a:cs typeface="Courier New" pitchFamily="49" charset="0"/>
              </a:rPr>
              <a:t>(L), </a:t>
            </a:r>
            <a:r>
              <a:rPr lang="en-US" altLang="en-US" sz="2400" b="1">
                <a:solidFill>
                  <a:srgbClr val="C00000"/>
                </a:solidFill>
                <a:latin typeface="Courier New" pitchFamily="49" charset="0"/>
                <a:cs typeface="Courier New" pitchFamily="49" charset="0"/>
              </a:rPr>
              <a:t>var</a:t>
            </a:r>
            <a:r>
              <a:rPr lang="en-US" altLang="en-US" sz="2400" b="1">
                <a:solidFill>
                  <a:schemeClr val="tx1"/>
                </a:solidFill>
                <a:latin typeface="Courier New" pitchFamily="49" charset="0"/>
                <a:cs typeface="Courier New" pitchFamily="49" charset="0"/>
              </a:rPr>
              <a:t>(Rev),</a:t>
            </a:r>
          </a:p>
          <a:p>
            <a:pPr algn="l">
              <a:spcBef>
                <a:spcPct val="0"/>
              </a:spcBef>
            </a:pPr>
            <a:r>
              <a:rPr lang="en-US" altLang="en-US" sz="2400" b="1">
                <a:solidFill>
                  <a:schemeClr val="tx1"/>
                </a:solidFill>
                <a:latin typeface="Courier New" pitchFamily="49" charset="0"/>
                <a:cs typeface="Courier New" pitchFamily="49" charset="0"/>
              </a:rPr>
              <a:t>		</a:t>
            </a:r>
            <a:r>
              <a:rPr lang="en-US" altLang="en-US" sz="2400" b="1">
                <a:solidFill>
                  <a:srgbClr val="009200"/>
                </a:solidFill>
                <a:latin typeface="Courier New" pitchFamily="49" charset="0"/>
                <a:cs typeface="Courier New" pitchFamily="49" charset="0"/>
              </a:rPr>
              <a:t>write</a:t>
            </a:r>
            <a:r>
              <a:rPr lang="en-US" altLang="en-US" sz="2400" b="1">
                <a:solidFill>
                  <a:schemeClr val="tx1"/>
                </a:solidFill>
                <a:latin typeface="Courier New" pitchFamily="49" charset="0"/>
                <a:cs typeface="Courier New" pitchFamily="49" charset="0"/>
              </a:rPr>
              <a:t>( </a:t>
            </a:r>
            <a:r>
              <a:rPr lang="en-US" altLang="en-US" sz="2400" b="1">
                <a:solidFill>
                  <a:srgbClr val="009200"/>
                </a:solidFill>
                <a:latin typeface="Courier New" pitchFamily="49" charset="0"/>
                <a:cs typeface="Courier New" pitchFamily="49" charset="0"/>
              </a:rPr>
              <a:t>'If you insist…'</a:t>
            </a:r>
            <a:r>
              <a:rPr lang="en-US" altLang="en-US" sz="2400" b="1">
                <a:solidFill>
                  <a:schemeClr val="tx1"/>
                </a:solidFill>
                <a:latin typeface="Courier New" pitchFamily="49" charset="0"/>
                <a:cs typeface="Courier New" pitchFamily="49" charset="0"/>
              </a:rPr>
              <a:t> ), nl,</a:t>
            </a:r>
          </a:p>
          <a:p>
            <a:pPr algn="l">
              <a:spcBef>
                <a:spcPct val="0"/>
              </a:spcBef>
            </a:pPr>
            <a:r>
              <a:rPr lang="en-US" altLang="en-US" sz="2400" b="1">
                <a:solidFill>
                  <a:schemeClr val="tx1"/>
                </a:solidFill>
                <a:latin typeface="Courier New" pitchFamily="49" charset="0"/>
                <a:cs typeface="Courier New" pitchFamily="49" charset="0"/>
              </a:rPr>
              <a:t>		L = [42], Rev = [42].</a:t>
            </a:r>
          </a:p>
        </p:txBody>
      </p:sp>
      <p:sp>
        <p:nvSpPr>
          <p:cNvPr id="21509" name="Text Box 9"/>
          <p:cNvSpPr txBox="1">
            <a:spLocks noChangeArrowheads="1"/>
          </p:cNvSpPr>
          <p:nvPr/>
        </p:nvSpPr>
        <p:spPr bwMode="auto">
          <a:xfrm>
            <a:off x="6858000" y="6096000"/>
            <a:ext cx="15700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lnSpc>
                <a:spcPts val="1200"/>
              </a:lnSpc>
            </a:pPr>
            <a:r>
              <a:rPr lang="en-US" altLang="en-US" sz="1000">
                <a:solidFill>
                  <a:srgbClr val="009900"/>
                </a:solidFill>
                <a:latin typeface="Cambria" pitchFamily="18" charset="0"/>
                <a:cs typeface="Times New Roman" pitchFamily="18" charset="0"/>
              </a:rPr>
              <a:t>Or, try permuting predicates until it works - </a:t>
            </a:r>
            <a:r>
              <a:rPr lang="en-US" altLang="en-US" sz="1000" i="1">
                <a:solidFill>
                  <a:srgbClr val="009900"/>
                </a:solidFill>
                <a:latin typeface="Cambria" pitchFamily="18" charset="0"/>
                <a:cs typeface="Times New Roman" pitchFamily="18" charset="0"/>
              </a:rPr>
              <a:t>which might not work!</a:t>
            </a:r>
            <a:endParaRPr lang="en-US" altLang="en-US" sz="1000" i="1">
              <a:latin typeface="Cambria" pitchFamily="18" charset="0"/>
              <a:cs typeface="Times New Roman" pitchFamily="18" charset="0"/>
            </a:endParaRPr>
          </a:p>
        </p:txBody>
      </p:sp>
      <p:grpSp>
        <p:nvGrpSpPr>
          <p:cNvPr id="21510" name="Group 19"/>
          <p:cNvGrpSpPr>
            <a:grpSpLocks/>
          </p:cNvGrpSpPr>
          <p:nvPr>
            <p:custDataLst>
              <p:tags r:id="rId1"/>
            </p:custDataLst>
          </p:nvPr>
        </p:nvGrpSpPr>
        <p:grpSpPr bwMode="auto">
          <a:xfrm>
            <a:off x="8520113" y="6172200"/>
            <a:ext cx="471487" cy="533400"/>
            <a:chOff x="2928" y="1051"/>
            <a:chExt cx="840" cy="957"/>
          </a:xfrm>
        </p:grpSpPr>
        <p:sp>
          <p:nvSpPr>
            <p:cNvPr id="21515" name="Freeform 20"/>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516"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17"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18"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19"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20"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21"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22"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23"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1524"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1525"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1526"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527"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4" name="Text Box 23"/>
          <p:cNvSpPr txBox="1">
            <a:spLocks noChangeArrowheads="1"/>
          </p:cNvSpPr>
          <p:nvPr/>
        </p:nvSpPr>
        <p:spPr bwMode="auto">
          <a:xfrm>
            <a:off x="319088" y="4368800"/>
            <a:ext cx="72548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defRPr/>
            </a:pPr>
            <a:r>
              <a:rPr lang="en-US" sz="2400" b="1" dirty="0" smtClean="0">
                <a:solidFill>
                  <a:schemeClr val="bg1">
                    <a:lumMod val="65000"/>
                  </a:schemeClr>
                </a:solidFill>
                <a:latin typeface="Courier New" pitchFamily="49" charset="0"/>
              </a:rPr>
              <a:t>rev([], []).</a:t>
            </a:r>
          </a:p>
          <a:p>
            <a:pPr algn="l">
              <a:defRPr/>
            </a:pPr>
            <a:r>
              <a:rPr lang="en-US" sz="2400" b="1" dirty="0" smtClean="0">
                <a:solidFill>
                  <a:schemeClr val="bg1">
                    <a:lumMod val="65000"/>
                  </a:schemeClr>
                </a:solidFill>
                <a:latin typeface="Courier New" pitchFamily="49" charset="0"/>
              </a:rPr>
              <a:t>rev([F|R], Rev) :- rev(R, </a:t>
            </a:r>
            <a:r>
              <a:rPr lang="en-US" sz="2400" b="1" dirty="0" err="1" smtClean="0">
                <a:solidFill>
                  <a:schemeClr val="bg1">
                    <a:lumMod val="65000"/>
                  </a:schemeClr>
                </a:solidFill>
                <a:latin typeface="Courier New" pitchFamily="49" charset="0"/>
              </a:rPr>
              <a:t>RoR</a:t>
            </a:r>
            <a:r>
              <a:rPr lang="en-US" sz="2400" b="1" dirty="0" smtClean="0">
                <a:solidFill>
                  <a:schemeClr val="bg1">
                    <a:lumMod val="65000"/>
                  </a:schemeClr>
                </a:solidFill>
                <a:latin typeface="Courier New" pitchFamily="49" charset="0"/>
              </a:rPr>
              <a:t>),</a:t>
            </a:r>
          </a:p>
          <a:p>
            <a:pPr algn="l">
              <a:defRPr/>
            </a:pPr>
            <a:r>
              <a:rPr lang="en-US" sz="2400" b="1" dirty="0" smtClean="0">
                <a:solidFill>
                  <a:schemeClr val="bg1">
                    <a:lumMod val="65000"/>
                  </a:schemeClr>
                </a:solidFill>
                <a:latin typeface="Courier New" pitchFamily="49" charset="0"/>
              </a:rPr>
              <a:t>                   app(</a:t>
            </a:r>
            <a:r>
              <a:rPr lang="en-US" sz="2400" b="1" dirty="0" err="1" smtClean="0">
                <a:solidFill>
                  <a:schemeClr val="bg1">
                    <a:lumMod val="65000"/>
                  </a:schemeClr>
                </a:solidFill>
                <a:latin typeface="Courier New" pitchFamily="49" charset="0"/>
              </a:rPr>
              <a:t>RoR</a:t>
            </a:r>
            <a:r>
              <a:rPr lang="en-US" sz="2400" b="1" dirty="0" smtClean="0">
                <a:solidFill>
                  <a:schemeClr val="bg1">
                    <a:lumMod val="65000"/>
                  </a:schemeClr>
                </a:solidFill>
                <a:latin typeface="Courier New" pitchFamily="49" charset="0"/>
              </a:rPr>
              <a:t>, [F], Rev).</a:t>
            </a:r>
          </a:p>
        </p:txBody>
      </p:sp>
      <p:sp>
        <p:nvSpPr>
          <p:cNvPr id="21512" name="TextBox 1"/>
          <p:cNvSpPr txBox="1">
            <a:spLocks noChangeArrowheads="1"/>
          </p:cNvSpPr>
          <p:nvPr/>
        </p:nvSpPr>
        <p:spPr bwMode="auto">
          <a:xfrm>
            <a:off x="7696200" y="774700"/>
            <a:ext cx="1295400" cy="554038"/>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i="1">
                <a:solidFill>
                  <a:srgbClr val="C00000"/>
                </a:solidFill>
                <a:latin typeface="Cambria" pitchFamily="18" charset="0"/>
              </a:rPr>
              <a:t>both</a:t>
            </a:r>
            <a:r>
              <a:rPr lang="en-US" altLang="en-US" sz="1500">
                <a:solidFill>
                  <a:srgbClr val="C00000"/>
                </a:solidFill>
                <a:latin typeface="Cambria" pitchFamily="18" charset="0"/>
              </a:rPr>
              <a:t> inputs are variables</a:t>
            </a:r>
          </a:p>
        </p:txBody>
      </p:sp>
      <p:sp>
        <p:nvSpPr>
          <p:cNvPr id="21513" name="TextBox 25"/>
          <p:cNvSpPr txBox="1">
            <a:spLocks noChangeArrowheads="1"/>
          </p:cNvSpPr>
          <p:nvPr/>
        </p:nvSpPr>
        <p:spPr bwMode="auto">
          <a:xfrm>
            <a:off x="7391400" y="3103563"/>
            <a:ext cx="1223963" cy="554037"/>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C00000"/>
                </a:solidFill>
                <a:latin typeface="Cambria" pitchFamily="18" charset="0"/>
              </a:rPr>
              <a:t>first input is a variable</a:t>
            </a:r>
          </a:p>
        </p:txBody>
      </p:sp>
      <p:sp>
        <p:nvSpPr>
          <p:cNvPr id="21514" name="TextBox 26"/>
          <p:cNvSpPr txBox="1">
            <a:spLocks noChangeArrowheads="1"/>
          </p:cNvSpPr>
          <p:nvPr/>
        </p:nvSpPr>
        <p:spPr bwMode="auto">
          <a:xfrm>
            <a:off x="6718300" y="4368800"/>
            <a:ext cx="1397000" cy="554038"/>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C00000"/>
                </a:solidFill>
                <a:latin typeface="Cambria" pitchFamily="18" charset="0"/>
              </a:rPr>
              <a:t>second input is a variable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3429000" y="230188"/>
            <a:ext cx="38862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200">
                <a:solidFill>
                  <a:schemeClr val="tx1"/>
                </a:solidFill>
              </a:rPr>
              <a:t>Prolog patterns</a:t>
            </a:r>
            <a:endParaRPr lang="en-US" altLang="en-US" sz="4800">
              <a:solidFill>
                <a:schemeClr val="tx1"/>
              </a:solidFill>
              <a:latin typeface="Times" charset="0"/>
            </a:endParaRPr>
          </a:p>
        </p:txBody>
      </p:sp>
      <p:sp>
        <p:nvSpPr>
          <p:cNvPr id="22531" name="Text Box 23"/>
          <p:cNvSpPr txBox="1">
            <a:spLocks noChangeArrowheads="1"/>
          </p:cNvSpPr>
          <p:nvPr/>
        </p:nvSpPr>
        <p:spPr bwMode="auto">
          <a:xfrm>
            <a:off x="304800" y="1371600"/>
            <a:ext cx="8610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C00000"/>
                </a:solidFill>
                <a:latin typeface="Courier New" pitchFamily="49" charset="0"/>
              </a:rPr>
              <a:t>min</a:t>
            </a:r>
            <a:r>
              <a:rPr lang="en-US" altLang="en-US" sz="2700" b="1">
                <a:solidFill>
                  <a:schemeClr val="tx1"/>
                </a:solidFill>
                <a:latin typeface="Courier New" pitchFamily="49" charset="0"/>
              </a:rPr>
              <a:t>(     ,     ).</a:t>
            </a:r>
          </a:p>
          <a:p>
            <a:pPr algn="l"/>
            <a:r>
              <a:rPr lang="en-US" altLang="en-US" sz="2700" b="1">
                <a:solidFill>
                  <a:srgbClr val="C00000"/>
                </a:solidFill>
                <a:latin typeface="Courier New" pitchFamily="49" charset="0"/>
              </a:rPr>
              <a:t>min</a:t>
            </a:r>
            <a:r>
              <a:rPr lang="en-US" altLang="en-US" sz="2700" b="1">
                <a:solidFill>
                  <a:schemeClr val="tx1"/>
                </a:solidFill>
                <a:latin typeface="Courier New" pitchFamily="49" charset="0"/>
              </a:rPr>
              <a:t>(     ,     ) :-</a:t>
            </a:r>
          </a:p>
          <a:p>
            <a:pPr algn="l"/>
            <a:r>
              <a:rPr lang="en-US" altLang="en-US" sz="2700" b="1">
                <a:solidFill>
                  <a:srgbClr val="C00000"/>
                </a:solidFill>
                <a:latin typeface="Courier New" pitchFamily="49" charset="0"/>
              </a:rPr>
              <a:t>min</a:t>
            </a:r>
            <a:r>
              <a:rPr lang="en-US" altLang="en-US" sz="2700" b="1">
                <a:solidFill>
                  <a:schemeClr val="tx1"/>
                </a:solidFill>
                <a:latin typeface="Courier New" pitchFamily="49" charset="0"/>
              </a:rPr>
              <a:t>(     ,     ) :-</a:t>
            </a:r>
          </a:p>
        </p:txBody>
      </p:sp>
      <p:sp>
        <p:nvSpPr>
          <p:cNvPr id="22532" name="Rectangle 23"/>
          <p:cNvSpPr>
            <a:spLocks noChangeArrowheads="1"/>
          </p:cNvSpPr>
          <p:nvPr/>
        </p:nvSpPr>
        <p:spPr bwMode="auto">
          <a:xfrm>
            <a:off x="1444625" y="3000375"/>
            <a:ext cx="60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a list</a:t>
            </a:r>
          </a:p>
        </p:txBody>
      </p:sp>
      <p:sp>
        <p:nvSpPr>
          <p:cNvPr id="22533" name="Rectangle 23"/>
          <p:cNvSpPr>
            <a:spLocks noChangeArrowheads="1"/>
          </p:cNvSpPr>
          <p:nvPr/>
        </p:nvSpPr>
        <p:spPr bwMode="auto">
          <a:xfrm>
            <a:off x="2514600" y="3000375"/>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its min</a:t>
            </a:r>
          </a:p>
        </p:txBody>
      </p:sp>
      <p:sp>
        <p:nvSpPr>
          <p:cNvPr id="22534" name="Text Box 27"/>
          <p:cNvSpPr txBox="1">
            <a:spLocks noChangeArrowheads="1"/>
          </p:cNvSpPr>
          <p:nvPr/>
        </p:nvSpPr>
        <p:spPr bwMode="auto">
          <a:xfrm>
            <a:off x="7635875" y="114300"/>
            <a:ext cx="1343025" cy="323850"/>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b="1">
                <a:solidFill>
                  <a:srgbClr val="009200"/>
                </a:solidFill>
                <a:latin typeface="Calibri" pitchFamily="34" charset="0"/>
              </a:rPr>
              <a:t>(1) Base case</a:t>
            </a:r>
          </a:p>
        </p:txBody>
      </p:sp>
      <p:sp>
        <p:nvSpPr>
          <p:cNvPr id="22535" name="Text Box 27"/>
          <p:cNvSpPr txBox="1">
            <a:spLocks noChangeArrowheads="1"/>
          </p:cNvSpPr>
          <p:nvPr/>
        </p:nvSpPr>
        <p:spPr bwMode="auto">
          <a:xfrm>
            <a:off x="7635875" y="495300"/>
            <a:ext cx="1208088" cy="323850"/>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b="1">
                <a:solidFill>
                  <a:srgbClr val="009200"/>
                </a:solidFill>
                <a:latin typeface="Calibri" pitchFamily="34" charset="0"/>
              </a:rPr>
              <a:t>(2) Recurse</a:t>
            </a:r>
          </a:p>
        </p:txBody>
      </p:sp>
      <p:sp>
        <p:nvSpPr>
          <p:cNvPr id="22536" name="Text Box 27"/>
          <p:cNvSpPr txBox="1">
            <a:spLocks noChangeArrowheads="1"/>
          </p:cNvSpPr>
          <p:nvPr/>
        </p:nvSpPr>
        <p:spPr bwMode="auto">
          <a:xfrm>
            <a:off x="7635875" y="898525"/>
            <a:ext cx="1184275" cy="554038"/>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b="1">
                <a:solidFill>
                  <a:srgbClr val="009200"/>
                </a:solidFill>
                <a:latin typeface="Calibri" pitchFamily="34" charset="0"/>
              </a:rPr>
              <a:t>(3) Other constraints</a:t>
            </a:r>
          </a:p>
        </p:txBody>
      </p:sp>
      <p:sp>
        <p:nvSpPr>
          <p:cNvPr id="22537" name="Text Box 23"/>
          <p:cNvSpPr txBox="1">
            <a:spLocks noChangeArrowheads="1"/>
          </p:cNvSpPr>
          <p:nvPr/>
        </p:nvSpPr>
        <p:spPr bwMode="auto">
          <a:xfrm>
            <a:off x="304800" y="3886200"/>
            <a:ext cx="8610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009200"/>
                </a:solidFill>
                <a:latin typeface="Courier New" pitchFamily="49" charset="0"/>
              </a:rPr>
              <a:t>nonmin</a:t>
            </a:r>
            <a:r>
              <a:rPr lang="en-US" altLang="en-US" sz="2700" b="1">
                <a:solidFill>
                  <a:schemeClr val="tx1"/>
                </a:solidFill>
                <a:latin typeface="Courier New" pitchFamily="49" charset="0"/>
              </a:rPr>
              <a:t>(    ,    ):- </a:t>
            </a:r>
          </a:p>
        </p:txBody>
      </p:sp>
      <p:sp>
        <p:nvSpPr>
          <p:cNvPr id="22538" name="Rectangle 22"/>
          <p:cNvSpPr>
            <a:spLocks noChangeArrowheads="1"/>
          </p:cNvSpPr>
          <p:nvPr/>
        </p:nvSpPr>
        <p:spPr bwMode="auto">
          <a:xfrm>
            <a:off x="1905000" y="43434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a list</a:t>
            </a:r>
          </a:p>
        </p:txBody>
      </p:sp>
      <p:sp>
        <p:nvSpPr>
          <p:cNvPr id="22539" name="Rectangle 22"/>
          <p:cNvSpPr>
            <a:spLocks noChangeArrowheads="1"/>
          </p:cNvSpPr>
          <p:nvPr/>
        </p:nvSpPr>
        <p:spPr bwMode="auto">
          <a:xfrm>
            <a:off x="2663825" y="43434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a </a:t>
            </a:r>
            <a:r>
              <a:rPr lang="en-US" altLang="en-US" sz="1200" b="1" i="1">
                <a:solidFill>
                  <a:schemeClr val="tx1"/>
                </a:solidFill>
                <a:latin typeface="Cambria" pitchFamily="18" charset="0"/>
              </a:rPr>
              <a:t>nonmin</a:t>
            </a:r>
            <a:r>
              <a:rPr lang="en-US" altLang="en-US" sz="1200">
                <a:solidFill>
                  <a:schemeClr val="tx1"/>
                </a:solidFill>
                <a:latin typeface="Cambria" pitchFamily="18" charset="0"/>
              </a:rPr>
              <a:t> element</a:t>
            </a:r>
          </a:p>
        </p:txBody>
      </p:sp>
      <p:sp>
        <p:nvSpPr>
          <p:cNvPr id="22540" name="Rectangle 23"/>
          <p:cNvSpPr>
            <a:spLocks noChangeArrowheads="1"/>
          </p:cNvSpPr>
          <p:nvPr/>
        </p:nvSpPr>
        <p:spPr bwMode="auto">
          <a:xfrm>
            <a:off x="6248400" y="2438400"/>
            <a:ext cx="2743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500">
                <a:solidFill>
                  <a:schemeClr val="tx1"/>
                </a:solidFill>
                <a:cs typeface="Times New Roman" pitchFamily="18" charset="0"/>
              </a:rPr>
              <a:t>Example:</a:t>
            </a:r>
            <a:r>
              <a:rPr lang="en-US" altLang="en-US" sz="1500" b="1">
                <a:solidFill>
                  <a:schemeClr val="tx1"/>
                </a:solidFill>
                <a:latin typeface="Calibri" pitchFamily="34" charset="0"/>
              </a:rPr>
              <a:t>   min( [6,7,5,42], 5 ).</a:t>
            </a:r>
          </a:p>
        </p:txBody>
      </p:sp>
      <p:sp>
        <p:nvSpPr>
          <p:cNvPr id="22541" name="Rectangle 23"/>
          <p:cNvSpPr>
            <a:spLocks noChangeArrowheads="1"/>
          </p:cNvSpPr>
          <p:nvPr/>
        </p:nvSpPr>
        <p:spPr bwMode="auto">
          <a:xfrm>
            <a:off x="5867400" y="4652963"/>
            <a:ext cx="3124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500">
                <a:solidFill>
                  <a:schemeClr val="tx1"/>
                </a:solidFill>
                <a:cs typeface="Times New Roman" pitchFamily="18" charset="0"/>
              </a:rPr>
              <a:t>Example:</a:t>
            </a:r>
            <a:r>
              <a:rPr lang="en-US" altLang="en-US" sz="1500" b="1">
                <a:solidFill>
                  <a:schemeClr val="tx1"/>
                </a:solidFill>
                <a:latin typeface="Calibri" pitchFamily="34" charset="0"/>
              </a:rPr>
              <a:t>  nonmin( [6,7,5,42], 42 ).</a:t>
            </a:r>
          </a:p>
        </p:txBody>
      </p:sp>
      <mc:AlternateContent xmlns:mc="http://schemas.openxmlformats.org/markup-compatibility/2006" xmlns:p14="http://schemas.microsoft.com/office/powerpoint/2010/main">
        <mc:Choice Requires="p14">
          <p:contentPart p14:bwMode="auto" r:id="rId3">
            <p14:nvContentPartPr>
              <p14:cNvPr id="5130" name="Ink 22"/>
              <p14:cNvContentPartPr>
                <a14:cpLocks xmlns:a14="http://schemas.microsoft.com/office/drawing/2010/main" noRot="1" noChangeAspect="1" noEditPoints="1" noChangeArrowheads="1" noChangeShapeType="1"/>
              </p14:cNvContentPartPr>
              <p14:nvPr/>
            </p14:nvContentPartPr>
            <p14:xfrm>
              <a:off x="1512888" y="2873375"/>
              <a:ext cx="11112" cy="3175"/>
            </p14:xfrm>
          </p:contentPart>
        </mc:Choice>
        <mc:Fallback xmlns="">
          <p:pic>
            <p:nvPicPr>
              <p:cNvPr id="5130" name="Ink 22"/>
              <p:cNvPicPr>
                <a:picLocks noRot="1" noChangeAspect="1" noEditPoints="1" noChangeArrowheads="1" noChangeShapeType="1"/>
              </p:cNvPicPr>
              <p:nvPr/>
            </p:nvPicPr>
            <p:blipFill>
              <a:blip r:embed="rId4"/>
              <a:stretch>
                <a:fillRect/>
              </a:stretch>
            </p:blipFill>
            <p:spPr>
              <a:xfrm>
                <a:off x="1508945" y="2869494"/>
                <a:ext cx="20432" cy="13406"/>
              </a:xfrm>
              <a:prstGeom prst="rect">
                <a:avLst/>
              </a:prstGeom>
            </p:spPr>
          </p:pic>
        </mc:Fallback>
      </mc:AlternateContent>
      <p:sp>
        <p:nvSpPr>
          <p:cNvPr id="22543" name="Text Box 23"/>
          <p:cNvSpPr txBox="1">
            <a:spLocks noChangeArrowheads="1"/>
          </p:cNvSpPr>
          <p:nvPr/>
        </p:nvSpPr>
        <p:spPr bwMode="auto">
          <a:xfrm>
            <a:off x="304800" y="54102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rem1</a:t>
            </a:r>
            <a:r>
              <a:rPr lang="en-US" altLang="en-US" sz="2400" b="1">
                <a:solidFill>
                  <a:schemeClr val="tx1"/>
                </a:solidFill>
                <a:latin typeface="Courier New" pitchFamily="49" charset="0"/>
              </a:rPr>
              <a:t>(E, [E|R], R).</a:t>
            </a:r>
          </a:p>
          <a:p>
            <a:pPr algn="l"/>
            <a:r>
              <a:rPr lang="en-US" altLang="en-US" sz="2400" b="1">
                <a:latin typeface="Courier New" pitchFamily="49" charset="0"/>
              </a:rPr>
              <a:t>rem1</a:t>
            </a:r>
            <a:r>
              <a:rPr lang="en-US" altLang="en-US" sz="2400" b="1">
                <a:solidFill>
                  <a:schemeClr val="tx1"/>
                </a:solidFill>
                <a:latin typeface="Courier New" pitchFamily="49" charset="0"/>
              </a:rPr>
              <a:t>(</a:t>
            </a:r>
          </a:p>
        </p:txBody>
      </p:sp>
      <p:sp>
        <p:nvSpPr>
          <p:cNvPr id="22544" name="Rectangle 23"/>
          <p:cNvSpPr>
            <a:spLocks noChangeArrowheads="1"/>
          </p:cNvSpPr>
          <p:nvPr/>
        </p:nvSpPr>
        <p:spPr bwMode="auto">
          <a:xfrm>
            <a:off x="6019800" y="6400800"/>
            <a:ext cx="2971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500">
                <a:solidFill>
                  <a:schemeClr val="tx1"/>
                </a:solidFill>
                <a:cs typeface="Times New Roman" pitchFamily="18" charset="0"/>
              </a:rPr>
              <a:t>Example:</a:t>
            </a:r>
            <a:r>
              <a:rPr lang="en-US" altLang="en-US" sz="1500" b="1">
                <a:solidFill>
                  <a:schemeClr val="tx1"/>
                </a:solidFill>
                <a:latin typeface="Calibri" pitchFamily="34" charset="0"/>
              </a:rPr>
              <a:t>  rem1( 7, [6,7,5], [6,5] ).</a:t>
            </a:r>
          </a:p>
        </p:txBody>
      </p:sp>
      <p:sp>
        <p:nvSpPr>
          <p:cNvPr id="22545" name="Rectangle 22"/>
          <p:cNvSpPr>
            <a:spLocks noChangeArrowheads="1"/>
          </p:cNvSpPr>
          <p:nvPr/>
        </p:nvSpPr>
        <p:spPr bwMode="auto">
          <a:xfrm>
            <a:off x="1119188" y="6400800"/>
            <a:ext cx="796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element</a:t>
            </a:r>
          </a:p>
        </p:txBody>
      </p:sp>
      <p:sp>
        <p:nvSpPr>
          <p:cNvPr id="22546" name="Rectangle 22"/>
          <p:cNvSpPr>
            <a:spLocks noChangeArrowheads="1"/>
          </p:cNvSpPr>
          <p:nvPr/>
        </p:nvSpPr>
        <p:spPr bwMode="auto">
          <a:xfrm>
            <a:off x="1955800" y="6400800"/>
            <a:ext cx="796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list</a:t>
            </a:r>
          </a:p>
        </p:txBody>
      </p:sp>
      <p:sp>
        <p:nvSpPr>
          <p:cNvPr id="22547" name="Rectangle 22"/>
          <p:cNvSpPr>
            <a:spLocks noChangeArrowheads="1"/>
          </p:cNvSpPr>
          <p:nvPr/>
        </p:nvSpPr>
        <p:spPr bwMode="auto">
          <a:xfrm>
            <a:off x="2857500" y="6400800"/>
            <a:ext cx="1028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mbria" pitchFamily="18" charset="0"/>
              </a:rPr>
              <a:t>list w/o el.</a:t>
            </a:r>
          </a:p>
        </p:txBody>
      </p:sp>
      <p:sp>
        <p:nvSpPr>
          <p:cNvPr id="22548" name="Rectangle 5"/>
          <p:cNvSpPr>
            <a:spLocks noChangeArrowheads="1"/>
          </p:cNvSpPr>
          <p:nvPr/>
        </p:nvSpPr>
        <p:spPr bwMode="auto">
          <a:xfrm>
            <a:off x="133350" y="230188"/>
            <a:ext cx="39243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rPr>
              <a:t>Name(s):  ___________</a:t>
            </a:r>
            <a:endParaRPr lang="en-US" altLang="en-US" sz="2400">
              <a:solidFill>
                <a:schemeClr val="tx1"/>
              </a:solidFill>
              <a:latin typeface="Times" charset="0"/>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267920" y="1232280"/>
              <a:ext cx="6912000" cy="5170680"/>
            </p14:xfrm>
          </p:contentPart>
        </mc:Choice>
        <mc:Fallback xmlns="">
          <p:pic>
            <p:nvPicPr>
              <p:cNvPr id="2" name="Ink 1"/>
              <p:cNvPicPr/>
              <p:nvPr/>
            </p:nvPicPr>
            <p:blipFill>
              <a:blip r:embed="rId6"/>
              <a:stretch>
                <a:fillRect/>
              </a:stretch>
            </p:blipFill>
            <p:spPr>
              <a:xfrm>
                <a:off x="1258560" y="1222920"/>
                <a:ext cx="6930720" cy="5189400"/>
              </a:xfrm>
              <a:prstGeom prst="rect">
                <a:avLst/>
              </a:prstGeom>
            </p:spPr>
          </p:pic>
        </mc:Fallback>
      </mc:AlternateContent>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ChangeArrowheads="1"/>
          </p:cNvSpPr>
          <p:nvPr/>
        </p:nvSpPr>
        <p:spPr bwMode="auto">
          <a:xfrm>
            <a:off x="457200" y="1524000"/>
            <a:ext cx="17619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smtClean="0">
                <a:solidFill>
                  <a:srgbClr val="000000"/>
                </a:solidFill>
                <a:latin typeface="Cambria" panose="02040503050406030204" pitchFamily="18" charset="0"/>
              </a:rPr>
              <a:t>rev( L</a:t>
            </a:r>
            <a:r>
              <a:rPr lang="en-US" altLang="en-US" sz="2400" dirty="0">
                <a:solidFill>
                  <a:srgbClr val="000000"/>
                </a:solidFill>
                <a:latin typeface="Cambria" panose="02040503050406030204" pitchFamily="18" charset="0"/>
              </a:rPr>
              <a:t>, </a:t>
            </a:r>
            <a:r>
              <a:rPr lang="en-US" altLang="en-US" sz="2400" dirty="0" smtClean="0">
                <a:solidFill>
                  <a:srgbClr val="000000"/>
                </a:solidFill>
                <a:latin typeface="Cambria" panose="02040503050406030204" pitchFamily="18" charset="0"/>
              </a:rPr>
              <a:t>Rev </a:t>
            </a:r>
            <a:r>
              <a:rPr lang="en-US" altLang="en-US" sz="2400" dirty="0">
                <a:solidFill>
                  <a:srgbClr val="000000"/>
                </a:solidFill>
                <a:latin typeface="Cambria" panose="02040503050406030204" pitchFamily="18" charset="0"/>
              </a:rPr>
              <a:t>)</a:t>
            </a:r>
          </a:p>
        </p:txBody>
      </p:sp>
      <p:sp>
        <p:nvSpPr>
          <p:cNvPr id="41988"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dirty="0" smtClean="0">
                <a:solidFill>
                  <a:srgbClr val="000000"/>
                </a:solidFill>
                <a:latin typeface="Cambria" panose="02040503050406030204" pitchFamily="18" charset="0"/>
              </a:rPr>
              <a:t>hw4pr1:  </a:t>
            </a:r>
            <a:r>
              <a:rPr lang="en-US" altLang="en-US" sz="4200" dirty="0">
                <a:solidFill>
                  <a:srgbClr val="000000"/>
                </a:solidFill>
                <a:latin typeface="Cambria" panose="02040503050406030204" pitchFamily="18" charset="0"/>
              </a:rPr>
              <a:t>Prolog </a:t>
            </a:r>
            <a:r>
              <a:rPr lang="en-US" altLang="en-US" sz="4200" i="1" dirty="0">
                <a:solidFill>
                  <a:srgbClr val="000000"/>
                </a:solidFill>
                <a:latin typeface="Cambria" panose="02040503050406030204" pitchFamily="18" charset="0"/>
              </a:rPr>
              <a:t>+ </a:t>
            </a:r>
            <a:r>
              <a:rPr lang="en-US" altLang="en-US" sz="4200" i="1" dirty="0">
                <a:solidFill>
                  <a:srgbClr val="C00000"/>
                </a:solidFill>
                <a:latin typeface="Cambria" panose="02040503050406030204" pitchFamily="18" charset="0"/>
              </a:rPr>
              <a:t>friends</a:t>
            </a:r>
          </a:p>
        </p:txBody>
      </p:sp>
      <p:sp>
        <p:nvSpPr>
          <p:cNvPr id="41989" name="Rectangle 8"/>
          <p:cNvSpPr>
            <a:spLocks noChangeArrowheads="1"/>
          </p:cNvSpPr>
          <p:nvPr/>
        </p:nvSpPr>
        <p:spPr bwMode="auto">
          <a:xfrm>
            <a:off x="457200" y="2379662"/>
            <a:ext cx="21098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mbria" panose="02040503050406030204" pitchFamily="18" charset="0"/>
              </a:rPr>
              <a:t>count( E, L, N )</a:t>
            </a:r>
          </a:p>
        </p:txBody>
      </p:sp>
      <p:sp>
        <p:nvSpPr>
          <p:cNvPr id="41990" name="Rectangle 12"/>
          <p:cNvSpPr>
            <a:spLocks noChangeArrowheads="1"/>
          </p:cNvSpPr>
          <p:nvPr/>
        </p:nvSpPr>
        <p:spPr bwMode="auto">
          <a:xfrm>
            <a:off x="457200" y="3233737"/>
            <a:ext cx="3992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mbria" panose="02040503050406030204" pitchFamily="18" charset="0"/>
              </a:rPr>
              <a:t>find( Pattern, Target, Index )</a:t>
            </a:r>
          </a:p>
        </p:txBody>
      </p:sp>
      <p:sp>
        <p:nvSpPr>
          <p:cNvPr id="40968" name="Rectangle 14"/>
          <p:cNvSpPr>
            <a:spLocks noChangeArrowheads="1"/>
          </p:cNvSpPr>
          <p:nvPr/>
        </p:nvSpPr>
        <p:spPr bwMode="auto">
          <a:xfrm>
            <a:off x="2779713" y="1600943"/>
            <a:ext cx="1730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lgn="l">
              <a:defRPr/>
            </a:pPr>
            <a:r>
              <a:rPr lang="en-US" sz="1400" dirty="0" smtClean="0">
                <a:solidFill>
                  <a:srgbClr val="990000"/>
                </a:solidFill>
                <a:latin typeface="Calibri" pitchFamily="34" charset="0"/>
                <a:cs typeface="Calibri" pitchFamily="34" charset="0"/>
              </a:rPr>
              <a:t>Rev is L, reversed</a:t>
            </a:r>
            <a:endParaRPr lang="en-US" sz="1400" dirty="0">
              <a:solidFill>
                <a:srgbClr val="990000"/>
              </a:solidFill>
              <a:latin typeface="Calibri" pitchFamily="34" charset="0"/>
              <a:cs typeface="Calibri" pitchFamily="34" charset="0"/>
            </a:endParaRPr>
          </a:p>
        </p:txBody>
      </p:sp>
      <p:sp>
        <p:nvSpPr>
          <p:cNvPr id="41992" name="Rectangle 15"/>
          <p:cNvSpPr>
            <a:spLocks noChangeArrowheads="1"/>
          </p:cNvSpPr>
          <p:nvPr/>
        </p:nvSpPr>
        <p:spPr bwMode="auto">
          <a:xfrm>
            <a:off x="457200" y="5799137"/>
            <a:ext cx="33633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dirty="0">
                <a:solidFill>
                  <a:srgbClr val="C00000"/>
                </a:solidFill>
                <a:latin typeface="Cambria" panose="02040503050406030204" pitchFamily="18" charset="0"/>
              </a:rPr>
              <a:t>path</a:t>
            </a:r>
            <a:r>
              <a:rPr lang="en-US" altLang="en-US" sz="2400" dirty="0">
                <a:solidFill>
                  <a:srgbClr val="000000"/>
                </a:solidFill>
                <a:latin typeface="Cambria" panose="02040503050406030204" pitchFamily="18" charset="0"/>
              </a:rPr>
              <a:t>( A, B, Graph, Path )</a:t>
            </a:r>
          </a:p>
        </p:txBody>
      </p:sp>
      <p:sp>
        <p:nvSpPr>
          <p:cNvPr id="41994" name="Rectangle 12"/>
          <p:cNvSpPr>
            <a:spLocks noChangeArrowheads="1"/>
          </p:cNvSpPr>
          <p:nvPr/>
        </p:nvSpPr>
        <p:spPr bwMode="auto">
          <a:xfrm>
            <a:off x="457200" y="4089400"/>
            <a:ext cx="2735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mbria" panose="02040503050406030204" pitchFamily="18" charset="0"/>
              </a:rPr>
              <a:t>depth( BST, Depth )</a:t>
            </a:r>
          </a:p>
        </p:txBody>
      </p:sp>
      <p:sp>
        <p:nvSpPr>
          <p:cNvPr id="41995" name="Rectangle 12"/>
          <p:cNvSpPr>
            <a:spLocks noChangeArrowheads="1"/>
          </p:cNvSpPr>
          <p:nvPr/>
        </p:nvSpPr>
        <p:spPr bwMode="auto">
          <a:xfrm>
            <a:off x="457200" y="4943475"/>
            <a:ext cx="33629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mbria" panose="02040503050406030204" pitchFamily="18" charset="0"/>
              </a:rPr>
              <a:t>insert( E, BST, NewBST )</a:t>
            </a:r>
          </a:p>
        </p:txBody>
      </p:sp>
      <p:sp>
        <p:nvSpPr>
          <p:cNvPr id="40973" name="Rectangle 14"/>
          <p:cNvSpPr>
            <a:spLocks noChangeArrowheads="1"/>
          </p:cNvSpPr>
          <p:nvPr/>
        </p:nvSpPr>
        <p:spPr bwMode="auto">
          <a:xfrm>
            <a:off x="2941638" y="2455862"/>
            <a:ext cx="219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l">
              <a:defRPr/>
            </a:pPr>
            <a:r>
              <a:rPr lang="en-US" sz="1400" dirty="0">
                <a:solidFill>
                  <a:srgbClr val="990000"/>
                </a:solidFill>
                <a:latin typeface="Calibri" pitchFamily="34" charset="0"/>
                <a:cs typeface="Calibri" pitchFamily="34" charset="0"/>
              </a:rPr>
              <a:t>There are exactly N </a:t>
            </a:r>
            <a:r>
              <a:rPr lang="en-US" sz="1400" dirty="0" err="1">
                <a:solidFill>
                  <a:srgbClr val="990000"/>
                </a:solidFill>
                <a:latin typeface="Calibri" pitchFamily="34" charset="0"/>
                <a:cs typeface="Calibri" pitchFamily="34" charset="0"/>
              </a:rPr>
              <a:t>Es</a:t>
            </a:r>
            <a:r>
              <a:rPr lang="en-US" sz="1400" dirty="0">
                <a:solidFill>
                  <a:srgbClr val="990000"/>
                </a:solidFill>
                <a:latin typeface="Calibri" pitchFamily="34" charset="0"/>
                <a:cs typeface="Calibri" pitchFamily="34" charset="0"/>
              </a:rPr>
              <a:t> in L.</a:t>
            </a:r>
          </a:p>
        </p:txBody>
      </p:sp>
      <p:sp>
        <p:nvSpPr>
          <p:cNvPr id="40974" name="Rectangle 14"/>
          <p:cNvSpPr>
            <a:spLocks noChangeArrowheads="1"/>
          </p:cNvSpPr>
          <p:nvPr/>
        </p:nvSpPr>
        <p:spPr bwMode="auto">
          <a:xfrm>
            <a:off x="3505200" y="4046537"/>
            <a:ext cx="2482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defRPr/>
            </a:pPr>
            <a:r>
              <a:rPr lang="en-US" sz="1400">
                <a:solidFill>
                  <a:srgbClr val="990000"/>
                </a:solidFill>
                <a:latin typeface="Calibri" pitchFamily="34" charset="0"/>
                <a:cs typeface="Calibri" pitchFamily="34" charset="0"/>
              </a:rPr>
              <a:t>The binary tree BST has a depth (or height) of Depth.</a:t>
            </a:r>
          </a:p>
        </p:txBody>
      </p:sp>
      <p:sp>
        <p:nvSpPr>
          <p:cNvPr id="40975" name="Rectangle 14"/>
          <p:cNvSpPr>
            <a:spLocks noChangeArrowheads="1"/>
          </p:cNvSpPr>
          <p:nvPr/>
        </p:nvSpPr>
        <p:spPr bwMode="auto">
          <a:xfrm>
            <a:off x="3844925" y="4902200"/>
            <a:ext cx="24812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defRPr/>
            </a:pPr>
            <a:r>
              <a:rPr lang="en-US" sz="1400">
                <a:solidFill>
                  <a:srgbClr val="990000"/>
                </a:solidFill>
                <a:latin typeface="Calibri" pitchFamily="34" charset="0"/>
                <a:cs typeface="Calibri" pitchFamily="34" charset="0"/>
              </a:rPr>
              <a:t>NewBST is BST with E appropriately inserted.</a:t>
            </a:r>
          </a:p>
        </p:txBody>
      </p:sp>
      <p:sp>
        <p:nvSpPr>
          <p:cNvPr id="40976" name="Rectangle 14"/>
          <p:cNvSpPr>
            <a:spLocks noChangeArrowheads="1"/>
          </p:cNvSpPr>
          <p:nvPr/>
        </p:nvSpPr>
        <p:spPr bwMode="auto">
          <a:xfrm>
            <a:off x="4038600" y="5781675"/>
            <a:ext cx="2697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defRPr/>
            </a:pPr>
            <a:r>
              <a:rPr lang="en-US" sz="1400">
                <a:solidFill>
                  <a:srgbClr val="990000"/>
                </a:solidFill>
                <a:latin typeface="Calibri" pitchFamily="34" charset="0"/>
                <a:cs typeface="Calibri" pitchFamily="34" charset="0"/>
              </a:rPr>
              <a:t>Path is a list of nodes going from A to B in Graph, a list of edges.</a:t>
            </a:r>
          </a:p>
        </p:txBody>
      </p:sp>
      <p:sp>
        <p:nvSpPr>
          <p:cNvPr id="40977" name="Rectangle 14"/>
          <p:cNvSpPr>
            <a:spLocks noChangeArrowheads="1"/>
          </p:cNvSpPr>
          <p:nvPr/>
        </p:nvSpPr>
        <p:spPr bwMode="auto">
          <a:xfrm>
            <a:off x="4495800" y="3208337"/>
            <a:ext cx="2482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defRPr/>
            </a:pPr>
            <a:r>
              <a:rPr lang="en-US" sz="1400">
                <a:solidFill>
                  <a:srgbClr val="990000"/>
                </a:solidFill>
                <a:latin typeface="Calibri" pitchFamily="34" charset="0"/>
                <a:cs typeface="Calibri" pitchFamily="34" charset="0"/>
              </a:rPr>
              <a:t>The list Pattern is found in the list Target at location Index.</a:t>
            </a:r>
          </a:p>
        </p:txBody>
      </p:sp>
      <p:grpSp>
        <p:nvGrpSpPr>
          <p:cNvPr id="42002" name="Group 19"/>
          <p:cNvGrpSpPr>
            <a:grpSpLocks/>
          </p:cNvGrpSpPr>
          <p:nvPr>
            <p:custDataLst>
              <p:tags r:id="rId1"/>
            </p:custDataLst>
          </p:nvPr>
        </p:nvGrpSpPr>
        <p:grpSpPr bwMode="auto">
          <a:xfrm>
            <a:off x="8359502" y="6007603"/>
            <a:ext cx="479697" cy="550360"/>
            <a:chOff x="2928" y="1051"/>
            <a:chExt cx="840" cy="957"/>
          </a:xfrm>
        </p:grpSpPr>
        <p:sp>
          <p:nvSpPr>
            <p:cNvPr id="42004" name="Freeform 20"/>
            <p:cNvSpPr>
              <a:spLocks/>
            </p:cNvSpPr>
            <p:nvPr>
              <p:custDataLst>
                <p:tags r:id="rId2"/>
              </p:custDataLst>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005"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06"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07"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08"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09"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10"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11"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12"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13"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2014"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2015"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2016"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2003" name="Rectangle 39"/>
          <p:cNvSpPr>
            <a:spLocks noChangeArrowheads="1"/>
          </p:cNvSpPr>
          <p:nvPr/>
        </p:nvSpPr>
        <p:spPr bwMode="auto">
          <a:xfrm>
            <a:off x="7098889" y="5562600"/>
            <a:ext cx="181651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dirty="0" smtClean="0">
                <a:solidFill>
                  <a:schemeClr val="tx1"/>
                </a:solidFill>
                <a:latin typeface="Cambria" pitchFamily="18" charset="0"/>
                <a:cs typeface="Arial" pitchFamily="34" charset="0"/>
              </a:rPr>
              <a:t>We've </a:t>
            </a:r>
            <a:r>
              <a:rPr lang="en-US" altLang="en-US" sz="1200" dirty="0">
                <a:solidFill>
                  <a:schemeClr val="tx1"/>
                </a:solidFill>
                <a:latin typeface="Cambria" pitchFamily="18" charset="0"/>
                <a:cs typeface="Arial" pitchFamily="34" charset="0"/>
              </a:rPr>
              <a:t>been down this </a:t>
            </a:r>
            <a:r>
              <a:rPr lang="en-US" altLang="en-US" sz="1200" b="1" dirty="0" smtClean="0">
                <a:solidFill>
                  <a:srgbClr val="C00000"/>
                </a:solidFill>
                <a:latin typeface="Cambria" pitchFamily="18" charset="0"/>
                <a:cs typeface="Arial" pitchFamily="34" charset="0"/>
              </a:rPr>
              <a:t>path</a:t>
            </a:r>
            <a:r>
              <a:rPr lang="en-US" altLang="en-US" sz="1200" dirty="0" smtClean="0">
                <a:solidFill>
                  <a:schemeClr val="tx1"/>
                </a:solidFill>
                <a:latin typeface="Cambria" pitchFamily="18" charset="0"/>
                <a:cs typeface="Arial" pitchFamily="34" charset="0"/>
              </a:rPr>
              <a:t> before!</a:t>
            </a:r>
            <a:endParaRPr lang="en-US" altLang="en-US" sz="1200" dirty="0">
              <a:solidFill>
                <a:schemeClr val="tx1"/>
              </a:solidFill>
              <a:latin typeface="Cambria" pitchFamily="18" charset="0"/>
              <a:cs typeface="Arial" pitchFamily="34" charset="0"/>
            </a:endParaRPr>
          </a:p>
        </p:txBody>
      </p:sp>
      <p:sp>
        <p:nvSpPr>
          <p:cNvPr id="33" name="Rounded Rectangle 1"/>
          <p:cNvSpPr>
            <a:spLocks noChangeArrowheads="1"/>
          </p:cNvSpPr>
          <p:nvPr/>
        </p:nvSpPr>
        <p:spPr bwMode="auto">
          <a:xfrm>
            <a:off x="6479294" y="1143000"/>
            <a:ext cx="2283706" cy="595665"/>
          </a:xfrm>
          <a:prstGeom prst="roundRect">
            <a:avLst>
              <a:gd name="adj" fmla="val 16667"/>
            </a:avLst>
          </a:prstGeom>
          <a:solidFill>
            <a:srgbClr val="FFCCCC"/>
          </a:solidFill>
          <a:ln>
            <a:noFill/>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35" name="Rectangle 14"/>
          <p:cNvSpPr>
            <a:spLocks noChangeArrowheads="1"/>
          </p:cNvSpPr>
          <p:nvPr/>
        </p:nvSpPr>
        <p:spPr bwMode="auto">
          <a:xfrm>
            <a:off x="6655552" y="1259442"/>
            <a:ext cx="1878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i="1" dirty="0" smtClean="0">
                <a:solidFill>
                  <a:schemeClr val="tx1"/>
                </a:solidFill>
                <a:latin typeface="Cambria" panose="02040503050406030204" pitchFamily="18" charset="0"/>
              </a:rPr>
              <a:t>Amount of code?</a:t>
            </a:r>
            <a:endParaRPr lang="en-US" altLang="en-US" b="1" i="1" dirty="0">
              <a:solidFill>
                <a:schemeClr val="tx1"/>
              </a:solidFill>
              <a:latin typeface="Cambria" panose="02040503050406030204" pitchFamily="18" charset="0"/>
            </a:endParaRPr>
          </a:p>
        </p:txBody>
      </p:sp>
    </p:spTree>
    <p:extLst>
      <p:ext uri="{BB962C8B-B14F-4D97-AF65-F5344CB8AC3E}">
        <p14:creationId xmlns:p14="http://schemas.microsoft.com/office/powerpoint/2010/main" val="5358319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457200" y="280988"/>
            <a:ext cx="8132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rPr>
              <a:t>Sorting out Prolog… by sorting </a:t>
            </a:r>
            <a:r>
              <a:rPr lang="en-US" altLang="en-US" sz="3600" b="1" i="1">
                <a:solidFill>
                  <a:schemeClr val="tx1"/>
                </a:solidFill>
              </a:rPr>
              <a:t>in </a:t>
            </a:r>
            <a:r>
              <a:rPr lang="en-US" altLang="en-US" sz="3600">
                <a:solidFill>
                  <a:schemeClr val="tx1"/>
                </a:solidFill>
              </a:rPr>
              <a:t>Prolog!</a:t>
            </a:r>
          </a:p>
        </p:txBody>
      </p:sp>
      <p:pic>
        <p:nvPicPr>
          <p:cNvPr id="23555" name="Picture 32" descr="shopgirl-pe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362200"/>
            <a:ext cx="23701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33"/>
          <p:cNvSpPr txBox="1">
            <a:spLocks noChangeArrowheads="1"/>
          </p:cNvSpPr>
          <p:nvPr/>
        </p:nvSpPr>
        <p:spPr bwMode="auto">
          <a:xfrm>
            <a:off x="6308725" y="5857875"/>
            <a:ext cx="27257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b="1" i="1">
                <a:solidFill>
                  <a:srgbClr val="088E0A"/>
                </a:solidFill>
                <a:latin typeface="Cambria" pitchFamily="18" charset="0"/>
              </a:rPr>
              <a:t>It can be tough to get </a:t>
            </a:r>
            <a:r>
              <a:rPr lang="en-US" altLang="en-US" sz="2100" b="1">
                <a:solidFill>
                  <a:schemeClr val="tx1"/>
                </a:solidFill>
                <a:latin typeface="Courier New" pitchFamily="49" charset="0"/>
                <a:cs typeface="Courier New" pitchFamily="49" charset="0"/>
              </a:rPr>
              <a:t>perm</a:t>
            </a:r>
            <a:r>
              <a:rPr lang="en-US" altLang="en-US" sz="2100" b="1" i="1">
                <a:solidFill>
                  <a:srgbClr val="088E0A"/>
                </a:solidFill>
                <a:latin typeface="Cambria" pitchFamily="18" charset="0"/>
              </a:rPr>
              <a:t> right!</a:t>
            </a:r>
          </a:p>
        </p:txBody>
      </p:sp>
      <p:sp>
        <p:nvSpPr>
          <p:cNvPr id="23557" name="Rectangle 35"/>
          <p:cNvSpPr>
            <a:spLocks noChangeArrowheads="1"/>
          </p:cNvSpPr>
          <p:nvPr/>
        </p:nvSpPr>
        <p:spPr bwMode="auto">
          <a:xfrm>
            <a:off x="536575" y="5867400"/>
            <a:ext cx="305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rPr>
              <a:t>sort(L,S) </a:t>
            </a:r>
          </a:p>
        </p:txBody>
      </p:sp>
      <p:sp>
        <p:nvSpPr>
          <p:cNvPr id="23558" name="Rectangle 36"/>
          <p:cNvSpPr>
            <a:spLocks noChangeArrowheads="1"/>
          </p:cNvSpPr>
          <p:nvPr/>
        </p:nvSpPr>
        <p:spPr bwMode="auto">
          <a:xfrm>
            <a:off x="536575" y="3581400"/>
            <a:ext cx="441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rPr>
              <a:t>inorder(L) </a:t>
            </a:r>
          </a:p>
        </p:txBody>
      </p:sp>
      <p:sp>
        <p:nvSpPr>
          <p:cNvPr id="23559" name="Text Box 38"/>
          <p:cNvSpPr txBox="1">
            <a:spLocks noChangeArrowheads="1"/>
          </p:cNvSpPr>
          <p:nvPr/>
        </p:nvSpPr>
        <p:spPr bwMode="auto">
          <a:xfrm>
            <a:off x="1143000" y="6262688"/>
            <a:ext cx="1390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t>S is L, sorted</a:t>
            </a:r>
          </a:p>
        </p:txBody>
      </p:sp>
      <p:sp>
        <p:nvSpPr>
          <p:cNvPr id="23560" name="Text Box 40"/>
          <p:cNvSpPr txBox="1">
            <a:spLocks noChangeArrowheads="1"/>
          </p:cNvSpPr>
          <p:nvPr/>
        </p:nvSpPr>
        <p:spPr bwMode="auto">
          <a:xfrm>
            <a:off x="1143000" y="51816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t>true if P is a permutation of L</a:t>
            </a:r>
          </a:p>
        </p:txBody>
      </p:sp>
      <p:sp>
        <p:nvSpPr>
          <p:cNvPr id="23561" name="Rectangle 6"/>
          <p:cNvSpPr>
            <a:spLocks noChangeArrowheads="1"/>
          </p:cNvSpPr>
          <p:nvPr/>
        </p:nvSpPr>
        <p:spPr bwMode="auto">
          <a:xfrm>
            <a:off x="536575" y="4724400"/>
            <a:ext cx="411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rPr>
              <a:t>perm(L,P)</a:t>
            </a:r>
          </a:p>
        </p:txBody>
      </p:sp>
      <p:sp>
        <p:nvSpPr>
          <p:cNvPr id="23562" name="Rectangle 35"/>
          <p:cNvSpPr>
            <a:spLocks noChangeArrowheads="1"/>
          </p:cNvSpPr>
          <p:nvPr/>
        </p:nvSpPr>
        <p:spPr bwMode="auto">
          <a:xfrm>
            <a:off x="1143000" y="4038600"/>
            <a:ext cx="426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a:t>true if L's elements are inorder (ascending)</a:t>
            </a:r>
            <a:endParaRPr lang="en-US" altLang="en-US" b="1"/>
          </a:p>
        </p:txBody>
      </p:sp>
      <p:sp>
        <p:nvSpPr>
          <p:cNvPr id="23563" name="Rectangle 6"/>
          <p:cNvSpPr>
            <a:spLocks noChangeArrowheads="1"/>
          </p:cNvSpPr>
          <p:nvPr/>
        </p:nvSpPr>
        <p:spPr bwMode="auto">
          <a:xfrm>
            <a:off x="536575" y="2057400"/>
            <a:ext cx="411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rPr>
              <a:t>rem1(E,L,NL)</a:t>
            </a:r>
          </a:p>
        </p:txBody>
      </p:sp>
      <p:sp>
        <p:nvSpPr>
          <p:cNvPr id="23564" name="Text Box 38"/>
          <p:cNvSpPr txBox="1">
            <a:spLocks noChangeArrowheads="1"/>
          </p:cNvSpPr>
          <p:nvPr/>
        </p:nvSpPr>
        <p:spPr bwMode="auto">
          <a:xfrm>
            <a:off x="1143000" y="2982913"/>
            <a:ext cx="2495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i="1"/>
              <a:t>E must be present in L!</a:t>
            </a:r>
          </a:p>
        </p:txBody>
      </p:sp>
      <p:sp>
        <p:nvSpPr>
          <p:cNvPr id="23565" name="Text Box 38"/>
          <p:cNvSpPr txBox="1">
            <a:spLocks noChangeArrowheads="1"/>
          </p:cNvSpPr>
          <p:nvPr/>
        </p:nvSpPr>
        <p:spPr bwMode="auto">
          <a:xfrm>
            <a:off x="2439988" y="1214438"/>
            <a:ext cx="4341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a:solidFill>
                  <a:srgbClr val="009200"/>
                </a:solidFill>
                <a:latin typeface="Calibri" pitchFamily="34" charset="0"/>
              </a:rPr>
              <a:t>Practice with how prolog thinks...</a:t>
            </a:r>
          </a:p>
        </p:txBody>
      </p:sp>
      <p:sp>
        <p:nvSpPr>
          <p:cNvPr id="23566" name="Text Box 38"/>
          <p:cNvSpPr txBox="1">
            <a:spLocks noChangeArrowheads="1"/>
          </p:cNvSpPr>
          <p:nvPr/>
        </p:nvSpPr>
        <p:spPr bwMode="auto">
          <a:xfrm>
            <a:off x="1143000" y="2601913"/>
            <a:ext cx="357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t>true if NL is L without one of its Es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28600" y="5486400"/>
            <a:ext cx="8610600" cy="12192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7" name="Rounded Rectangle 6"/>
          <p:cNvSpPr/>
          <p:nvPr/>
        </p:nvSpPr>
        <p:spPr bwMode="auto">
          <a:xfrm>
            <a:off x="228600" y="1676400"/>
            <a:ext cx="8610600" cy="20574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24580" name="Text Box 23"/>
          <p:cNvSpPr txBox="1">
            <a:spLocks noChangeArrowheads="1"/>
          </p:cNvSpPr>
          <p:nvPr/>
        </p:nvSpPr>
        <p:spPr bwMode="auto">
          <a:xfrm>
            <a:off x="381000" y="5591175"/>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sort( </a:t>
            </a:r>
          </a:p>
          <a:p>
            <a:pPr algn="l"/>
            <a:r>
              <a:rPr lang="en-US" altLang="en-US" sz="2400" b="1">
                <a:solidFill>
                  <a:schemeClr val="tx1"/>
                </a:solidFill>
                <a:latin typeface="Courier New" pitchFamily="49" charset="0"/>
              </a:rPr>
              <a:t>sort(</a:t>
            </a:r>
          </a:p>
        </p:txBody>
      </p:sp>
      <p:sp>
        <p:nvSpPr>
          <p:cNvPr id="24581" name="Text Box 23"/>
          <p:cNvSpPr txBox="1">
            <a:spLocks noChangeArrowheads="1"/>
          </p:cNvSpPr>
          <p:nvPr/>
        </p:nvSpPr>
        <p:spPr bwMode="auto">
          <a:xfrm>
            <a:off x="381000" y="3810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rem1</a:t>
            </a:r>
            <a:r>
              <a:rPr lang="en-US" altLang="en-US" sz="2400" b="1">
                <a:solidFill>
                  <a:schemeClr val="tx1"/>
                </a:solidFill>
                <a:latin typeface="Courier New" pitchFamily="49" charset="0"/>
              </a:rPr>
              <a:t>(E, [E|R], R).</a:t>
            </a:r>
          </a:p>
          <a:p>
            <a:pPr algn="l"/>
            <a:r>
              <a:rPr lang="en-US" altLang="en-US" sz="2400" b="1">
                <a:latin typeface="Courier New" pitchFamily="49" charset="0"/>
              </a:rPr>
              <a:t>rem1</a:t>
            </a:r>
            <a:r>
              <a:rPr lang="en-US" altLang="en-US" sz="2400" b="1">
                <a:solidFill>
                  <a:schemeClr val="tx1"/>
                </a:solidFill>
                <a:latin typeface="Courier New" pitchFamily="49" charset="0"/>
              </a:rPr>
              <a:t>(E, [F|R], [F|NR]) :-</a:t>
            </a:r>
          </a:p>
        </p:txBody>
      </p:sp>
      <p:sp>
        <p:nvSpPr>
          <p:cNvPr id="24582" name="Text Box 23"/>
          <p:cNvSpPr txBox="1">
            <a:spLocks noChangeArrowheads="1"/>
          </p:cNvSpPr>
          <p:nvPr/>
        </p:nvSpPr>
        <p:spPr bwMode="auto">
          <a:xfrm>
            <a:off x="381000" y="1905000"/>
            <a:ext cx="8077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9200"/>
                </a:solidFill>
                <a:latin typeface="Courier New" pitchFamily="49" charset="0"/>
              </a:rPr>
              <a:t>inorder</a:t>
            </a:r>
            <a:r>
              <a:rPr lang="en-US" altLang="en-US" sz="2400" b="1">
                <a:solidFill>
                  <a:schemeClr val="tx1"/>
                </a:solidFill>
                <a:latin typeface="Courier New" pitchFamily="49" charset="0"/>
              </a:rPr>
              <a:t>(      ). </a:t>
            </a:r>
          </a:p>
          <a:p>
            <a:pPr algn="l"/>
            <a:r>
              <a:rPr lang="en-US" altLang="en-US" sz="2400" b="1">
                <a:solidFill>
                  <a:srgbClr val="009200"/>
                </a:solidFill>
                <a:latin typeface="Courier New" pitchFamily="49" charset="0"/>
              </a:rPr>
              <a:t>inorder</a:t>
            </a:r>
            <a:r>
              <a:rPr lang="en-US" altLang="en-US" sz="2400" b="1">
                <a:solidFill>
                  <a:schemeClr val="tx1"/>
                </a:solidFill>
                <a:latin typeface="Courier New" pitchFamily="49" charset="0"/>
              </a:rPr>
              <a:t>(      ).</a:t>
            </a:r>
          </a:p>
          <a:p>
            <a:pPr algn="l"/>
            <a:r>
              <a:rPr lang="en-US" altLang="en-US" sz="2400" b="1">
                <a:solidFill>
                  <a:srgbClr val="009200"/>
                </a:solidFill>
                <a:latin typeface="Courier New" pitchFamily="49" charset="0"/>
              </a:rPr>
              <a:t>inorder</a:t>
            </a:r>
            <a:r>
              <a:rPr lang="en-US" altLang="en-US" sz="2400" b="1">
                <a:solidFill>
                  <a:schemeClr val="tx1"/>
                </a:solidFill>
                <a:latin typeface="Courier New" pitchFamily="49" charset="0"/>
              </a:rPr>
              <a:t>(</a:t>
            </a:r>
          </a:p>
        </p:txBody>
      </p:sp>
      <p:sp>
        <p:nvSpPr>
          <p:cNvPr id="24583" name="Text Box 23"/>
          <p:cNvSpPr txBox="1">
            <a:spLocks noChangeArrowheads="1"/>
          </p:cNvSpPr>
          <p:nvPr/>
        </p:nvSpPr>
        <p:spPr bwMode="auto">
          <a:xfrm>
            <a:off x="381000" y="40894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perm</a:t>
            </a:r>
            <a:r>
              <a:rPr lang="en-US" altLang="en-US" sz="2400" b="1">
                <a:solidFill>
                  <a:schemeClr val="tx1"/>
                </a:solidFill>
                <a:latin typeface="Courier New" pitchFamily="49" charset="0"/>
              </a:rPr>
              <a:t>([], []). </a:t>
            </a:r>
          </a:p>
          <a:p>
            <a:pPr algn="l"/>
            <a:r>
              <a:rPr lang="en-US" altLang="en-US" sz="2400" b="1">
                <a:latin typeface="Courier New" pitchFamily="49" charset="0"/>
              </a:rPr>
              <a:t>perm</a:t>
            </a:r>
            <a:r>
              <a:rPr lang="en-US" altLang="en-US" sz="2400" b="1">
                <a:solidFill>
                  <a:schemeClr val="tx1"/>
                </a:solidFill>
                <a:latin typeface="Courier New" pitchFamily="49" charset="0"/>
              </a:rPr>
              <a:t>([F|R], P) :- </a:t>
            </a:r>
          </a:p>
        </p:txBody>
      </p:sp>
      <p:sp>
        <p:nvSpPr>
          <p:cNvPr id="24584" name="Rectangle 5"/>
          <p:cNvSpPr>
            <a:spLocks noChangeArrowheads="1"/>
          </p:cNvSpPr>
          <p:nvPr/>
        </p:nvSpPr>
        <p:spPr bwMode="auto">
          <a:xfrm>
            <a:off x="5715000" y="152400"/>
            <a:ext cx="3260725" cy="53975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700" b="1" i="1">
                <a:solidFill>
                  <a:srgbClr val="C00000"/>
                </a:solidFill>
              </a:rPr>
              <a:t>Don't</a:t>
            </a:r>
            <a:r>
              <a:rPr lang="en-US" altLang="en-US" sz="2700" i="1">
                <a:solidFill>
                  <a:srgbClr val="C00000"/>
                </a:solidFill>
              </a:rPr>
              <a:t> hand these in!</a:t>
            </a:r>
            <a:endParaRPr lang="en-US" altLang="en-US" sz="2700" i="1">
              <a:solidFill>
                <a:srgbClr val="C00000"/>
              </a:solidFill>
              <a:latin typeface="Times" charset="0"/>
            </a:endParaRPr>
          </a:p>
        </p:txBody>
      </p:sp>
      <p:sp>
        <p:nvSpPr>
          <p:cNvPr id="24585" name="Rectangle 9"/>
          <p:cNvSpPr>
            <a:spLocks noChangeArrowheads="1"/>
          </p:cNvSpPr>
          <p:nvPr/>
        </p:nvSpPr>
        <p:spPr bwMode="auto">
          <a:xfrm>
            <a:off x="7086600" y="3810000"/>
            <a:ext cx="152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latin typeface="Calibri" pitchFamily="34" charset="0"/>
              </a:rPr>
              <a:t>Hint: </a:t>
            </a:r>
            <a:r>
              <a:rPr lang="en-US" altLang="en-US" sz="1200">
                <a:solidFill>
                  <a:schemeClr val="tx1"/>
                </a:solidFill>
                <a:latin typeface="Calibri" pitchFamily="34" charset="0"/>
              </a:rPr>
              <a:t>recurse and then use something else on this page</a:t>
            </a:r>
            <a:endParaRPr lang="en-US" altLang="en-US" sz="1200">
              <a:latin typeface="Calibri" pitchFamily="34" charset="0"/>
            </a:endParaRPr>
          </a:p>
        </p:txBody>
      </p:sp>
      <p:sp>
        <p:nvSpPr>
          <p:cNvPr id="24586" name="Rectangle 10"/>
          <p:cNvSpPr>
            <a:spLocks noChangeArrowheads="1"/>
          </p:cNvSpPr>
          <p:nvPr/>
        </p:nvSpPr>
        <p:spPr bwMode="auto">
          <a:xfrm>
            <a:off x="7086600" y="1905000"/>
            <a:ext cx="15240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latin typeface="Calibri" pitchFamily="34" charset="0"/>
              </a:rPr>
              <a:t>Hint: </a:t>
            </a:r>
            <a:r>
              <a:rPr lang="en-US" altLang="en-US" sz="1200">
                <a:solidFill>
                  <a:schemeClr val="tx1"/>
                </a:solidFill>
                <a:latin typeface="Calibri" pitchFamily="34" charset="0"/>
              </a:rPr>
              <a:t>you may want two base cases</a:t>
            </a:r>
            <a:endParaRPr lang="en-US" altLang="en-US" sz="1200">
              <a:latin typeface="Calibri" pitchFamily="34" charset="0"/>
            </a:endParaRPr>
          </a:p>
        </p:txBody>
      </p:sp>
      <p:sp>
        <p:nvSpPr>
          <p:cNvPr id="24587" name="Rectangle 11"/>
          <p:cNvSpPr>
            <a:spLocks noChangeArrowheads="1"/>
          </p:cNvSpPr>
          <p:nvPr/>
        </p:nvSpPr>
        <p:spPr bwMode="auto">
          <a:xfrm>
            <a:off x="7124700" y="5562600"/>
            <a:ext cx="14478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latin typeface="Calibri" pitchFamily="34" charset="0"/>
              </a:rPr>
              <a:t>Extra! </a:t>
            </a:r>
            <a:r>
              <a:rPr lang="en-US" altLang="en-US" sz="1200">
                <a:solidFill>
                  <a:schemeClr val="tx1"/>
                </a:solidFill>
                <a:latin typeface="Calibri" pitchFamily="34" charset="0"/>
              </a:rPr>
              <a:t>There are at least TWO ways to write sort... Both use predicates we've just written!</a:t>
            </a:r>
            <a:endParaRPr lang="en-US" altLang="en-US" sz="1200">
              <a:latin typeface="Calibri" pitchFamily="34" charset="0"/>
            </a:endParaRPr>
          </a:p>
        </p:txBody>
      </p:sp>
      <p:sp>
        <p:nvSpPr>
          <p:cNvPr id="12" name="Down Arrow 11"/>
          <p:cNvSpPr/>
          <p:nvPr/>
        </p:nvSpPr>
        <p:spPr bwMode="auto">
          <a:xfrm>
            <a:off x="7685088" y="6553200"/>
            <a:ext cx="327025" cy="254000"/>
          </a:xfrm>
          <a:prstGeom prst="downArrow">
            <a:avLst/>
          </a:prstGeom>
          <a:solidFill>
            <a:schemeClr val="bg1">
              <a:lumMod val="65000"/>
            </a:schemeClr>
          </a:solidFill>
          <a:ln w="12700" cap="flat" cmpd="sng" algn="ctr">
            <a:solidFill>
              <a:schemeClr val="bg1">
                <a:lumMod val="50000"/>
              </a:schemeClr>
            </a:solid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24589" name="Text Box 27"/>
          <p:cNvSpPr txBox="1">
            <a:spLocks noChangeArrowheads="1"/>
          </p:cNvSpPr>
          <p:nvPr/>
        </p:nvSpPr>
        <p:spPr bwMode="auto">
          <a:xfrm>
            <a:off x="8494713" y="5181600"/>
            <a:ext cx="598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latin typeface="Calibri" pitchFamily="34" charset="0"/>
              </a:rPr>
              <a:t>big-O!</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152000" y="803520"/>
              <a:ext cx="7527960" cy="5840640"/>
            </p14:xfrm>
          </p:contentPart>
        </mc:Choice>
        <mc:Fallback xmlns="">
          <p:pic>
            <p:nvPicPr>
              <p:cNvPr id="2" name="Ink 1"/>
              <p:cNvPicPr/>
              <p:nvPr/>
            </p:nvPicPr>
            <p:blipFill>
              <a:blip r:embed="rId4"/>
              <a:stretch>
                <a:fillRect/>
              </a:stretch>
            </p:blipFill>
            <p:spPr>
              <a:xfrm>
                <a:off x="1142640" y="794160"/>
                <a:ext cx="7546680" cy="5859360"/>
              </a:xfrm>
              <a:prstGeom prst="rect">
                <a:avLst/>
              </a:prstGeom>
            </p:spPr>
          </p:pic>
        </mc:Fallback>
      </mc:AlternateContent>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28600" y="4572000"/>
            <a:ext cx="8610600" cy="12192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25603" name="Text Box 23"/>
          <p:cNvSpPr txBox="1">
            <a:spLocks noChangeArrowheads="1"/>
          </p:cNvSpPr>
          <p:nvPr/>
        </p:nvSpPr>
        <p:spPr bwMode="auto">
          <a:xfrm>
            <a:off x="381000" y="4676775"/>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sort(</a:t>
            </a:r>
          </a:p>
          <a:p>
            <a:pPr algn="l"/>
            <a:r>
              <a:rPr lang="en-US" altLang="en-US" sz="2400" b="1">
                <a:solidFill>
                  <a:schemeClr val="tx1"/>
                </a:solidFill>
                <a:latin typeface="Courier New" pitchFamily="49" charset="0"/>
              </a:rPr>
              <a:t>sort(</a:t>
            </a:r>
          </a:p>
        </p:txBody>
      </p:sp>
      <p:sp>
        <p:nvSpPr>
          <p:cNvPr id="25604" name="Rectangle 11"/>
          <p:cNvSpPr>
            <a:spLocks noChangeArrowheads="1"/>
          </p:cNvSpPr>
          <p:nvPr/>
        </p:nvSpPr>
        <p:spPr bwMode="auto">
          <a:xfrm>
            <a:off x="6477000" y="3429000"/>
            <a:ext cx="2133600" cy="1362075"/>
          </a:xfrm>
          <a:prstGeom prst="rect">
            <a:avLst/>
          </a:prstGeom>
          <a:solidFill>
            <a:schemeClr val="bg1"/>
          </a:solidFill>
          <a:ln w="9525">
            <a:solidFill>
              <a:schemeClr val="tx1"/>
            </a:solidFill>
            <a:miter lim="800000"/>
            <a:headEnd/>
            <a:tailEnd/>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b="1">
                <a:solidFill>
                  <a:schemeClr val="tx1"/>
                </a:solidFill>
                <a:latin typeface="Calibri" pitchFamily="34" charset="0"/>
              </a:rPr>
              <a:t>Extra! </a:t>
            </a:r>
            <a:r>
              <a:rPr lang="en-US" altLang="en-US" sz="1500">
                <a:solidFill>
                  <a:schemeClr val="tx1"/>
                </a:solidFill>
                <a:latin typeface="Calibri" pitchFamily="34" charset="0"/>
              </a:rPr>
              <a:t>There are at least TWO ways to write sort... What are they?</a:t>
            </a:r>
          </a:p>
          <a:p>
            <a:r>
              <a:rPr lang="en-US" altLang="en-US" sz="1500">
                <a:solidFill>
                  <a:schemeClr val="tx1"/>
                </a:solidFill>
                <a:latin typeface="Calibri" pitchFamily="34" charset="0"/>
              </a:rPr>
              <a:t>What are their big-O runtimes?</a:t>
            </a:r>
            <a:endParaRPr lang="en-US" altLang="en-US" sz="1500">
              <a:latin typeface="Calibri" pitchFamily="34" charset="0"/>
            </a:endParaRPr>
          </a:p>
        </p:txBody>
      </p:sp>
      <p:sp>
        <p:nvSpPr>
          <p:cNvPr id="25605" name="Text Box 5"/>
          <p:cNvSpPr txBox="1">
            <a:spLocks noChangeArrowheads="1"/>
          </p:cNvSpPr>
          <p:nvPr/>
        </p:nvSpPr>
        <p:spPr bwMode="auto">
          <a:xfrm>
            <a:off x="457200" y="280988"/>
            <a:ext cx="8132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rPr>
              <a:t>Sorting out Prolog… by sorting </a:t>
            </a:r>
            <a:r>
              <a:rPr lang="en-US" altLang="en-US" sz="3600" b="1" i="1">
                <a:solidFill>
                  <a:schemeClr val="tx1"/>
                </a:solidFill>
              </a:rPr>
              <a:t>in </a:t>
            </a:r>
            <a:r>
              <a:rPr lang="en-US" altLang="en-US" sz="3600">
                <a:solidFill>
                  <a:schemeClr val="tx1"/>
                </a:solidFill>
              </a:rPr>
              <a:t>Prolog!</a:t>
            </a:r>
          </a:p>
        </p:txBody>
      </p:sp>
      <p:sp>
        <p:nvSpPr>
          <p:cNvPr id="7191" name="Text Box 38"/>
          <p:cNvSpPr txBox="1">
            <a:spLocks noChangeArrowheads="1"/>
          </p:cNvSpPr>
          <p:nvPr/>
        </p:nvSpPr>
        <p:spPr bwMode="auto">
          <a:xfrm>
            <a:off x="2286000" y="1295400"/>
            <a:ext cx="4341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defRPr/>
            </a:pPr>
            <a:r>
              <a:rPr lang="en-US" sz="2400" i="1" dirty="0" smtClean="0">
                <a:solidFill>
                  <a:schemeClr val="accent2">
                    <a:lumMod val="50000"/>
                  </a:schemeClr>
                </a:solidFill>
                <a:latin typeface="Calibri" pitchFamily="34" charset="0"/>
                <a:cs typeface="Calibri" pitchFamily="34" charset="0"/>
              </a:rPr>
              <a:t>Practice with how prolog thinks...</a:t>
            </a:r>
          </a:p>
        </p:txBody>
      </p:sp>
      <p:sp>
        <p:nvSpPr>
          <p:cNvPr id="25607" name="Text Box 23"/>
          <p:cNvSpPr txBox="1">
            <a:spLocks noChangeArrowheads="1"/>
          </p:cNvSpPr>
          <p:nvPr/>
        </p:nvSpPr>
        <p:spPr bwMode="auto">
          <a:xfrm>
            <a:off x="381000" y="259080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sort(</a:t>
            </a:r>
          </a:p>
          <a:p>
            <a:pPr algn="l"/>
            <a:r>
              <a:rPr lang="en-US" altLang="en-US" sz="2400" b="1">
                <a:solidFill>
                  <a:schemeClr val="tx1"/>
                </a:solidFill>
                <a:latin typeface="Courier New" pitchFamily="49" charset="0"/>
              </a:rPr>
              <a:t>sort(</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143160" y="1767960"/>
              <a:ext cx="5001120" cy="2259720"/>
            </p14:xfrm>
          </p:contentPart>
        </mc:Choice>
        <mc:Fallback xmlns="">
          <p:pic>
            <p:nvPicPr>
              <p:cNvPr id="2" name="Ink 1"/>
              <p:cNvPicPr/>
              <p:nvPr/>
            </p:nvPicPr>
            <p:blipFill>
              <a:blip r:embed="rId4"/>
              <a:stretch>
                <a:fillRect/>
              </a:stretch>
            </p:blipFill>
            <p:spPr>
              <a:xfrm>
                <a:off x="3133800" y="1758600"/>
                <a:ext cx="5019840" cy="2278440"/>
              </a:xfrm>
              <a:prstGeom prst="rect">
                <a:avLst/>
              </a:prstGeom>
            </p:spPr>
          </p:pic>
        </mc:Fallback>
      </mc:AlternateContent>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ounded Rectangle 8"/>
          <p:cNvSpPr>
            <a:spLocks noChangeArrowheads="1"/>
          </p:cNvSpPr>
          <p:nvPr/>
        </p:nvSpPr>
        <p:spPr bwMode="auto">
          <a:xfrm>
            <a:off x="228600" y="4716463"/>
            <a:ext cx="8610600" cy="1219200"/>
          </a:xfrm>
          <a:prstGeom prst="roundRect">
            <a:avLst>
              <a:gd name="adj" fmla="val 16667"/>
            </a:avLst>
          </a:prstGeom>
          <a:solidFill>
            <a:srgbClr val="FFCC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6627" name="Rectangle 22"/>
          <p:cNvSpPr>
            <a:spLocks noChangeArrowheads="1"/>
          </p:cNvSpPr>
          <p:nvPr/>
        </p:nvSpPr>
        <p:spPr bwMode="auto">
          <a:xfrm>
            <a:off x="1079500" y="2114550"/>
            <a:ext cx="1663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bst</a:t>
            </a:r>
          </a:p>
        </p:txBody>
      </p:sp>
      <p:sp>
        <p:nvSpPr>
          <p:cNvPr id="26628" name="Rectangle 23"/>
          <p:cNvSpPr>
            <a:spLocks noChangeArrowheads="1"/>
          </p:cNvSpPr>
          <p:nvPr/>
        </p:nvSpPr>
        <p:spPr bwMode="auto">
          <a:xfrm>
            <a:off x="2209800" y="2114550"/>
            <a:ext cx="1130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 of nodes</a:t>
            </a:r>
          </a:p>
        </p:txBody>
      </p:sp>
      <p:sp>
        <p:nvSpPr>
          <p:cNvPr id="26629" name="Text Box 23"/>
          <p:cNvSpPr txBox="1">
            <a:spLocks noChangeArrowheads="1"/>
          </p:cNvSpPr>
          <p:nvPr/>
        </p:nvSpPr>
        <p:spPr bwMode="auto">
          <a:xfrm>
            <a:off x="381000" y="2447925"/>
            <a:ext cx="8305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nnodes([], 0). </a:t>
            </a:r>
          </a:p>
          <a:p>
            <a:pPr algn="l"/>
            <a:r>
              <a:rPr lang="en-US" altLang="en-US" sz="2400" b="1">
                <a:solidFill>
                  <a:schemeClr val="tx1"/>
                </a:solidFill>
                <a:latin typeface="Courier New" pitchFamily="49" charset="0"/>
              </a:rPr>
              <a:t>nnodes([Root,L,R], N) :- nnodes(L,NoL),</a:t>
            </a:r>
          </a:p>
          <a:p>
            <a:pPr algn="l"/>
            <a:r>
              <a:rPr lang="en-US" altLang="en-US" sz="2400" b="1">
                <a:solidFill>
                  <a:schemeClr val="tx1"/>
                </a:solidFill>
                <a:latin typeface="Courier New" pitchFamily="49" charset="0"/>
              </a:rPr>
              <a:t>                         nnodes(R,NoR),</a:t>
            </a:r>
          </a:p>
          <a:p>
            <a:pPr algn="l"/>
            <a:r>
              <a:rPr lang="en-US" altLang="en-US" sz="2400" b="1">
                <a:solidFill>
                  <a:schemeClr val="tx1"/>
                </a:solidFill>
                <a:latin typeface="Courier New" pitchFamily="49" charset="0"/>
              </a:rPr>
              <a:t>                         N is NoL + NoR + 1.</a:t>
            </a:r>
          </a:p>
        </p:txBody>
      </p:sp>
      <p:sp>
        <p:nvSpPr>
          <p:cNvPr id="26630" name="Text Box 23"/>
          <p:cNvSpPr txBox="1">
            <a:spLocks noChangeArrowheads="1"/>
          </p:cNvSpPr>
          <p:nvPr/>
        </p:nvSpPr>
        <p:spPr bwMode="auto">
          <a:xfrm>
            <a:off x="381000" y="48514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C00000"/>
                </a:solidFill>
                <a:latin typeface="Courier New" pitchFamily="49" charset="0"/>
              </a:rPr>
              <a:t>treemin</a:t>
            </a:r>
            <a:r>
              <a:rPr lang="en-US" altLang="en-US" sz="2400" b="1">
                <a:solidFill>
                  <a:schemeClr val="tx1"/>
                </a:solidFill>
                <a:latin typeface="Courier New" pitchFamily="49" charset="0"/>
              </a:rPr>
              <a:t>(              </a:t>
            </a:r>
          </a:p>
          <a:p>
            <a:pPr algn="l"/>
            <a:r>
              <a:rPr lang="en-US" altLang="en-US" sz="2400" b="1">
                <a:solidFill>
                  <a:srgbClr val="C00000"/>
                </a:solidFill>
                <a:latin typeface="Courier New" pitchFamily="49" charset="0"/>
              </a:rPr>
              <a:t>treemin</a:t>
            </a:r>
            <a:r>
              <a:rPr lang="en-US" altLang="en-US" sz="2400" b="1">
                <a:solidFill>
                  <a:schemeClr val="tx1"/>
                </a:solidFill>
                <a:latin typeface="Courier New" pitchFamily="49" charset="0"/>
              </a:rPr>
              <a:t>(</a:t>
            </a:r>
          </a:p>
        </p:txBody>
      </p:sp>
      <p:sp>
        <p:nvSpPr>
          <p:cNvPr id="26631" name="Text Box 5"/>
          <p:cNvSpPr txBox="1">
            <a:spLocks noChangeArrowheads="1"/>
          </p:cNvSpPr>
          <p:nvPr/>
        </p:nvSpPr>
        <p:spPr bwMode="auto">
          <a:xfrm>
            <a:off x="152400" y="120650"/>
            <a:ext cx="556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600">
                <a:solidFill>
                  <a:schemeClr val="tx1"/>
                </a:solidFill>
              </a:rPr>
              <a:t>Trees and graphs work, too!</a:t>
            </a:r>
          </a:p>
        </p:txBody>
      </p:sp>
      <p:sp>
        <p:nvSpPr>
          <p:cNvPr id="26632" name="Rectangle 22"/>
          <p:cNvSpPr>
            <a:spLocks noChangeArrowheads="1"/>
          </p:cNvSpPr>
          <p:nvPr/>
        </p:nvSpPr>
        <p:spPr bwMode="auto">
          <a:xfrm>
            <a:off x="1600200" y="6092825"/>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binary search tree</a:t>
            </a:r>
          </a:p>
        </p:txBody>
      </p:sp>
      <p:sp>
        <p:nvSpPr>
          <p:cNvPr id="26633" name="Rectangle 23"/>
          <p:cNvSpPr>
            <a:spLocks noChangeArrowheads="1"/>
          </p:cNvSpPr>
          <p:nvPr/>
        </p:nvSpPr>
        <p:spPr bwMode="auto">
          <a:xfrm>
            <a:off x="3886200" y="6092825"/>
            <a:ext cx="1447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its minimum element</a:t>
            </a:r>
          </a:p>
        </p:txBody>
      </p:sp>
      <p:cxnSp>
        <p:nvCxnSpPr>
          <p:cNvPr id="26634" name="Straight Connector 9"/>
          <p:cNvCxnSpPr>
            <a:cxnSpLocks noChangeShapeType="1"/>
            <a:endCxn id="26632" idx="0"/>
          </p:cNvCxnSpPr>
          <p:nvPr/>
        </p:nvCxnSpPr>
        <p:spPr bwMode="auto">
          <a:xfrm flipH="1">
            <a:off x="2247900" y="5791200"/>
            <a:ext cx="266700" cy="3016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26635" name="Straight Connector 12"/>
          <p:cNvCxnSpPr>
            <a:cxnSpLocks noChangeShapeType="1"/>
            <a:endCxn id="26633" idx="0"/>
          </p:cNvCxnSpPr>
          <p:nvPr/>
        </p:nvCxnSpPr>
        <p:spPr bwMode="auto">
          <a:xfrm flipH="1">
            <a:off x="4610100" y="5819775"/>
            <a:ext cx="34925" cy="27305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6636" name="Rectangle 16"/>
          <p:cNvSpPr>
            <a:spLocks noChangeArrowheads="1"/>
          </p:cNvSpPr>
          <p:nvPr/>
        </p:nvSpPr>
        <p:spPr bwMode="auto">
          <a:xfrm>
            <a:off x="381000" y="1295400"/>
            <a:ext cx="6453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tree1( </a:t>
            </a:r>
            <a:r>
              <a:rPr lang="en-US" altLang="en-US" sz="2400" b="1">
                <a:solidFill>
                  <a:srgbClr val="7030A0"/>
                </a:solidFill>
                <a:latin typeface="Courier New" pitchFamily="49" charset="0"/>
              </a:rPr>
              <a:t>[42,[5,[],[]],[60,[],[]]]</a:t>
            </a:r>
            <a:r>
              <a:rPr lang="en-US" altLang="en-US" sz="2400" b="1">
                <a:solidFill>
                  <a:schemeClr val="tx1"/>
                </a:solidFill>
                <a:latin typeface="Courier New" pitchFamily="49" charset="0"/>
              </a:rPr>
              <a:t> )</a:t>
            </a:r>
            <a:endParaRPr lang="en-US" altLang="en-US" sz="2400"/>
          </a:p>
        </p:txBody>
      </p:sp>
      <p:sp>
        <p:nvSpPr>
          <p:cNvPr id="26637" name="Oval 17"/>
          <p:cNvSpPr>
            <a:spLocks noChangeArrowheads="1"/>
          </p:cNvSpPr>
          <p:nvPr/>
        </p:nvSpPr>
        <p:spPr bwMode="auto">
          <a:xfrm>
            <a:off x="7881938" y="409575"/>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6638" name="Rectangle 18"/>
          <p:cNvSpPr>
            <a:spLocks noChangeArrowheads="1"/>
          </p:cNvSpPr>
          <p:nvPr/>
        </p:nvSpPr>
        <p:spPr bwMode="auto">
          <a:xfrm>
            <a:off x="7912100" y="471488"/>
            <a:ext cx="554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42</a:t>
            </a:r>
            <a:endParaRPr lang="en-US" altLang="en-US"/>
          </a:p>
        </p:txBody>
      </p:sp>
      <p:sp>
        <p:nvSpPr>
          <p:cNvPr id="26639" name="Oval 19"/>
          <p:cNvSpPr>
            <a:spLocks noChangeArrowheads="1"/>
          </p:cNvSpPr>
          <p:nvPr/>
        </p:nvSpPr>
        <p:spPr bwMode="auto">
          <a:xfrm>
            <a:off x="7391400" y="12954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6640" name="Rectangle 20"/>
          <p:cNvSpPr>
            <a:spLocks noChangeArrowheads="1"/>
          </p:cNvSpPr>
          <p:nvPr/>
        </p:nvSpPr>
        <p:spPr bwMode="auto">
          <a:xfrm>
            <a:off x="7515225" y="13573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5</a:t>
            </a:r>
            <a:endParaRPr lang="en-US" altLang="en-US"/>
          </a:p>
        </p:txBody>
      </p:sp>
      <p:sp>
        <p:nvSpPr>
          <p:cNvPr id="26641" name="Oval 21"/>
          <p:cNvSpPr>
            <a:spLocks noChangeArrowheads="1"/>
          </p:cNvSpPr>
          <p:nvPr/>
        </p:nvSpPr>
        <p:spPr bwMode="auto">
          <a:xfrm>
            <a:off x="8382000" y="12954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6642" name="Rectangle 22"/>
          <p:cNvSpPr>
            <a:spLocks noChangeArrowheads="1"/>
          </p:cNvSpPr>
          <p:nvPr/>
        </p:nvSpPr>
        <p:spPr bwMode="auto">
          <a:xfrm>
            <a:off x="8413750" y="1357313"/>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60</a:t>
            </a:r>
            <a:endParaRPr lang="en-US" altLang="en-US"/>
          </a:p>
        </p:txBody>
      </p:sp>
      <p:cxnSp>
        <p:nvCxnSpPr>
          <p:cNvPr id="26643" name="Straight Connector 23"/>
          <p:cNvCxnSpPr>
            <a:cxnSpLocks noChangeShapeType="1"/>
          </p:cNvCxnSpPr>
          <p:nvPr/>
        </p:nvCxnSpPr>
        <p:spPr bwMode="auto">
          <a:xfrm flipH="1">
            <a:off x="7837488" y="1016000"/>
            <a:ext cx="174625" cy="347663"/>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6644" name="Straight Connector 24"/>
          <p:cNvCxnSpPr>
            <a:cxnSpLocks noChangeShapeType="1"/>
          </p:cNvCxnSpPr>
          <p:nvPr/>
        </p:nvCxnSpPr>
        <p:spPr bwMode="auto">
          <a:xfrm>
            <a:off x="8374063" y="1001713"/>
            <a:ext cx="174625" cy="361950"/>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6645" name="Straight Connector 30"/>
          <p:cNvCxnSpPr>
            <a:cxnSpLocks noChangeShapeType="1"/>
          </p:cNvCxnSpPr>
          <p:nvPr/>
        </p:nvCxnSpPr>
        <p:spPr bwMode="auto">
          <a:xfrm flipH="1">
            <a:off x="7413625" y="1887538"/>
            <a:ext cx="173038" cy="347662"/>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6646" name="Straight Connector 31"/>
          <p:cNvCxnSpPr>
            <a:cxnSpLocks noChangeShapeType="1"/>
          </p:cNvCxnSpPr>
          <p:nvPr/>
        </p:nvCxnSpPr>
        <p:spPr bwMode="auto">
          <a:xfrm>
            <a:off x="7789863" y="1887538"/>
            <a:ext cx="174625" cy="361950"/>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6647" name="Straight Connector 32"/>
          <p:cNvCxnSpPr>
            <a:cxnSpLocks noChangeShapeType="1"/>
          </p:cNvCxnSpPr>
          <p:nvPr/>
        </p:nvCxnSpPr>
        <p:spPr bwMode="auto">
          <a:xfrm flipH="1">
            <a:off x="8458200" y="1905000"/>
            <a:ext cx="174625" cy="347663"/>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6648" name="Straight Connector 33"/>
          <p:cNvCxnSpPr>
            <a:cxnSpLocks noChangeShapeType="1"/>
          </p:cNvCxnSpPr>
          <p:nvPr/>
        </p:nvCxnSpPr>
        <p:spPr bwMode="auto">
          <a:xfrm>
            <a:off x="8763000" y="1905000"/>
            <a:ext cx="174625" cy="363538"/>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3">
            <p14:nvContentPartPr>
              <p14:cNvPr id="8195" name="Ink 26"/>
              <p14:cNvContentPartPr>
                <a14:cpLocks xmlns:a14="http://schemas.microsoft.com/office/drawing/2010/main" noRot="1" noChangeAspect="1" noEditPoints="1" noChangeArrowheads="1" noChangeShapeType="1"/>
              </p14:cNvContentPartPr>
              <p14:nvPr/>
            </p14:nvContentPartPr>
            <p14:xfrm>
              <a:off x="7473950" y="1389063"/>
              <a:ext cx="465138" cy="366712"/>
            </p14:xfrm>
          </p:contentPart>
        </mc:Choice>
        <mc:Fallback xmlns="">
          <p:pic>
            <p:nvPicPr>
              <p:cNvPr id="8195" name="Ink 26"/>
              <p:cNvPicPr>
                <a:picLocks noRot="1" noChangeAspect="1" noEditPoints="1" noChangeArrowheads="1" noChangeShapeType="1"/>
              </p:cNvPicPr>
              <p:nvPr/>
            </p:nvPicPr>
            <p:blipFill>
              <a:blip r:embed="rId4"/>
              <a:stretch>
                <a:fillRect/>
              </a:stretch>
            </p:blipFill>
            <p:spPr>
              <a:xfrm>
                <a:off x="7460269" y="1375028"/>
                <a:ext cx="492859" cy="39478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991160" y="4714920"/>
              <a:ext cx="6536880" cy="1375560"/>
            </p14:xfrm>
          </p:contentPart>
        </mc:Choice>
        <mc:Fallback xmlns="">
          <p:pic>
            <p:nvPicPr>
              <p:cNvPr id="2" name="Ink 1"/>
              <p:cNvPicPr/>
              <p:nvPr/>
            </p:nvPicPr>
            <p:blipFill>
              <a:blip r:embed="rId6"/>
              <a:stretch>
                <a:fillRect/>
              </a:stretch>
            </p:blipFill>
            <p:spPr>
              <a:xfrm>
                <a:off x="1981800" y="4705560"/>
                <a:ext cx="6555600" cy="1394280"/>
              </a:xfrm>
              <a:prstGeom prst="rect">
                <a:avLst/>
              </a:prstGeom>
            </p:spPr>
          </p:pic>
        </mc:Fallback>
      </mc:AlternateContent>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ounded Rectangle 8"/>
          <p:cNvSpPr>
            <a:spLocks noChangeArrowheads="1"/>
          </p:cNvSpPr>
          <p:nvPr/>
        </p:nvSpPr>
        <p:spPr bwMode="auto">
          <a:xfrm>
            <a:off x="304800" y="4467225"/>
            <a:ext cx="8610600" cy="1219200"/>
          </a:xfrm>
          <a:prstGeom prst="roundRect">
            <a:avLst>
              <a:gd name="adj" fmla="val 16667"/>
            </a:avLst>
          </a:prstGeom>
          <a:solidFill>
            <a:srgbClr val="FFCC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7651" name="Rectangle 22"/>
          <p:cNvSpPr>
            <a:spLocks noChangeArrowheads="1"/>
          </p:cNvSpPr>
          <p:nvPr/>
        </p:nvSpPr>
        <p:spPr bwMode="auto">
          <a:xfrm>
            <a:off x="990600" y="2184400"/>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graph as a list of edges</a:t>
            </a:r>
          </a:p>
        </p:txBody>
      </p:sp>
      <p:sp>
        <p:nvSpPr>
          <p:cNvPr id="27652" name="Rectangle 23"/>
          <p:cNvSpPr>
            <a:spLocks noChangeArrowheads="1"/>
          </p:cNvSpPr>
          <p:nvPr/>
        </p:nvSpPr>
        <p:spPr bwMode="auto">
          <a:xfrm>
            <a:off x="2743200" y="2413000"/>
            <a:ext cx="1130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 of edges</a:t>
            </a:r>
          </a:p>
        </p:txBody>
      </p:sp>
      <p:sp>
        <p:nvSpPr>
          <p:cNvPr id="27653" name="Text Box 23"/>
          <p:cNvSpPr txBox="1">
            <a:spLocks noChangeArrowheads="1"/>
          </p:cNvSpPr>
          <p:nvPr/>
        </p:nvSpPr>
        <p:spPr bwMode="auto">
          <a:xfrm>
            <a:off x="381000" y="3022600"/>
            <a:ext cx="830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numedges([], 0). </a:t>
            </a:r>
          </a:p>
          <a:p>
            <a:pPr algn="l"/>
            <a:r>
              <a:rPr lang="en-US" altLang="en-US" sz="2400" b="1">
                <a:solidFill>
                  <a:schemeClr val="tx1"/>
                </a:solidFill>
                <a:latin typeface="Courier New" pitchFamily="49" charset="0"/>
              </a:rPr>
              <a:t>numedges(G, N) :- length( G, N ).</a:t>
            </a:r>
          </a:p>
        </p:txBody>
      </p:sp>
      <p:sp>
        <p:nvSpPr>
          <p:cNvPr id="27654" name="Text Box 23"/>
          <p:cNvSpPr txBox="1">
            <a:spLocks noChangeArrowheads="1"/>
          </p:cNvSpPr>
          <p:nvPr/>
        </p:nvSpPr>
        <p:spPr bwMode="auto">
          <a:xfrm>
            <a:off x="457200" y="4872038"/>
            <a:ext cx="807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C00000"/>
                </a:solidFill>
                <a:latin typeface="Courier New" pitchFamily="49" charset="0"/>
              </a:rPr>
              <a:t>kid</a:t>
            </a:r>
            <a:r>
              <a:rPr lang="en-US" altLang="en-US" sz="2400" b="1">
                <a:solidFill>
                  <a:schemeClr val="tx1"/>
                </a:solidFill>
                <a:latin typeface="Courier New" pitchFamily="49" charset="0"/>
              </a:rPr>
              <a:t>(P,K,Graph) :-</a:t>
            </a:r>
          </a:p>
        </p:txBody>
      </p:sp>
      <p:sp>
        <p:nvSpPr>
          <p:cNvPr id="27655" name="Rectangle 22"/>
          <p:cNvSpPr>
            <a:spLocks noChangeArrowheads="1"/>
          </p:cNvSpPr>
          <p:nvPr/>
        </p:nvSpPr>
        <p:spPr bwMode="auto">
          <a:xfrm>
            <a:off x="228600" y="5867400"/>
            <a:ext cx="1295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parent</a:t>
            </a:r>
          </a:p>
        </p:txBody>
      </p:sp>
      <p:sp>
        <p:nvSpPr>
          <p:cNvPr id="27656" name="Rectangle 23"/>
          <p:cNvSpPr>
            <a:spLocks noChangeArrowheads="1"/>
          </p:cNvSpPr>
          <p:nvPr/>
        </p:nvSpPr>
        <p:spPr bwMode="auto">
          <a:xfrm>
            <a:off x="2438400" y="5867400"/>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graph as list of edges</a:t>
            </a:r>
          </a:p>
        </p:txBody>
      </p:sp>
      <p:sp>
        <p:nvSpPr>
          <p:cNvPr id="27657" name="Rectangle 22"/>
          <p:cNvSpPr>
            <a:spLocks noChangeArrowheads="1"/>
          </p:cNvSpPr>
          <p:nvPr/>
        </p:nvSpPr>
        <p:spPr bwMode="auto">
          <a:xfrm>
            <a:off x="1447800" y="5867400"/>
            <a:ext cx="762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child (kid)</a:t>
            </a:r>
          </a:p>
        </p:txBody>
      </p:sp>
      <p:cxnSp>
        <p:nvCxnSpPr>
          <p:cNvPr id="27658" name="Straight Connector 11"/>
          <p:cNvCxnSpPr>
            <a:cxnSpLocks noChangeShapeType="1"/>
          </p:cNvCxnSpPr>
          <p:nvPr/>
        </p:nvCxnSpPr>
        <p:spPr bwMode="auto">
          <a:xfrm>
            <a:off x="1676400" y="2743200"/>
            <a:ext cx="544513" cy="3587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27659" name="Straight Connector 13"/>
          <p:cNvCxnSpPr>
            <a:cxnSpLocks noChangeShapeType="1"/>
            <a:stCxn id="27652" idx="2"/>
          </p:cNvCxnSpPr>
          <p:nvPr/>
        </p:nvCxnSpPr>
        <p:spPr bwMode="auto">
          <a:xfrm flipH="1">
            <a:off x="2960688" y="2736850"/>
            <a:ext cx="347662" cy="33655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7660" name="Rectangle 16"/>
          <p:cNvSpPr>
            <a:spLocks noChangeArrowheads="1"/>
          </p:cNvSpPr>
          <p:nvPr/>
        </p:nvSpPr>
        <p:spPr bwMode="auto">
          <a:xfrm>
            <a:off x="381000" y="1366838"/>
            <a:ext cx="5530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graph1( </a:t>
            </a:r>
            <a:r>
              <a:rPr lang="en-US" altLang="en-US" sz="2400" b="1">
                <a:solidFill>
                  <a:srgbClr val="7030A0"/>
                </a:solidFill>
                <a:latin typeface="Courier New" pitchFamily="49" charset="0"/>
              </a:rPr>
              <a:t>[[a,b],[b,c],[a,c]]</a:t>
            </a:r>
            <a:r>
              <a:rPr lang="en-US" altLang="en-US" sz="2400" b="1">
                <a:solidFill>
                  <a:schemeClr val="tx1"/>
                </a:solidFill>
                <a:latin typeface="Courier New" pitchFamily="49" charset="0"/>
              </a:rPr>
              <a:t> )</a:t>
            </a:r>
            <a:endParaRPr lang="en-US" altLang="en-US" sz="2400"/>
          </a:p>
        </p:txBody>
      </p:sp>
      <p:sp>
        <p:nvSpPr>
          <p:cNvPr id="27661" name="Oval 17"/>
          <p:cNvSpPr>
            <a:spLocks noChangeArrowheads="1"/>
          </p:cNvSpPr>
          <p:nvPr/>
        </p:nvSpPr>
        <p:spPr bwMode="auto">
          <a:xfrm>
            <a:off x="7924800" y="7620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7662" name="Rectangle 18"/>
          <p:cNvSpPr>
            <a:spLocks noChangeArrowheads="1"/>
          </p:cNvSpPr>
          <p:nvPr/>
        </p:nvSpPr>
        <p:spPr bwMode="auto">
          <a:xfrm>
            <a:off x="8048625" y="8239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a</a:t>
            </a:r>
            <a:endParaRPr lang="en-US" altLang="en-US"/>
          </a:p>
        </p:txBody>
      </p:sp>
      <p:sp>
        <p:nvSpPr>
          <p:cNvPr id="27663" name="Oval 19"/>
          <p:cNvSpPr>
            <a:spLocks noChangeArrowheads="1"/>
          </p:cNvSpPr>
          <p:nvPr/>
        </p:nvSpPr>
        <p:spPr bwMode="auto">
          <a:xfrm>
            <a:off x="7086600" y="15240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7664" name="Rectangle 20"/>
          <p:cNvSpPr>
            <a:spLocks noChangeArrowheads="1"/>
          </p:cNvSpPr>
          <p:nvPr/>
        </p:nvSpPr>
        <p:spPr bwMode="auto">
          <a:xfrm>
            <a:off x="7210425" y="15859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b</a:t>
            </a:r>
            <a:endParaRPr lang="en-US" altLang="en-US"/>
          </a:p>
        </p:txBody>
      </p:sp>
      <p:sp>
        <p:nvSpPr>
          <p:cNvPr id="27665" name="Oval 21"/>
          <p:cNvSpPr>
            <a:spLocks noChangeArrowheads="1"/>
          </p:cNvSpPr>
          <p:nvPr/>
        </p:nvSpPr>
        <p:spPr bwMode="auto">
          <a:xfrm>
            <a:off x="8077200" y="18288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7666" name="Rectangle 22"/>
          <p:cNvSpPr>
            <a:spLocks noChangeArrowheads="1"/>
          </p:cNvSpPr>
          <p:nvPr/>
        </p:nvSpPr>
        <p:spPr bwMode="auto">
          <a:xfrm>
            <a:off x="8201025" y="18907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c</a:t>
            </a:r>
            <a:endParaRPr lang="en-US" altLang="en-US"/>
          </a:p>
        </p:txBody>
      </p:sp>
      <p:cxnSp>
        <p:nvCxnSpPr>
          <p:cNvPr id="27667" name="Straight Connector 23"/>
          <p:cNvCxnSpPr>
            <a:cxnSpLocks noChangeShapeType="1"/>
          </p:cNvCxnSpPr>
          <p:nvPr/>
        </p:nvCxnSpPr>
        <p:spPr bwMode="auto">
          <a:xfrm flipH="1">
            <a:off x="7648575" y="1338263"/>
            <a:ext cx="290513" cy="258762"/>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7668" name="Straight Connector 25"/>
          <p:cNvCxnSpPr>
            <a:cxnSpLocks noChangeShapeType="1"/>
          </p:cNvCxnSpPr>
          <p:nvPr/>
        </p:nvCxnSpPr>
        <p:spPr bwMode="auto">
          <a:xfrm>
            <a:off x="8331200" y="1436688"/>
            <a:ext cx="58738" cy="363537"/>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7669" name="Straight Connector 28"/>
          <p:cNvCxnSpPr>
            <a:cxnSpLocks noChangeShapeType="1"/>
          </p:cNvCxnSpPr>
          <p:nvPr/>
        </p:nvCxnSpPr>
        <p:spPr bwMode="auto">
          <a:xfrm>
            <a:off x="7721600" y="1989138"/>
            <a:ext cx="347663" cy="85725"/>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27670" name="Straight Connector 31"/>
          <p:cNvCxnSpPr>
            <a:cxnSpLocks noChangeShapeType="1"/>
          </p:cNvCxnSpPr>
          <p:nvPr/>
        </p:nvCxnSpPr>
        <p:spPr bwMode="auto">
          <a:xfrm flipH="1">
            <a:off x="841375" y="5300663"/>
            <a:ext cx="490538" cy="59213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27671" name="Straight Connector 33"/>
          <p:cNvCxnSpPr>
            <a:cxnSpLocks noChangeShapeType="1"/>
          </p:cNvCxnSpPr>
          <p:nvPr/>
        </p:nvCxnSpPr>
        <p:spPr bwMode="auto">
          <a:xfrm>
            <a:off x="1701800" y="5294313"/>
            <a:ext cx="98425" cy="59848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27672" name="Straight Connector 35"/>
          <p:cNvCxnSpPr>
            <a:cxnSpLocks noChangeShapeType="1"/>
          </p:cNvCxnSpPr>
          <p:nvPr/>
        </p:nvCxnSpPr>
        <p:spPr bwMode="auto">
          <a:xfrm>
            <a:off x="2405063" y="5300663"/>
            <a:ext cx="468312" cy="6064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7673" name="Text Box 5"/>
          <p:cNvSpPr txBox="1">
            <a:spLocks noChangeArrowheads="1"/>
          </p:cNvSpPr>
          <p:nvPr/>
        </p:nvSpPr>
        <p:spPr bwMode="auto">
          <a:xfrm>
            <a:off x="152400" y="120650"/>
            <a:ext cx="556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600">
                <a:solidFill>
                  <a:schemeClr val="tx1"/>
                </a:solidFill>
              </a:rPr>
              <a:t>Trees and graphs work, too!</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661200" y="4723920"/>
              <a:ext cx="3759840" cy="759240"/>
            </p14:xfrm>
          </p:contentPart>
        </mc:Choice>
        <mc:Fallback xmlns="">
          <p:pic>
            <p:nvPicPr>
              <p:cNvPr id="2" name="Ink 1"/>
              <p:cNvPicPr/>
              <p:nvPr/>
            </p:nvPicPr>
            <p:blipFill>
              <a:blip r:embed="rId4"/>
              <a:stretch>
                <a:fillRect/>
              </a:stretch>
            </p:blipFill>
            <p:spPr>
              <a:xfrm>
                <a:off x="3651840" y="4714560"/>
                <a:ext cx="3778560" cy="777960"/>
              </a:xfrm>
              <a:prstGeom prst="rect">
                <a:avLst/>
              </a:prstGeom>
            </p:spPr>
          </p:pic>
        </mc:Fallback>
      </mc:AlternateContent>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ounded Rectangle 1"/>
          <p:cNvSpPr>
            <a:spLocks noChangeArrowheads="1"/>
          </p:cNvSpPr>
          <p:nvPr/>
        </p:nvSpPr>
        <p:spPr bwMode="auto">
          <a:xfrm>
            <a:off x="6370638" y="2003425"/>
            <a:ext cx="2362200" cy="914400"/>
          </a:xfrm>
          <a:prstGeom prst="roundRect">
            <a:avLst>
              <a:gd name="adj" fmla="val 16667"/>
            </a:avLst>
          </a:pr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chemeClr val="tx1"/>
              </a:solidFill>
            </a:endParaRPr>
          </a:p>
        </p:txBody>
      </p:sp>
      <p:sp>
        <p:nvSpPr>
          <p:cNvPr id="28675" name="Rectangle 2"/>
          <p:cNvSpPr>
            <a:spLocks noChangeArrowheads="1"/>
          </p:cNvSpPr>
          <p:nvPr/>
        </p:nvSpPr>
        <p:spPr bwMode="auto">
          <a:xfrm>
            <a:off x="469900" y="1490663"/>
            <a:ext cx="3662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removeOne( E, L, NewL )</a:t>
            </a:r>
          </a:p>
        </p:txBody>
      </p:sp>
      <p:sp>
        <p:nvSpPr>
          <p:cNvPr id="28676"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rPr>
              <a:t>HW 8 </a:t>
            </a:r>
            <a:r>
              <a:rPr lang="en-US" altLang="en-US" sz="3200">
                <a:solidFill>
                  <a:schemeClr val="tx1"/>
                </a:solidFill>
              </a:rPr>
              <a:t>(part 1)</a:t>
            </a:r>
            <a:r>
              <a:rPr lang="en-US" altLang="en-US" sz="4400">
                <a:solidFill>
                  <a:schemeClr val="tx1"/>
                </a:solidFill>
              </a:rPr>
              <a:t>:  Prolog &amp; friends…</a:t>
            </a:r>
          </a:p>
        </p:txBody>
      </p:sp>
      <p:sp>
        <p:nvSpPr>
          <p:cNvPr id="28677" name="Rectangle 8"/>
          <p:cNvSpPr>
            <a:spLocks noChangeArrowheads="1"/>
          </p:cNvSpPr>
          <p:nvPr/>
        </p:nvSpPr>
        <p:spPr bwMode="auto">
          <a:xfrm>
            <a:off x="469900" y="2346325"/>
            <a:ext cx="2252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count( E, L, N )</a:t>
            </a:r>
          </a:p>
        </p:txBody>
      </p:sp>
      <p:sp>
        <p:nvSpPr>
          <p:cNvPr id="28678" name="Rectangle 12"/>
          <p:cNvSpPr>
            <a:spLocks noChangeArrowheads="1"/>
          </p:cNvSpPr>
          <p:nvPr/>
        </p:nvSpPr>
        <p:spPr bwMode="auto">
          <a:xfrm>
            <a:off x="469900" y="3200400"/>
            <a:ext cx="3992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find( Pattern, Target, Index )</a:t>
            </a:r>
          </a:p>
        </p:txBody>
      </p:sp>
      <p:sp>
        <p:nvSpPr>
          <p:cNvPr id="28679" name="Rectangle 14"/>
          <p:cNvSpPr>
            <a:spLocks noChangeArrowheads="1"/>
          </p:cNvSpPr>
          <p:nvPr/>
        </p:nvSpPr>
        <p:spPr bwMode="auto">
          <a:xfrm>
            <a:off x="4127500" y="1582738"/>
            <a:ext cx="2695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latin typeface="Helvetica" charset="0"/>
              </a:rPr>
              <a:t>NewL is L with an E removed.</a:t>
            </a:r>
          </a:p>
        </p:txBody>
      </p:sp>
      <p:sp>
        <p:nvSpPr>
          <p:cNvPr id="28680" name="Rectangle 15"/>
          <p:cNvSpPr>
            <a:spLocks noChangeArrowheads="1"/>
          </p:cNvSpPr>
          <p:nvPr/>
        </p:nvSpPr>
        <p:spPr bwMode="auto">
          <a:xfrm>
            <a:off x="469900" y="5765800"/>
            <a:ext cx="3602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9200"/>
                </a:solidFill>
                <a:latin typeface="Helvetica" charset="0"/>
              </a:rPr>
              <a:t>path</a:t>
            </a:r>
            <a:r>
              <a:rPr lang="en-US" altLang="en-US" sz="2400">
                <a:solidFill>
                  <a:schemeClr val="tx1"/>
                </a:solidFill>
                <a:latin typeface="Helvetica" charset="0"/>
              </a:rPr>
              <a:t>( A, B, Graph, Path )</a:t>
            </a:r>
          </a:p>
        </p:txBody>
      </p:sp>
      <p:sp>
        <p:nvSpPr>
          <p:cNvPr id="28681" name="Rectangle 14"/>
          <p:cNvSpPr>
            <a:spLocks noChangeArrowheads="1"/>
          </p:cNvSpPr>
          <p:nvPr/>
        </p:nvSpPr>
        <p:spPr bwMode="auto">
          <a:xfrm>
            <a:off x="6618288" y="2132013"/>
            <a:ext cx="17764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a:latin typeface="Calibri" pitchFamily="34" charset="0"/>
              </a:rPr>
              <a:t>less than 15-20 lines</a:t>
            </a:r>
          </a:p>
        </p:txBody>
      </p:sp>
      <p:sp>
        <p:nvSpPr>
          <p:cNvPr id="28682" name="Rectangle 12"/>
          <p:cNvSpPr>
            <a:spLocks noChangeArrowheads="1"/>
          </p:cNvSpPr>
          <p:nvPr/>
        </p:nvSpPr>
        <p:spPr bwMode="auto">
          <a:xfrm>
            <a:off x="469900" y="4056063"/>
            <a:ext cx="288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depth( BST, Depth )</a:t>
            </a:r>
          </a:p>
        </p:txBody>
      </p:sp>
      <p:sp>
        <p:nvSpPr>
          <p:cNvPr id="28683" name="Rectangle 12"/>
          <p:cNvSpPr>
            <a:spLocks noChangeArrowheads="1"/>
          </p:cNvSpPr>
          <p:nvPr/>
        </p:nvSpPr>
        <p:spPr bwMode="auto">
          <a:xfrm>
            <a:off x="469900" y="4910138"/>
            <a:ext cx="363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insert( E, BST, NewBST )</a:t>
            </a:r>
          </a:p>
        </p:txBody>
      </p:sp>
      <p:sp>
        <p:nvSpPr>
          <p:cNvPr id="28684" name="Rectangle 14"/>
          <p:cNvSpPr>
            <a:spLocks noChangeArrowheads="1"/>
          </p:cNvSpPr>
          <p:nvPr/>
        </p:nvSpPr>
        <p:spPr bwMode="auto">
          <a:xfrm>
            <a:off x="2697163" y="2459038"/>
            <a:ext cx="2562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latin typeface="Helvetica" charset="0"/>
              </a:rPr>
              <a:t>There are exactly N Es in L.</a:t>
            </a:r>
          </a:p>
        </p:txBody>
      </p:sp>
      <p:sp>
        <p:nvSpPr>
          <p:cNvPr id="28685" name="Rectangle 14"/>
          <p:cNvSpPr>
            <a:spLocks noChangeArrowheads="1"/>
          </p:cNvSpPr>
          <p:nvPr/>
        </p:nvSpPr>
        <p:spPr bwMode="auto">
          <a:xfrm>
            <a:off x="3517900" y="4013200"/>
            <a:ext cx="2771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latin typeface="Helvetica" charset="0"/>
              </a:rPr>
              <a:t>The binary tree BST has a depth (or height) of Depth.</a:t>
            </a:r>
          </a:p>
        </p:txBody>
      </p:sp>
      <p:sp>
        <p:nvSpPr>
          <p:cNvPr id="28686" name="Rectangle 14"/>
          <p:cNvSpPr>
            <a:spLocks noChangeArrowheads="1"/>
          </p:cNvSpPr>
          <p:nvPr/>
        </p:nvSpPr>
        <p:spPr bwMode="auto">
          <a:xfrm>
            <a:off x="3857625" y="4868863"/>
            <a:ext cx="27701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latin typeface="Helvetica" charset="0"/>
              </a:rPr>
              <a:t>NewBST is BST with E appropriately inserted.</a:t>
            </a:r>
          </a:p>
        </p:txBody>
      </p:sp>
      <p:sp>
        <p:nvSpPr>
          <p:cNvPr id="28687" name="Rectangle 14"/>
          <p:cNvSpPr>
            <a:spLocks noChangeArrowheads="1"/>
          </p:cNvSpPr>
          <p:nvPr/>
        </p:nvSpPr>
        <p:spPr bwMode="auto">
          <a:xfrm>
            <a:off x="4051300" y="5748338"/>
            <a:ext cx="304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latin typeface="Helvetica" charset="0"/>
              </a:rPr>
              <a:t>Path is a path from A to B in Graph, a list of [src,dst] edges.</a:t>
            </a:r>
          </a:p>
        </p:txBody>
      </p:sp>
      <p:sp>
        <p:nvSpPr>
          <p:cNvPr id="28688" name="Rectangle 14"/>
          <p:cNvSpPr>
            <a:spLocks noChangeArrowheads="1"/>
          </p:cNvSpPr>
          <p:nvPr/>
        </p:nvSpPr>
        <p:spPr bwMode="auto">
          <a:xfrm>
            <a:off x="4508500" y="3175000"/>
            <a:ext cx="2771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latin typeface="Helvetica" charset="0"/>
              </a:rPr>
              <a:t>The list Pattern is found in the list Target at location Index.</a:t>
            </a:r>
          </a:p>
        </p:txBody>
      </p:sp>
      <p:sp>
        <p:nvSpPr>
          <p:cNvPr id="28689" name="Rectangle 14"/>
          <p:cNvSpPr>
            <a:spLocks noChangeArrowheads="1"/>
          </p:cNvSpPr>
          <p:nvPr/>
        </p:nvSpPr>
        <p:spPr bwMode="auto">
          <a:xfrm>
            <a:off x="7062788" y="2455863"/>
            <a:ext cx="931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latin typeface="Helvetica" charset="0"/>
              </a:rPr>
              <a:t>TOTAL</a:t>
            </a:r>
          </a:p>
        </p:txBody>
      </p:sp>
      <p:grpSp>
        <p:nvGrpSpPr>
          <p:cNvPr id="28690" name="Group 19"/>
          <p:cNvGrpSpPr>
            <a:grpSpLocks/>
          </p:cNvGrpSpPr>
          <p:nvPr>
            <p:custDataLst>
              <p:tags r:id="rId1"/>
            </p:custDataLst>
          </p:nvPr>
        </p:nvGrpSpPr>
        <p:grpSpPr bwMode="auto">
          <a:xfrm>
            <a:off x="8242300" y="5765800"/>
            <a:ext cx="609600" cy="685800"/>
            <a:chOff x="2928" y="1051"/>
            <a:chExt cx="840" cy="957"/>
          </a:xfrm>
        </p:grpSpPr>
        <p:sp>
          <p:nvSpPr>
            <p:cNvPr id="28692"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8693"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4"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5"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6"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7"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8"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699"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700"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8701"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8702"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8703"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704"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691" name="Rectangle 39"/>
          <p:cNvSpPr>
            <a:spLocks noChangeArrowheads="1"/>
          </p:cNvSpPr>
          <p:nvPr/>
        </p:nvSpPr>
        <p:spPr bwMode="auto">
          <a:xfrm>
            <a:off x="6718300" y="5308600"/>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88E0A"/>
                </a:solidFill>
                <a:latin typeface="Arial" pitchFamily="34" charset="0"/>
                <a:cs typeface="Arial" pitchFamily="34" charset="0"/>
              </a:rPr>
              <a:t>I think we've been down this PATH before?!!</a:t>
            </a:r>
            <a:endParaRPr lang="en-US" altLang="en-US" sz="1200">
              <a:solidFill>
                <a:srgbClr val="088E0A"/>
              </a:solidFill>
              <a:cs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rPr>
              <a:t>Use-it-or-lose-it</a:t>
            </a:r>
          </a:p>
        </p:txBody>
      </p:sp>
      <p:grpSp>
        <p:nvGrpSpPr>
          <p:cNvPr id="29699" name="Group 19"/>
          <p:cNvGrpSpPr>
            <a:grpSpLocks/>
          </p:cNvGrpSpPr>
          <p:nvPr>
            <p:custDataLst>
              <p:tags r:id="rId1"/>
            </p:custDataLst>
          </p:nvPr>
        </p:nvGrpSpPr>
        <p:grpSpPr bwMode="auto">
          <a:xfrm>
            <a:off x="8412163" y="549275"/>
            <a:ext cx="479425" cy="550863"/>
            <a:chOff x="2928" y="1051"/>
            <a:chExt cx="840" cy="957"/>
          </a:xfrm>
        </p:grpSpPr>
        <p:sp>
          <p:nvSpPr>
            <p:cNvPr id="29708"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9709"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0"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1"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2"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3"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4"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5"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6"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29717"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9718"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9719"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9720"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9700" name="Rectangle 39"/>
          <p:cNvSpPr>
            <a:spLocks noChangeArrowheads="1"/>
          </p:cNvSpPr>
          <p:nvPr/>
        </p:nvSpPr>
        <p:spPr bwMode="auto">
          <a:xfrm>
            <a:off x="6745288" y="231775"/>
            <a:ext cx="2057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088E0A"/>
                </a:solidFill>
                <a:latin typeface="Cambria" pitchFamily="18" charset="0"/>
                <a:cs typeface="Arial" pitchFamily="34" charset="0"/>
              </a:rPr>
              <a:t>You're it!</a:t>
            </a:r>
          </a:p>
        </p:txBody>
      </p:sp>
      <p:sp>
        <p:nvSpPr>
          <p:cNvPr id="29701" name="Rectangle 39"/>
          <p:cNvSpPr>
            <a:spLocks noChangeArrowheads="1"/>
          </p:cNvSpPr>
          <p:nvPr/>
        </p:nvSpPr>
        <p:spPr bwMode="auto">
          <a:xfrm>
            <a:off x="8091488" y="6505575"/>
            <a:ext cx="976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chemeClr val="tx1"/>
                </a:solidFill>
                <a:latin typeface="Cambria" pitchFamily="18" charset="0"/>
                <a:cs typeface="Arial" pitchFamily="34" charset="0"/>
              </a:rPr>
              <a:t>big-O ?</a:t>
            </a:r>
          </a:p>
        </p:txBody>
      </p:sp>
      <p:sp>
        <p:nvSpPr>
          <p:cNvPr id="2" name="Rectangle 1"/>
          <p:cNvSpPr/>
          <p:nvPr/>
        </p:nvSpPr>
        <p:spPr>
          <a:xfrm rot="20661468">
            <a:off x="5745163" y="744538"/>
            <a:ext cx="1057275" cy="369887"/>
          </a:xfrm>
          <a:prstGeom prst="rect">
            <a:avLst/>
          </a:prstGeom>
          <a:solidFill>
            <a:schemeClr val="bg1"/>
          </a:solidFill>
          <a:ln>
            <a:solidFill>
              <a:schemeClr val="bg1">
                <a:lumMod val="65000"/>
              </a:schemeClr>
            </a:solidFill>
          </a:ln>
        </p:spPr>
        <p:txBody>
          <a:bodyPr wrap="none">
            <a:spAutoFit/>
          </a:bodyPr>
          <a:lstStyle/>
          <a:p>
            <a:pPr>
              <a:defRPr/>
            </a:pPr>
            <a:r>
              <a:rPr lang="en-US" dirty="0">
                <a:solidFill>
                  <a:schemeClr val="tx1"/>
                </a:solidFill>
              </a:rPr>
              <a:t>revisited!</a:t>
            </a:r>
            <a:endParaRPr lang="en-US" dirty="0"/>
          </a:p>
        </p:txBody>
      </p:sp>
      <p:sp>
        <p:nvSpPr>
          <p:cNvPr id="29703" name="TextBox 2"/>
          <p:cNvSpPr txBox="1">
            <a:spLocks noChangeArrowheads="1"/>
          </p:cNvSpPr>
          <p:nvPr/>
        </p:nvSpPr>
        <p:spPr bwMode="auto">
          <a:xfrm>
            <a:off x="685800" y="1614488"/>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chemeClr val="tx1"/>
                </a:solidFill>
                <a:latin typeface="Calibri" pitchFamily="34" charset="0"/>
              </a:rPr>
              <a:t>change(  42,  [ 2, 20, 21 ] )  …   ?</a:t>
            </a:r>
          </a:p>
        </p:txBody>
      </p:sp>
      <p:sp>
        <p:nvSpPr>
          <p:cNvPr id="29704" name="Rectangle 4"/>
          <p:cNvSpPr>
            <a:spLocks noChangeArrowheads="1"/>
          </p:cNvSpPr>
          <p:nvPr/>
        </p:nvSpPr>
        <p:spPr bwMode="auto">
          <a:xfrm>
            <a:off x="3035300" y="1371600"/>
            <a:ext cx="523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i="1">
                <a:solidFill>
                  <a:schemeClr val="tx1"/>
                </a:solidFill>
                <a:latin typeface="Cambria" pitchFamily="18" charset="0"/>
              </a:rPr>
              <a:t>"it"</a:t>
            </a:r>
            <a:endParaRPr lang="en-US" altLang="en-US">
              <a:solidFill>
                <a:schemeClr val="tx1"/>
              </a:solidFill>
            </a:endParaRPr>
          </a:p>
        </p:txBody>
      </p:sp>
      <p:sp>
        <p:nvSpPr>
          <p:cNvPr id="29705" name="TextBox 2"/>
          <p:cNvSpPr txBox="1">
            <a:spLocks noChangeArrowheads="1"/>
          </p:cNvSpPr>
          <p:nvPr/>
        </p:nvSpPr>
        <p:spPr bwMode="auto">
          <a:xfrm>
            <a:off x="685800" y="4292600"/>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chemeClr val="tx1"/>
                </a:solidFill>
                <a:latin typeface="Calibri" pitchFamily="34" charset="0"/>
              </a:rPr>
              <a:t>LCS(  </a:t>
            </a:r>
            <a:r>
              <a:rPr lang="en-US" altLang="en-US" sz="3200" b="1">
                <a:solidFill>
                  <a:srgbClr val="009200"/>
                </a:solidFill>
                <a:latin typeface="Calibri" pitchFamily="34" charset="0"/>
              </a:rPr>
              <a:t>'taylor'</a:t>
            </a:r>
            <a:r>
              <a:rPr lang="en-US" altLang="en-US" sz="3200">
                <a:solidFill>
                  <a:schemeClr val="tx1"/>
                </a:solidFill>
                <a:latin typeface="Calibri" pitchFamily="34" charset="0"/>
              </a:rPr>
              <a:t>,  </a:t>
            </a:r>
            <a:r>
              <a:rPr lang="en-US" altLang="en-US" sz="3200" b="1">
                <a:solidFill>
                  <a:srgbClr val="009200"/>
                </a:solidFill>
                <a:latin typeface="Calibri" pitchFamily="34" charset="0"/>
              </a:rPr>
              <a:t>'yotra'</a:t>
            </a:r>
            <a:r>
              <a:rPr lang="en-US" altLang="en-US" sz="3200">
                <a:solidFill>
                  <a:schemeClr val="tx1"/>
                </a:solidFill>
                <a:latin typeface="Calibri" pitchFamily="34" charset="0"/>
              </a:rPr>
              <a:t> )  …   ?</a:t>
            </a:r>
          </a:p>
        </p:txBody>
      </p:sp>
      <p:sp>
        <p:nvSpPr>
          <p:cNvPr id="29706" name="Rectangle 5"/>
          <p:cNvSpPr>
            <a:spLocks noChangeArrowheads="1"/>
          </p:cNvSpPr>
          <p:nvPr/>
        </p:nvSpPr>
        <p:spPr bwMode="auto">
          <a:xfrm>
            <a:off x="76200" y="39624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libri" pitchFamily="34" charset="0"/>
              </a:rPr>
              <a:t>longest common subsequence</a:t>
            </a:r>
            <a:endParaRPr lang="en-US" altLang="en-US" sz="1200"/>
          </a:p>
        </p:txBody>
      </p:sp>
      <mc:AlternateContent xmlns:mc="http://schemas.openxmlformats.org/markup-compatibility/2006" xmlns:p14="http://schemas.microsoft.com/office/powerpoint/2010/main">
        <mc:Choice Requires="p14">
          <p:contentPart p14:bwMode="auto" r:id="rId16">
            <p14:nvContentPartPr>
              <p14:cNvPr id="3" name="Ink 2"/>
              <p14:cNvContentPartPr/>
              <p14:nvPr/>
            </p14:nvContentPartPr>
            <p14:xfrm>
              <a:off x="3071880" y="1205640"/>
              <a:ext cx="420120" cy="1143360"/>
            </p14:xfrm>
          </p:contentPart>
        </mc:Choice>
        <mc:Fallback xmlns="">
          <p:pic>
            <p:nvPicPr>
              <p:cNvPr id="3" name="Ink 2"/>
              <p:cNvPicPr/>
              <p:nvPr/>
            </p:nvPicPr>
            <p:blipFill>
              <a:blip r:embed="rId17"/>
              <a:stretch>
                <a:fillRect/>
              </a:stretch>
            </p:blipFill>
            <p:spPr>
              <a:xfrm>
                <a:off x="3062520" y="1196280"/>
                <a:ext cx="438840" cy="1162080"/>
              </a:xfrm>
              <a:prstGeom prst="rect">
                <a:avLst/>
              </a:prstGeom>
            </p:spPr>
          </p:pic>
        </mc:Fallback>
      </mc:AlternateContent>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rPr>
              <a:t>Use-it-or-lose-it</a:t>
            </a:r>
          </a:p>
        </p:txBody>
      </p:sp>
      <p:grpSp>
        <p:nvGrpSpPr>
          <p:cNvPr id="30723" name="Group 19"/>
          <p:cNvGrpSpPr>
            <a:grpSpLocks/>
          </p:cNvGrpSpPr>
          <p:nvPr>
            <p:custDataLst>
              <p:tags r:id="rId1"/>
            </p:custDataLst>
          </p:nvPr>
        </p:nvGrpSpPr>
        <p:grpSpPr bwMode="auto">
          <a:xfrm>
            <a:off x="8412163" y="549275"/>
            <a:ext cx="479425" cy="550863"/>
            <a:chOff x="2928" y="1051"/>
            <a:chExt cx="840" cy="957"/>
          </a:xfrm>
        </p:grpSpPr>
        <p:sp>
          <p:nvSpPr>
            <p:cNvPr id="30743"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744"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45"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46"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47"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48"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49"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50"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51"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0752"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753"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754"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0755"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724" name="Rectangle 39"/>
          <p:cNvSpPr>
            <a:spLocks noChangeArrowheads="1"/>
          </p:cNvSpPr>
          <p:nvPr/>
        </p:nvSpPr>
        <p:spPr bwMode="auto">
          <a:xfrm>
            <a:off x="6745288" y="231775"/>
            <a:ext cx="2057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088E0A"/>
                </a:solidFill>
                <a:latin typeface="Cambria" pitchFamily="18" charset="0"/>
                <a:cs typeface="Arial" pitchFamily="34" charset="0"/>
              </a:rPr>
              <a:t>You're it!</a:t>
            </a:r>
          </a:p>
        </p:txBody>
      </p:sp>
      <p:sp>
        <p:nvSpPr>
          <p:cNvPr id="30725" name="Rectangle 39"/>
          <p:cNvSpPr>
            <a:spLocks noChangeArrowheads="1"/>
          </p:cNvSpPr>
          <p:nvPr/>
        </p:nvSpPr>
        <p:spPr bwMode="auto">
          <a:xfrm>
            <a:off x="8091488" y="6505575"/>
            <a:ext cx="976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chemeClr val="tx1"/>
                </a:solidFill>
                <a:latin typeface="Cambria" pitchFamily="18" charset="0"/>
                <a:cs typeface="Arial" pitchFamily="34" charset="0"/>
              </a:rPr>
              <a:t>big-O ?</a:t>
            </a:r>
          </a:p>
        </p:txBody>
      </p:sp>
      <p:sp>
        <p:nvSpPr>
          <p:cNvPr id="30726" name="TextBox 2"/>
          <p:cNvSpPr txBox="1">
            <a:spLocks noChangeArrowheads="1"/>
          </p:cNvSpPr>
          <p:nvPr/>
        </p:nvSpPr>
        <p:spPr bwMode="auto">
          <a:xfrm>
            <a:off x="685800" y="1614488"/>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chemeClr val="tx1"/>
                </a:solidFill>
                <a:latin typeface="Calibri" pitchFamily="34" charset="0"/>
              </a:rPr>
              <a:t>change(  42,  [ 2, 20, 21 ] )  …   ?</a:t>
            </a:r>
          </a:p>
        </p:txBody>
      </p:sp>
      <p:sp>
        <p:nvSpPr>
          <p:cNvPr id="30727" name="TextBox 2"/>
          <p:cNvSpPr txBox="1">
            <a:spLocks noChangeArrowheads="1"/>
          </p:cNvSpPr>
          <p:nvPr/>
        </p:nvSpPr>
        <p:spPr bwMode="auto">
          <a:xfrm>
            <a:off x="1384300" y="2351088"/>
            <a:ext cx="3498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alibri" pitchFamily="34" charset="0"/>
              </a:rPr>
              <a:t>change(  42,  [ 20, 21 ] )</a:t>
            </a:r>
          </a:p>
        </p:txBody>
      </p:sp>
      <p:sp>
        <p:nvSpPr>
          <p:cNvPr id="30728" name="TextBox 2"/>
          <p:cNvSpPr txBox="1">
            <a:spLocks noChangeArrowheads="1"/>
          </p:cNvSpPr>
          <p:nvPr/>
        </p:nvSpPr>
        <p:spPr bwMode="auto">
          <a:xfrm>
            <a:off x="1384300" y="2935288"/>
            <a:ext cx="3498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C00000"/>
                </a:solidFill>
                <a:latin typeface="Calibri" pitchFamily="34" charset="0"/>
              </a:rPr>
              <a:t>change(  40,  [ 20, 21 ] ) </a:t>
            </a:r>
          </a:p>
        </p:txBody>
      </p:sp>
      <p:sp>
        <p:nvSpPr>
          <p:cNvPr id="30729" name="Rectangle 3"/>
          <p:cNvSpPr>
            <a:spLocks noChangeArrowheads="1"/>
          </p:cNvSpPr>
          <p:nvPr/>
        </p:nvSpPr>
        <p:spPr bwMode="auto">
          <a:xfrm>
            <a:off x="4483100" y="2706688"/>
            <a:ext cx="622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t> </a:t>
            </a:r>
            <a:r>
              <a:rPr lang="en-US" altLang="en-US" b="1">
                <a:solidFill>
                  <a:schemeClr val="tx1"/>
                </a:solidFill>
                <a:latin typeface="Calibri" pitchFamily="34" charset="0"/>
              </a:rPr>
              <a:t>OR</a:t>
            </a:r>
          </a:p>
        </p:txBody>
      </p:sp>
      <p:sp>
        <p:nvSpPr>
          <p:cNvPr id="30730" name="TextBox 2"/>
          <p:cNvSpPr txBox="1">
            <a:spLocks noChangeArrowheads="1"/>
          </p:cNvSpPr>
          <p:nvPr/>
        </p:nvSpPr>
        <p:spPr bwMode="auto">
          <a:xfrm>
            <a:off x="5513388" y="2351088"/>
            <a:ext cx="1344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a:latin typeface="Cambria" pitchFamily="18" charset="0"/>
              </a:rPr>
              <a:t>"lose it"</a:t>
            </a:r>
          </a:p>
        </p:txBody>
      </p:sp>
      <p:sp>
        <p:nvSpPr>
          <p:cNvPr id="30731" name="TextBox 2"/>
          <p:cNvSpPr txBox="1">
            <a:spLocks noChangeArrowheads="1"/>
          </p:cNvSpPr>
          <p:nvPr/>
        </p:nvSpPr>
        <p:spPr bwMode="auto">
          <a:xfrm>
            <a:off x="5540375" y="2935288"/>
            <a:ext cx="13446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a:solidFill>
                  <a:srgbClr val="C00000"/>
                </a:solidFill>
                <a:latin typeface="Cambria" pitchFamily="18" charset="0"/>
              </a:rPr>
              <a:t>"use it"</a:t>
            </a:r>
          </a:p>
        </p:txBody>
      </p:sp>
      <p:sp>
        <p:nvSpPr>
          <p:cNvPr id="30732" name="Rectangle 4"/>
          <p:cNvSpPr>
            <a:spLocks noChangeArrowheads="1"/>
          </p:cNvSpPr>
          <p:nvPr/>
        </p:nvSpPr>
        <p:spPr bwMode="auto">
          <a:xfrm>
            <a:off x="3035300" y="1371600"/>
            <a:ext cx="523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a:solidFill>
                  <a:schemeClr val="tx1"/>
                </a:solidFill>
                <a:latin typeface="Cambria" pitchFamily="18" charset="0"/>
              </a:rPr>
              <a:t>"it"</a:t>
            </a:r>
            <a:endParaRPr lang="en-US" altLang="en-US">
              <a:solidFill>
                <a:schemeClr val="tx1"/>
              </a:solidFill>
            </a:endParaRPr>
          </a:p>
        </p:txBody>
      </p:sp>
      <p:sp>
        <p:nvSpPr>
          <p:cNvPr id="30733" name="TextBox 2"/>
          <p:cNvSpPr txBox="1">
            <a:spLocks noChangeArrowheads="1"/>
          </p:cNvSpPr>
          <p:nvPr/>
        </p:nvSpPr>
        <p:spPr bwMode="auto">
          <a:xfrm>
            <a:off x="685800" y="4292600"/>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chemeClr val="tx1"/>
                </a:solidFill>
                <a:latin typeface="Calibri" pitchFamily="34" charset="0"/>
              </a:rPr>
              <a:t>LCS(  '</a:t>
            </a:r>
            <a:r>
              <a:rPr lang="en-US" altLang="en-US" sz="3200" b="1">
                <a:solidFill>
                  <a:schemeClr val="tx1"/>
                </a:solidFill>
                <a:latin typeface="Calibri" pitchFamily="34" charset="0"/>
              </a:rPr>
              <a:t>t</a:t>
            </a:r>
            <a:r>
              <a:rPr lang="en-US" altLang="en-US" sz="3200">
                <a:solidFill>
                  <a:schemeClr val="tx1"/>
                </a:solidFill>
                <a:latin typeface="Calibri" pitchFamily="34" charset="0"/>
              </a:rPr>
              <a:t>aylor',  '</a:t>
            </a:r>
            <a:r>
              <a:rPr lang="en-US" altLang="en-US" sz="3200" b="1">
                <a:solidFill>
                  <a:schemeClr val="tx1"/>
                </a:solidFill>
                <a:latin typeface="Calibri" pitchFamily="34" charset="0"/>
              </a:rPr>
              <a:t>y</a:t>
            </a:r>
            <a:r>
              <a:rPr lang="en-US" altLang="en-US" sz="3200">
                <a:solidFill>
                  <a:schemeClr val="tx1"/>
                </a:solidFill>
                <a:latin typeface="Calibri" pitchFamily="34" charset="0"/>
              </a:rPr>
              <a:t>otra' )  …   ?</a:t>
            </a:r>
          </a:p>
        </p:txBody>
      </p:sp>
      <p:sp>
        <p:nvSpPr>
          <p:cNvPr id="30734" name="Rectangle 5"/>
          <p:cNvSpPr>
            <a:spLocks noChangeArrowheads="1"/>
          </p:cNvSpPr>
          <p:nvPr/>
        </p:nvSpPr>
        <p:spPr bwMode="auto">
          <a:xfrm>
            <a:off x="76200" y="39624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libri" pitchFamily="34" charset="0"/>
              </a:rPr>
              <a:t>longest common subsequence</a:t>
            </a:r>
            <a:endParaRPr lang="en-US" altLang="en-US" sz="1200"/>
          </a:p>
        </p:txBody>
      </p:sp>
      <p:sp>
        <p:nvSpPr>
          <p:cNvPr id="30735" name="TextBox 2"/>
          <p:cNvSpPr txBox="1">
            <a:spLocks noChangeArrowheads="1"/>
          </p:cNvSpPr>
          <p:nvPr/>
        </p:nvSpPr>
        <p:spPr bwMode="auto">
          <a:xfrm>
            <a:off x="1384300" y="5294313"/>
            <a:ext cx="3567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alibri" pitchFamily="34" charset="0"/>
              </a:rPr>
              <a:t>R1 = LCS(  'taylor',  'otra' ) </a:t>
            </a:r>
          </a:p>
        </p:txBody>
      </p:sp>
      <p:sp>
        <p:nvSpPr>
          <p:cNvPr id="30736" name="TextBox 2"/>
          <p:cNvSpPr txBox="1">
            <a:spLocks noChangeArrowheads="1"/>
          </p:cNvSpPr>
          <p:nvPr/>
        </p:nvSpPr>
        <p:spPr bwMode="auto">
          <a:xfrm>
            <a:off x="1384300" y="4876800"/>
            <a:ext cx="5245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C00000"/>
                </a:solidFill>
                <a:latin typeface="Calibri" pitchFamily="34" charset="0"/>
              </a:rPr>
              <a:t>if it1 and it2 match, return it + recurse</a:t>
            </a:r>
          </a:p>
        </p:txBody>
      </p:sp>
      <p:sp>
        <p:nvSpPr>
          <p:cNvPr id="30737" name="TextBox 2"/>
          <p:cNvSpPr txBox="1">
            <a:spLocks noChangeArrowheads="1"/>
          </p:cNvSpPr>
          <p:nvPr/>
        </p:nvSpPr>
        <p:spPr bwMode="auto">
          <a:xfrm>
            <a:off x="1384300" y="5710238"/>
            <a:ext cx="3567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alibri" pitchFamily="34" charset="0"/>
              </a:rPr>
              <a:t>R2 = LCS(  'aylor',  'yotra' ) </a:t>
            </a:r>
          </a:p>
        </p:txBody>
      </p:sp>
      <p:sp>
        <p:nvSpPr>
          <p:cNvPr id="30738" name="TextBox 2"/>
          <p:cNvSpPr txBox="1">
            <a:spLocks noChangeArrowheads="1"/>
          </p:cNvSpPr>
          <p:nvPr/>
        </p:nvSpPr>
        <p:spPr bwMode="auto">
          <a:xfrm>
            <a:off x="6745288" y="4872038"/>
            <a:ext cx="134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a:solidFill>
                  <a:srgbClr val="C00000"/>
                </a:solidFill>
                <a:latin typeface="Cambria" pitchFamily="18" charset="0"/>
              </a:rPr>
              <a:t>"use it"</a:t>
            </a:r>
          </a:p>
        </p:txBody>
      </p:sp>
      <p:sp>
        <p:nvSpPr>
          <p:cNvPr id="30739" name="TextBox 2"/>
          <p:cNvSpPr txBox="1">
            <a:spLocks noChangeArrowheads="1"/>
          </p:cNvSpPr>
          <p:nvPr/>
        </p:nvSpPr>
        <p:spPr bwMode="auto">
          <a:xfrm>
            <a:off x="5360988" y="5480050"/>
            <a:ext cx="2868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i="1">
                <a:latin typeface="Cambria" pitchFamily="18" charset="0"/>
              </a:rPr>
              <a:t>"lose it or lose </a:t>
            </a:r>
            <a:r>
              <a:rPr lang="en-US" altLang="en-US" sz="2400" i="1" u="sng">
                <a:latin typeface="Cambria" pitchFamily="18" charset="0"/>
              </a:rPr>
              <a:t>it</a:t>
            </a:r>
            <a:r>
              <a:rPr lang="en-US" altLang="en-US" sz="2400" i="1">
                <a:latin typeface="Cambria" pitchFamily="18" charset="0"/>
              </a:rPr>
              <a:t>"</a:t>
            </a:r>
          </a:p>
        </p:txBody>
      </p:sp>
      <p:sp>
        <p:nvSpPr>
          <p:cNvPr id="30740" name="Rectangle 6"/>
          <p:cNvSpPr>
            <a:spLocks noChangeArrowheads="1"/>
          </p:cNvSpPr>
          <p:nvPr/>
        </p:nvSpPr>
        <p:spPr bwMode="auto">
          <a:xfrm>
            <a:off x="1384300" y="6121400"/>
            <a:ext cx="2709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latin typeface="Calibri" pitchFamily="34" charset="0"/>
              </a:rPr>
              <a:t>return longer of R1 and R2</a:t>
            </a:r>
            <a:endParaRPr lang="en-US" altLang="en-US"/>
          </a:p>
        </p:txBody>
      </p:sp>
      <p:sp>
        <p:nvSpPr>
          <p:cNvPr id="30741" name="Rectangle 35"/>
          <p:cNvSpPr>
            <a:spLocks noChangeArrowheads="1"/>
          </p:cNvSpPr>
          <p:nvPr/>
        </p:nvSpPr>
        <p:spPr bwMode="auto">
          <a:xfrm>
            <a:off x="1541463" y="4008438"/>
            <a:ext cx="62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a:solidFill>
                  <a:schemeClr val="tx1"/>
                </a:solidFill>
                <a:latin typeface="Cambria" pitchFamily="18" charset="0"/>
              </a:rPr>
              <a:t>"it1"</a:t>
            </a:r>
            <a:endParaRPr lang="en-US" altLang="en-US">
              <a:solidFill>
                <a:schemeClr val="tx1"/>
              </a:solidFill>
            </a:endParaRPr>
          </a:p>
        </p:txBody>
      </p:sp>
      <p:sp>
        <p:nvSpPr>
          <p:cNvPr id="30742" name="Rectangle 36"/>
          <p:cNvSpPr>
            <a:spLocks noChangeArrowheads="1"/>
          </p:cNvSpPr>
          <p:nvPr/>
        </p:nvSpPr>
        <p:spPr bwMode="auto">
          <a:xfrm>
            <a:off x="2968625" y="4008438"/>
            <a:ext cx="62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a:solidFill>
                  <a:schemeClr val="tx1"/>
                </a:solidFill>
                <a:latin typeface="Cambria" pitchFamily="18" charset="0"/>
              </a:rPr>
              <a:t>"it2"</a:t>
            </a:r>
            <a:endParaRPr lang="en-US" altLang="en-US">
              <a:solidFill>
                <a:schemeClr val="tx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rPr>
              <a:t>Use-it-or-lose-it</a:t>
            </a:r>
          </a:p>
        </p:txBody>
      </p:sp>
      <p:grpSp>
        <p:nvGrpSpPr>
          <p:cNvPr id="31747" name="Group 19"/>
          <p:cNvGrpSpPr>
            <a:grpSpLocks/>
          </p:cNvGrpSpPr>
          <p:nvPr>
            <p:custDataLst>
              <p:tags r:id="rId1"/>
            </p:custDataLst>
          </p:nvPr>
        </p:nvGrpSpPr>
        <p:grpSpPr bwMode="auto">
          <a:xfrm>
            <a:off x="8412163" y="549275"/>
            <a:ext cx="479425" cy="550863"/>
            <a:chOff x="2928" y="1051"/>
            <a:chExt cx="840" cy="957"/>
          </a:xfrm>
        </p:grpSpPr>
        <p:sp>
          <p:nvSpPr>
            <p:cNvPr id="31776"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1777"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78"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79"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0"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1"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2"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3"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4"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85"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1786"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1787"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1788"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1748" name="Rectangle 39"/>
          <p:cNvSpPr>
            <a:spLocks noChangeArrowheads="1"/>
          </p:cNvSpPr>
          <p:nvPr/>
        </p:nvSpPr>
        <p:spPr bwMode="auto">
          <a:xfrm>
            <a:off x="6745288" y="231775"/>
            <a:ext cx="2057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088E0A"/>
                </a:solidFill>
                <a:latin typeface="Cambria" pitchFamily="18" charset="0"/>
                <a:cs typeface="Arial" pitchFamily="34" charset="0"/>
              </a:rPr>
              <a:t>You're it!</a:t>
            </a:r>
          </a:p>
        </p:txBody>
      </p:sp>
      <p:sp>
        <p:nvSpPr>
          <p:cNvPr id="31749" name="TextBox 2"/>
          <p:cNvSpPr txBox="1">
            <a:spLocks noChangeArrowheads="1"/>
          </p:cNvSpPr>
          <p:nvPr/>
        </p:nvSpPr>
        <p:spPr bwMode="auto">
          <a:xfrm>
            <a:off x="533400" y="1447800"/>
            <a:ext cx="8107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chemeClr val="tx1"/>
                </a:solidFill>
                <a:latin typeface="Calibri" pitchFamily="34" charset="0"/>
              </a:rPr>
              <a:t>path(  A,  B,  G,  P  )  :-  </a:t>
            </a:r>
            <a:r>
              <a:rPr lang="en-US" altLang="en-US" sz="2400">
                <a:solidFill>
                  <a:schemeClr val="tx1"/>
                </a:solidFill>
                <a:latin typeface="Calibri" pitchFamily="34" charset="0"/>
              </a:rPr>
              <a:t>P is a path from A to B in G.</a:t>
            </a:r>
          </a:p>
        </p:txBody>
      </p:sp>
      <p:sp>
        <p:nvSpPr>
          <p:cNvPr id="31750" name="Oval 21"/>
          <p:cNvSpPr>
            <a:spLocks noChangeArrowheads="1"/>
          </p:cNvSpPr>
          <p:nvPr/>
        </p:nvSpPr>
        <p:spPr bwMode="auto">
          <a:xfrm>
            <a:off x="3819525" y="236220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51" name="Oval 22"/>
          <p:cNvSpPr>
            <a:spLocks noChangeArrowheads="1"/>
          </p:cNvSpPr>
          <p:nvPr/>
        </p:nvSpPr>
        <p:spPr bwMode="auto">
          <a:xfrm>
            <a:off x="4014788" y="482600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52" name="Oval 23"/>
          <p:cNvSpPr>
            <a:spLocks noChangeArrowheads="1"/>
          </p:cNvSpPr>
          <p:nvPr/>
        </p:nvSpPr>
        <p:spPr bwMode="auto">
          <a:xfrm>
            <a:off x="5653088" y="482600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53" name="Oval 24"/>
          <p:cNvSpPr>
            <a:spLocks noChangeArrowheads="1"/>
          </p:cNvSpPr>
          <p:nvPr/>
        </p:nvSpPr>
        <p:spPr bwMode="auto">
          <a:xfrm>
            <a:off x="2079625" y="259080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54" name="Rectangle 4"/>
          <p:cNvSpPr>
            <a:spLocks noChangeArrowheads="1"/>
          </p:cNvSpPr>
          <p:nvPr/>
        </p:nvSpPr>
        <p:spPr bwMode="auto">
          <a:xfrm>
            <a:off x="2195513" y="2590800"/>
            <a:ext cx="382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a</a:t>
            </a:r>
            <a:endParaRPr lang="en-US" altLang="en-US"/>
          </a:p>
        </p:txBody>
      </p:sp>
      <p:sp>
        <p:nvSpPr>
          <p:cNvPr id="31755" name="Rectangle 28"/>
          <p:cNvSpPr>
            <a:spLocks noChangeArrowheads="1"/>
          </p:cNvSpPr>
          <p:nvPr/>
        </p:nvSpPr>
        <p:spPr bwMode="auto">
          <a:xfrm>
            <a:off x="4143375" y="4837113"/>
            <a:ext cx="361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x</a:t>
            </a:r>
            <a:endParaRPr lang="en-US" altLang="en-US"/>
          </a:p>
        </p:txBody>
      </p:sp>
      <p:sp>
        <p:nvSpPr>
          <p:cNvPr id="31756" name="Rectangle 29"/>
          <p:cNvSpPr>
            <a:spLocks noChangeArrowheads="1"/>
          </p:cNvSpPr>
          <p:nvPr/>
        </p:nvSpPr>
        <p:spPr bwMode="auto">
          <a:xfrm>
            <a:off x="5802313" y="4826000"/>
            <a:ext cx="346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z</a:t>
            </a:r>
            <a:endParaRPr lang="en-US" altLang="en-US"/>
          </a:p>
        </p:txBody>
      </p:sp>
      <p:sp>
        <p:nvSpPr>
          <p:cNvPr id="31757" name="Rectangle 30"/>
          <p:cNvSpPr>
            <a:spLocks noChangeArrowheads="1"/>
          </p:cNvSpPr>
          <p:nvPr/>
        </p:nvSpPr>
        <p:spPr bwMode="auto">
          <a:xfrm>
            <a:off x="3929063" y="2362200"/>
            <a:ext cx="401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b</a:t>
            </a:r>
            <a:endParaRPr lang="en-US" altLang="en-US"/>
          </a:p>
        </p:txBody>
      </p:sp>
      <p:cxnSp>
        <p:nvCxnSpPr>
          <p:cNvPr id="31758" name="Straight Arrow Connector 6"/>
          <p:cNvCxnSpPr>
            <a:cxnSpLocks noChangeShapeType="1"/>
            <a:stCxn id="31753" idx="6"/>
            <a:endCxn id="31750" idx="2"/>
          </p:cNvCxnSpPr>
          <p:nvPr/>
        </p:nvCxnSpPr>
        <p:spPr bwMode="auto">
          <a:xfrm flipV="1">
            <a:off x="2689225" y="2667000"/>
            <a:ext cx="1130300" cy="228600"/>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31759" name="Straight Arrow Connector 41"/>
          <p:cNvCxnSpPr>
            <a:cxnSpLocks noChangeShapeType="1"/>
            <a:stCxn id="31751" idx="6"/>
            <a:endCxn id="31752" idx="2"/>
          </p:cNvCxnSpPr>
          <p:nvPr/>
        </p:nvCxnSpPr>
        <p:spPr bwMode="auto">
          <a:xfrm>
            <a:off x="4624388" y="5130800"/>
            <a:ext cx="1028700" cy="0"/>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31760" name="Straight Arrow Connector 46"/>
          <p:cNvCxnSpPr>
            <a:cxnSpLocks noChangeShapeType="1"/>
            <a:stCxn id="31767" idx="6"/>
            <a:endCxn id="31751" idx="2"/>
          </p:cNvCxnSpPr>
          <p:nvPr/>
        </p:nvCxnSpPr>
        <p:spPr bwMode="auto">
          <a:xfrm flipV="1">
            <a:off x="3084513" y="5130800"/>
            <a:ext cx="930275" cy="171450"/>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31761" name="Straight Arrow Connector 47"/>
          <p:cNvCxnSpPr>
            <a:cxnSpLocks noChangeShapeType="1"/>
          </p:cNvCxnSpPr>
          <p:nvPr/>
        </p:nvCxnSpPr>
        <p:spPr bwMode="auto">
          <a:xfrm flipH="1">
            <a:off x="2892425" y="2940050"/>
            <a:ext cx="1087438" cy="2081213"/>
          </a:xfrm>
          <a:prstGeom prst="straightConnector1">
            <a:avLst/>
          </a:prstGeom>
          <a:noFill/>
          <a:ln w="38100" algn="ctr">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31762" name="Straight Arrow Connector 49"/>
          <p:cNvCxnSpPr>
            <a:cxnSpLocks noChangeShapeType="1"/>
            <a:stCxn id="31750" idx="5"/>
            <a:endCxn id="31752" idx="1"/>
          </p:cNvCxnSpPr>
          <p:nvPr/>
        </p:nvCxnSpPr>
        <p:spPr bwMode="auto">
          <a:xfrm>
            <a:off x="4340225" y="2882900"/>
            <a:ext cx="1401763" cy="2032000"/>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sp>
        <p:nvSpPr>
          <p:cNvPr id="31763" name="Oval 52"/>
          <p:cNvSpPr>
            <a:spLocks noChangeArrowheads="1"/>
          </p:cNvSpPr>
          <p:nvPr/>
        </p:nvSpPr>
        <p:spPr bwMode="auto">
          <a:xfrm>
            <a:off x="5554663" y="2492375"/>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64" name="Rectangle 53"/>
          <p:cNvSpPr>
            <a:spLocks noChangeArrowheads="1"/>
          </p:cNvSpPr>
          <p:nvPr/>
        </p:nvSpPr>
        <p:spPr bwMode="auto">
          <a:xfrm>
            <a:off x="5684838" y="2492375"/>
            <a:ext cx="3587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c</a:t>
            </a:r>
            <a:endParaRPr lang="en-US" altLang="en-US"/>
          </a:p>
        </p:txBody>
      </p:sp>
      <p:sp>
        <p:nvSpPr>
          <p:cNvPr id="31765" name="Oval 54"/>
          <p:cNvSpPr>
            <a:spLocks noChangeArrowheads="1"/>
          </p:cNvSpPr>
          <p:nvPr/>
        </p:nvSpPr>
        <p:spPr bwMode="auto">
          <a:xfrm>
            <a:off x="7239000" y="2994025"/>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66" name="Rectangle 55"/>
          <p:cNvSpPr>
            <a:spLocks noChangeArrowheads="1"/>
          </p:cNvSpPr>
          <p:nvPr/>
        </p:nvSpPr>
        <p:spPr bwMode="auto">
          <a:xfrm>
            <a:off x="7348538" y="2994025"/>
            <a:ext cx="400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d</a:t>
            </a:r>
            <a:endParaRPr lang="en-US" altLang="en-US"/>
          </a:p>
        </p:txBody>
      </p:sp>
      <p:sp>
        <p:nvSpPr>
          <p:cNvPr id="31767" name="Oval 56"/>
          <p:cNvSpPr>
            <a:spLocks noChangeArrowheads="1"/>
          </p:cNvSpPr>
          <p:nvPr/>
        </p:nvSpPr>
        <p:spPr bwMode="auto">
          <a:xfrm>
            <a:off x="2474913" y="499745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1768" name="Rectangle 57"/>
          <p:cNvSpPr>
            <a:spLocks noChangeArrowheads="1"/>
          </p:cNvSpPr>
          <p:nvPr/>
        </p:nvSpPr>
        <p:spPr bwMode="auto">
          <a:xfrm>
            <a:off x="2546350" y="4997450"/>
            <a:ext cx="4778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w</a:t>
            </a:r>
            <a:endParaRPr lang="en-US" altLang="en-US"/>
          </a:p>
        </p:txBody>
      </p:sp>
      <p:cxnSp>
        <p:nvCxnSpPr>
          <p:cNvPr id="31769" name="Straight Arrow Connector 66"/>
          <p:cNvCxnSpPr>
            <a:cxnSpLocks noChangeShapeType="1"/>
            <a:stCxn id="31750" idx="6"/>
            <a:endCxn id="31763" idx="2"/>
          </p:cNvCxnSpPr>
          <p:nvPr/>
        </p:nvCxnSpPr>
        <p:spPr bwMode="auto">
          <a:xfrm>
            <a:off x="4429125" y="2667000"/>
            <a:ext cx="1125538" cy="130175"/>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31770" name="Straight Arrow Connector 69"/>
          <p:cNvCxnSpPr>
            <a:cxnSpLocks noChangeShapeType="1"/>
            <a:stCxn id="31763" idx="6"/>
            <a:endCxn id="31765" idx="1"/>
          </p:cNvCxnSpPr>
          <p:nvPr/>
        </p:nvCxnSpPr>
        <p:spPr bwMode="auto">
          <a:xfrm>
            <a:off x="6164263" y="2797175"/>
            <a:ext cx="1163637" cy="285750"/>
          </a:xfrm>
          <a:prstGeom prst="straightConnector1">
            <a:avLst/>
          </a:prstGeom>
          <a:noFill/>
          <a:ln w="28575" algn="ctr">
            <a:solidFill>
              <a:schemeClr val="tx1"/>
            </a:solidFill>
            <a:round/>
            <a:headEnd/>
            <a:tailEnd type="arrow" w="lg" len="lg"/>
          </a:ln>
          <a:extLst>
            <a:ext uri="{909E8E84-426E-40DD-AFC4-6F175D3DCCD1}">
              <a14:hiddenFill xmlns:a14="http://schemas.microsoft.com/office/drawing/2010/main">
                <a:noFill/>
              </a14:hiddenFill>
            </a:ext>
          </a:extLst>
        </p:spPr>
      </p:cxnSp>
      <p:sp>
        <p:nvSpPr>
          <p:cNvPr id="31771" name="TextBox 2"/>
          <p:cNvSpPr txBox="1">
            <a:spLocks noChangeArrowheads="1"/>
          </p:cNvSpPr>
          <p:nvPr/>
        </p:nvSpPr>
        <p:spPr bwMode="auto">
          <a:xfrm>
            <a:off x="152400" y="6121400"/>
            <a:ext cx="4773613" cy="584200"/>
          </a:xfrm>
          <a:prstGeom prst="rect">
            <a:avLst/>
          </a:prstGeom>
          <a:solidFill>
            <a:srgbClr val="B8FFC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chemeClr val="tx1"/>
                </a:solidFill>
                <a:latin typeface="Calibri" pitchFamily="34" charset="0"/>
              </a:rPr>
              <a:t>setof(P, path(a, z, </a:t>
            </a:r>
            <a:r>
              <a:rPr lang="en-US" altLang="en-US" sz="3200" b="1">
                <a:solidFill>
                  <a:srgbClr val="009200"/>
                </a:solidFill>
                <a:latin typeface="Calibri" pitchFamily="34" charset="0"/>
              </a:rPr>
              <a:t>G1</a:t>
            </a:r>
            <a:r>
              <a:rPr lang="en-US" altLang="en-US" sz="3200">
                <a:solidFill>
                  <a:schemeClr val="tx1"/>
                </a:solidFill>
                <a:latin typeface="Calibri" pitchFamily="34" charset="0"/>
              </a:rPr>
              <a:t>, P), </a:t>
            </a:r>
            <a:r>
              <a:rPr lang="en-US" altLang="en-US" sz="3200" b="1">
                <a:latin typeface="Calibri" pitchFamily="34" charset="0"/>
              </a:rPr>
              <a:t>A</a:t>
            </a:r>
            <a:r>
              <a:rPr lang="en-US" altLang="en-US" sz="3200">
                <a:solidFill>
                  <a:schemeClr val="tx1"/>
                </a:solidFill>
                <a:latin typeface="Calibri" pitchFamily="34" charset="0"/>
              </a:rPr>
              <a:t>).</a:t>
            </a:r>
            <a:endParaRPr lang="en-US" altLang="en-US" sz="2400">
              <a:solidFill>
                <a:schemeClr val="tx1"/>
              </a:solidFill>
              <a:latin typeface="Calibri" pitchFamily="34" charset="0"/>
            </a:endParaRPr>
          </a:p>
        </p:txBody>
      </p:sp>
      <p:sp>
        <p:nvSpPr>
          <p:cNvPr id="31772" name="Rectangle 48"/>
          <p:cNvSpPr>
            <a:spLocks noChangeArrowheads="1"/>
          </p:cNvSpPr>
          <p:nvPr/>
        </p:nvSpPr>
        <p:spPr bwMode="auto">
          <a:xfrm>
            <a:off x="566738" y="2439988"/>
            <a:ext cx="652462" cy="584200"/>
          </a:xfrm>
          <a:prstGeom prst="rect">
            <a:avLst/>
          </a:prstGeom>
          <a:solidFill>
            <a:srgbClr val="B8FF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solidFill>
                  <a:srgbClr val="009200"/>
                </a:solidFill>
                <a:latin typeface="Calibri" pitchFamily="34" charset="0"/>
              </a:rPr>
              <a:t>G1</a:t>
            </a:r>
            <a:endParaRPr lang="en-US" altLang="en-US" b="1">
              <a:solidFill>
                <a:srgbClr val="009200"/>
              </a:solidFill>
            </a:endParaRPr>
          </a:p>
        </p:txBody>
      </p:sp>
      <p:sp>
        <p:nvSpPr>
          <p:cNvPr id="31773" name="Rectangle 58"/>
          <p:cNvSpPr>
            <a:spLocks noChangeArrowheads="1"/>
          </p:cNvSpPr>
          <p:nvPr/>
        </p:nvSpPr>
        <p:spPr bwMode="auto">
          <a:xfrm>
            <a:off x="5097463" y="6121400"/>
            <a:ext cx="3970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latin typeface="Calibri" pitchFamily="34" charset="0"/>
              </a:rPr>
              <a:t>A</a:t>
            </a:r>
            <a:r>
              <a:rPr lang="en-US" altLang="en-US" sz="3200">
                <a:solidFill>
                  <a:srgbClr val="000000"/>
                </a:solidFill>
                <a:latin typeface="Calibri" pitchFamily="34" charset="0"/>
              </a:rPr>
              <a:t> = [[a,b,w,x,z],[a,b,z]] </a:t>
            </a:r>
            <a:endParaRPr lang="en-US" altLang="en-US"/>
          </a:p>
        </p:txBody>
      </p:sp>
      <p:cxnSp>
        <p:nvCxnSpPr>
          <p:cNvPr id="69" name="Straight Connector 68"/>
          <p:cNvCxnSpPr>
            <a:stCxn id="31752" idx="5"/>
          </p:cNvCxnSpPr>
          <p:nvPr/>
        </p:nvCxnSpPr>
        <p:spPr bwMode="auto">
          <a:xfrm>
            <a:off x="6172200" y="5345113"/>
            <a:ext cx="304800" cy="300037"/>
          </a:xfrm>
          <a:prstGeom prst="line">
            <a:avLst/>
          </a:prstGeom>
          <a:noFill/>
          <a:ln w="28575" cap="flat" cmpd="sng" algn="ctr">
            <a:solidFill>
              <a:schemeClr val="bg1">
                <a:lumMod val="85000"/>
              </a:schemeClr>
            </a:solidFill>
            <a:prstDash val="dash"/>
            <a:round/>
            <a:headEnd type="none" w="med" len="med"/>
            <a:tailEnd type="arrow" w="med" len="med"/>
          </a:ln>
          <a:effectLst/>
        </p:spPr>
      </p:cxnSp>
      <p:cxnSp>
        <p:nvCxnSpPr>
          <p:cNvPr id="96" name="Straight Connector 95"/>
          <p:cNvCxnSpPr/>
          <p:nvPr/>
        </p:nvCxnSpPr>
        <p:spPr bwMode="auto">
          <a:xfrm>
            <a:off x="1909763" y="2414588"/>
            <a:ext cx="304800" cy="298450"/>
          </a:xfrm>
          <a:prstGeom prst="line">
            <a:avLst/>
          </a:prstGeom>
          <a:noFill/>
          <a:ln w="28575" cap="flat" cmpd="sng" algn="ctr">
            <a:solidFill>
              <a:schemeClr val="bg1">
                <a:lumMod val="85000"/>
              </a:schemeClr>
            </a:solidFill>
            <a:prstDash val="dash"/>
            <a:round/>
            <a:headEnd type="none" w="med" len="med"/>
            <a:tailEnd type="arrow" w="med" len="med"/>
          </a:ln>
          <a:effectLst/>
        </p:spPr>
      </p:cxn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rPr>
              <a:t>Use-it-or-lose-it</a:t>
            </a:r>
          </a:p>
        </p:txBody>
      </p:sp>
      <p:grpSp>
        <p:nvGrpSpPr>
          <p:cNvPr id="32771" name="Group 19"/>
          <p:cNvGrpSpPr>
            <a:grpSpLocks/>
          </p:cNvGrpSpPr>
          <p:nvPr>
            <p:custDataLst>
              <p:tags r:id="rId1"/>
            </p:custDataLst>
          </p:nvPr>
        </p:nvGrpSpPr>
        <p:grpSpPr bwMode="auto">
          <a:xfrm>
            <a:off x="8412163" y="549275"/>
            <a:ext cx="479425" cy="550863"/>
            <a:chOff x="2928" y="1051"/>
            <a:chExt cx="840" cy="957"/>
          </a:xfrm>
        </p:grpSpPr>
        <p:sp>
          <p:nvSpPr>
            <p:cNvPr id="32795"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2796"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97"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98"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99"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800"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801"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802"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803"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804"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2805"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2806"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2807"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2772" name="Rectangle 39"/>
          <p:cNvSpPr>
            <a:spLocks noChangeArrowheads="1"/>
          </p:cNvSpPr>
          <p:nvPr/>
        </p:nvSpPr>
        <p:spPr bwMode="auto">
          <a:xfrm>
            <a:off x="6745288" y="231775"/>
            <a:ext cx="2057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rgbClr val="088E0A"/>
                </a:solidFill>
                <a:latin typeface="Cambria" pitchFamily="18" charset="0"/>
                <a:cs typeface="Arial" pitchFamily="34" charset="0"/>
              </a:rPr>
              <a:t>You're it!</a:t>
            </a:r>
          </a:p>
        </p:txBody>
      </p:sp>
      <p:sp>
        <p:nvSpPr>
          <p:cNvPr id="32773" name="TextBox 2"/>
          <p:cNvSpPr txBox="1">
            <a:spLocks noChangeArrowheads="1"/>
          </p:cNvSpPr>
          <p:nvPr/>
        </p:nvSpPr>
        <p:spPr bwMode="auto">
          <a:xfrm>
            <a:off x="533400" y="1447800"/>
            <a:ext cx="8107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chemeClr val="tx1"/>
                </a:solidFill>
                <a:latin typeface="Calibri" pitchFamily="34" charset="0"/>
              </a:rPr>
              <a:t>path(  A,  B,  G,  P  )  :-  </a:t>
            </a:r>
            <a:r>
              <a:rPr lang="en-US" altLang="en-US" sz="2400">
                <a:solidFill>
                  <a:schemeClr val="tx1"/>
                </a:solidFill>
                <a:latin typeface="Calibri" pitchFamily="34" charset="0"/>
              </a:rPr>
              <a:t>P is a path from A to B in G.</a:t>
            </a:r>
          </a:p>
        </p:txBody>
      </p:sp>
      <p:sp>
        <p:nvSpPr>
          <p:cNvPr id="32774" name="Oval 21"/>
          <p:cNvSpPr>
            <a:spLocks noChangeArrowheads="1"/>
          </p:cNvSpPr>
          <p:nvPr/>
        </p:nvSpPr>
        <p:spPr bwMode="auto">
          <a:xfrm>
            <a:off x="6645275" y="296545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75" name="Oval 22"/>
          <p:cNvSpPr>
            <a:spLocks noChangeArrowheads="1"/>
          </p:cNvSpPr>
          <p:nvPr/>
        </p:nvSpPr>
        <p:spPr bwMode="auto">
          <a:xfrm>
            <a:off x="3521075" y="517525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76" name="Oval 23"/>
          <p:cNvSpPr>
            <a:spLocks noChangeArrowheads="1"/>
          </p:cNvSpPr>
          <p:nvPr/>
        </p:nvSpPr>
        <p:spPr bwMode="auto">
          <a:xfrm>
            <a:off x="5159375" y="517525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77" name="Oval 24"/>
          <p:cNvSpPr>
            <a:spLocks noChangeArrowheads="1"/>
          </p:cNvSpPr>
          <p:nvPr/>
        </p:nvSpPr>
        <p:spPr bwMode="auto">
          <a:xfrm>
            <a:off x="2073275" y="3498850"/>
            <a:ext cx="609600" cy="609600"/>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32778" name="Rectangle 39"/>
          <p:cNvSpPr>
            <a:spLocks noChangeArrowheads="1"/>
          </p:cNvSpPr>
          <p:nvPr/>
        </p:nvSpPr>
        <p:spPr bwMode="auto">
          <a:xfrm>
            <a:off x="8091488" y="6505575"/>
            <a:ext cx="976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chemeClr val="tx1"/>
                </a:solidFill>
                <a:latin typeface="Cambria" pitchFamily="18" charset="0"/>
                <a:cs typeface="Arial" pitchFamily="34" charset="0"/>
              </a:rPr>
              <a:t>big-O ?</a:t>
            </a:r>
          </a:p>
        </p:txBody>
      </p:sp>
      <p:sp>
        <p:nvSpPr>
          <p:cNvPr id="32779" name="Rectangle 4"/>
          <p:cNvSpPr>
            <a:spLocks noChangeArrowheads="1"/>
          </p:cNvSpPr>
          <p:nvPr/>
        </p:nvSpPr>
        <p:spPr bwMode="auto">
          <a:xfrm>
            <a:off x="2168525" y="3497263"/>
            <a:ext cx="4222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A</a:t>
            </a:r>
            <a:endParaRPr lang="en-US" altLang="en-US"/>
          </a:p>
        </p:txBody>
      </p:sp>
      <p:sp>
        <p:nvSpPr>
          <p:cNvPr id="32780" name="Rectangle 28"/>
          <p:cNvSpPr>
            <a:spLocks noChangeArrowheads="1"/>
          </p:cNvSpPr>
          <p:nvPr/>
        </p:nvSpPr>
        <p:spPr bwMode="auto">
          <a:xfrm>
            <a:off x="3630613" y="5186363"/>
            <a:ext cx="3984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X</a:t>
            </a:r>
            <a:endParaRPr lang="en-US" altLang="en-US"/>
          </a:p>
        </p:txBody>
      </p:sp>
      <p:sp>
        <p:nvSpPr>
          <p:cNvPr id="32781" name="Rectangle 29"/>
          <p:cNvSpPr>
            <a:spLocks noChangeArrowheads="1"/>
          </p:cNvSpPr>
          <p:nvPr/>
        </p:nvSpPr>
        <p:spPr bwMode="auto">
          <a:xfrm>
            <a:off x="5287963" y="5175250"/>
            <a:ext cx="385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Y</a:t>
            </a:r>
            <a:endParaRPr lang="en-US" altLang="en-US"/>
          </a:p>
        </p:txBody>
      </p:sp>
      <p:sp>
        <p:nvSpPr>
          <p:cNvPr id="32782" name="Rectangle 30"/>
          <p:cNvSpPr>
            <a:spLocks noChangeArrowheads="1"/>
          </p:cNvSpPr>
          <p:nvPr/>
        </p:nvSpPr>
        <p:spPr bwMode="auto">
          <a:xfrm>
            <a:off x="6750050" y="2965450"/>
            <a:ext cx="407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0000"/>
                </a:solidFill>
                <a:latin typeface="Calibri" pitchFamily="34" charset="0"/>
              </a:rPr>
              <a:t>B</a:t>
            </a:r>
            <a:endParaRPr lang="en-US" altLang="en-US"/>
          </a:p>
        </p:txBody>
      </p:sp>
      <p:cxnSp>
        <p:nvCxnSpPr>
          <p:cNvPr id="32783" name="Straight Arrow Connector 6"/>
          <p:cNvCxnSpPr>
            <a:cxnSpLocks noChangeShapeType="1"/>
            <a:stCxn id="32777" idx="7"/>
          </p:cNvCxnSpPr>
          <p:nvPr/>
        </p:nvCxnSpPr>
        <p:spPr bwMode="auto">
          <a:xfrm flipV="1">
            <a:off x="2592388" y="3321050"/>
            <a:ext cx="319087" cy="2667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4" name="Straight Arrow Connector 33"/>
          <p:cNvCxnSpPr>
            <a:cxnSpLocks noChangeShapeType="1"/>
          </p:cNvCxnSpPr>
          <p:nvPr/>
        </p:nvCxnSpPr>
        <p:spPr bwMode="auto">
          <a:xfrm>
            <a:off x="2379663" y="4108450"/>
            <a:ext cx="0" cy="4953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5" name="Straight Arrow Connector 35"/>
          <p:cNvCxnSpPr>
            <a:cxnSpLocks noChangeShapeType="1"/>
          </p:cNvCxnSpPr>
          <p:nvPr/>
        </p:nvCxnSpPr>
        <p:spPr bwMode="auto">
          <a:xfrm flipH="1">
            <a:off x="1612900" y="3816350"/>
            <a:ext cx="460375" cy="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6" name="Straight Arrow Connector 37"/>
          <p:cNvCxnSpPr>
            <a:cxnSpLocks noChangeShapeType="1"/>
          </p:cNvCxnSpPr>
          <p:nvPr/>
        </p:nvCxnSpPr>
        <p:spPr bwMode="auto">
          <a:xfrm flipH="1" flipV="1">
            <a:off x="7112000" y="3532188"/>
            <a:ext cx="247650" cy="51435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7" name="Straight Arrow Connector 39"/>
          <p:cNvCxnSpPr>
            <a:cxnSpLocks noChangeShapeType="1"/>
          </p:cNvCxnSpPr>
          <p:nvPr/>
        </p:nvCxnSpPr>
        <p:spPr bwMode="auto">
          <a:xfrm>
            <a:off x="7254875" y="3248025"/>
            <a:ext cx="822325" cy="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8" name="Straight Arrow Connector 41"/>
          <p:cNvCxnSpPr>
            <a:cxnSpLocks noChangeShapeType="1"/>
            <a:stCxn id="32775" idx="6"/>
            <a:endCxn id="32776" idx="2"/>
          </p:cNvCxnSpPr>
          <p:nvPr/>
        </p:nvCxnSpPr>
        <p:spPr bwMode="auto">
          <a:xfrm>
            <a:off x="4130675" y="5480050"/>
            <a:ext cx="1028700" cy="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89" name="Straight Arrow Connector 46"/>
          <p:cNvCxnSpPr>
            <a:cxnSpLocks noChangeShapeType="1"/>
          </p:cNvCxnSpPr>
          <p:nvPr/>
        </p:nvCxnSpPr>
        <p:spPr bwMode="auto">
          <a:xfrm flipV="1">
            <a:off x="3259138" y="5638800"/>
            <a:ext cx="317500" cy="2667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90" name="Straight Arrow Connector 47"/>
          <p:cNvCxnSpPr>
            <a:cxnSpLocks noChangeShapeType="1"/>
          </p:cNvCxnSpPr>
          <p:nvPr/>
        </p:nvCxnSpPr>
        <p:spPr bwMode="auto">
          <a:xfrm>
            <a:off x="5591175" y="5759450"/>
            <a:ext cx="165100" cy="41275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91" name="Straight Arrow Connector 49"/>
          <p:cNvCxnSpPr>
            <a:cxnSpLocks noChangeShapeType="1"/>
          </p:cNvCxnSpPr>
          <p:nvPr/>
        </p:nvCxnSpPr>
        <p:spPr bwMode="auto">
          <a:xfrm flipH="1">
            <a:off x="5591175" y="4773613"/>
            <a:ext cx="219075" cy="41275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2792" name="Rectangle 39"/>
          <p:cNvSpPr>
            <a:spLocks noChangeArrowheads="1"/>
          </p:cNvSpPr>
          <p:nvPr/>
        </p:nvSpPr>
        <p:spPr bwMode="auto">
          <a:xfrm>
            <a:off x="177800" y="2357438"/>
            <a:ext cx="1190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ambria" pitchFamily="18" charset="0"/>
                <a:cs typeface="Arial" pitchFamily="34" charset="0"/>
              </a:rPr>
              <a:t>How would prolog write a </a:t>
            </a:r>
            <a:r>
              <a:rPr lang="en-US" altLang="en-US" sz="1200" b="1" i="1">
                <a:solidFill>
                  <a:schemeClr val="tx1"/>
                </a:solidFill>
                <a:latin typeface="Cambria" pitchFamily="18" charset="0"/>
                <a:cs typeface="Arial" pitchFamily="34" charset="0"/>
              </a:rPr>
              <a:t>non-empty</a:t>
            </a:r>
            <a:r>
              <a:rPr lang="en-US" altLang="en-US" sz="1200">
                <a:solidFill>
                  <a:schemeClr val="tx1"/>
                </a:solidFill>
                <a:latin typeface="Cambria" pitchFamily="18" charset="0"/>
                <a:cs typeface="Arial" pitchFamily="34" charset="0"/>
              </a:rPr>
              <a:t> G?</a:t>
            </a:r>
          </a:p>
        </p:txBody>
      </p:sp>
      <p:sp>
        <p:nvSpPr>
          <p:cNvPr id="32793" name="Rectangle 39"/>
          <p:cNvSpPr>
            <a:spLocks noChangeArrowheads="1"/>
          </p:cNvSpPr>
          <p:nvPr/>
        </p:nvSpPr>
        <p:spPr bwMode="auto">
          <a:xfrm>
            <a:off x="76200" y="6489700"/>
            <a:ext cx="2514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a:solidFill>
                  <a:schemeClr val="tx1"/>
                </a:solidFill>
                <a:latin typeface="Cambria" pitchFamily="18" charset="0"/>
                <a:cs typeface="Arial" pitchFamily="34" charset="0"/>
              </a:rPr>
              <a:t>See Racket's min-path… </a:t>
            </a:r>
          </a:p>
        </p:txBody>
      </p:sp>
      <mc:AlternateContent xmlns:mc="http://schemas.openxmlformats.org/markup-compatibility/2006" xmlns:p14="http://schemas.microsoft.com/office/powerpoint/2010/main">
        <mc:Choice Requires="p14">
          <p:contentPart p14:bwMode="auto" r:id="rId16">
            <p14:nvContentPartPr>
              <p14:cNvPr id="2" name="Ink 1"/>
              <p14:cNvContentPartPr/>
              <p14:nvPr/>
            </p14:nvContentPartPr>
            <p14:xfrm>
              <a:off x="500040" y="1964520"/>
              <a:ext cx="7331760" cy="3822120"/>
            </p14:xfrm>
          </p:contentPart>
        </mc:Choice>
        <mc:Fallback xmlns="">
          <p:pic>
            <p:nvPicPr>
              <p:cNvPr id="2" name="Ink 1"/>
              <p:cNvPicPr/>
              <p:nvPr/>
            </p:nvPicPr>
            <p:blipFill>
              <a:blip r:embed="rId17"/>
              <a:stretch>
                <a:fillRect/>
              </a:stretch>
            </p:blipFill>
            <p:spPr>
              <a:xfrm>
                <a:off x="490680" y="1955160"/>
                <a:ext cx="7350480" cy="3840840"/>
              </a:xfrm>
              <a:prstGeom prst="rect">
                <a:avLst/>
              </a:prstGeom>
            </p:spPr>
          </p:pic>
        </mc:Fallback>
      </mc:AlternateContent>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ounded Rectangle 1"/>
          <p:cNvSpPr>
            <a:spLocks noChangeArrowheads="1"/>
          </p:cNvSpPr>
          <p:nvPr/>
        </p:nvSpPr>
        <p:spPr bwMode="auto">
          <a:xfrm>
            <a:off x="6479294" y="1143000"/>
            <a:ext cx="2283706" cy="595665"/>
          </a:xfrm>
          <a:prstGeom prst="roundRect">
            <a:avLst>
              <a:gd name="adj" fmla="val 16667"/>
            </a:avLst>
          </a:prstGeom>
          <a:solidFill>
            <a:srgbClr val="FFCCFF"/>
          </a:solidFill>
          <a:ln>
            <a:noFill/>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a:solidFill>
                <a:srgbClr val="000000"/>
              </a:solidFill>
            </a:endParaRPr>
          </a:p>
        </p:txBody>
      </p:sp>
      <p:sp>
        <p:nvSpPr>
          <p:cNvPr id="41987" name="Rectangle 2"/>
          <p:cNvSpPr>
            <a:spLocks noChangeArrowheads="1"/>
          </p:cNvSpPr>
          <p:nvPr/>
        </p:nvSpPr>
        <p:spPr bwMode="auto">
          <a:xfrm>
            <a:off x="457200" y="1524000"/>
            <a:ext cx="17619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dirty="0" smtClean="0">
                <a:solidFill>
                  <a:srgbClr val="000000"/>
                </a:solidFill>
                <a:latin typeface="Cambria" panose="02040503050406030204" pitchFamily="18" charset="0"/>
              </a:rPr>
              <a:t>rev( L</a:t>
            </a:r>
            <a:r>
              <a:rPr lang="en-US" altLang="en-US" sz="2400" dirty="0">
                <a:solidFill>
                  <a:srgbClr val="000000"/>
                </a:solidFill>
                <a:latin typeface="Cambria" panose="02040503050406030204" pitchFamily="18" charset="0"/>
              </a:rPr>
              <a:t>, </a:t>
            </a:r>
            <a:r>
              <a:rPr lang="en-US" altLang="en-US" sz="2400" dirty="0" smtClean="0">
                <a:solidFill>
                  <a:srgbClr val="000000"/>
                </a:solidFill>
                <a:latin typeface="Cambria" panose="02040503050406030204" pitchFamily="18" charset="0"/>
              </a:rPr>
              <a:t>Rev </a:t>
            </a:r>
            <a:r>
              <a:rPr lang="en-US" altLang="en-US" sz="2400" dirty="0">
                <a:solidFill>
                  <a:srgbClr val="000000"/>
                </a:solidFill>
                <a:latin typeface="Cambria" panose="02040503050406030204" pitchFamily="18" charset="0"/>
              </a:rPr>
              <a:t>)</a:t>
            </a:r>
          </a:p>
        </p:txBody>
      </p:sp>
      <p:sp>
        <p:nvSpPr>
          <p:cNvPr id="41988"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dirty="0" smtClean="0">
                <a:solidFill>
                  <a:srgbClr val="000000"/>
                </a:solidFill>
                <a:latin typeface="Cambria" panose="02040503050406030204" pitchFamily="18" charset="0"/>
              </a:rPr>
              <a:t>hw4pr1:  </a:t>
            </a:r>
            <a:r>
              <a:rPr lang="en-US" altLang="en-US" sz="4200" dirty="0">
                <a:solidFill>
                  <a:srgbClr val="000000"/>
                </a:solidFill>
                <a:latin typeface="Cambria" panose="02040503050406030204" pitchFamily="18" charset="0"/>
              </a:rPr>
              <a:t>Prolog </a:t>
            </a:r>
            <a:r>
              <a:rPr lang="en-US" altLang="en-US" sz="4200" i="1" dirty="0">
                <a:solidFill>
                  <a:srgbClr val="000000"/>
                </a:solidFill>
                <a:latin typeface="Cambria" panose="02040503050406030204" pitchFamily="18" charset="0"/>
              </a:rPr>
              <a:t>+ </a:t>
            </a:r>
            <a:r>
              <a:rPr lang="en-US" altLang="en-US" sz="4200" i="1" dirty="0">
                <a:solidFill>
                  <a:srgbClr val="CC00CC"/>
                </a:solidFill>
                <a:latin typeface="Cambria" panose="02040503050406030204" pitchFamily="18" charset="0"/>
              </a:rPr>
              <a:t>friends</a:t>
            </a:r>
          </a:p>
        </p:txBody>
      </p:sp>
      <p:sp>
        <p:nvSpPr>
          <p:cNvPr id="41989" name="Rectangle 8"/>
          <p:cNvSpPr>
            <a:spLocks noChangeArrowheads="1"/>
          </p:cNvSpPr>
          <p:nvPr/>
        </p:nvSpPr>
        <p:spPr bwMode="auto">
          <a:xfrm>
            <a:off x="457200" y="2379662"/>
            <a:ext cx="21098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mbria" panose="02040503050406030204" pitchFamily="18" charset="0"/>
              </a:rPr>
              <a:t>count( E, L, N )</a:t>
            </a:r>
          </a:p>
        </p:txBody>
      </p:sp>
      <p:sp>
        <p:nvSpPr>
          <p:cNvPr id="41990" name="Rectangle 12"/>
          <p:cNvSpPr>
            <a:spLocks noChangeArrowheads="1"/>
          </p:cNvSpPr>
          <p:nvPr/>
        </p:nvSpPr>
        <p:spPr bwMode="auto">
          <a:xfrm>
            <a:off x="457200" y="3233737"/>
            <a:ext cx="3992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mbria" panose="02040503050406030204" pitchFamily="18" charset="0"/>
              </a:rPr>
              <a:t>find( Pattern, Target, Index )</a:t>
            </a:r>
          </a:p>
        </p:txBody>
      </p:sp>
      <p:sp>
        <p:nvSpPr>
          <p:cNvPr id="40968" name="Rectangle 14"/>
          <p:cNvSpPr>
            <a:spLocks noChangeArrowheads="1"/>
          </p:cNvSpPr>
          <p:nvPr/>
        </p:nvSpPr>
        <p:spPr bwMode="auto">
          <a:xfrm>
            <a:off x="2779713" y="1600943"/>
            <a:ext cx="1730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lgn="l">
              <a:defRPr/>
            </a:pPr>
            <a:r>
              <a:rPr lang="en-US" sz="1400" dirty="0" smtClean="0">
                <a:solidFill>
                  <a:srgbClr val="990000"/>
                </a:solidFill>
                <a:latin typeface="Calibri" pitchFamily="34" charset="0"/>
                <a:cs typeface="Calibri" pitchFamily="34" charset="0"/>
              </a:rPr>
              <a:t>Rev is L, reversed</a:t>
            </a:r>
            <a:endParaRPr lang="en-US" sz="1400" dirty="0">
              <a:solidFill>
                <a:srgbClr val="990000"/>
              </a:solidFill>
              <a:latin typeface="Calibri" pitchFamily="34" charset="0"/>
              <a:cs typeface="Calibri" pitchFamily="34" charset="0"/>
            </a:endParaRPr>
          </a:p>
        </p:txBody>
      </p:sp>
      <p:sp>
        <p:nvSpPr>
          <p:cNvPr id="41992" name="Rectangle 15"/>
          <p:cNvSpPr>
            <a:spLocks noChangeArrowheads="1"/>
          </p:cNvSpPr>
          <p:nvPr/>
        </p:nvSpPr>
        <p:spPr bwMode="auto">
          <a:xfrm>
            <a:off x="457200" y="5799137"/>
            <a:ext cx="33633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dirty="0">
                <a:solidFill>
                  <a:srgbClr val="C00000"/>
                </a:solidFill>
                <a:latin typeface="Cambria" panose="02040503050406030204" pitchFamily="18" charset="0"/>
              </a:rPr>
              <a:t>path</a:t>
            </a:r>
            <a:r>
              <a:rPr lang="en-US" altLang="en-US" sz="2400" dirty="0">
                <a:solidFill>
                  <a:srgbClr val="000000"/>
                </a:solidFill>
                <a:latin typeface="Cambria" panose="02040503050406030204" pitchFamily="18" charset="0"/>
              </a:rPr>
              <a:t>( A, B, Graph, Path )</a:t>
            </a:r>
          </a:p>
        </p:txBody>
      </p:sp>
      <p:sp>
        <p:nvSpPr>
          <p:cNvPr id="41993" name="Rectangle 14"/>
          <p:cNvSpPr>
            <a:spLocks noChangeArrowheads="1"/>
          </p:cNvSpPr>
          <p:nvPr/>
        </p:nvSpPr>
        <p:spPr bwMode="auto">
          <a:xfrm>
            <a:off x="6598356" y="1259165"/>
            <a:ext cx="1178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dirty="0" smtClean="0">
                <a:solidFill>
                  <a:schemeClr val="tx1"/>
                </a:solidFill>
                <a:latin typeface="Cambria" panose="02040503050406030204" pitchFamily="18" charset="0"/>
              </a:rPr>
              <a:t>&lt; </a:t>
            </a:r>
            <a:r>
              <a:rPr lang="en-US" altLang="en-US" dirty="0">
                <a:solidFill>
                  <a:schemeClr val="tx1"/>
                </a:solidFill>
                <a:latin typeface="Cambria" panose="02040503050406030204" pitchFamily="18" charset="0"/>
              </a:rPr>
              <a:t>15 lines</a:t>
            </a:r>
          </a:p>
        </p:txBody>
      </p:sp>
      <p:sp>
        <p:nvSpPr>
          <p:cNvPr id="41994" name="Rectangle 12"/>
          <p:cNvSpPr>
            <a:spLocks noChangeArrowheads="1"/>
          </p:cNvSpPr>
          <p:nvPr/>
        </p:nvSpPr>
        <p:spPr bwMode="auto">
          <a:xfrm>
            <a:off x="457200" y="4089400"/>
            <a:ext cx="2735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mbria" panose="02040503050406030204" pitchFamily="18" charset="0"/>
              </a:rPr>
              <a:t>depth( BST, Depth )</a:t>
            </a:r>
          </a:p>
        </p:txBody>
      </p:sp>
      <p:sp>
        <p:nvSpPr>
          <p:cNvPr id="41995" name="Rectangle 12"/>
          <p:cNvSpPr>
            <a:spLocks noChangeArrowheads="1"/>
          </p:cNvSpPr>
          <p:nvPr/>
        </p:nvSpPr>
        <p:spPr bwMode="auto">
          <a:xfrm>
            <a:off x="457200" y="4943475"/>
            <a:ext cx="33629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rgbClr val="000000"/>
                </a:solidFill>
                <a:latin typeface="Cambria" panose="02040503050406030204" pitchFamily="18" charset="0"/>
              </a:rPr>
              <a:t>insert( E, BST, NewBST )</a:t>
            </a:r>
          </a:p>
        </p:txBody>
      </p:sp>
      <p:sp>
        <p:nvSpPr>
          <p:cNvPr id="40973" name="Rectangle 14"/>
          <p:cNvSpPr>
            <a:spLocks noChangeArrowheads="1"/>
          </p:cNvSpPr>
          <p:nvPr/>
        </p:nvSpPr>
        <p:spPr bwMode="auto">
          <a:xfrm>
            <a:off x="2941638" y="2455862"/>
            <a:ext cx="219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l">
              <a:defRPr/>
            </a:pPr>
            <a:r>
              <a:rPr lang="en-US" sz="1400" dirty="0">
                <a:solidFill>
                  <a:srgbClr val="990000"/>
                </a:solidFill>
                <a:latin typeface="Calibri" pitchFamily="34" charset="0"/>
                <a:cs typeface="Calibri" pitchFamily="34" charset="0"/>
              </a:rPr>
              <a:t>There are exactly N </a:t>
            </a:r>
            <a:r>
              <a:rPr lang="en-US" sz="1400" dirty="0" err="1">
                <a:solidFill>
                  <a:srgbClr val="990000"/>
                </a:solidFill>
                <a:latin typeface="Calibri" pitchFamily="34" charset="0"/>
                <a:cs typeface="Calibri" pitchFamily="34" charset="0"/>
              </a:rPr>
              <a:t>Es</a:t>
            </a:r>
            <a:r>
              <a:rPr lang="en-US" sz="1400" dirty="0">
                <a:solidFill>
                  <a:srgbClr val="990000"/>
                </a:solidFill>
                <a:latin typeface="Calibri" pitchFamily="34" charset="0"/>
                <a:cs typeface="Calibri" pitchFamily="34" charset="0"/>
              </a:rPr>
              <a:t> in L.</a:t>
            </a:r>
          </a:p>
        </p:txBody>
      </p:sp>
      <p:sp>
        <p:nvSpPr>
          <p:cNvPr id="40974" name="Rectangle 14"/>
          <p:cNvSpPr>
            <a:spLocks noChangeArrowheads="1"/>
          </p:cNvSpPr>
          <p:nvPr/>
        </p:nvSpPr>
        <p:spPr bwMode="auto">
          <a:xfrm>
            <a:off x="3505200" y="4046537"/>
            <a:ext cx="2482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defRPr/>
            </a:pPr>
            <a:r>
              <a:rPr lang="en-US" sz="1400">
                <a:solidFill>
                  <a:srgbClr val="990000"/>
                </a:solidFill>
                <a:latin typeface="Calibri" pitchFamily="34" charset="0"/>
                <a:cs typeface="Calibri" pitchFamily="34" charset="0"/>
              </a:rPr>
              <a:t>The binary tree BST has a depth (or height) of Depth.</a:t>
            </a:r>
          </a:p>
        </p:txBody>
      </p:sp>
      <p:sp>
        <p:nvSpPr>
          <p:cNvPr id="40975" name="Rectangle 14"/>
          <p:cNvSpPr>
            <a:spLocks noChangeArrowheads="1"/>
          </p:cNvSpPr>
          <p:nvPr/>
        </p:nvSpPr>
        <p:spPr bwMode="auto">
          <a:xfrm>
            <a:off x="3844925" y="4902200"/>
            <a:ext cx="24812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defRPr/>
            </a:pPr>
            <a:r>
              <a:rPr lang="en-US" sz="1400">
                <a:solidFill>
                  <a:srgbClr val="990000"/>
                </a:solidFill>
                <a:latin typeface="Calibri" pitchFamily="34" charset="0"/>
                <a:cs typeface="Calibri" pitchFamily="34" charset="0"/>
              </a:rPr>
              <a:t>NewBST is BST with E appropriately inserted.</a:t>
            </a:r>
          </a:p>
        </p:txBody>
      </p:sp>
      <p:sp>
        <p:nvSpPr>
          <p:cNvPr id="40976" name="Rectangle 14"/>
          <p:cNvSpPr>
            <a:spLocks noChangeArrowheads="1"/>
          </p:cNvSpPr>
          <p:nvPr/>
        </p:nvSpPr>
        <p:spPr bwMode="auto">
          <a:xfrm>
            <a:off x="4038600" y="5781675"/>
            <a:ext cx="2697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defRPr/>
            </a:pPr>
            <a:r>
              <a:rPr lang="en-US" sz="1400">
                <a:solidFill>
                  <a:srgbClr val="990000"/>
                </a:solidFill>
                <a:latin typeface="Calibri" pitchFamily="34" charset="0"/>
                <a:cs typeface="Calibri" pitchFamily="34" charset="0"/>
              </a:rPr>
              <a:t>Path is a list of nodes going from A to B in Graph, a list of edges.</a:t>
            </a:r>
          </a:p>
        </p:txBody>
      </p:sp>
      <p:sp>
        <p:nvSpPr>
          <p:cNvPr id="40977" name="Rectangle 14"/>
          <p:cNvSpPr>
            <a:spLocks noChangeArrowheads="1"/>
          </p:cNvSpPr>
          <p:nvPr/>
        </p:nvSpPr>
        <p:spPr bwMode="auto">
          <a:xfrm>
            <a:off x="4495800" y="3208337"/>
            <a:ext cx="2482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defRPr/>
            </a:pPr>
            <a:r>
              <a:rPr lang="en-US" sz="1400">
                <a:solidFill>
                  <a:srgbClr val="990000"/>
                </a:solidFill>
                <a:latin typeface="Calibri" pitchFamily="34" charset="0"/>
                <a:cs typeface="Calibri" pitchFamily="34" charset="0"/>
              </a:rPr>
              <a:t>The list Pattern is found in the list Target at location Index.</a:t>
            </a:r>
          </a:p>
        </p:txBody>
      </p:sp>
      <p:sp>
        <p:nvSpPr>
          <p:cNvPr id="42001" name="Rectangle 14"/>
          <p:cNvSpPr>
            <a:spLocks noChangeArrowheads="1"/>
          </p:cNvSpPr>
          <p:nvPr/>
        </p:nvSpPr>
        <p:spPr bwMode="auto">
          <a:xfrm>
            <a:off x="7681722" y="1259442"/>
            <a:ext cx="9301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i="1" dirty="0">
                <a:solidFill>
                  <a:schemeClr val="tx1"/>
                </a:solidFill>
                <a:latin typeface="Cambria" panose="02040503050406030204" pitchFamily="18" charset="0"/>
              </a:rPr>
              <a:t>TOTAL!</a:t>
            </a:r>
          </a:p>
        </p:txBody>
      </p:sp>
      <p:grpSp>
        <p:nvGrpSpPr>
          <p:cNvPr id="42002" name="Group 19"/>
          <p:cNvGrpSpPr>
            <a:grpSpLocks/>
          </p:cNvGrpSpPr>
          <p:nvPr>
            <p:custDataLst>
              <p:tags r:id="rId1"/>
            </p:custDataLst>
          </p:nvPr>
        </p:nvGrpSpPr>
        <p:grpSpPr bwMode="auto">
          <a:xfrm>
            <a:off x="8359502" y="6007603"/>
            <a:ext cx="479697" cy="550360"/>
            <a:chOff x="2928" y="1051"/>
            <a:chExt cx="840" cy="957"/>
          </a:xfrm>
        </p:grpSpPr>
        <p:sp>
          <p:nvSpPr>
            <p:cNvPr id="42004" name="Freeform 20"/>
            <p:cNvSpPr>
              <a:spLocks/>
            </p:cNvSpPr>
            <p:nvPr>
              <p:custDataLst>
                <p:tags r:id="rId2"/>
              </p:custDataLst>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005"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06"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07"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08"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09"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10"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11"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12"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2013"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2014"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2015"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2016"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2003" name="Rectangle 39"/>
          <p:cNvSpPr>
            <a:spLocks noChangeArrowheads="1"/>
          </p:cNvSpPr>
          <p:nvPr/>
        </p:nvSpPr>
        <p:spPr bwMode="auto">
          <a:xfrm>
            <a:off x="7098889" y="5562600"/>
            <a:ext cx="181651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dirty="0" smtClean="0">
                <a:solidFill>
                  <a:schemeClr val="tx1"/>
                </a:solidFill>
                <a:latin typeface="Cambria" pitchFamily="18" charset="0"/>
                <a:cs typeface="Arial" pitchFamily="34" charset="0"/>
              </a:rPr>
              <a:t>We've </a:t>
            </a:r>
            <a:r>
              <a:rPr lang="en-US" altLang="en-US" sz="1200" dirty="0">
                <a:solidFill>
                  <a:schemeClr val="tx1"/>
                </a:solidFill>
                <a:latin typeface="Cambria" pitchFamily="18" charset="0"/>
                <a:cs typeface="Arial" pitchFamily="34" charset="0"/>
              </a:rPr>
              <a:t>been down this </a:t>
            </a:r>
            <a:r>
              <a:rPr lang="en-US" altLang="en-US" sz="1200" b="1" dirty="0" smtClean="0">
                <a:solidFill>
                  <a:srgbClr val="C00000"/>
                </a:solidFill>
                <a:latin typeface="Cambria" pitchFamily="18" charset="0"/>
                <a:cs typeface="Arial" pitchFamily="34" charset="0"/>
              </a:rPr>
              <a:t>path</a:t>
            </a:r>
            <a:r>
              <a:rPr lang="en-US" altLang="en-US" sz="1200" dirty="0" smtClean="0">
                <a:solidFill>
                  <a:schemeClr val="tx1"/>
                </a:solidFill>
                <a:latin typeface="Cambria" pitchFamily="18" charset="0"/>
                <a:cs typeface="Arial" pitchFamily="34" charset="0"/>
              </a:rPr>
              <a:t> before!</a:t>
            </a:r>
            <a:endParaRPr lang="en-US" altLang="en-US" sz="1200" dirty="0">
              <a:solidFill>
                <a:schemeClr val="tx1"/>
              </a:solidFill>
              <a:latin typeface="Cambria" pitchFamily="18" charset="0"/>
              <a:cs typeface="Arial" pitchFamily="34" charset="0"/>
            </a:endParaRPr>
          </a:p>
        </p:txBody>
      </p:sp>
    </p:spTree>
    <p:extLst>
      <p:ext uri="{BB962C8B-B14F-4D97-AF65-F5344CB8AC3E}">
        <p14:creationId xmlns:p14="http://schemas.microsoft.com/office/powerpoint/2010/main" val="35048405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228600" y="206375"/>
            <a:ext cx="67818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4200" dirty="0" smtClean="0">
                <a:solidFill>
                  <a:srgbClr val="000000"/>
                </a:solidFill>
                <a:latin typeface="Cambria" panose="02040503050406030204" pitchFamily="18" charset="0"/>
              </a:rPr>
              <a:t>Order matters!</a:t>
            </a:r>
            <a:endParaRPr lang="en-US" altLang="en-US" sz="4800" dirty="0">
              <a:solidFill>
                <a:srgbClr val="000000"/>
              </a:solidFill>
              <a:latin typeface="Cambria" panose="02040503050406030204" pitchFamily="18" charset="0"/>
            </a:endParaRPr>
          </a:p>
        </p:txBody>
      </p:sp>
      <p:sp>
        <p:nvSpPr>
          <p:cNvPr id="22531" name="Text Box 23"/>
          <p:cNvSpPr txBox="1">
            <a:spLocks noChangeArrowheads="1"/>
          </p:cNvSpPr>
          <p:nvPr/>
        </p:nvSpPr>
        <p:spPr bwMode="auto">
          <a:xfrm>
            <a:off x="304800" y="1371600"/>
            <a:ext cx="8610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dirty="0">
                <a:solidFill>
                  <a:srgbClr val="C00000"/>
                </a:solidFill>
                <a:latin typeface="Courier New" pitchFamily="49" charset="0"/>
              </a:rPr>
              <a:t>min</a:t>
            </a:r>
            <a:r>
              <a:rPr lang="en-US" altLang="en-US" sz="2700" b="1" dirty="0">
                <a:solidFill>
                  <a:srgbClr val="000000"/>
                </a:solidFill>
                <a:latin typeface="Courier New" pitchFamily="49" charset="0"/>
              </a:rPr>
              <a:t>(     ,     ).</a:t>
            </a:r>
          </a:p>
          <a:p>
            <a:pPr algn="l"/>
            <a:r>
              <a:rPr lang="en-US" altLang="en-US" sz="2700" b="1" dirty="0">
                <a:solidFill>
                  <a:srgbClr val="C00000"/>
                </a:solidFill>
                <a:latin typeface="Courier New" pitchFamily="49" charset="0"/>
              </a:rPr>
              <a:t>min</a:t>
            </a:r>
            <a:r>
              <a:rPr lang="en-US" altLang="en-US" sz="2700" b="1" dirty="0">
                <a:solidFill>
                  <a:srgbClr val="000000"/>
                </a:solidFill>
                <a:latin typeface="Courier New" pitchFamily="49" charset="0"/>
              </a:rPr>
              <a:t>(     ,     ) :-</a:t>
            </a:r>
          </a:p>
          <a:p>
            <a:pPr algn="l"/>
            <a:r>
              <a:rPr lang="en-US" altLang="en-US" sz="2700" b="1" dirty="0">
                <a:solidFill>
                  <a:srgbClr val="C00000"/>
                </a:solidFill>
                <a:latin typeface="Courier New" pitchFamily="49" charset="0"/>
              </a:rPr>
              <a:t>min</a:t>
            </a:r>
            <a:r>
              <a:rPr lang="en-US" altLang="en-US" sz="2700" b="1" dirty="0">
                <a:solidFill>
                  <a:srgbClr val="000000"/>
                </a:solidFill>
                <a:latin typeface="Courier New" pitchFamily="49" charset="0"/>
              </a:rPr>
              <a:t>(     ,     ) :-</a:t>
            </a:r>
          </a:p>
        </p:txBody>
      </p:sp>
      <p:sp>
        <p:nvSpPr>
          <p:cNvPr id="22532" name="Rectangle 23"/>
          <p:cNvSpPr>
            <a:spLocks noChangeArrowheads="1"/>
          </p:cNvSpPr>
          <p:nvPr/>
        </p:nvSpPr>
        <p:spPr bwMode="auto">
          <a:xfrm>
            <a:off x="1444625" y="3000375"/>
            <a:ext cx="60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a list</a:t>
            </a:r>
          </a:p>
        </p:txBody>
      </p:sp>
      <p:sp>
        <p:nvSpPr>
          <p:cNvPr id="22533" name="Rectangle 23"/>
          <p:cNvSpPr>
            <a:spLocks noChangeArrowheads="1"/>
          </p:cNvSpPr>
          <p:nvPr/>
        </p:nvSpPr>
        <p:spPr bwMode="auto">
          <a:xfrm>
            <a:off x="2514600" y="3000375"/>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its min</a:t>
            </a:r>
          </a:p>
        </p:txBody>
      </p:sp>
      <p:sp>
        <p:nvSpPr>
          <p:cNvPr id="22534" name="Text Box 27"/>
          <p:cNvSpPr txBox="1">
            <a:spLocks noChangeArrowheads="1"/>
          </p:cNvSpPr>
          <p:nvPr/>
        </p:nvSpPr>
        <p:spPr bwMode="auto">
          <a:xfrm>
            <a:off x="7635875" y="114300"/>
            <a:ext cx="1343025" cy="323850"/>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b="1">
                <a:solidFill>
                  <a:srgbClr val="009200"/>
                </a:solidFill>
                <a:latin typeface="Calibri" pitchFamily="34" charset="0"/>
              </a:rPr>
              <a:t>(1) Base case</a:t>
            </a:r>
          </a:p>
        </p:txBody>
      </p:sp>
      <p:sp>
        <p:nvSpPr>
          <p:cNvPr id="22535" name="Text Box 27"/>
          <p:cNvSpPr txBox="1">
            <a:spLocks noChangeArrowheads="1"/>
          </p:cNvSpPr>
          <p:nvPr/>
        </p:nvSpPr>
        <p:spPr bwMode="auto">
          <a:xfrm>
            <a:off x="7635875" y="495300"/>
            <a:ext cx="1208088" cy="323850"/>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b="1">
                <a:solidFill>
                  <a:srgbClr val="009200"/>
                </a:solidFill>
                <a:latin typeface="Calibri" pitchFamily="34" charset="0"/>
              </a:rPr>
              <a:t>(2) Recurse</a:t>
            </a:r>
          </a:p>
        </p:txBody>
      </p:sp>
      <p:sp>
        <p:nvSpPr>
          <p:cNvPr id="22536" name="Text Box 27"/>
          <p:cNvSpPr txBox="1">
            <a:spLocks noChangeArrowheads="1"/>
          </p:cNvSpPr>
          <p:nvPr/>
        </p:nvSpPr>
        <p:spPr bwMode="auto">
          <a:xfrm>
            <a:off x="7635875" y="898525"/>
            <a:ext cx="1184275" cy="554038"/>
          </a:xfrm>
          <a:prstGeom prst="rect">
            <a:avLst/>
          </a:prstGeom>
          <a:solidFill>
            <a:srgbClr val="B8FFC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b="1">
                <a:solidFill>
                  <a:srgbClr val="009200"/>
                </a:solidFill>
                <a:latin typeface="Calibri" pitchFamily="34" charset="0"/>
              </a:rPr>
              <a:t>(3) Other constraints</a:t>
            </a:r>
          </a:p>
        </p:txBody>
      </p:sp>
      <p:sp>
        <p:nvSpPr>
          <p:cNvPr id="22537" name="Text Box 23"/>
          <p:cNvSpPr txBox="1">
            <a:spLocks noChangeArrowheads="1"/>
          </p:cNvSpPr>
          <p:nvPr/>
        </p:nvSpPr>
        <p:spPr bwMode="auto">
          <a:xfrm>
            <a:off x="304800" y="3886200"/>
            <a:ext cx="8610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700" b="1">
                <a:solidFill>
                  <a:srgbClr val="009200"/>
                </a:solidFill>
                <a:latin typeface="Courier New" pitchFamily="49" charset="0"/>
              </a:rPr>
              <a:t>nonmin</a:t>
            </a:r>
            <a:r>
              <a:rPr lang="en-US" altLang="en-US" sz="2700" b="1">
                <a:solidFill>
                  <a:srgbClr val="000000"/>
                </a:solidFill>
                <a:latin typeface="Courier New" pitchFamily="49" charset="0"/>
              </a:rPr>
              <a:t>(    ,    ):- </a:t>
            </a:r>
          </a:p>
        </p:txBody>
      </p:sp>
      <p:sp>
        <p:nvSpPr>
          <p:cNvPr id="22538" name="Rectangle 22"/>
          <p:cNvSpPr>
            <a:spLocks noChangeArrowheads="1"/>
          </p:cNvSpPr>
          <p:nvPr/>
        </p:nvSpPr>
        <p:spPr bwMode="auto">
          <a:xfrm>
            <a:off x="1905000" y="43434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a list</a:t>
            </a:r>
          </a:p>
        </p:txBody>
      </p:sp>
      <p:sp>
        <p:nvSpPr>
          <p:cNvPr id="22539" name="Rectangle 22"/>
          <p:cNvSpPr>
            <a:spLocks noChangeArrowheads="1"/>
          </p:cNvSpPr>
          <p:nvPr/>
        </p:nvSpPr>
        <p:spPr bwMode="auto">
          <a:xfrm>
            <a:off x="2663825" y="43434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a </a:t>
            </a:r>
            <a:r>
              <a:rPr lang="en-US" altLang="en-US" sz="1200" b="1" i="1">
                <a:solidFill>
                  <a:srgbClr val="000000"/>
                </a:solidFill>
                <a:latin typeface="Cambria" pitchFamily="18" charset="0"/>
              </a:rPr>
              <a:t>nonmin</a:t>
            </a:r>
            <a:r>
              <a:rPr lang="en-US" altLang="en-US" sz="1200">
                <a:solidFill>
                  <a:srgbClr val="000000"/>
                </a:solidFill>
                <a:latin typeface="Cambria" pitchFamily="18" charset="0"/>
              </a:rPr>
              <a:t> element</a:t>
            </a:r>
          </a:p>
        </p:txBody>
      </p:sp>
      <p:sp>
        <p:nvSpPr>
          <p:cNvPr id="22540" name="Rectangle 23"/>
          <p:cNvSpPr>
            <a:spLocks noChangeArrowheads="1"/>
          </p:cNvSpPr>
          <p:nvPr/>
        </p:nvSpPr>
        <p:spPr bwMode="auto">
          <a:xfrm>
            <a:off x="6248400" y="2438400"/>
            <a:ext cx="2743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500">
                <a:solidFill>
                  <a:srgbClr val="000000"/>
                </a:solidFill>
                <a:cs typeface="Times New Roman" pitchFamily="18" charset="0"/>
              </a:rPr>
              <a:t>Example:</a:t>
            </a:r>
            <a:r>
              <a:rPr lang="en-US" altLang="en-US" sz="1500" b="1">
                <a:solidFill>
                  <a:srgbClr val="000000"/>
                </a:solidFill>
                <a:latin typeface="Calibri" pitchFamily="34" charset="0"/>
              </a:rPr>
              <a:t>   min( [6,7,5,42], 5 ).</a:t>
            </a:r>
          </a:p>
        </p:txBody>
      </p:sp>
      <p:sp>
        <p:nvSpPr>
          <p:cNvPr id="22541" name="Rectangle 23"/>
          <p:cNvSpPr>
            <a:spLocks noChangeArrowheads="1"/>
          </p:cNvSpPr>
          <p:nvPr/>
        </p:nvSpPr>
        <p:spPr bwMode="auto">
          <a:xfrm>
            <a:off x="5867400" y="4652963"/>
            <a:ext cx="3124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500">
                <a:solidFill>
                  <a:srgbClr val="000000"/>
                </a:solidFill>
                <a:cs typeface="Times New Roman" pitchFamily="18" charset="0"/>
              </a:rPr>
              <a:t>Example:</a:t>
            </a:r>
            <a:r>
              <a:rPr lang="en-US" altLang="en-US" sz="1500" b="1">
                <a:solidFill>
                  <a:srgbClr val="000000"/>
                </a:solidFill>
                <a:latin typeface="Calibri" pitchFamily="34" charset="0"/>
              </a:rPr>
              <a:t>  nonmin( [6,7,5,42], 42 ).</a:t>
            </a:r>
          </a:p>
        </p:txBody>
      </p:sp>
      <mc:AlternateContent xmlns:mc="http://schemas.openxmlformats.org/markup-compatibility/2006" xmlns:p14="http://schemas.microsoft.com/office/powerpoint/2010/main">
        <mc:Choice Requires="p14">
          <p:contentPart p14:bwMode="auto" r:id="rId3">
            <p14:nvContentPartPr>
              <p14:cNvPr id="5130" name="Ink 22"/>
              <p14:cNvContentPartPr>
                <a14:cpLocks xmlns:a14="http://schemas.microsoft.com/office/drawing/2010/main" noRot="1" noChangeAspect="1" noEditPoints="1" noChangeArrowheads="1" noChangeShapeType="1"/>
              </p14:cNvContentPartPr>
              <p14:nvPr/>
            </p14:nvContentPartPr>
            <p14:xfrm>
              <a:off x="1512888" y="2873375"/>
              <a:ext cx="11112" cy="3175"/>
            </p14:xfrm>
          </p:contentPart>
        </mc:Choice>
        <mc:Fallback xmlns="">
          <p:pic>
            <p:nvPicPr>
              <p:cNvPr id="5130" name="Ink 22"/>
              <p:cNvPicPr>
                <a:picLocks noRot="1" noChangeAspect="1" noEditPoints="1" noChangeArrowheads="1" noChangeShapeType="1"/>
              </p:cNvPicPr>
              <p:nvPr/>
            </p:nvPicPr>
            <p:blipFill>
              <a:blip r:embed="rId4"/>
              <a:stretch>
                <a:fillRect/>
              </a:stretch>
            </p:blipFill>
            <p:spPr>
              <a:xfrm>
                <a:off x="1508945" y="2869494"/>
                <a:ext cx="20432" cy="13406"/>
              </a:xfrm>
              <a:prstGeom prst="rect">
                <a:avLst/>
              </a:prstGeom>
            </p:spPr>
          </p:pic>
        </mc:Fallback>
      </mc:AlternateContent>
      <p:sp>
        <p:nvSpPr>
          <p:cNvPr id="22543" name="Text Box 23"/>
          <p:cNvSpPr txBox="1">
            <a:spLocks noChangeArrowheads="1"/>
          </p:cNvSpPr>
          <p:nvPr/>
        </p:nvSpPr>
        <p:spPr bwMode="auto">
          <a:xfrm>
            <a:off x="304800" y="54102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rem1</a:t>
            </a:r>
            <a:r>
              <a:rPr lang="en-US" altLang="en-US" sz="2400" b="1">
                <a:solidFill>
                  <a:srgbClr val="000000"/>
                </a:solidFill>
                <a:latin typeface="Courier New" pitchFamily="49" charset="0"/>
              </a:rPr>
              <a:t>(E, [E|R], R).</a:t>
            </a:r>
          </a:p>
          <a:p>
            <a:pPr algn="l"/>
            <a:r>
              <a:rPr lang="en-US" altLang="en-US" sz="2400" b="1">
                <a:latin typeface="Courier New" pitchFamily="49" charset="0"/>
              </a:rPr>
              <a:t>rem1</a:t>
            </a:r>
            <a:r>
              <a:rPr lang="en-US" altLang="en-US" sz="2400" b="1">
                <a:solidFill>
                  <a:srgbClr val="000000"/>
                </a:solidFill>
                <a:latin typeface="Courier New" pitchFamily="49" charset="0"/>
              </a:rPr>
              <a:t>(</a:t>
            </a:r>
          </a:p>
        </p:txBody>
      </p:sp>
      <p:sp>
        <p:nvSpPr>
          <p:cNvPr id="22544" name="Rectangle 23"/>
          <p:cNvSpPr>
            <a:spLocks noChangeArrowheads="1"/>
          </p:cNvSpPr>
          <p:nvPr/>
        </p:nvSpPr>
        <p:spPr bwMode="auto">
          <a:xfrm>
            <a:off x="6019800" y="6400800"/>
            <a:ext cx="2971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500">
                <a:solidFill>
                  <a:srgbClr val="000000"/>
                </a:solidFill>
                <a:cs typeface="Times New Roman" pitchFamily="18" charset="0"/>
              </a:rPr>
              <a:t>Example:</a:t>
            </a:r>
            <a:r>
              <a:rPr lang="en-US" altLang="en-US" sz="1500" b="1">
                <a:solidFill>
                  <a:srgbClr val="000000"/>
                </a:solidFill>
                <a:latin typeface="Calibri" pitchFamily="34" charset="0"/>
              </a:rPr>
              <a:t>  rem1( 7, [6,7,5], [6,5] ).</a:t>
            </a:r>
          </a:p>
        </p:txBody>
      </p:sp>
      <p:sp>
        <p:nvSpPr>
          <p:cNvPr id="22545" name="Rectangle 22"/>
          <p:cNvSpPr>
            <a:spLocks noChangeArrowheads="1"/>
          </p:cNvSpPr>
          <p:nvPr/>
        </p:nvSpPr>
        <p:spPr bwMode="auto">
          <a:xfrm>
            <a:off x="1119188" y="6400800"/>
            <a:ext cx="796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element</a:t>
            </a:r>
          </a:p>
        </p:txBody>
      </p:sp>
      <p:sp>
        <p:nvSpPr>
          <p:cNvPr id="22546" name="Rectangle 22"/>
          <p:cNvSpPr>
            <a:spLocks noChangeArrowheads="1"/>
          </p:cNvSpPr>
          <p:nvPr/>
        </p:nvSpPr>
        <p:spPr bwMode="auto">
          <a:xfrm>
            <a:off x="1955800" y="6400800"/>
            <a:ext cx="796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list</a:t>
            </a:r>
          </a:p>
        </p:txBody>
      </p:sp>
      <p:sp>
        <p:nvSpPr>
          <p:cNvPr id="22547" name="Rectangle 22"/>
          <p:cNvSpPr>
            <a:spLocks noChangeArrowheads="1"/>
          </p:cNvSpPr>
          <p:nvPr/>
        </p:nvSpPr>
        <p:spPr bwMode="auto">
          <a:xfrm>
            <a:off x="2857500" y="6400800"/>
            <a:ext cx="1028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latin typeface="Cambria" pitchFamily="18" charset="0"/>
              </a:rPr>
              <a:t>list w/o el.</a:t>
            </a: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267920" y="1232280"/>
              <a:ext cx="6912000" cy="5170680"/>
            </p14:xfrm>
          </p:contentPart>
        </mc:Choice>
        <mc:Fallback xmlns="">
          <p:pic>
            <p:nvPicPr>
              <p:cNvPr id="2" name="Ink 1"/>
              <p:cNvPicPr/>
              <p:nvPr/>
            </p:nvPicPr>
            <p:blipFill>
              <a:blip r:embed="rId6"/>
              <a:stretch>
                <a:fillRect/>
              </a:stretch>
            </p:blipFill>
            <p:spPr>
              <a:xfrm>
                <a:off x="1258560" y="1222920"/>
                <a:ext cx="6930720" cy="5189400"/>
              </a:xfrm>
              <a:prstGeom prst="rect">
                <a:avLst/>
              </a:prstGeom>
            </p:spPr>
          </p:pic>
        </mc:Fallback>
      </mc:AlternateContent>
    </p:spTree>
    <p:extLst>
      <p:ext uri="{BB962C8B-B14F-4D97-AF65-F5344CB8AC3E}">
        <p14:creationId xmlns:p14="http://schemas.microsoft.com/office/powerpoint/2010/main" val="38067312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457200" y="280988"/>
            <a:ext cx="81327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dirty="0">
                <a:solidFill>
                  <a:srgbClr val="000000"/>
                </a:solidFill>
                <a:latin typeface="Cambria" panose="02040503050406030204" pitchFamily="18" charset="0"/>
              </a:rPr>
              <a:t>Sorting out </a:t>
            </a:r>
            <a:r>
              <a:rPr lang="en-US" altLang="en-US" sz="3600" dirty="0" smtClean="0">
                <a:solidFill>
                  <a:srgbClr val="000000"/>
                </a:solidFill>
                <a:latin typeface="Cambria" panose="02040503050406030204" pitchFamily="18" charset="0"/>
              </a:rPr>
              <a:t>Prolog </a:t>
            </a:r>
            <a:r>
              <a:rPr lang="en-US" altLang="en-US" sz="3600" i="1" dirty="0">
                <a:solidFill>
                  <a:srgbClr val="000000"/>
                </a:solidFill>
                <a:latin typeface="Cambria" panose="02040503050406030204" pitchFamily="18" charset="0"/>
              </a:rPr>
              <a:t>by sorting </a:t>
            </a:r>
            <a:r>
              <a:rPr lang="en-US" altLang="en-US" sz="3600" b="1" i="1" dirty="0">
                <a:solidFill>
                  <a:srgbClr val="000000"/>
                </a:solidFill>
                <a:latin typeface="Cambria" panose="02040503050406030204" pitchFamily="18" charset="0"/>
              </a:rPr>
              <a:t>in </a:t>
            </a:r>
            <a:r>
              <a:rPr lang="en-US" altLang="en-US" sz="3600" i="1" dirty="0" smtClean="0">
                <a:solidFill>
                  <a:srgbClr val="000000"/>
                </a:solidFill>
                <a:latin typeface="Cambria" panose="02040503050406030204" pitchFamily="18" charset="0"/>
              </a:rPr>
              <a:t>Prolog</a:t>
            </a:r>
            <a:endParaRPr lang="en-US" altLang="en-US" sz="3600" i="1" dirty="0">
              <a:solidFill>
                <a:srgbClr val="000000"/>
              </a:solidFill>
              <a:latin typeface="Cambria" panose="02040503050406030204" pitchFamily="18" charset="0"/>
            </a:endParaRPr>
          </a:p>
        </p:txBody>
      </p:sp>
      <p:sp>
        <p:nvSpPr>
          <p:cNvPr id="23557" name="Rectangle 35"/>
          <p:cNvSpPr>
            <a:spLocks noChangeArrowheads="1"/>
          </p:cNvSpPr>
          <p:nvPr/>
        </p:nvSpPr>
        <p:spPr bwMode="auto">
          <a:xfrm>
            <a:off x="536575" y="5867400"/>
            <a:ext cx="305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0000"/>
                </a:solidFill>
                <a:latin typeface="Courier New" pitchFamily="49" charset="0"/>
              </a:rPr>
              <a:t>sort(L,S) </a:t>
            </a:r>
          </a:p>
        </p:txBody>
      </p:sp>
      <p:sp>
        <p:nvSpPr>
          <p:cNvPr id="23558" name="Rectangle 36"/>
          <p:cNvSpPr>
            <a:spLocks noChangeArrowheads="1"/>
          </p:cNvSpPr>
          <p:nvPr/>
        </p:nvSpPr>
        <p:spPr bwMode="auto">
          <a:xfrm>
            <a:off x="536575" y="3581400"/>
            <a:ext cx="441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0000"/>
                </a:solidFill>
                <a:latin typeface="Courier New" pitchFamily="49" charset="0"/>
              </a:rPr>
              <a:t>inorder(L) </a:t>
            </a:r>
          </a:p>
        </p:txBody>
      </p:sp>
      <p:sp>
        <p:nvSpPr>
          <p:cNvPr id="23559" name="Text Box 38"/>
          <p:cNvSpPr txBox="1">
            <a:spLocks noChangeArrowheads="1"/>
          </p:cNvSpPr>
          <p:nvPr/>
        </p:nvSpPr>
        <p:spPr bwMode="auto">
          <a:xfrm>
            <a:off x="1143000" y="6262688"/>
            <a:ext cx="1390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t>S is L, sorted</a:t>
            </a:r>
          </a:p>
        </p:txBody>
      </p:sp>
      <p:sp>
        <p:nvSpPr>
          <p:cNvPr id="23560" name="Text Box 40"/>
          <p:cNvSpPr txBox="1">
            <a:spLocks noChangeArrowheads="1"/>
          </p:cNvSpPr>
          <p:nvPr/>
        </p:nvSpPr>
        <p:spPr bwMode="auto">
          <a:xfrm>
            <a:off x="1143000" y="51816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t>true if P is a permutation of L</a:t>
            </a:r>
          </a:p>
        </p:txBody>
      </p:sp>
      <p:sp>
        <p:nvSpPr>
          <p:cNvPr id="23561" name="Rectangle 6"/>
          <p:cNvSpPr>
            <a:spLocks noChangeArrowheads="1"/>
          </p:cNvSpPr>
          <p:nvPr/>
        </p:nvSpPr>
        <p:spPr bwMode="auto">
          <a:xfrm>
            <a:off x="536575" y="4724400"/>
            <a:ext cx="411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0000"/>
                </a:solidFill>
                <a:latin typeface="Courier New" pitchFamily="49" charset="0"/>
              </a:rPr>
              <a:t>perm(L,P)</a:t>
            </a:r>
          </a:p>
        </p:txBody>
      </p:sp>
      <p:sp>
        <p:nvSpPr>
          <p:cNvPr id="23562" name="Rectangle 35"/>
          <p:cNvSpPr>
            <a:spLocks noChangeArrowheads="1"/>
          </p:cNvSpPr>
          <p:nvPr/>
        </p:nvSpPr>
        <p:spPr bwMode="auto">
          <a:xfrm>
            <a:off x="1143000" y="4038600"/>
            <a:ext cx="426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a:t>true if L's elements are inorder (ascending)</a:t>
            </a:r>
            <a:endParaRPr lang="en-US" altLang="en-US" b="1"/>
          </a:p>
        </p:txBody>
      </p:sp>
      <p:sp>
        <p:nvSpPr>
          <p:cNvPr id="23563" name="Rectangle 6"/>
          <p:cNvSpPr>
            <a:spLocks noChangeArrowheads="1"/>
          </p:cNvSpPr>
          <p:nvPr/>
        </p:nvSpPr>
        <p:spPr bwMode="auto">
          <a:xfrm>
            <a:off x="536575" y="2057400"/>
            <a:ext cx="411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0000"/>
                </a:solidFill>
                <a:latin typeface="Courier New" pitchFamily="49" charset="0"/>
              </a:rPr>
              <a:t>rem1(E,L,NL)</a:t>
            </a:r>
          </a:p>
        </p:txBody>
      </p:sp>
      <p:sp>
        <p:nvSpPr>
          <p:cNvPr id="23564" name="Text Box 38"/>
          <p:cNvSpPr txBox="1">
            <a:spLocks noChangeArrowheads="1"/>
          </p:cNvSpPr>
          <p:nvPr/>
        </p:nvSpPr>
        <p:spPr bwMode="auto">
          <a:xfrm>
            <a:off x="1143000" y="2982913"/>
            <a:ext cx="2495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i="1"/>
              <a:t>E must be present in L!</a:t>
            </a:r>
          </a:p>
        </p:txBody>
      </p:sp>
      <p:sp>
        <p:nvSpPr>
          <p:cNvPr id="23566" name="Text Box 38"/>
          <p:cNvSpPr txBox="1">
            <a:spLocks noChangeArrowheads="1"/>
          </p:cNvSpPr>
          <p:nvPr/>
        </p:nvSpPr>
        <p:spPr bwMode="auto">
          <a:xfrm>
            <a:off x="1143000" y="2601913"/>
            <a:ext cx="357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t>true if NL is L without one of its Es</a:t>
            </a:r>
          </a:p>
        </p:txBody>
      </p:sp>
    </p:spTree>
    <p:extLst>
      <p:ext uri="{BB962C8B-B14F-4D97-AF65-F5344CB8AC3E}">
        <p14:creationId xmlns:p14="http://schemas.microsoft.com/office/powerpoint/2010/main" val="26488052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395413" y="161925"/>
            <a:ext cx="33305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800">
                <a:solidFill>
                  <a:srgbClr val="000000"/>
                </a:solidFill>
              </a:rPr>
              <a:t>24</a:t>
            </a:r>
            <a:r>
              <a:rPr lang="en-US" altLang="en-US" sz="4000">
                <a:solidFill>
                  <a:srgbClr val="000000"/>
                </a:solidFill>
              </a:rPr>
              <a:t>   </a:t>
            </a:r>
            <a:r>
              <a:rPr lang="en-US" altLang="en-US" sz="3200">
                <a:solidFill>
                  <a:srgbClr val="000000"/>
                </a:solidFill>
              </a:rPr>
              <a:t>(Problem #2)</a:t>
            </a:r>
            <a:endParaRPr lang="en-US" altLang="en-US" sz="4000">
              <a:solidFill>
                <a:srgbClr val="000000"/>
              </a:solidFill>
            </a:endParaRPr>
          </a:p>
        </p:txBody>
      </p:sp>
      <p:sp>
        <p:nvSpPr>
          <p:cNvPr id="46083" name="AutoShape 3"/>
          <p:cNvSpPr>
            <a:spLocks noChangeArrowheads="1"/>
          </p:cNvSpPr>
          <p:nvPr/>
        </p:nvSpPr>
        <p:spPr bwMode="auto">
          <a:xfrm>
            <a:off x="6427788" y="1970088"/>
            <a:ext cx="1095375" cy="1563687"/>
          </a:xfrm>
          <a:prstGeom prst="roundRect">
            <a:avLst>
              <a:gd name="adj" fmla="val 16667"/>
            </a:avLst>
          </a:prstGeom>
          <a:noFill/>
          <a:ln w="28575">
            <a:solidFill>
              <a:srgbClr val="33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084" name="AutoShape 4"/>
          <p:cNvSpPr>
            <a:spLocks noChangeArrowheads="1"/>
          </p:cNvSpPr>
          <p:nvPr/>
        </p:nvSpPr>
        <p:spPr bwMode="auto">
          <a:xfrm>
            <a:off x="7667625" y="1970088"/>
            <a:ext cx="1095375" cy="1563687"/>
          </a:xfrm>
          <a:prstGeom prst="roundRect">
            <a:avLst>
              <a:gd name="adj" fmla="val 16667"/>
            </a:avLst>
          </a:pr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085" name="AutoShape 5"/>
          <p:cNvSpPr>
            <a:spLocks noChangeArrowheads="1"/>
          </p:cNvSpPr>
          <p:nvPr/>
        </p:nvSpPr>
        <p:spPr bwMode="auto">
          <a:xfrm>
            <a:off x="6427788" y="228600"/>
            <a:ext cx="1095375" cy="1563688"/>
          </a:xfrm>
          <a:prstGeom prst="roundRect">
            <a:avLst>
              <a:gd name="adj" fmla="val 16667"/>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086" name="AutoShape 6"/>
          <p:cNvSpPr>
            <a:spLocks noChangeArrowheads="1"/>
          </p:cNvSpPr>
          <p:nvPr/>
        </p:nvSpPr>
        <p:spPr bwMode="auto">
          <a:xfrm>
            <a:off x="7667625" y="228600"/>
            <a:ext cx="1095375" cy="1563688"/>
          </a:xfrm>
          <a:prstGeom prst="roundRect">
            <a:avLst>
              <a:gd name="adj" fmla="val 16667"/>
            </a:avLst>
          </a:prstGeom>
          <a:noFill/>
          <a:ln w="28575">
            <a:solidFill>
              <a:srgbClr val="FF011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087" name="Text Box 7"/>
          <p:cNvSpPr txBox="1">
            <a:spLocks noChangeArrowheads="1"/>
          </p:cNvSpPr>
          <p:nvPr/>
        </p:nvSpPr>
        <p:spPr bwMode="auto">
          <a:xfrm>
            <a:off x="6440488" y="2111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46088" name="Text Box 8"/>
          <p:cNvSpPr txBox="1">
            <a:spLocks noChangeArrowheads="1"/>
          </p:cNvSpPr>
          <p:nvPr/>
        </p:nvSpPr>
        <p:spPr bwMode="auto">
          <a:xfrm flipH="1" flipV="1">
            <a:off x="7061200" y="124460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009900"/>
                </a:solidFill>
                <a:latin typeface="Arial" pitchFamily="34" charset="0"/>
              </a:rPr>
              <a:t>4</a:t>
            </a:r>
          </a:p>
        </p:txBody>
      </p:sp>
      <p:sp>
        <p:nvSpPr>
          <p:cNvPr id="46089" name="Text Box 9"/>
          <p:cNvSpPr txBox="1">
            <a:spLocks noChangeArrowheads="1"/>
          </p:cNvSpPr>
          <p:nvPr/>
        </p:nvSpPr>
        <p:spPr bwMode="auto">
          <a:xfrm>
            <a:off x="7704138" y="212725"/>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46090" name="Text Box 10"/>
          <p:cNvSpPr txBox="1">
            <a:spLocks noChangeArrowheads="1"/>
          </p:cNvSpPr>
          <p:nvPr/>
        </p:nvSpPr>
        <p:spPr bwMode="auto">
          <a:xfrm flipH="1" flipV="1">
            <a:off x="8316913" y="1238250"/>
            <a:ext cx="409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0119"/>
                </a:solidFill>
                <a:latin typeface="Arial" pitchFamily="34" charset="0"/>
              </a:rPr>
              <a:t>7</a:t>
            </a:r>
          </a:p>
        </p:txBody>
      </p:sp>
      <p:sp>
        <p:nvSpPr>
          <p:cNvPr id="46091" name="Text Box 11"/>
          <p:cNvSpPr txBox="1">
            <a:spLocks noChangeArrowheads="1"/>
          </p:cNvSpPr>
          <p:nvPr/>
        </p:nvSpPr>
        <p:spPr bwMode="auto">
          <a:xfrm>
            <a:off x="6443663" y="196056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46092" name="Text Box 12"/>
          <p:cNvSpPr txBox="1">
            <a:spLocks noChangeArrowheads="1"/>
          </p:cNvSpPr>
          <p:nvPr/>
        </p:nvSpPr>
        <p:spPr bwMode="auto">
          <a:xfrm flipH="1" flipV="1">
            <a:off x="7056438" y="298608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33CCFF"/>
                </a:solidFill>
                <a:latin typeface="Arial" pitchFamily="34" charset="0"/>
              </a:rPr>
              <a:t>2</a:t>
            </a:r>
          </a:p>
        </p:txBody>
      </p:sp>
      <p:sp>
        <p:nvSpPr>
          <p:cNvPr id="46093" name="Text Box 13"/>
          <p:cNvSpPr txBox="1">
            <a:spLocks noChangeArrowheads="1"/>
          </p:cNvSpPr>
          <p:nvPr/>
        </p:nvSpPr>
        <p:spPr bwMode="auto">
          <a:xfrm>
            <a:off x="7699375" y="195421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46094" name="Text Box 14"/>
          <p:cNvSpPr txBox="1">
            <a:spLocks noChangeArrowheads="1"/>
          </p:cNvSpPr>
          <p:nvPr/>
        </p:nvSpPr>
        <p:spPr bwMode="auto">
          <a:xfrm flipH="1" flipV="1">
            <a:off x="8312150" y="2979738"/>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solidFill>
                  <a:srgbClr val="FF9933"/>
                </a:solidFill>
                <a:latin typeface="Arial" pitchFamily="34" charset="0"/>
              </a:rPr>
              <a:t>1</a:t>
            </a:r>
            <a:endParaRPr lang="en-US" altLang="en-US" sz="3200">
              <a:solidFill>
                <a:srgbClr val="33CCFF"/>
              </a:solidFill>
              <a:latin typeface="Arial" pitchFamily="34" charset="0"/>
            </a:endParaRPr>
          </a:p>
        </p:txBody>
      </p:sp>
      <p:sp>
        <p:nvSpPr>
          <p:cNvPr id="46095" name="Oval 15"/>
          <p:cNvSpPr>
            <a:spLocks noChangeArrowheads="1"/>
          </p:cNvSpPr>
          <p:nvPr/>
        </p:nvSpPr>
        <p:spPr bwMode="auto">
          <a:xfrm>
            <a:off x="6926263" y="819150"/>
            <a:ext cx="103187" cy="103188"/>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096" name="Oval 16"/>
          <p:cNvSpPr>
            <a:spLocks noChangeArrowheads="1"/>
          </p:cNvSpPr>
          <p:nvPr/>
        </p:nvSpPr>
        <p:spPr bwMode="auto">
          <a:xfrm>
            <a:off x="7104063" y="9921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097" name="Oval 17"/>
          <p:cNvSpPr>
            <a:spLocks noChangeArrowheads="1"/>
          </p:cNvSpPr>
          <p:nvPr/>
        </p:nvSpPr>
        <p:spPr bwMode="auto">
          <a:xfrm>
            <a:off x="6756400" y="992188"/>
            <a:ext cx="103188"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098" name="Oval 18"/>
          <p:cNvSpPr>
            <a:spLocks noChangeArrowheads="1"/>
          </p:cNvSpPr>
          <p:nvPr/>
        </p:nvSpPr>
        <p:spPr bwMode="auto">
          <a:xfrm>
            <a:off x="6926263" y="1157288"/>
            <a:ext cx="103187" cy="103187"/>
          </a:xfrm>
          <a:prstGeom prst="ellipse">
            <a:avLst/>
          </a:prstGeom>
          <a:solidFill>
            <a:srgbClr val="009900"/>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099" name="Oval 19"/>
          <p:cNvSpPr>
            <a:spLocks noChangeArrowheads="1"/>
          </p:cNvSpPr>
          <p:nvPr/>
        </p:nvSpPr>
        <p:spPr bwMode="auto">
          <a:xfrm>
            <a:off x="8162925" y="765175"/>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0" name="Oval 20"/>
          <p:cNvSpPr>
            <a:spLocks noChangeArrowheads="1"/>
          </p:cNvSpPr>
          <p:nvPr/>
        </p:nvSpPr>
        <p:spPr bwMode="auto">
          <a:xfrm>
            <a:off x="7940675" y="8588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1" name="Oval 21"/>
          <p:cNvSpPr>
            <a:spLocks noChangeArrowheads="1"/>
          </p:cNvSpPr>
          <p:nvPr/>
        </p:nvSpPr>
        <p:spPr bwMode="auto">
          <a:xfrm>
            <a:off x="8162925" y="1206500"/>
            <a:ext cx="103188"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2" name="Oval 22"/>
          <p:cNvSpPr>
            <a:spLocks noChangeArrowheads="1"/>
          </p:cNvSpPr>
          <p:nvPr/>
        </p:nvSpPr>
        <p:spPr bwMode="auto">
          <a:xfrm>
            <a:off x="7940675" y="1100138"/>
            <a:ext cx="103188"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3" name="Oval 23"/>
          <p:cNvSpPr>
            <a:spLocks noChangeArrowheads="1"/>
          </p:cNvSpPr>
          <p:nvPr/>
        </p:nvSpPr>
        <p:spPr bwMode="auto">
          <a:xfrm>
            <a:off x="8386763" y="8588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4" name="Oval 24"/>
          <p:cNvSpPr>
            <a:spLocks noChangeArrowheads="1"/>
          </p:cNvSpPr>
          <p:nvPr/>
        </p:nvSpPr>
        <p:spPr bwMode="auto">
          <a:xfrm>
            <a:off x="8386763" y="1100138"/>
            <a:ext cx="103187" cy="103187"/>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5" name="Oval 25"/>
          <p:cNvSpPr>
            <a:spLocks noChangeArrowheads="1"/>
          </p:cNvSpPr>
          <p:nvPr/>
        </p:nvSpPr>
        <p:spPr bwMode="auto">
          <a:xfrm>
            <a:off x="6815138" y="2800350"/>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6" name="Oval 26"/>
          <p:cNvSpPr>
            <a:spLocks noChangeArrowheads="1"/>
          </p:cNvSpPr>
          <p:nvPr/>
        </p:nvSpPr>
        <p:spPr bwMode="auto">
          <a:xfrm>
            <a:off x="7031038" y="2543175"/>
            <a:ext cx="103187" cy="103188"/>
          </a:xfrm>
          <a:prstGeom prst="ellipse">
            <a:avLst/>
          </a:prstGeom>
          <a:solidFill>
            <a:srgbClr val="33CCFF"/>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7" name="Oval 27"/>
          <p:cNvSpPr>
            <a:spLocks noChangeArrowheads="1"/>
          </p:cNvSpPr>
          <p:nvPr/>
        </p:nvSpPr>
        <p:spPr bwMode="auto">
          <a:xfrm>
            <a:off x="8164513" y="993775"/>
            <a:ext cx="103187" cy="103188"/>
          </a:xfrm>
          <a:prstGeom prst="ellipse">
            <a:avLst/>
          </a:prstGeom>
          <a:solidFill>
            <a:srgbClr val="FF0119"/>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08" name="Oval 28"/>
          <p:cNvSpPr>
            <a:spLocks noChangeArrowheads="1"/>
          </p:cNvSpPr>
          <p:nvPr/>
        </p:nvSpPr>
        <p:spPr bwMode="auto">
          <a:xfrm>
            <a:off x="8150225" y="2725738"/>
            <a:ext cx="103188" cy="103187"/>
          </a:xfrm>
          <a:prstGeom prst="ellipse">
            <a:avLst/>
          </a:prstGeom>
          <a:solidFill>
            <a:srgbClr val="FF9933"/>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nvGrpSpPr>
          <p:cNvPr id="46109" name="Group 29"/>
          <p:cNvGrpSpPr>
            <a:grpSpLocks/>
          </p:cNvGrpSpPr>
          <p:nvPr/>
        </p:nvGrpSpPr>
        <p:grpSpPr bwMode="auto">
          <a:xfrm>
            <a:off x="609600" y="1066800"/>
            <a:ext cx="4864100" cy="180975"/>
            <a:chOff x="295" y="1311"/>
            <a:chExt cx="5177" cy="114"/>
          </a:xfrm>
        </p:grpSpPr>
        <p:sp>
          <p:nvSpPr>
            <p:cNvPr id="46122" name="Rectangle 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23" name="Rectangle 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46110" name="Text Box 33"/>
          <p:cNvSpPr txBox="1">
            <a:spLocks noChangeArrowheads="1"/>
          </p:cNvSpPr>
          <p:nvPr/>
        </p:nvSpPr>
        <p:spPr bwMode="auto">
          <a:xfrm>
            <a:off x="3086100" y="2273300"/>
            <a:ext cx="24177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0000FF"/>
                </a:solidFill>
                <a:latin typeface="Arial" pitchFamily="34" charset="0"/>
              </a:rPr>
              <a:t>Each operation may be used any number of times.</a:t>
            </a:r>
          </a:p>
        </p:txBody>
      </p:sp>
      <p:sp>
        <p:nvSpPr>
          <p:cNvPr id="46111" name="Text Box 34"/>
          <p:cNvSpPr txBox="1">
            <a:spLocks noChangeArrowheads="1"/>
          </p:cNvSpPr>
          <p:nvPr/>
        </p:nvSpPr>
        <p:spPr bwMode="auto">
          <a:xfrm>
            <a:off x="304800" y="3200400"/>
            <a:ext cx="533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rgbClr val="000000"/>
                </a:solidFill>
                <a:latin typeface="Courier New" pitchFamily="49" charset="0"/>
              </a:rPr>
              <a:t>solve( [‘+’,‘-’,‘*’,‘/’], [1,2,4,7], 24, Tree ).</a:t>
            </a:r>
          </a:p>
        </p:txBody>
      </p:sp>
      <p:sp>
        <p:nvSpPr>
          <p:cNvPr id="46112" name="AutoShape 35"/>
          <p:cNvSpPr>
            <a:spLocks/>
          </p:cNvSpPr>
          <p:nvPr/>
        </p:nvSpPr>
        <p:spPr bwMode="auto">
          <a:xfrm rot="5400000">
            <a:off x="1959769" y="2686844"/>
            <a:ext cx="196850" cy="1862138"/>
          </a:xfrm>
          <a:prstGeom prst="rightBrace">
            <a:avLst>
              <a:gd name="adj1" fmla="val 78831"/>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13" name="AutoShape 36"/>
          <p:cNvSpPr>
            <a:spLocks/>
          </p:cNvSpPr>
          <p:nvPr/>
        </p:nvSpPr>
        <p:spPr bwMode="auto">
          <a:xfrm rot="5400000">
            <a:off x="3559969" y="3129756"/>
            <a:ext cx="196850" cy="998538"/>
          </a:xfrm>
          <a:prstGeom prst="rightBrace">
            <a:avLst>
              <a:gd name="adj1" fmla="val 42272"/>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6114" name="Text Box 37"/>
          <p:cNvSpPr txBox="1">
            <a:spLocks noChangeArrowheads="1"/>
          </p:cNvSpPr>
          <p:nvPr/>
        </p:nvSpPr>
        <p:spPr bwMode="auto">
          <a:xfrm>
            <a:off x="847725" y="3700463"/>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8F01B8"/>
                </a:solidFill>
                <a:latin typeface="Arial" pitchFamily="34" charset="0"/>
              </a:rPr>
              <a:t>operators available: </a:t>
            </a:r>
            <a:r>
              <a:rPr lang="en-US" altLang="en-US" sz="1000" b="1">
                <a:solidFill>
                  <a:srgbClr val="8F01B8"/>
                </a:solidFill>
                <a:latin typeface="Arial" pitchFamily="34" charset="0"/>
              </a:rPr>
              <a:t>(use any number of times)</a:t>
            </a:r>
          </a:p>
        </p:txBody>
      </p:sp>
      <p:sp>
        <p:nvSpPr>
          <p:cNvPr id="46115" name="Text Box 38"/>
          <p:cNvSpPr txBox="1">
            <a:spLocks noChangeArrowheads="1"/>
          </p:cNvSpPr>
          <p:nvPr/>
        </p:nvSpPr>
        <p:spPr bwMode="auto">
          <a:xfrm>
            <a:off x="2466975" y="3735388"/>
            <a:ext cx="2417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60000"/>
              </a:lnSpc>
            </a:pPr>
            <a:r>
              <a:rPr lang="en-US" altLang="en-US" sz="1400">
                <a:solidFill>
                  <a:srgbClr val="8F01B8"/>
                </a:solidFill>
                <a:latin typeface="Arial" pitchFamily="34" charset="0"/>
              </a:rPr>
              <a:t>values: </a:t>
            </a:r>
          </a:p>
          <a:p>
            <a:pPr>
              <a:lnSpc>
                <a:spcPct val="60000"/>
              </a:lnSpc>
            </a:pPr>
            <a:r>
              <a:rPr lang="en-US" altLang="en-US" sz="1000" b="1">
                <a:solidFill>
                  <a:srgbClr val="8F01B8"/>
                </a:solidFill>
                <a:latin typeface="Arial" pitchFamily="34" charset="0"/>
              </a:rPr>
              <a:t>(use each exactly once)</a:t>
            </a:r>
            <a:endParaRPr lang="en-US" altLang="en-US" sz="1400">
              <a:solidFill>
                <a:srgbClr val="8F01B8"/>
              </a:solidFill>
              <a:latin typeface="Arial" pitchFamily="34" charset="0"/>
            </a:endParaRPr>
          </a:p>
        </p:txBody>
      </p:sp>
      <p:sp>
        <p:nvSpPr>
          <p:cNvPr id="46116" name="Text Box 39"/>
          <p:cNvSpPr txBox="1">
            <a:spLocks noChangeArrowheads="1"/>
          </p:cNvSpPr>
          <p:nvPr/>
        </p:nvSpPr>
        <p:spPr bwMode="auto">
          <a:xfrm>
            <a:off x="4441825" y="4133850"/>
            <a:ext cx="914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400">
                <a:solidFill>
                  <a:srgbClr val="8F01B8"/>
                </a:solidFill>
                <a:latin typeface="Arial" pitchFamily="34" charset="0"/>
              </a:rPr>
              <a:t>final answer</a:t>
            </a:r>
          </a:p>
        </p:txBody>
      </p:sp>
      <p:sp>
        <p:nvSpPr>
          <p:cNvPr id="46117" name="Line 40"/>
          <p:cNvSpPr>
            <a:spLocks noChangeShapeType="1"/>
          </p:cNvSpPr>
          <p:nvPr/>
        </p:nvSpPr>
        <p:spPr bwMode="auto">
          <a:xfrm flipH="1" flipV="1">
            <a:off x="4448175" y="3438525"/>
            <a:ext cx="255588" cy="714375"/>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6118" name="Rectangle 42"/>
          <p:cNvSpPr>
            <a:spLocks noChangeArrowheads="1"/>
          </p:cNvSpPr>
          <p:nvPr/>
        </p:nvSpPr>
        <p:spPr bwMode="auto">
          <a:xfrm>
            <a:off x="1143000" y="5181600"/>
            <a:ext cx="666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400" b="1">
                <a:solidFill>
                  <a:srgbClr val="0000FF"/>
                </a:solidFill>
                <a:latin typeface="Courier New" pitchFamily="49" charset="0"/>
              </a:rPr>
              <a:t>Tree = [*, [+, 1, [-,7,2]], 4]</a:t>
            </a:r>
          </a:p>
        </p:txBody>
      </p:sp>
      <p:sp>
        <p:nvSpPr>
          <p:cNvPr id="46119" name="Line 45"/>
          <p:cNvSpPr>
            <a:spLocks noChangeShapeType="1"/>
          </p:cNvSpPr>
          <p:nvPr/>
        </p:nvSpPr>
        <p:spPr bwMode="auto">
          <a:xfrm flipH="1" flipV="1">
            <a:off x="4953000" y="3467100"/>
            <a:ext cx="403225" cy="488950"/>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6120" name="Text Box 46"/>
          <p:cNvSpPr txBox="1">
            <a:spLocks noChangeArrowheads="1"/>
          </p:cNvSpPr>
          <p:nvPr/>
        </p:nvSpPr>
        <p:spPr bwMode="auto">
          <a:xfrm>
            <a:off x="5199063" y="3884613"/>
            <a:ext cx="1143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400">
                <a:solidFill>
                  <a:srgbClr val="8F01B8"/>
                </a:solidFill>
                <a:latin typeface="Arial" pitchFamily="34" charset="0"/>
              </a:rPr>
              <a:t>arithmetic tree</a:t>
            </a:r>
          </a:p>
        </p:txBody>
      </p:sp>
      <p:sp>
        <p:nvSpPr>
          <p:cNvPr id="46121" name="Text Box 47"/>
          <p:cNvSpPr txBox="1">
            <a:spLocks noChangeArrowheads="1"/>
          </p:cNvSpPr>
          <p:nvPr/>
        </p:nvSpPr>
        <p:spPr bwMode="auto">
          <a:xfrm>
            <a:off x="561975" y="1455738"/>
            <a:ext cx="4953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rgbClr val="000000"/>
                </a:solidFill>
              </a:rPr>
              <a:t>Can you combine these numbers into 24 with the operations  </a:t>
            </a:r>
            <a:r>
              <a:rPr lang="en-US" altLang="en-US" sz="2400" b="1">
                <a:solidFill>
                  <a:srgbClr val="0000FF"/>
                </a:solidFill>
                <a:latin typeface="Courier New" pitchFamily="49" charset="0"/>
              </a:rPr>
              <a:t>+ - * ÷</a:t>
            </a:r>
            <a:r>
              <a:rPr lang="en-US" altLang="en-US" sz="2400">
                <a:solidFill>
                  <a:srgbClr val="000000"/>
                </a:solidFill>
              </a:rPr>
              <a:t>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633413" y="222250"/>
            <a:ext cx="7762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000">
                <a:solidFill>
                  <a:srgbClr val="000000"/>
                </a:solidFill>
              </a:rPr>
              <a:t>Searching to the end…</a:t>
            </a:r>
          </a:p>
        </p:txBody>
      </p:sp>
      <p:grpSp>
        <p:nvGrpSpPr>
          <p:cNvPr id="47107" name="Group 3"/>
          <p:cNvGrpSpPr>
            <a:grpSpLocks/>
          </p:cNvGrpSpPr>
          <p:nvPr/>
        </p:nvGrpSpPr>
        <p:grpSpPr bwMode="auto">
          <a:xfrm>
            <a:off x="609600" y="1066800"/>
            <a:ext cx="7773988" cy="179388"/>
            <a:chOff x="295" y="1311"/>
            <a:chExt cx="5177" cy="114"/>
          </a:xfrm>
        </p:grpSpPr>
        <p:sp>
          <p:nvSpPr>
            <p:cNvPr id="47124"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7125"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47108" name="Rectangle 6"/>
          <p:cNvSpPr>
            <a:spLocks noChangeArrowheads="1"/>
          </p:cNvSpPr>
          <p:nvPr/>
        </p:nvSpPr>
        <p:spPr bwMode="auto">
          <a:xfrm>
            <a:off x="600075" y="1600200"/>
            <a:ext cx="838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FF"/>
                </a:solidFill>
                <a:latin typeface="Courier New" pitchFamily="49" charset="0"/>
              </a:rPr>
              <a:t>setof( </a:t>
            </a:r>
            <a:r>
              <a:rPr lang="en-US" altLang="en-US" b="1">
                <a:solidFill>
                  <a:srgbClr val="8F01B8"/>
                </a:solidFill>
                <a:latin typeface="Courier New" pitchFamily="49" charset="0"/>
              </a:rPr>
              <a:t>Tree</a:t>
            </a:r>
            <a:r>
              <a:rPr lang="en-US" altLang="en-US" b="1">
                <a:solidFill>
                  <a:srgbClr val="0000FF"/>
                </a:solidFill>
                <a:latin typeface="Courier New" pitchFamily="49" charset="0"/>
              </a:rPr>
              <a:t>, </a:t>
            </a:r>
            <a:r>
              <a:rPr lang="en-US" altLang="en-US" sz="1400" b="1">
                <a:solidFill>
                  <a:srgbClr val="000000"/>
                </a:solidFill>
                <a:latin typeface="Courier New" pitchFamily="49" charset="0"/>
              </a:rPr>
              <a:t>solve( [‘+’,‘-’,‘*’,‘/’], [1,2,4,7], 24, </a:t>
            </a:r>
            <a:r>
              <a:rPr lang="en-US" altLang="en-US" b="1">
                <a:solidFill>
                  <a:srgbClr val="8F01B8"/>
                </a:solidFill>
                <a:latin typeface="Courier New" pitchFamily="49" charset="0"/>
              </a:rPr>
              <a:t>Tree</a:t>
            </a:r>
            <a:r>
              <a:rPr lang="en-US" altLang="en-US" sz="1400" b="1">
                <a:solidFill>
                  <a:srgbClr val="000000"/>
                </a:solidFill>
                <a:latin typeface="Courier New" pitchFamily="49" charset="0"/>
              </a:rPr>
              <a:t> ) </a:t>
            </a:r>
            <a:r>
              <a:rPr lang="en-US" altLang="en-US" b="1">
                <a:solidFill>
                  <a:srgbClr val="0000FF"/>
                </a:solidFill>
                <a:latin typeface="Courier New" pitchFamily="49" charset="0"/>
              </a:rPr>
              <a:t>, S).</a:t>
            </a:r>
          </a:p>
        </p:txBody>
      </p:sp>
      <p:sp>
        <p:nvSpPr>
          <p:cNvPr id="47109" name="Line 7"/>
          <p:cNvSpPr>
            <a:spLocks noChangeShapeType="1"/>
          </p:cNvSpPr>
          <p:nvPr/>
        </p:nvSpPr>
        <p:spPr bwMode="auto">
          <a:xfrm flipV="1">
            <a:off x="1905000" y="2019300"/>
            <a:ext cx="0" cy="228600"/>
          </a:xfrm>
          <a:prstGeom prst="line">
            <a:avLst/>
          </a:prstGeom>
          <a:noFill/>
          <a:ln w="9525">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7110" name="Text Box 8"/>
          <p:cNvSpPr txBox="1">
            <a:spLocks noChangeArrowheads="1"/>
          </p:cNvSpPr>
          <p:nvPr/>
        </p:nvSpPr>
        <p:spPr bwMode="auto">
          <a:xfrm>
            <a:off x="990600" y="2362200"/>
            <a:ext cx="19050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80000"/>
              </a:lnSpc>
            </a:pPr>
            <a:r>
              <a:rPr lang="en-US" altLang="en-US" sz="1400">
                <a:solidFill>
                  <a:srgbClr val="8F01B8"/>
                </a:solidFill>
                <a:latin typeface="Arial" pitchFamily="34" charset="0"/>
              </a:rPr>
              <a:t>variable whose values you want to collect into a set</a:t>
            </a:r>
          </a:p>
        </p:txBody>
      </p:sp>
      <p:sp>
        <p:nvSpPr>
          <p:cNvPr id="47111" name="Text Box 9"/>
          <p:cNvSpPr txBox="1">
            <a:spLocks noChangeArrowheads="1"/>
          </p:cNvSpPr>
          <p:nvPr/>
        </p:nvSpPr>
        <p:spPr bwMode="auto">
          <a:xfrm>
            <a:off x="4038600" y="2446338"/>
            <a:ext cx="1905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80000"/>
              </a:lnSpc>
            </a:pPr>
            <a:r>
              <a:rPr lang="en-US" altLang="en-US" sz="1400">
                <a:solidFill>
                  <a:srgbClr val="000000"/>
                </a:solidFill>
                <a:latin typeface="Arial" pitchFamily="34" charset="0"/>
              </a:rPr>
              <a:t>predicate that you would like to satisfy…</a:t>
            </a:r>
          </a:p>
        </p:txBody>
      </p:sp>
      <p:sp>
        <p:nvSpPr>
          <p:cNvPr id="47112" name="AutoShape 10"/>
          <p:cNvSpPr>
            <a:spLocks/>
          </p:cNvSpPr>
          <p:nvPr/>
        </p:nvSpPr>
        <p:spPr bwMode="auto">
          <a:xfrm rot="5400000">
            <a:off x="4894263" y="-328613"/>
            <a:ext cx="196850" cy="4949825"/>
          </a:xfrm>
          <a:prstGeom prst="rightBrace">
            <a:avLst>
              <a:gd name="adj1" fmla="val 20954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7113" name="Text Box 11"/>
          <p:cNvSpPr txBox="1">
            <a:spLocks noChangeArrowheads="1"/>
          </p:cNvSpPr>
          <p:nvPr/>
        </p:nvSpPr>
        <p:spPr bwMode="auto">
          <a:xfrm>
            <a:off x="7597775" y="2271713"/>
            <a:ext cx="1066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80000"/>
              </a:lnSpc>
            </a:pPr>
            <a:r>
              <a:rPr lang="en-US" altLang="en-US" sz="1400">
                <a:solidFill>
                  <a:srgbClr val="0000FF"/>
                </a:solidFill>
                <a:latin typeface="Arial" pitchFamily="34" charset="0"/>
              </a:rPr>
              <a:t>the set</a:t>
            </a:r>
          </a:p>
        </p:txBody>
      </p:sp>
      <p:sp>
        <p:nvSpPr>
          <p:cNvPr id="47114" name="Line 12"/>
          <p:cNvSpPr>
            <a:spLocks noChangeShapeType="1"/>
          </p:cNvSpPr>
          <p:nvPr/>
        </p:nvSpPr>
        <p:spPr bwMode="auto">
          <a:xfrm flipV="1">
            <a:off x="8128000" y="1981200"/>
            <a:ext cx="0" cy="228600"/>
          </a:xfrm>
          <a:prstGeom prst="line">
            <a:avLst/>
          </a:prstGeom>
          <a:noFill/>
          <a:ln w="9525">
            <a:solidFill>
              <a:srgbClr val="0000FF"/>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7115" name="Rectangle 13"/>
          <p:cNvSpPr>
            <a:spLocks noChangeArrowheads="1"/>
          </p:cNvSpPr>
          <p:nvPr/>
        </p:nvSpPr>
        <p:spPr bwMode="auto">
          <a:xfrm>
            <a:off x="600075" y="3976688"/>
            <a:ext cx="838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FF"/>
                </a:solidFill>
                <a:latin typeface="Courier New" pitchFamily="49" charset="0"/>
              </a:rPr>
              <a:t>setof( </a:t>
            </a:r>
            <a:r>
              <a:rPr lang="en-US" altLang="en-US" b="1">
                <a:solidFill>
                  <a:srgbClr val="8F01B8"/>
                </a:solidFill>
                <a:latin typeface="Courier New" pitchFamily="49" charset="0"/>
              </a:rPr>
              <a:t>Tree</a:t>
            </a:r>
            <a:r>
              <a:rPr lang="en-US" altLang="en-US" b="1">
                <a:solidFill>
                  <a:srgbClr val="0000FF"/>
                </a:solidFill>
                <a:latin typeface="Courier New" pitchFamily="49" charset="0"/>
              </a:rPr>
              <a:t>, </a:t>
            </a:r>
            <a:r>
              <a:rPr lang="en-US" altLang="en-US" sz="1400" b="1">
                <a:solidFill>
                  <a:srgbClr val="000000"/>
                </a:solidFill>
                <a:latin typeface="Courier New" pitchFamily="49" charset="0"/>
              </a:rPr>
              <a:t>solve( [‘+’,‘-’,‘*’,‘/’], [5,1,155,11], 24, </a:t>
            </a:r>
            <a:r>
              <a:rPr lang="en-US" altLang="en-US" b="1">
                <a:solidFill>
                  <a:srgbClr val="8F01B8"/>
                </a:solidFill>
                <a:latin typeface="Courier New" pitchFamily="49" charset="0"/>
              </a:rPr>
              <a:t>Tree</a:t>
            </a:r>
            <a:r>
              <a:rPr lang="en-US" altLang="en-US" sz="1400" b="1">
                <a:solidFill>
                  <a:srgbClr val="000000"/>
                </a:solidFill>
                <a:latin typeface="Courier New" pitchFamily="49" charset="0"/>
              </a:rPr>
              <a:t> ) </a:t>
            </a:r>
            <a:r>
              <a:rPr lang="en-US" altLang="en-US" b="1">
                <a:solidFill>
                  <a:srgbClr val="0000FF"/>
                </a:solidFill>
                <a:latin typeface="Courier New" pitchFamily="49" charset="0"/>
              </a:rPr>
              <a:t>, S).</a:t>
            </a:r>
          </a:p>
        </p:txBody>
      </p:sp>
      <p:sp>
        <p:nvSpPr>
          <p:cNvPr id="47116" name="Rectangle 14"/>
          <p:cNvSpPr>
            <a:spLocks noChangeArrowheads="1"/>
          </p:cNvSpPr>
          <p:nvPr/>
        </p:nvSpPr>
        <p:spPr bwMode="auto">
          <a:xfrm>
            <a:off x="600075" y="5494338"/>
            <a:ext cx="838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FF"/>
                </a:solidFill>
                <a:latin typeface="Courier New" pitchFamily="49" charset="0"/>
              </a:rPr>
              <a:t>setof( </a:t>
            </a:r>
            <a:r>
              <a:rPr lang="en-US" altLang="en-US" b="1">
                <a:solidFill>
                  <a:srgbClr val="8F01B8"/>
                </a:solidFill>
                <a:latin typeface="Courier New" pitchFamily="49" charset="0"/>
              </a:rPr>
              <a:t>N</a:t>
            </a:r>
            <a:r>
              <a:rPr lang="en-US" altLang="en-US" b="1">
                <a:solidFill>
                  <a:srgbClr val="0000FF"/>
                </a:solidFill>
                <a:latin typeface="Courier New" pitchFamily="49" charset="0"/>
              </a:rPr>
              <a:t>, </a:t>
            </a:r>
            <a:r>
              <a:rPr lang="en-US" altLang="en-US" b="1">
                <a:solidFill>
                  <a:srgbClr val="009900"/>
                </a:solidFill>
                <a:latin typeface="Courier New" pitchFamily="49" charset="0"/>
              </a:rPr>
              <a:t>T^</a:t>
            </a:r>
            <a:r>
              <a:rPr lang="en-US" altLang="en-US" sz="1400" b="1">
                <a:solidFill>
                  <a:srgbClr val="000000"/>
                </a:solidFill>
                <a:latin typeface="Courier New" pitchFamily="49" charset="0"/>
              </a:rPr>
              <a:t>solve( [‘+’,‘-’,‘*’,‘/’], [4,4,4,4], </a:t>
            </a:r>
            <a:r>
              <a:rPr lang="en-US" altLang="en-US" b="1">
                <a:solidFill>
                  <a:srgbClr val="8F01B8"/>
                </a:solidFill>
                <a:latin typeface="Courier New" pitchFamily="49" charset="0"/>
              </a:rPr>
              <a:t>N</a:t>
            </a:r>
            <a:r>
              <a:rPr lang="en-US" altLang="en-US" sz="1400" b="1">
                <a:solidFill>
                  <a:srgbClr val="000000"/>
                </a:solidFill>
                <a:latin typeface="Courier New" pitchFamily="49" charset="0"/>
              </a:rPr>
              <a:t>, </a:t>
            </a:r>
            <a:r>
              <a:rPr lang="en-US" altLang="en-US" b="1">
                <a:solidFill>
                  <a:srgbClr val="009900"/>
                </a:solidFill>
                <a:latin typeface="Courier New" pitchFamily="49" charset="0"/>
              </a:rPr>
              <a:t>T</a:t>
            </a:r>
            <a:r>
              <a:rPr lang="en-US" altLang="en-US" sz="1400" b="1">
                <a:solidFill>
                  <a:srgbClr val="000000"/>
                </a:solidFill>
                <a:latin typeface="Courier New" pitchFamily="49" charset="0"/>
              </a:rPr>
              <a:t> ) </a:t>
            </a:r>
            <a:r>
              <a:rPr lang="en-US" altLang="en-US" b="1">
                <a:solidFill>
                  <a:srgbClr val="0000FF"/>
                </a:solidFill>
                <a:latin typeface="Courier New" pitchFamily="49" charset="0"/>
              </a:rPr>
              <a:t>, S).</a:t>
            </a:r>
          </a:p>
        </p:txBody>
      </p:sp>
      <p:sp>
        <p:nvSpPr>
          <p:cNvPr id="47117" name="Text Box 15"/>
          <p:cNvSpPr txBox="1">
            <a:spLocks noChangeArrowheads="1"/>
          </p:cNvSpPr>
          <p:nvPr/>
        </p:nvSpPr>
        <p:spPr bwMode="auto">
          <a:xfrm>
            <a:off x="819150" y="4343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000000"/>
                </a:solidFill>
              </a:rPr>
              <a:t>a much smaller example…</a:t>
            </a:r>
          </a:p>
        </p:txBody>
      </p:sp>
      <p:sp>
        <p:nvSpPr>
          <p:cNvPr id="47118" name="Text Box 16"/>
          <p:cNvSpPr txBox="1">
            <a:spLocks noChangeArrowheads="1"/>
          </p:cNvSpPr>
          <p:nvPr/>
        </p:nvSpPr>
        <p:spPr bwMode="auto">
          <a:xfrm>
            <a:off x="819150" y="58674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000000"/>
                </a:solidFill>
              </a:rPr>
              <a:t>a surprisingly well-studied problem!</a:t>
            </a:r>
          </a:p>
        </p:txBody>
      </p:sp>
      <p:sp>
        <p:nvSpPr>
          <p:cNvPr id="47119" name="Text Box 17"/>
          <p:cNvSpPr txBox="1">
            <a:spLocks noChangeArrowheads="1"/>
          </p:cNvSpPr>
          <p:nvPr/>
        </p:nvSpPr>
        <p:spPr bwMode="auto">
          <a:xfrm>
            <a:off x="5954713" y="78105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400">
                <a:solidFill>
                  <a:srgbClr val="000000"/>
                </a:solidFill>
              </a:rPr>
              <a:t>be sure there </a:t>
            </a:r>
            <a:r>
              <a:rPr lang="en-US" altLang="en-US" sz="1400" b="1" i="1">
                <a:solidFill>
                  <a:srgbClr val="000000"/>
                </a:solidFill>
              </a:rPr>
              <a:t>is </a:t>
            </a:r>
            <a:r>
              <a:rPr lang="en-US" altLang="en-US" sz="1400">
                <a:solidFill>
                  <a:srgbClr val="000000"/>
                </a:solidFill>
              </a:rPr>
              <a:t>an end!</a:t>
            </a:r>
          </a:p>
        </p:txBody>
      </p:sp>
      <p:sp>
        <p:nvSpPr>
          <p:cNvPr id="47120" name="Text Box 18"/>
          <p:cNvSpPr txBox="1">
            <a:spLocks noChangeArrowheads="1"/>
          </p:cNvSpPr>
          <p:nvPr/>
        </p:nvSpPr>
        <p:spPr bwMode="auto">
          <a:xfrm>
            <a:off x="6629400" y="6383338"/>
            <a:ext cx="23606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solidFill>
                  <a:srgbClr val="009200"/>
                </a:solidFill>
                <a:latin typeface="Times" charset="0"/>
              </a:rPr>
              <a:t> </a:t>
            </a:r>
            <a:r>
              <a:rPr lang="en-US" altLang="en-US" b="1">
                <a:solidFill>
                  <a:srgbClr val="009200"/>
                </a:solidFill>
                <a:latin typeface="Courier New" pitchFamily="49" charset="0"/>
              </a:rPr>
              <a:t>T^ </a:t>
            </a:r>
            <a:r>
              <a:rPr lang="en-US" altLang="en-US" sz="1400" b="1">
                <a:solidFill>
                  <a:srgbClr val="009200"/>
                </a:solidFill>
                <a:latin typeface="Times" charset="0"/>
              </a:rPr>
              <a:t>~   </a:t>
            </a:r>
            <a:r>
              <a:rPr lang="en-US" altLang="en-US" sz="1400" b="1">
                <a:solidFill>
                  <a:srgbClr val="009200"/>
                </a:solidFill>
              </a:rPr>
              <a:t>there exists a</a:t>
            </a:r>
            <a:r>
              <a:rPr lang="en-US" altLang="en-US" sz="1400" b="1">
                <a:solidFill>
                  <a:srgbClr val="009200"/>
                </a:solidFill>
                <a:latin typeface="Times" charset="0"/>
              </a:rPr>
              <a:t> T</a:t>
            </a:r>
            <a:endParaRPr lang="en-US" altLang="en-US" sz="1400">
              <a:solidFill>
                <a:srgbClr val="000000"/>
              </a:solidFill>
              <a:latin typeface="Times" charset="0"/>
            </a:endParaRPr>
          </a:p>
        </p:txBody>
      </p:sp>
      <p:sp>
        <p:nvSpPr>
          <p:cNvPr id="47121" name="Rectangle 19"/>
          <p:cNvSpPr>
            <a:spLocks noChangeArrowheads="1"/>
          </p:cNvSpPr>
          <p:nvPr/>
        </p:nvSpPr>
        <p:spPr bwMode="auto">
          <a:xfrm>
            <a:off x="7585075" y="4572000"/>
            <a:ext cx="13509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900" b="1">
                <a:solidFill>
                  <a:srgbClr val="000000"/>
                </a:solidFill>
                <a:latin typeface="Courier New" pitchFamily="49" charset="0"/>
              </a:rPr>
              <a:t>[2,8,22,424] ~ 42</a:t>
            </a:r>
          </a:p>
        </p:txBody>
      </p:sp>
      <p:sp>
        <p:nvSpPr>
          <p:cNvPr id="47122" name="Rectangle 20"/>
          <p:cNvSpPr>
            <a:spLocks noChangeArrowheads="1"/>
          </p:cNvSpPr>
          <p:nvPr/>
        </p:nvSpPr>
        <p:spPr bwMode="auto">
          <a:xfrm>
            <a:off x="7713663" y="4786313"/>
            <a:ext cx="1144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900" b="1">
                <a:solidFill>
                  <a:srgbClr val="000000"/>
                </a:solidFill>
                <a:latin typeface="Courier New" pitchFamily="49" charset="0"/>
              </a:rPr>
              <a:t>[4,4,4,4] ~ 42</a:t>
            </a:r>
          </a:p>
        </p:txBody>
      </p:sp>
      <p:sp>
        <p:nvSpPr>
          <p:cNvPr id="47123" name="Text Box 21"/>
          <p:cNvSpPr txBox="1">
            <a:spLocks noChangeArrowheads="1"/>
          </p:cNvSpPr>
          <p:nvPr/>
        </p:nvSpPr>
        <p:spPr bwMode="auto">
          <a:xfrm>
            <a:off x="942975" y="463073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rgbClr val="000000"/>
                </a:solidFill>
              </a:rPr>
              <a:t>notice the splitting!</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6529388" y="4729163"/>
            <a:ext cx="1752600" cy="1524000"/>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spAutoFit/>
          </a:bodyPr>
          <a:lstStyle/>
          <a:p>
            <a:pPr algn="l">
              <a:defRPr/>
            </a:pPr>
            <a:endParaRPr lang="en-US" sz="2400">
              <a:solidFill>
                <a:srgbClr val="000000"/>
              </a:solidFill>
              <a:latin typeface="Times New Roman" pitchFamily="1" charset="0"/>
            </a:endParaRPr>
          </a:p>
        </p:txBody>
      </p:sp>
      <p:sp>
        <p:nvSpPr>
          <p:cNvPr id="48131" name="Line 51"/>
          <p:cNvSpPr>
            <a:spLocks noChangeShapeType="1"/>
          </p:cNvSpPr>
          <p:nvPr/>
        </p:nvSpPr>
        <p:spPr bwMode="auto">
          <a:xfrm>
            <a:off x="381000" y="2057400"/>
            <a:ext cx="8305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746" name="Rectangle 2"/>
          <p:cNvSpPr>
            <a:spLocks noChangeArrowheads="1"/>
          </p:cNvSpPr>
          <p:nvPr/>
        </p:nvSpPr>
        <p:spPr bwMode="auto">
          <a:xfrm>
            <a:off x="6629400" y="1752600"/>
            <a:ext cx="1676400" cy="738188"/>
          </a:xfrm>
          <a:prstGeom prst="rect">
            <a:avLst/>
          </a:prstGeom>
          <a:solidFill>
            <a:schemeClr val="bg1">
              <a:lumMod val="95000"/>
            </a:schemeClr>
          </a:solidFill>
          <a:ln w="28575">
            <a:solidFill>
              <a:schemeClr val="tx1"/>
            </a:solidFill>
            <a:miter lim="800000"/>
            <a:headEnd/>
            <a:tailEnd/>
          </a:ln>
        </p:spPr>
        <p:txBody>
          <a:bodyPr anchor="ctr">
            <a:spAutoFit/>
          </a:bodyPr>
          <a:lstStyle/>
          <a:p>
            <a:pPr>
              <a:spcBef>
                <a:spcPct val="0"/>
              </a:spcBef>
              <a:defRPr/>
            </a:pPr>
            <a:r>
              <a:rPr lang="en-US" sz="4200" dirty="0">
                <a:solidFill>
                  <a:srgbClr val="000000"/>
                </a:solidFill>
                <a:latin typeface="Calibri" pitchFamily="34" charset="0"/>
                <a:cs typeface="Calibri" pitchFamily="34" charset="0"/>
              </a:rPr>
              <a:t>solve</a:t>
            </a:r>
          </a:p>
        </p:txBody>
      </p:sp>
      <p:sp>
        <p:nvSpPr>
          <p:cNvPr id="48133" name="Rectangle 47"/>
          <p:cNvSpPr>
            <a:spLocks noChangeArrowheads="1"/>
          </p:cNvSpPr>
          <p:nvPr/>
        </p:nvSpPr>
        <p:spPr bwMode="auto">
          <a:xfrm>
            <a:off x="625475" y="2286000"/>
            <a:ext cx="28654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buFontTx/>
              <a:buChar char="•"/>
            </a:pPr>
            <a:r>
              <a:rPr lang="en-US" altLang="en-US" sz="2200">
                <a:solidFill>
                  <a:srgbClr val="000000"/>
                </a:solidFill>
              </a:rPr>
              <a:t> What is the base case?</a:t>
            </a:r>
          </a:p>
        </p:txBody>
      </p:sp>
      <p:sp>
        <p:nvSpPr>
          <p:cNvPr id="48134" name="Rectangle 48"/>
          <p:cNvSpPr>
            <a:spLocks noChangeArrowheads="1"/>
          </p:cNvSpPr>
          <p:nvPr/>
        </p:nvSpPr>
        <p:spPr bwMode="auto">
          <a:xfrm>
            <a:off x="609600" y="3276600"/>
            <a:ext cx="33924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buFontTx/>
              <a:buChar char="•"/>
            </a:pPr>
            <a:r>
              <a:rPr lang="en-US" altLang="en-US" sz="2200">
                <a:solidFill>
                  <a:srgbClr val="000000"/>
                </a:solidFill>
              </a:rPr>
              <a:t> What is the recursive case?</a:t>
            </a:r>
          </a:p>
        </p:txBody>
      </p:sp>
      <p:sp>
        <p:nvSpPr>
          <p:cNvPr id="48135" name="Rectangle 49"/>
          <p:cNvSpPr>
            <a:spLocks noChangeArrowheads="1"/>
          </p:cNvSpPr>
          <p:nvPr/>
        </p:nvSpPr>
        <p:spPr bwMode="auto">
          <a:xfrm>
            <a:off x="949325" y="3840163"/>
            <a:ext cx="4870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latin typeface="Courier New" pitchFamily="49" charset="0"/>
              </a:rPr>
              <a:t>solve</a:t>
            </a:r>
            <a:r>
              <a:rPr lang="en-US" altLang="en-US" b="1">
                <a:solidFill>
                  <a:srgbClr val="000000"/>
                </a:solidFill>
                <a:latin typeface="Courier New" pitchFamily="49" charset="0"/>
              </a:rPr>
              <a:t>( Ops, Values, Ans, Tree ) :-</a:t>
            </a:r>
          </a:p>
        </p:txBody>
      </p:sp>
      <p:sp>
        <p:nvSpPr>
          <p:cNvPr id="48136" name="Rectangle 50"/>
          <p:cNvSpPr>
            <a:spLocks noChangeArrowheads="1"/>
          </p:cNvSpPr>
          <p:nvPr/>
        </p:nvSpPr>
        <p:spPr bwMode="auto">
          <a:xfrm>
            <a:off x="1730375" y="6265863"/>
            <a:ext cx="3906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rgbClr val="000000"/>
                </a:solidFill>
                <a:latin typeface="Courier New" pitchFamily="49" charset="0"/>
              </a:rPr>
              <a:t>Tree = [ Op, Left, Right ].</a:t>
            </a:r>
          </a:p>
        </p:txBody>
      </p:sp>
      <p:sp>
        <p:nvSpPr>
          <p:cNvPr id="48137" name="Rectangle 52"/>
          <p:cNvSpPr>
            <a:spLocks noChangeArrowheads="1"/>
          </p:cNvSpPr>
          <p:nvPr/>
        </p:nvSpPr>
        <p:spPr bwMode="auto">
          <a:xfrm>
            <a:off x="1782763" y="4256088"/>
            <a:ext cx="69675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b="1" i="1">
                <a:solidFill>
                  <a:srgbClr val="C00000"/>
                </a:solidFill>
              </a:rPr>
              <a:t>Set up:   </a:t>
            </a:r>
            <a:r>
              <a:rPr lang="en-US" altLang="en-US" sz="1500" b="1">
                <a:solidFill>
                  <a:srgbClr val="C00000"/>
                </a:solidFill>
                <a:latin typeface="Courier New" pitchFamily="49" charset="0"/>
              </a:rPr>
              <a:t>Ops</a:t>
            </a:r>
            <a:r>
              <a:rPr lang="en-US" altLang="en-US" sz="1500">
                <a:solidFill>
                  <a:srgbClr val="C00000"/>
                </a:solidFill>
              </a:rPr>
              <a:t> and </a:t>
            </a:r>
            <a:r>
              <a:rPr lang="en-US" altLang="en-US" sz="1500" b="1">
                <a:solidFill>
                  <a:srgbClr val="C00000"/>
                </a:solidFill>
                <a:latin typeface="Courier New" pitchFamily="49" charset="0"/>
              </a:rPr>
              <a:t>Values</a:t>
            </a:r>
            <a:r>
              <a:rPr lang="en-US" altLang="en-US" sz="1500">
                <a:solidFill>
                  <a:srgbClr val="C00000"/>
                </a:solidFill>
              </a:rPr>
              <a:t> will have values; </a:t>
            </a:r>
            <a:r>
              <a:rPr lang="en-US" altLang="en-US" sz="1500" b="1">
                <a:solidFill>
                  <a:srgbClr val="C00000"/>
                </a:solidFill>
                <a:latin typeface="Courier New" pitchFamily="49" charset="0"/>
              </a:rPr>
              <a:t>Tree</a:t>
            </a:r>
            <a:r>
              <a:rPr lang="en-US" altLang="en-US" sz="1500">
                <a:solidFill>
                  <a:srgbClr val="C00000"/>
                </a:solidFill>
              </a:rPr>
              <a:t> may not (5pts); or </a:t>
            </a:r>
            <a:r>
              <a:rPr lang="en-US" altLang="en-US" sz="1500" b="1">
                <a:solidFill>
                  <a:srgbClr val="C00000"/>
                </a:solidFill>
                <a:latin typeface="Courier New" pitchFamily="49" charset="0"/>
              </a:rPr>
              <a:t>Ans </a:t>
            </a:r>
            <a:r>
              <a:rPr lang="en-US" altLang="en-US" sz="1500">
                <a:solidFill>
                  <a:srgbClr val="C00000"/>
                </a:solidFill>
              </a:rPr>
              <a:t>(5pts); …</a:t>
            </a:r>
          </a:p>
        </p:txBody>
      </p:sp>
      <p:sp>
        <p:nvSpPr>
          <p:cNvPr id="48138" name="Text Box 33"/>
          <p:cNvSpPr txBox="1">
            <a:spLocks noChangeArrowheads="1"/>
          </p:cNvSpPr>
          <p:nvPr/>
        </p:nvSpPr>
        <p:spPr bwMode="auto">
          <a:xfrm>
            <a:off x="7391400" y="152400"/>
            <a:ext cx="150336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000000"/>
                </a:solidFill>
                <a:cs typeface="Times New Roman" pitchFamily="18" charset="0"/>
              </a:rPr>
              <a:t>Each operation may be used any number of times.</a:t>
            </a:r>
          </a:p>
        </p:txBody>
      </p:sp>
      <p:sp>
        <p:nvSpPr>
          <p:cNvPr id="48139" name="Text Box 34"/>
          <p:cNvSpPr txBox="1">
            <a:spLocks noChangeArrowheads="1"/>
          </p:cNvSpPr>
          <p:nvPr/>
        </p:nvSpPr>
        <p:spPr bwMode="auto">
          <a:xfrm>
            <a:off x="365125" y="287338"/>
            <a:ext cx="7331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rgbClr val="000000"/>
                </a:solidFill>
                <a:latin typeface="Courier New" pitchFamily="49" charset="0"/>
              </a:rPr>
              <a:t>solve( [‘+’,‘-’,‘*’,‘/’], [1,2,4,7], 24, Tree ).</a:t>
            </a:r>
          </a:p>
        </p:txBody>
      </p:sp>
      <p:sp>
        <p:nvSpPr>
          <p:cNvPr id="48140" name="AutoShape 35"/>
          <p:cNvSpPr>
            <a:spLocks/>
          </p:cNvSpPr>
          <p:nvPr/>
        </p:nvSpPr>
        <p:spPr bwMode="auto">
          <a:xfrm rot="5400000">
            <a:off x="2486819" y="-226219"/>
            <a:ext cx="196850" cy="1862138"/>
          </a:xfrm>
          <a:prstGeom prst="rightBrace">
            <a:avLst>
              <a:gd name="adj1" fmla="val 78831"/>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8141" name="AutoShape 36"/>
          <p:cNvSpPr>
            <a:spLocks/>
          </p:cNvSpPr>
          <p:nvPr/>
        </p:nvSpPr>
        <p:spPr bwMode="auto">
          <a:xfrm rot="5400000">
            <a:off x="4544219" y="216694"/>
            <a:ext cx="196850" cy="998538"/>
          </a:xfrm>
          <a:prstGeom prst="rightBrace">
            <a:avLst>
              <a:gd name="adj1" fmla="val 42272"/>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48142" name="Text Box 37"/>
          <p:cNvSpPr txBox="1">
            <a:spLocks noChangeArrowheads="1"/>
          </p:cNvSpPr>
          <p:nvPr/>
        </p:nvSpPr>
        <p:spPr bwMode="auto">
          <a:xfrm>
            <a:off x="1374775" y="787400"/>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a:solidFill>
                  <a:srgbClr val="8F01B8"/>
                </a:solidFill>
                <a:latin typeface="Arial" pitchFamily="34" charset="0"/>
              </a:rPr>
              <a:t>operators available: </a:t>
            </a:r>
            <a:r>
              <a:rPr lang="en-US" altLang="en-US" sz="1000" b="1">
                <a:solidFill>
                  <a:srgbClr val="8F01B8"/>
                </a:solidFill>
                <a:latin typeface="Arial" pitchFamily="34" charset="0"/>
              </a:rPr>
              <a:t>(use any number of times)</a:t>
            </a:r>
          </a:p>
        </p:txBody>
      </p:sp>
      <p:sp>
        <p:nvSpPr>
          <p:cNvPr id="48143" name="Text Box 38"/>
          <p:cNvSpPr txBox="1">
            <a:spLocks noChangeArrowheads="1"/>
          </p:cNvSpPr>
          <p:nvPr/>
        </p:nvSpPr>
        <p:spPr bwMode="auto">
          <a:xfrm>
            <a:off x="3451225" y="822325"/>
            <a:ext cx="2417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60000"/>
              </a:lnSpc>
            </a:pPr>
            <a:r>
              <a:rPr lang="en-US" altLang="en-US" sz="1400">
                <a:solidFill>
                  <a:srgbClr val="8F01B8"/>
                </a:solidFill>
                <a:latin typeface="Arial" pitchFamily="34" charset="0"/>
              </a:rPr>
              <a:t>values: </a:t>
            </a:r>
          </a:p>
          <a:p>
            <a:pPr>
              <a:lnSpc>
                <a:spcPct val="60000"/>
              </a:lnSpc>
            </a:pPr>
            <a:r>
              <a:rPr lang="en-US" altLang="en-US" sz="1000" b="1">
                <a:solidFill>
                  <a:srgbClr val="8F01B8"/>
                </a:solidFill>
                <a:latin typeface="Arial" pitchFamily="34" charset="0"/>
              </a:rPr>
              <a:t>(use each exactly once)</a:t>
            </a:r>
            <a:endParaRPr lang="en-US" altLang="en-US" sz="1400">
              <a:solidFill>
                <a:srgbClr val="8F01B8"/>
              </a:solidFill>
              <a:latin typeface="Arial" pitchFamily="34" charset="0"/>
            </a:endParaRPr>
          </a:p>
        </p:txBody>
      </p:sp>
      <p:sp>
        <p:nvSpPr>
          <p:cNvPr id="48144" name="Text Box 39"/>
          <p:cNvSpPr txBox="1">
            <a:spLocks noChangeArrowheads="1"/>
          </p:cNvSpPr>
          <p:nvPr/>
        </p:nvSpPr>
        <p:spPr bwMode="auto">
          <a:xfrm>
            <a:off x="5654675" y="1220788"/>
            <a:ext cx="914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400">
                <a:solidFill>
                  <a:srgbClr val="8F01B8"/>
                </a:solidFill>
                <a:latin typeface="Arial" pitchFamily="34" charset="0"/>
              </a:rPr>
              <a:t>final answer</a:t>
            </a:r>
          </a:p>
        </p:txBody>
      </p:sp>
      <p:sp>
        <p:nvSpPr>
          <p:cNvPr id="48145" name="Line 40"/>
          <p:cNvSpPr>
            <a:spLocks noChangeShapeType="1"/>
          </p:cNvSpPr>
          <p:nvPr/>
        </p:nvSpPr>
        <p:spPr bwMode="auto">
          <a:xfrm flipH="1" flipV="1">
            <a:off x="5661025" y="525463"/>
            <a:ext cx="255588" cy="714375"/>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8146" name="Rectangle 42"/>
          <p:cNvSpPr>
            <a:spLocks noChangeArrowheads="1"/>
          </p:cNvSpPr>
          <p:nvPr/>
        </p:nvSpPr>
        <p:spPr bwMode="auto">
          <a:xfrm>
            <a:off x="365125" y="1371600"/>
            <a:ext cx="4294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solidFill>
                  <a:srgbClr val="0000FF"/>
                </a:solidFill>
                <a:latin typeface="Courier New" pitchFamily="49" charset="0"/>
              </a:rPr>
              <a:t>Tree = [*,[+,1,[-,7,2]],4]</a:t>
            </a:r>
          </a:p>
        </p:txBody>
      </p:sp>
      <p:sp>
        <p:nvSpPr>
          <p:cNvPr id="48147" name="Line 45"/>
          <p:cNvSpPr>
            <a:spLocks noChangeShapeType="1"/>
          </p:cNvSpPr>
          <p:nvPr/>
        </p:nvSpPr>
        <p:spPr bwMode="auto">
          <a:xfrm flipH="1" flipV="1">
            <a:off x="6318250" y="554038"/>
            <a:ext cx="403225" cy="488950"/>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8148" name="Text Box 46"/>
          <p:cNvSpPr txBox="1">
            <a:spLocks noChangeArrowheads="1"/>
          </p:cNvSpPr>
          <p:nvPr/>
        </p:nvSpPr>
        <p:spPr bwMode="auto">
          <a:xfrm>
            <a:off x="6604000" y="1011238"/>
            <a:ext cx="1143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nSpc>
                <a:spcPct val="70000"/>
              </a:lnSpc>
            </a:pPr>
            <a:r>
              <a:rPr lang="en-US" altLang="en-US" sz="1400">
                <a:solidFill>
                  <a:srgbClr val="8F01B8"/>
                </a:solidFill>
                <a:latin typeface="Arial" pitchFamily="34" charset="0"/>
              </a:rPr>
              <a:t>arithmetic tree</a:t>
            </a:r>
          </a:p>
        </p:txBody>
      </p:sp>
      <p:sp>
        <p:nvSpPr>
          <p:cNvPr id="48149" name="Line 40"/>
          <p:cNvSpPr>
            <a:spLocks noChangeShapeType="1"/>
          </p:cNvSpPr>
          <p:nvPr/>
        </p:nvSpPr>
        <p:spPr bwMode="auto">
          <a:xfrm flipH="1" flipV="1">
            <a:off x="5715000" y="6465888"/>
            <a:ext cx="914400" cy="7620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8150" name="Rectangle 36"/>
          <p:cNvSpPr>
            <a:spLocks noChangeArrowheads="1"/>
          </p:cNvSpPr>
          <p:nvPr/>
        </p:nvSpPr>
        <p:spPr bwMode="auto">
          <a:xfrm>
            <a:off x="6705600" y="6370638"/>
            <a:ext cx="1708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rgbClr val="000000"/>
                </a:solidFill>
                <a:cs typeface="Times New Roman" pitchFamily="18" charset="0"/>
              </a:rPr>
              <a:t>Leave until the end.</a:t>
            </a:r>
            <a:endParaRPr lang="en-US" altLang="en-US" sz="1500">
              <a:cs typeface="Times New Roman" pitchFamily="18" charset="0"/>
            </a:endParaRPr>
          </a:p>
        </p:txBody>
      </p:sp>
      <p:sp>
        <p:nvSpPr>
          <p:cNvPr id="48151" name="Rectangle 36"/>
          <p:cNvSpPr>
            <a:spLocks noChangeArrowheads="1"/>
          </p:cNvSpPr>
          <p:nvPr/>
        </p:nvSpPr>
        <p:spPr bwMode="auto">
          <a:xfrm>
            <a:off x="6580188" y="4830763"/>
            <a:ext cx="1622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cs typeface="Times New Roman" pitchFamily="18" charset="0"/>
              </a:rPr>
              <a:t>How to create </a:t>
            </a:r>
            <a:r>
              <a:rPr lang="en-US" altLang="en-US" sz="1200" b="1">
                <a:solidFill>
                  <a:srgbClr val="000000"/>
                </a:solidFill>
                <a:latin typeface="Courier New" pitchFamily="49" charset="0"/>
                <a:cs typeface="Times New Roman" pitchFamily="18" charset="0"/>
              </a:rPr>
              <a:t>Left</a:t>
            </a:r>
            <a:r>
              <a:rPr lang="en-US" altLang="en-US" sz="1200">
                <a:solidFill>
                  <a:srgbClr val="000000"/>
                </a:solidFill>
                <a:cs typeface="Times New Roman" pitchFamily="18" charset="0"/>
              </a:rPr>
              <a:t> and </a:t>
            </a:r>
            <a:r>
              <a:rPr lang="en-US" altLang="en-US" sz="1200" b="1">
                <a:solidFill>
                  <a:srgbClr val="000000"/>
                </a:solidFill>
                <a:latin typeface="Courier New" pitchFamily="49" charset="0"/>
                <a:cs typeface="Times New Roman" pitchFamily="18" charset="0"/>
              </a:rPr>
              <a:t>Right</a:t>
            </a:r>
            <a:r>
              <a:rPr lang="en-US" altLang="en-US" sz="1200">
                <a:solidFill>
                  <a:srgbClr val="000000"/>
                </a:solidFill>
                <a:cs typeface="Times New Roman" pitchFamily="18" charset="0"/>
              </a:rPr>
              <a:t> here?</a:t>
            </a:r>
            <a:endParaRPr lang="en-US" altLang="en-US" sz="1200">
              <a:cs typeface="Times New Roman" pitchFamily="18" charset="0"/>
            </a:endParaRPr>
          </a:p>
        </p:txBody>
      </p:sp>
      <p:sp>
        <p:nvSpPr>
          <p:cNvPr id="48152" name="Rectangle 36"/>
          <p:cNvSpPr>
            <a:spLocks noChangeArrowheads="1"/>
          </p:cNvSpPr>
          <p:nvPr/>
        </p:nvSpPr>
        <p:spPr bwMode="auto">
          <a:xfrm>
            <a:off x="6580188" y="5380038"/>
            <a:ext cx="1622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cs typeface="Times New Roman" pitchFamily="18" charset="0"/>
              </a:rPr>
              <a:t>What about </a:t>
            </a:r>
            <a:r>
              <a:rPr lang="en-US" altLang="en-US" sz="1200" b="1">
                <a:solidFill>
                  <a:srgbClr val="000000"/>
                </a:solidFill>
                <a:latin typeface="Courier New" pitchFamily="49" charset="0"/>
                <a:cs typeface="Times New Roman" pitchFamily="18" charset="0"/>
              </a:rPr>
              <a:t>Op</a:t>
            </a:r>
            <a:r>
              <a:rPr lang="en-US" altLang="en-US" sz="1200">
                <a:solidFill>
                  <a:srgbClr val="000000"/>
                </a:solidFill>
                <a:cs typeface="Times New Roman" pitchFamily="18" charset="0"/>
              </a:rPr>
              <a:t> ?</a:t>
            </a:r>
            <a:endParaRPr lang="en-US" altLang="en-US" sz="1200">
              <a:cs typeface="Times New Roman" pitchFamily="18" charset="0"/>
            </a:endParaRPr>
          </a:p>
        </p:txBody>
      </p:sp>
      <p:sp>
        <p:nvSpPr>
          <p:cNvPr id="48153" name="Rectangle 36"/>
          <p:cNvSpPr>
            <a:spLocks noChangeArrowheads="1"/>
          </p:cNvSpPr>
          <p:nvPr/>
        </p:nvSpPr>
        <p:spPr bwMode="auto">
          <a:xfrm>
            <a:off x="6567488" y="5745163"/>
            <a:ext cx="1738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0000"/>
                </a:solidFill>
                <a:cs typeface="Times New Roman" pitchFamily="18" charset="0"/>
              </a:rPr>
              <a:t>What helper predicates will be needed?</a:t>
            </a:r>
            <a:endParaRPr lang="en-US" altLang="en-US" sz="1200">
              <a:cs typeface="Times New Roman" pitchFamily="18" charset="0"/>
            </a:endParaRPr>
          </a:p>
        </p:txBody>
      </p:sp>
      <p:sp>
        <p:nvSpPr>
          <p:cNvPr id="48154" name="Rectangle 49"/>
          <p:cNvSpPr>
            <a:spLocks noChangeArrowheads="1"/>
          </p:cNvSpPr>
          <p:nvPr/>
        </p:nvSpPr>
        <p:spPr bwMode="auto">
          <a:xfrm>
            <a:off x="947738" y="2727325"/>
            <a:ext cx="1014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latin typeface="Courier New" pitchFamily="49" charset="0"/>
              </a:rPr>
              <a:t>solve</a:t>
            </a:r>
            <a:r>
              <a:rPr lang="en-US" altLang="en-US" b="1">
                <a:solidFill>
                  <a:srgbClr val="000000"/>
                </a:solidFill>
                <a:latin typeface="Courier New" pitchFamily="49" charset="0"/>
              </a:rPr>
              <a:t>(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79400" y="276225"/>
            <a:ext cx="2540000" cy="942975"/>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lgn="l">
              <a:defRPr/>
            </a:pPr>
            <a:endParaRPr lang="en-US" sz="2400">
              <a:solidFill>
                <a:schemeClr val="tx1"/>
              </a:solidFill>
              <a:latin typeface="Times New Roman" pitchFamily="1" charset="0"/>
            </a:endParaRPr>
          </a:p>
        </p:txBody>
      </p:sp>
      <p:sp>
        <p:nvSpPr>
          <p:cNvPr id="17" name="Rounded Rectangle 16"/>
          <p:cNvSpPr/>
          <p:nvPr/>
        </p:nvSpPr>
        <p:spPr bwMode="auto">
          <a:xfrm>
            <a:off x="966788" y="5867400"/>
            <a:ext cx="7086600" cy="685800"/>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a:spAutoFit/>
          </a:bodyPr>
          <a:lstStyle/>
          <a:p>
            <a:pPr algn="l">
              <a:defRPr/>
            </a:pPr>
            <a:endParaRPr lang="en-US" sz="2400">
              <a:solidFill>
                <a:srgbClr val="000000"/>
              </a:solidFill>
              <a:latin typeface="Times New Roman" pitchFamily="1" charset="0"/>
            </a:endParaRPr>
          </a:p>
        </p:txBody>
      </p:sp>
      <p:sp>
        <p:nvSpPr>
          <p:cNvPr id="49156" name="Rectangle 2"/>
          <p:cNvSpPr>
            <a:spLocks noChangeArrowheads="1"/>
          </p:cNvSpPr>
          <p:nvPr/>
        </p:nvSpPr>
        <p:spPr bwMode="auto">
          <a:xfrm>
            <a:off x="1176338" y="165100"/>
            <a:ext cx="705326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800" b="1">
                <a:solidFill>
                  <a:srgbClr val="000000"/>
                </a:solidFill>
                <a:latin typeface="Courier New" pitchFamily="49" charset="0"/>
              </a:rPr>
              <a:t>eval</a:t>
            </a:r>
            <a:endParaRPr lang="en-US" altLang="en-US" sz="4000">
              <a:solidFill>
                <a:srgbClr val="000000"/>
              </a:solidFill>
            </a:endParaRPr>
          </a:p>
        </p:txBody>
      </p:sp>
      <p:sp>
        <p:nvSpPr>
          <p:cNvPr id="49157" name="Text Box 34"/>
          <p:cNvSpPr txBox="1">
            <a:spLocks noChangeArrowheads="1"/>
          </p:cNvSpPr>
          <p:nvPr/>
        </p:nvSpPr>
        <p:spPr bwMode="auto">
          <a:xfrm>
            <a:off x="457200" y="2451100"/>
            <a:ext cx="8458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b="1">
                <a:solidFill>
                  <a:srgbClr val="000000"/>
                </a:solidFill>
                <a:latin typeface="Courier New" pitchFamily="49" charset="0"/>
              </a:rPr>
              <a:t>eval(R, R) :- number(R).</a:t>
            </a:r>
          </a:p>
          <a:p>
            <a:pPr algn="l"/>
            <a:r>
              <a:rPr lang="en-US" altLang="en-US" sz="1500" b="1">
                <a:solidFill>
                  <a:srgbClr val="000000"/>
                </a:solidFill>
                <a:latin typeface="Courier New" pitchFamily="49" charset="0"/>
              </a:rPr>
              <a:t>eval([</a:t>
            </a:r>
            <a:r>
              <a:rPr lang="en-US" altLang="en-US" sz="1500" b="1">
                <a:solidFill>
                  <a:srgbClr val="FF0000"/>
                </a:solidFill>
                <a:latin typeface="Courier New" pitchFamily="49" charset="0"/>
              </a:rPr>
              <a:t>'+'</a:t>
            </a:r>
            <a:r>
              <a:rPr lang="en-US" altLang="en-US" sz="1500" b="1">
                <a:solidFill>
                  <a:srgbClr val="000000"/>
                </a:solidFill>
                <a:latin typeface="Courier New" pitchFamily="49" charset="0"/>
              </a:rPr>
              <a:t>, A, B], R) :- eval(A, AR), eval(B, BR), R is AR + BR.</a:t>
            </a:r>
          </a:p>
          <a:p>
            <a:pPr algn="l"/>
            <a:r>
              <a:rPr lang="en-US" altLang="en-US" sz="1500" b="1">
                <a:solidFill>
                  <a:srgbClr val="000000"/>
                </a:solidFill>
                <a:latin typeface="Courier New" pitchFamily="49" charset="0"/>
              </a:rPr>
              <a:t>eval([</a:t>
            </a:r>
            <a:r>
              <a:rPr lang="en-US" altLang="en-US" sz="1500" b="1">
                <a:solidFill>
                  <a:srgbClr val="FF0000"/>
                </a:solidFill>
                <a:latin typeface="Courier New" pitchFamily="49" charset="0"/>
              </a:rPr>
              <a:t>'*'</a:t>
            </a:r>
            <a:r>
              <a:rPr lang="en-US" altLang="en-US" sz="1500" b="1">
                <a:solidFill>
                  <a:srgbClr val="000000"/>
                </a:solidFill>
                <a:latin typeface="Courier New" pitchFamily="49" charset="0"/>
              </a:rPr>
              <a:t>, A, B], R) :- eval(A, AR), eval(B, BR), R is AR * BR.</a:t>
            </a:r>
          </a:p>
          <a:p>
            <a:pPr algn="l"/>
            <a:r>
              <a:rPr lang="en-US" altLang="en-US" sz="1500" b="1">
                <a:solidFill>
                  <a:srgbClr val="000000"/>
                </a:solidFill>
                <a:latin typeface="Courier New" pitchFamily="49" charset="0"/>
              </a:rPr>
              <a:t>eval([</a:t>
            </a:r>
            <a:r>
              <a:rPr lang="en-US" altLang="en-US" sz="1500" b="1">
                <a:solidFill>
                  <a:srgbClr val="FF0000"/>
                </a:solidFill>
                <a:latin typeface="Courier New" pitchFamily="49" charset="0"/>
              </a:rPr>
              <a:t>'-'</a:t>
            </a:r>
            <a:r>
              <a:rPr lang="en-US" altLang="en-US" sz="1500" b="1">
                <a:solidFill>
                  <a:srgbClr val="000000"/>
                </a:solidFill>
                <a:latin typeface="Courier New" pitchFamily="49" charset="0"/>
              </a:rPr>
              <a:t>, A, B], R) :- eval(A, AR), eval(B, BR), R is AR - BR.</a:t>
            </a:r>
          </a:p>
          <a:p>
            <a:pPr algn="l"/>
            <a:r>
              <a:rPr lang="en-US" altLang="en-US" sz="1500" b="1">
                <a:solidFill>
                  <a:srgbClr val="000000"/>
                </a:solidFill>
                <a:latin typeface="Courier New" pitchFamily="49" charset="0"/>
              </a:rPr>
              <a:t>eval([</a:t>
            </a:r>
            <a:r>
              <a:rPr lang="en-US" altLang="en-US" sz="1500" b="1">
                <a:solidFill>
                  <a:srgbClr val="FF0000"/>
                </a:solidFill>
                <a:latin typeface="Courier New" pitchFamily="49" charset="0"/>
              </a:rPr>
              <a:t>'/'</a:t>
            </a:r>
            <a:r>
              <a:rPr lang="en-US" altLang="en-US" sz="1500" b="1">
                <a:solidFill>
                  <a:srgbClr val="000000"/>
                </a:solidFill>
                <a:latin typeface="Courier New" pitchFamily="49" charset="0"/>
              </a:rPr>
              <a:t>, A, B], R) :- eval(A, AR), eval(B, BR), BR\==0, R is AR // BR.</a:t>
            </a:r>
          </a:p>
        </p:txBody>
      </p:sp>
      <p:sp>
        <p:nvSpPr>
          <p:cNvPr id="49158" name="Line 45"/>
          <p:cNvSpPr>
            <a:spLocks noChangeShapeType="1"/>
          </p:cNvSpPr>
          <p:nvPr/>
        </p:nvSpPr>
        <p:spPr bwMode="auto">
          <a:xfrm flipH="1" flipV="1">
            <a:off x="3260725" y="4198938"/>
            <a:ext cx="244475" cy="373062"/>
          </a:xfrm>
          <a:prstGeom prst="line">
            <a:avLst/>
          </a:prstGeom>
          <a:noFill/>
          <a:ln w="19050">
            <a:solidFill>
              <a:srgbClr val="0333FF"/>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9159" name="Text Box 46"/>
          <p:cNvSpPr txBox="1">
            <a:spLocks noChangeArrowheads="1"/>
          </p:cNvSpPr>
          <p:nvPr/>
        </p:nvSpPr>
        <p:spPr bwMode="auto">
          <a:xfrm>
            <a:off x="3429000" y="45720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latin typeface="Arial" pitchFamily="34" charset="0"/>
              </a:rPr>
              <a:t>also checks </a:t>
            </a:r>
            <a:r>
              <a:rPr lang="en-US" altLang="en-US" sz="1400" b="1">
                <a:latin typeface="Courier New" pitchFamily="49" charset="0"/>
              </a:rPr>
              <a:t>nonvar(A)</a:t>
            </a:r>
            <a:r>
              <a:rPr lang="en-US" altLang="en-US" sz="1400">
                <a:latin typeface="Arial" pitchFamily="34" charset="0"/>
              </a:rPr>
              <a:t> and </a:t>
            </a:r>
            <a:r>
              <a:rPr lang="en-US" altLang="en-US" sz="1400" b="1">
                <a:latin typeface="Courier New" pitchFamily="49" charset="0"/>
              </a:rPr>
              <a:t>nonvar(B)</a:t>
            </a:r>
            <a:r>
              <a:rPr lang="en-US" altLang="en-US" sz="1400">
                <a:latin typeface="Arial" pitchFamily="34" charset="0"/>
              </a:rPr>
              <a:t> </a:t>
            </a:r>
          </a:p>
        </p:txBody>
      </p:sp>
      <p:sp>
        <p:nvSpPr>
          <p:cNvPr id="49160" name="Text Box 47"/>
          <p:cNvSpPr txBox="1">
            <a:spLocks noChangeArrowheads="1"/>
          </p:cNvSpPr>
          <p:nvPr/>
        </p:nvSpPr>
        <p:spPr bwMode="auto">
          <a:xfrm>
            <a:off x="279400" y="331788"/>
            <a:ext cx="2540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0000"/>
                </a:solidFill>
              </a:rPr>
              <a:t>Provided tree-evaluation code :</a:t>
            </a:r>
          </a:p>
        </p:txBody>
      </p:sp>
      <p:sp>
        <p:nvSpPr>
          <p:cNvPr id="49161" name="Text Box 46"/>
          <p:cNvSpPr txBox="1">
            <a:spLocks noChangeArrowheads="1"/>
          </p:cNvSpPr>
          <p:nvPr/>
        </p:nvSpPr>
        <p:spPr bwMode="auto">
          <a:xfrm>
            <a:off x="2339975" y="1838325"/>
            <a:ext cx="2003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latin typeface="Arial" pitchFamily="34" charset="0"/>
              </a:rPr>
              <a:t>Note the base case!</a:t>
            </a:r>
          </a:p>
        </p:txBody>
      </p:sp>
      <p:sp>
        <p:nvSpPr>
          <p:cNvPr id="49162" name="Line 45"/>
          <p:cNvSpPr>
            <a:spLocks noChangeShapeType="1"/>
          </p:cNvSpPr>
          <p:nvPr/>
        </p:nvSpPr>
        <p:spPr bwMode="auto">
          <a:xfrm flipH="1">
            <a:off x="1384300" y="2008188"/>
            <a:ext cx="963613" cy="455612"/>
          </a:xfrm>
          <a:prstGeom prst="line">
            <a:avLst/>
          </a:prstGeom>
          <a:noFill/>
          <a:ln w="19050">
            <a:solidFill>
              <a:srgbClr val="0333FF"/>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9163" name="Line 45"/>
          <p:cNvSpPr>
            <a:spLocks noChangeShapeType="1"/>
          </p:cNvSpPr>
          <p:nvPr/>
        </p:nvSpPr>
        <p:spPr bwMode="auto">
          <a:xfrm flipV="1">
            <a:off x="2674938" y="4162425"/>
            <a:ext cx="6350" cy="6254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4" name="Rectangle 50"/>
          <p:cNvSpPr>
            <a:spLocks noChangeArrowheads="1"/>
          </p:cNvSpPr>
          <p:nvPr/>
        </p:nvSpPr>
        <p:spPr bwMode="auto">
          <a:xfrm>
            <a:off x="1987550" y="4878388"/>
            <a:ext cx="1333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00000"/>
                </a:solidFill>
              </a:rPr>
              <a:t>resulting value</a:t>
            </a:r>
          </a:p>
        </p:txBody>
      </p:sp>
      <p:sp>
        <p:nvSpPr>
          <p:cNvPr id="49165" name="AutoShape 51"/>
          <p:cNvSpPr>
            <a:spLocks/>
          </p:cNvSpPr>
          <p:nvPr/>
        </p:nvSpPr>
        <p:spPr bwMode="auto">
          <a:xfrm rot="5400000">
            <a:off x="1697831" y="3693319"/>
            <a:ext cx="176213" cy="1076325"/>
          </a:xfrm>
          <a:prstGeom prst="rightBrace">
            <a:avLst>
              <a:gd name="adj1" fmla="val 50901"/>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49166" name="Rectangle 52"/>
          <p:cNvSpPr>
            <a:spLocks noChangeArrowheads="1"/>
          </p:cNvSpPr>
          <p:nvPr/>
        </p:nvSpPr>
        <p:spPr bwMode="auto">
          <a:xfrm>
            <a:off x="1322388" y="4356100"/>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00000"/>
                </a:solidFill>
              </a:rPr>
              <a:t>the tree</a:t>
            </a:r>
          </a:p>
        </p:txBody>
      </p:sp>
      <p:sp>
        <p:nvSpPr>
          <p:cNvPr id="49167" name="Text Box 46"/>
          <p:cNvSpPr txBox="1">
            <a:spLocks noChangeArrowheads="1"/>
          </p:cNvSpPr>
          <p:nvPr/>
        </p:nvSpPr>
        <p:spPr bwMode="auto">
          <a:xfrm>
            <a:off x="1139825" y="5989638"/>
            <a:ext cx="67071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100">
                <a:solidFill>
                  <a:srgbClr val="800000"/>
                </a:solidFill>
                <a:latin typeface="Calibri" pitchFamily="34" charset="0"/>
              </a:rPr>
              <a:t>This eval can both </a:t>
            </a:r>
            <a:r>
              <a:rPr lang="en-US" altLang="en-US" sz="2100" b="1" i="1">
                <a:solidFill>
                  <a:srgbClr val="800000"/>
                </a:solidFill>
                <a:latin typeface="Calibri" pitchFamily="34" charset="0"/>
              </a:rPr>
              <a:t>test </a:t>
            </a:r>
            <a:r>
              <a:rPr lang="en-US" altLang="en-US" sz="2100">
                <a:solidFill>
                  <a:srgbClr val="800000"/>
                </a:solidFill>
                <a:latin typeface="Calibri" pitchFamily="34" charset="0"/>
              </a:rPr>
              <a:t>and </a:t>
            </a:r>
            <a:r>
              <a:rPr lang="en-US" altLang="en-US" sz="2100" b="1" i="1">
                <a:solidFill>
                  <a:srgbClr val="800000"/>
                </a:solidFill>
                <a:latin typeface="Calibri" pitchFamily="34" charset="0"/>
              </a:rPr>
              <a:t>generate </a:t>
            </a:r>
            <a:r>
              <a:rPr lang="en-US" altLang="en-US" sz="2100">
                <a:solidFill>
                  <a:srgbClr val="800000"/>
                </a:solidFill>
                <a:latin typeface="Calibri" pitchFamily="34" charset="0"/>
              </a:rPr>
              <a:t>resulting values, R.</a:t>
            </a:r>
          </a:p>
        </p:txBody>
      </p:sp>
      <p:sp>
        <p:nvSpPr>
          <p:cNvPr id="49168" name="Line 45"/>
          <p:cNvSpPr>
            <a:spLocks noChangeShapeType="1"/>
          </p:cNvSpPr>
          <p:nvPr/>
        </p:nvSpPr>
        <p:spPr bwMode="auto">
          <a:xfrm flipV="1">
            <a:off x="8158163" y="4230688"/>
            <a:ext cx="6350" cy="6080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9" name="Rectangle 50"/>
          <p:cNvSpPr>
            <a:spLocks noChangeArrowheads="1"/>
          </p:cNvSpPr>
          <p:nvPr/>
        </p:nvSpPr>
        <p:spPr bwMode="auto">
          <a:xfrm>
            <a:off x="7518400" y="4864100"/>
            <a:ext cx="133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a:solidFill>
                  <a:srgbClr val="000000"/>
                </a:solidFill>
              </a:rPr>
              <a:t>Really?</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3"/>
          <p:cNvSpPr>
            <a:spLocks noChangeArrowheads="1"/>
          </p:cNvSpPr>
          <p:nvPr/>
        </p:nvSpPr>
        <p:spPr bwMode="auto">
          <a:xfrm>
            <a:off x="1676400" y="2895600"/>
            <a:ext cx="5791200" cy="1219200"/>
          </a:xfrm>
          <a:prstGeom prst="roundRect">
            <a:avLst>
              <a:gd name="adj" fmla="val 16667"/>
            </a:avLst>
          </a:prstGeom>
          <a:solidFill>
            <a:srgbClr val="B8FFCA"/>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54275" name="Text Box 9"/>
          <p:cNvSpPr txBox="1">
            <a:spLocks noChangeArrowheads="1"/>
          </p:cNvSpPr>
          <p:nvPr/>
        </p:nvSpPr>
        <p:spPr bwMode="auto">
          <a:xfrm>
            <a:off x="1066800" y="457200"/>
            <a:ext cx="71628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4200">
                <a:solidFill>
                  <a:schemeClr val="tx1"/>
                </a:solidFill>
                <a:latin typeface="Comic Sans MS" pitchFamily="66" charset="0"/>
              </a:rPr>
              <a:t>Next week ~</a:t>
            </a:r>
          </a:p>
          <a:p>
            <a:r>
              <a:rPr lang="en-US" altLang="en-US" sz="4200">
                <a:solidFill>
                  <a:schemeClr val="tx1"/>
                </a:solidFill>
                <a:latin typeface="Comic Sans MS" pitchFamily="66" charset="0"/>
              </a:rPr>
              <a:t>… more puzzling w/Prolog …</a:t>
            </a:r>
          </a:p>
        </p:txBody>
      </p:sp>
      <p:sp>
        <p:nvSpPr>
          <p:cNvPr id="54276" name="Text Box 9"/>
          <p:cNvSpPr txBox="1">
            <a:spLocks noChangeArrowheads="1"/>
          </p:cNvSpPr>
          <p:nvPr/>
        </p:nvSpPr>
        <p:spPr bwMode="auto">
          <a:xfrm>
            <a:off x="3352800" y="5627688"/>
            <a:ext cx="5562600" cy="10779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a:latin typeface="Comic Sans MS" pitchFamily="66" charset="0"/>
              </a:rPr>
              <a:t>Good luck with Prologging this week(end)...</a:t>
            </a:r>
          </a:p>
        </p:txBody>
      </p:sp>
      <p:sp>
        <p:nvSpPr>
          <p:cNvPr id="54277" name="Rectangle 2"/>
          <p:cNvSpPr>
            <a:spLocks noChangeArrowheads="1"/>
          </p:cNvSpPr>
          <p:nvPr/>
        </p:nvSpPr>
        <p:spPr bwMode="auto">
          <a:xfrm>
            <a:off x="2012950" y="3124200"/>
            <a:ext cx="4953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i="1">
                <a:solidFill>
                  <a:srgbClr val="009200"/>
                </a:solidFill>
                <a:latin typeface="Comic Sans MS" pitchFamily="66" charset="0"/>
              </a:rPr>
              <a:t>designing-your-own</a:t>
            </a:r>
            <a:endParaRPr lang="en-US" altLang="en-US">
              <a:solidFill>
                <a:srgbClr val="00920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5"/>
          <p:cNvPicPr>
            <a:picLocks noChangeAspect="1" noChangeArrowheads="1"/>
          </p:cNvPicPr>
          <p:nvPr/>
        </p:nvPicPr>
        <p:blipFill>
          <a:blip r:embed="rId2">
            <a:extLst>
              <a:ext uri="{28A0092B-C50C-407E-A947-70E740481C1C}">
                <a14:useLocalDpi xmlns:a14="http://schemas.microsoft.com/office/drawing/2010/main" val="0"/>
              </a:ext>
            </a:extLst>
          </a:blip>
          <a:srcRect l="40022" t="34709" r="14626" b="2380"/>
          <a:stretch>
            <a:fillRect/>
          </a:stretch>
        </p:blipFill>
        <p:spPr bwMode="auto">
          <a:xfrm>
            <a:off x="192088" y="228600"/>
            <a:ext cx="6056312" cy="6400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9"/>
          <p:cNvSpPr txBox="1">
            <a:spLocks noChangeArrowheads="1"/>
          </p:cNvSpPr>
          <p:nvPr/>
        </p:nvSpPr>
        <p:spPr bwMode="auto">
          <a:xfrm>
            <a:off x="1008063" y="182563"/>
            <a:ext cx="691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a:latin typeface="Comic Sans MS" pitchFamily="66" charset="0"/>
              </a:rPr>
              <a:t>More puzzles next time!</a:t>
            </a:r>
          </a:p>
        </p:txBody>
      </p:sp>
      <p:sp>
        <p:nvSpPr>
          <p:cNvPr id="56323" name="Text Box 9"/>
          <p:cNvSpPr txBox="1">
            <a:spLocks noChangeArrowheads="1"/>
          </p:cNvSpPr>
          <p:nvPr/>
        </p:nvSpPr>
        <p:spPr bwMode="auto">
          <a:xfrm>
            <a:off x="304800" y="6138863"/>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0000"/>
                </a:solidFill>
                <a:latin typeface="Comic Sans MS" pitchFamily="66" charset="0"/>
              </a:rPr>
              <a:t>in honor of Apr. 1, I'll be disguised as Jack Ma on Friday…</a:t>
            </a:r>
          </a:p>
        </p:txBody>
      </p:sp>
      <p:pic>
        <p:nvPicPr>
          <p:cNvPr id="56324"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1066800"/>
            <a:ext cx="59436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15"/>
          <p:cNvSpPr>
            <a:spLocks noChangeArrowheads="1"/>
          </p:cNvSpPr>
          <p:nvPr/>
        </p:nvSpPr>
        <p:spPr bwMode="auto">
          <a:xfrm>
            <a:off x="152400" y="1490663"/>
            <a:ext cx="6248400" cy="952500"/>
          </a:xfrm>
          <a:prstGeom prst="roundRect">
            <a:avLst>
              <a:gd name="adj" fmla="val 16667"/>
            </a:avLst>
          </a:prstGeom>
          <a:solidFill>
            <a:srgbClr val="B8FFCA"/>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57347" name="AutoShape 15"/>
          <p:cNvSpPr>
            <a:spLocks noChangeArrowheads="1"/>
          </p:cNvSpPr>
          <p:nvPr/>
        </p:nvSpPr>
        <p:spPr bwMode="auto">
          <a:xfrm>
            <a:off x="2330450" y="381000"/>
            <a:ext cx="4484688" cy="952500"/>
          </a:xfrm>
          <a:prstGeom prst="roundRect">
            <a:avLst>
              <a:gd name="adj" fmla="val 16667"/>
            </a:avLst>
          </a:prstGeom>
          <a:solidFill>
            <a:srgbClr val="B8FFCA"/>
          </a:solidFill>
          <a:ln w="38100">
            <a:solidFill>
              <a:srgbClr val="009200"/>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57348" name="Text Box 2"/>
          <p:cNvSpPr txBox="1">
            <a:spLocks noChangeArrowheads="1"/>
          </p:cNvSpPr>
          <p:nvPr/>
        </p:nvSpPr>
        <p:spPr bwMode="auto">
          <a:xfrm>
            <a:off x="382588" y="17526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9:   </a:t>
            </a:r>
            <a:r>
              <a:rPr lang="en-US" altLang="en-US" sz="1200">
                <a:solidFill>
                  <a:schemeClr val="tx1"/>
                </a:solidFill>
                <a:latin typeface="Arial" pitchFamily="34" charset="0"/>
              </a:rPr>
              <a:t>Mar 28…</a:t>
            </a:r>
          </a:p>
        </p:txBody>
      </p:sp>
      <p:sp>
        <p:nvSpPr>
          <p:cNvPr id="57349" name="Text Box 3"/>
          <p:cNvSpPr txBox="1">
            <a:spLocks noChangeArrowheads="1"/>
          </p:cNvSpPr>
          <p:nvPr/>
        </p:nvSpPr>
        <p:spPr bwMode="auto">
          <a:xfrm>
            <a:off x="382588" y="25908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10:    </a:t>
            </a:r>
            <a:r>
              <a:rPr lang="en-US" altLang="en-US" sz="1200">
                <a:solidFill>
                  <a:schemeClr val="tx1"/>
                </a:solidFill>
                <a:latin typeface="Arial" pitchFamily="34" charset="0"/>
              </a:rPr>
              <a:t>Apr 4…</a:t>
            </a:r>
          </a:p>
        </p:txBody>
      </p:sp>
      <p:sp>
        <p:nvSpPr>
          <p:cNvPr id="57350" name="Text Box 4"/>
          <p:cNvSpPr txBox="1">
            <a:spLocks noChangeArrowheads="1"/>
          </p:cNvSpPr>
          <p:nvPr/>
        </p:nvSpPr>
        <p:spPr bwMode="auto">
          <a:xfrm>
            <a:off x="382588" y="35052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11:    </a:t>
            </a:r>
            <a:r>
              <a:rPr lang="en-US" altLang="en-US" sz="1200">
                <a:solidFill>
                  <a:schemeClr val="tx1"/>
                </a:solidFill>
                <a:latin typeface="Arial" pitchFamily="34" charset="0"/>
              </a:rPr>
              <a:t>Apr 11…</a:t>
            </a:r>
          </a:p>
        </p:txBody>
      </p:sp>
      <p:sp>
        <p:nvSpPr>
          <p:cNvPr id="57351" name="Text Box 5"/>
          <p:cNvSpPr txBox="1">
            <a:spLocks noChangeArrowheads="1"/>
          </p:cNvSpPr>
          <p:nvPr/>
        </p:nvSpPr>
        <p:spPr bwMode="auto">
          <a:xfrm>
            <a:off x="382588" y="44958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12:    </a:t>
            </a:r>
            <a:r>
              <a:rPr lang="en-US" altLang="en-US" sz="1200">
                <a:solidFill>
                  <a:schemeClr val="tx1"/>
                </a:solidFill>
                <a:latin typeface="Arial" pitchFamily="34" charset="0"/>
              </a:rPr>
              <a:t>Apr 18…</a:t>
            </a:r>
          </a:p>
        </p:txBody>
      </p:sp>
      <p:sp>
        <p:nvSpPr>
          <p:cNvPr id="57352" name="Text Box 6"/>
          <p:cNvSpPr txBox="1">
            <a:spLocks noChangeArrowheads="1"/>
          </p:cNvSpPr>
          <p:nvPr/>
        </p:nvSpPr>
        <p:spPr bwMode="auto">
          <a:xfrm>
            <a:off x="382588" y="55626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Arial" pitchFamily="34" charset="0"/>
              </a:rPr>
              <a:t>Week 14:    </a:t>
            </a:r>
            <a:r>
              <a:rPr lang="en-US" altLang="en-US" sz="1200">
                <a:solidFill>
                  <a:schemeClr val="tx1"/>
                </a:solidFill>
                <a:latin typeface="Arial" pitchFamily="34" charset="0"/>
              </a:rPr>
              <a:t>Apr 25…</a:t>
            </a:r>
          </a:p>
        </p:txBody>
      </p:sp>
      <p:sp>
        <p:nvSpPr>
          <p:cNvPr id="57353" name="Text Box 8"/>
          <p:cNvSpPr txBox="1">
            <a:spLocks noChangeArrowheads="1"/>
          </p:cNvSpPr>
          <p:nvPr/>
        </p:nvSpPr>
        <p:spPr bwMode="auto">
          <a:xfrm>
            <a:off x="3735388" y="17526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88E0A"/>
                </a:solidFill>
                <a:latin typeface="Calibri" pitchFamily="34" charset="0"/>
              </a:rPr>
              <a:t>Prolog puzzles...</a:t>
            </a:r>
          </a:p>
        </p:txBody>
      </p:sp>
      <p:sp>
        <p:nvSpPr>
          <p:cNvPr id="57354" name="Text Box 9"/>
          <p:cNvSpPr txBox="1">
            <a:spLocks noChangeArrowheads="1"/>
          </p:cNvSpPr>
          <p:nvPr/>
        </p:nvSpPr>
        <p:spPr bwMode="auto">
          <a:xfrm>
            <a:off x="3741738" y="2625725"/>
            <a:ext cx="294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chemeClr val="tx1"/>
                </a:solidFill>
                <a:latin typeface="Calibri" pitchFamily="34" charset="0"/>
              </a:rPr>
              <a:t>Prolog </a:t>
            </a:r>
            <a:r>
              <a:rPr lang="en-US" altLang="en-US" sz="2400" i="1">
                <a:solidFill>
                  <a:schemeClr val="tx1"/>
                </a:solidFill>
                <a:latin typeface="Calibri" pitchFamily="34" charset="0"/>
              </a:rPr>
              <a:t>adventure</a:t>
            </a:r>
            <a:r>
              <a:rPr lang="en-US" altLang="en-US" sz="2400">
                <a:solidFill>
                  <a:schemeClr val="tx1"/>
                </a:solidFill>
                <a:latin typeface="Calibri" pitchFamily="34" charset="0"/>
              </a:rPr>
              <a:t>!</a:t>
            </a:r>
          </a:p>
        </p:txBody>
      </p:sp>
      <p:sp>
        <p:nvSpPr>
          <p:cNvPr id="57355" name="Text Box 10"/>
          <p:cNvSpPr txBox="1">
            <a:spLocks noChangeArrowheads="1"/>
          </p:cNvSpPr>
          <p:nvPr/>
        </p:nvSpPr>
        <p:spPr bwMode="auto">
          <a:xfrm>
            <a:off x="3735388" y="3370263"/>
            <a:ext cx="5019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i="1">
                <a:solidFill>
                  <a:schemeClr val="tx1"/>
                </a:solidFill>
                <a:latin typeface="Arial" pitchFamily="34" charset="0"/>
              </a:rPr>
              <a:t>"Theocomp" ~ </a:t>
            </a:r>
            <a:r>
              <a:rPr lang="en-US" altLang="en-US">
                <a:solidFill>
                  <a:schemeClr val="tx1"/>
                </a:solidFill>
                <a:latin typeface="Arial" pitchFamily="34" charset="0"/>
              </a:rPr>
              <a:t>formal models of computation</a:t>
            </a:r>
            <a:r>
              <a:rPr lang="en-US" altLang="en-US" sz="2400">
                <a:solidFill>
                  <a:schemeClr val="tx1"/>
                </a:solidFill>
                <a:latin typeface="Arial" pitchFamily="34" charset="0"/>
              </a:rPr>
              <a:t> </a:t>
            </a:r>
          </a:p>
        </p:txBody>
      </p:sp>
      <p:sp>
        <p:nvSpPr>
          <p:cNvPr id="57356" name="Text Box 11"/>
          <p:cNvSpPr txBox="1">
            <a:spLocks noChangeArrowheads="1"/>
          </p:cNvSpPr>
          <p:nvPr/>
        </p:nvSpPr>
        <p:spPr bwMode="auto">
          <a:xfrm>
            <a:off x="3752850" y="3708400"/>
            <a:ext cx="464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tx1"/>
                </a:solidFill>
                <a:latin typeface="Arial" pitchFamily="34" charset="0"/>
              </a:rPr>
              <a:t>DFA, NFA, Regexes, </a:t>
            </a:r>
            <a:endParaRPr lang="en-US" altLang="en-US" sz="2400">
              <a:solidFill>
                <a:schemeClr val="tx1"/>
              </a:solidFill>
              <a:latin typeface="Arial" pitchFamily="34" charset="0"/>
            </a:endParaRPr>
          </a:p>
        </p:txBody>
      </p:sp>
      <p:sp>
        <p:nvSpPr>
          <p:cNvPr id="57357" name="Text Box 12"/>
          <p:cNvSpPr txBox="1">
            <a:spLocks noChangeArrowheads="1"/>
          </p:cNvSpPr>
          <p:nvPr/>
        </p:nvSpPr>
        <p:spPr bwMode="auto">
          <a:xfrm>
            <a:off x="3738563" y="4419600"/>
            <a:ext cx="47196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600">
                <a:solidFill>
                  <a:schemeClr val="tx1"/>
                </a:solidFill>
                <a:latin typeface="Arial" pitchFamily="34" charset="0"/>
              </a:rPr>
              <a:t>More on DFA, NFA, Regular expressions, also Turing Machines, reduction-style uncomputability, algorithm analysis</a:t>
            </a:r>
          </a:p>
        </p:txBody>
      </p:sp>
      <p:sp>
        <p:nvSpPr>
          <p:cNvPr id="57358" name="Text Box 13"/>
          <p:cNvSpPr txBox="1">
            <a:spLocks noChangeArrowheads="1"/>
          </p:cNvSpPr>
          <p:nvPr/>
        </p:nvSpPr>
        <p:spPr bwMode="auto">
          <a:xfrm>
            <a:off x="3735388" y="5446713"/>
            <a:ext cx="4648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a:solidFill>
                  <a:schemeClr val="tx1"/>
                </a:solidFill>
                <a:latin typeface="Arial" pitchFamily="34" charset="0"/>
              </a:rPr>
              <a:t>algorithm analysis: unwinding recurrences, loop-counting, sorting, big-O, algorithm speed challenge…</a:t>
            </a:r>
          </a:p>
        </p:txBody>
      </p:sp>
      <p:sp>
        <p:nvSpPr>
          <p:cNvPr id="57359" name="Text Box 14"/>
          <p:cNvSpPr txBox="1">
            <a:spLocks noChangeArrowheads="1"/>
          </p:cNvSpPr>
          <p:nvPr/>
        </p:nvSpPr>
        <p:spPr bwMode="auto">
          <a:xfrm>
            <a:off x="2473325" y="625475"/>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9200"/>
                </a:solidFill>
                <a:latin typeface="Comic Sans MS" pitchFamily="66" charset="0"/>
              </a:rPr>
              <a:t>Where we're headed…</a:t>
            </a:r>
          </a:p>
        </p:txBody>
      </p:sp>
      <p:pic>
        <p:nvPicPr>
          <p:cNvPr id="57360" name="Picture 16" descr="Cenote"/>
          <p:cNvPicPr>
            <a:picLocks noChangeAspect="1" noChangeArrowheads="1"/>
          </p:cNvPicPr>
          <p:nvPr/>
        </p:nvPicPr>
        <p:blipFill>
          <a:blip r:embed="rId2">
            <a:extLst>
              <a:ext uri="{28A0092B-C50C-407E-A947-70E740481C1C}">
                <a14:useLocalDpi xmlns:a14="http://schemas.microsoft.com/office/drawing/2010/main" val="0"/>
              </a:ext>
            </a:extLst>
          </a:blip>
          <a:srcRect l="5853" t="7578" r="4602" b="8640"/>
          <a:stretch>
            <a:fillRect/>
          </a:stretch>
        </p:blipFill>
        <p:spPr bwMode="auto">
          <a:xfrm>
            <a:off x="6524625" y="1603375"/>
            <a:ext cx="24669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1" name="Rectangle 17"/>
          <p:cNvSpPr>
            <a:spLocks noChangeArrowheads="1"/>
          </p:cNvSpPr>
          <p:nvPr/>
        </p:nvSpPr>
        <p:spPr bwMode="auto">
          <a:xfrm>
            <a:off x="3751263" y="5918200"/>
            <a:ext cx="4325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700">
                <a:solidFill>
                  <a:schemeClr val="tx1"/>
                </a:solidFill>
                <a:latin typeface="Arial" pitchFamily="34" charset="0"/>
              </a:rPr>
              <a:t>Not to mention some very cool computer science constructs with suggestively cool (maybe?) names, like quantum computing, NP-completeness, linear median finding, and sub-cubic matrix multiplication!</a:t>
            </a:r>
          </a:p>
        </p:txBody>
      </p:sp>
      <p:sp>
        <p:nvSpPr>
          <p:cNvPr id="57362" name="Line 18"/>
          <p:cNvSpPr>
            <a:spLocks noChangeShapeType="1"/>
          </p:cNvSpPr>
          <p:nvPr/>
        </p:nvSpPr>
        <p:spPr bwMode="auto">
          <a:xfrm flipH="1" flipV="1">
            <a:off x="6280150" y="6211888"/>
            <a:ext cx="109538" cy="123825"/>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63" name="Rectangle 19"/>
          <p:cNvSpPr>
            <a:spLocks noChangeArrowheads="1"/>
          </p:cNvSpPr>
          <p:nvPr/>
        </p:nvSpPr>
        <p:spPr bwMode="auto">
          <a:xfrm>
            <a:off x="6323013" y="6308725"/>
            <a:ext cx="6000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500">
                <a:solidFill>
                  <a:schemeClr val="tx1"/>
                </a:solidFill>
                <a:latin typeface="Arial" pitchFamily="34" charset="0"/>
              </a:rPr>
              <a:t>Oxford comma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43045" y="1219200"/>
            <a:ext cx="1828800" cy="2438400"/>
          </a:xfrm>
          <a:prstGeom prst="roundRect">
            <a:avLst/>
          </a:prstGeom>
          <a:solidFill>
            <a:srgbClr val="CCEC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a:endParaRPr lang="en-US" dirty="0" smtClean="0">
              <a:solidFill>
                <a:schemeClr val="tx1"/>
              </a:solidFill>
            </a:endParaRPr>
          </a:p>
        </p:txBody>
      </p:sp>
      <p:sp>
        <p:nvSpPr>
          <p:cNvPr id="41988" name="Text Box 7"/>
          <p:cNvSpPr txBox="1">
            <a:spLocks noChangeArrowheads="1"/>
          </p:cNvSpPr>
          <p:nvPr/>
        </p:nvSpPr>
        <p:spPr bwMode="auto">
          <a:xfrm>
            <a:off x="366713" y="762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200" dirty="0" smtClean="0">
                <a:solidFill>
                  <a:srgbClr val="000000"/>
                </a:solidFill>
                <a:latin typeface="Cambria" panose="02040503050406030204" pitchFamily="18" charset="0"/>
              </a:rPr>
              <a:t>Pattern-matching guide…</a:t>
            </a:r>
            <a:endParaRPr lang="en-US" altLang="en-US" sz="4200" i="1" dirty="0">
              <a:solidFill>
                <a:srgbClr val="000000"/>
              </a:solidFill>
              <a:latin typeface="Cambria" panose="02040503050406030204" pitchFamily="18" charset="0"/>
            </a:endParaRPr>
          </a:p>
        </p:txBody>
      </p:sp>
      <p:sp>
        <p:nvSpPr>
          <p:cNvPr id="33" name="Text Box 23"/>
          <p:cNvSpPr txBox="1">
            <a:spLocks noChangeArrowheads="1"/>
          </p:cNvSpPr>
          <p:nvPr/>
        </p:nvSpPr>
        <p:spPr bwMode="auto">
          <a:xfrm>
            <a:off x="457200" y="18796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a:solidFill>
                  <a:srgbClr val="C00000"/>
                </a:solidFill>
                <a:latin typeface="Courier New" pitchFamily="49" charset="0"/>
              </a:rPr>
              <a:t>rem1</a:t>
            </a:r>
            <a:r>
              <a:rPr lang="en-US" altLang="en-US" sz="2400" b="1" dirty="0">
                <a:solidFill>
                  <a:srgbClr val="000000"/>
                </a:solidFill>
                <a:latin typeface="Courier New" pitchFamily="49" charset="0"/>
              </a:rPr>
              <a:t>(E</a:t>
            </a:r>
            <a:r>
              <a:rPr lang="en-US" altLang="en-US" sz="2400" b="1" dirty="0" smtClean="0">
                <a:solidFill>
                  <a:srgbClr val="000000"/>
                </a:solidFill>
                <a:latin typeface="Courier New" pitchFamily="49" charset="0"/>
              </a:rPr>
              <a:t>,[</a:t>
            </a:r>
            <a:r>
              <a:rPr lang="en-US" altLang="en-US" sz="2400" b="1" dirty="0">
                <a:solidFill>
                  <a:srgbClr val="000000"/>
                </a:solidFill>
                <a:latin typeface="Courier New" pitchFamily="49" charset="0"/>
              </a:rPr>
              <a:t>E|R</a:t>
            </a:r>
            <a:r>
              <a:rPr lang="en-US" altLang="en-US" sz="2400" b="1" dirty="0" smtClean="0">
                <a:solidFill>
                  <a:srgbClr val="000000"/>
                </a:solidFill>
                <a:latin typeface="Courier New" pitchFamily="49" charset="0"/>
              </a:rPr>
              <a:t>],R</a:t>
            </a:r>
            <a:r>
              <a:rPr lang="en-US" altLang="en-US" sz="2400" b="1" dirty="0">
                <a:solidFill>
                  <a:srgbClr val="000000"/>
                </a:solidFill>
                <a:latin typeface="Courier New" pitchFamily="49" charset="0"/>
              </a:rPr>
              <a:t>).</a:t>
            </a:r>
          </a:p>
          <a:p>
            <a:pPr algn="l"/>
            <a:r>
              <a:rPr lang="en-US" altLang="en-US" sz="2400" b="1" dirty="0">
                <a:solidFill>
                  <a:srgbClr val="C00000"/>
                </a:solidFill>
                <a:latin typeface="Courier New" pitchFamily="49" charset="0"/>
              </a:rPr>
              <a:t>rem1</a:t>
            </a:r>
            <a:r>
              <a:rPr lang="en-US" altLang="en-US" sz="2400" b="1" dirty="0">
                <a:solidFill>
                  <a:srgbClr val="000000"/>
                </a:solidFill>
                <a:latin typeface="Courier New" pitchFamily="49" charset="0"/>
              </a:rPr>
              <a:t>(E</a:t>
            </a:r>
            <a:r>
              <a:rPr lang="en-US" altLang="en-US" sz="2400" b="1" dirty="0" smtClean="0">
                <a:solidFill>
                  <a:srgbClr val="000000"/>
                </a:solidFill>
                <a:latin typeface="Courier New" pitchFamily="49" charset="0"/>
              </a:rPr>
              <a:t>,[</a:t>
            </a:r>
            <a:r>
              <a:rPr lang="en-US" altLang="en-US" sz="2400" b="1" dirty="0">
                <a:solidFill>
                  <a:srgbClr val="000000"/>
                </a:solidFill>
                <a:latin typeface="Courier New" pitchFamily="49" charset="0"/>
              </a:rPr>
              <a:t>F|R</a:t>
            </a:r>
            <a:r>
              <a:rPr lang="en-US" altLang="en-US" sz="2400" b="1" dirty="0" smtClean="0">
                <a:solidFill>
                  <a:srgbClr val="000000"/>
                </a:solidFill>
                <a:latin typeface="Courier New" pitchFamily="49" charset="0"/>
              </a:rPr>
              <a:t>],[F|S]) :- rem1(E,R,S).</a:t>
            </a:r>
            <a:endParaRPr lang="en-US" altLang="en-US" sz="2400" b="1" dirty="0">
              <a:solidFill>
                <a:srgbClr val="000000"/>
              </a:solidFill>
              <a:latin typeface="Courier New" pitchFamily="49" charset="0"/>
            </a:endParaRPr>
          </a:p>
        </p:txBody>
      </p:sp>
      <p:sp>
        <p:nvSpPr>
          <p:cNvPr id="34" name="Text Box 23"/>
          <p:cNvSpPr txBox="1">
            <a:spLocks noChangeArrowheads="1"/>
          </p:cNvSpPr>
          <p:nvPr/>
        </p:nvSpPr>
        <p:spPr bwMode="auto">
          <a:xfrm>
            <a:off x="457200" y="4740954"/>
            <a:ext cx="7543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dirty="0" smtClean="0">
                <a:latin typeface="Courier New" pitchFamily="49" charset="0"/>
              </a:rPr>
              <a:t>min</a:t>
            </a:r>
            <a:r>
              <a:rPr lang="en-US" altLang="en-US" sz="2400" b="1" dirty="0" smtClean="0">
                <a:solidFill>
                  <a:srgbClr val="000000"/>
                </a:solidFill>
                <a:latin typeface="Courier New" pitchFamily="49" charset="0"/>
              </a:rPr>
              <a:t>(E,[E]).</a:t>
            </a:r>
            <a:endParaRPr lang="en-US" altLang="en-US" sz="2400" b="1" dirty="0">
              <a:solidFill>
                <a:srgbClr val="000000"/>
              </a:solidFill>
              <a:latin typeface="Courier New" pitchFamily="49" charset="0"/>
            </a:endParaRPr>
          </a:p>
          <a:p>
            <a:pPr algn="l"/>
            <a:r>
              <a:rPr lang="en-US" altLang="en-US" sz="2400" b="1" dirty="0" smtClean="0">
                <a:latin typeface="Courier New" pitchFamily="49" charset="0"/>
              </a:rPr>
              <a:t>min</a:t>
            </a:r>
            <a:r>
              <a:rPr lang="en-US" altLang="en-US" sz="2400" b="1" dirty="0" smtClean="0">
                <a:solidFill>
                  <a:srgbClr val="000000"/>
                </a:solidFill>
                <a:latin typeface="Courier New" pitchFamily="49" charset="0"/>
              </a:rPr>
              <a:t>(E,[E|R]) :-</a:t>
            </a:r>
          </a:p>
          <a:p>
            <a:pPr algn="l"/>
            <a:r>
              <a:rPr lang="en-US" altLang="en-US" sz="2400" b="1" dirty="0">
                <a:latin typeface="Courier New" pitchFamily="49" charset="0"/>
              </a:rPr>
              <a:t>min</a:t>
            </a:r>
            <a:r>
              <a:rPr lang="en-US" altLang="en-US" sz="2400" b="1" dirty="0">
                <a:solidFill>
                  <a:srgbClr val="000000"/>
                </a:solidFill>
                <a:latin typeface="Courier New" pitchFamily="49" charset="0"/>
              </a:rPr>
              <a:t>(E</a:t>
            </a:r>
            <a:r>
              <a:rPr lang="en-US" altLang="en-US" sz="2400" b="1" dirty="0" smtClean="0">
                <a:solidFill>
                  <a:srgbClr val="000000"/>
                </a:solidFill>
                <a:latin typeface="Courier New" pitchFamily="49" charset="0"/>
              </a:rPr>
              <a:t>,[B|R</a:t>
            </a:r>
            <a:r>
              <a:rPr lang="en-US" altLang="en-US" sz="2400" b="1" dirty="0">
                <a:solidFill>
                  <a:srgbClr val="000000"/>
                </a:solidFill>
                <a:latin typeface="Courier New" pitchFamily="49" charset="0"/>
              </a:rPr>
              <a:t>]) </a:t>
            </a:r>
            <a:r>
              <a:rPr lang="en-US" altLang="en-US" sz="2400" b="1" dirty="0" smtClean="0">
                <a:solidFill>
                  <a:srgbClr val="000000"/>
                </a:solidFill>
                <a:latin typeface="Courier New" pitchFamily="49" charset="0"/>
              </a:rPr>
              <a:t>:-</a:t>
            </a:r>
            <a:endParaRPr lang="en-US" altLang="en-US" sz="2400" b="1" dirty="0">
              <a:solidFill>
                <a:srgbClr val="000000"/>
              </a:solidFill>
              <a:latin typeface="Courier New" pitchFamily="49" charset="0"/>
            </a:endParaRPr>
          </a:p>
        </p:txBody>
      </p:sp>
      <p:sp>
        <p:nvSpPr>
          <p:cNvPr id="35" name="Text Box 27"/>
          <p:cNvSpPr txBox="1">
            <a:spLocks noChangeArrowheads="1"/>
          </p:cNvSpPr>
          <p:nvPr/>
        </p:nvSpPr>
        <p:spPr bwMode="auto">
          <a:xfrm>
            <a:off x="3252787" y="1198602"/>
            <a:ext cx="1952625" cy="553998"/>
          </a:xfrm>
          <a:prstGeom prst="rect">
            <a:avLst/>
          </a:prstGeom>
          <a:solidFill>
            <a:srgbClr val="CCECFF"/>
          </a:solidFill>
          <a:ln>
            <a:noFill/>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b="1" dirty="0">
                <a:solidFill>
                  <a:schemeClr val="tx1"/>
                </a:solidFill>
                <a:latin typeface="Cambria" panose="02040503050406030204" pitchFamily="18" charset="0"/>
              </a:rPr>
              <a:t>(1</a:t>
            </a:r>
            <a:r>
              <a:rPr lang="en-US" altLang="en-US" sz="1500" b="1" dirty="0" smtClean="0">
                <a:solidFill>
                  <a:schemeClr val="tx1"/>
                </a:solidFill>
                <a:latin typeface="Cambria" panose="02040503050406030204" pitchFamily="18" charset="0"/>
              </a:rPr>
              <a:t>)  Write the base cases first!</a:t>
            </a:r>
            <a:endParaRPr lang="en-US" altLang="en-US" sz="1500" b="1" dirty="0">
              <a:solidFill>
                <a:schemeClr val="tx1"/>
              </a:solidFill>
              <a:latin typeface="Cambria" panose="02040503050406030204" pitchFamily="18" charset="0"/>
            </a:endParaRPr>
          </a:p>
        </p:txBody>
      </p:sp>
      <p:sp>
        <p:nvSpPr>
          <p:cNvPr id="36" name="Text Box 27"/>
          <p:cNvSpPr txBox="1">
            <a:spLocks noChangeArrowheads="1"/>
          </p:cNvSpPr>
          <p:nvPr/>
        </p:nvSpPr>
        <p:spPr bwMode="auto">
          <a:xfrm>
            <a:off x="4648200" y="1977572"/>
            <a:ext cx="2057400" cy="323165"/>
          </a:xfrm>
          <a:prstGeom prst="rect">
            <a:avLst/>
          </a:prstGeom>
          <a:solidFill>
            <a:srgbClr val="CCECFF"/>
          </a:solidFill>
          <a:ln>
            <a:noFill/>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b="1" dirty="0">
                <a:solidFill>
                  <a:schemeClr val="tx1"/>
                </a:solidFill>
                <a:latin typeface="Cambria" panose="02040503050406030204" pitchFamily="18" charset="0"/>
              </a:rPr>
              <a:t>(2</a:t>
            </a:r>
            <a:r>
              <a:rPr lang="en-US" altLang="en-US" sz="1500" b="1" dirty="0" smtClean="0">
                <a:solidFill>
                  <a:schemeClr val="tx1"/>
                </a:solidFill>
                <a:latin typeface="Cambria" panose="02040503050406030204" pitchFamily="18" charset="0"/>
              </a:rPr>
              <a:t>)   </a:t>
            </a:r>
            <a:r>
              <a:rPr lang="en-US" altLang="en-US" sz="1500" b="1" dirty="0" err="1" smtClean="0">
                <a:solidFill>
                  <a:schemeClr val="tx1"/>
                </a:solidFill>
                <a:latin typeface="Cambria" panose="02040503050406030204" pitchFamily="18" charset="0"/>
              </a:rPr>
              <a:t>Recurse</a:t>
            </a:r>
            <a:r>
              <a:rPr lang="en-US" altLang="en-US" sz="1500" b="1" dirty="0" smtClean="0">
                <a:solidFill>
                  <a:schemeClr val="tx1"/>
                </a:solidFill>
                <a:latin typeface="Cambria" panose="02040503050406030204" pitchFamily="18" charset="0"/>
              </a:rPr>
              <a:t> next…</a:t>
            </a:r>
            <a:endParaRPr lang="en-US" altLang="en-US" sz="1500" b="1" dirty="0">
              <a:solidFill>
                <a:schemeClr val="tx1"/>
              </a:solidFill>
              <a:latin typeface="Cambria" panose="02040503050406030204" pitchFamily="18" charset="0"/>
            </a:endParaRPr>
          </a:p>
        </p:txBody>
      </p:sp>
      <p:sp>
        <p:nvSpPr>
          <p:cNvPr id="37" name="Text Box 27"/>
          <p:cNvSpPr txBox="1">
            <a:spLocks noChangeArrowheads="1"/>
          </p:cNvSpPr>
          <p:nvPr/>
        </p:nvSpPr>
        <p:spPr bwMode="auto">
          <a:xfrm>
            <a:off x="7239000" y="1326444"/>
            <a:ext cx="1676400" cy="1246495"/>
          </a:xfrm>
          <a:prstGeom prst="rect">
            <a:avLst/>
          </a:prstGeom>
          <a:noFill/>
          <a:ln>
            <a:noFill/>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b="1" dirty="0">
                <a:solidFill>
                  <a:schemeClr val="tx1"/>
                </a:solidFill>
                <a:latin typeface="Cambria" panose="02040503050406030204" pitchFamily="18" charset="0"/>
              </a:rPr>
              <a:t>(3) </a:t>
            </a:r>
            <a:r>
              <a:rPr lang="en-US" altLang="en-US" sz="1500" b="1" dirty="0" smtClean="0">
                <a:solidFill>
                  <a:schemeClr val="tx1"/>
                </a:solidFill>
                <a:latin typeface="Cambria" panose="02040503050406030204" pitchFamily="18" charset="0"/>
              </a:rPr>
              <a:t>Add other constraints - put negatives last       </a:t>
            </a:r>
            <a:r>
              <a:rPr lang="en-US" altLang="en-US" sz="1500" b="1" i="1" dirty="0" smtClean="0">
                <a:latin typeface="Cambria" panose="02040503050406030204" pitchFamily="18" charset="0"/>
              </a:rPr>
              <a:t>-- or at least as late as possible!</a:t>
            </a:r>
            <a:endParaRPr lang="en-US" altLang="en-US" sz="1500" b="1" i="1" dirty="0">
              <a:latin typeface="Cambria" panose="02040503050406030204" pitchFamily="18" charset="0"/>
            </a:endParaRPr>
          </a:p>
        </p:txBody>
      </p:sp>
      <p:sp>
        <p:nvSpPr>
          <p:cNvPr id="2" name="TextBox 1"/>
          <p:cNvSpPr txBox="1"/>
          <p:nvPr/>
        </p:nvSpPr>
        <p:spPr>
          <a:xfrm>
            <a:off x="571500" y="1188156"/>
            <a:ext cx="2095500" cy="553998"/>
          </a:xfrm>
          <a:prstGeom prst="rect">
            <a:avLst/>
          </a:prstGeom>
          <a:noFill/>
        </p:spPr>
        <p:txBody>
          <a:bodyPr wrap="square" rtlCol="0">
            <a:spAutoFit/>
          </a:bodyPr>
          <a:lstStyle/>
          <a:p>
            <a:r>
              <a:rPr lang="en-US" sz="1500" i="1" dirty="0" smtClean="0">
                <a:solidFill>
                  <a:schemeClr val="tx1"/>
                </a:solidFill>
                <a:latin typeface="Calibri" panose="020F0502020204030204" pitchFamily="34" charset="0"/>
              </a:rPr>
              <a:t>"The result of removing one E from [E|R] is R."</a:t>
            </a:r>
          </a:p>
        </p:txBody>
      </p:sp>
      <p:sp>
        <p:nvSpPr>
          <p:cNvPr id="39" name="TextBox 38"/>
          <p:cNvSpPr txBox="1"/>
          <p:nvPr/>
        </p:nvSpPr>
        <p:spPr>
          <a:xfrm>
            <a:off x="1344082" y="3097619"/>
            <a:ext cx="4381500" cy="553998"/>
          </a:xfrm>
          <a:prstGeom prst="rect">
            <a:avLst/>
          </a:prstGeom>
          <a:noFill/>
        </p:spPr>
        <p:txBody>
          <a:bodyPr wrap="square" rtlCol="0">
            <a:spAutoFit/>
          </a:bodyPr>
          <a:lstStyle/>
          <a:p>
            <a:r>
              <a:rPr lang="en-US" sz="1500" i="1" dirty="0" smtClean="0">
                <a:solidFill>
                  <a:schemeClr val="tx1"/>
                </a:solidFill>
                <a:latin typeface="Calibri" panose="020F0502020204030204" pitchFamily="34" charset="0"/>
              </a:rPr>
              <a:t>"Removing an E from [F|R] is [F|S], as long as S is what you get when you remove an E from R."</a:t>
            </a:r>
          </a:p>
        </p:txBody>
      </p:sp>
      <p:sp>
        <p:nvSpPr>
          <p:cNvPr id="3" name="Down Arrow 2"/>
          <p:cNvSpPr/>
          <p:nvPr/>
        </p:nvSpPr>
        <p:spPr>
          <a:xfrm rot="10800000">
            <a:off x="7772400" y="2669080"/>
            <a:ext cx="609600" cy="760696"/>
          </a:xfrm>
          <a:prstGeom prst="downArrow">
            <a:avLst/>
          </a:prstGeom>
          <a:solidFill>
            <a:srgbClr val="CCECFF"/>
          </a:solidFill>
          <a:ln w="28575">
            <a:solidFill>
              <a:schemeClr val="bg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a:endParaRPr lang="en-US" dirty="0" smtClean="0">
              <a:solidFill>
                <a:schemeClr val="tx1"/>
              </a:solidFill>
            </a:endParaRPr>
          </a:p>
        </p:txBody>
      </p:sp>
      <p:sp>
        <p:nvSpPr>
          <p:cNvPr id="42" name="TextBox 41"/>
          <p:cNvSpPr txBox="1"/>
          <p:nvPr/>
        </p:nvSpPr>
        <p:spPr>
          <a:xfrm>
            <a:off x="266700" y="4343400"/>
            <a:ext cx="2095500" cy="323165"/>
          </a:xfrm>
          <a:prstGeom prst="rect">
            <a:avLst/>
          </a:prstGeom>
          <a:noFill/>
        </p:spPr>
        <p:txBody>
          <a:bodyPr wrap="square" rtlCol="0">
            <a:spAutoFit/>
          </a:bodyPr>
          <a:lstStyle/>
          <a:p>
            <a:r>
              <a:rPr lang="en-US" sz="1500" i="1" dirty="0" smtClean="0">
                <a:solidFill>
                  <a:schemeClr val="tx1"/>
                </a:solidFill>
                <a:latin typeface="Calibri" panose="020F0502020204030204" pitchFamily="34" charset="0"/>
              </a:rPr>
              <a:t>"E is the min of [E]"</a:t>
            </a:r>
          </a:p>
        </p:txBody>
      </p:sp>
      <p:sp>
        <p:nvSpPr>
          <p:cNvPr id="43" name="TextBox 42"/>
          <p:cNvSpPr txBox="1"/>
          <p:nvPr/>
        </p:nvSpPr>
        <p:spPr>
          <a:xfrm>
            <a:off x="5219700" y="4782235"/>
            <a:ext cx="3467100" cy="323165"/>
          </a:xfrm>
          <a:prstGeom prst="rect">
            <a:avLst/>
          </a:prstGeom>
          <a:noFill/>
        </p:spPr>
        <p:txBody>
          <a:bodyPr wrap="square" rtlCol="0">
            <a:spAutoFit/>
          </a:bodyPr>
          <a:lstStyle/>
          <a:p>
            <a:r>
              <a:rPr lang="en-US" sz="1500" i="1" dirty="0" smtClean="0">
                <a:solidFill>
                  <a:schemeClr val="tx1"/>
                </a:solidFill>
                <a:latin typeface="Calibri" panose="020F0502020204030204" pitchFamily="34" charset="0"/>
              </a:rPr>
              <a:t>"E is the min of [E|R], as long as… "</a:t>
            </a:r>
          </a:p>
        </p:txBody>
      </p:sp>
      <p:cxnSp>
        <p:nvCxnSpPr>
          <p:cNvPr id="6" name="Straight Connector 5"/>
          <p:cNvCxnSpPr/>
          <p:nvPr/>
        </p:nvCxnSpPr>
        <p:spPr bwMode="auto">
          <a:xfrm>
            <a:off x="457200" y="4114800"/>
            <a:ext cx="8196263" cy="0"/>
          </a:xfrm>
          <a:prstGeom prst="line">
            <a:avLst/>
          </a:prstGeom>
          <a:noFill/>
          <a:ln w="12700" cap="flat" cmpd="sng" algn="ctr">
            <a:solidFill>
              <a:schemeClr val="bg1">
                <a:lumMod val="65000"/>
              </a:schemeClr>
            </a:solidFill>
            <a:prstDash val="solid"/>
            <a:round/>
            <a:headEnd type="none" w="med" len="med"/>
            <a:tailEnd type="none" w="med" len="med"/>
          </a:ln>
          <a:effectLst/>
        </p:spPr>
      </p:cxnSp>
      <p:sp>
        <p:nvSpPr>
          <p:cNvPr id="46" name="TextBox 45"/>
          <p:cNvSpPr txBox="1"/>
          <p:nvPr/>
        </p:nvSpPr>
        <p:spPr>
          <a:xfrm>
            <a:off x="876300" y="6382435"/>
            <a:ext cx="3467100" cy="323165"/>
          </a:xfrm>
          <a:prstGeom prst="rect">
            <a:avLst/>
          </a:prstGeom>
          <a:noFill/>
        </p:spPr>
        <p:txBody>
          <a:bodyPr wrap="square" rtlCol="0">
            <a:spAutoFit/>
          </a:bodyPr>
          <a:lstStyle/>
          <a:p>
            <a:r>
              <a:rPr lang="en-US" sz="1500" i="1" dirty="0" smtClean="0">
                <a:solidFill>
                  <a:schemeClr val="tx1"/>
                </a:solidFill>
                <a:latin typeface="Calibri" panose="020F0502020204030204" pitchFamily="34" charset="0"/>
              </a:rPr>
              <a:t>"E is the min of [B|R], as long as… "</a:t>
            </a:r>
          </a:p>
        </p:txBody>
      </p:sp>
    </p:spTree>
    <p:extLst>
      <p:ext uri="{BB962C8B-B14F-4D97-AF65-F5344CB8AC3E}">
        <p14:creationId xmlns:p14="http://schemas.microsoft.com/office/powerpoint/2010/main" val="15529622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28600" y="5486400"/>
            <a:ext cx="8610600" cy="12192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7" name="Rounded Rectangle 6"/>
          <p:cNvSpPr/>
          <p:nvPr/>
        </p:nvSpPr>
        <p:spPr bwMode="auto">
          <a:xfrm>
            <a:off x="228600" y="1676400"/>
            <a:ext cx="8610600" cy="20574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58372" name="Text Box 23"/>
          <p:cNvSpPr txBox="1">
            <a:spLocks noChangeArrowheads="1"/>
          </p:cNvSpPr>
          <p:nvPr/>
        </p:nvSpPr>
        <p:spPr bwMode="auto">
          <a:xfrm>
            <a:off x="381000" y="5591175"/>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sort(</a:t>
            </a:r>
          </a:p>
          <a:p>
            <a:pPr algn="l"/>
            <a:r>
              <a:rPr lang="en-US" altLang="en-US" sz="2400" b="1">
                <a:solidFill>
                  <a:schemeClr val="tx1"/>
                </a:solidFill>
                <a:latin typeface="Courier New" pitchFamily="49" charset="0"/>
              </a:rPr>
              <a:t>sort(</a:t>
            </a:r>
          </a:p>
        </p:txBody>
      </p:sp>
      <p:sp>
        <p:nvSpPr>
          <p:cNvPr id="58373" name="Text Box 23"/>
          <p:cNvSpPr txBox="1">
            <a:spLocks noChangeArrowheads="1"/>
          </p:cNvSpPr>
          <p:nvPr/>
        </p:nvSpPr>
        <p:spPr bwMode="auto">
          <a:xfrm>
            <a:off x="381000" y="3810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rem1</a:t>
            </a:r>
            <a:r>
              <a:rPr lang="en-US" altLang="en-US" sz="2400" b="1">
                <a:solidFill>
                  <a:schemeClr val="tx1"/>
                </a:solidFill>
                <a:latin typeface="Courier New" pitchFamily="49" charset="0"/>
              </a:rPr>
              <a:t>(E, [E|R], R).</a:t>
            </a:r>
          </a:p>
          <a:p>
            <a:pPr algn="l"/>
            <a:r>
              <a:rPr lang="en-US" altLang="en-US" sz="2400" b="1">
                <a:latin typeface="Courier New" pitchFamily="49" charset="0"/>
              </a:rPr>
              <a:t>rem1</a:t>
            </a:r>
            <a:r>
              <a:rPr lang="en-US" altLang="en-US" sz="2400" b="1">
                <a:solidFill>
                  <a:schemeClr val="tx1"/>
                </a:solidFill>
                <a:latin typeface="Courier New" pitchFamily="49" charset="0"/>
              </a:rPr>
              <a:t>(E, [F|R], [F|NR]) :-</a:t>
            </a:r>
          </a:p>
        </p:txBody>
      </p:sp>
      <p:sp>
        <p:nvSpPr>
          <p:cNvPr id="58374" name="Text Box 23"/>
          <p:cNvSpPr txBox="1">
            <a:spLocks noChangeArrowheads="1"/>
          </p:cNvSpPr>
          <p:nvPr/>
        </p:nvSpPr>
        <p:spPr bwMode="auto">
          <a:xfrm>
            <a:off x="381000" y="1905000"/>
            <a:ext cx="8077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009200"/>
                </a:solidFill>
                <a:latin typeface="Courier New" pitchFamily="49" charset="0"/>
              </a:rPr>
              <a:t>inorder</a:t>
            </a:r>
            <a:r>
              <a:rPr lang="en-US" altLang="en-US" sz="2400" b="1">
                <a:solidFill>
                  <a:schemeClr val="tx1"/>
                </a:solidFill>
                <a:latin typeface="Courier New" pitchFamily="49" charset="0"/>
              </a:rPr>
              <a:t>(      ). </a:t>
            </a:r>
          </a:p>
          <a:p>
            <a:pPr algn="l"/>
            <a:r>
              <a:rPr lang="en-US" altLang="en-US" sz="2400" b="1">
                <a:solidFill>
                  <a:srgbClr val="009200"/>
                </a:solidFill>
                <a:latin typeface="Courier New" pitchFamily="49" charset="0"/>
              </a:rPr>
              <a:t>inorder</a:t>
            </a:r>
            <a:r>
              <a:rPr lang="en-US" altLang="en-US" sz="2400" b="1">
                <a:solidFill>
                  <a:schemeClr val="tx1"/>
                </a:solidFill>
                <a:latin typeface="Courier New" pitchFamily="49" charset="0"/>
              </a:rPr>
              <a:t>(      ).</a:t>
            </a:r>
          </a:p>
          <a:p>
            <a:pPr algn="l"/>
            <a:r>
              <a:rPr lang="en-US" altLang="en-US" sz="2400" b="1">
                <a:solidFill>
                  <a:srgbClr val="009200"/>
                </a:solidFill>
                <a:latin typeface="Courier New" pitchFamily="49" charset="0"/>
              </a:rPr>
              <a:t>inorder</a:t>
            </a:r>
            <a:r>
              <a:rPr lang="en-US" altLang="en-US" sz="2400" b="1">
                <a:solidFill>
                  <a:schemeClr val="tx1"/>
                </a:solidFill>
                <a:latin typeface="Courier New" pitchFamily="49" charset="0"/>
              </a:rPr>
              <a:t>(</a:t>
            </a:r>
          </a:p>
        </p:txBody>
      </p:sp>
      <p:sp>
        <p:nvSpPr>
          <p:cNvPr id="58375" name="Text Box 23"/>
          <p:cNvSpPr txBox="1">
            <a:spLocks noChangeArrowheads="1"/>
          </p:cNvSpPr>
          <p:nvPr/>
        </p:nvSpPr>
        <p:spPr bwMode="auto">
          <a:xfrm>
            <a:off x="381000" y="40894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latin typeface="Courier New" pitchFamily="49" charset="0"/>
              </a:rPr>
              <a:t>perm</a:t>
            </a:r>
            <a:r>
              <a:rPr lang="en-US" altLang="en-US" sz="2400" b="1">
                <a:solidFill>
                  <a:schemeClr val="tx1"/>
                </a:solidFill>
                <a:latin typeface="Courier New" pitchFamily="49" charset="0"/>
              </a:rPr>
              <a:t>([], []). </a:t>
            </a:r>
          </a:p>
          <a:p>
            <a:pPr algn="l"/>
            <a:r>
              <a:rPr lang="en-US" altLang="en-US" sz="2400" b="1">
                <a:latin typeface="Courier New" pitchFamily="49" charset="0"/>
              </a:rPr>
              <a:t>perm</a:t>
            </a:r>
            <a:r>
              <a:rPr lang="en-US" altLang="en-US" sz="2400" b="1">
                <a:solidFill>
                  <a:schemeClr val="tx1"/>
                </a:solidFill>
                <a:latin typeface="Courier New" pitchFamily="49" charset="0"/>
              </a:rPr>
              <a:t>([F|R], P) :- </a:t>
            </a:r>
          </a:p>
        </p:txBody>
      </p:sp>
      <p:sp>
        <p:nvSpPr>
          <p:cNvPr id="58376" name="Rectangle 5"/>
          <p:cNvSpPr>
            <a:spLocks noChangeArrowheads="1"/>
          </p:cNvSpPr>
          <p:nvPr/>
        </p:nvSpPr>
        <p:spPr bwMode="auto">
          <a:xfrm>
            <a:off x="5715000" y="152400"/>
            <a:ext cx="3260725" cy="539750"/>
          </a:xfrm>
          <a:prstGeom prst="rect">
            <a:avLst/>
          </a:prstGeom>
          <a:solidFill>
            <a:srgbClr val="FF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2700" b="1" i="1">
                <a:solidFill>
                  <a:srgbClr val="C00000"/>
                </a:solidFill>
              </a:rPr>
              <a:t>Don't</a:t>
            </a:r>
            <a:r>
              <a:rPr lang="en-US" altLang="en-US" sz="2700" i="1">
                <a:solidFill>
                  <a:srgbClr val="C00000"/>
                </a:solidFill>
              </a:rPr>
              <a:t> hand these in!</a:t>
            </a:r>
            <a:endParaRPr lang="en-US" altLang="en-US" sz="2700" i="1">
              <a:solidFill>
                <a:srgbClr val="C00000"/>
              </a:solidFill>
              <a:latin typeface="Times" charset="0"/>
            </a:endParaRPr>
          </a:p>
        </p:txBody>
      </p:sp>
      <p:sp>
        <p:nvSpPr>
          <p:cNvPr id="58377" name="Rectangle 9"/>
          <p:cNvSpPr>
            <a:spLocks noChangeArrowheads="1"/>
          </p:cNvSpPr>
          <p:nvPr/>
        </p:nvSpPr>
        <p:spPr bwMode="auto">
          <a:xfrm>
            <a:off x="7086600" y="3810000"/>
            <a:ext cx="152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latin typeface="Calibri" pitchFamily="34" charset="0"/>
              </a:rPr>
              <a:t>Hint: </a:t>
            </a:r>
            <a:r>
              <a:rPr lang="en-US" altLang="en-US" sz="1200">
                <a:solidFill>
                  <a:schemeClr val="tx1"/>
                </a:solidFill>
                <a:latin typeface="Calibri" pitchFamily="34" charset="0"/>
              </a:rPr>
              <a:t>recurse and then use something else on this page</a:t>
            </a:r>
            <a:endParaRPr lang="en-US" altLang="en-US" sz="1200">
              <a:latin typeface="Calibri" pitchFamily="34" charset="0"/>
            </a:endParaRPr>
          </a:p>
        </p:txBody>
      </p:sp>
      <p:sp>
        <p:nvSpPr>
          <p:cNvPr id="58378" name="Rectangle 10"/>
          <p:cNvSpPr>
            <a:spLocks noChangeArrowheads="1"/>
          </p:cNvSpPr>
          <p:nvPr/>
        </p:nvSpPr>
        <p:spPr bwMode="auto">
          <a:xfrm>
            <a:off x="7086600" y="1905000"/>
            <a:ext cx="15240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latin typeface="Calibri" pitchFamily="34" charset="0"/>
              </a:rPr>
              <a:t>Hint: </a:t>
            </a:r>
            <a:r>
              <a:rPr lang="en-US" altLang="en-US" sz="1200">
                <a:solidFill>
                  <a:schemeClr val="tx1"/>
                </a:solidFill>
                <a:latin typeface="Calibri" pitchFamily="34" charset="0"/>
              </a:rPr>
              <a:t>you may want two base cases</a:t>
            </a:r>
            <a:endParaRPr lang="en-US" altLang="en-US" sz="1200">
              <a:latin typeface="Calibri" pitchFamily="34" charset="0"/>
            </a:endParaRPr>
          </a:p>
        </p:txBody>
      </p:sp>
      <p:sp>
        <p:nvSpPr>
          <p:cNvPr id="58379" name="Rectangle 11"/>
          <p:cNvSpPr>
            <a:spLocks noChangeArrowheads="1"/>
          </p:cNvSpPr>
          <p:nvPr/>
        </p:nvSpPr>
        <p:spPr bwMode="auto">
          <a:xfrm>
            <a:off x="7124700" y="5562600"/>
            <a:ext cx="14478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latin typeface="Calibri" pitchFamily="34" charset="0"/>
              </a:rPr>
              <a:t>Extra! </a:t>
            </a:r>
            <a:r>
              <a:rPr lang="en-US" altLang="en-US" sz="1200">
                <a:solidFill>
                  <a:schemeClr val="tx1"/>
                </a:solidFill>
                <a:latin typeface="Calibri" pitchFamily="34" charset="0"/>
              </a:rPr>
              <a:t>There are at least TWO ways to write sort... Both use predicates we've just written!</a:t>
            </a:r>
            <a:endParaRPr lang="en-US" altLang="en-US" sz="1200">
              <a:latin typeface="Calibri" pitchFamily="34" charset="0"/>
            </a:endParaRPr>
          </a:p>
        </p:txBody>
      </p:sp>
      <p:sp>
        <p:nvSpPr>
          <p:cNvPr id="12" name="Down Arrow 11"/>
          <p:cNvSpPr/>
          <p:nvPr/>
        </p:nvSpPr>
        <p:spPr bwMode="auto">
          <a:xfrm>
            <a:off x="7685088" y="6553200"/>
            <a:ext cx="327025" cy="254000"/>
          </a:xfrm>
          <a:prstGeom prst="downArrow">
            <a:avLst/>
          </a:prstGeom>
          <a:solidFill>
            <a:schemeClr val="bg1">
              <a:lumMod val="65000"/>
            </a:schemeClr>
          </a:solidFill>
          <a:ln w="12700" cap="flat" cmpd="sng" algn="ctr">
            <a:solidFill>
              <a:schemeClr val="bg1">
                <a:lumMod val="50000"/>
              </a:schemeClr>
            </a:solid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mc:AlternateContent xmlns:mc="http://schemas.openxmlformats.org/markup-compatibility/2006" xmlns:p14="http://schemas.microsoft.com/office/powerpoint/2010/main">
        <mc:Choice Requires="p14">
          <p:contentPart p14:bwMode="auto" r:id="rId3">
            <p14:nvContentPartPr>
              <p14:cNvPr id="6146" name="Ink 12"/>
              <p14:cNvContentPartPr>
                <a14:cpLocks xmlns:a14="http://schemas.microsoft.com/office/drawing/2010/main" noRot="1" noChangeAspect="1" noEditPoints="1" noChangeArrowheads="1" noChangeShapeType="1"/>
              </p14:cNvContentPartPr>
              <p14:nvPr/>
            </p14:nvContentPartPr>
            <p14:xfrm>
              <a:off x="2000250" y="3036888"/>
              <a:ext cx="1036638" cy="379412"/>
            </p14:xfrm>
          </p:contentPart>
        </mc:Choice>
        <mc:Fallback xmlns="">
          <p:pic>
            <p:nvPicPr>
              <p:cNvPr id="6146" name="Ink 12"/>
              <p:cNvPicPr>
                <a:picLocks noRot="1" noChangeAspect="1" noEditPoints="1" noChangeArrowheads="1" noChangeShapeType="1"/>
              </p:cNvPicPr>
              <p:nvPr/>
            </p:nvPicPr>
            <p:blipFill>
              <a:blip r:embed="rId4"/>
              <a:stretch>
                <a:fillRect/>
              </a:stretch>
            </p:blipFill>
            <p:spPr>
              <a:xfrm>
                <a:off x="1986567" y="3022849"/>
                <a:ext cx="1065083" cy="40173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147" name="Ink 13"/>
              <p14:cNvContentPartPr>
                <a14:cpLocks xmlns:a14="http://schemas.microsoft.com/office/drawing/2010/main" noRot="1" noChangeAspect="1" noEditPoints="1" noChangeArrowheads="1" noChangeShapeType="1"/>
              </p14:cNvContentPartPr>
              <p14:nvPr/>
            </p14:nvContentPartPr>
            <p14:xfrm>
              <a:off x="3195638" y="3013075"/>
              <a:ext cx="503237" cy="360363"/>
            </p14:xfrm>
          </p:contentPart>
        </mc:Choice>
        <mc:Fallback xmlns="">
          <p:pic>
            <p:nvPicPr>
              <p:cNvPr id="6147" name="Ink 13"/>
              <p:cNvPicPr>
                <a:picLocks noRot="1" noChangeAspect="1" noEditPoints="1" noChangeArrowheads="1" noChangeShapeType="1"/>
              </p:cNvPicPr>
              <p:nvPr/>
            </p:nvPicPr>
            <p:blipFill>
              <a:blip r:embed="rId6"/>
              <a:stretch>
                <a:fillRect/>
              </a:stretch>
            </p:blipFill>
            <p:spPr>
              <a:xfrm>
                <a:off x="3188079" y="2998675"/>
                <a:ext cx="522315" cy="38988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148" name="Ink 14"/>
              <p14:cNvContentPartPr>
                <a14:cpLocks xmlns:a14="http://schemas.microsoft.com/office/drawing/2010/main" noRot="1" noChangeAspect="1" noEditPoints="1" noChangeArrowheads="1" noChangeShapeType="1"/>
              </p14:cNvContentPartPr>
              <p14:nvPr/>
            </p14:nvContentPartPr>
            <p14:xfrm>
              <a:off x="3906838" y="2798763"/>
              <a:ext cx="1878012" cy="635000"/>
            </p14:xfrm>
          </p:contentPart>
        </mc:Choice>
        <mc:Fallback xmlns="">
          <p:pic>
            <p:nvPicPr>
              <p:cNvPr id="6148" name="Ink 14"/>
              <p:cNvPicPr>
                <a:picLocks noRot="1" noChangeAspect="1" noEditPoints="1" noChangeArrowheads="1" noChangeShapeType="1"/>
              </p:cNvPicPr>
              <p:nvPr/>
            </p:nvPicPr>
            <p:blipFill>
              <a:blip r:embed="rId8"/>
              <a:stretch>
                <a:fillRect/>
              </a:stretch>
            </p:blipFill>
            <p:spPr>
              <a:xfrm>
                <a:off x="3892079" y="2788324"/>
                <a:ext cx="1906810" cy="65155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149" name="Ink 15"/>
              <p14:cNvContentPartPr>
                <a14:cpLocks xmlns:a14="http://schemas.microsoft.com/office/drawing/2010/main" noRot="1" noChangeAspect="1" noEditPoints="1" noChangeArrowheads="1" noChangeShapeType="1"/>
              </p14:cNvContentPartPr>
              <p14:nvPr/>
            </p14:nvContentPartPr>
            <p14:xfrm>
              <a:off x="6100763" y="2974975"/>
              <a:ext cx="215900" cy="301625"/>
            </p14:xfrm>
          </p:contentPart>
        </mc:Choice>
        <mc:Fallback xmlns="">
          <p:pic>
            <p:nvPicPr>
              <p:cNvPr id="6149" name="Ink 15"/>
              <p:cNvPicPr>
                <a:picLocks noRot="1" noChangeAspect="1" noEditPoints="1" noChangeArrowheads="1" noChangeShapeType="1"/>
              </p:cNvPicPr>
              <p:nvPr/>
            </p:nvPicPr>
            <p:blipFill>
              <a:blip r:embed="rId10"/>
              <a:stretch>
                <a:fillRect/>
              </a:stretch>
            </p:blipFill>
            <p:spPr>
              <a:xfrm>
                <a:off x="6085290" y="2968856"/>
                <a:ext cx="236411" cy="32250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150" name="Ink 16"/>
              <p14:cNvContentPartPr>
                <a14:cpLocks xmlns:a14="http://schemas.microsoft.com/office/drawing/2010/main" noRot="1" noChangeAspect="1" noEditPoints="1" noChangeArrowheads="1" noChangeShapeType="1"/>
              </p14:cNvContentPartPr>
              <p14:nvPr/>
            </p14:nvContentPartPr>
            <p14:xfrm>
              <a:off x="6480175" y="2963863"/>
              <a:ext cx="635000" cy="295275"/>
            </p14:xfrm>
          </p:contentPart>
        </mc:Choice>
        <mc:Fallback xmlns="">
          <p:pic>
            <p:nvPicPr>
              <p:cNvPr id="6150" name="Ink 16"/>
              <p:cNvPicPr>
                <a:picLocks noRot="1" noChangeAspect="1" noEditPoints="1" noChangeArrowheads="1" noChangeShapeType="1"/>
              </p:cNvPicPr>
              <p:nvPr/>
            </p:nvPicPr>
            <p:blipFill>
              <a:blip r:embed="rId12"/>
              <a:stretch>
                <a:fillRect/>
              </a:stretch>
            </p:blipFill>
            <p:spPr>
              <a:xfrm>
                <a:off x="6470456" y="2949099"/>
                <a:ext cx="659838" cy="32516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151" name="Ink 17"/>
              <p14:cNvContentPartPr>
                <a14:cpLocks xmlns:a14="http://schemas.microsoft.com/office/drawing/2010/main" noRot="1" noChangeAspect="1" noEditPoints="1" noChangeArrowheads="1" noChangeShapeType="1"/>
              </p14:cNvContentPartPr>
              <p14:nvPr/>
            </p14:nvContentPartPr>
            <p14:xfrm>
              <a:off x="277813" y="1350963"/>
              <a:ext cx="1208087" cy="374650"/>
            </p14:xfrm>
          </p:contentPart>
        </mc:Choice>
        <mc:Fallback xmlns="">
          <p:pic>
            <p:nvPicPr>
              <p:cNvPr id="6151" name="Ink 17"/>
              <p:cNvPicPr>
                <a:picLocks noRot="1" noChangeAspect="1" noEditPoints="1" noChangeArrowheads="1" noChangeShapeType="1"/>
              </p:cNvPicPr>
              <p:nvPr/>
            </p:nvPicPr>
            <p:blipFill>
              <a:blip r:embed="rId14"/>
              <a:stretch>
                <a:fillRect/>
              </a:stretch>
            </p:blipFill>
            <p:spPr>
              <a:xfrm>
                <a:off x="263054" y="1338007"/>
                <a:ext cx="1231486" cy="40236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152" name="Ink 18"/>
              <p14:cNvContentPartPr>
                <a14:cpLocks xmlns:a14="http://schemas.microsoft.com/office/drawing/2010/main" noRot="1" noChangeAspect="1" noEditPoints="1" noChangeArrowheads="1" noChangeShapeType="1"/>
              </p14:cNvContentPartPr>
              <p14:nvPr/>
            </p14:nvContentPartPr>
            <p14:xfrm>
              <a:off x="3619500" y="1416050"/>
              <a:ext cx="171450" cy="304800"/>
            </p14:xfrm>
          </p:contentPart>
        </mc:Choice>
        <mc:Fallback xmlns="">
          <p:pic>
            <p:nvPicPr>
              <p:cNvPr id="6152" name="Ink 18"/>
              <p:cNvPicPr>
                <a:picLocks noRot="1" noChangeAspect="1" noEditPoints="1" noChangeArrowheads="1" noChangeShapeType="1"/>
              </p:cNvPicPr>
              <p:nvPr/>
            </p:nvPicPr>
            <p:blipFill>
              <a:blip r:embed="rId16"/>
              <a:stretch>
                <a:fillRect/>
              </a:stretch>
            </p:blipFill>
            <p:spPr>
              <a:xfrm>
                <a:off x="3605092" y="1402016"/>
                <a:ext cx="198824" cy="33322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153" name="Ink 19"/>
              <p14:cNvContentPartPr>
                <a14:cpLocks xmlns:a14="http://schemas.microsoft.com/office/drawing/2010/main" noRot="1" noChangeAspect="1" noEditPoints="1" noChangeArrowheads="1" noChangeShapeType="1"/>
              </p14:cNvContentPartPr>
              <p14:nvPr/>
            </p14:nvContentPartPr>
            <p14:xfrm>
              <a:off x="2155825" y="1385888"/>
              <a:ext cx="236538" cy="207962"/>
            </p14:xfrm>
          </p:contentPart>
        </mc:Choice>
        <mc:Fallback xmlns="">
          <p:pic>
            <p:nvPicPr>
              <p:cNvPr id="6153" name="Ink 19"/>
              <p:cNvPicPr>
                <a:picLocks noRot="1" noChangeAspect="1" noEditPoints="1" noChangeArrowheads="1" noChangeShapeType="1"/>
              </p:cNvPicPr>
              <p:nvPr/>
            </p:nvPicPr>
            <p:blipFill>
              <a:blip r:embed="rId18"/>
              <a:stretch>
                <a:fillRect/>
              </a:stretch>
            </p:blipFill>
            <p:spPr>
              <a:xfrm>
                <a:off x="2140704" y="1370777"/>
                <a:ext cx="266780" cy="23242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154" name="Ink 20"/>
              <p14:cNvContentPartPr>
                <a14:cpLocks xmlns:a14="http://schemas.microsoft.com/office/drawing/2010/main" noRot="1" noChangeAspect="1" noEditPoints="1" noChangeArrowheads="1" noChangeShapeType="1"/>
              </p14:cNvContentPartPr>
              <p14:nvPr/>
            </p14:nvContentPartPr>
            <p14:xfrm>
              <a:off x="2155825" y="1889125"/>
              <a:ext cx="657225" cy="941388"/>
            </p14:xfrm>
          </p:contentPart>
        </mc:Choice>
        <mc:Fallback xmlns="">
          <p:pic>
            <p:nvPicPr>
              <p:cNvPr id="6154" name="Ink 20"/>
              <p:cNvPicPr>
                <a:picLocks noRot="1" noChangeAspect="1" noEditPoints="1" noChangeArrowheads="1" noChangeShapeType="1"/>
              </p:cNvPicPr>
              <p:nvPr/>
            </p:nvPicPr>
            <p:blipFill>
              <a:blip r:embed="rId20"/>
              <a:stretch>
                <a:fillRect/>
              </a:stretch>
            </p:blipFill>
            <p:spPr>
              <a:xfrm>
                <a:off x="2140708" y="1874365"/>
                <a:ext cx="687099" cy="97126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155" name="Ink 21"/>
              <p14:cNvContentPartPr>
                <a14:cpLocks xmlns:a14="http://schemas.microsoft.com/office/drawing/2010/main" noRot="1" noChangeAspect="1" noEditPoints="1" noChangeArrowheads="1" noChangeShapeType="1"/>
              </p14:cNvContentPartPr>
              <p14:nvPr/>
            </p14:nvContentPartPr>
            <p14:xfrm>
              <a:off x="3729038" y="4508500"/>
              <a:ext cx="1512887" cy="649288"/>
            </p14:xfrm>
          </p:contentPart>
        </mc:Choice>
        <mc:Fallback xmlns="">
          <p:pic>
            <p:nvPicPr>
              <p:cNvPr id="6155" name="Ink 21"/>
              <p:cNvPicPr>
                <a:picLocks noRot="1" noChangeAspect="1" noEditPoints="1" noChangeArrowheads="1" noChangeShapeType="1"/>
              </p:cNvPicPr>
              <p:nvPr/>
            </p:nvPicPr>
            <p:blipFill>
              <a:blip r:embed="rId22"/>
              <a:stretch>
                <a:fillRect/>
              </a:stretch>
            </p:blipFill>
            <p:spPr>
              <a:xfrm>
                <a:off x="3721477" y="4493024"/>
                <a:ext cx="1535930" cy="674842"/>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156" name="Ink 22"/>
              <p14:cNvContentPartPr>
                <a14:cpLocks xmlns:a14="http://schemas.microsoft.com/office/drawing/2010/main" noRot="1" noChangeAspect="1" noEditPoints="1" noChangeArrowheads="1" noChangeShapeType="1"/>
              </p14:cNvContentPartPr>
              <p14:nvPr/>
            </p14:nvContentPartPr>
            <p14:xfrm>
              <a:off x="5522913" y="4641850"/>
              <a:ext cx="714375" cy="287338"/>
            </p14:xfrm>
          </p:contentPart>
        </mc:Choice>
        <mc:Fallback xmlns="">
          <p:pic>
            <p:nvPicPr>
              <p:cNvPr id="6156" name="Ink 22"/>
              <p:cNvPicPr>
                <a:picLocks noRot="1" noChangeAspect="1" noEditPoints="1" noChangeArrowheads="1" noChangeShapeType="1"/>
              </p:cNvPicPr>
              <p:nvPr/>
            </p:nvPicPr>
            <p:blipFill>
              <a:blip r:embed="rId24"/>
              <a:stretch>
                <a:fillRect/>
              </a:stretch>
            </p:blipFill>
            <p:spPr>
              <a:xfrm>
                <a:off x="5513911" y="4628527"/>
                <a:ext cx="728418" cy="31470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157" name="Ink 23"/>
              <p14:cNvContentPartPr>
                <a14:cpLocks xmlns:a14="http://schemas.microsoft.com/office/drawing/2010/main" noRot="1" noChangeAspect="1" noEditPoints="1" noChangeArrowheads="1" noChangeShapeType="1"/>
              </p14:cNvContentPartPr>
              <p14:nvPr/>
            </p14:nvContentPartPr>
            <p14:xfrm>
              <a:off x="6391275" y="4616450"/>
              <a:ext cx="474663" cy="481013"/>
            </p14:xfrm>
          </p:contentPart>
        </mc:Choice>
        <mc:Fallback xmlns="">
          <p:pic>
            <p:nvPicPr>
              <p:cNvPr id="6157" name="Ink 23"/>
              <p:cNvPicPr>
                <a:picLocks noRot="1" noChangeAspect="1" noEditPoints="1" noChangeArrowheads="1" noChangeShapeType="1"/>
              </p:cNvPicPr>
              <p:nvPr/>
            </p:nvPicPr>
            <p:blipFill>
              <a:blip r:embed="rId26"/>
              <a:stretch>
                <a:fillRect/>
              </a:stretch>
            </p:blipFill>
            <p:spPr>
              <a:xfrm>
                <a:off x="6377240" y="4603129"/>
                <a:ext cx="502373" cy="50225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158" name="Ink 24"/>
              <p14:cNvContentPartPr>
                <a14:cpLocks xmlns:a14="http://schemas.microsoft.com/office/drawing/2010/main" noRot="1" noChangeAspect="1" noEditPoints="1" noChangeArrowheads="1" noChangeShapeType="1"/>
              </p14:cNvContentPartPr>
              <p14:nvPr/>
            </p14:nvContentPartPr>
            <p14:xfrm>
              <a:off x="7053263" y="4719638"/>
              <a:ext cx="180975" cy="511175"/>
            </p14:xfrm>
          </p:contentPart>
        </mc:Choice>
        <mc:Fallback xmlns="">
          <p:pic>
            <p:nvPicPr>
              <p:cNvPr id="6158" name="Ink 24"/>
              <p:cNvPicPr>
                <a:picLocks noRot="1" noChangeAspect="1" noEditPoints="1" noChangeArrowheads="1" noChangeShapeType="1"/>
              </p:cNvPicPr>
              <p:nvPr/>
            </p:nvPicPr>
            <p:blipFill>
              <a:blip r:embed="rId28"/>
              <a:stretch>
                <a:fillRect/>
              </a:stretch>
            </p:blipFill>
            <p:spPr>
              <a:xfrm>
                <a:off x="7038871" y="4704879"/>
                <a:ext cx="209758" cy="53349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159" name="Ink 25"/>
              <p14:cNvContentPartPr>
                <a14:cpLocks xmlns:a14="http://schemas.microsoft.com/office/drawing/2010/main" noRot="1" noChangeAspect="1" noEditPoints="1" noChangeArrowheads="1" noChangeShapeType="1"/>
              </p14:cNvContentPartPr>
              <p14:nvPr/>
            </p14:nvContentPartPr>
            <p14:xfrm>
              <a:off x="7500938" y="4911725"/>
              <a:ext cx="365125" cy="307975"/>
            </p14:xfrm>
          </p:contentPart>
        </mc:Choice>
        <mc:Fallback xmlns="">
          <p:pic>
            <p:nvPicPr>
              <p:cNvPr id="6159" name="Ink 25"/>
              <p:cNvPicPr>
                <a:picLocks noRot="1" noChangeAspect="1" noEditPoints="1" noChangeArrowheads="1" noChangeShapeType="1"/>
              </p:cNvPicPr>
              <p:nvPr/>
            </p:nvPicPr>
            <p:blipFill>
              <a:blip r:embed="rId30"/>
              <a:stretch>
                <a:fillRect/>
              </a:stretch>
            </p:blipFill>
            <p:spPr>
              <a:xfrm>
                <a:off x="7490496" y="4896236"/>
                <a:ext cx="391051" cy="33318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160" name="Ink 26"/>
              <p14:cNvContentPartPr>
                <a14:cpLocks xmlns:a14="http://schemas.microsoft.com/office/drawing/2010/main" noRot="1" noChangeAspect="1" noEditPoints="1" noChangeArrowheads="1" noChangeShapeType="1"/>
              </p14:cNvContentPartPr>
              <p14:nvPr/>
            </p14:nvContentPartPr>
            <p14:xfrm>
              <a:off x="8139113" y="4987925"/>
              <a:ext cx="49212" cy="219075"/>
            </p14:xfrm>
          </p:contentPart>
        </mc:Choice>
        <mc:Fallback xmlns="">
          <p:pic>
            <p:nvPicPr>
              <p:cNvPr id="6160" name="Ink 26"/>
              <p:cNvPicPr>
                <a:picLocks noRot="1" noChangeAspect="1" noEditPoints="1" noChangeArrowheads="1" noChangeShapeType="1"/>
              </p:cNvPicPr>
              <p:nvPr/>
            </p:nvPicPr>
            <p:blipFill>
              <a:blip r:embed="rId32"/>
              <a:stretch>
                <a:fillRect/>
              </a:stretch>
            </p:blipFill>
            <p:spPr>
              <a:xfrm>
                <a:off x="8130429" y="4977493"/>
                <a:ext cx="72732" cy="24209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161" name="Ink 27"/>
              <p14:cNvContentPartPr>
                <a14:cpLocks xmlns:a14="http://schemas.microsoft.com/office/drawing/2010/main" noRot="1" noChangeAspect="1" noEditPoints="1" noChangeArrowheads="1" noChangeShapeType="1"/>
              </p14:cNvContentPartPr>
              <p14:nvPr/>
            </p14:nvContentPartPr>
            <p14:xfrm>
              <a:off x="8301038" y="5208588"/>
              <a:ext cx="76200" cy="31750"/>
            </p14:xfrm>
          </p:contentPart>
        </mc:Choice>
        <mc:Fallback xmlns="">
          <p:pic>
            <p:nvPicPr>
              <p:cNvPr id="6161" name="Ink 27"/>
              <p:cNvPicPr>
                <a:picLocks noRot="1" noChangeAspect="1" noEditPoints="1" noChangeArrowheads="1" noChangeShapeType="1"/>
              </p:cNvPicPr>
              <p:nvPr/>
            </p:nvPicPr>
            <p:blipFill>
              <a:blip r:embed="rId34"/>
              <a:stretch>
                <a:fillRect/>
              </a:stretch>
            </p:blipFill>
            <p:spPr>
              <a:xfrm>
                <a:off x="8286301" y="5193435"/>
                <a:ext cx="97047" cy="61696"/>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162" name="Ink 28"/>
              <p14:cNvContentPartPr>
                <a14:cpLocks xmlns:a14="http://schemas.microsoft.com/office/drawing/2010/main" noRot="1" noChangeAspect="1" noEditPoints="1" noChangeArrowheads="1" noChangeShapeType="1"/>
              </p14:cNvContentPartPr>
              <p14:nvPr/>
            </p14:nvContentPartPr>
            <p14:xfrm>
              <a:off x="6245225" y="5538788"/>
              <a:ext cx="1290638" cy="1038225"/>
            </p14:xfrm>
          </p:contentPart>
        </mc:Choice>
        <mc:Fallback xmlns="">
          <p:pic>
            <p:nvPicPr>
              <p:cNvPr id="6162" name="Ink 28"/>
              <p:cNvPicPr>
                <a:picLocks noRot="1" noChangeAspect="1" noEditPoints="1" noChangeArrowheads="1" noChangeShapeType="1"/>
              </p:cNvPicPr>
              <p:nvPr/>
            </p:nvPicPr>
            <p:blipFill>
              <a:blip r:embed="rId36"/>
              <a:stretch>
                <a:fillRect/>
              </a:stretch>
            </p:blipFill>
            <p:spPr>
              <a:xfrm>
                <a:off x="6230465" y="5524748"/>
                <a:ext cx="1321239" cy="1066665"/>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163" name="Ink 29"/>
              <p14:cNvContentPartPr>
                <a14:cpLocks xmlns:a14="http://schemas.microsoft.com/office/drawing/2010/main" noRot="1" noChangeAspect="1" noEditPoints="1" noChangeArrowheads="1" noChangeShapeType="1"/>
              </p14:cNvContentPartPr>
              <p14:nvPr/>
            </p14:nvContentPartPr>
            <p14:xfrm>
              <a:off x="1516063" y="5564188"/>
              <a:ext cx="1173162" cy="477837"/>
            </p14:xfrm>
          </p:contentPart>
        </mc:Choice>
        <mc:Fallback xmlns="">
          <p:pic>
            <p:nvPicPr>
              <p:cNvPr id="6163" name="Ink 29"/>
              <p:cNvPicPr>
                <a:picLocks noRot="1" noChangeAspect="1" noEditPoints="1" noChangeArrowheads="1" noChangeShapeType="1"/>
              </p:cNvPicPr>
              <p:nvPr/>
            </p:nvPicPr>
            <p:blipFill>
              <a:blip r:embed="rId38"/>
              <a:stretch>
                <a:fillRect/>
              </a:stretch>
            </p:blipFill>
            <p:spPr>
              <a:xfrm>
                <a:off x="1502024" y="5555906"/>
                <a:ext cx="1191881" cy="4918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164" name="Ink 30"/>
              <p14:cNvContentPartPr>
                <a14:cpLocks xmlns:a14="http://schemas.microsoft.com/office/drawing/2010/main" noRot="1" noChangeAspect="1" noEditPoints="1" noChangeArrowheads="1" noChangeShapeType="1"/>
              </p14:cNvContentPartPr>
              <p14:nvPr/>
            </p14:nvContentPartPr>
            <p14:xfrm>
              <a:off x="3090863" y="5451475"/>
              <a:ext cx="1868487" cy="777875"/>
            </p14:xfrm>
          </p:contentPart>
        </mc:Choice>
        <mc:Fallback xmlns="">
          <p:pic>
            <p:nvPicPr>
              <p:cNvPr id="6164" name="Ink 30"/>
              <p:cNvPicPr>
                <a:picLocks noRot="1" noChangeAspect="1" noEditPoints="1" noChangeArrowheads="1" noChangeShapeType="1"/>
              </p:cNvPicPr>
              <p:nvPr/>
            </p:nvPicPr>
            <p:blipFill>
              <a:blip r:embed="rId40"/>
              <a:stretch>
                <a:fillRect/>
              </a:stretch>
            </p:blipFill>
            <p:spPr>
              <a:xfrm>
                <a:off x="3076822" y="5437796"/>
                <a:ext cx="1893328" cy="803072"/>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165" name="Ink 31"/>
              <p14:cNvContentPartPr>
                <a14:cpLocks xmlns:a14="http://schemas.microsoft.com/office/drawing/2010/main" noRot="1" noChangeAspect="1" noEditPoints="1" noChangeArrowheads="1" noChangeShapeType="1"/>
              </p14:cNvContentPartPr>
              <p14:nvPr/>
            </p14:nvContentPartPr>
            <p14:xfrm>
              <a:off x="5135563" y="5530850"/>
              <a:ext cx="1408112" cy="338138"/>
            </p14:xfrm>
          </p:contentPart>
        </mc:Choice>
        <mc:Fallback xmlns="">
          <p:pic>
            <p:nvPicPr>
              <p:cNvPr id="6165" name="Ink 31"/>
              <p:cNvPicPr>
                <a:picLocks noRot="1" noChangeAspect="1" noEditPoints="1" noChangeArrowheads="1" noChangeShapeType="1"/>
              </p:cNvPicPr>
              <p:nvPr/>
            </p:nvPicPr>
            <p:blipFill>
              <a:blip r:embed="rId42"/>
              <a:stretch>
                <a:fillRect/>
              </a:stretch>
            </p:blipFill>
            <p:spPr>
              <a:xfrm>
                <a:off x="5121521" y="5523648"/>
                <a:ext cx="1433675" cy="354343"/>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166" name="Ink 32"/>
              <p14:cNvContentPartPr>
                <a14:cpLocks xmlns:a14="http://schemas.microsoft.com/office/drawing/2010/main" noRot="1" noChangeAspect="1" noEditPoints="1" noChangeArrowheads="1" noChangeShapeType="1"/>
              </p14:cNvContentPartPr>
              <p14:nvPr/>
            </p14:nvContentPartPr>
            <p14:xfrm>
              <a:off x="5600700" y="768350"/>
              <a:ext cx="1658938" cy="669925"/>
            </p14:xfrm>
          </p:contentPart>
        </mc:Choice>
        <mc:Fallback xmlns="">
          <p:pic>
            <p:nvPicPr>
              <p:cNvPr id="6166" name="Ink 32"/>
              <p:cNvPicPr>
                <a:picLocks noRot="1" noChangeAspect="1" noEditPoints="1" noChangeArrowheads="1" noChangeShapeType="1"/>
              </p:cNvPicPr>
              <p:nvPr/>
            </p:nvPicPr>
            <p:blipFill>
              <a:blip r:embed="rId44"/>
              <a:stretch>
                <a:fillRect/>
              </a:stretch>
            </p:blipFill>
            <p:spPr>
              <a:xfrm>
                <a:off x="5593140" y="755391"/>
                <a:ext cx="1678739" cy="687204"/>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167" name="Ink 33"/>
              <p14:cNvContentPartPr>
                <a14:cpLocks xmlns:a14="http://schemas.microsoft.com/office/drawing/2010/main" noRot="1" noChangeAspect="1" noEditPoints="1" noChangeArrowheads="1" noChangeShapeType="1"/>
              </p14:cNvContentPartPr>
              <p14:nvPr/>
            </p14:nvContentPartPr>
            <p14:xfrm>
              <a:off x="7469188" y="823913"/>
              <a:ext cx="1265237" cy="581025"/>
            </p14:xfrm>
          </p:contentPart>
        </mc:Choice>
        <mc:Fallback xmlns="">
          <p:pic>
            <p:nvPicPr>
              <p:cNvPr id="6167" name="Ink 33"/>
              <p:cNvPicPr>
                <a:picLocks noRot="1" noChangeAspect="1" noEditPoints="1" noChangeArrowheads="1" noChangeShapeType="1"/>
              </p:cNvPicPr>
              <p:nvPr/>
            </p:nvPicPr>
            <p:blipFill>
              <a:blip r:embed="rId46"/>
              <a:stretch>
                <a:fillRect/>
              </a:stretch>
            </p:blipFill>
            <p:spPr>
              <a:xfrm>
                <a:off x="7454070" y="817793"/>
                <a:ext cx="1294033" cy="595425"/>
              </a:xfrm>
              <a:prstGeom prst="rect">
                <a:avLst/>
              </a:prstGeom>
            </p:spPr>
          </p:pic>
        </mc:Fallback>
      </mc:AlternateContent>
      <p:sp>
        <p:nvSpPr>
          <p:cNvPr id="58403" name="Text Box 27"/>
          <p:cNvSpPr txBox="1">
            <a:spLocks noChangeArrowheads="1"/>
          </p:cNvSpPr>
          <p:nvPr/>
        </p:nvSpPr>
        <p:spPr bwMode="auto">
          <a:xfrm>
            <a:off x="8494713" y="5181600"/>
            <a:ext cx="598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latin typeface="Calibri" pitchFamily="34" charset="0"/>
              </a:rPr>
              <a:t>big-O!</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28600" y="4572000"/>
            <a:ext cx="8610600" cy="1219200"/>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none" anchor="ctr">
            <a:spAutoFit/>
          </a:bodyPr>
          <a:lstStyle/>
          <a:p>
            <a:pPr>
              <a:defRPr/>
            </a:pPr>
            <a:endParaRPr lang="en-US">
              <a:latin typeface="Times New Roman" pitchFamily="1" charset="0"/>
            </a:endParaRPr>
          </a:p>
        </p:txBody>
      </p:sp>
      <p:sp>
        <p:nvSpPr>
          <p:cNvPr id="59395" name="Text Box 23"/>
          <p:cNvSpPr txBox="1">
            <a:spLocks noChangeArrowheads="1"/>
          </p:cNvSpPr>
          <p:nvPr/>
        </p:nvSpPr>
        <p:spPr bwMode="auto">
          <a:xfrm>
            <a:off x="381000" y="4676775"/>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sort(</a:t>
            </a:r>
          </a:p>
          <a:p>
            <a:pPr algn="l"/>
            <a:r>
              <a:rPr lang="en-US" altLang="en-US" sz="2400" b="1">
                <a:solidFill>
                  <a:schemeClr val="tx1"/>
                </a:solidFill>
                <a:latin typeface="Courier New" pitchFamily="49" charset="0"/>
              </a:rPr>
              <a:t>sort(</a:t>
            </a:r>
          </a:p>
        </p:txBody>
      </p:sp>
      <p:sp>
        <p:nvSpPr>
          <p:cNvPr id="59396" name="Rectangle 11"/>
          <p:cNvSpPr>
            <a:spLocks noChangeArrowheads="1"/>
          </p:cNvSpPr>
          <p:nvPr/>
        </p:nvSpPr>
        <p:spPr bwMode="auto">
          <a:xfrm>
            <a:off x="6477000" y="3429000"/>
            <a:ext cx="2133600" cy="1362075"/>
          </a:xfrm>
          <a:prstGeom prst="rect">
            <a:avLst/>
          </a:prstGeom>
          <a:solidFill>
            <a:schemeClr val="bg1"/>
          </a:solidFill>
          <a:ln w="9525">
            <a:solidFill>
              <a:schemeClr val="tx1"/>
            </a:solidFill>
            <a:miter lim="800000"/>
            <a:headEnd/>
            <a:tailEnd/>
          </a:ln>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b="1">
                <a:solidFill>
                  <a:schemeClr val="tx1"/>
                </a:solidFill>
                <a:latin typeface="Calibri" pitchFamily="34" charset="0"/>
              </a:rPr>
              <a:t>Extra! </a:t>
            </a:r>
            <a:r>
              <a:rPr lang="en-US" altLang="en-US" sz="1500">
                <a:solidFill>
                  <a:schemeClr val="tx1"/>
                </a:solidFill>
                <a:latin typeface="Calibri" pitchFamily="34" charset="0"/>
              </a:rPr>
              <a:t>There are at least TWO ways to write sort... What are they?</a:t>
            </a:r>
          </a:p>
          <a:p>
            <a:r>
              <a:rPr lang="en-US" altLang="en-US" sz="1500">
                <a:solidFill>
                  <a:schemeClr val="tx1"/>
                </a:solidFill>
                <a:latin typeface="Calibri" pitchFamily="34" charset="0"/>
              </a:rPr>
              <a:t>What are their big-O runtimes?</a:t>
            </a:r>
            <a:endParaRPr lang="en-US" altLang="en-US" sz="1500">
              <a:latin typeface="Calibri" pitchFamily="34" charset="0"/>
            </a:endParaRPr>
          </a:p>
        </p:txBody>
      </p:sp>
      <p:sp>
        <p:nvSpPr>
          <p:cNvPr id="59397" name="Text Box 5"/>
          <p:cNvSpPr txBox="1">
            <a:spLocks noChangeArrowheads="1"/>
          </p:cNvSpPr>
          <p:nvPr/>
        </p:nvSpPr>
        <p:spPr bwMode="auto">
          <a:xfrm>
            <a:off x="457200" y="280988"/>
            <a:ext cx="8132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rPr>
              <a:t>Sorting out Prolog… by sorting </a:t>
            </a:r>
            <a:r>
              <a:rPr lang="en-US" altLang="en-US" sz="3600" b="1" i="1">
                <a:solidFill>
                  <a:schemeClr val="tx1"/>
                </a:solidFill>
              </a:rPr>
              <a:t>in </a:t>
            </a:r>
            <a:r>
              <a:rPr lang="en-US" altLang="en-US" sz="3600">
                <a:solidFill>
                  <a:schemeClr val="tx1"/>
                </a:solidFill>
              </a:rPr>
              <a:t>Prolog!</a:t>
            </a:r>
          </a:p>
        </p:txBody>
      </p:sp>
      <p:sp>
        <p:nvSpPr>
          <p:cNvPr id="7191" name="Text Box 38"/>
          <p:cNvSpPr txBox="1">
            <a:spLocks noChangeArrowheads="1"/>
          </p:cNvSpPr>
          <p:nvPr/>
        </p:nvSpPr>
        <p:spPr bwMode="auto">
          <a:xfrm>
            <a:off x="2286000" y="1295400"/>
            <a:ext cx="4341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defRPr/>
            </a:pPr>
            <a:r>
              <a:rPr lang="en-US" sz="2400" i="1" dirty="0" smtClean="0">
                <a:solidFill>
                  <a:schemeClr val="accent2">
                    <a:lumMod val="50000"/>
                  </a:schemeClr>
                </a:solidFill>
                <a:latin typeface="Calibri" pitchFamily="34" charset="0"/>
                <a:cs typeface="Calibri" pitchFamily="34" charset="0"/>
              </a:rPr>
              <a:t>Practice with how prolog thinks...</a:t>
            </a:r>
          </a:p>
        </p:txBody>
      </p:sp>
      <p:sp>
        <p:nvSpPr>
          <p:cNvPr id="59399" name="Text Box 23"/>
          <p:cNvSpPr txBox="1">
            <a:spLocks noChangeArrowheads="1"/>
          </p:cNvSpPr>
          <p:nvPr/>
        </p:nvSpPr>
        <p:spPr bwMode="auto">
          <a:xfrm>
            <a:off x="381000" y="259080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sort(</a:t>
            </a:r>
          </a:p>
          <a:p>
            <a:pPr algn="l"/>
            <a:r>
              <a:rPr lang="en-US" altLang="en-US" sz="2400" b="1">
                <a:solidFill>
                  <a:schemeClr val="tx1"/>
                </a:solidFill>
                <a:latin typeface="Courier New" pitchFamily="49" charset="0"/>
              </a:rPr>
              <a:t>sort(</a:t>
            </a:r>
          </a:p>
        </p:txBody>
      </p:sp>
      <mc:AlternateContent xmlns:mc="http://schemas.openxmlformats.org/markup-compatibility/2006" xmlns:p14="http://schemas.microsoft.com/office/powerpoint/2010/main">
        <mc:Choice Requires="p14">
          <p:contentPart p14:bwMode="auto" r:id="rId3">
            <p14:nvContentPartPr>
              <p14:cNvPr id="7170" name="Ink 11"/>
              <p14:cNvContentPartPr>
                <a14:cpLocks xmlns:a14="http://schemas.microsoft.com/office/drawing/2010/main" noRot="1" noChangeAspect="1" noEditPoints="1" noChangeArrowheads="1" noChangeShapeType="1"/>
              </p14:cNvContentPartPr>
              <p14:nvPr/>
            </p14:nvContentPartPr>
            <p14:xfrm>
              <a:off x="3810000" y="1511300"/>
              <a:ext cx="5024438" cy="1014413"/>
            </p14:xfrm>
          </p:contentPart>
        </mc:Choice>
        <mc:Fallback xmlns="">
          <p:pic>
            <p:nvPicPr>
              <p:cNvPr id="7170" name="Ink 11"/>
              <p:cNvPicPr>
                <a:picLocks noRot="1" noChangeAspect="1" noEditPoints="1" noChangeArrowheads="1" noChangeShapeType="1"/>
              </p:cNvPicPr>
              <p:nvPr/>
            </p:nvPicPr>
            <p:blipFill>
              <a:blip r:embed="rId4"/>
              <a:stretch>
                <a:fillRect/>
              </a:stretch>
            </p:blipFill>
            <p:spPr>
              <a:xfrm>
                <a:off x="3802800" y="1496541"/>
                <a:ext cx="5047118" cy="104429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171" name="Ink 12"/>
              <p14:cNvContentPartPr>
                <a14:cpLocks xmlns:a14="http://schemas.microsoft.com/office/drawing/2010/main" noRot="1" noChangeAspect="1" noEditPoints="1" noChangeArrowheads="1" noChangeShapeType="1"/>
              </p14:cNvContentPartPr>
              <p14:nvPr/>
            </p14:nvContentPartPr>
            <p14:xfrm>
              <a:off x="6959600" y="1789113"/>
              <a:ext cx="1725613" cy="925512"/>
            </p14:xfrm>
          </p:contentPart>
        </mc:Choice>
        <mc:Fallback xmlns="">
          <p:pic>
            <p:nvPicPr>
              <p:cNvPr id="7171" name="Ink 12"/>
              <p:cNvPicPr>
                <a:picLocks noRot="1" noChangeAspect="1" noEditPoints="1" noChangeArrowheads="1" noChangeShapeType="1"/>
              </p:cNvPicPr>
              <p:nvPr/>
            </p:nvPicPr>
            <p:blipFill>
              <a:blip r:embed="rId6"/>
              <a:stretch>
                <a:fillRect/>
              </a:stretch>
            </p:blipFill>
            <p:spPr>
              <a:xfrm>
                <a:off x="6947002" y="1778314"/>
                <a:ext cx="1752249" cy="94999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172" name="Ink 13"/>
              <p14:cNvContentPartPr>
                <a14:cpLocks xmlns:a14="http://schemas.microsoft.com/office/drawing/2010/main" noRot="1" noChangeAspect="1" noEditPoints="1" noChangeArrowheads="1" noChangeShapeType="1"/>
              </p14:cNvContentPartPr>
              <p14:nvPr/>
            </p14:nvContentPartPr>
            <p14:xfrm>
              <a:off x="1524000" y="2562225"/>
              <a:ext cx="1447800" cy="498475"/>
            </p14:xfrm>
          </p:contentPart>
        </mc:Choice>
        <mc:Fallback xmlns="">
          <p:pic>
            <p:nvPicPr>
              <p:cNvPr id="7172" name="Ink 13"/>
              <p:cNvPicPr>
                <a:picLocks noRot="1" noChangeAspect="1" noEditPoints="1" noChangeArrowheads="1" noChangeShapeType="1"/>
              </p:cNvPicPr>
              <p:nvPr/>
            </p:nvPicPr>
            <p:blipFill>
              <a:blip r:embed="rId8"/>
              <a:stretch>
                <a:fillRect/>
              </a:stretch>
            </p:blipFill>
            <p:spPr>
              <a:xfrm>
                <a:off x="1508881" y="2547469"/>
                <a:ext cx="1472278" cy="51863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173" name="Ink 14"/>
              <p14:cNvContentPartPr>
                <a14:cpLocks xmlns:a14="http://schemas.microsoft.com/office/drawing/2010/main" noRot="1" noChangeAspect="1" noEditPoints="1" noChangeArrowheads="1" noChangeShapeType="1"/>
              </p14:cNvContentPartPr>
              <p14:nvPr/>
            </p14:nvContentPartPr>
            <p14:xfrm>
              <a:off x="1547813" y="3282950"/>
              <a:ext cx="176212" cy="284163"/>
            </p14:xfrm>
          </p:contentPart>
        </mc:Choice>
        <mc:Fallback xmlns="">
          <p:pic>
            <p:nvPicPr>
              <p:cNvPr id="7173" name="Ink 14"/>
              <p:cNvPicPr>
                <a:picLocks noRot="1" noChangeAspect="1" noEditPoints="1" noChangeArrowheads="1" noChangeShapeType="1"/>
              </p:cNvPicPr>
              <p:nvPr/>
            </p:nvPicPr>
            <p:blipFill>
              <a:blip r:embed="rId10"/>
              <a:stretch>
                <a:fillRect/>
              </a:stretch>
            </p:blipFill>
            <p:spPr>
              <a:xfrm>
                <a:off x="1533759" y="3272878"/>
                <a:ext cx="194230" cy="30862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174" name="Ink 15"/>
              <p14:cNvContentPartPr>
                <a14:cpLocks xmlns:a14="http://schemas.microsoft.com/office/drawing/2010/main" noRot="1" noChangeAspect="1" noEditPoints="1" noChangeArrowheads="1" noChangeShapeType="1"/>
              </p14:cNvContentPartPr>
              <p14:nvPr/>
            </p14:nvContentPartPr>
            <p14:xfrm>
              <a:off x="1874838" y="3551238"/>
              <a:ext cx="30162" cy="161925"/>
            </p14:xfrm>
          </p:contentPart>
        </mc:Choice>
        <mc:Fallback xmlns="">
          <p:pic>
            <p:nvPicPr>
              <p:cNvPr id="7174" name="Ink 15"/>
              <p:cNvPicPr>
                <a:picLocks noRot="1" noChangeAspect="1" noEditPoints="1" noChangeArrowheads="1" noChangeShapeType="1"/>
              </p:cNvPicPr>
              <p:nvPr/>
            </p:nvPicPr>
            <p:blipFill>
              <a:blip r:embed="rId12"/>
              <a:stretch>
                <a:fillRect/>
              </a:stretch>
            </p:blipFill>
            <p:spPr>
              <a:xfrm>
                <a:off x="1869093" y="3540083"/>
                <a:ext cx="48834" cy="17883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175" name="Ink 16"/>
              <p14:cNvContentPartPr>
                <a14:cpLocks xmlns:a14="http://schemas.microsoft.com/office/drawing/2010/main" noRot="1" noChangeAspect="1" noEditPoints="1" noChangeArrowheads="1" noChangeShapeType="1"/>
              </p14:cNvContentPartPr>
              <p14:nvPr/>
            </p14:nvContentPartPr>
            <p14:xfrm>
              <a:off x="2122488" y="3149600"/>
              <a:ext cx="1476375" cy="493713"/>
            </p14:xfrm>
          </p:contentPart>
        </mc:Choice>
        <mc:Fallback xmlns="">
          <p:pic>
            <p:nvPicPr>
              <p:cNvPr id="7175" name="Ink 16"/>
              <p:cNvPicPr>
                <a:picLocks noRot="1" noChangeAspect="1" noEditPoints="1" noChangeArrowheads="1" noChangeShapeType="1"/>
              </p:cNvPicPr>
              <p:nvPr/>
            </p:nvPicPr>
            <p:blipFill>
              <a:blip r:embed="rId14"/>
              <a:stretch>
                <a:fillRect/>
              </a:stretch>
            </p:blipFill>
            <p:spPr>
              <a:xfrm>
                <a:off x="2108091" y="3136286"/>
                <a:ext cx="1506608" cy="51746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176" name="Ink 17"/>
              <p14:cNvContentPartPr>
                <a14:cpLocks xmlns:a14="http://schemas.microsoft.com/office/drawing/2010/main" noRot="1" noChangeAspect="1" noEditPoints="1" noChangeArrowheads="1" noChangeShapeType="1"/>
              </p14:cNvContentPartPr>
              <p14:nvPr/>
            </p14:nvContentPartPr>
            <p14:xfrm>
              <a:off x="3819525" y="3284538"/>
              <a:ext cx="400050" cy="165100"/>
            </p14:xfrm>
          </p:contentPart>
        </mc:Choice>
        <mc:Fallback xmlns="">
          <p:pic>
            <p:nvPicPr>
              <p:cNvPr id="7176" name="Ink 17"/>
              <p:cNvPicPr>
                <a:picLocks noRot="1" noChangeAspect="1" noEditPoints="1" noChangeArrowheads="1" noChangeShapeType="1"/>
              </p:cNvPicPr>
              <p:nvPr/>
            </p:nvPicPr>
            <p:blipFill>
              <a:blip r:embed="rId16"/>
              <a:stretch>
                <a:fillRect/>
              </a:stretch>
            </p:blipFill>
            <p:spPr>
              <a:xfrm>
                <a:off x="3805122" y="3269791"/>
                <a:ext cx="430297" cy="19531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177" name="Ink 18"/>
              <p14:cNvContentPartPr>
                <a14:cpLocks xmlns:a14="http://schemas.microsoft.com/office/drawing/2010/main" noRot="1" noChangeAspect="1" noEditPoints="1" noChangeArrowheads="1" noChangeShapeType="1"/>
              </p14:cNvContentPartPr>
              <p14:nvPr/>
            </p14:nvContentPartPr>
            <p14:xfrm>
              <a:off x="4376738" y="3143250"/>
              <a:ext cx="492125" cy="368300"/>
            </p14:xfrm>
          </p:contentPart>
        </mc:Choice>
        <mc:Fallback xmlns="">
          <p:pic>
            <p:nvPicPr>
              <p:cNvPr id="7177" name="Ink 18"/>
              <p:cNvPicPr>
                <a:picLocks noRot="1" noChangeAspect="1" noEditPoints="1" noChangeArrowheads="1" noChangeShapeType="1"/>
              </p:cNvPicPr>
              <p:nvPr/>
            </p:nvPicPr>
            <p:blipFill>
              <a:blip r:embed="rId18"/>
              <a:stretch>
                <a:fillRect/>
              </a:stretch>
            </p:blipFill>
            <p:spPr>
              <a:xfrm>
                <a:off x="4361618" y="3130649"/>
                <a:ext cx="516965" cy="394941"/>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178" name="Ink 19"/>
              <p14:cNvContentPartPr>
                <a14:cpLocks xmlns:a14="http://schemas.microsoft.com/office/drawing/2010/main" noRot="1" noChangeAspect="1" noEditPoints="1" noChangeArrowheads="1" noChangeShapeType="1"/>
              </p14:cNvContentPartPr>
              <p14:nvPr/>
            </p14:nvContentPartPr>
            <p14:xfrm>
              <a:off x="5005388" y="2867025"/>
              <a:ext cx="1062037" cy="609600"/>
            </p14:xfrm>
          </p:contentPart>
        </mc:Choice>
        <mc:Fallback xmlns="">
          <p:pic>
            <p:nvPicPr>
              <p:cNvPr id="7178" name="Ink 19"/>
              <p:cNvPicPr>
                <a:picLocks noRot="1" noChangeAspect="1" noEditPoints="1" noChangeArrowheads="1" noChangeShapeType="1"/>
              </p:cNvPicPr>
              <p:nvPr/>
            </p:nvPicPr>
            <p:blipFill>
              <a:blip r:embed="rId20"/>
              <a:stretch>
                <a:fillRect/>
              </a:stretch>
            </p:blipFill>
            <p:spPr>
              <a:xfrm>
                <a:off x="4990267" y="2857303"/>
                <a:ext cx="1092998" cy="63480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179" name="Ink 20"/>
              <p14:cNvContentPartPr>
                <a14:cpLocks xmlns:a14="http://schemas.microsoft.com/office/drawing/2010/main" noRot="1" noChangeAspect="1" noEditPoints="1" noChangeArrowheads="1" noChangeShapeType="1"/>
              </p14:cNvContentPartPr>
              <p14:nvPr/>
            </p14:nvContentPartPr>
            <p14:xfrm>
              <a:off x="6213475" y="3255963"/>
              <a:ext cx="100013" cy="274637"/>
            </p14:xfrm>
          </p:contentPart>
        </mc:Choice>
        <mc:Fallback xmlns="">
          <p:pic>
            <p:nvPicPr>
              <p:cNvPr id="7179" name="Ink 20"/>
              <p:cNvPicPr>
                <a:picLocks noRot="1" noChangeAspect="1" noEditPoints="1" noChangeArrowheads="1" noChangeShapeType="1"/>
              </p:cNvPicPr>
              <p:nvPr/>
            </p:nvPicPr>
            <p:blipFill>
              <a:blip r:embed="rId22"/>
              <a:stretch>
                <a:fillRect/>
              </a:stretch>
            </p:blipFill>
            <p:spPr>
              <a:xfrm>
                <a:off x="6199085" y="3240845"/>
                <a:ext cx="130233" cy="30307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180" name="Ink 21"/>
              <p14:cNvContentPartPr>
                <a14:cpLocks xmlns:a14="http://schemas.microsoft.com/office/drawing/2010/main" noRot="1" noChangeAspect="1" noEditPoints="1" noChangeArrowheads="1" noChangeShapeType="1"/>
              </p14:cNvContentPartPr>
              <p14:nvPr/>
            </p14:nvContentPartPr>
            <p14:xfrm>
              <a:off x="4168775" y="3778250"/>
              <a:ext cx="758825" cy="349250"/>
            </p14:xfrm>
          </p:contentPart>
        </mc:Choice>
        <mc:Fallback xmlns="">
          <p:pic>
            <p:nvPicPr>
              <p:cNvPr id="7180" name="Ink 21"/>
              <p:cNvPicPr>
                <a:picLocks noRot="1" noChangeAspect="1" noEditPoints="1" noChangeArrowheads="1" noChangeShapeType="1"/>
              </p:cNvPicPr>
              <p:nvPr/>
            </p:nvPicPr>
            <p:blipFill>
              <a:blip r:embed="rId24"/>
              <a:stretch>
                <a:fillRect/>
              </a:stretch>
            </p:blipFill>
            <p:spPr>
              <a:xfrm>
                <a:off x="4159056" y="3762424"/>
                <a:ext cx="775024" cy="38090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181" name="Ink 22"/>
              <p14:cNvContentPartPr>
                <a14:cpLocks xmlns:a14="http://schemas.microsoft.com/office/drawing/2010/main" noRot="1" noChangeAspect="1" noEditPoints="1" noChangeArrowheads="1" noChangeShapeType="1"/>
              </p14:cNvContentPartPr>
              <p14:nvPr/>
            </p14:nvContentPartPr>
            <p14:xfrm>
              <a:off x="5068888" y="3660775"/>
              <a:ext cx="779462" cy="423863"/>
            </p14:xfrm>
          </p:contentPart>
        </mc:Choice>
        <mc:Fallback xmlns="">
          <p:pic>
            <p:nvPicPr>
              <p:cNvPr id="7181" name="Ink 22"/>
              <p:cNvPicPr>
                <a:picLocks noRot="1" noChangeAspect="1" noEditPoints="1" noChangeArrowheads="1" noChangeShapeType="1"/>
              </p:cNvPicPr>
              <p:nvPr/>
            </p:nvPicPr>
            <p:blipFill>
              <a:blip r:embed="rId26"/>
              <a:stretch>
                <a:fillRect/>
              </a:stretch>
            </p:blipFill>
            <p:spPr>
              <a:xfrm>
                <a:off x="5053407" y="3653573"/>
                <a:ext cx="808984" cy="43934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182" name="Ink 23"/>
              <p14:cNvContentPartPr>
                <a14:cpLocks xmlns:a14="http://schemas.microsoft.com/office/drawing/2010/main" noRot="1" noChangeAspect="1" noEditPoints="1" noChangeArrowheads="1" noChangeShapeType="1"/>
              </p14:cNvContentPartPr>
              <p14:nvPr/>
            </p14:nvContentPartPr>
            <p14:xfrm>
              <a:off x="5991225" y="3660775"/>
              <a:ext cx="725488" cy="481013"/>
            </p14:xfrm>
          </p:contentPart>
        </mc:Choice>
        <mc:Fallback xmlns="">
          <p:pic>
            <p:nvPicPr>
              <p:cNvPr id="7182" name="Ink 23"/>
              <p:cNvPicPr>
                <a:picLocks noRot="1" noChangeAspect="1" noEditPoints="1" noChangeArrowheads="1" noChangeShapeType="1"/>
              </p:cNvPicPr>
              <p:nvPr/>
            </p:nvPicPr>
            <p:blipFill>
              <a:blip r:embed="rId28"/>
              <a:stretch>
                <a:fillRect/>
              </a:stretch>
            </p:blipFill>
            <p:spPr>
              <a:xfrm>
                <a:off x="5977183" y="3647814"/>
                <a:ext cx="754291" cy="50189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183" name="Ink 24"/>
              <p14:cNvContentPartPr>
                <a14:cpLocks xmlns:a14="http://schemas.microsoft.com/office/drawing/2010/main" noRot="1" noChangeAspect="1" noEditPoints="1" noChangeArrowheads="1" noChangeShapeType="1"/>
              </p14:cNvContentPartPr>
              <p14:nvPr/>
            </p14:nvContentPartPr>
            <p14:xfrm>
              <a:off x="4324350" y="4308475"/>
              <a:ext cx="588963" cy="387350"/>
            </p14:xfrm>
          </p:contentPart>
        </mc:Choice>
        <mc:Fallback xmlns="">
          <p:pic>
            <p:nvPicPr>
              <p:cNvPr id="7183" name="Ink 24"/>
              <p:cNvPicPr>
                <a:picLocks noRot="1" noChangeAspect="1" noEditPoints="1" noChangeArrowheads="1" noChangeShapeType="1"/>
              </p:cNvPicPr>
              <p:nvPr/>
            </p:nvPicPr>
            <p:blipFill>
              <a:blip r:embed="rId30"/>
              <a:stretch>
                <a:fillRect/>
              </a:stretch>
            </p:blipFill>
            <p:spPr>
              <a:xfrm>
                <a:off x="4310310" y="4295155"/>
                <a:ext cx="608403" cy="41434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184" name="Ink 25"/>
              <p14:cNvContentPartPr>
                <a14:cpLocks xmlns:a14="http://schemas.microsoft.com/office/drawing/2010/main" noRot="1" noChangeAspect="1" noEditPoints="1" noChangeArrowheads="1" noChangeShapeType="1"/>
              </p14:cNvContentPartPr>
              <p14:nvPr/>
            </p14:nvContentPartPr>
            <p14:xfrm>
              <a:off x="5065713" y="4252913"/>
              <a:ext cx="781050" cy="434975"/>
            </p14:xfrm>
          </p:contentPart>
        </mc:Choice>
        <mc:Fallback xmlns="">
          <p:pic>
            <p:nvPicPr>
              <p:cNvPr id="7184" name="Ink 25"/>
              <p:cNvPicPr>
                <a:picLocks noRot="1" noChangeAspect="1" noEditPoints="1" noChangeArrowheads="1" noChangeShapeType="1"/>
              </p:cNvPicPr>
              <p:nvPr/>
            </p:nvPicPr>
            <p:blipFill>
              <a:blip r:embed="rId32"/>
              <a:stretch>
                <a:fillRect/>
              </a:stretch>
            </p:blipFill>
            <p:spPr>
              <a:xfrm>
                <a:off x="5050956" y="4240362"/>
                <a:ext cx="809485" cy="45541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185" name="Ink 26"/>
              <p14:cNvContentPartPr>
                <a14:cpLocks xmlns:a14="http://schemas.microsoft.com/office/drawing/2010/main" noRot="1" noChangeAspect="1" noEditPoints="1" noChangeArrowheads="1" noChangeShapeType="1"/>
              </p14:cNvContentPartPr>
              <p14:nvPr/>
            </p14:nvContentPartPr>
            <p14:xfrm>
              <a:off x="5969000" y="4194175"/>
              <a:ext cx="563563" cy="442913"/>
            </p14:xfrm>
          </p:contentPart>
        </mc:Choice>
        <mc:Fallback xmlns="">
          <p:pic>
            <p:nvPicPr>
              <p:cNvPr id="7185" name="Ink 26"/>
              <p:cNvPicPr>
                <a:picLocks noRot="1" noChangeAspect="1" noEditPoints="1" noChangeArrowheads="1" noChangeShapeType="1"/>
              </p:cNvPicPr>
              <p:nvPr/>
            </p:nvPicPr>
            <p:blipFill>
              <a:blip r:embed="rId34"/>
              <a:stretch>
                <a:fillRect/>
              </a:stretch>
            </p:blipFill>
            <p:spPr>
              <a:xfrm>
                <a:off x="5958197" y="4179783"/>
                <a:ext cx="589130" cy="472057"/>
              </a:xfrm>
              <a:prstGeom prst="rect">
                <a:avLst/>
              </a:prstGeom>
            </p:spPr>
          </p:pic>
        </mc:Fallback>
      </mc:AlternateContent>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ounded Rectangle 8"/>
          <p:cNvSpPr>
            <a:spLocks noChangeArrowheads="1"/>
          </p:cNvSpPr>
          <p:nvPr/>
        </p:nvSpPr>
        <p:spPr bwMode="auto">
          <a:xfrm>
            <a:off x="228600" y="4716463"/>
            <a:ext cx="8610600" cy="1219200"/>
          </a:xfrm>
          <a:prstGeom prst="roundRect">
            <a:avLst>
              <a:gd name="adj" fmla="val 16667"/>
            </a:avLst>
          </a:prstGeom>
          <a:solidFill>
            <a:srgbClr val="FFCC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0419" name="Rectangle 22"/>
          <p:cNvSpPr>
            <a:spLocks noChangeArrowheads="1"/>
          </p:cNvSpPr>
          <p:nvPr/>
        </p:nvSpPr>
        <p:spPr bwMode="auto">
          <a:xfrm>
            <a:off x="1079500" y="2114550"/>
            <a:ext cx="1663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bst</a:t>
            </a:r>
          </a:p>
        </p:txBody>
      </p:sp>
      <p:sp>
        <p:nvSpPr>
          <p:cNvPr id="60420" name="Rectangle 23"/>
          <p:cNvSpPr>
            <a:spLocks noChangeArrowheads="1"/>
          </p:cNvSpPr>
          <p:nvPr/>
        </p:nvSpPr>
        <p:spPr bwMode="auto">
          <a:xfrm>
            <a:off x="2209800" y="2114550"/>
            <a:ext cx="1130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 of nodes</a:t>
            </a:r>
          </a:p>
        </p:txBody>
      </p:sp>
      <p:sp>
        <p:nvSpPr>
          <p:cNvPr id="60421" name="Text Box 23"/>
          <p:cNvSpPr txBox="1">
            <a:spLocks noChangeArrowheads="1"/>
          </p:cNvSpPr>
          <p:nvPr/>
        </p:nvSpPr>
        <p:spPr bwMode="auto">
          <a:xfrm>
            <a:off x="381000" y="2447925"/>
            <a:ext cx="8305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nnodes([], 0). </a:t>
            </a:r>
          </a:p>
          <a:p>
            <a:pPr algn="l"/>
            <a:r>
              <a:rPr lang="en-US" altLang="en-US" sz="2400" b="1">
                <a:solidFill>
                  <a:schemeClr val="tx1"/>
                </a:solidFill>
                <a:latin typeface="Courier New" pitchFamily="49" charset="0"/>
              </a:rPr>
              <a:t>nnodes([Root,L,R], N) :- nnodes(L,NoL),</a:t>
            </a:r>
          </a:p>
          <a:p>
            <a:pPr algn="l"/>
            <a:r>
              <a:rPr lang="en-US" altLang="en-US" sz="2400" b="1">
                <a:solidFill>
                  <a:schemeClr val="tx1"/>
                </a:solidFill>
                <a:latin typeface="Courier New" pitchFamily="49" charset="0"/>
              </a:rPr>
              <a:t>                         nnodes(R,NoR),</a:t>
            </a:r>
          </a:p>
          <a:p>
            <a:pPr algn="l"/>
            <a:r>
              <a:rPr lang="en-US" altLang="en-US" sz="2400" b="1">
                <a:solidFill>
                  <a:schemeClr val="tx1"/>
                </a:solidFill>
                <a:latin typeface="Courier New" pitchFamily="49" charset="0"/>
              </a:rPr>
              <a:t>                         N is NoL + NoR + 1.</a:t>
            </a:r>
          </a:p>
        </p:txBody>
      </p:sp>
      <p:sp>
        <p:nvSpPr>
          <p:cNvPr id="60422" name="Text Box 23"/>
          <p:cNvSpPr txBox="1">
            <a:spLocks noChangeArrowheads="1"/>
          </p:cNvSpPr>
          <p:nvPr/>
        </p:nvSpPr>
        <p:spPr bwMode="auto">
          <a:xfrm>
            <a:off x="381000" y="48514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C00000"/>
                </a:solidFill>
                <a:latin typeface="Courier New" pitchFamily="49" charset="0"/>
              </a:rPr>
              <a:t>treemin</a:t>
            </a:r>
            <a:r>
              <a:rPr lang="en-US" altLang="en-US" sz="2400" b="1">
                <a:solidFill>
                  <a:schemeClr val="tx1"/>
                </a:solidFill>
                <a:latin typeface="Courier New" pitchFamily="49" charset="0"/>
              </a:rPr>
              <a:t>(              </a:t>
            </a:r>
          </a:p>
          <a:p>
            <a:pPr algn="l"/>
            <a:r>
              <a:rPr lang="en-US" altLang="en-US" sz="2400" b="1">
                <a:solidFill>
                  <a:srgbClr val="C00000"/>
                </a:solidFill>
                <a:latin typeface="Courier New" pitchFamily="49" charset="0"/>
              </a:rPr>
              <a:t>treemin</a:t>
            </a:r>
            <a:r>
              <a:rPr lang="en-US" altLang="en-US" sz="2400" b="1">
                <a:solidFill>
                  <a:schemeClr val="tx1"/>
                </a:solidFill>
                <a:latin typeface="Courier New" pitchFamily="49" charset="0"/>
              </a:rPr>
              <a:t>(</a:t>
            </a:r>
          </a:p>
        </p:txBody>
      </p:sp>
      <p:sp>
        <p:nvSpPr>
          <p:cNvPr id="60423" name="Text Box 5"/>
          <p:cNvSpPr txBox="1">
            <a:spLocks noChangeArrowheads="1"/>
          </p:cNvSpPr>
          <p:nvPr/>
        </p:nvSpPr>
        <p:spPr bwMode="auto">
          <a:xfrm>
            <a:off x="152400" y="120650"/>
            <a:ext cx="556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600">
                <a:solidFill>
                  <a:schemeClr val="tx1"/>
                </a:solidFill>
              </a:rPr>
              <a:t>Trees and graphs work, too!</a:t>
            </a:r>
          </a:p>
        </p:txBody>
      </p:sp>
      <p:sp>
        <p:nvSpPr>
          <p:cNvPr id="60424" name="Rectangle 22"/>
          <p:cNvSpPr>
            <a:spLocks noChangeArrowheads="1"/>
          </p:cNvSpPr>
          <p:nvPr/>
        </p:nvSpPr>
        <p:spPr bwMode="auto">
          <a:xfrm>
            <a:off x="1600200" y="6092825"/>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binary search tree</a:t>
            </a:r>
          </a:p>
        </p:txBody>
      </p:sp>
      <p:sp>
        <p:nvSpPr>
          <p:cNvPr id="60425" name="Rectangle 23"/>
          <p:cNvSpPr>
            <a:spLocks noChangeArrowheads="1"/>
          </p:cNvSpPr>
          <p:nvPr/>
        </p:nvSpPr>
        <p:spPr bwMode="auto">
          <a:xfrm>
            <a:off x="3886200" y="6092825"/>
            <a:ext cx="1447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its minimum element</a:t>
            </a:r>
          </a:p>
        </p:txBody>
      </p:sp>
      <p:cxnSp>
        <p:nvCxnSpPr>
          <p:cNvPr id="60426" name="Straight Connector 9"/>
          <p:cNvCxnSpPr>
            <a:cxnSpLocks noChangeShapeType="1"/>
            <a:endCxn id="60424" idx="0"/>
          </p:cNvCxnSpPr>
          <p:nvPr/>
        </p:nvCxnSpPr>
        <p:spPr bwMode="auto">
          <a:xfrm flipH="1">
            <a:off x="2247900" y="5791200"/>
            <a:ext cx="266700" cy="3016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60427" name="Straight Connector 12"/>
          <p:cNvCxnSpPr>
            <a:cxnSpLocks noChangeShapeType="1"/>
            <a:endCxn id="60425" idx="0"/>
          </p:cNvCxnSpPr>
          <p:nvPr/>
        </p:nvCxnSpPr>
        <p:spPr bwMode="auto">
          <a:xfrm flipH="1">
            <a:off x="4610100" y="5819775"/>
            <a:ext cx="34925" cy="27305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60428" name="Rectangle 16"/>
          <p:cNvSpPr>
            <a:spLocks noChangeArrowheads="1"/>
          </p:cNvSpPr>
          <p:nvPr/>
        </p:nvSpPr>
        <p:spPr bwMode="auto">
          <a:xfrm>
            <a:off x="381000" y="1295400"/>
            <a:ext cx="6453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tree1( </a:t>
            </a:r>
            <a:r>
              <a:rPr lang="en-US" altLang="en-US" sz="2400" b="1">
                <a:solidFill>
                  <a:srgbClr val="7030A0"/>
                </a:solidFill>
                <a:latin typeface="Courier New" pitchFamily="49" charset="0"/>
              </a:rPr>
              <a:t>[42,[5,[],[]],[60,[],[]]]</a:t>
            </a:r>
            <a:r>
              <a:rPr lang="en-US" altLang="en-US" sz="2400" b="1">
                <a:solidFill>
                  <a:schemeClr val="tx1"/>
                </a:solidFill>
                <a:latin typeface="Courier New" pitchFamily="49" charset="0"/>
              </a:rPr>
              <a:t> )</a:t>
            </a:r>
            <a:endParaRPr lang="en-US" altLang="en-US" sz="2400"/>
          </a:p>
        </p:txBody>
      </p:sp>
      <p:sp>
        <p:nvSpPr>
          <p:cNvPr id="60429" name="Oval 17"/>
          <p:cNvSpPr>
            <a:spLocks noChangeArrowheads="1"/>
          </p:cNvSpPr>
          <p:nvPr/>
        </p:nvSpPr>
        <p:spPr bwMode="auto">
          <a:xfrm>
            <a:off x="7881938" y="409575"/>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0430" name="Rectangle 18"/>
          <p:cNvSpPr>
            <a:spLocks noChangeArrowheads="1"/>
          </p:cNvSpPr>
          <p:nvPr/>
        </p:nvSpPr>
        <p:spPr bwMode="auto">
          <a:xfrm>
            <a:off x="7912100" y="471488"/>
            <a:ext cx="554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42</a:t>
            </a:r>
            <a:endParaRPr lang="en-US" altLang="en-US"/>
          </a:p>
        </p:txBody>
      </p:sp>
      <p:sp>
        <p:nvSpPr>
          <p:cNvPr id="60431" name="Oval 19"/>
          <p:cNvSpPr>
            <a:spLocks noChangeArrowheads="1"/>
          </p:cNvSpPr>
          <p:nvPr/>
        </p:nvSpPr>
        <p:spPr bwMode="auto">
          <a:xfrm>
            <a:off x="7391400" y="12954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0432" name="Rectangle 20"/>
          <p:cNvSpPr>
            <a:spLocks noChangeArrowheads="1"/>
          </p:cNvSpPr>
          <p:nvPr/>
        </p:nvSpPr>
        <p:spPr bwMode="auto">
          <a:xfrm>
            <a:off x="7515225" y="13573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5</a:t>
            </a:r>
            <a:endParaRPr lang="en-US" altLang="en-US"/>
          </a:p>
        </p:txBody>
      </p:sp>
      <p:sp>
        <p:nvSpPr>
          <p:cNvPr id="60433" name="Oval 21"/>
          <p:cNvSpPr>
            <a:spLocks noChangeArrowheads="1"/>
          </p:cNvSpPr>
          <p:nvPr/>
        </p:nvSpPr>
        <p:spPr bwMode="auto">
          <a:xfrm>
            <a:off x="8382000" y="12954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0434" name="Rectangle 22"/>
          <p:cNvSpPr>
            <a:spLocks noChangeArrowheads="1"/>
          </p:cNvSpPr>
          <p:nvPr/>
        </p:nvSpPr>
        <p:spPr bwMode="auto">
          <a:xfrm>
            <a:off x="8413750" y="1357313"/>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60</a:t>
            </a:r>
            <a:endParaRPr lang="en-US" altLang="en-US"/>
          </a:p>
        </p:txBody>
      </p:sp>
      <p:cxnSp>
        <p:nvCxnSpPr>
          <p:cNvPr id="60435" name="Straight Connector 23"/>
          <p:cNvCxnSpPr>
            <a:cxnSpLocks noChangeShapeType="1"/>
          </p:cNvCxnSpPr>
          <p:nvPr/>
        </p:nvCxnSpPr>
        <p:spPr bwMode="auto">
          <a:xfrm flipH="1">
            <a:off x="7837488" y="1016000"/>
            <a:ext cx="174625" cy="347663"/>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60436" name="Straight Connector 24"/>
          <p:cNvCxnSpPr>
            <a:cxnSpLocks noChangeShapeType="1"/>
          </p:cNvCxnSpPr>
          <p:nvPr/>
        </p:nvCxnSpPr>
        <p:spPr bwMode="auto">
          <a:xfrm>
            <a:off x="8374063" y="1001713"/>
            <a:ext cx="174625" cy="361950"/>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60437" name="Straight Connector 30"/>
          <p:cNvCxnSpPr>
            <a:cxnSpLocks noChangeShapeType="1"/>
          </p:cNvCxnSpPr>
          <p:nvPr/>
        </p:nvCxnSpPr>
        <p:spPr bwMode="auto">
          <a:xfrm flipH="1">
            <a:off x="7413625" y="1887538"/>
            <a:ext cx="173038" cy="347662"/>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60438" name="Straight Connector 31"/>
          <p:cNvCxnSpPr>
            <a:cxnSpLocks noChangeShapeType="1"/>
          </p:cNvCxnSpPr>
          <p:nvPr/>
        </p:nvCxnSpPr>
        <p:spPr bwMode="auto">
          <a:xfrm>
            <a:off x="7789863" y="1887538"/>
            <a:ext cx="174625" cy="361950"/>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60439" name="Straight Connector 32"/>
          <p:cNvCxnSpPr>
            <a:cxnSpLocks noChangeShapeType="1"/>
          </p:cNvCxnSpPr>
          <p:nvPr/>
        </p:nvCxnSpPr>
        <p:spPr bwMode="auto">
          <a:xfrm flipH="1">
            <a:off x="8458200" y="1905000"/>
            <a:ext cx="174625" cy="347663"/>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60440" name="Straight Connector 33"/>
          <p:cNvCxnSpPr>
            <a:cxnSpLocks noChangeShapeType="1"/>
          </p:cNvCxnSpPr>
          <p:nvPr/>
        </p:nvCxnSpPr>
        <p:spPr bwMode="auto">
          <a:xfrm>
            <a:off x="8763000" y="1905000"/>
            <a:ext cx="174625" cy="363538"/>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3">
            <p14:nvContentPartPr>
              <p14:cNvPr id="8194" name="Ink 25"/>
              <p14:cNvContentPartPr>
                <a14:cpLocks xmlns:a14="http://schemas.microsoft.com/office/drawing/2010/main" noRot="1" noChangeAspect="1" noEditPoints="1" noChangeArrowheads="1" noChangeShapeType="1"/>
              </p14:cNvContentPartPr>
              <p14:nvPr/>
            </p14:nvContentPartPr>
            <p14:xfrm>
              <a:off x="450850" y="1079500"/>
              <a:ext cx="3086100" cy="819150"/>
            </p14:xfrm>
          </p:contentPart>
        </mc:Choice>
        <mc:Fallback xmlns="">
          <p:pic>
            <p:nvPicPr>
              <p:cNvPr id="8194" name="Ink 25"/>
              <p:cNvPicPr>
                <a:picLocks noRot="1" noChangeAspect="1" noEditPoints="1" noChangeArrowheads="1" noChangeShapeType="1"/>
              </p:cNvPicPr>
              <p:nvPr/>
            </p:nvPicPr>
            <p:blipFill>
              <a:blip r:embed="rId4"/>
              <a:stretch>
                <a:fillRect/>
              </a:stretch>
            </p:blipFill>
            <p:spPr>
              <a:xfrm>
                <a:off x="438971" y="1068338"/>
                <a:ext cx="3102299" cy="84183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195" name="Ink 26"/>
              <p14:cNvContentPartPr>
                <a14:cpLocks xmlns:a14="http://schemas.microsoft.com/office/drawing/2010/main" noRot="1" noChangeAspect="1" noEditPoints="1" noChangeArrowheads="1" noChangeShapeType="1"/>
              </p14:cNvContentPartPr>
              <p14:nvPr/>
            </p14:nvContentPartPr>
            <p14:xfrm>
              <a:off x="7473950" y="1389063"/>
              <a:ext cx="465138" cy="366712"/>
            </p14:xfrm>
          </p:contentPart>
        </mc:Choice>
        <mc:Fallback xmlns="">
          <p:pic>
            <p:nvPicPr>
              <p:cNvPr id="8195" name="Ink 26"/>
              <p:cNvPicPr>
                <a:picLocks noRot="1" noChangeAspect="1" noEditPoints="1" noChangeArrowheads="1" noChangeShapeType="1"/>
              </p:cNvPicPr>
              <p:nvPr/>
            </p:nvPicPr>
            <p:blipFill>
              <a:blip r:embed="rId6"/>
              <a:stretch>
                <a:fillRect/>
              </a:stretch>
            </p:blipFill>
            <p:spPr>
              <a:xfrm>
                <a:off x="7460269" y="1375028"/>
                <a:ext cx="492859" cy="39478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196" name="Ink 27"/>
              <p14:cNvContentPartPr>
                <a14:cpLocks xmlns:a14="http://schemas.microsoft.com/office/drawing/2010/main" noRot="1" noChangeAspect="1" noEditPoints="1" noChangeArrowheads="1" noChangeShapeType="1"/>
              </p14:cNvContentPartPr>
              <p14:nvPr/>
            </p14:nvContentPartPr>
            <p14:xfrm>
              <a:off x="2070100" y="4843463"/>
              <a:ext cx="1811338" cy="431800"/>
            </p14:xfrm>
          </p:contentPart>
        </mc:Choice>
        <mc:Fallback xmlns="">
          <p:pic>
            <p:nvPicPr>
              <p:cNvPr id="8196" name="Ink 27"/>
              <p:cNvPicPr>
                <a:picLocks noRot="1" noChangeAspect="1" noEditPoints="1" noChangeArrowheads="1" noChangeShapeType="1"/>
              </p:cNvPicPr>
              <p:nvPr/>
            </p:nvPicPr>
            <p:blipFill>
              <a:blip r:embed="rId8"/>
              <a:stretch>
                <a:fillRect/>
              </a:stretch>
            </p:blipFill>
            <p:spPr>
              <a:xfrm>
                <a:off x="2054979" y="4828698"/>
                <a:ext cx="1840141" cy="45881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7" name="Ink 28"/>
              <p14:cNvContentPartPr>
                <a14:cpLocks xmlns:a14="http://schemas.microsoft.com/office/drawing/2010/main" noRot="1" noChangeAspect="1" noEditPoints="1" noChangeArrowheads="1" noChangeShapeType="1"/>
              </p14:cNvContentPartPr>
              <p14:nvPr/>
            </p14:nvContentPartPr>
            <p14:xfrm>
              <a:off x="4037013" y="5160963"/>
              <a:ext cx="33337" cy="131762"/>
            </p14:xfrm>
          </p:contentPart>
        </mc:Choice>
        <mc:Fallback xmlns="">
          <p:pic>
            <p:nvPicPr>
              <p:cNvPr id="8197" name="Ink 28"/>
              <p:cNvPicPr>
                <a:picLocks noRot="1" noChangeAspect="1" noEditPoints="1" noChangeArrowheads="1" noChangeShapeType="1"/>
              </p:cNvPicPr>
              <p:nvPr/>
            </p:nvPicPr>
            <p:blipFill>
              <a:blip r:embed="rId10"/>
              <a:stretch>
                <a:fillRect/>
              </a:stretch>
            </p:blipFill>
            <p:spPr>
              <a:xfrm>
                <a:off x="4033428" y="5150163"/>
                <a:ext cx="50543" cy="14832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198" name="Ink 29"/>
              <p14:cNvContentPartPr>
                <a14:cpLocks xmlns:a14="http://schemas.microsoft.com/office/drawing/2010/main" noRot="1" noChangeAspect="1" noEditPoints="1" noChangeArrowheads="1" noChangeShapeType="1"/>
              </p14:cNvContentPartPr>
              <p14:nvPr/>
            </p14:nvContentPartPr>
            <p14:xfrm>
              <a:off x="4275138" y="4767263"/>
              <a:ext cx="962025" cy="366712"/>
            </p14:xfrm>
          </p:contentPart>
        </mc:Choice>
        <mc:Fallback xmlns="">
          <p:pic>
            <p:nvPicPr>
              <p:cNvPr id="8198" name="Ink 29"/>
              <p:cNvPicPr>
                <a:picLocks noRot="1" noChangeAspect="1" noEditPoints="1" noChangeArrowheads="1" noChangeShapeType="1"/>
              </p:cNvPicPr>
              <p:nvPr/>
            </p:nvPicPr>
            <p:blipFill>
              <a:blip r:embed="rId12"/>
              <a:stretch>
                <a:fillRect/>
              </a:stretch>
            </p:blipFill>
            <p:spPr>
              <a:xfrm>
                <a:off x="4267937" y="4752133"/>
                <a:ext cx="983267" cy="39553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199" name="Ink 30"/>
              <p14:cNvContentPartPr>
                <a14:cpLocks xmlns:a14="http://schemas.microsoft.com/office/drawing/2010/main" noRot="1" noChangeAspect="1" noEditPoints="1" noChangeArrowheads="1" noChangeShapeType="1"/>
              </p14:cNvContentPartPr>
              <p14:nvPr/>
            </p14:nvContentPartPr>
            <p14:xfrm>
              <a:off x="2035175" y="5407025"/>
              <a:ext cx="785813" cy="441325"/>
            </p14:xfrm>
          </p:contentPart>
        </mc:Choice>
        <mc:Fallback xmlns="">
          <p:pic>
            <p:nvPicPr>
              <p:cNvPr id="8199" name="Ink 30"/>
              <p:cNvPicPr>
                <a:picLocks noRot="1" noChangeAspect="1" noEditPoints="1" noChangeArrowheads="1" noChangeShapeType="1"/>
              </p:cNvPicPr>
              <p:nvPr/>
            </p:nvPicPr>
            <p:blipFill>
              <a:blip r:embed="rId14"/>
              <a:stretch>
                <a:fillRect/>
              </a:stretch>
            </p:blipFill>
            <p:spPr>
              <a:xfrm>
                <a:off x="2020776" y="5392626"/>
                <a:ext cx="812451" cy="46940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200" name="Ink 31"/>
              <p14:cNvContentPartPr>
                <a14:cpLocks xmlns:a14="http://schemas.microsoft.com/office/drawing/2010/main" noRot="1" noChangeAspect="1" noEditPoints="1" noChangeArrowheads="1" noChangeShapeType="1"/>
              </p14:cNvContentPartPr>
              <p14:nvPr/>
            </p14:nvContentPartPr>
            <p14:xfrm>
              <a:off x="2970213" y="5413375"/>
              <a:ext cx="876300" cy="366713"/>
            </p14:xfrm>
          </p:contentPart>
        </mc:Choice>
        <mc:Fallback xmlns="">
          <p:pic>
            <p:nvPicPr>
              <p:cNvPr id="8200" name="Ink 31"/>
              <p:cNvPicPr>
                <a:picLocks noRot="1" noChangeAspect="1" noEditPoints="1" noChangeArrowheads="1" noChangeShapeType="1"/>
              </p:cNvPicPr>
              <p:nvPr/>
            </p:nvPicPr>
            <p:blipFill>
              <a:blip r:embed="rId16"/>
              <a:stretch>
                <a:fillRect/>
              </a:stretch>
            </p:blipFill>
            <p:spPr>
              <a:xfrm>
                <a:off x="2956172" y="5399700"/>
                <a:ext cx="904742" cy="38974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201" name="Ink 32"/>
              <p14:cNvContentPartPr>
                <a14:cpLocks xmlns:a14="http://schemas.microsoft.com/office/drawing/2010/main" noRot="1" noChangeAspect="1" noEditPoints="1" noChangeArrowheads="1" noChangeShapeType="1"/>
              </p14:cNvContentPartPr>
              <p14:nvPr/>
            </p14:nvContentPartPr>
            <p14:xfrm>
              <a:off x="4022725" y="5332413"/>
              <a:ext cx="1092200" cy="454025"/>
            </p14:xfrm>
          </p:contentPart>
        </mc:Choice>
        <mc:Fallback xmlns="">
          <p:pic>
            <p:nvPicPr>
              <p:cNvPr id="8201" name="Ink 32"/>
              <p:cNvPicPr>
                <a:picLocks noRot="1" noChangeAspect="1" noEditPoints="1" noChangeArrowheads="1" noChangeShapeType="1"/>
              </p:cNvPicPr>
              <p:nvPr/>
            </p:nvPicPr>
            <p:blipFill>
              <a:blip r:embed="rId18"/>
              <a:stretch>
                <a:fillRect/>
              </a:stretch>
            </p:blipFill>
            <p:spPr>
              <a:xfrm>
                <a:off x="4017325" y="5319091"/>
                <a:ext cx="1105160" cy="47274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202" name="Ink 33"/>
              <p14:cNvContentPartPr>
                <a14:cpLocks xmlns:a14="http://schemas.microsoft.com/office/drawing/2010/main" noRot="1" noChangeAspect="1" noEditPoints="1" noChangeArrowheads="1" noChangeShapeType="1"/>
              </p14:cNvContentPartPr>
              <p14:nvPr/>
            </p14:nvContentPartPr>
            <p14:xfrm>
              <a:off x="5287963" y="5503863"/>
              <a:ext cx="430212" cy="165100"/>
            </p14:xfrm>
          </p:contentPart>
        </mc:Choice>
        <mc:Fallback xmlns="">
          <p:pic>
            <p:nvPicPr>
              <p:cNvPr id="8202" name="Ink 33"/>
              <p:cNvPicPr>
                <a:picLocks noRot="1" noChangeAspect="1" noEditPoints="1" noChangeArrowheads="1" noChangeShapeType="1"/>
              </p:cNvPicPr>
              <p:nvPr/>
            </p:nvPicPr>
            <p:blipFill>
              <a:blip r:embed="rId20"/>
              <a:stretch>
                <a:fillRect/>
              </a:stretch>
            </p:blipFill>
            <p:spPr>
              <a:xfrm>
                <a:off x="5275363" y="5489804"/>
                <a:ext cx="450373" cy="18853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203" name="Ink 34"/>
              <p14:cNvContentPartPr>
                <a14:cpLocks xmlns:a14="http://schemas.microsoft.com/office/drawing/2010/main" noRot="1" noChangeAspect="1" noEditPoints="1" noChangeArrowheads="1" noChangeShapeType="1"/>
              </p14:cNvContentPartPr>
              <p14:nvPr/>
            </p14:nvContentPartPr>
            <p14:xfrm>
              <a:off x="6110288" y="5233988"/>
              <a:ext cx="1185862" cy="525462"/>
            </p14:xfrm>
          </p:contentPart>
        </mc:Choice>
        <mc:Fallback xmlns="">
          <p:pic>
            <p:nvPicPr>
              <p:cNvPr id="8203" name="Ink 34"/>
              <p:cNvPicPr>
                <a:picLocks noRot="1" noChangeAspect="1" noEditPoints="1" noChangeArrowheads="1" noChangeShapeType="1"/>
              </p:cNvPicPr>
              <p:nvPr/>
            </p:nvPicPr>
            <p:blipFill>
              <a:blip r:embed="rId22"/>
              <a:stretch>
                <a:fillRect/>
              </a:stretch>
            </p:blipFill>
            <p:spPr>
              <a:xfrm>
                <a:off x="6101288" y="5227150"/>
                <a:ext cx="1198822" cy="54057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204" name="Ink 35"/>
              <p14:cNvContentPartPr>
                <a14:cpLocks xmlns:a14="http://schemas.microsoft.com/office/drawing/2010/main" noRot="1" noChangeAspect="1" noEditPoints="1" noChangeArrowheads="1" noChangeShapeType="1"/>
              </p14:cNvContentPartPr>
              <p14:nvPr/>
            </p14:nvContentPartPr>
            <p14:xfrm>
              <a:off x="7537450" y="5295900"/>
              <a:ext cx="225425" cy="325438"/>
            </p14:xfrm>
          </p:contentPart>
        </mc:Choice>
        <mc:Fallback xmlns="">
          <p:pic>
            <p:nvPicPr>
              <p:cNvPr id="8204" name="Ink 35"/>
              <p:cNvPicPr>
                <a:picLocks noRot="1" noChangeAspect="1" noEditPoints="1" noChangeArrowheads="1" noChangeShapeType="1"/>
              </p:cNvPicPr>
              <p:nvPr/>
            </p:nvPicPr>
            <p:blipFill>
              <a:blip r:embed="rId24"/>
              <a:stretch>
                <a:fillRect/>
              </a:stretch>
            </p:blipFill>
            <p:spPr>
              <a:xfrm>
                <a:off x="7524486" y="5283300"/>
                <a:ext cx="242350" cy="350998"/>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8205" name="Ink 36"/>
              <p14:cNvContentPartPr>
                <a14:cpLocks xmlns:a14="http://schemas.microsoft.com/office/drawing/2010/main" noRot="1" noChangeAspect="1" noEditPoints="1" noChangeArrowheads="1" noChangeShapeType="1"/>
              </p14:cNvContentPartPr>
              <p14:nvPr/>
            </p14:nvContentPartPr>
            <p14:xfrm>
              <a:off x="7981950" y="5216525"/>
              <a:ext cx="892175" cy="676275"/>
            </p14:xfrm>
          </p:contentPart>
        </mc:Choice>
        <mc:Fallback xmlns="">
          <p:pic>
            <p:nvPicPr>
              <p:cNvPr id="8205" name="Ink 36"/>
              <p:cNvPicPr>
                <a:picLocks noRot="1" noChangeAspect="1" noEditPoints="1" noChangeArrowheads="1" noChangeShapeType="1"/>
              </p:cNvPicPr>
              <p:nvPr/>
            </p:nvPicPr>
            <p:blipFill>
              <a:blip r:embed="rId26"/>
              <a:stretch>
                <a:fillRect/>
              </a:stretch>
            </p:blipFill>
            <p:spPr>
              <a:xfrm>
                <a:off x="7978350" y="5201409"/>
                <a:ext cx="911257" cy="694990"/>
              </a:xfrm>
              <a:prstGeom prst="rect">
                <a:avLst/>
              </a:prstGeom>
            </p:spPr>
          </p:pic>
        </mc:Fallback>
      </mc:AlternateContent>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ounded Rectangle 8"/>
          <p:cNvSpPr>
            <a:spLocks noChangeArrowheads="1"/>
          </p:cNvSpPr>
          <p:nvPr/>
        </p:nvSpPr>
        <p:spPr bwMode="auto">
          <a:xfrm>
            <a:off x="304800" y="4467225"/>
            <a:ext cx="8610600" cy="1219200"/>
          </a:xfrm>
          <a:prstGeom prst="roundRect">
            <a:avLst>
              <a:gd name="adj" fmla="val 16667"/>
            </a:avLst>
          </a:prstGeom>
          <a:solidFill>
            <a:srgbClr val="FFCC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1443" name="Rectangle 22"/>
          <p:cNvSpPr>
            <a:spLocks noChangeArrowheads="1"/>
          </p:cNvSpPr>
          <p:nvPr/>
        </p:nvSpPr>
        <p:spPr bwMode="auto">
          <a:xfrm>
            <a:off x="990600" y="2184400"/>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graph as a list of edges</a:t>
            </a:r>
          </a:p>
        </p:txBody>
      </p:sp>
      <p:sp>
        <p:nvSpPr>
          <p:cNvPr id="61444" name="Rectangle 23"/>
          <p:cNvSpPr>
            <a:spLocks noChangeArrowheads="1"/>
          </p:cNvSpPr>
          <p:nvPr/>
        </p:nvSpPr>
        <p:spPr bwMode="auto">
          <a:xfrm>
            <a:off x="2743200" y="2413000"/>
            <a:ext cx="1130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 of edges</a:t>
            </a:r>
          </a:p>
        </p:txBody>
      </p:sp>
      <p:sp>
        <p:nvSpPr>
          <p:cNvPr id="61445" name="Text Box 23"/>
          <p:cNvSpPr txBox="1">
            <a:spLocks noChangeArrowheads="1"/>
          </p:cNvSpPr>
          <p:nvPr/>
        </p:nvSpPr>
        <p:spPr bwMode="auto">
          <a:xfrm>
            <a:off x="381000" y="3022600"/>
            <a:ext cx="830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numedges([], 0). </a:t>
            </a:r>
          </a:p>
          <a:p>
            <a:pPr algn="l"/>
            <a:r>
              <a:rPr lang="en-US" altLang="en-US" sz="2400" b="1">
                <a:solidFill>
                  <a:schemeClr val="tx1"/>
                </a:solidFill>
                <a:latin typeface="Courier New" pitchFamily="49" charset="0"/>
              </a:rPr>
              <a:t>numedges(G, N) :- length( G, N ).</a:t>
            </a:r>
          </a:p>
        </p:txBody>
      </p:sp>
      <p:sp>
        <p:nvSpPr>
          <p:cNvPr id="61446" name="Text Box 23"/>
          <p:cNvSpPr txBox="1">
            <a:spLocks noChangeArrowheads="1"/>
          </p:cNvSpPr>
          <p:nvPr/>
        </p:nvSpPr>
        <p:spPr bwMode="auto">
          <a:xfrm>
            <a:off x="457200" y="4872038"/>
            <a:ext cx="807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rgbClr val="C00000"/>
                </a:solidFill>
                <a:latin typeface="Courier New" pitchFamily="49" charset="0"/>
              </a:rPr>
              <a:t>kid</a:t>
            </a:r>
            <a:r>
              <a:rPr lang="en-US" altLang="en-US" sz="2400" b="1">
                <a:solidFill>
                  <a:schemeClr val="tx1"/>
                </a:solidFill>
                <a:latin typeface="Courier New" pitchFamily="49" charset="0"/>
              </a:rPr>
              <a:t>(P,K,Graph) :-</a:t>
            </a:r>
          </a:p>
        </p:txBody>
      </p:sp>
      <p:sp>
        <p:nvSpPr>
          <p:cNvPr id="61447" name="Rectangle 22"/>
          <p:cNvSpPr>
            <a:spLocks noChangeArrowheads="1"/>
          </p:cNvSpPr>
          <p:nvPr/>
        </p:nvSpPr>
        <p:spPr bwMode="auto">
          <a:xfrm>
            <a:off x="228600" y="5867400"/>
            <a:ext cx="1295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parent</a:t>
            </a:r>
          </a:p>
        </p:txBody>
      </p:sp>
      <p:sp>
        <p:nvSpPr>
          <p:cNvPr id="61448" name="Rectangle 23"/>
          <p:cNvSpPr>
            <a:spLocks noChangeArrowheads="1"/>
          </p:cNvSpPr>
          <p:nvPr/>
        </p:nvSpPr>
        <p:spPr bwMode="auto">
          <a:xfrm>
            <a:off x="2438400" y="5867400"/>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graph as list of edges</a:t>
            </a:r>
          </a:p>
        </p:txBody>
      </p:sp>
      <p:sp>
        <p:nvSpPr>
          <p:cNvPr id="61449" name="Rectangle 22"/>
          <p:cNvSpPr>
            <a:spLocks noChangeArrowheads="1"/>
          </p:cNvSpPr>
          <p:nvPr/>
        </p:nvSpPr>
        <p:spPr bwMode="auto">
          <a:xfrm>
            <a:off x="1447800" y="5867400"/>
            <a:ext cx="762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mbria" pitchFamily="18" charset="0"/>
              </a:rPr>
              <a:t>child (kid)</a:t>
            </a:r>
          </a:p>
        </p:txBody>
      </p:sp>
      <p:cxnSp>
        <p:nvCxnSpPr>
          <p:cNvPr id="61450" name="Straight Connector 11"/>
          <p:cNvCxnSpPr>
            <a:cxnSpLocks noChangeShapeType="1"/>
          </p:cNvCxnSpPr>
          <p:nvPr/>
        </p:nvCxnSpPr>
        <p:spPr bwMode="auto">
          <a:xfrm>
            <a:off x="1676400" y="2743200"/>
            <a:ext cx="544513" cy="3587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61451" name="Straight Connector 13"/>
          <p:cNvCxnSpPr>
            <a:cxnSpLocks noChangeShapeType="1"/>
            <a:stCxn id="61444" idx="2"/>
          </p:cNvCxnSpPr>
          <p:nvPr/>
        </p:nvCxnSpPr>
        <p:spPr bwMode="auto">
          <a:xfrm flipH="1">
            <a:off x="2960688" y="2736850"/>
            <a:ext cx="347662" cy="33655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61452" name="Rectangle 16"/>
          <p:cNvSpPr>
            <a:spLocks noChangeArrowheads="1"/>
          </p:cNvSpPr>
          <p:nvPr/>
        </p:nvSpPr>
        <p:spPr bwMode="auto">
          <a:xfrm>
            <a:off x="381000" y="1366838"/>
            <a:ext cx="5530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ourier New" pitchFamily="49" charset="0"/>
              </a:rPr>
              <a:t>graph1( </a:t>
            </a:r>
            <a:r>
              <a:rPr lang="en-US" altLang="en-US" sz="2400" b="1">
                <a:solidFill>
                  <a:srgbClr val="7030A0"/>
                </a:solidFill>
                <a:latin typeface="Courier New" pitchFamily="49" charset="0"/>
              </a:rPr>
              <a:t>[[a,b],[b,c],[a,c]]</a:t>
            </a:r>
            <a:r>
              <a:rPr lang="en-US" altLang="en-US" sz="2400" b="1">
                <a:solidFill>
                  <a:schemeClr val="tx1"/>
                </a:solidFill>
                <a:latin typeface="Courier New" pitchFamily="49" charset="0"/>
              </a:rPr>
              <a:t> )</a:t>
            </a:r>
            <a:endParaRPr lang="en-US" altLang="en-US" sz="2400"/>
          </a:p>
        </p:txBody>
      </p:sp>
      <p:sp>
        <p:nvSpPr>
          <p:cNvPr id="61453" name="Oval 17"/>
          <p:cNvSpPr>
            <a:spLocks noChangeArrowheads="1"/>
          </p:cNvSpPr>
          <p:nvPr/>
        </p:nvSpPr>
        <p:spPr bwMode="auto">
          <a:xfrm>
            <a:off x="7924800" y="7620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1454" name="Rectangle 18"/>
          <p:cNvSpPr>
            <a:spLocks noChangeArrowheads="1"/>
          </p:cNvSpPr>
          <p:nvPr/>
        </p:nvSpPr>
        <p:spPr bwMode="auto">
          <a:xfrm>
            <a:off x="8048625" y="8239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a</a:t>
            </a:r>
            <a:endParaRPr lang="en-US" altLang="en-US"/>
          </a:p>
        </p:txBody>
      </p:sp>
      <p:sp>
        <p:nvSpPr>
          <p:cNvPr id="61455" name="Oval 19"/>
          <p:cNvSpPr>
            <a:spLocks noChangeArrowheads="1"/>
          </p:cNvSpPr>
          <p:nvPr/>
        </p:nvSpPr>
        <p:spPr bwMode="auto">
          <a:xfrm>
            <a:off x="7086600" y="15240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1456" name="Rectangle 20"/>
          <p:cNvSpPr>
            <a:spLocks noChangeArrowheads="1"/>
          </p:cNvSpPr>
          <p:nvPr/>
        </p:nvSpPr>
        <p:spPr bwMode="auto">
          <a:xfrm>
            <a:off x="7210425" y="15859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b</a:t>
            </a:r>
            <a:endParaRPr lang="en-US" altLang="en-US"/>
          </a:p>
        </p:txBody>
      </p:sp>
      <p:sp>
        <p:nvSpPr>
          <p:cNvPr id="61457" name="Oval 21"/>
          <p:cNvSpPr>
            <a:spLocks noChangeArrowheads="1"/>
          </p:cNvSpPr>
          <p:nvPr/>
        </p:nvSpPr>
        <p:spPr bwMode="auto">
          <a:xfrm>
            <a:off x="8077200" y="1828800"/>
            <a:ext cx="609600" cy="609600"/>
          </a:xfrm>
          <a:prstGeom prst="ellipse">
            <a:avLst/>
          </a:prstGeom>
          <a:noFill/>
          <a:ln w="127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1458" name="Rectangle 22"/>
          <p:cNvSpPr>
            <a:spLocks noChangeArrowheads="1"/>
          </p:cNvSpPr>
          <p:nvPr/>
        </p:nvSpPr>
        <p:spPr bwMode="auto">
          <a:xfrm>
            <a:off x="8201025" y="18907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rgbClr val="7030A0"/>
                </a:solidFill>
                <a:latin typeface="Courier New" pitchFamily="49" charset="0"/>
              </a:rPr>
              <a:t>c</a:t>
            </a:r>
            <a:endParaRPr lang="en-US" altLang="en-US"/>
          </a:p>
        </p:txBody>
      </p:sp>
      <p:cxnSp>
        <p:nvCxnSpPr>
          <p:cNvPr id="61459" name="Straight Connector 23"/>
          <p:cNvCxnSpPr>
            <a:cxnSpLocks noChangeShapeType="1"/>
          </p:cNvCxnSpPr>
          <p:nvPr/>
        </p:nvCxnSpPr>
        <p:spPr bwMode="auto">
          <a:xfrm flipH="1">
            <a:off x="7648575" y="1338263"/>
            <a:ext cx="290513" cy="258762"/>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61460" name="Straight Connector 25"/>
          <p:cNvCxnSpPr>
            <a:cxnSpLocks noChangeShapeType="1"/>
          </p:cNvCxnSpPr>
          <p:nvPr/>
        </p:nvCxnSpPr>
        <p:spPr bwMode="auto">
          <a:xfrm>
            <a:off x="8331200" y="1436688"/>
            <a:ext cx="58738" cy="363537"/>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61461" name="Straight Connector 28"/>
          <p:cNvCxnSpPr>
            <a:cxnSpLocks noChangeShapeType="1"/>
          </p:cNvCxnSpPr>
          <p:nvPr/>
        </p:nvCxnSpPr>
        <p:spPr bwMode="auto">
          <a:xfrm>
            <a:off x="7721600" y="1989138"/>
            <a:ext cx="347663" cy="85725"/>
          </a:xfrm>
          <a:prstGeom prst="line">
            <a:avLst/>
          </a:prstGeom>
          <a:noFill/>
          <a:ln w="28575"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61462" name="Straight Connector 31"/>
          <p:cNvCxnSpPr>
            <a:cxnSpLocks noChangeShapeType="1"/>
          </p:cNvCxnSpPr>
          <p:nvPr/>
        </p:nvCxnSpPr>
        <p:spPr bwMode="auto">
          <a:xfrm flipH="1">
            <a:off x="841375" y="5300663"/>
            <a:ext cx="490538" cy="59213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61463" name="Straight Connector 33"/>
          <p:cNvCxnSpPr>
            <a:cxnSpLocks noChangeShapeType="1"/>
          </p:cNvCxnSpPr>
          <p:nvPr/>
        </p:nvCxnSpPr>
        <p:spPr bwMode="auto">
          <a:xfrm>
            <a:off x="1701800" y="5294313"/>
            <a:ext cx="98425" cy="59848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61464" name="Straight Connector 35"/>
          <p:cNvCxnSpPr>
            <a:cxnSpLocks noChangeShapeType="1"/>
          </p:cNvCxnSpPr>
          <p:nvPr/>
        </p:nvCxnSpPr>
        <p:spPr bwMode="auto">
          <a:xfrm>
            <a:off x="2405063" y="5300663"/>
            <a:ext cx="468312" cy="6064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61465" name="Text Box 5"/>
          <p:cNvSpPr txBox="1">
            <a:spLocks noChangeArrowheads="1"/>
          </p:cNvSpPr>
          <p:nvPr/>
        </p:nvSpPr>
        <p:spPr bwMode="auto">
          <a:xfrm>
            <a:off x="152400" y="120650"/>
            <a:ext cx="556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600">
                <a:solidFill>
                  <a:schemeClr val="tx1"/>
                </a:solidFill>
              </a:rPr>
              <a:t>Trees and graphs work, too!</a:t>
            </a:r>
          </a:p>
        </p:txBody>
      </p:sp>
      <mc:AlternateContent xmlns:mc="http://schemas.openxmlformats.org/markup-compatibility/2006" xmlns:p14="http://schemas.microsoft.com/office/powerpoint/2010/main">
        <mc:Choice Requires="p14">
          <p:contentPart p14:bwMode="auto" r:id="rId3">
            <p14:nvContentPartPr>
              <p14:cNvPr id="9218" name="Ink 26"/>
              <p14:cNvContentPartPr>
                <a14:cpLocks xmlns:a14="http://schemas.microsoft.com/office/drawing/2010/main" noRot="1" noChangeAspect="1" noEditPoints="1" noChangeArrowheads="1" noChangeShapeType="1"/>
              </p14:cNvContentPartPr>
              <p14:nvPr/>
            </p14:nvContentPartPr>
            <p14:xfrm>
              <a:off x="4056063" y="4751388"/>
              <a:ext cx="1200150" cy="530225"/>
            </p14:xfrm>
          </p:contentPart>
        </mc:Choice>
        <mc:Fallback xmlns="">
          <p:pic>
            <p:nvPicPr>
              <p:cNvPr id="9218" name="Ink 26"/>
              <p:cNvPicPr>
                <a:picLocks noRot="1" noChangeAspect="1" noEditPoints="1" noChangeArrowheads="1" noChangeShapeType="1"/>
              </p:cNvPicPr>
              <p:nvPr/>
            </p:nvPicPr>
            <p:blipFill>
              <a:blip r:embed="rId4"/>
              <a:stretch>
                <a:fillRect/>
              </a:stretch>
            </p:blipFill>
            <p:spPr>
              <a:xfrm>
                <a:off x="4042744" y="4736989"/>
                <a:ext cx="1227868" cy="55398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219" name="Ink 27"/>
              <p14:cNvContentPartPr>
                <a14:cpLocks xmlns:a14="http://schemas.microsoft.com/office/drawing/2010/main" noRot="1" noChangeAspect="1" noEditPoints="1" noChangeArrowheads="1" noChangeShapeType="1"/>
              </p14:cNvContentPartPr>
              <p14:nvPr/>
            </p14:nvContentPartPr>
            <p14:xfrm>
              <a:off x="5473700" y="4826000"/>
              <a:ext cx="679450" cy="366713"/>
            </p14:xfrm>
          </p:contentPart>
        </mc:Choice>
        <mc:Fallback xmlns="">
          <p:pic>
            <p:nvPicPr>
              <p:cNvPr id="9219" name="Ink 27"/>
              <p:cNvPicPr>
                <a:picLocks noRot="1" noChangeAspect="1" noEditPoints="1" noChangeArrowheads="1" noChangeShapeType="1"/>
              </p:cNvPicPr>
              <p:nvPr/>
            </p:nvPicPr>
            <p:blipFill>
              <a:blip r:embed="rId6"/>
              <a:stretch>
                <a:fillRect/>
              </a:stretch>
            </p:blipFill>
            <p:spPr>
              <a:xfrm>
                <a:off x="5458937" y="4811245"/>
                <a:ext cx="708616" cy="39082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220" name="Ink 28"/>
              <p14:cNvContentPartPr>
                <a14:cpLocks xmlns:a14="http://schemas.microsoft.com/office/drawing/2010/main" noRot="1" noChangeAspect="1" noEditPoints="1" noChangeArrowheads="1" noChangeShapeType="1"/>
              </p14:cNvContentPartPr>
              <p14:nvPr/>
            </p14:nvContentPartPr>
            <p14:xfrm>
              <a:off x="6389688" y="5114925"/>
              <a:ext cx="30162" cy="128588"/>
            </p14:xfrm>
          </p:contentPart>
        </mc:Choice>
        <mc:Fallback xmlns="">
          <p:pic>
            <p:nvPicPr>
              <p:cNvPr id="9220" name="Ink 28"/>
              <p:cNvPicPr>
                <a:picLocks noRot="1" noChangeAspect="1" noEditPoints="1" noChangeArrowheads="1" noChangeShapeType="1"/>
              </p:cNvPicPr>
              <p:nvPr/>
            </p:nvPicPr>
            <p:blipFill>
              <a:blip r:embed="rId8"/>
              <a:stretch>
                <a:fillRect/>
              </a:stretch>
            </p:blipFill>
            <p:spPr>
              <a:xfrm>
                <a:off x="6382507" y="5107721"/>
                <a:ext cx="51706" cy="14011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221" name="Ink 29"/>
              <p14:cNvContentPartPr>
                <a14:cpLocks xmlns:a14="http://schemas.microsoft.com/office/drawing/2010/main" noRot="1" noChangeAspect="1" noEditPoints="1" noChangeArrowheads="1" noChangeShapeType="1"/>
              </p14:cNvContentPartPr>
              <p14:nvPr/>
            </p14:nvContentPartPr>
            <p14:xfrm>
              <a:off x="6637338" y="4702175"/>
              <a:ext cx="798512" cy="528638"/>
            </p14:xfrm>
          </p:contentPart>
        </mc:Choice>
        <mc:Fallback xmlns="">
          <p:pic>
            <p:nvPicPr>
              <p:cNvPr id="9221" name="Ink 29"/>
              <p:cNvPicPr>
                <a:picLocks noRot="1" noChangeAspect="1" noEditPoints="1" noChangeArrowheads="1" noChangeShapeType="1"/>
              </p:cNvPicPr>
              <p:nvPr/>
            </p:nvPicPr>
            <p:blipFill>
              <a:blip r:embed="rId10"/>
              <a:stretch>
                <a:fillRect/>
              </a:stretch>
            </p:blipFill>
            <p:spPr>
              <a:xfrm>
                <a:off x="6622577" y="4687050"/>
                <a:ext cx="828393" cy="55528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222" name="Ink 30"/>
              <p14:cNvContentPartPr>
                <a14:cpLocks xmlns:a14="http://schemas.microsoft.com/office/drawing/2010/main" noRot="1" noChangeAspect="1" noEditPoints="1" noChangeArrowheads="1" noChangeShapeType="1"/>
              </p14:cNvContentPartPr>
              <p14:nvPr/>
            </p14:nvContentPartPr>
            <p14:xfrm>
              <a:off x="7562850" y="5162550"/>
              <a:ext cx="14288" cy="49213"/>
            </p14:xfrm>
          </p:contentPart>
        </mc:Choice>
        <mc:Fallback xmlns="">
          <p:pic>
            <p:nvPicPr>
              <p:cNvPr id="9222" name="Ink 30"/>
              <p:cNvPicPr>
                <a:picLocks noRot="1" noChangeAspect="1" noEditPoints="1" noChangeArrowheads="1" noChangeShapeType="1"/>
              </p:cNvPicPr>
              <p:nvPr/>
            </p:nvPicPr>
            <p:blipFill>
              <a:blip r:embed="rId12"/>
              <a:stretch>
                <a:fillRect/>
              </a:stretch>
            </p:blipFill>
            <p:spPr>
              <a:xfrm>
                <a:off x="7553206" y="5157162"/>
                <a:ext cx="29648" cy="68970"/>
              </a:xfrm>
              <a:prstGeom prst="rect">
                <a:avLst/>
              </a:prstGeom>
            </p:spPr>
          </p:pic>
        </mc:Fallback>
      </mc:AlternateContent>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ChangeArrowheads="1"/>
          </p:cNvSpPr>
          <p:nvPr/>
        </p:nvSpPr>
        <p:spPr bwMode="auto">
          <a:xfrm>
            <a:off x="766763" y="3246438"/>
            <a:ext cx="5091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buFont typeface="Arial" pitchFamily="34" charset="0"/>
              <a:buNone/>
            </a:pPr>
            <a:r>
              <a:rPr lang="en-US" altLang="en-US" sz="2100" b="1">
                <a:solidFill>
                  <a:schemeClr val="tx1"/>
                </a:solidFill>
                <a:latin typeface="Calibri" pitchFamily="34" charset="0"/>
              </a:rPr>
              <a:t>removeAll(E,[],[]).</a:t>
            </a:r>
          </a:p>
        </p:txBody>
      </p:sp>
      <p:sp>
        <p:nvSpPr>
          <p:cNvPr id="62467" name="Rectangle 39"/>
          <p:cNvSpPr>
            <a:spLocks noChangeArrowheads="1"/>
          </p:cNvSpPr>
          <p:nvPr/>
        </p:nvSpPr>
        <p:spPr bwMode="auto">
          <a:xfrm>
            <a:off x="228600" y="2765425"/>
            <a:ext cx="30146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a:latin typeface="Arial" pitchFamily="34" charset="0"/>
              </a:rPr>
              <a:t>removeAll( E, L, NewL )</a:t>
            </a:r>
          </a:p>
        </p:txBody>
      </p:sp>
      <p:sp>
        <p:nvSpPr>
          <p:cNvPr id="62468" name="Rectangle 6"/>
          <p:cNvSpPr>
            <a:spLocks noChangeArrowheads="1"/>
          </p:cNvSpPr>
          <p:nvPr/>
        </p:nvSpPr>
        <p:spPr bwMode="auto">
          <a:xfrm>
            <a:off x="762000" y="3738563"/>
            <a:ext cx="6019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buFont typeface="Arial" pitchFamily="34" charset="0"/>
              <a:buNone/>
            </a:pPr>
            <a:r>
              <a:rPr lang="en-US" altLang="en-US" sz="2100" b="1">
                <a:solidFill>
                  <a:srgbClr val="009200"/>
                </a:solidFill>
                <a:latin typeface="Calibri" pitchFamily="34" charset="0"/>
              </a:rPr>
              <a:t>removeAll(E,[E|R],X)  :-</a:t>
            </a:r>
          </a:p>
        </p:txBody>
      </p:sp>
      <p:sp>
        <p:nvSpPr>
          <p:cNvPr id="62469" name="Rectangle 6"/>
          <p:cNvSpPr>
            <a:spLocks noChangeArrowheads="1"/>
          </p:cNvSpPr>
          <p:nvPr/>
        </p:nvSpPr>
        <p:spPr bwMode="auto">
          <a:xfrm>
            <a:off x="762000" y="4232275"/>
            <a:ext cx="6019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buFont typeface="Arial" pitchFamily="34" charset="0"/>
              <a:buNone/>
            </a:pPr>
            <a:r>
              <a:rPr lang="en-US" altLang="en-US" sz="2100" b="1">
                <a:solidFill>
                  <a:srgbClr val="009200"/>
                </a:solidFill>
                <a:latin typeface="Calibri" pitchFamily="34" charset="0"/>
              </a:rPr>
              <a:t>removeAll(E,[F|R],[F|X])  :-</a:t>
            </a:r>
          </a:p>
        </p:txBody>
      </p:sp>
      <p:sp>
        <p:nvSpPr>
          <p:cNvPr id="19" name="Rectangle 6"/>
          <p:cNvSpPr>
            <a:spLocks noChangeArrowheads="1"/>
          </p:cNvSpPr>
          <p:nvPr/>
        </p:nvSpPr>
        <p:spPr bwMode="auto">
          <a:xfrm>
            <a:off x="766763" y="1065213"/>
            <a:ext cx="5091112" cy="415925"/>
          </a:xfrm>
          <a:prstGeom prst="rect">
            <a:avLst/>
          </a:prstGeom>
          <a:noFill/>
          <a:ln w="12700">
            <a:noFill/>
            <a:miter lim="800000"/>
            <a:headEnd/>
            <a:tailEnd/>
          </a:ln>
        </p:spPr>
        <p:txBody>
          <a:bodyPr>
            <a:spAutoFit/>
          </a:bodyPr>
          <a:lstStyle/>
          <a:p>
            <a:pPr algn="l">
              <a:spcBef>
                <a:spcPct val="0"/>
              </a:spcBef>
              <a:buFont typeface="Arial" charset="0"/>
              <a:buNone/>
              <a:defRPr/>
            </a:pPr>
            <a:r>
              <a:rPr lang="en-US" sz="2100" b="1" dirty="0" err="1">
                <a:solidFill>
                  <a:schemeClr val="bg1">
                    <a:lumMod val="50000"/>
                  </a:schemeClr>
                </a:solidFill>
                <a:latin typeface="Calibri" pitchFamily="34" charset="0"/>
                <a:ea typeface="+mn-ea"/>
                <a:cs typeface="Calibri" pitchFamily="34" charset="0"/>
              </a:rPr>
              <a:t>removeOne</a:t>
            </a:r>
            <a:r>
              <a:rPr lang="en-US" sz="2100" b="1" dirty="0">
                <a:solidFill>
                  <a:schemeClr val="bg1">
                    <a:lumMod val="50000"/>
                  </a:schemeClr>
                </a:solidFill>
                <a:latin typeface="Calibri" pitchFamily="34" charset="0"/>
                <a:ea typeface="+mn-ea"/>
                <a:cs typeface="Calibri" pitchFamily="34" charset="0"/>
              </a:rPr>
              <a:t>(E,[E|R],R).</a:t>
            </a:r>
          </a:p>
        </p:txBody>
      </p:sp>
      <p:sp>
        <p:nvSpPr>
          <p:cNvPr id="20" name="Rectangle 6"/>
          <p:cNvSpPr>
            <a:spLocks noChangeArrowheads="1"/>
          </p:cNvSpPr>
          <p:nvPr/>
        </p:nvSpPr>
        <p:spPr bwMode="auto">
          <a:xfrm>
            <a:off x="762000" y="1565275"/>
            <a:ext cx="6019800" cy="415925"/>
          </a:xfrm>
          <a:prstGeom prst="rect">
            <a:avLst/>
          </a:prstGeom>
          <a:noFill/>
          <a:ln w="12700">
            <a:noFill/>
            <a:miter lim="800000"/>
            <a:headEnd/>
            <a:tailEnd/>
          </a:ln>
        </p:spPr>
        <p:txBody>
          <a:bodyPr>
            <a:spAutoFit/>
          </a:bodyPr>
          <a:lstStyle/>
          <a:p>
            <a:pPr algn="l">
              <a:spcBef>
                <a:spcPct val="0"/>
              </a:spcBef>
              <a:buFont typeface="Arial" charset="0"/>
              <a:buNone/>
              <a:defRPr/>
            </a:pPr>
            <a:r>
              <a:rPr lang="en-US" sz="2100" b="1" dirty="0" err="1">
                <a:solidFill>
                  <a:schemeClr val="bg1">
                    <a:lumMod val="50000"/>
                  </a:schemeClr>
                </a:solidFill>
                <a:latin typeface="Calibri" pitchFamily="34" charset="0"/>
                <a:ea typeface="+mn-ea"/>
                <a:cs typeface="Calibri" pitchFamily="34" charset="0"/>
              </a:rPr>
              <a:t>removeOne</a:t>
            </a:r>
            <a:r>
              <a:rPr lang="en-US" sz="2100" b="1" dirty="0">
                <a:solidFill>
                  <a:schemeClr val="bg1">
                    <a:lumMod val="50000"/>
                  </a:schemeClr>
                </a:solidFill>
                <a:latin typeface="Calibri" pitchFamily="34" charset="0"/>
                <a:ea typeface="+mn-ea"/>
                <a:cs typeface="Calibri" pitchFamily="34" charset="0"/>
              </a:rPr>
              <a:t>(E,[F|R],[F|R2])  :-  </a:t>
            </a:r>
            <a:r>
              <a:rPr lang="en-US" sz="2100" b="1" dirty="0" err="1">
                <a:solidFill>
                  <a:schemeClr val="bg1">
                    <a:lumMod val="50000"/>
                  </a:schemeClr>
                </a:solidFill>
                <a:latin typeface="Calibri" pitchFamily="34" charset="0"/>
                <a:ea typeface="+mn-ea"/>
                <a:cs typeface="Calibri" pitchFamily="34" charset="0"/>
              </a:rPr>
              <a:t>removeOne</a:t>
            </a:r>
            <a:r>
              <a:rPr lang="en-US" sz="2100" b="1" dirty="0">
                <a:solidFill>
                  <a:schemeClr val="bg1">
                    <a:lumMod val="50000"/>
                  </a:schemeClr>
                </a:solidFill>
                <a:latin typeface="Calibri" pitchFamily="34" charset="0"/>
                <a:ea typeface="+mn-ea"/>
                <a:cs typeface="Calibri" pitchFamily="34" charset="0"/>
              </a:rPr>
              <a:t>(E,R,R2).</a:t>
            </a:r>
          </a:p>
        </p:txBody>
      </p:sp>
      <p:sp>
        <p:nvSpPr>
          <p:cNvPr id="62472" name="Rectangle 38"/>
          <p:cNvSpPr>
            <a:spLocks noChangeArrowheads="1"/>
          </p:cNvSpPr>
          <p:nvPr/>
        </p:nvSpPr>
        <p:spPr bwMode="auto">
          <a:xfrm>
            <a:off x="228600" y="644525"/>
            <a:ext cx="3225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a:latin typeface="Arial" pitchFamily="34" charset="0"/>
              </a:rPr>
              <a:t>removeOne( E, L, NewL )</a:t>
            </a:r>
          </a:p>
        </p:txBody>
      </p:sp>
      <p:sp>
        <p:nvSpPr>
          <p:cNvPr id="62473" name="Rectangle 40"/>
          <p:cNvSpPr>
            <a:spLocks noChangeArrowheads="1"/>
          </p:cNvSpPr>
          <p:nvPr/>
        </p:nvSpPr>
        <p:spPr bwMode="auto">
          <a:xfrm>
            <a:off x="228600" y="5375275"/>
            <a:ext cx="22034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a:latin typeface="Arial" pitchFamily="34" charset="0"/>
              </a:rPr>
              <a:t>uniq( List, UList )</a:t>
            </a:r>
          </a:p>
        </p:txBody>
      </p:sp>
      <p:sp>
        <p:nvSpPr>
          <p:cNvPr id="62474" name="Rectangle 14"/>
          <p:cNvSpPr>
            <a:spLocks noChangeArrowheads="1"/>
          </p:cNvSpPr>
          <p:nvPr/>
        </p:nvSpPr>
        <p:spPr bwMode="auto">
          <a:xfrm>
            <a:off x="766763" y="6289675"/>
            <a:ext cx="24749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b="1">
                <a:solidFill>
                  <a:srgbClr val="C00000"/>
                </a:solidFill>
                <a:latin typeface="Calibri" pitchFamily="34" charset="0"/>
              </a:rPr>
              <a:t>uniq([F|R],[F|X])  :-  </a:t>
            </a:r>
            <a:endParaRPr lang="en-US" altLang="en-US" sz="2100">
              <a:solidFill>
                <a:srgbClr val="C00000"/>
              </a:solidFill>
              <a:latin typeface="Calibri" pitchFamily="34" charset="0"/>
            </a:endParaRPr>
          </a:p>
        </p:txBody>
      </p:sp>
      <p:sp>
        <p:nvSpPr>
          <p:cNvPr id="62475" name="Rectangle 13"/>
          <p:cNvSpPr>
            <a:spLocks noChangeArrowheads="1"/>
          </p:cNvSpPr>
          <p:nvPr/>
        </p:nvSpPr>
        <p:spPr bwMode="auto">
          <a:xfrm>
            <a:off x="766763" y="5832475"/>
            <a:ext cx="13430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100" b="1">
                <a:solidFill>
                  <a:schemeClr val="tx1"/>
                </a:solidFill>
                <a:latin typeface="Calibri" pitchFamily="34" charset="0"/>
              </a:rPr>
              <a:t>uniq([],[]).</a:t>
            </a:r>
            <a:endParaRPr lang="en-US" altLang="en-US" sz="2100">
              <a:latin typeface="Calibri" pitchFamily="34" charset="0"/>
            </a:endParaRPr>
          </a:p>
        </p:txBody>
      </p:sp>
      <p:sp>
        <p:nvSpPr>
          <p:cNvPr id="62476" name="Line 36"/>
          <p:cNvSpPr>
            <a:spLocks noChangeShapeType="1"/>
          </p:cNvSpPr>
          <p:nvPr/>
        </p:nvSpPr>
        <p:spPr bwMode="auto">
          <a:xfrm>
            <a:off x="433388" y="4800600"/>
            <a:ext cx="82010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2477" name="Text Box 38"/>
          <p:cNvSpPr txBox="1">
            <a:spLocks noChangeArrowheads="1"/>
          </p:cNvSpPr>
          <p:nvPr/>
        </p:nvSpPr>
        <p:spPr bwMode="auto">
          <a:xfrm>
            <a:off x="3708400" y="1081088"/>
            <a:ext cx="27432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a:t>E </a:t>
            </a:r>
            <a:r>
              <a:rPr lang="en-US" altLang="en-US" sz="1500" i="1"/>
              <a:t>must </a:t>
            </a:r>
            <a:r>
              <a:rPr lang="en-US" altLang="en-US" sz="1500"/>
              <a:t>be present</a:t>
            </a:r>
          </a:p>
        </p:txBody>
      </p:sp>
      <p:sp>
        <p:nvSpPr>
          <p:cNvPr id="62478" name="Text Box 38"/>
          <p:cNvSpPr txBox="1">
            <a:spLocks noChangeArrowheads="1"/>
          </p:cNvSpPr>
          <p:nvPr/>
        </p:nvSpPr>
        <p:spPr bwMode="auto">
          <a:xfrm>
            <a:off x="3276600" y="3254375"/>
            <a:ext cx="31115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a:t>E need </a:t>
            </a:r>
            <a:r>
              <a:rPr lang="en-US" altLang="en-US" sz="1500" i="1"/>
              <a:t>not </a:t>
            </a:r>
            <a:r>
              <a:rPr lang="en-US" altLang="en-US" sz="1500"/>
              <a:t>be present...</a:t>
            </a:r>
          </a:p>
        </p:txBody>
      </p:sp>
      <p:sp>
        <p:nvSpPr>
          <p:cNvPr id="62479" name="Line 36"/>
          <p:cNvSpPr>
            <a:spLocks noChangeShapeType="1"/>
          </p:cNvSpPr>
          <p:nvPr/>
        </p:nvSpPr>
        <p:spPr bwMode="auto">
          <a:xfrm>
            <a:off x="485775" y="2133600"/>
            <a:ext cx="82010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 name="Rectangle 38"/>
          <p:cNvSpPr>
            <a:spLocks noChangeArrowheads="1"/>
          </p:cNvSpPr>
          <p:nvPr/>
        </p:nvSpPr>
        <p:spPr bwMode="auto">
          <a:xfrm>
            <a:off x="5554663" y="152400"/>
            <a:ext cx="3340100" cy="415925"/>
          </a:xfrm>
          <a:prstGeom prst="rect">
            <a:avLst/>
          </a:prstGeom>
          <a:noFill/>
          <a:ln w="12700">
            <a:noFill/>
            <a:miter lim="800000"/>
            <a:headEnd/>
            <a:tailEnd/>
          </a:ln>
        </p:spPr>
        <p:txBody>
          <a:bodyPr wrap="none" anchor="ctr">
            <a:spAutoFit/>
          </a:bodyPr>
          <a:lstStyle/>
          <a:p>
            <a:pPr algn="l">
              <a:defRPr/>
            </a:pPr>
            <a:r>
              <a:rPr lang="en-US" sz="2100" dirty="0" err="1">
                <a:solidFill>
                  <a:schemeClr val="accent2">
                    <a:lumMod val="50000"/>
                  </a:schemeClr>
                </a:solidFill>
                <a:latin typeface="Arial" charset="0"/>
                <a:ea typeface="ＭＳ Ｐゴシック" pitchFamily="-112" charset="-128"/>
              </a:rPr>
              <a:t>removeOne</a:t>
            </a:r>
            <a:r>
              <a:rPr lang="en-US" sz="2100" dirty="0">
                <a:solidFill>
                  <a:schemeClr val="accent2">
                    <a:lumMod val="50000"/>
                  </a:schemeClr>
                </a:solidFill>
                <a:latin typeface="Arial" charset="0"/>
                <a:ea typeface="ＭＳ Ｐゴシック" pitchFamily="-112" charset="-128"/>
              </a:rPr>
              <a:t>( 42, L, [5,6,7])</a:t>
            </a:r>
          </a:p>
        </p:txBody>
      </p:sp>
      <p:sp>
        <p:nvSpPr>
          <p:cNvPr id="17" name="Rectangle 38"/>
          <p:cNvSpPr>
            <a:spLocks noChangeArrowheads="1"/>
          </p:cNvSpPr>
          <p:nvPr/>
        </p:nvSpPr>
        <p:spPr bwMode="auto">
          <a:xfrm>
            <a:off x="5559425" y="2327275"/>
            <a:ext cx="3132138" cy="415925"/>
          </a:xfrm>
          <a:prstGeom prst="rect">
            <a:avLst/>
          </a:prstGeom>
          <a:noFill/>
          <a:ln w="12700">
            <a:noFill/>
            <a:miter lim="800000"/>
            <a:headEnd/>
            <a:tailEnd/>
          </a:ln>
        </p:spPr>
        <p:txBody>
          <a:bodyPr wrap="none" anchor="ctr">
            <a:spAutoFit/>
          </a:bodyPr>
          <a:lstStyle/>
          <a:p>
            <a:pPr algn="l">
              <a:defRPr/>
            </a:pPr>
            <a:r>
              <a:rPr lang="en-US" sz="2100" dirty="0" err="1">
                <a:solidFill>
                  <a:schemeClr val="accent2">
                    <a:lumMod val="50000"/>
                  </a:schemeClr>
                </a:solidFill>
                <a:latin typeface="Arial" charset="0"/>
                <a:ea typeface="ＭＳ Ｐゴシック" pitchFamily="-112" charset="-128"/>
              </a:rPr>
              <a:t>removeAll</a:t>
            </a:r>
            <a:r>
              <a:rPr lang="en-US" sz="2100" dirty="0">
                <a:solidFill>
                  <a:schemeClr val="accent2">
                    <a:lumMod val="50000"/>
                  </a:schemeClr>
                </a:solidFill>
                <a:latin typeface="Arial" charset="0"/>
                <a:ea typeface="ＭＳ Ｐゴシック" pitchFamily="-112" charset="-128"/>
              </a:rPr>
              <a:t>( 42, L, [5,6,7])</a:t>
            </a:r>
          </a:p>
        </p:txBody>
      </p:sp>
      <p:sp>
        <p:nvSpPr>
          <p:cNvPr id="18" name="Rectangle 38"/>
          <p:cNvSpPr>
            <a:spLocks noChangeArrowheads="1"/>
          </p:cNvSpPr>
          <p:nvPr/>
        </p:nvSpPr>
        <p:spPr bwMode="auto">
          <a:xfrm>
            <a:off x="5559425" y="4953000"/>
            <a:ext cx="3355975" cy="415925"/>
          </a:xfrm>
          <a:prstGeom prst="rect">
            <a:avLst/>
          </a:prstGeom>
          <a:noFill/>
          <a:ln w="12700">
            <a:noFill/>
            <a:miter lim="800000"/>
            <a:headEnd/>
            <a:tailEnd/>
          </a:ln>
        </p:spPr>
        <p:txBody>
          <a:bodyPr wrap="none" anchor="ctr">
            <a:spAutoFit/>
          </a:bodyPr>
          <a:lstStyle/>
          <a:p>
            <a:pPr algn="l">
              <a:defRPr/>
            </a:pPr>
            <a:r>
              <a:rPr lang="en-US" sz="2100" dirty="0" err="1">
                <a:solidFill>
                  <a:schemeClr val="accent2">
                    <a:lumMod val="50000"/>
                  </a:schemeClr>
                </a:solidFill>
                <a:latin typeface="Arial" charset="0"/>
                <a:ea typeface="ＭＳ Ｐゴシック" pitchFamily="-112" charset="-128"/>
              </a:rPr>
              <a:t>uniq</a:t>
            </a:r>
            <a:r>
              <a:rPr lang="en-US" sz="2100" dirty="0">
                <a:solidFill>
                  <a:schemeClr val="accent2">
                    <a:lumMod val="50000"/>
                  </a:schemeClr>
                </a:solidFill>
                <a:latin typeface="Arial" charset="0"/>
                <a:ea typeface="ＭＳ Ｐゴシック" pitchFamily="-112" charset="-128"/>
              </a:rPr>
              <a:t>( [7,6,5,6,7,7,5], </a:t>
            </a:r>
            <a:r>
              <a:rPr lang="en-US" sz="2100" dirty="0" err="1">
                <a:solidFill>
                  <a:schemeClr val="accent2">
                    <a:lumMod val="50000"/>
                  </a:schemeClr>
                </a:solidFill>
                <a:latin typeface="Arial" charset="0"/>
                <a:ea typeface="ＭＳ Ｐゴシック" pitchFamily="-112" charset="-128"/>
              </a:rPr>
              <a:t>UList</a:t>
            </a:r>
            <a:r>
              <a:rPr lang="en-US" sz="2100" dirty="0">
                <a:solidFill>
                  <a:schemeClr val="accent2">
                    <a:lumMod val="50000"/>
                  </a:schemeClr>
                </a:solidFill>
                <a:latin typeface="Arial" charset="0"/>
                <a:ea typeface="ＭＳ Ｐゴシック" pitchFamily="-112" charset="-128"/>
              </a:rPr>
              <a:t>)</a:t>
            </a:r>
          </a:p>
        </p:txBody>
      </p:sp>
      <mc:AlternateContent xmlns:mc="http://schemas.openxmlformats.org/markup-compatibility/2006" xmlns:p14="http://schemas.microsoft.com/office/powerpoint/2010/main">
        <mc:Choice Requires="p14">
          <p:contentPart p14:bwMode="auto" r:id="rId2">
            <p14:nvContentPartPr>
              <p14:cNvPr id="14338" name="Ink 16"/>
              <p14:cNvContentPartPr>
                <a14:cpLocks xmlns:a14="http://schemas.microsoft.com/office/drawing/2010/main" noRot="1" noChangeAspect="1" noEditPoints="1" noChangeArrowheads="1" noChangeShapeType="1"/>
              </p14:cNvContentPartPr>
              <p14:nvPr/>
            </p14:nvContentPartPr>
            <p14:xfrm>
              <a:off x="3533775" y="3365500"/>
              <a:ext cx="4467225" cy="588963"/>
            </p14:xfrm>
          </p:contentPart>
        </mc:Choice>
        <mc:Fallback xmlns="">
          <p:pic>
            <p:nvPicPr>
              <p:cNvPr id="14338" name="Ink 16"/>
              <p:cNvPicPr>
                <a:picLocks noRot="1" noChangeAspect="1" noEditPoints="1" noChangeArrowheads="1" noChangeShapeType="1"/>
              </p:cNvPicPr>
              <p:nvPr/>
            </p:nvPicPr>
            <p:blipFill>
              <a:blip r:embed="rId3"/>
              <a:stretch>
                <a:fillRect/>
              </a:stretch>
            </p:blipFill>
            <p:spPr>
              <a:xfrm>
                <a:off x="3521175" y="3357580"/>
                <a:ext cx="4492785" cy="610203"/>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339" name="Ink 17"/>
              <p14:cNvContentPartPr>
                <a14:cpLocks xmlns:a14="http://schemas.microsoft.com/office/drawing/2010/main" noRot="1" noChangeAspect="1" noEditPoints="1" noChangeArrowheads="1" noChangeShapeType="1"/>
              </p14:cNvContentPartPr>
              <p14:nvPr/>
            </p14:nvContentPartPr>
            <p14:xfrm>
              <a:off x="5567363" y="4024313"/>
              <a:ext cx="22225" cy="52387"/>
            </p14:xfrm>
          </p:contentPart>
        </mc:Choice>
        <mc:Fallback xmlns="">
          <p:pic>
            <p:nvPicPr>
              <p:cNvPr id="14339" name="Ink 17"/>
              <p:cNvPicPr>
                <a:picLocks noRot="1" noChangeAspect="1" noEditPoints="1" noChangeArrowheads="1" noChangeShapeType="1"/>
              </p:cNvPicPr>
              <p:nvPr/>
            </p:nvPicPr>
            <p:blipFill>
              <a:blip r:embed="rId5"/>
              <a:stretch>
                <a:fillRect/>
              </a:stretch>
            </p:blipFill>
            <p:spPr>
              <a:xfrm>
                <a:off x="5561986" y="4018931"/>
                <a:ext cx="36922" cy="6207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340" name="Ink 18"/>
              <p14:cNvContentPartPr>
                <a14:cpLocks xmlns:a14="http://schemas.microsoft.com/office/drawing/2010/main" noRot="1" noChangeAspect="1" noEditPoints="1" noChangeArrowheads="1" noChangeShapeType="1"/>
              </p14:cNvContentPartPr>
              <p14:nvPr/>
            </p14:nvContentPartPr>
            <p14:xfrm>
              <a:off x="3673475" y="3760788"/>
              <a:ext cx="1768475" cy="336550"/>
            </p14:xfrm>
          </p:contentPart>
        </mc:Choice>
        <mc:Fallback xmlns="">
          <p:pic>
            <p:nvPicPr>
              <p:cNvPr id="14340" name="Ink 18"/>
              <p:cNvPicPr>
                <a:picLocks noRot="1" noChangeAspect="1" noEditPoints="1" noChangeArrowheads="1" noChangeShapeType="1"/>
              </p:cNvPicPr>
              <p:nvPr/>
            </p:nvPicPr>
            <p:blipFill>
              <a:blip r:embed="rId7"/>
              <a:stretch>
                <a:fillRect/>
              </a:stretch>
            </p:blipFill>
            <p:spPr>
              <a:xfrm>
                <a:off x="3665554" y="3750350"/>
                <a:ext cx="1789357" cy="35166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341" name="Ink 19"/>
              <p14:cNvContentPartPr>
                <a14:cpLocks xmlns:a14="http://schemas.microsoft.com/office/drawing/2010/main" noRot="1" noChangeAspect="1" noEditPoints="1" noChangeArrowheads="1" noChangeShapeType="1"/>
              </p14:cNvContentPartPr>
              <p14:nvPr/>
            </p14:nvContentPartPr>
            <p14:xfrm>
              <a:off x="4233863" y="3760788"/>
              <a:ext cx="2532062" cy="788987"/>
            </p14:xfrm>
          </p:contentPart>
        </mc:Choice>
        <mc:Fallback xmlns="">
          <p:pic>
            <p:nvPicPr>
              <p:cNvPr id="14341" name="Ink 19"/>
              <p:cNvPicPr>
                <a:picLocks noRot="1" noChangeAspect="1" noEditPoints="1" noChangeArrowheads="1" noChangeShapeType="1"/>
              </p:cNvPicPr>
              <p:nvPr/>
            </p:nvPicPr>
            <p:blipFill>
              <a:blip r:embed="rId9"/>
              <a:stretch>
                <a:fillRect/>
              </a:stretch>
            </p:blipFill>
            <p:spPr>
              <a:xfrm>
                <a:off x="4224504" y="3753949"/>
                <a:ext cx="2548261" cy="80554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342" name="Ink 20"/>
              <p14:cNvContentPartPr>
                <a14:cpLocks xmlns:a14="http://schemas.microsoft.com/office/drawing/2010/main" noRot="1" noChangeAspect="1" noEditPoints="1" noChangeArrowheads="1" noChangeShapeType="1"/>
              </p14:cNvContentPartPr>
              <p14:nvPr/>
            </p14:nvContentPartPr>
            <p14:xfrm>
              <a:off x="2995613" y="4600575"/>
              <a:ext cx="158750" cy="422275"/>
            </p14:xfrm>
          </p:contentPart>
        </mc:Choice>
        <mc:Fallback xmlns="">
          <p:pic>
            <p:nvPicPr>
              <p:cNvPr id="14342" name="Ink 20"/>
              <p:cNvPicPr>
                <a:picLocks noRot="1" noChangeAspect="1" noEditPoints="1" noChangeArrowheads="1" noChangeShapeType="1"/>
              </p:cNvPicPr>
              <p:nvPr/>
            </p:nvPicPr>
            <p:blipFill>
              <a:blip r:embed="rId11"/>
              <a:stretch>
                <a:fillRect/>
              </a:stretch>
            </p:blipFill>
            <p:spPr>
              <a:xfrm>
                <a:off x="2983014" y="4588335"/>
                <a:ext cx="184308" cy="44423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343" name="Ink 21"/>
              <p14:cNvContentPartPr>
                <a14:cpLocks xmlns:a14="http://schemas.microsoft.com/office/drawing/2010/main" noRot="1" noChangeAspect="1" noEditPoints="1" noChangeArrowheads="1" noChangeShapeType="1"/>
              </p14:cNvContentPartPr>
              <p14:nvPr/>
            </p14:nvContentPartPr>
            <p14:xfrm>
              <a:off x="6276975" y="4760913"/>
              <a:ext cx="400050" cy="282575"/>
            </p14:xfrm>
          </p:contentPart>
        </mc:Choice>
        <mc:Fallback xmlns="">
          <p:pic>
            <p:nvPicPr>
              <p:cNvPr id="14343" name="Ink 21"/>
              <p:cNvPicPr>
                <a:picLocks noRot="1" noChangeAspect="1" noEditPoints="1" noChangeArrowheads="1" noChangeShapeType="1"/>
              </p:cNvPicPr>
              <p:nvPr/>
            </p:nvPicPr>
            <p:blipFill>
              <a:blip r:embed="rId13"/>
              <a:stretch>
                <a:fillRect/>
              </a:stretch>
            </p:blipFill>
            <p:spPr>
              <a:xfrm>
                <a:off x="6271934" y="4747234"/>
                <a:ext cx="414813" cy="30885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344" name="Ink 22"/>
              <p14:cNvContentPartPr>
                <a14:cpLocks xmlns:a14="http://schemas.microsoft.com/office/drawing/2010/main" noRot="1" noChangeAspect="1" noEditPoints="1" noChangeArrowheads="1" noChangeShapeType="1"/>
              </p14:cNvContentPartPr>
              <p14:nvPr/>
            </p14:nvContentPartPr>
            <p14:xfrm>
              <a:off x="7797800" y="4805363"/>
              <a:ext cx="103188" cy="190500"/>
            </p14:xfrm>
          </p:contentPart>
        </mc:Choice>
        <mc:Fallback xmlns="">
          <p:pic>
            <p:nvPicPr>
              <p:cNvPr id="14344" name="Ink 22"/>
              <p:cNvPicPr>
                <a:picLocks noRot="1" noChangeAspect="1" noEditPoints="1" noChangeArrowheads="1" noChangeShapeType="1"/>
              </p:cNvPicPr>
              <p:nvPr/>
            </p:nvPicPr>
            <p:blipFill>
              <a:blip r:embed="rId15"/>
              <a:stretch>
                <a:fillRect/>
              </a:stretch>
            </p:blipFill>
            <p:spPr>
              <a:xfrm>
                <a:off x="7786654" y="4792399"/>
                <a:ext cx="127996" cy="214988"/>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345" name="Ink 23"/>
              <p14:cNvContentPartPr>
                <a14:cpLocks xmlns:a14="http://schemas.microsoft.com/office/drawing/2010/main" noRot="1" noChangeAspect="1" noEditPoints="1" noChangeArrowheads="1" noChangeShapeType="1"/>
              </p14:cNvContentPartPr>
              <p14:nvPr/>
            </p14:nvContentPartPr>
            <p14:xfrm>
              <a:off x="4722813" y="5424488"/>
              <a:ext cx="2051050" cy="601662"/>
            </p14:xfrm>
          </p:contentPart>
        </mc:Choice>
        <mc:Fallback xmlns="">
          <p:pic>
            <p:nvPicPr>
              <p:cNvPr id="14345" name="Ink 23"/>
              <p:cNvPicPr>
                <a:picLocks noRot="1" noChangeAspect="1" noEditPoints="1" noChangeArrowheads="1" noChangeShapeType="1"/>
              </p:cNvPicPr>
              <p:nvPr/>
            </p:nvPicPr>
            <p:blipFill>
              <a:blip r:embed="rId17"/>
              <a:stretch>
                <a:fillRect/>
              </a:stretch>
            </p:blipFill>
            <p:spPr>
              <a:xfrm>
                <a:off x="4711292" y="5413686"/>
                <a:ext cx="2065091" cy="62398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346" name="Ink 24"/>
              <p14:cNvContentPartPr>
                <a14:cpLocks xmlns:a14="http://schemas.microsoft.com/office/drawing/2010/main" noRot="1" noChangeAspect="1" noEditPoints="1" noChangeArrowheads="1" noChangeShapeType="1"/>
              </p14:cNvContentPartPr>
              <p14:nvPr/>
            </p14:nvContentPartPr>
            <p14:xfrm>
              <a:off x="3941763" y="6261100"/>
              <a:ext cx="3771900" cy="301625"/>
            </p14:xfrm>
          </p:contentPart>
        </mc:Choice>
        <mc:Fallback xmlns="">
          <p:pic>
            <p:nvPicPr>
              <p:cNvPr id="14346" name="Ink 24"/>
              <p:cNvPicPr>
                <a:picLocks noRot="1" noChangeAspect="1" noEditPoints="1" noChangeArrowheads="1" noChangeShapeType="1"/>
              </p:cNvPicPr>
              <p:nvPr/>
            </p:nvPicPr>
            <p:blipFill>
              <a:blip r:embed="rId19"/>
              <a:stretch>
                <a:fillRect/>
              </a:stretch>
            </p:blipFill>
            <p:spPr>
              <a:xfrm>
                <a:off x="3931683" y="6251742"/>
                <a:ext cx="3794219" cy="31782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347" name="Ink 25"/>
              <p14:cNvContentPartPr>
                <a14:cpLocks xmlns:a14="http://schemas.microsoft.com/office/drawing/2010/main" noRot="1" noChangeAspect="1" noEditPoints="1" noChangeArrowheads="1" noChangeShapeType="1"/>
              </p14:cNvContentPartPr>
              <p14:nvPr/>
            </p14:nvContentPartPr>
            <p14:xfrm>
              <a:off x="3286125" y="5954713"/>
              <a:ext cx="5191125" cy="695325"/>
            </p14:xfrm>
          </p:contentPart>
        </mc:Choice>
        <mc:Fallback xmlns="">
          <p:pic>
            <p:nvPicPr>
              <p:cNvPr id="14347" name="Ink 25"/>
              <p:cNvPicPr>
                <a:picLocks noRot="1" noChangeAspect="1" noEditPoints="1" noChangeArrowheads="1" noChangeShapeType="1"/>
              </p:cNvPicPr>
              <p:nvPr/>
            </p:nvPicPr>
            <p:blipFill>
              <a:blip r:embed="rId21"/>
              <a:stretch>
                <a:fillRect/>
              </a:stretch>
            </p:blipFill>
            <p:spPr>
              <a:xfrm>
                <a:off x="3274605" y="5943190"/>
                <a:ext cx="5212365" cy="719451"/>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348" name="Ink 26"/>
              <p14:cNvContentPartPr>
                <a14:cpLocks xmlns:a14="http://schemas.microsoft.com/office/drawing/2010/main" noRot="1" noChangeAspect="1" noEditPoints="1" noChangeArrowheads="1" noChangeShapeType="1"/>
              </p14:cNvContentPartPr>
              <p14:nvPr/>
            </p14:nvContentPartPr>
            <p14:xfrm>
              <a:off x="6022975" y="4238625"/>
              <a:ext cx="1839913" cy="585788"/>
            </p14:xfrm>
          </p:contentPart>
        </mc:Choice>
        <mc:Fallback xmlns="">
          <p:pic>
            <p:nvPicPr>
              <p:cNvPr id="14348" name="Ink 26"/>
              <p:cNvPicPr>
                <a:picLocks noRot="1" noChangeAspect="1" noEditPoints="1" noChangeArrowheads="1" noChangeShapeType="1"/>
              </p:cNvPicPr>
              <p:nvPr/>
            </p:nvPicPr>
            <p:blipFill>
              <a:blip r:embed="rId23"/>
              <a:stretch>
                <a:fillRect/>
              </a:stretch>
            </p:blipFill>
            <p:spPr>
              <a:xfrm>
                <a:off x="6013975" y="4232864"/>
                <a:ext cx="1860432" cy="595149"/>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349" name="Ink 27"/>
              <p14:cNvContentPartPr>
                <a14:cpLocks xmlns:a14="http://schemas.microsoft.com/office/drawing/2010/main" noRot="1" noChangeAspect="1" noEditPoints="1" noChangeArrowheads="1" noChangeShapeType="1"/>
              </p14:cNvContentPartPr>
              <p14:nvPr/>
            </p14:nvContentPartPr>
            <p14:xfrm>
              <a:off x="6816725" y="5319713"/>
              <a:ext cx="769938" cy="276225"/>
            </p14:xfrm>
          </p:contentPart>
        </mc:Choice>
        <mc:Fallback xmlns="">
          <p:pic>
            <p:nvPicPr>
              <p:cNvPr id="14349" name="Ink 27"/>
              <p:cNvPicPr>
                <a:picLocks noRot="1" noChangeAspect="1" noEditPoints="1" noChangeArrowheads="1" noChangeShapeType="1"/>
              </p:cNvPicPr>
              <p:nvPr/>
            </p:nvPicPr>
            <p:blipFill>
              <a:blip r:embed="rId25"/>
              <a:stretch>
                <a:fillRect/>
              </a:stretch>
            </p:blipFill>
            <p:spPr>
              <a:xfrm>
                <a:off x="6804487" y="5315751"/>
                <a:ext cx="794775" cy="28558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4350" name="Ink 28"/>
              <p14:cNvContentPartPr>
                <a14:cpLocks xmlns:a14="http://schemas.microsoft.com/office/drawing/2010/main" noRot="1" noChangeAspect="1" noEditPoints="1" noChangeArrowheads="1" noChangeShapeType="1"/>
              </p14:cNvContentPartPr>
              <p14:nvPr/>
            </p14:nvContentPartPr>
            <p14:xfrm>
              <a:off x="8032750" y="5349875"/>
              <a:ext cx="296863" cy="233363"/>
            </p14:xfrm>
          </p:contentPart>
        </mc:Choice>
        <mc:Fallback xmlns="">
          <p:pic>
            <p:nvPicPr>
              <p:cNvPr id="14350" name="Ink 28"/>
              <p:cNvPicPr>
                <a:picLocks noRot="1" noChangeAspect="1" noEditPoints="1" noChangeArrowheads="1" noChangeShapeType="1"/>
              </p:cNvPicPr>
              <p:nvPr/>
            </p:nvPicPr>
            <p:blipFill>
              <a:blip r:embed="rId27"/>
              <a:stretch>
                <a:fillRect/>
              </a:stretch>
            </p:blipFill>
            <p:spPr>
              <a:xfrm>
                <a:off x="8022315" y="5340152"/>
                <a:ext cx="314495" cy="25028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351" name="Ink 29"/>
              <p14:cNvContentPartPr>
                <a14:cpLocks xmlns:a14="http://schemas.microsoft.com/office/drawing/2010/main" noRot="1" noChangeAspect="1" noEditPoints="1" noChangeArrowheads="1" noChangeShapeType="1"/>
              </p14:cNvContentPartPr>
              <p14:nvPr/>
            </p14:nvContentPartPr>
            <p14:xfrm>
              <a:off x="8435975" y="5324475"/>
              <a:ext cx="498475" cy="238125"/>
            </p14:xfrm>
          </p:contentPart>
        </mc:Choice>
        <mc:Fallback xmlns="">
          <p:pic>
            <p:nvPicPr>
              <p:cNvPr id="14351" name="Ink 29"/>
              <p:cNvPicPr>
                <a:picLocks noRot="1" noChangeAspect="1" noEditPoints="1" noChangeArrowheads="1" noChangeShapeType="1"/>
              </p:cNvPicPr>
              <p:nvPr/>
            </p:nvPicPr>
            <p:blipFill>
              <a:blip r:embed="rId29"/>
              <a:stretch>
                <a:fillRect/>
              </a:stretch>
            </p:blipFill>
            <p:spPr>
              <a:xfrm>
                <a:off x="8427697" y="5313307"/>
                <a:ext cx="518270" cy="262262"/>
              </a:xfrm>
              <a:prstGeom prst="rect">
                <a:avLst/>
              </a:prstGeom>
            </p:spPr>
          </p:pic>
        </mc:Fallback>
      </mc:AlternateContent>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2133600" y="5192713"/>
            <a:ext cx="640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rPr>
              <a:t>Write </a:t>
            </a:r>
            <a:r>
              <a:rPr lang="en-US" altLang="en-US" sz="1400" b="1">
                <a:latin typeface="Courier New" pitchFamily="49" charset="0"/>
              </a:rPr>
              <a:t>split(L,S1,S2)</a:t>
            </a:r>
            <a:r>
              <a:rPr lang="en-US" altLang="en-US" sz="1400">
                <a:solidFill>
                  <a:schemeClr val="tx1"/>
                </a:solidFill>
              </a:rPr>
              <a:t> that splits a list </a:t>
            </a:r>
            <a:r>
              <a:rPr lang="en-US" altLang="en-US" sz="1400" b="1">
                <a:solidFill>
                  <a:schemeClr val="tx1"/>
                </a:solidFill>
                <a:latin typeface="Courier New" pitchFamily="49" charset="0"/>
              </a:rPr>
              <a:t>L</a:t>
            </a:r>
            <a:r>
              <a:rPr lang="en-US" altLang="en-US" sz="1400">
                <a:solidFill>
                  <a:schemeClr val="tx1"/>
                </a:solidFill>
              </a:rPr>
              <a:t> into all possible subsets </a:t>
            </a:r>
            <a:r>
              <a:rPr lang="en-US" altLang="en-US" sz="1400" b="1">
                <a:solidFill>
                  <a:schemeClr val="tx1"/>
                </a:solidFill>
                <a:latin typeface="Courier New" pitchFamily="49" charset="0"/>
              </a:rPr>
              <a:t>S1</a:t>
            </a:r>
            <a:r>
              <a:rPr lang="en-US" altLang="en-US" sz="1400">
                <a:solidFill>
                  <a:schemeClr val="tx1"/>
                </a:solidFill>
              </a:rPr>
              <a:t> and </a:t>
            </a:r>
            <a:r>
              <a:rPr lang="en-US" altLang="en-US" sz="1400" b="1">
                <a:solidFill>
                  <a:schemeClr val="tx1"/>
                </a:solidFill>
                <a:latin typeface="Courier New" pitchFamily="49" charset="0"/>
              </a:rPr>
              <a:t>S2</a:t>
            </a:r>
            <a:r>
              <a:rPr lang="en-US" altLang="en-US" sz="1400">
                <a:solidFill>
                  <a:schemeClr val="tx1"/>
                </a:solidFill>
              </a:rPr>
              <a:t>. </a:t>
            </a:r>
          </a:p>
        </p:txBody>
      </p:sp>
      <p:sp>
        <p:nvSpPr>
          <p:cNvPr id="63491" name="Text Box 7"/>
          <p:cNvSpPr txBox="1">
            <a:spLocks noChangeArrowheads="1"/>
          </p:cNvSpPr>
          <p:nvPr/>
        </p:nvSpPr>
        <p:spPr bwMode="auto">
          <a:xfrm>
            <a:off x="7189788" y="74613"/>
            <a:ext cx="1765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3600" i="1">
                <a:solidFill>
                  <a:schemeClr val="tx1"/>
                </a:solidFill>
              </a:rPr>
              <a:t>Quiz</a:t>
            </a:r>
            <a:endParaRPr lang="en-US" altLang="en-US" sz="3600">
              <a:solidFill>
                <a:schemeClr val="tx1"/>
              </a:solidFill>
            </a:endParaRPr>
          </a:p>
        </p:txBody>
      </p:sp>
      <p:sp>
        <p:nvSpPr>
          <p:cNvPr id="63492" name="Rectangle 17"/>
          <p:cNvSpPr>
            <a:spLocks noChangeArrowheads="1"/>
          </p:cNvSpPr>
          <p:nvPr/>
        </p:nvSpPr>
        <p:spPr bwMode="auto">
          <a:xfrm>
            <a:off x="1593850" y="1808163"/>
            <a:ext cx="5302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rPr>
              <a:t>Write </a:t>
            </a:r>
            <a:r>
              <a:rPr lang="en-US" altLang="en-US" sz="1400" b="1">
                <a:latin typeface="Courier New" pitchFamily="49" charset="0"/>
              </a:rPr>
              <a:t>perm(L,P)</a:t>
            </a:r>
            <a:r>
              <a:rPr lang="en-US" altLang="en-US" sz="1400">
                <a:solidFill>
                  <a:schemeClr val="tx1"/>
                </a:solidFill>
              </a:rPr>
              <a:t> to generate permutations </a:t>
            </a:r>
            <a:r>
              <a:rPr lang="en-US" altLang="en-US" sz="1400" b="1">
                <a:solidFill>
                  <a:schemeClr val="tx1"/>
                </a:solidFill>
                <a:latin typeface="Courier New" pitchFamily="49" charset="0"/>
              </a:rPr>
              <a:t>P</a:t>
            </a:r>
            <a:r>
              <a:rPr lang="en-US" altLang="en-US" sz="1400">
                <a:solidFill>
                  <a:schemeClr val="tx1"/>
                </a:solidFill>
              </a:rPr>
              <a:t> of a list </a:t>
            </a:r>
            <a:r>
              <a:rPr lang="en-US" altLang="en-US" sz="1400" b="1">
                <a:solidFill>
                  <a:schemeClr val="tx1"/>
                </a:solidFill>
                <a:latin typeface="Courier New" pitchFamily="49" charset="0"/>
              </a:rPr>
              <a:t>L</a:t>
            </a:r>
            <a:r>
              <a:rPr lang="en-US" altLang="en-US" sz="1400">
                <a:solidFill>
                  <a:schemeClr val="tx1"/>
                </a:solidFill>
              </a:rPr>
              <a:t>.   </a:t>
            </a:r>
          </a:p>
        </p:txBody>
      </p:sp>
      <p:sp>
        <p:nvSpPr>
          <p:cNvPr id="63493" name="Rectangle 18"/>
          <p:cNvSpPr>
            <a:spLocks noChangeArrowheads="1"/>
          </p:cNvSpPr>
          <p:nvPr/>
        </p:nvSpPr>
        <p:spPr bwMode="auto">
          <a:xfrm>
            <a:off x="7480300" y="5727700"/>
            <a:ext cx="1476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000" b="1" i="1">
                <a:solidFill>
                  <a:srgbClr val="088E0A"/>
                </a:solidFill>
              </a:rPr>
              <a:t>union, not</a:t>
            </a:r>
            <a:r>
              <a:rPr lang="en-US" altLang="en-US" sz="1000">
                <a:solidFill>
                  <a:srgbClr val="088E0A"/>
                </a:solidFill>
              </a:rPr>
              <a:t> concatenation</a:t>
            </a:r>
          </a:p>
        </p:txBody>
      </p:sp>
      <p:sp>
        <p:nvSpPr>
          <p:cNvPr id="63494" name="Rectangle 21"/>
          <p:cNvSpPr>
            <a:spLocks noChangeArrowheads="1"/>
          </p:cNvSpPr>
          <p:nvPr/>
        </p:nvSpPr>
        <p:spPr bwMode="auto">
          <a:xfrm>
            <a:off x="1535113" y="3440113"/>
            <a:ext cx="419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rPr>
              <a:t>Write </a:t>
            </a:r>
            <a:r>
              <a:rPr lang="en-US" altLang="en-US" sz="1400" b="1">
                <a:latin typeface="Courier New" pitchFamily="49" charset="0"/>
              </a:rPr>
              <a:t>sort(L,S)</a:t>
            </a:r>
            <a:r>
              <a:rPr lang="en-US" altLang="en-US" sz="1400">
                <a:solidFill>
                  <a:schemeClr val="tx1"/>
                </a:solidFill>
              </a:rPr>
              <a:t>, which "sorts" </a:t>
            </a:r>
            <a:r>
              <a:rPr lang="en-US" altLang="en-US" sz="1400" b="1">
                <a:solidFill>
                  <a:schemeClr val="tx1"/>
                </a:solidFill>
                <a:latin typeface="Courier New" pitchFamily="49" charset="0"/>
              </a:rPr>
              <a:t>L</a:t>
            </a:r>
            <a:r>
              <a:rPr lang="en-US" altLang="en-US" sz="1400">
                <a:solidFill>
                  <a:schemeClr val="tx1"/>
                </a:solidFill>
              </a:rPr>
              <a:t> into </a:t>
            </a:r>
            <a:r>
              <a:rPr lang="en-US" altLang="en-US" sz="1400" b="1">
                <a:solidFill>
                  <a:schemeClr val="tx1"/>
                </a:solidFill>
                <a:latin typeface="Courier New" pitchFamily="49" charset="0"/>
              </a:rPr>
              <a:t>S</a:t>
            </a:r>
            <a:r>
              <a:rPr lang="en-US" altLang="en-US" sz="1400">
                <a:solidFill>
                  <a:schemeClr val="tx1"/>
                </a:solidFill>
              </a:rPr>
              <a:t>. </a:t>
            </a:r>
          </a:p>
        </p:txBody>
      </p:sp>
      <p:sp>
        <p:nvSpPr>
          <p:cNvPr id="63495" name="Line 22"/>
          <p:cNvSpPr>
            <a:spLocks noChangeShapeType="1"/>
          </p:cNvSpPr>
          <p:nvPr/>
        </p:nvSpPr>
        <p:spPr bwMode="auto">
          <a:xfrm flipH="1" flipV="1">
            <a:off x="6935788" y="5603875"/>
            <a:ext cx="573087" cy="203200"/>
          </a:xfrm>
          <a:prstGeom prst="line">
            <a:avLst/>
          </a:prstGeom>
          <a:noFill/>
          <a:ln w="12700">
            <a:solidFill>
              <a:srgbClr val="088E0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3496" name="Rectangle 25"/>
          <p:cNvSpPr>
            <a:spLocks noChangeArrowheads="1"/>
          </p:cNvSpPr>
          <p:nvPr/>
        </p:nvSpPr>
        <p:spPr bwMode="auto">
          <a:xfrm>
            <a:off x="3309938" y="2041525"/>
            <a:ext cx="24495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000" b="1">
                <a:solidFill>
                  <a:schemeClr val="tx1"/>
                </a:solidFill>
              </a:rPr>
              <a:t>Hint:  </a:t>
            </a:r>
            <a:r>
              <a:rPr lang="en-US" altLang="en-US" sz="1000">
                <a:solidFill>
                  <a:schemeClr val="tx1"/>
                </a:solidFill>
              </a:rPr>
              <a:t>Use recursion and </a:t>
            </a:r>
            <a:r>
              <a:rPr lang="en-US" altLang="en-US" sz="1000" b="1">
                <a:solidFill>
                  <a:schemeClr val="tx1"/>
                </a:solidFill>
                <a:latin typeface="Courier New" pitchFamily="49" charset="0"/>
              </a:rPr>
              <a:t>removeOne</a:t>
            </a:r>
            <a:endParaRPr lang="en-US" altLang="en-US" sz="1000">
              <a:solidFill>
                <a:schemeClr val="tx1"/>
              </a:solidFill>
            </a:endParaRPr>
          </a:p>
        </p:txBody>
      </p:sp>
      <p:sp>
        <p:nvSpPr>
          <p:cNvPr id="63497" name="Line 27"/>
          <p:cNvSpPr>
            <a:spLocks noChangeShapeType="1"/>
          </p:cNvSpPr>
          <p:nvPr/>
        </p:nvSpPr>
        <p:spPr bwMode="auto">
          <a:xfrm>
            <a:off x="457200" y="5029200"/>
            <a:ext cx="6962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3498" name="Rectangle 29"/>
          <p:cNvSpPr>
            <a:spLocks noChangeArrowheads="1"/>
          </p:cNvSpPr>
          <p:nvPr/>
        </p:nvSpPr>
        <p:spPr bwMode="auto">
          <a:xfrm>
            <a:off x="7288213" y="812800"/>
            <a:ext cx="1270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900">
                <a:solidFill>
                  <a:srgbClr val="009200"/>
                </a:solidFill>
                <a:latin typeface="Comic Sans MS" pitchFamily="66" charset="0"/>
              </a:rPr>
              <a:t>Prolog pandemonium!</a:t>
            </a:r>
          </a:p>
        </p:txBody>
      </p:sp>
      <p:grpSp>
        <p:nvGrpSpPr>
          <p:cNvPr id="63499" name="Group 1047"/>
          <p:cNvGrpSpPr>
            <a:grpSpLocks/>
          </p:cNvGrpSpPr>
          <p:nvPr>
            <p:custDataLst>
              <p:tags r:id="rId1"/>
            </p:custDataLst>
          </p:nvPr>
        </p:nvGrpSpPr>
        <p:grpSpPr bwMode="auto">
          <a:xfrm>
            <a:off x="8507413" y="915988"/>
            <a:ext cx="381000" cy="457200"/>
            <a:chOff x="2928" y="1051"/>
            <a:chExt cx="840" cy="957"/>
          </a:xfrm>
        </p:grpSpPr>
        <p:sp>
          <p:nvSpPr>
            <p:cNvPr id="63543" name="Freeform 1048"/>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3544"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63545"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63546"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63547"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63548"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63549"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63550"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63551"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rot="10800000"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63552"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3553"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3554"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3555"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3500" name="Rectangle 44"/>
          <p:cNvSpPr>
            <a:spLocks noChangeArrowheads="1"/>
          </p:cNvSpPr>
          <p:nvPr/>
        </p:nvSpPr>
        <p:spPr bwMode="auto">
          <a:xfrm>
            <a:off x="1485900" y="103188"/>
            <a:ext cx="4587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rPr>
              <a:t>Define </a:t>
            </a:r>
            <a:r>
              <a:rPr lang="en-US" altLang="en-US" sz="1400" b="1">
                <a:latin typeface="Courier New" pitchFamily="49" charset="0"/>
              </a:rPr>
              <a:t>sorted(L)</a:t>
            </a:r>
            <a:r>
              <a:rPr lang="en-US" altLang="en-US" sz="1400">
                <a:solidFill>
                  <a:schemeClr val="tx1"/>
                </a:solidFill>
              </a:rPr>
              <a:t>. Assume </a:t>
            </a:r>
            <a:r>
              <a:rPr lang="en-US" altLang="en-US" sz="1400" b="1">
                <a:solidFill>
                  <a:schemeClr val="tx1"/>
                </a:solidFill>
                <a:latin typeface="Courier New" pitchFamily="49" charset="0"/>
              </a:rPr>
              <a:t>L</a:t>
            </a:r>
            <a:r>
              <a:rPr lang="en-US" altLang="en-US" sz="1400">
                <a:solidFill>
                  <a:schemeClr val="tx1"/>
                </a:solidFill>
              </a:rPr>
              <a:t> contains only integers. </a:t>
            </a:r>
          </a:p>
        </p:txBody>
      </p:sp>
      <p:sp>
        <p:nvSpPr>
          <p:cNvPr id="63501" name="Rectangle 34"/>
          <p:cNvSpPr>
            <a:spLocks noChangeArrowheads="1"/>
          </p:cNvSpPr>
          <p:nvPr/>
        </p:nvSpPr>
        <p:spPr bwMode="auto">
          <a:xfrm>
            <a:off x="2900363" y="344488"/>
            <a:ext cx="27670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chemeClr val="tx1"/>
                </a:solidFill>
              </a:rPr>
              <a:t>You'll want </a:t>
            </a:r>
            <a:r>
              <a:rPr lang="en-US" altLang="en-US" sz="1000" i="1">
                <a:solidFill>
                  <a:schemeClr val="tx1"/>
                </a:solidFill>
              </a:rPr>
              <a:t>2</a:t>
            </a:r>
            <a:r>
              <a:rPr lang="en-US" altLang="en-US" sz="1000">
                <a:solidFill>
                  <a:schemeClr val="tx1"/>
                </a:solidFill>
              </a:rPr>
              <a:t> base cases and one recursive case…</a:t>
            </a:r>
          </a:p>
        </p:txBody>
      </p:sp>
      <p:sp>
        <p:nvSpPr>
          <p:cNvPr id="63502" name="Rectangle 35"/>
          <p:cNvSpPr>
            <a:spLocks noChangeArrowheads="1"/>
          </p:cNvSpPr>
          <p:nvPr/>
        </p:nvSpPr>
        <p:spPr bwMode="auto">
          <a:xfrm>
            <a:off x="1636713" y="3659188"/>
            <a:ext cx="31638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000" b="1">
                <a:solidFill>
                  <a:schemeClr val="tx1"/>
                </a:solidFill>
              </a:rPr>
              <a:t>Hint:  </a:t>
            </a:r>
            <a:r>
              <a:rPr lang="en-US" altLang="en-US" sz="1000">
                <a:solidFill>
                  <a:schemeClr val="tx1"/>
                </a:solidFill>
              </a:rPr>
              <a:t>Use the previous two predicates – in only one rule!</a:t>
            </a:r>
          </a:p>
        </p:txBody>
      </p:sp>
      <p:sp>
        <p:nvSpPr>
          <p:cNvPr id="63503" name="Text Box 36"/>
          <p:cNvSpPr txBox="1">
            <a:spLocks noChangeArrowheads="1"/>
          </p:cNvSpPr>
          <p:nvPr/>
        </p:nvSpPr>
        <p:spPr bwMode="auto">
          <a:xfrm>
            <a:off x="209550" y="7620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sorted( L )</a:t>
            </a:r>
          </a:p>
        </p:txBody>
      </p:sp>
      <p:sp>
        <p:nvSpPr>
          <p:cNvPr id="63504" name="Line 27"/>
          <p:cNvSpPr>
            <a:spLocks noChangeShapeType="1"/>
          </p:cNvSpPr>
          <p:nvPr/>
        </p:nvSpPr>
        <p:spPr bwMode="auto">
          <a:xfrm>
            <a:off x="442913" y="1627188"/>
            <a:ext cx="6962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3505" name="Text Box 38"/>
          <p:cNvSpPr txBox="1">
            <a:spLocks noChangeArrowheads="1"/>
          </p:cNvSpPr>
          <p:nvPr/>
        </p:nvSpPr>
        <p:spPr bwMode="auto">
          <a:xfrm>
            <a:off x="209550" y="1758950"/>
            <a:ext cx="1390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perm( L, P )</a:t>
            </a:r>
          </a:p>
        </p:txBody>
      </p:sp>
      <p:sp>
        <p:nvSpPr>
          <p:cNvPr id="63506" name="Line 27"/>
          <p:cNvSpPr>
            <a:spLocks noChangeShapeType="1"/>
          </p:cNvSpPr>
          <p:nvPr/>
        </p:nvSpPr>
        <p:spPr bwMode="auto">
          <a:xfrm>
            <a:off x="457200" y="3276600"/>
            <a:ext cx="6962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3507" name="Text Box 40"/>
          <p:cNvSpPr txBox="1">
            <a:spLocks noChangeArrowheads="1"/>
          </p:cNvSpPr>
          <p:nvPr/>
        </p:nvSpPr>
        <p:spPr bwMode="auto">
          <a:xfrm>
            <a:off x="209550" y="3392488"/>
            <a:ext cx="125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sort( L, S )</a:t>
            </a:r>
          </a:p>
        </p:txBody>
      </p:sp>
      <p:sp>
        <p:nvSpPr>
          <p:cNvPr id="63508" name="Text Box 41"/>
          <p:cNvSpPr txBox="1">
            <a:spLocks noChangeArrowheads="1"/>
          </p:cNvSpPr>
          <p:nvPr/>
        </p:nvSpPr>
        <p:spPr bwMode="auto">
          <a:xfrm>
            <a:off x="209550" y="5132388"/>
            <a:ext cx="185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sp</a:t>
            </a:r>
            <a:r>
              <a:rPr lang="en-US" altLang="en-US">
                <a:solidFill>
                  <a:schemeClr val="tx1"/>
                </a:solidFill>
                <a:latin typeface="ヒラギノ角ゴ ProN W3" pitchFamily="-112" charset="-128"/>
              </a:rPr>
              <a:t>lit</a:t>
            </a:r>
            <a:r>
              <a:rPr lang="en-US" altLang="en-US">
                <a:solidFill>
                  <a:schemeClr val="tx1"/>
                </a:solidFill>
                <a:latin typeface="Arial" pitchFamily="34" charset="0"/>
              </a:rPr>
              <a:t>( L, S1, S2 )</a:t>
            </a:r>
          </a:p>
        </p:txBody>
      </p:sp>
      <p:sp>
        <p:nvSpPr>
          <p:cNvPr id="63509" name="Rectangle 42"/>
          <p:cNvSpPr>
            <a:spLocks noChangeArrowheads="1"/>
          </p:cNvSpPr>
          <p:nvPr/>
        </p:nvSpPr>
        <p:spPr bwMode="auto">
          <a:xfrm>
            <a:off x="5438775" y="5451475"/>
            <a:ext cx="14747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000">
                <a:solidFill>
                  <a:schemeClr val="tx1"/>
                </a:solidFill>
              </a:rPr>
              <a:t>so that  </a:t>
            </a:r>
            <a:r>
              <a:rPr lang="en-US" altLang="en-US" sz="1000" b="1">
                <a:solidFill>
                  <a:schemeClr val="tx1"/>
                </a:solidFill>
                <a:latin typeface="Courier New" pitchFamily="49" charset="0"/>
              </a:rPr>
              <a:t>L = S1 </a:t>
            </a:r>
            <a:r>
              <a:rPr lang="en-US" altLang="en-US" sz="1000" b="1">
                <a:solidFill>
                  <a:schemeClr val="tx1"/>
                </a:solidFill>
                <a:latin typeface="Courier New" pitchFamily="49" charset="0"/>
                <a:sym typeface="Symbol" pitchFamily="18" charset="2"/>
              </a:rPr>
              <a:t> </a:t>
            </a:r>
            <a:r>
              <a:rPr lang="en-US" altLang="en-US" sz="1000" b="1">
                <a:solidFill>
                  <a:schemeClr val="tx1"/>
                </a:solidFill>
                <a:latin typeface="Courier New" pitchFamily="49" charset="0"/>
              </a:rPr>
              <a:t>S2</a:t>
            </a:r>
            <a:r>
              <a:rPr lang="en-US" altLang="en-US" sz="1000">
                <a:solidFill>
                  <a:schemeClr val="tx1"/>
                </a:solidFill>
              </a:rPr>
              <a:t>.</a:t>
            </a:r>
          </a:p>
        </p:txBody>
      </p:sp>
      <p:sp>
        <p:nvSpPr>
          <p:cNvPr id="63510" name="Rectangle 18"/>
          <p:cNvSpPr>
            <a:spLocks noChangeArrowheads="1"/>
          </p:cNvSpPr>
          <p:nvPr/>
        </p:nvSpPr>
        <p:spPr bwMode="auto">
          <a:xfrm>
            <a:off x="7881938" y="6521450"/>
            <a:ext cx="1165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b="1" i="1">
                <a:solidFill>
                  <a:srgbClr val="088E0A"/>
                </a:solidFill>
              </a:rPr>
              <a:t>speaking of split…</a:t>
            </a:r>
            <a:endParaRPr lang="en-US" altLang="en-US" sz="1000">
              <a:solidFill>
                <a:srgbClr val="088E0A"/>
              </a:solidFill>
            </a:endParaRPr>
          </a:p>
        </p:txBody>
      </p:sp>
      <p:sp>
        <p:nvSpPr>
          <p:cNvPr id="63511" name="Rectangle 35"/>
          <p:cNvSpPr>
            <a:spLocks noChangeArrowheads="1"/>
          </p:cNvSpPr>
          <p:nvPr/>
        </p:nvSpPr>
        <p:spPr bwMode="auto">
          <a:xfrm>
            <a:off x="946150" y="2301875"/>
            <a:ext cx="172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chemeClr val="tx1"/>
                </a:solidFill>
                <a:latin typeface="Arial" pitchFamily="34" charset="0"/>
                <a:cs typeface="Arial" pitchFamily="34" charset="0"/>
              </a:rPr>
              <a:t>perm( [ ], [ ] ). </a:t>
            </a:r>
            <a:endParaRPr lang="en-US" altLang="en-US" b="1">
              <a:latin typeface="Arial" pitchFamily="34" charset="0"/>
              <a:cs typeface="Arial" pitchFamily="34" charset="0"/>
            </a:endParaRPr>
          </a:p>
        </p:txBody>
      </p:sp>
      <p:sp>
        <p:nvSpPr>
          <p:cNvPr id="63512" name="Rectangle 36"/>
          <p:cNvSpPr>
            <a:spLocks noChangeArrowheads="1"/>
          </p:cNvSpPr>
          <p:nvPr/>
        </p:nvSpPr>
        <p:spPr bwMode="auto">
          <a:xfrm>
            <a:off x="946150" y="2754313"/>
            <a:ext cx="2181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chemeClr val="tx1"/>
                </a:solidFill>
                <a:latin typeface="Arial" pitchFamily="34" charset="0"/>
                <a:cs typeface="Arial" pitchFamily="34" charset="0"/>
              </a:rPr>
              <a:t>perm( [F|R], P ) :-  </a:t>
            </a:r>
            <a:endParaRPr lang="en-US" altLang="en-US" b="1">
              <a:latin typeface="Arial" pitchFamily="34" charset="0"/>
              <a:cs typeface="Arial" pitchFamily="34" charset="0"/>
            </a:endParaRPr>
          </a:p>
        </p:txBody>
      </p:sp>
      <p:sp>
        <p:nvSpPr>
          <p:cNvPr id="63513" name="Rectangle 18"/>
          <p:cNvSpPr>
            <a:spLocks noChangeArrowheads="1"/>
          </p:cNvSpPr>
          <p:nvPr/>
        </p:nvSpPr>
        <p:spPr bwMode="auto">
          <a:xfrm>
            <a:off x="6324600" y="3581400"/>
            <a:ext cx="2076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b="1" i="1">
                <a:solidFill>
                  <a:srgbClr val="088E0A"/>
                </a:solidFill>
              </a:rPr>
              <a:t>What is the big-O running time for this sorting algorithm?</a:t>
            </a:r>
            <a:endParaRPr lang="en-US" altLang="en-US" sz="1000">
              <a:solidFill>
                <a:srgbClr val="088E0A"/>
              </a:solidFill>
            </a:endParaRPr>
          </a:p>
        </p:txBody>
      </p:sp>
      <p:sp>
        <p:nvSpPr>
          <p:cNvPr id="63514" name="Rectangle 35"/>
          <p:cNvSpPr>
            <a:spLocks noChangeArrowheads="1"/>
          </p:cNvSpPr>
          <p:nvPr/>
        </p:nvSpPr>
        <p:spPr bwMode="auto">
          <a:xfrm>
            <a:off x="946150" y="469900"/>
            <a:ext cx="103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chemeClr val="tx1"/>
                </a:solidFill>
                <a:latin typeface="Arial" pitchFamily="34" charset="0"/>
                <a:cs typeface="Arial" pitchFamily="34" charset="0"/>
              </a:rPr>
              <a:t>sorted( </a:t>
            </a:r>
            <a:endParaRPr lang="en-US" altLang="en-US" b="1">
              <a:latin typeface="Arial" pitchFamily="34" charset="0"/>
              <a:cs typeface="Arial" pitchFamily="34" charset="0"/>
            </a:endParaRPr>
          </a:p>
        </p:txBody>
      </p:sp>
      <p:sp>
        <p:nvSpPr>
          <p:cNvPr id="63515" name="Rectangle 35"/>
          <p:cNvSpPr>
            <a:spLocks noChangeArrowheads="1"/>
          </p:cNvSpPr>
          <p:nvPr/>
        </p:nvSpPr>
        <p:spPr bwMode="auto">
          <a:xfrm>
            <a:off x="946150" y="41910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chemeClr val="tx1"/>
                </a:solidFill>
                <a:latin typeface="Arial" pitchFamily="34" charset="0"/>
                <a:cs typeface="Arial" pitchFamily="34" charset="0"/>
              </a:rPr>
              <a:t>sort( L, S )  :-   </a:t>
            </a:r>
            <a:endParaRPr lang="en-US" altLang="en-US" b="1">
              <a:latin typeface="Arial" pitchFamily="34" charset="0"/>
              <a:cs typeface="Arial" pitchFamily="34" charset="0"/>
            </a:endParaRPr>
          </a:p>
        </p:txBody>
      </p:sp>
      <p:sp>
        <p:nvSpPr>
          <p:cNvPr id="63516" name="Rectangle 35"/>
          <p:cNvSpPr>
            <a:spLocks noChangeArrowheads="1"/>
          </p:cNvSpPr>
          <p:nvPr/>
        </p:nvSpPr>
        <p:spPr bwMode="auto">
          <a:xfrm>
            <a:off x="939800" y="857250"/>
            <a:ext cx="103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chemeClr val="tx1"/>
                </a:solidFill>
                <a:latin typeface="Arial" pitchFamily="34" charset="0"/>
                <a:cs typeface="Arial" pitchFamily="34" charset="0"/>
              </a:rPr>
              <a:t>sorted( </a:t>
            </a:r>
            <a:endParaRPr lang="en-US" altLang="en-US" b="1">
              <a:latin typeface="Arial" pitchFamily="34" charset="0"/>
              <a:cs typeface="Arial" pitchFamily="34" charset="0"/>
            </a:endParaRPr>
          </a:p>
        </p:txBody>
      </p:sp>
      <p:sp>
        <p:nvSpPr>
          <p:cNvPr id="63517" name="Rectangle 35"/>
          <p:cNvSpPr>
            <a:spLocks noChangeArrowheads="1"/>
          </p:cNvSpPr>
          <p:nvPr/>
        </p:nvSpPr>
        <p:spPr bwMode="auto">
          <a:xfrm>
            <a:off x="939800" y="1244600"/>
            <a:ext cx="1031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chemeClr val="tx1"/>
                </a:solidFill>
                <a:latin typeface="Arial" pitchFamily="34" charset="0"/>
                <a:cs typeface="Arial" pitchFamily="34" charset="0"/>
              </a:rPr>
              <a:t>sorted( </a:t>
            </a:r>
            <a:endParaRPr lang="en-US" altLang="en-US" b="1">
              <a:latin typeface="Arial" pitchFamily="34" charset="0"/>
              <a:cs typeface="Arial" pitchFamily="34" charset="0"/>
            </a:endParaRPr>
          </a:p>
        </p:txBody>
      </p:sp>
      <p:sp>
        <p:nvSpPr>
          <p:cNvPr id="63518" name="Rectangle 35"/>
          <p:cNvSpPr>
            <a:spLocks noChangeArrowheads="1"/>
          </p:cNvSpPr>
          <p:nvPr/>
        </p:nvSpPr>
        <p:spPr bwMode="auto">
          <a:xfrm>
            <a:off x="103188" y="6553200"/>
            <a:ext cx="54197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000" b="1">
                <a:solidFill>
                  <a:schemeClr val="tx1"/>
                </a:solidFill>
              </a:rPr>
              <a:t>Hint:  </a:t>
            </a:r>
            <a:r>
              <a:rPr lang="en-US" altLang="en-US" sz="1000">
                <a:solidFill>
                  <a:schemeClr val="tx1"/>
                </a:solidFill>
              </a:rPr>
              <a:t>Only 1 rule needed! You'll want to use a built-in helper predicate and something on this page...</a:t>
            </a:r>
          </a:p>
        </p:txBody>
      </p:sp>
      <p:sp>
        <p:nvSpPr>
          <p:cNvPr id="63519" name="Rectangle 35"/>
          <p:cNvSpPr>
            <a:spLocks noChangeArrowheads="1"/>
          </p:cNvSpPr>
          <p:nvPr/>
        </p:nvSpPr>
        <p:spPr bwMode="auto">
          <a:xfrm>
            <a:off x="946150" y="5867400"/>
            <a:ext cx="237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a:solidFill>
                  <a:schemeClr val="tx1"/>
                </a:solidFill>
                <a:latin typeface="Arial" pitchFamily="34" charset="0"/>
                <a:cs typeface="Arial" pitchFamily="34" charset="0"/>
              </a:rPr>
              <a:t>split( L, S1, S2 )  :-   </a:t>
            </a:r>
            <a:endParaRPr lang="en-US" altLang="en-US" b="1">
              <a:latin typeface="Arial" pitchFamily="34" charset="0"/>
              <a:cs typeface="Arial" pitchFamily="34" charset="0"/>
            </a:endParaRPr>
          </a:p>
        </p:txBody>
      </p:sp>
      <p:sp>
        <p:nvSpPr>
          <p:cNvPr id="63520" name="Rectangle 4"/>
          <p:cNvSpPr>
            <a:spLocks noChangeArrowheads="1"/>
          </p:cNvSpPr>
          <p:nvPr/>
        </p:nvSpPr>
        <p:spPr bwMode="auto">
          <a:xfrm>
            <a:off x="5969000" y="220663"/>
            <a:ext cx="17764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500" b="1" i="1">
                <a:solidFill>
                  <a:srgbClr val="000000"/>
                </a:solidFill>
                <a:latin typeface="Calibri" pitchFamily="34" charset="0"/>
              </a:rPr>
              <a:t>Don't</a:t>
            </a:r>
            <a:r>
              <a:rPr lang="en-US" altLang="en-US" sz="1500">
                <a:solidFill>
                  <a:srgbClr val="000000"/>
                </a:solidFill>
                <a:latin typeface="Calibri" pitchFamily="34" charset="0"/>
              </a:rPr>
              <a:t>  hand this in...</a:t>
            </a:r>
          </a:p>
        </p:txBody>
      </p:sp>
      <mc:AlternateContent xmlns:mc="http://schemas.openxmlformats.org/markup-compatibility/2006" xmlns:p14="http://schemas.microsoft.com/office/powerpoint/2010/main">
        <mc:Choice Requires="p14">
          <p:contentPart p14:bwMode="auto" r:id="rId16">
            <p14:nvContentPartPr>
              <p14:cNvPr id="15362" name="Ink 51"/>
              <p14:cNvContentPartPr>
                <a14:cpLocks xmlns:a14="http://schemas.microsoft.com/office/drawing/2010/main" noRot="1" noChangeAspect="1" noEditPoints="1" noChangeArrowheads="1" noChangeShapeType="1"/>
              </p14:cNvContentPartPr>
              <p14:nvPr/>
            </p14:nvContentPartPr>
            <p14:xfrm>
              <a:off x="4881563" y="582613"/>
              <a:ext cx="9525" cy="3175"/>
            </p14:xfrm>
          </p:contentPart>
        </mc:Choice>
        <mc:Fallback xmlns="">
          <p:pic>
            <p:nvPicPr>
              <p:cNvPr id="15362" name="Ink 51"/>
              <p:cNvPicPr>
                <a:picLocks noRot="1" noChangeAspect="1" noEditPoints="1" noChangeArrowheads="1" noChangeShapeType="1"/>
              </p:cNvPicPr>
              <p:nvPr/>
            </p:nvPicPr>
            <p:blipFill>
              <a:blip r:embed="rId17"/>
              <a:stretch>
                <a:fillRect/>
              </a:stretch>
            </p:blipFill>
            <p:spPr>
              <a:xfrm>
                <a:off x="4877533" y="575910"/>
                <a:ext cx="23446" cy="1940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363" name="Ink 70"/>
              <p14:cNvContentPartPr>
                <a14:cpLocks xmlns:a14="http://schemas.microsoft.com/office/drawing/2010/main" noRot="1" noChangeAspect="1" noEditPoints="1" noChangeArrowheads="1" noChangeShapeType="1"/>
              </p14:cNvContentPartPr>
              <p14:nvPr/>
            </p14:nvContentPartPr>
            <p14:xfrm>
              <a:off x="7678738" y="6278563"/>
              <a:ext cx="3175" cy="17462"/>
            </p14:xfrm>
          </p:contentPart>
        </mc:Choice>
        <mc:Fallback xmlns="">
          <p:pic>
            <p:nvPicPr>
              <p:cNvPr id="15363" name="Ink 70"/>
              <p:cNvPicPr>
                <a:picLocks noRot="1" noChangeAspect="1" noEditPoints="1" noChangeArrowheads="1" noChangeShapeType="1"/>
              </p:cNvPicPr>
              <p:nvPr/>
            </p:nvPicPr>
            <p:blipFill>
              <a:blip r:embed="rId19"/>
              <a:stretch>
                <a:fillRect/>
              </a:stretch>
            </p:blipFill>
            <p:spPr>
              <a:xfrm>
                <a:off x="7668507" y="6274643"/>
                <a:ext cx="26458" cy="3456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364" name="Ink 48"/>
              <p14:cNvContentPartPr>
                <a14:cpLocks xmlns:a14="http://schemas.microsoft.com/office/drawing/2010/main" noRot="1" noChangeAspect="1" noEditPoints="1" noChangeArrowheads="1" noChangeShapeType="1"/>
              </p14:cNvContentPartPr>
              <p14:nvPr/>
            </p14:nvContentPartPr>
            <p14:xfrm>
              <a:off x="234950" y="450850"/>
              <a:ext cx="649288" cy="649288"/>
            </p14:xfrm>
          </p:contentPart>
        </mc:Choice>
        <mc:Fallback xmlns="">
          <p:pic>
            <p:nvPicPr>
              <p:cNvPr id="15364" name="Ink 48"/>
              <p:cNvPicPr>
                <a:picLocks noRot="1" noChangeAspect="1" noEditPoints="1" noChangeArrowheads="1" noChangeShapeType="1"/>
              </p:cNvPicPr>
              <p:nvPr/>
            </p:nvPicPr>
            <p:blipFill>
              <a:blip r:embed="rId21"/>
              <a:stretch>
                <a:fillRect/>
              </a:stretch>
            </p:blipFill>
            <p:spPr>
              <a:xfrm>
                <a:off x="229551" y="439333"/>
                <a:ext cx="657566" cy="66980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365" name="Ink 49"/>
              <p14:cNvContentPartPr>
                <a14:cpLocks xmlns:a14="http://schemas.microsoft.com/office/drawing/2010/main" noRot="1" noChangeAspect="1" noEditPoints="1" noChangeArrowheads="1" noChangeShapeType="1"/>
              </p14:cNvContentPartPr>
              <p14:nvPr/>
            </p14:nvContentPartPr>
            <p14:xfrm>
              <a:off x="1885950" y="965200"/>
              <a:ext cx="5430838" cy="808038"/>
            </p14:xfrm>
          </p:contentPart>
        </mc:Choice>
        <mc:Fallback xmlns="">
          <p:pic>
            <p:nvPicPr>
              <p:cNvPr id="15365" name="Ink 49"/>
              <p:cNvPicPr>
                <a:picLocks noRot="1" noChangeAspect="1" noEditPoints="1" noChangeArrowheads="1" noChangeShapeType="1"/>
              </p:cNvPicPr>
              <p:nvPr/>
            </p:nvPicPr>
            <p:blipFill>
              <a:blip r:embed="rId23"/>
              <a:stretch>
                <a:fillRect/>
              </a:stretch>
            </p:blipFill>
            <p:spPr>
              <a:xfrm>
                <a:off x="1874430" y="962681"/>
                <a:ext cx="5452798" cy="81451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366" name="Ink 50"/>
              <p14:cNvContentPartPr>
                <a14:cpLocks xmlns:a14="http://schemas.microsoft.com/office/drawing/2010/main" noRot="1" noChangeAspect="1" noEditPoints="1" noChangeArrowheads="1" noChangeShapeType="1"/>
              </p14:cNvContentPartPr>
              <p14:nvPr/>
            </p14:nvContentPartPr>
            <p14:xfrm>
              <a:off x="3136900" y="2601913"/>
              <a:ext cx="1654175" cy="742950"/>
            </p14:xfrm>
          </p:contentPart>
        </mc:Choice>
        <mc:Fallback xmlns="">
          <p:pic>
            <p:nvPicPr>
              <p:cNvPr id="15366" name="Ink 50"/>
              <p:cNvPicPr>
                <a:picLocks noRot="1" noChangeAspect="1" noEditPoints="1" noChangeArrowheads="1" noChangeShapeType="1"/>
              </p:cNvPicPr>
              <p:nvPr/>
            </p:nvPicPr>
            <p:blipFill>
              <a:blip r:embed="rId25"/>
              <a:stretch>
                <a:fillRect/>
              </a:stretch>
            </p:blipFill>
            <p:spPr>
              <a:xfrm>
                <a:off x="3130419" y="2589308"/>
                <a:ext cx="1666057" cy="76455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5367" name="Ink 7"/>
              <p14:cNvContentPartPr>
                <a14:cpLocks xmlns:a14="http://schemas.microsoft.com/office/drawing/2010/main" noRot="1" noChangeAspect="1" noEditPoints="1" noChangeArrowheads="1" noChangeShapeType="1"/>
              </p14:cNvContentPartPr>
              <p14:nvPr/>
            </p14:nvContentPartPr>
            <p14:xfrm>
              <a:off x="4943475" y="2489200"/>
              <a:ext cx="2870200" cy="720725"/>
            </p14:xfrm>
          </p:contentPart>
        </mc:Choice>
        <mc:Fallback xmlns="">
          <p:pic>
            <p:nvPicPr>
              <p:cNvPr id="15367" name="Ink 7"/>
              <p:cNvPicPr>
                <a:picLocks noRot="1" noChangeAspect="1" noEditPoints="1" noChangeArrowheads="1" noChangeShapeType="1"/>
              </p:cNvPicPr>
              <p:nvPr/>
            </p:nvPicPr>
            <p:blipFill>
              <a:blip r:embed="rId27"/>
              <a:stretch>
                <a:fillRect/>
              </a:stretch>
            </p:blipFill>
            <p:spPr>
              <a:xfrm>
                <a:off x="4939515" y="2482360"/>
                <a:ext cx="2887120" cy="73764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5368" name="Ink 52"/>
              <p14:cNvContentPartPr>
                <a14:cpLocks xmlns:a14="http://schemas.microsoft.com/office/drawing/2010/main" noRot="1" noChangeAspect="1" noEditPoints="1" noChangeArrowheads="1" noChangeShapeType="1"/>
              </p14:cNvContentPartPr>
              <p14:nvPr/>
            </p14:nvContentPartPr>
            <p14:xfrm>
              <a:off x="8059738" y="2613025"/>
              <a:ext cx="211137" cy="512763"/>
            </p14:xfrm>
          </p:contentPart>
        </mc:Choice>
        <mc:Fallback xmlns="">
          <p:pic>
            <p:nvPicPr>
              <p:cNvPr id="15368" name="Ink 52"/>
              <p:cNvPicPr>
                <a:picLocks noRot="1" noChangeAspect="1" noEditPoints="1" noChangeArrowheads="1" noChangeShapeType="1"/>
              </p:cNvPicPr>
              <p:nvPr/>
            </p:nvPicPr>
            <p:blipFill>
              <a:blip r:embed="rId29"/>
              <a:stretch>
                <a:fillRect/>
              </a:stretch>
            </p:blipFill>
            <p:spPr>
              <a:xfrm>
                <a:off x="8055054" y="2608344"/>
                <a:ext cx="221225" cy="52284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5369" name="Ink 53"/>
              <p14:cNvContentPartPr>
                <a14:cpLocks xmlns:a14="http://schemas.microsoft.com/office/drawing/2010/main" noRot="1" noChangeAspect="1" noEditPoints="1" noChangeArrowheads="1" noChangeShapeType="1"/>
              </p14:cNvContentPartPr>
              <p14:nvPr/>
            </p14:nvContentPartPr>
            <p14:xfrm>
              <a:off x="4738688" y="4083050"/>
              <a:ext cx="1889125" cy="520700"/>
            </p14:xfrm>
          </p:contentPart>
        </mc:Choice>
        <mc:Fallback xmlns="">
          <p:pic>
            <p:nvPicPr>
              <p:cNvPr id="15369" name="Ink 53"/>
              <p:cNvPicPr>
                <a:picLocks noRot="1" noChangeAspect="1" noEditPoints="1" noChangeArrowheads="1" noChangeShapeType="1"/>
              </p:cNvPicPr>
              <p:nvPr/>
            </p:nvPicPr>
            <p:blipFill>
              <a:blip r:embed="rId31"/>
              <a:stretch>
                <a:fillRect/>
              </a:stretch>
            </p:blipFill>
            <p:spPr>
              <a:xfrm>
                <a:off x="4731489" y="4073687"/>
                <a:ext cx="1904244" cy="536904"/>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5370" name="Ink 54"/>
              <p14:cNvContentPartPr>
                <a14:cpLocks xmlns:a14="http://schemas.microsoft.com/office/drawing/2010/main" noRot="1" noChangeAspect="1" noEditPoints="1" noChangeArrowheads="1" noChangeShapeType="1"/>
              </p14:cNvContentPartPr>
              <p14:nvPr/>
            </p14:nvContentPartPr>
            <p14:xfrm>
              <a:off x="2916238" y="4075113"/>
              <a:ext cx="3663950" cy="860425"/>
            </p14:xfrm>
          </p:contentPart>
        </mc:Choice>
        <mc:Fallback xmlns="">
          <p:pic>
            <p:nvPicPr>
              <p:cNvPr id="15370" name="Ink 54"/>
              <p:cNvPicPr>
                <a:picLocks noRot="1" noChangeAspect="1" noEditPoints="1" noChangeArrowheads="1" noChangeShapeType="1"/>
              </p:cNvPicPr>
              <p:nvPr/>
            </p:nvPicPr>
            <p:blipFill>
              <a:blip r:embed="rId33"/>
              <a:stretch>
                <a:fillRect/>
              </a:stretch>
            </p:blipFill>
            <p:spPr>
              <a:xfrm>
                <a:off x="2910118" y="4063233"/>
                <a:ext cx="3683749" cy="87770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5371" name="Ink 55"/>
              <p14:cNvContentPartPr>
                <a14:cpLocks xmlns:a14="http://schemas.microsoft.com/office/drawing/2010/main" noRot="1" noChangeAspect="1" noEditPoints="1" noChangeArrowheads="1" noChangeShapeType="1"/>
              </p14:cNvContentPartPr>
              <p14:nvPr/>
            </p14:nvContentPartPr>
            <p14:xfrm>
              <a:off x="7308850" y="3849688"/>
              <a:ext cx="1174750" cy="746125"/>
            </p14:xfrm>
          </p:contentPart>
        </mc:Choice>
        <mc:Fallback xmlns="">
          <p:pic>
            <p:nvPicPr>
              <p:cNvPr id="15371" name="Ink 55"/>
              <p:cNvPicPr>
                <a:picLocks noRot="1" noChangeAspect="1" noEditPoints="1" noChangeArrowheads="1" noChangeShapeType="1"/>
              </p:cNvPicPr>
              <p:nvPr/>
            </p:nvPicPr>
            <p:blipFill>
              <a:blip r:embed="rId35"/>
              <a:stretch>
                <a:fillRect/>
              </a:stretch>
            </p:blipFill>
            <p:spPr>
              <a:xfrm>
                <a:off x="7295889" y="3836731"/>
                <a:ext cx="1193111" cy="767001"/>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5372" name="Ink 56"/>
              <p14:cNvContentPartPr>
                <a14:cpLocks xmlns:a14="http://schemas.microsoft.com/office/drawing/2010/main" noRot="1" noChangeAspect="1" noEditPoints="1" noChangeArrowheads="1" noChangeShapeType="1"/>
              </p14:cNvContentPartPr>
              <p14:nvPr/>
            </p14:nvContentPartPr>
            <p14:xfrm>
              <a:off x="6483350" y="4938713"/>
              <a:ext cx="212725" cy="493712"/>
            </p14:xfrm>
          </p:contentPart>
        </mc:Choice>
        <mc:Fallback xmlns="">
          <p:pic>
            <p:nvPicPr>
              <p:cNvPr id="15372" name="Ink 56"/>
              <p:cNvPicPr>
                <a:picLocks noRot="1" noChangeAspect="1" noEditPoints="1" noChangeArrowheads="1" noChangeShapeType="1"/>
              </p:cNvPicPr>
              <p:nvPr/>
            </p:nvPicPr>
            <p:blipFill>
              <a:blip r:embed="rId37"/>
              <a:stretch>
                <a:fillRect/>
              </a:stretch>
            </p:blipFill>
            <p:spPr>
              <a:xfrm>
                <a:off x="6476511" y="4928990"/>
                <a:ext cx="230722" cy="513878"/>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5373" name="Ink 57"/>
              <p14:cNvContentPartPr>
                <a14:cpLocks xmlns:a14="http://schemas.microsoft.com/office/drawing/2010/main" noRot="1" noChangeAspect="1" noEditPoints="1" noChangeArrowheads="1" noChangeShapeType="1"/>
              </p14:cNvContentPartPr>
              <p14:nvPr/>
            </p14:nvContentPartPr>
            <p14:xfrm>
              <a:off x="3281363" y="5765800"/>
              <a:ext cx="1911350" cy="671513"/>
            </p14:xfrm>
          </p:contentPart>
        </mc:Choice>
        <mc:Fallback xmlns="">
          <p:pic>
            <p:nvPicPr>
              <p:cNvPr id="15373" name="Ink 57"/>
              <p:cNvPicPr>
                <a:picLocks noRot="1" noChangeAspect="1" noEditPoints="1" noChangeArrowheads="1" noChangeShapeType="1"/>
              </p:cNvPicPr>
              <p:nvPr/>
            </p:nvPicPr>
            <p:blipFill>
              <a:blip r:embed="rId39"/>
              <a:stretch>
                <a:fillRect/>
              </a:stretch>
            </p:blipFill>
            <p:spPr>
              <a:xfrm>
                <a:off x="3277403" y="5756438"/>
                <a:ext cx="1928991" cy="690596"/>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5374" name="Ink 58"/>
              <p14:cNvContentPartPr>
                <a14:cpLocks xmlns:a14="http://schemas.microsoft.com/office/drawing/2010/main" noRot="1" noChangeAspect="1" noEditPoints="1" noChangeArrowheads="1" noChangeShapeType="1"/>
              </p14:cNvContentPartPr>
              <p14:nvPr/>
            </p14:nvContentPartPr>
            <p14:xfrm>
              <a:off x="5484813" y="5838825"/>
              <a:ext cx="2597150" cy="609600"/>
            </p14:xfrm>
          </p:contentPart>
        </mc:Choice>
        <mc:Fallback xmlns="">
          <p:pic>
            <p:nvPicPr>
              <p:cNvPr id="15374" name="Ink 58"/>
              <p:cNvPicPr>
                <a:picLocks noRot="1" noChangeAspect="1" noEditPoints="1" noChangeArrowheads="1" noChangeShapeType="1"/>
              </p:cNvPicPr>
              <p:nvPr/>
            </p:nvPicPr>
            <p:blipFill>
              <a:blip r:embed="rId41"/>
              <a:stretch>
                <a:fillRect/>
              </a:stretch>
            </p:blipFill>
            <p:spPr>
              <a:xfrm>
                <a:off x="5472932" y="5826223"/>
                <a:ext cx="2621631" cy="635885"/>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5375" name="Ink 59"/>
              <p14:cNvContentPartPr>
                <a14:cpLocks xmlns:a14="http://schemas.microsoft.com/office/drawing/2010/main" noRot="1" noChangeAspect="1" noEditPoints="1" noChangeArrowheads="1" noChangeShapeType="1"/>
              </p14:cNvContentPartPr>
              <p14:nvPr/>
            </p14:nvContentPartPr>
            <p14:xfrm>
              <a:off x="1946275" y="525463"/>
              <a:ext cx="103188" cy="222250"/>
            </p14:xfrm>
          </p:contentPart>
        </mc:Choice>
        <mc:Fallback xmlns="">
          <p:pic>
            <p:nvPicPr>
              <p:cNvPr id="15375" name="Ink 59"/>
              <p:cNvPicPr>
                <a:picLocks noRot="1" noChangeAspect="1" noEditPoints="1" noChangeArrowheads="1" noChangeShapeType="1"/>
              </p:cNvPicPr>
              <p:nvPr/>
            </p:nvPicPr>
            <p:blipFill>
              <a:blip r:embed="rId43"/>
              <a:stretch>
                <a:fillRect/>
              </a:stretch>
            </p:blipFill>
            <p:spPr>
              <a:xfrm>
                <a:off x="1934729" y="513936"/>
                <a:ext cx="118341" cy="245664"/>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5376" name="Ink 60"/>
              <p14:cNvContentPartPr>
                <a14:cpLocks xmlns:a14="http://schemas.microsoft.com/office/drawing/2010/main" noRot="1" noChangeAspect="1" noEditPoints="1" noChangeArrowheads="1" noChangeShapeType="1"/>
              </p14:cNvContentPartPr>
              <p14:nvPr/>
            </p14:nvContentPartPr>
            <p14:xfrm>
              <a:off x="2147888" y="500063"/>
              <a:ext cx="79375" cy="214312"/>
            </p14:xfrm>
          </p:contentPart>
        </mc:Choice>
        <mc:Fallback xmlns="">
          <p:pic>
            <p:nvPicPr>
              <p:cNvPr id="15376" name="Ink 60"/>
              <p:cNvPicPr>
                <a:picLocks noRot="1" noChangeAspect="1" noEditPoints="1" noChangeArrowheads="1" noChangeShapeType="1"/>
              </p:cNvPicPr>
              <p:nvPr/>
            </p:nvPicPr>
            <p:blipFill>
              <a:blip r:embed="rId45"/>
              <a:stretch>
                <a:fillRect/>
              </a:stretch>
            </p:blipFill>
            <p:spPr>
              <a:xfrm>
                <a:off x="2141754" y="488177"/>
                <a:ext cx="97415" cy="233042"/>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5377" name="Ink 61"/>
              <p14:cNvContentPartPr>
                <a14:cpLocks xmlns:a14="http://schemas.microsoft.com/office/drawing/2010/main" noRot="1" noChangeAspect="1" noEditPoints="1" noChangeArrowheads="1" noChangeShapeType="1"/>
              </p14:cNvContentPartPr>
              <p14:nvPr/>
            </p14:nvContentPartPr>
            <p14:xfrm>
              <a:off x="1939925" y="928688"/>
              <a:ext cx="76200" cy="234950"/>
            </p14:xfrm>
          </p:contentPart>
        </mc:Choice>
        <mc:Fallback xmlns="">
          <p:pic>
            <p:nvPicPr>
              <p:cNvPr id="15377" name="Ink 61"/>
              <p:cNvPicPr>
                <a:picLocks noRot="1" noChangeAspect="1" noEditPoints="1" noChangeArrowheads="1" noChangeShapeType="1"/>
              </p:cNvPicPr>
              <p:nvPr/>
            </p:nvPicPr>
            <p:blipFill>
              <a:blip r:embed="rId47"/>
              <a:stretch>
                <a:fillRect/>
              </a:stretch>
            </p:blipFill>
            <p:spPr>
              <a:xfrm>
                <a:off x="1928064" y="920053"/>
                <a:ext cx="90577" cy="255818"/>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5378" name="Ink 62"/>
              <p14:cNvContentPartPr>
                <a14:cpLocks xmlns:a14="http://schemas.microsoft.com/office/drawing/2010/main" noRot="1" noChangeAspect="1" noEditPoints="1" noChangeArrowheads="1" noChangeShapeType="1"/>
              </p14:cNvContentPartPr>
              <p14:nvPr/>
            </p14:nvContentPartPr>
            <p14:xfrm>
              <a:off x="2106613" y="1106488"/>
              <a:ext cx="98425" cy="17462"/>
            </p14:xfrm>
          </p:contentPart>
        </mc:Choice>
        <mc:Fallback xmlns="">
          <p:pic>
            <p:nvPicPr>
              <p:cNvPr id="15378" name="Ink 62"/>
              <p:cNvPicPr>
                <a:picLocks noRot="1" noChangeAspect="1" noEditPoints="1" noChangeArrowheads="1" noChangeShapeType="1"/>
              </p:cNvPicPr>
              <p:nvPr/>
            </p:nvPicPr>
            <p:blipFill>
              <a:blip r:embed="rId49"/>
              <a:stretch>
                <a:fillRect/>
              </a:stretch>
            </p:blipFill>
            <p:spPr>
              <a:xfrm>
                <a:off x="2101205" y="1102212"/>
                <a:ext cx="108159" cy="33142"/>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5379" name="Ink 63"/>
              <p14:cNvContentPartPr>
                <a14:cpLocks xmlns:a14="http://schemas.microsoft.com/office/drawing/2010/main" noRot="1" noChangeAspect="1" noEditPoints="1" noChangeArrowheads="1" noChangeShapeType="1"/>
              </p14:cNvContentPartPr>
              <p14:nvPr/>
            </p14:nvContentPartPr>
            <p14:xfrm>
              <a:off x="2287588" y="904875"/>
              <a:ext cx="101600" cy="261938"/>
            </p14:xfrm>
          </p:contentPart>
        </mc:Choice>
        <mc:Fallback xmlns="">
          <p:pic>
            <p:nvPicPr>
              <p:cNvPr id="15379" name="Ink 63"/>
              <p:cNvPicPr>
                <a:picLocks noRot="1" noChangeAspect="1" noEditPoints="1" noChangeArrowheads="1" noChangeShapeType="1"/>
              </p:cNvPicPr>
              <p:nvPr/>
            </p:nvPicPr>
            <p:blipFill>
              <a:blip r:embed="rId51"/>
              <a:stretch>
                <a:fillRect/>
              </a:stretch>
            </p:blipFill>
            <p:spPr>
              <a:xfrm>
                <a:off x="2283625" y="892642"/>
                <a:ext cx="118173" cy="287124"/>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5380" name="Ink 64"/>
              <p14:cNvContentPartPr>
                <a14:cpLocks xmlns:a14="http://schemas.microsoft.com/office/drawing/2010/main" noRot="1" noChangeAspect="1" noEditPoints="1" noChangeArrowheads="1" noChangeShapeType="1"/>
              </p14:cNvContentPartPr>
              <p14:nvPr/>
            </p14:nvContentPartPr>
            <p14:xfrm>
              <a:off x="2508250" y="904875"/>
              <a:ext cx="38100" cy="239713"/>
            </p14:xfrm>
          </p:contentPart>
        </mc:Choice>
        <mc:Fallback xmlns="">
          <p:pic>
            <p:nvPicPr>
              <p:cNvPr id="15380" name="Ink 64"/>
              <p:cNvPicPr>
                <a:picLocks noRot="1" noChangeAspect="1" noEditPoints="1" noChangeArrowheads="1" noChangeShapeType="1"/>
              </p:cNvPicPr>
              <p:nvPr/>
            </p:nvPicPr>
            <p:blipFill>
              <a:blip r:embed="rId53"/>
              <a:stretch>
                <a:fillRect/>
              </a:stretch>
            </p:blipFill>
            <p:spPr>
              <a:xfrm>
                <a:off x="2500702" y="900196"/>
                <a:ext cx="57509" cy="25339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5381" name="Ink 65"/>
              <p14:cNvContentPartPr>
                <a14:cpLocks xmlns:a14="http://schemas.microsoft.com/office/drawing/2010/main" noRot="1" noChangeAspect="1" noEditPoints="1" noChangeArrowheads="1" noChangeShapeType="1"/>
              </p14:cNvContentPartPr>
              <p14:nvPr/>
            </p14:nvContentPartPr>
            <p14:xfrm>
              <a:off x="2473325" y="406400"/>
              <a:ext cx="44450" cy="361950"/>
            </p14:xfrm>
          </p:contentPart>
        </mc:Choice>
        <mc:Fallback xmlns="">
          <p:pic>
            <p:nvPicPr>
              <p:cNvPr id="15381" name="Ink 65"/>
              <p:cNvPicPr>
                <a:picLocks noRot="1" noChangeAspect="1" noEditPoints="1" noChangeArrowheads="1" noChangeShapeType="1"/>
              </p:cNvPicPr>
              <p:nvPr/>
            </p:nvPicPr>
            <p:blipFill>
              <a:blip r:embed="rId55"/>
              <a:stretch>
                <a:fillRect/>
              </a:stretch>
            </p:blipFill>
            <p:spPr>
              <a:xfrm>
                <a:off x="2463206" y="396316"/>
                <a:ext cx="65772" cy="378877"/>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5382" name="Ink 66"/>
              <p14:cNvContentPartPr>
                <a14:cpLocks xmlns:a14="http://schemas.microsoft.com/office/drawing/2010/main" noRot="1" noChangeAspect="1" noEditPoints="1" noChangeArrowheads="1" noChangeShapeType="1"/>
              </p14:cNvContentPartPr>
              <p14:nvPr/>
            </p14:nvContentPartPr>
            <p14:xfrm>
              <a:off x="2633663" y="1104900"/>
              <a:ext cx="14287" cy="47625"/>
            </p14:xfrm>
          </p:contentPart>
        </mc:Choice>
        <mc:Fallback xmlns="">
          <p:pic>
            <p:nvPicPr>
              <p:cNvPr id="15382" name="Ink 66"/>
              <p:cNvPicPr>
                <a:picLocks noRot="1" noChangeAspect="1" noEditPoints="1" noChangeArrowheads="1" noChangeShapeType="1"/>
              </p:cNvPicPr>
              <p:nvPr/>
            </p:nvPicPr>
            <p:blipFill>
              <a:blip r:embed="rId57"/>
              <a:stretch>
                <a:fillRect/>
              </a:stretch>
            </p:blipFill>
            <p:spPr>
              <a:xfrm>
                <a:off x="2631163" y="1102374"/>
                <a:ext cx="27860" cy="61335"/>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5383" name="Ink 67"/>
              <p14:cNvContentPartPr>
                <a14:cpLocks xmlns:a14="http://schemas.microsoft.com/office/drawing/2010/main" noRot="1" noChangeAspect="1" noEditPoints="1" noChangeArrowheads="1" noChangeShapeType="1"/>
              </p14:cNvContentPartPr>
              <p14:nvPr/>
            </p14:nvContentPartPr>
            <p14:xfrm>
              <a:off x="2697163" y="681038"/>
              <a:ext cx="9525" cy="11112"/>
            </p14:xfrm>
          </p:contentPart>
        </mc:Choice>
        <mc:Fallback xmlns="">
          <p:pic>
            <p:nvPicPr>
              <p:cNvPr id="15383" name="Ink 67"/>
              <p:cNvPicPr>
                <a:picLocks noRot="1" noChangeAspect="1" noEditPoints="1" noChangeArrowheads="1" noChangeShapeType="1"/>
              </p:cNvPicPr>
              <p:nvPr/>
            </p:nvPicPr>
            <p:blipFill>
              <a:blip r:embed="rId59"/>
              <a:stretch>
                <a:fillRect/>
              </a:stretch>
            </p:blipFill>
            <p:spPr>
              <a:xfrm>
                <a:off x="2687638" y="675661"/>
                <a:ext cx="25753" cy="23299"/>
              </a:xfrm>
              <a:prstGeom prst="rect">
                <a:avLst/>
              </a:prstGeom>
            </p:spPr>
          </p:pic>
        </mc:Fallback>
      </mc:AlternateContent>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47248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4"/>
          <p:cNvSpPr>
            <a:spLocks noChangeArrowheads="1"/>
          </p:cNvSpPr>
          <p:nvPr/>
        </p:nvSpPr>
        <p:spPr bwMode="auto">
          <a:xfrm>
            <a:off x="4800600" y="1371600"/>
            <a:ext cx="3886200" cy="1447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pic>
        <p:nvPicPr>
          <p:cNvPr id="64516" name="Picture 5" descr="Picture 10"/>
          <p:cNvPicPr>
            <a:picLocks noChangeAspect="1" noChangeArrowheads="1"/>
          </p:cNvPicPr>
          <p:nvPr/>
        </p:nvPicPr>
        <p:blipFill>
          <a:blip r:embed="rId4">
            <a:extLst>
              <a:ext uri="{28A0092B-C50C-407E-A947-70E740481C1C}">
                <a14:useLocalDpi xmlns:a14="http://schemas.microsoft.com/office/drawing/2010/main" val="0"/>
              </a:ext>
            </a:extLst>
          </a:blip>
          <a:srcRect b="73035"/>
          <a:stretch>
            <a:fillRect/>
          </a:stretch>
        </p:blipFill>
        <p:spPr bwMode="auto">
          <a:xfrm>
            <a:off x="457200" y="2971800"/>
            <a:ext cx="4445000" cy="60960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l="32031" t="64835" r="17188" b="25275"/>
          <a:stretch>
            <a:fillRect/>
          </a:stretch>
        </p:blipFill>
        <p:spPr bwMode="auto">
          <a:xfrm>
            <a:off x="968375" y="5029200"/>
            <a:ext cx="73739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39" name="Picture 3" descr="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47248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4"/>
          <p:cNvSpPr>
            <a:spLocks noChangeArrowheads="1"/>
          </p:cNvSpPr>
          <p:nvPr/>
        </p:nvSpPr>
        <p:spPr bwMode="auto">
          <a:xfrm>
            <a:off x="4800600" y="1371600"/>
            <a:ext cx="3886200" cy="1447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pic>
        <p:nvPicPr>
          <p:cNvPr id="65541" name="Picture 5" descr="Picture 10"/>
          <p:cNvPicPr>
            <a:picLocks noChangeAspect="1" noChangeArrowheads="1"/>
          </p:cNvPicPr>
          <p:nvPr/>
        </p:nvPicPr>
        <p:blipFill>
          <a:blip r:embed="rId5">
            <a:extLst>
              <a:ext uri="{28A0092B-C50C-407E-A947-70E740481C1C}">
                <a14:useLocalDpi xmlns:a14="http://schemas.microsoft.com/office/drawing/2010/main" val="0"/>
              </a:ext>
            </a:extLst>
          </a:blip>
          <a:srcRect b="73035"/>
          <a:stretch>
            <a:fillRect/>
          </a:stretch>
        </p:blipFill>
        <p:spPr bwMode="auto">
          <a:xfrm>
            <a:off x="457200" y="2971800"/>
            <a:ext cx="4445000" cy="60960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65542" name="Picture 6" descr="Picture 11"/>
          <p:cNvPicPr>
            <a:picLocks noChangeAspect="1" noChangeArrowheads="1"/>
          </p:cNvPicPr>
          <p:nvPr/>
        </p:nvPicPr>
        <p:blipFill>
          <a:blip r:embed="rId6">
            <a:extLst>
              <a:ext uri="{28A0092B-C50C-407E-A947-70E740481C1C}">
                <a14:useLocalDpi xmlns:a14="http://schemas.microsoft.com/office/drawing/2010/main" val="0"/>
              </a:ext>
            </a:extLst>
          </a:blip>
          <a:srcRect b="41592"/>
          <a:stretch>
            <a:fillRect/>
          </a:stretch>
        </p:blipFill>
        <p:spPr bwMode="auto">
          <a:xfrm>
            <a:off x="587375" y="3800475"/>
            <a:ext cx="8267700" cy="838200"/>
          </a:xfrm>
          <a:prstGeom prst="rect">
            <a:avLst/>
          </a:prstGeom>
          <a:noFill/>
          <a:ln w="28575">
            <a:solidFill>
              <a:srgbClr val="0333FF"/>
            </a:solidFill>
            <a:miter lim="800000"/>
            <a:headEnd/>
            <a:tailEnd/>
          </a:ln>
          <a:extLst>
            <a:ext uri="{909E8E84-426E-40DD-AFC4-6F175D3DCCD1}">
              <a14:hiddenFill xmlns:a14="http://schemas.microsoft.com/office/drawing/2010/main">
                <a:solidFill>
                  <a:srgbClr val="FFFFFF"/>
                </a:solidFill>
              </a14:hiddenFill>
            </a:ext>
          </a:extLst>
        </p:spPr>
      </p:pic>
      <p:sp>
        <p:nvSpPr>
          <p:cNvPr id="65543" name="TextBox 6"/>
          <p:cNvSpPr txBox="1">
            <a:spLocks noChangeArrowheads="1"/>
          </p:cNvSpPr>
          <p:nvPr/>
        </p:nvSpPr>
        <p:spPr bwMode="auto">
          <a:xfrm>
            <a:off x="587375" y="48006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chemeClr val="tx1"/>
                </a:solidFill>
                <a:latin typeface="Calibri" pitchFamily="34" charset="0"/>
              </a:rPr>
              <a:t>LISP/Scheme/Racket</a:t>
            </a:r>
          </a:p>
        </p:txBody>
      </p:sp>
      <p:sp>
        <p:nvSpPr>
          <p:cNvPr id="65544" name="Rectangle 7"/>
          <p:cNvSpPr>
            <a:spLocks noChangeArrowheads="1"/>
          </p:cNvSpPr>
          <p:nvPr/>
        </p:nvSpPr>
        <p:spPr bwMode="auto">
          <a:xfrm>
            <a:off x="587375" y="4772025"/>
            <a:ext cx="7848600" cy="1143000"/>
          </a:xfrm>
          <a:prstGeom prst="rect">
            <a:avLst/>
          </a:prstGeom>
          <a:noFill/>
          <a:ln w="28575" algn="ctr">
            <a:solidFill>
              <a:srgbClr val="0333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pic>
        <p:nvPicPr>
          <p:cNvPr id="65545" name="Picture 2"/>
          <p:cNvPicPr>
            <a:picLocks noChangeAspect="1" noChangeArrowheads="1"/>
          </p:cNvPicPr>
          <p:nvPr/>
        </p:nvPicPr>
        <p:blipFill>
          <a:blip r:embed="rId7">
            <a:extLst>
              <a:ext uri="{28A0092B-C50C-407E-A947-70E740481C1C}">
                <a14:useLocalDpi xmlns:a14="http://schemas.microsoft.com/office/drawing/2010/main" val="0"/>
              </a:ext>
            </a:extLst>
          </a:blip>
          <a:srcRect l="14560" t="61494" r="16684" b="30460"/>
          <a:stretch>
            <a:fillRect/>
          </a:stretch>
        </p:blipFill>
        <p:spPr bwMode="auto">
          <a:xfrm>
            <a:off x="587375" y="6048375"/>
            <a:ext cx="8328025" cy="685800"/>
          </a:xfrm>
          <a:prstGeom prst="rect">
            <a:avLst/>
          </a:prstGeom>
          <a:noFill/>
          <a:ln w="28575">
            <a:solidFill>
              <a:srgbClr val="0333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l="32031" t="64835" r="17188" b="25275"/>
          <a:stretch>
            <a:fillRect/>
          </a:stretch>
        </p:blipFill>
        <p:spPr bwMode="auto">
          <a:xfrm>
            <a:off x="968375" y="5029200"/>
            <a:ext cx="73739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6563" name="Picture 3" descr="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47248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4"/>
          <p:cNvSpPr>
            <a:spLocks noChangeArrowheads="1"/>
          </p:cNvSpPr>
          <p:nvPr/>
        </p:nvSpPr>
        <p:spPr bwMode="auto">
          <a:xfrm>
            <a:off x="4800600" y="1371600"/>
            <a:ext cx="3886200" cy="1447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pic>
        <p:nvPicPr>
          <p:cNvPr id="66565" name="Picture 5" descr="Picture 10"/>
          <p:cNvPicPr>
            <a:picLocks noChangeAspect="1" noChangeArrowheads="1"/>
          </p:cNvPicPr>
          <p:nvPr/>
        </p:nvPicPr>
        <p:blipFill>
          <a:blip r:embed="rId5">
            <a:extLst>
              <a:ext uri="{28A0092B-C50C-407E-A947-70E740481C1C}">
                <a14:useLocalDpi xmlns:a14="http://schemas.microsoft.com/office/drawing/2010/main" val="0"/>
              </a:ext>
            </a:extLst>
          </a:blip>
          <a:srcRect b="73035"/>
          <a:stretch>
            <a:fillRect/>
          </a:stretch>
        </p:blipFill>
        <p:spPr bwMode="auto">
          <a:xfrm>
            <a:off x="457200" y="2971800"/>
            <a:ext cx="4445000" cy="60960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66566" name="Picture 6" descr="Picture 11"/>
          <p:cNvPicPr>
            <a:picLocks noChangeAspect="1" noChangeArrowheads="1"/>
          </p:cNvPicPr>
          <p:nvPr/>
        </p:nvPicPr>
        <p:blipFill>
          <a:blip r:embed="rId6">
            <a:extLst>
              <a:ext uri="{28A0092B-C50C-407E-A947-70E740481C1C}">
                <a14:useLocalDpi xmlns:a14="http://schemas.microsoft.com/office/drawing/2010/main" val="0"/>
              </a:ext>
            </a:extLst>
          </a:blip>
          <a:srcRect b="41592"/>
          <a:stretch>
            <a:fillRect/>
          </a:stretch>
        </p:blipFill>
        <p:spPr bwMode="auto">
          <a:xfrm>
            <a:off x="587375" y="3800475"/>
            <a:ext cx="8267700" cy="838200"/>
          </a:xfrm>
          <a:prstGeom prst="rect">
            <a:avLst/>
          </a:prstGeom>
          <a:noFill/>
          <a:ln w="28575">
            <a:solidFill>
              <a:srgbClr val="0333FF"/>
            </a:solidFill>
            <a:miter lim="800000"/>
            <a:headEnd/>
            <a:tailEnd/>
          </a:ln>
          <a:extLst>
            <a:ext uri="{909E8E84-426E-40DD-AFC4-6F175D3DCCD1}">
              <a14:hiddenFill xmlns:a14="http://schemas.microsoft.com/office/drawing/2010/main">
                <a:solidFill>
                  <a:srgbClr val="FFFFFF"/>
                </a:solidFill>
              </a14:hiddenFill>
            </a:ext>
          </a:extLst>
        </p:spPr>
      </p:pic>
      <p:sp>
        <p:nvSpPr>
          <p:cNvPr id="66567" name="TextBox 6"/>
          <p:cNvSpPr txBox="1">
            <a:spLocks noChangeArrowheads="1"/>
          </p:cNvSpPr>
          <p:nvPr/>
        </p:nvSpPr>
        <p:spPr bwMode="auto">
          <a:xfrm>
            <a:off x="587375" y="48006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chemeClr val="tx1"/>
                </a:solidFill>
                <a:latin typeface="Calibri" pitchFamily="34" charset="0"/>
              </a:rPr>
              <a:t>LISP/Scheme/Racket</a:t>
            </a:r>
          </a:p>
        </p:txBody>
      </p:sp>
      <p:sp>
        <p:nvSpPr>
          <p:cNvPr id="66568" name="Rectangle 7"/>
          <p:cNvSpPr>
            <a:spLocks noChangeArrowheads="1"/>
          </p:cNvSpPr>
          <p:nvPr/>
        </p:nvSpPr>
        <p:spPr bwMode="auto">
          <a:xfrm>
            <a:off x="587375" y="4772025"/>
            <a:ext cx="7848600" cy="1143000"/>
          </a:xfrm>
          <a:prstGeom prst="rect">
            <a:avLst/>
          </a:prstGeom>
          <a:noFill/>
          <a:ln w="28575" algn="ctr">
            <a:solidFill>
              <a:srgbClr val="0333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pic>
        <p:nvPicPr>
          <p:cNvPr id="66569" name="Picture 2"/>
          <p:cNvPicPr>
            <a:picLocks noChangeAspect="1" noChangeArrowheads="1"/>
          </p:cNvPicPr>
          <p:nvPr/>
        </p:nvPicPr>
        <p:blipFill>
          <a:blip r:embed="rId7">
            <a:extLst>
              <a:ext uri="{28A0092B-C50C-407E-A947-70E740481C1C}">
                <a14:useLocalDpi xmlns:a14="http://schemas.microsoft.com/office/drawing/2010/main" val="0"/>
              </a:ext>
            </a:extLst>
          </a:blip>
          <a:srcRect l="14560" t="61494" r="16684" b="30460"/>
          <a:stretch>
            <a:fillRect/>
          </a:stretch>
        </p:blipFill>
        <p:spPr bwMode="auto">
          <a:xfrm>
            <a:off x="587375" y="6048375"/>
            <a:ext cx="8328025" cy="685800"/>
          </a:xfrm>
          <a:prstGeom prst="rect">
            <a:avLst/>
          </a:prstGeom>
          <a:noFill/>
          <a:ln w="28575">
            <a:solidFill>
              <a:srgbClr val="0333FF"/>
            </a:solidFill>
            <a:miter lim="800000"/>
            <a:headEnd/>
            <a:tailEnd/>
          </a:ln>
          <a:extLst>
            <a:ext uri="{909E8E84-426E-40DD-AFC4-6F175D3DCCD1}">
              <a14:hiddenFill xmlns:a14="http://schemas.microsoft.com/office/drawing/2010/main">
                <a:solidFill>
                  <a:srgbClr val="FFFFFF"/>
                </a:solidFill>
              </a14:hiddenFill>
            </a:ext>
          </a:extLst>
        </p:spPr>
      </p:pic>
      <p:pic>
        <p:nvPicPr>
          <p:cNvPr id="66570" name="Picture 9" descr="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5029200"/>
            <a:ext cx="8262938" cy="560388"/>
          </a:xfrm>
          <a:prstGeom prst="rect">
            <a:avLst/>
          </a:prstGeom>
          <a:noFill/>
          <a:ln w="38100">
            <a:solidFill>
              <a:srgbClr val="088E0A"/>
            </a:solidFill>
            <a:miter lim="800000"/>
            <a:headEnd/>
            <a:tailEnd/>
          </a:ln>
          <a:extLst>
            <a:ext uri="{909E8E84-426E-40DD-AFC4-6F175D3DCCD1}">
              <a14:hiddenFill xmlns:a14="http://schemas.microsoft.com/office/drawing/2010/main">
                <a:solidFill>
                  <a:srgbClr val="FFFFFF"/>
                </a:solidFill>
              </a14:hiddenFill>
            </a:ext>
          </a:extLst>
        </p:spPr>
      </p:pic>
      <p:pic>
        <p:nvPicPr>
          <p:cNvPr id="66571" name="Picture 7" descr="Picture 13"/>
          <p:cNvPicPr>
            <a:picLocks noChangeAspect="1" noChangeArrowheads="1"/>
          </p:cNvPicPr>
          <p:nvPr/>
        </p:nvPicPr>
        <p:blipFill>
          <a:blip r:embed="rId9">
            <a:extLst>
              <a:ext uri="{28A0092B-C50C-407E-A947-70E740481C1C}">
                <a14:useLocalDpi xmlns:a14="http://schemas.microsoft.com/office/drawing/2010/main" val="0"/>
              </a:ext>
            </a:extLst>
          </a:blip>
          <a:srcRect b="7417"/>
          <a:stretch>
            <a:fillRect/>
          </a:stretch>
        </p:blipFill>
        <p:spPr bwMode="auto">
          <a:xfrm>
            <a:off x="161925" y="4040188"/>
            <a:ext cx="8472488" cy="798512"/>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l="9242" t="7022" r="30000" b="25179"/>
          <a:stretch>
            <a:fillRect/>
          </a:stretch>
        </p:blipFill>
        <p:spPr bwMode="auto">
          <a:xfrm>
            <a:off x="990600" y="914400"/>
            <a:ext cx="71802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5"/>
          <p:cNvSpPr txBox="1">
            <a:spLocks noChangeArrowheads="1"/>
          </p:cNvSpPr>
          <p:nvPr/>
        </p:nvSpPr>
        <p:spPr bwMode="auto">
          <a:xfrm>
            <a:off x="533400" y="152400"/>
            <a:ext cx="800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rPr>
              <a:t>Applet examples</a:t>
            </a:r>
          </a:p>
        </p:txBody>
      </p:sp>
      <p:sp>
        <p:nvSpPr>
          <p:cNvPr id="67588" name="Rectangle 18"/>
          <p:cNvSpPr>
            <a:spLocks noChangeArrowheads="1"/>
          </p:cNvSpPr>
          <p:nvPr/>
        </p:nvSpPr>
        <p:spPr bwMode="auto">
          <a:xfrm>
            <a:off x="8259763" y="6503988"/>
            <a:ext cx="692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b="1" i="1">
                <a:solidFill>
                  <a:srgbClr val="088E0A"/>
                </a:solidFill>
              </a:rPr>
              <a:t>- Jane H.</a:t>
            </a:r>
            <a:endParaRPr lang="en-US" altLang="en-US" sz="1000">
              <a:solidFill>
                <a:srgbClr val="088E0A"/>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28600" y="5565422"/>
            <a:ext cx="7064022" cy="1140178"/>
          </a:xfrm>
          <a:prstGeom prst="roundRect">
            <a:avLst/>
          </a:prstGeom>
          <a:solidFill>
            <a:schemeClr val="accent6">
              <a:lumMod val="20000"/>
              <a:lumOff val="80000"/>
            </a:schemeClr>
          </a:solidFill>
          <a:ln w="12700" cap="flat" cmpd="sng" algn="ctr">
            <a:noFill/>
            <a:prstDash val="solid"/>
            <a:round/>
            <a:headEnd type="none" w="med" len="med"/>
            <a:tailEnd type="none" w="med" len="med"/>
          </a:ln>
          <a:effectLst/>
        </p:spPr>
        <p:txBody>
          <a:bodyPr wrap="square" anchor="ctr">
            <a:spAutoFit/>
          </a:bodyPr>
          <a:lstStyle/>
          <a:p>
            <a:pPr>
              <a:defRPr/>
            </a:pPr>
            <a:endParaRPr lang="en-US">
              <a:latin typeface="Times New Roman" pitchFamily="1" charset="0"/>
            </a:endParaRPr>
          </a:p>
        </p:txBody>
      </p:sp>
      <p:sp>
        <p:nvSpPr>
          <p:cNvPr id="7" name="Rounded Rectangle 6"/>
          <p:cNvSpPr/>
          <p:nvPr/>
        </p:nvSpPr>
        <p:spPr bwMode="auto">
          <a:xfrm>
            <a:off x="228600" y="1741311"/>
            <a:ext cx="7662333" cy="1687689"/>
          </a:xfrm>
          <a:prstGeom prst="roundRect">
            <a:avLst/>
          </a:prstGeom>
          <a:solidFill>
            <a:srgbClr val="DFDCF6"/>
          </a:solidFill>
          <a:ln w="12700" cap="flat" cmpd="sng" algn="ctr">
            <a:noFill/>
            <a:prstDash val="solid"/>
            <a:round/>
            <a:headEnd type="none" w="med" len="med"/>
            <a:tailEnd type="none" w="med" len="med"/>
          </a:ln>
          <a:effectLst/>
        </p:spPr>
        <p:txBody>
          <a:bodyPr wrap="square" anchor="ctr">
            <a:spAutoFit/>
          </a:bodyPr>
          <a:lstStyle/>
          <a:p>
            <a:pPr>
              <a:defRPr/>
            </a:pPr>
            <a:endParaRPr lang="en-US">
              <a:latin typeface="Times New Roman" pitchFamily="1" charset="0"/>
            </a:endParaRPr>
          </a:p>
        </p:txBody>
      </p:sp>
      <p:sp>
        <p:nvSpPr>
          <p:cNvPr id="24580" name="Text Box 23"/>
          <p:cNvSpPr txBox="1">
            <a:spLocks noChangeArrowheads="1"/>
          </p:cNvSpPr>
          <p:nvPr/>
        </p:nvSpPr>
        <p:spPr bwMode="auto">
          <a:xfrm>
            <a:off x="381000" y="5768370"/>
            <a:ext cx="86106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dirty="0">
                <a:latin typeface="Courier New" pitchFamily="49" charset="0"/>
              </a:rPr>
              <a:t>sort</a:t>
            </a:r>
            <a:r>
              <a:rPr lang="en-US" altLang="en-US" b="1" dirty="0">
                <a:solidFill>
                  <a:srgbClr val="000000"/>
                </a:solidFill>
                <a:latin typeface="Courier New" pitchFamily="49" charset="0"/>
              </a:rPr>
              <a:t>( </a:t>
            </a:r>
          </a:p>
          <a:p>
            <a:pPr algn="l"/>
            <a:r>
              <a:rPr lang="en-US" altLang="en-US" b="1" dirty="0">
                <a:latin typeface="Courier New" pitchFamily="49" charset="0"/>
              </a:rPr>
              <a:t>sort</a:t>
            </a:r>
            <a:r>
              <a:rPr lang="en-US" altLang="en-US" b="1" dirty="0">
                <a:solidFill>
                  <a:srgbClr val="000000"/>
                </a:solidFill>
                <a:latin typeface="Courier New" pitchFamily="49" charset="0"/>
              </a:rPr>
              <a:t>(</a:t>
            </a:r>
          </a:p>
        </p:txBody>
      </p:sp>
      <p:sp>
        <p:nvSpPr>
          <p:cNvPr id="24581" name="Text Box 23"/>
          <p:cNvSpPr txBox="1">
            <a:spLocks noChangeArrowheads="1"/>
          </p:cNvSpPr>
          <p:nvPr/>
        </p:nvSpPr>
        <p:spPr bwMode="auto">
          <a:xfrm>
            <a:off x="381000" y="586770"/>
            <a:ext cx="75438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dirty="0">
                <a:solidFill>
                  <a:schemeClr val="tx1"/>
                </a:solidFill>
                <a:latin typeface="Courier New" pitchFamily="49" charset="0"/>
              </a:rPr>
              <a:t>rem1(E</a:t>
            </a:r>
            <a:r>
              <a:rPr lang="en-US" altLang="en-US" b="1" dirty="0" smtClean="0">
                <a:solidFill>
                  <a:schemeClr val="tx1"/>
                </a:solidFill>
                <a:latin typeface="Courier New" pitchFamily="49" charset="0"/>
              </a:rPr>
              <a:t>,[</a:t>
            </a:r>
            <a:r>
              <a:rPr lang="en-US" altLang="en-US" b="1" dirty="0">
                <a:solidFill>
                  <a:schemeClr val="tx1"/>
                </a:solidFill>
                <a:latin typeface="Courier New" pitchFamily="49" charset="0"/>
              </a:rPr>
              <a:t>E|R</a:t>
            </a:r>
            <a:r>
              <a:rPr lang="en-US" altLang="en-US" b="1" dirty="0" smtClean="0">
                <a:solidFill>
                  <a:schemeClr val="tx1"/>
                </a:solidFill>
                <a:latin typeface="Courier New" pitchFamily="49" charset="0"/>
              </a:rPr>
              <a:t>],R</a:t>
            </a:r>
            <a:r>
              <a:rPr lang="en-US" altLang="en-US" b="1" dirty="0">
                <a:solidFill>
                  <a:schemeClr val="tx1"/>
                </a:solidFill>
                <a:latin typeface="Courier New" pitchFamily="49" charset="0"/>
              </a:rPr>
              <a:t>).</a:t>
            </a:r>
          </a:p>
          <a:p>
            <a:pPr algn="l"/>
            <a:r>
              <a:rPr lang="en-US" altLang="en-US" b="1" dirty="0">
                <a:solidFill>
                  <a:schemeClr val="tx1"/>
                </a:solidFill>
                <a:latin typeface="Courier New" pitchFamily="49" charset="0"/>
              </a:rPr>
              <a:t>rem1(E</a:t>
            </a:r>
            <a:r>
              <a:rPr lang="en-US" altLang="en-US" b="1" dirty="0" smtClean="0">
                <a:solidFill>
                  <a:schemeClr val="tx1"/>
                </a:solidFill>
                <a:latin typeface="Courier New" pitchFamily="49" charset="0"/>
              </a:rPr>
              <a:t>,[</a:t>
            </a:r>
            <a:r>
              <a:rPr lang="en-US" altLang="en-US" b="1" dirty="0">
                <a:solidFill>
                  <a:schemeClr val="tx1"/>
                </a:solidFill>
                <a:latin typeface="Courier New" pitchFamily="49" charset="0"/>
              </a:rPr>
              <a:t>F|R</a:t>
            </a:r>
            <a:r>
              <a:rPr lang="en-US" altLang="en-US" b="1" dirty="0" smtClean="0">
                <a:solidFill>
                  <a:schemeClr val="tx1"/>
                </a:solidFill>
                <a:latin typeface="Courier New" pitchFamily="49" charset="0"/>
              </a:rPr>
              <a:t>],[F|S]) :- rem1(E,R,S).</a:t>
            </a:r>
            <a:endParaRPr lang="en-US" altLang="en-US" b="1" dirty="0">
              <a:solidFill>
                <a:schemeClr val="tx1"/>
              </a:solidFill>
              <a:latin typeface="Courier New" pitchFamily="49" charset="0"/>
            </a:endParaRPr>
          </a:p>
        </p:txBody>
      </p:sp>
      <p:sp>
        <p:nvSpPr>
          <p:cNvPr id="24582" name="Text Box 23"/>
          <p:cNvSpPr txBox="1">
            <a:spLocks noChangeArrowheads="1"/>
          </p:cNvSpPr>
          <p:nvPr/>
        </p:nvSpPr>
        <p:spPr bwMode="auto">
          <a:xfrm>
            <a:off x="381000" y="2096026"/>
            <a:ext cx="8077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dirty="0" err="1">
                <a:solidFill>
                  <a:schemeClr val="tx1"/>
                </a:solidFill>
                <a:latin typeface="Courier New" pitchFamily="49" charset="0"/>
              </a:rPr>
              <a:t>inorder</a:t>
            </a:r>
            <a:r>
              <a:rPr lang="en-US" altLang="en-US" b="1" dirty="0">
                <a:solidFill>
                  <a:schemeClr val="tx1"/>
                </a:solidFill>
                <a:latin typeface="Courier New" pitchFamily="49" charset="0"/>
              </a:rPr>
              <a:t>(      ). </a:t>
            </a:r>
          </a:p>
          <a:p>
            <a:pPr algn="l"/>
            <a:r>
              <a:rPr lang="en-US" altLang="en-US" b="1" dirty="0" err="1">
                <a:solidFill>
                  <a:schemeClr val="tx1"/>
                </a:solidFill>
                <a:latin typeface="Courier New" pitchFamily="49" charset="0"/>
              </a:rPr>
              <a:t>inorder</a:t>
            </a:r>
            <a:r>
              <a:rPr lang="en-US" altLang="en-US" b="1" dirty="0">
                <a:solidFill>
                  <a:schemeClr val="tx1"/>
                </a:solidFill>
                <a:latin typeface="Courier New" pitchFamily="49" charset="0"/>
              </a:rPr>
              <a:t>(      ).</a:t>
            </a:r>
          </a:p>
          <a:p>
            <a:pPr algn="l"/>
            <a:r>
              <a:rPr lang="en-US" altLang="en-US" b="1" dirty="0" err="1">
                <a:solidFill>
                  <a:schemeClr val="tx1"/>
                </a:solidFill>
                <a:latin typeface="Courier New" pitchFamily="49" charset="0"/>
              </a:rPr>
              <a:t>inorder</a:t>
            </a:r>
            <a:r>
              <a:rPr lang="en-US" altLang="en-US" b="1" dirty="0" smtClean="0">
                <a:solidFill>
                  <a:schemeClr val="tx1"/>
                </a:solidFill>
                <a:latin typeface="Courier New" pitchFamily="49" charset="0"/>
              </a:rPr>
              <a:t>([F,S|R]) :- </a:t>
            </a:r>
            <a:endParaRPr lang="en-US" altLang="en-US" b="1" dirty="0">
              <a:solidFill>
                <a:schemeClr val="tx1"/>
              </a:solidFill>
              <a:latin typeface="Courier New" pitchFamily="49" charset="0"/>
            </a:endParaRPr>
          </a:p>
        </p:txBody>
      </p:sp>
      <p:sp>
        <p:nvSpPr>
          <p:cNvPr id="24583" name="Text Box 23"/>
          <p:cNvSpPr txBox="1">
            <a:spLocks noChangeArrowheads="1"/>
          </p:cNvSpPr>
          <p:nvPr/>
        </p:nvSpPr>
        <p:spPr bwMode="auto">
          <a:xfrm>
            <a:off x="381000" y="4244370"/>
            <a:ext cx="80772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b="1" dirty="0">
                <a:solidFill>
                  <a:srgbClr val="009200"/>
                </a:solidFill>
                <a:latin typeface="Courier New" pitchFamily="49" charset="0"/>
              </a:rPr>
              <a:t>perm</a:t>
            </a:r>
            <a:r>
              <a:rPr lang="en-US" altLang="en-US" b="1" dirty="0">
                <a:solidFill>
                  <a:srgbClr val="000000"/>
                </a:solidFill>
                <a:latin typeface="Courier New" pitchFamily="49" charset="0"/>
              </a:rPr>
              <a:t>([], []). </a:t>
            </a:r>
          </a:p>
          <a:p>
            <a:pPr algn="l"/>
            <a:r>
              <a:rPr lang="en-US" altLang="en-US" b="1" dirty="0">
                <a:solidFill>
                  <a:srgbClr val="009200"/>
                </a:solidFill>
                <a:latin typeface="Courier New" pitchFamily="49" charset="0"/>
              </a:rPr>
              <a:t>perm</a:t>
            </a:r>
            <a:r>
              <a:rPr lang="en-US" altLang="en-US" b="1" dirty="0">
                <a:solidFill>
                  <a:srgbClr val="000000"/>
                </a:solidFill>
                <a:latin typeface="Courier New" pitchFamily="49" charset="0"/>
              </a:rPr>
              <a:t>([F|R], P) :- </a:t>
            </a:r>
          </a:p>
        </p:txBody>
      </p:sp>
      <p:sp>
        <p:nvSpPr>
          <p:cNvPr id="24585" name="Rectangle 9"/>
          <p:cNvSpPr>
            <a:spLocks noChangeArrowheads="1"/>
          </p:cNvSpPr>
          <p:nvPr/>
        </p:nvSpPr>
        <p:spPr bwMode="auto">
          <a:xfrm>
            <a:off x="6512983" y="4114800"/>
            <a:ext cx="1853495" cy="784830"/>
          </a:xfrm>
          <a:prstGeom prst="rect">
            <a:avLst/>
          </a:prstGeom>
          <a:solidFill>
            <a:srgbClr val="DFDCF6"/>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dirty="0">
                <a:solidFill>
                  <a:srgbClr val="000000"/>
                </a:solidFill>
                <a:latin typeface="Calibri" panose="020F0502020204030204" pitchFamily="34" charset="0"/>
              </a:rPr>
              <a:t>Hint: </a:t>
            </a:r>
            <a:r>
              <a:rPr lang="en-US" altLang="en-US" sz="1500" b="1" dirty="0" err="1">
                <a:solidFill>
                  <a:srgbClr val="000000"/>
                </a:solidFill>
                <a:latin typeface="Calibri" panose="020F0502020204030204" pitchFamily="34" charset="0"/>
              </a:rPr>
              <a:t>recurse</a:t>
            </a:r>
            <a:r>
              <a:rPr lang="en-US" altLang="en-US" sz="1500" b="1" dirty="0">
                <a:solidFill>
                  <a:srgbClr val="000000"/>
                </a:solidFill>
                <a:latin typeface="Calibri" panose="020F0502020204030204" pitchFamily="34" charset="0"/>
              </a:rPr>
              <a:t> </a:t>
            </a:r>
            <a:r>
              <a:rPr lang="en-US" altLang="en-US" sz="1500" b="1" dirty="0" smtClean="0">
                <a:solidFill>
                  <a:srgbClr val="000000"/>
                </a:solidFill>
                <a:latin typeface="Calibri" panose="020F0502020204030204" pitchFamily="34" charset="0"/>
              </a:rPr>
              <a:t>first</a:t>
            </a:r>
            <a:r>
              <a:rPr lang="en-US" altLang="en-US" sz="1500" dirty="0" smtClean="0">
                <a:solidFill>
                  <a:srgbClr val="000000"/>
                </a:solidFill>
                <a:latin typeface="Calibri" panose="020F0502020204030204" pitchFamily="34" charset="0"/>
              </a:rPr>
              <a:t>… then use something else on this page!</a:t>
            </a:r>
            <a:endParaRPr lang="en-US" altLang="en-US" sz="1500" dirty="0">
              <a:latin typeface="Calibri" panose="020F0502020204030204" pitchFamily="34" charset="0"/>
            </a:endParaRPr>
          </a:p>
        </p:txBody>
      </p:sp>
      <p:sp>
        <p:nvSpPr>
          <p:cNvPr id="24586" name="Rectangle 10"/>
          <p:cNvSpPr>
            <a:spLocks noChangeArrowheads="1"/>
          </p:cNvSpPr>
          <p:nvPr/>
        </p:nvSpPr>
        <p:spPr bwMode="auto">
          <a:xfrm>
            <a:off x="6321425" y="2031157"/>
            <a:ext cx="2236611" cy="553998"/>
          </a:xfrm>
          <a:prstGeom prst="rect">
            <a:avLst/>
          </a:prstGeom>
          <a:solidFill>
            <a:schemeClr val="bg1"/>
          </a:solidFill>
          <a:ln w="28575">
            <a:solidFill>
              <a:srgbClr val="DFDCF6"/>
            </a:solidFill>
            <a:miter lim="800000"/>
            <a:headEnd/>
            <a:tailEnd/>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dirty="0" smtClean="0">
                <a:solidFill>
                  <a:srgbClr val="000000"/>
                </a:solidFill>
                <a:latin typeface="Calibri" panose="020F0502020204030204" pitchFamily="34" charset="0"/>
              </a:rPr>
              <a:t>What </a:t>
            </a:r>
            <a:r>
              <a:rPr lang="en-US" altLang="en-US" sz="1500" u="sng" dirty="0" smtClean="0">
                <a:solidFill>
                  <a:srgbClr val="000000"/>
                </a:solidFill>
                <a:latin typeface="Calibri" panose="020F0502020204030204" pitchFamily="34" charset="0"/>
              </a:rPr>
              <a:t>two</a:t>
            </a:r>
            <a:r>
              <a:rPr lang="en-US" altLang="en-US" sz="1500" dirty="0" smtClean="0">
                <a:solidFill>
                  <a:srgbClr val="000000"/>
                </a:solidFill>
                <a:latin typeface="Calibri" panose="020F0502020204030204" pitchFamily="34" charset="0"/>
              </a:rPr>
              <a:t> base cases are needed here?</a:t>
            </a:r>
            <a:endParaRPr lang="en-US" altLang="en-US" sz="1500" dirty="0">
              <a:latin typeface="Calibri" panose="020F0502020204030204" pitchFamily="34" charset="0"/>
            </a:endParaRPr>
          </a:p>
        </p:txBody>
      </p:sp>
      <p:sp>
        <p:nvSpPr>
          <p:cNvPr id="24589" name="Text Box 27"/>
          <p:cNvSpPr txBox="1">
            <a:spLocks noChangeArrowheads="1"/>
          </p:cNvSpPr>
          <p:nvPr/>
        </p:nvSpPr>
        <p:spPr bwMode="auto">
          <a:xfrm>
            <a:off x="6342966" y="5824224"/>
            <a:ext cx="2193528" cy="553998"/>
          </a:xfrm>
          <a:prstGeom prst="rect">
            <a:avLst/>
          </a:prstGeom>
          <a:solidFill>
            <a:schemeClr val="bg1"/>
          </a:solidFill>
          <a:ln w="28575">
            <a:solidFill>
              <a:srgbClr val="DFDCF6"/>
            </a:solidFill>
          </a:ln>
          <a:extLst/>
        </p:spPr>
        <p:txBody>
          <a:bodyPr wrap="squar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dirty="0" smtClean="0">
                <a:solidFill>
                  <a:schemeClr val="tx1"/>
                </a:solidFill>
                <a:latin typeface="Calibri" panose="020F0502020204030204" pitchFamily="34" charset="0"/>
              </a:rPr>
              <a:t>What is the big-O run-time of your Prolog sort? </a:t>
            </a:r>
            <a:endParaRPr lang="en-US" altLang="en-US" sz="1500" dirty="0">
              <a:solidFill>
                <a:schemeClr val="tx1"/>
              </a:solidFill>
              <a:latin typeface="Calibri" panose="020F0502020204030204" pitchFamily="34" charset="0"/>
            </a:endParaRPr>
          </a:p>
        </p:txBody>
      </p:sp>
      <p:sp>
        <p:nvSpPr>
          <p:cNvPr id="15" name="Rectangle 9"/>
          <p:cNvSpPr>
            <a:spLocks noChangeArrowheads="1"/>
          </p:cNvSpPr>
          <p:nvPr/>
        </p:nvSpPr>
        <p:spPr bwMode="auto">
          <a:xfrm>
            <a:off x="5486400" y="787822"/>
            <a:ext cx="1231548" cy="323165"/>
          </a:xfrm>
          <a:prstGeom prst="rect">
            <a:avLst/>
          </a:prstGeom>
          <a:solidFill>
            <a:srgbClr val="DFDCF6"/>
          </a:solidFill>
          <a:ln>
            <a:no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dirty="0" smtClean="0">
                <a:solidFill>
                  <a:srgbClr val="000000"/>
                </a:solidFill>
                <a:latin typeface="Calibri" panose="020F0502020204030204" pitchFamily="34" charset="0"/>
              </a:rPr>
              <a:t>provided…</a:t>
            </a:r>
            <a:endParaRPr lang="en-US" altLang="en-US" sz="1500" dirty="0">
              <a:latin typeface="Calibri" panose="020F0502020204030204" pitchFamily="34" charset="0"/>
            </a:endParaRPr>
          </a:p>
        </p:txBody>
      </p:sp>
      <p:sp>
        <p:nvSpPr>
          <p:cNvPr id="16" name="Rectangle 10"/>
          <p:cNvSpPr>
            <a:spLocks noChangeArrowheads="1"/>
          </p:cNvSpPr>
          <p:nvPr/>
        </p:nvSpPr>
        <p:spPr bwMode="auto">
          <a:xfrm>
            <a:off x="242005" y="1631244"/>
            <a:ext cx="4459817" cy="323165"/>
          </a:xfrm>
          <a:prstGeom prst="rect">
            <a:avLst/>
          </a:prstGeom>
          <a:solidFill>
            <a:srgbClr val="DFDCF6"/>
          </a:solidFill>
          <a:ln w="19050">
            <a:solidFill>
              <a:schemeClr val="bg1"/>
            </a:solid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dirty="0" smtClean="0">
                <a:solidFill>
                  <a:srgbClr val="000000"/>
                </a:solidFill>
                <a:latin typeface="Calibri" panose="020F0502020204030204" pitchFamily="34" charset="0"/>
              </a:rPr>
              <a:t>Write </a:t>
            </a:r>
            <a:r>
              <a:rPr lang="en-US" altLang="en-US" sz="1500" dirty="0" err="1" smtClean="0">
                <a:solidFill>
                  <a:srgbClr val="000000"/>
                </a:solidFill>
                <a:latin typeface="Calibri" panose="020F0502020204030204" pitchFamily="34" charset="0"/>
              </a:rPr>
              <a:t>inorder</a:t>
            </a:r>
            <a:r>
              <a:rPr lang="en-US" altLang="en-US" sz="1500" dirty="0" smtClean="0">
                <a:solidFill>
                  <a:srgbClr val="000000"/>
                </a:solidFill>
                <a:latin typeface="Calibri" panose="020F0502020204030204" pitchFamily="34" charset="0"/>
              </a:rPr>
              <a:t>(L) to be true if L's elements are in order.</a:t>
            </a:r>
            <a:endParaRPr lang="en-US" altLang="en-US" sz="1500" dirty="0">
              <a:latin typeface="Calibri" panose="020F0502020204030204" pitchFamily="34" charset="0"/>
            </a:endParaRPr>
          </a:p>
        </p:txBody>
      </p:sp>
      <p:sp>
        <p:nvSpPr>
          <p:cNvPr id="17" name="Rectangle 10"/>
          <p:cNvSpPr>
            <a:spLocks noChangeArrowheads="1"/>
          </p:cNvSpPr>
          <p:nvPr/>
        </p:nvSpPr>
        <p:spPr bwMode="auto">
          <a:xfrm>
            <a:off x="248355" y="5326924"/>
            <a:ext cx="5238045" cy="323165"/>
          </a:xfrm>
          <a:prstGeom prst="rect">
            <a:avLst/>
          </a:prstGeom>
          <a:solidFill>
            <a:srgbClr val="DFDCF6"/>
          </a:solidFill>
          <a:ln w="19050">
            <a:solidFill>
              <a:schemeClr val="bg1"/>
            </a:solid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dirty="0" smtClean="0">
                <a:solidFill>
                  <a:srgbClr val="000000"/>
                </a:solidFill>
                <a:latin typeface="Calibri" panose="020F0502020204030204" pitchFamily="34" charset="0"/>
              </a:rPr>
              <a:t>Write sort(L,S) to be true if S has L's elements in sorted order.</a:t>
            </a:r>
            <a:endParaRPr lang="en-US" altLang="en-US" sz="1500" dirty="0">
              <a:latin typeface="Calibri" panose="020F0502020204030204" pitchFamily="34" charset="0"/>
            </a:endParaRPr>
          </a:p>
        </p:txBody>
      </p:sp>
      <p:sp>
        <p:nvSpPr>
          <p:cNvPr id="18" name="Rectangle 10"/>
          <p:cNvSpPr>
            <a:spLocks noChangeArrowheads="1"/>
          </p:cNvSpPr>
          <p:nvPr/>
        </p:nvSpPr>
        <p:spPr bwMode="auto">
          <a:xfrm>
            <a:off x="242005" y="3812570"/>
            <a:ext cx="5238045" cy="323165"/>
          </a:xfrm>
          <a:prstGeom prst="rect">
            <a:avLst/>
          </a:prstGeom>
          <a:solidFill>
            <a:schemeClr val="bg1"/>
          </a:solidFill>
          <a:ln w="19050">
            <a:solidFill>
              <a:srgbClr val="DFDCF6"/>
            </a:solidFill>
          </a:ln>
          <a:extLst/>
        </p:spPr>
        <p:txBody>
          <a:bodyPr wrap="squar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500" dirty="0" smtClean="0">
                <a:solidFill>
                  <a:srgbClr val="000000"/>
                </a:solidFill>
                <a:latin typeface="Calibri" panose="020F0502020204030204" pitchFamily="34" charset="0"/>
              </a:rPr>
              <a:t>Write perm(L,P) to be true if P is a permutation of L's elements…</a:t>
            </a:r>
            <a:endParaRPr lang="en-US" altLang="en-US" sz="1500" dirty="0">
              <a:latin typeface="Calibri" panose="020F0502020204030204" pitchFamily="34" charset="0"/>
            </a:endParaRPr>
          </a:p>
        </p:txBody>
      </p:sp>
      <p:sp>
        <p:nvSpPr>
          <p:cNvPr id="3" name="TextBox 2"/>
          <p:cNvSpPr txBox="1"/>
          <p:nvPr/>
        </p:nvSpPr>
        <p:spPr>
          <a:xfrm>
            <a:off x="7467600" y="76200"/>
            <a:ext cx="1447800" cy="738664"/>
          </a:xfrm>
          <a:prstGeom prst="rect">
            <a:avLst/>
          </a:prstGeom>
          <a:noFill/>
        </p:spPr>
        <p:txBody>
          <a:bodyPr wrap="square" rtlCol="0">
            <a:spAutoFit/>
          </a:bodyPr>
          <a:lstStyle/>
          <a:p>
            <a:r>
              <a:rPr lang="en-US" sz="4200" i="1" dirty="0" smtClean="0">
                <a:solidFill>
                  <a:schemeClr val="tx1"/>
                </a:solidFill>
                <a:latin typeface="Cambria" panose="02040503050406030204" pitchFamily="18" charset="0"/>
              </a:rPr>
              <a:t>Quiz</a:t>
            </a:r>
            <a:endParaRPr lang="en-US" sz="4200" i="1" dirty="0">
              <a:solidFill>
                <a:schemeClr val="tx1"/>
              </a:solidFill>
              <a:latin typeface="Cambria" panose="02040503050406030204" pitchFamily="18" charset="0"/>
            </a:endParaRPr>
          </a:p>
        </p:txBody>
      </p:sp>
      <p:sp>
        <p:nvSpPr>
          <p:cNvPr id="20" name="TextBox 19"/>
          <p:cNvSpPr txBox="1"/>
          <p:nvPr/>
        </p:nvSpPr>
        <p:spPr>
          <a:xfrm>
            <a:off x="2471913" y="122367"/>
            <a:ext cx="4793544" cy="323165"/>
          </a:xfrm>
          <a:prstGeom prst="rect">
            <a:avLst/>
          </a:prstGeom>
          <a:noFill/>
        </p:spPr>
        <p:txBody>
          <a:bodyPr wrap="square" rtlCol="0">
            <a:spAutoFit/>
          </a:bodyPr>
          <a:lstStyle/>
          <a:p>
            <a:pPr algn="r"/>
            <a:r>
              <a:rPr lang="en-US" sz="1500" dirty="0" smtClean="0">
                <a:solidFill>
                  <a:schemeClr val="tx1"/>
                </a:solidFill>
                <a:latin typeface="Cambria" panose="02040503050406030204" pitchFamily="18" charset="0"/>
              </a:rPr>
              <a:t>Name(s) _______________________________</a:t>
            </a:r>
            <a:endParaRPr lang="en-US" sz="1500" dirty="0">
              <a:solidFill>
                <a:schemeClr val="tx1"/>
              </a:solidFill>
              <a:latin typeface="Cambria" panose="02040503050406030204" pitchFamily="18" charset="0"/>
            </a:endParaRPr>
          </a:p>
        </p:txBody>
      </p:sp>
      <p:sp>
        <p:nvSpPr>
          <p:cNvPr id="21" name="TextBox 20"/>
          <p:cNvSpPr txBox="1"/>
          <p:nvPr/>
        </p:nvSpPr>
        <p:spPr>
          <a:xfrm>
            <a:off x="219074" y="124094"/>
            <a:ext cx="4793544" cy="323165"/>
          </a:xfrm>
          <a:prstGeom prst="rect">
            <a:avLst/>
          </a:prstGeom>
          <a:noFill/>
        </p:spPr>
        <p:txBody>
          <a:bodyPr wrap="square" rtlCol="0">
            <a:spAutoFit/>
          </a:bodyPr>
          <a:lstStyle/>
          <a:p>
            <a:pPr algn="l"/>
            <a:r>
              <a:rPr lang="en-US" sz="1500" dirty="0" smtClean="0">
                <a:solidFill>
                  <a:schemeClr val="tx1"/>
                </a:solidFill>
                <a:latin typeface="Cambria" panose="02040503050406030204" pitchFamily="18" charset="0"/>
              </a:rPr>
              <a:t>Algorithms in Prolog: a </a:t>
            </a:r>
            <a:r>
              <a:rPr lang="en-US" sz="1500" b="1" dirty="0" smtClean="0">
                <a:solidFill>
                  <a:schemeClr val="tx1"/>
                </a:solidFill>
                <a:latin typeface="Courier New" panose="02070309020205020404" pitchFamily="49" charset="0"/>
                <a:cs typeface="Courier New" panose="02070309020205020404" pitchFamily="49" charset="0"/>
              </a:rPr>
              <a:t>true</a:t>
            </a:r>
            <a:r>
              <a:rPr lang="en-US" sz="1500" dirty="0" smtClean="0">
                <a:solidFill>
                  <a:schemeClr val="tx1"/>
                </a:solidFill>
                <a:latin typeface="Cambria" panose="02040503050406030204" pitchFamily="18" charset="0"/>
              </a:rPr>
              <a:t> paradox</a:t>
            </a:r>
            <a:endParaRPr lang="en-US" sz="15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30048043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5"/>
          <p:cNvSpPr txBox="1">
            <a:spLocks noChangeArrowheads="1"/>
          </p:cNvSpPr>
          <p:nvPr/>
        </p:nvSpPr>
        <p:spPr bwMode="auto">
          <a:xfrm>
            <a:off x="4038600" y="144463"/>
            <a:ext cx="48895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4400" i="1">
                <a:solidFill>
                  <a:schemeClr val="tx1"/>
                </a:solidFill>
              </a:rPr>
              <a:t>Take-home messages</a:t>
            </a:r>
          </a:p>
        </p:txBody>
      </p:sp>
      <p:sp>
        <p:nvSpPr>
          <p:cNvPr id="68611" name="Rectangle 7"/>
          <p:cNvSpPr>
            <a:spLocks noChangeArrowheads="1"/>
          </p:cNvSpPr>
          <p:nvPr/>
        </p:nvSpPr>
        <p:spPr bwMode="auto">
          <a:xfrm>
            <a:off x="228600" y="2133600"/>
            <a:ext cx="2268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cs typeface="Times New Roman" pitchFamily="18" charset="0"/>
              </a:rPr>
              <a:t>reverse( L, Rev )</a:t>
            </a:r>
          </a:p>
        </p:txBody>
      </p:sp>
      <p:sp>
        <p:nvSpPr>
          <p:cNvPr id="68612" name="Rectangle 9"/>
          <p:cNvSpPr>
            <a:spLocks noChangeArrowheads="1"/>
          </p:cNvSpPr>
          <p:nvPr/>
        </p:nvSpPr>
        <p:spPr bwMode="auto">
          <a:xfrm>
            <a:off x="8040688" y="6540500"/>
            <a:ext cx="933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9200"/>
                </a:solidFill>
              </a:rPr>
              <a:t>No </a:t>
            </a:r>
            <a:r>
              <a:rPr lang="en-US" altLang="en-US" sz="1200" b="1" i="1">
                <a:solidFill>
                  <a:srgbClr val="009200"/>
                </a:solidFill>
              </a:rPr>
              <a:t>kid</a:t>
            </a:r>
            <a:r>
              <a:rPr lang="en-US" altLang="en-US" sz="1200">
                <a:solidFill>
                  <a:srgbClr val="009200"/>
                </a:solidFill>
              </a:rPr>
              <a:t>ding!</a:t>
            </a:r>
          </a:p>
        </p:txBody>
      </p:sp>
      <p:grpSp>
        <p:nvGrpSpPr>
          <p:cNvPr id="68613" name="Group 10"/>
          <p:cNvGrpSpPr>
            <a:grpSpLocks/>
          </p:cNvGrpSpPr>
          <p:nvPr>
            <p:custDataLst>
              <p:tags r:id="rId1"/>
            </p:custDataLst>
          </p:nvPr>
        </p:nvGrpSpPr>
        <p:grpSpPr bwMode="auto">
          <a:xfrm>
            <a:off x="8229600" y="5867400"/>
            <a:ext cx="533400" cy="609600"/>
            <a:chOff x="2928" y="1051"/>
            <a:chExt cx="840" cy="957"/>
          </a:xfrm>
        </p:grpSpPr>
        <p:sp>
          <p:nvSpPr>
            <p:cNvPr id="68632" name="Freeform 11"/>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8633" name="Oval 12"/>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8634" name="Oval 13"/>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8635" name="Oval 14"/>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8636" name="Oval 15"/>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8637" name="Oval 16"/>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8638" name="Oval 17"/>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8639" name="Oval 18"/>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8640" name="AutoShape 19"/>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8641" name="Freeform 20"/>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8642" name="Freeform 21"/>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8643" name="Freeform 22"/>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8644" name="Freeform 23"/>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8614" name="Rectangle 25"/>
          <p:cNvSpPr>
            <a:spLocks noChangeArrowheads="1"/>
          </p:cNvSpPr>
          <p:nvPr/>
        </p:nvSpPr>
        <p:spPr bwMode="auto">
          <a:xfrm>
            <a:off x="2679700" y="3967163"/>
            <a:ext cx="334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a:solidFill>
                  <a:schemeClr val="folHlink"/>
                </a:solidFill>
                <a:cs typeface="Times New Roman" pitchFamily="18" charset="0"/>
              </a:rPr>
              <a:t>true if E is a node found in BST (a bin. search tree)</a:t>
            </a:r>
          </a:p>
        </p:txBody>
      </p:sp>
      <p:sp>
        <p:nvSpPr>
          <p:cNvPr id="68615" name="Rectangle 27"/>
          <p:cNvSpPr>
            <a:spLocks noChangeArrowheads="1"/>
          </p:cNvSpPr>
          <p:nvPr/>
        </p:nvSpPr>
        <p:spPr bwMode="auto">
          <a:xfrm>
            <a:off x="2430463" y="2238375"/>
            <a:ext cx="2486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a:solidFill>
                  <a:schemeClr val="folHlink"/>
                </a:solidFill>
                <a:cs typeface="Times New Roman" pitchFamily="18" charset="0"/>
              </a:rPr>
              <a:t>true if Rev is the reverse of the list L </a:t>
            </a:r>
          </a:p>
        </p:txBody>
      </p:sp>
      <p:sp>
        <p:nvSpPr>
          <p:cNvPr id="68616" name="Rectangle 28"/>
          <p:cNvSpPr>
            <a:spLocks noChangeArrowheads="1"/>
          </p:cNvSpPr>
          <p:nvPr/>
        </p:nvSpPr>
        <p:spPr bwMode="auto">
          <a:xfrm>
            <a:off x="228600" y="147638"/>
            <a:ext cx="174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cs typeface="Times New Roman" pitchFamily="18" charset="0"/>
              </a:rPr>
              <a:t>lastof( E, L )</a:t>
            </a:r>
          </a:p>
        </p:txBody>
      </p:sp>
      <p:sp>
        <p:nvSpPr>
          <p:cNvPr id="68617" name="Rectangle 30"/>
          <p:cNvSpPr>
            <a:spLocks noChangeArrowheads="1"/>
          </p:cNvSpPr>
          <p:nvPr/>
        </p:nvSpPr>
        <p:spPr bwMode="auto">
          <a:xfrm>
            <a:off x="146050" y="5486400"/>
            <a:ext cx="615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b="1">
                <a:solidFill>
                  <a:schemeClr val="folHlink"/>
                </a:solidFill>
                <a:cs typeface="Times New Roman" pitchFamily="18" charset="0"/>
              </a:rPr>
              <a:t>Extra!</a:t>
            </a:r>
          </a:p>
        </p:txBody>
      </p:sp>
      <p:sp>
        <p:nvSpPr>
          <p:cNvPr id="68618" name="Rectangle 31"/>
          <p:cNvSpPr>
            <a:spLocks noChangeArrowheads="1"/>
          </p:cNvSpPr>
          <p:nvPr/>
        </p:nvSpPr>
        <p:spPr bwMode="auto">
          <a:xfrm>
            <a:off x="774700" y="5476875"/>
            <a:ext cx="2373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cs typeface="Times New Roman" pitchFamily="18" charset="0"/>
              </a:rPr>
              <a:t>kid( P, Graph, K )</a:t>
            </a:r>
          </a:p>
        </p:txBody>
      </p:sp>
      <p:sp>
        <p:nvSpPr>
          <p:cNvPr id="68619" name="Rectangle 32"/>
          <p:cNvSpPr>
            <a:spLocks noChangeArrowheads="1"/>
          </p:cNvSpPr>
          <p:nvPr/>
        </p:nvSpPr>
        <p:spPr bwMode="auto">
          <a:xfrm>
            <a:off x="3124200" y="5562600"/>
            <a:ext cx="3446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a:solidFill>
                  <a:schemeClr val="folHlink"/>
                </a:solidFill>
                <a:cs typeface="Times New Roman" pitchFamily="18" charset="0"/>
              </a:rPr>
              <a:t>true if K is a child of P in graph Graph (list of edges)</a:t>
            </a:r>
          </a:p>
        </p:txBody>
      </p:sp>
      <p:sp>
        <p:nvSpPr>
          <p:cNvPr id="68620" name="Rectangle 31"/>
          <p:cNvSpPr>
            <a:spLocks noChangeArrowheads="1"/>
          </p:cNvSpPr>
          <p:nvPr/>
        </p:nvSpPr>
        <p:spPr bwMode="auto">
          <a:xfrm>
            <a:off x="838200" y="5992813"/>
            <a:ext cx="220345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800"/>
              </a:lnSpc>
            </a:pPr>
            <a:r>
              <a:rPr lang="en-US" altLang="en-US" sz="1200">
                <a:solidFill>
                  <a:srgbClr val="800080"/>
                </a:solidFill>
                <a:latin typeface="Arial" pitchFamily="34" charset="0"/>
                <a:cs typeface="Arial" pitchFamily="34" charset="0"/>
              </a:rPr>
              <a:t>kid( a, [ [a,b], [b,c], [a,c] ], K ).</a:t>
            </a:r>
          </a:p>
          <a:p>
            <a:pPr algn="l">
              <a:lnSpc>
                <a:spcPts val="800"/>
              </a:lnSpc>
            </a:pPr>
            <a:r>
              <a:rPr lang="en-US" altLang="en-US" sz="1200">
                <a:solidFill>
                  <a:srgbClr val="800080"/>
                </a:solidFill>
                <a:latin typeface="Arial" pitchFamily="34" charset="0"/>
                <a:cs typeface="Arial" pitchFamily="34" charset="0"/>
              </a:rPr>
              <a:t>K = b   ;</a:t>
            </a:r>
          </a:p>
          <a:p>
            <a:pPr algn="l">
              <a:lnSpc>
                <a:spcPts val="800"/>
              </a:lnSpc>
            </a:pPr>
            <a:r>
              <a:rPr lang="en-US" altLang="en-US" sz="1200">
                <a:solidFill>
                  <a:srgbClr val="800080"/>
                </a:solidFill>
                <a:latin typeface="Arial" pitchFamily="34" charset="0"/>
                <a:cs typeface="Arial" pitchFamily="34" charset="0"/>
              </a:rPr>
              <a:t>K = c    ;</a:t>
            </a:r>
          </a:p>
          <a:p>
            <a:pPr algn="l">
              <a:lnSpc>
                <a:spcPts val="800"/>
              </a:lnSpc>
            </a:pPr>
            <a:r>
              <a:rPr lang="en-US" altLang="en-US" sz="1200">
                <a:solidFill>
                  <a:srgbClr val="800080"/>
                </a:solidFill>
                <a:latin typeface="Arial" pitchFamily="34" charset="0"/>
                <a:cs typeface="Arial" pitchFamily="34" charset="0"/>
              </a:rPr>
              <a:t>No</a:t>
            </a:r>
            <a:endParaRPr lang="en-US" altLang="en-US" sz="1200">
              <a:latin typeface="Arial" pitchFamily="34" charset="0"/>
              <a:cs typeface="Arial" pitchFamily="34" charset="0"/>
            </a:endParaRPr>
          </a:p>
        </p:txBody>
      </p:sp>
      <p:sp>
        <p:nvSpPr>
          <p:cNvPr id="68621" name="Rectangle 28"/>
          <p:cNvSpPr>
            <a:spLocks noChangeArrowheads="1"/>
          </p:cNvSpPr>
          <p:nvPr/>
        </p:nvSpPr>
        <p:spPr bwMode="auto">
          <a:xfrm>
            <a:off x="685800" y="762000"/>
            <a:ext cx="2179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lastof( E,        )</a:t>
            </a:r>
          </a:p>
        </p:txBody>
      </p:sp>
      <p:sp>
        <p:nvSpPr>
          <p:cNvPr id="68622" name="Rectangle 28"/>
          <p:cNvSpPr>
            <a:spLocks noChangeArrowheads="1"/>
          </p:cNvSpPr>
          <p:nvPr/>
        </p:nvSpPr>
        <p:spPr bwMode="auto">
          <a:xfrm>
            <a:off x="685800" y="1290638"/>
            <a:ext cx="2179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lastof( E,        )</a:t>
            </a:r>
          </a:p>
        </p:txBody>
      </p:sp>
      <p:sp>
        <p:nvSpPr>
          <p:cNvPr id="68623" name="Rectangle 7"/>
          <p:cNvSpPr>
            <a:spLocks noChangeArrowheads="1"/>
          </p:cNvSpPr>
          <p:nvPr/>
        </p:nvSpPr>
        <p:spPr bwMode="auto">
          <a:xfrm>
            <a:off x="228600" y="3868738"/>
            <a:ext cx="2476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cs typeface="Times New Roman" pitchFamily="18" charset="0"/>
              </a:rPr>
              <a:t>treefind( E, BST ) </a:t>
            </a:r>
          </a:p>
        </p:txBody>
      </p:sp>
      <p:cxnSp>
        <p:nvCxnSpPr>
          <p:cNvPr id="68624" name="Straight Connector 42"/>
          <p:cNvCxnSpPr>
            <a:cxnSpLocks noChangeShapeType="1"/>
          </p:cNvCxnSpPr>
          <p:nvPr/>
        </p:nvCxnSpPr>
        <p:spPr bwMode="auto">
          <a:xfrm>
            <a:off x="211138" y="2092325"/>
            <a:ext cx="44196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68625" name="Straight Connector 43"/>
          <p:cNvCxnSpPr>
            <a:cxnSpLocks noChangeShapeType="1"/>
          </p:cNvCxnSpPr>
          <p:nvPr/>
        </p:nvCxnSpPr>
        <p:spPr bwMode="auto">
          <a:xfrm>
            <a:off x="228600" y="3732213"/>
            <a:ext cx="4419600"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68626" name="Straight Connector 44"/>
          <p:cNvCxnSpPr>
            <a:cxnSpLocks noChangeShapeType="1"/>
          </p:cNvCxnSpPr>
          <p:nvPr/>
        </p:nvCxnSpPr>
        <p:spPr bwMode="auto">
          <a:xfrm>
            <a:off x="228600" y="5368925"/>
            <a:ext cx="44196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35" name="Rectangle 29"/>
          <p:cNvSpPr>
            <a:spLocks noChangeArrowheads="1"/>
          </p:cNvSpPr>
          <p:nvPr/>
        </p:nvSpPr>
        <p:spPr bwMode="auto">
          <a:xfrm>
            <a:off x="1143000" y="914400"/>
            <a:ext cx="6829425" cy="584200"/>
          </a:xfrm>
          <a:prstGeom prst="rect">
            <a:avLst/>
          </a:prstGeom>
          <a:solidFill>
            <a:schemeClr val="bg1">
              <a:lumMod val="95000"/>
            </a:schemeClr>
          </a:solidFill>
          <a:ln w="12700">
            <a:solidFill>
              <a:srgbClr val="009200"/>
            </a:solidFill>
            <a:miter lim="800000"/>
            <a:headEnd/>
            <a:tailEnd/>
          </a:ln>
        </p:spPr>
        <p:txBody>
          <a:bodyPr wrap="none">
            <a:spAutoFit/>
          </a:bodyPr>
          <a:lstStyle/>
          <a:p>
            <a:pPr algn="l">
              <a:spcBef>
                <a:spcPct val="0"/>
              </a:spcBef>
              <a:defRPr/>
            </a:pPr>
            <a:r>
              <a:rPr lang="en-US" sz="3200" dirty="0">
                <a:solidFill>
                  <a:srgbClr val="009200"/>
                </a:solidFill>
                <a:latin typeface="Comic Sans MS" pitchFamily="66" charset="0"/>
                <a:ea typeface="+mn-ea"/>
                <a:cs typeface="Times New Roman" pitchFamily="18" charset="0"/>
              </a:rPr>
              <a:t>Many times [] is not the base case!</a:t>
            </a:r>
          </a:p>
        </p:txBody>
      </p:sp>
      <p:sp>
        <p:nvSpPr>
          <p:cNvPr id="47" name="Rectangle 29"/>
          <p:cNvSpPr>
            <a:spLocks noChangeArrowheads="1"/>
          </p:cNvSpPr>
          <p:nvPr/>
        </p:nvSpPr>
        <p:spPr bwMode="auto">
          <a:xfrm>
            <a:off x="1981200" y="4876800"/>
            <a:ext cx="5837238" cy="584200"/>
          </a:xfrm>
          <a:prstGeom prst="rect">
            <a:avLst/>
          </a:prstGeom>
          <a:solidFill>
            <a:schemeClr val="bg1">
              <a:lumMod val="95000"/>
            </a:schemeClr>
          </a:solidFill>
          <a:ln w="12700">
            <a:solidFill>
              <a:srgbClr val="009200"/>
            </a:solidFill>
            <a:miter lim="800000"/>
            <a:headEnd/>
            <a:tailEnd/>
          </a:ln>
        </p:spPr>
        <p:txBody>
          <a:bodyPr wrap="none">
            <a:spAutoFit/>
          </a:bodyPr>
          <a:lstStyle/>
          <a:p>
            <a:pPr algn="l">
              <a:spcBef>
                <a:spcPct val="0"/>
              </a:spcBef>
              <a:defRPr/>
            </a:pPr>
            <a:r>
              <a:rPr lang="en-US" sz="3200" dirty="0">
                <a:solidFill>
                  <a:srgbClr val="009200"/>
                </a:solidFill>
                <a:latin typeface="Comic Sans MS" pitchFamily="66" charset="0"/>
                <a:ea typeface="+mn-ea"/>
                <a:cs typeface="Times New Roman" pitchFamily="18" charset="0"/>
              </a:rPr>
              <a:t>trees and graphs are OK, too!</a:t>
            </a:r>
          </a:p>
        </p:txBody>
      </p:sp>
      <p:sp>
        <p:nvSpPr>
          <p:cNvPr id="68629" name="Rectangle 28"/>
          <p:cNvSpPr>
            <a:spLocks noChangeArrowheads="1"/>
          </p:cNvSpPr>
          <p:nvPr/>
        </p:nvSpPr>
        <p:spPr bwMode="auto">
          <a:xfrm>
            <a:off x="685800" y="2590800"/>
            <a:ext cx="303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reverse(         ,        ).</a:t>
            </a:r>
          </a:p>
        </p:txBody>
      </p:sp>
      <p:sp>
        <p:nvSpPr>
          <p:cNvPr id="68630" name="Rectangle 28"/>
          <p:cNvSpPr>
            <a:spLocks noChangeArrowheads="1"/>
          </p:cNvSpPr>
          <p:nvPr/>
        </p:nvSpPr>
        <p:spPr bwMode="auto">
          <a:xfrm>
            <a:off x="685800" y="3119438"/>
            <a:ext cx="3833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reverse(  [F|R],  Rev  )  :-   </a:t>
            </a:r>
          </a:p>
        </p:txBody>
      </p:sp>
      <p:sp>
        <p:nvSpPr>
          <p:cNvPr id="42" name="Rectangle 29"/>
          <p:cNvSpPr>
            <a:spLocks noChangeArrowheads="1"/>
          </p:cNvSpPr>
          <p:nvPr/>
        </p:nvSpPr>
        <p:spPr bwMode="auto">
          <a:xfrm>
            <a:off x="1143000" y="2795588"/>
            <a:ext cx="6959600" cy="584200"/>
          </a:xfrm>
          <a:prstGeom prst="rect">
            <a:avLst/>
          </a:prstGeom>
          <a:solidFill>
            <a:schemeClr val="bg1">
              <a:lumMod val="95000"/>
            </a:schemeClr>
          </a:solidFill>
          <a:ln w="12700">
            <a:solidFill>
              <a:srgbClr val="009200"/>
            </a:solidFill>
            <a:miter lim="800000"/>
            <a:headEnd/>
            <a:tailEnd/>
          </a:ln>
        </p:spPr>
        <p:txBody>
          <a:bodyPr wrap="none">
            <a:spAutoFit/>
          </a:bodyPr>
          <a:lstStyle/>
          <a:p>
            <a:pPr algn="l">
              <a:spcBef>
                <a:spcPct val="0"/>
              </a:spcBef>
              <a:defRPr/>
            </a:pPr>
            <a:r>
              <a:rPr lang="en-US" sz="3200" dirty="0">
                <a:solidFill>
                  <a:srgbClr val="009200"/>
                </a:solidFill>
                <a:latin typeface="Comic Sans MS" pitchFamily="-112" charset="0"/>
                <a:ea typeface="ＭＳ Ｐゴシック" pitchFamily="-112" charset="-128"/>
                <a:cs typeface="Times New Roman" pitchFamily="-112" charset="0"/>
              </a:rPr>
              <a:t>test vs. generate:  </a:t>
            </a:r>
            <a:r>
              <a:rPr lang="en-US" sz="3200" b="1" dirty="0" err="1">
                <a:solidFill>
                  <a:srgbClr val="009200"/>
                </a:solidFill>
                <a:latin typeface="Courier New" pitchFamily="-112" charset="0"/>
                <a:ea typeface="ＭＳ Ｐゴシック" pitchFamily="-112" charset="-128"/>
                <a:cs typeface="Courier New" pitchFamily="-112" charset="0"/>
              </a:rPr>
              <a:t>var</a:t>
            </a:r>
            <a:r>
              <a:rPr lang="en-US" sz="3200" dirty="0">
                <a:solidFill>
                  <a:srgbClr val="009200"/>
                </a:solidFill>
                <a:latin typeface="Comic Sans MS" pitchFamily="-112" charset="0"/>
                <a:ea typeface="ＭＳ Ｐゴシック" pitchFamily="-112" charset="-128"/>
                <a:cs typeface="Times New Roman" pitchFamily="-112" charset="0"/>
              </a:rPr>
              <a:t> and </a:t>
            </a:r>
            <a:r>
              <a:rPr lang="en-US" sz="3200" b="1" dirty="0" err="1">
                <a:solidFill>
                  <a:srgbClr val="009200"/>
                </a:solidFill>
                <a:latin typeface="Courier New" pitchFamily="-112" charset="0"/>
                <a:ea typeface="ＭＳ Ｐゴシック" pitchFamily="-112" charset="-128"/>
                <a:cs typeface="Courier New" pitchFamily="-112" charset="0"/>
              </a:rPr>
              <a:t>nonvar</a:t>
            </a:r>
            <a:endParaRPr lang="en-US" sz="3200" dirty="0">
              <a:solidFill>
                <a:srgbClr val="009200"/>
              </a:solidFill>
              <a:latin typeface="Comic Sans MS" pitchFamily="-112" charset="0"/>
              <a:ea typeface="ＭＳ Ｐゴシック" pitchFamily="-112" charset="-128"/>
              <a:cs typeface="Times New Roman" pitchFamily="-112"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4"/>
          <p:cNvGrpSpPr>
            <a:grpSpLocks/>
          </p:cNvGrpSpPr>
          <p:nvPr/>
        </p:nvGrpSpPr>
        <p:grpSpPr bwMode="auto">
          <a:xfrm>
            <a:off x="436563" y="1190625"/>
            <a:ext cx="8218487" cy="180975"/>
            <a:chOff x="295" y="1311"/>
            <a:chExt cx="5177" cy="114"/>
          </a:xfrm>
        </p:grpSpPr>
        <p:sp>
          <p:nvSpPr>
            <p:cNvPr id="69657"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58"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69635" name="Text Box 7"/>
          <p:cNvSpPr txBox="1">
            <a:spLocks noChangeArrowheads="1"/>
          </p:cNvSpPr>
          <p:nvPr/>
        </p:nvSpPr>
        <p:spPr bwMode="auto">
          <a:xfrm>
            <a:off x="366713" y="228600"/>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b="1">
                <a:solidFill>
                  <a:schemeClr val="tx1"/>
                </a:solidFill>
                <a:latin typeface="Courier New" pitchFamily="49" charset="0"/>
                <a:cs typeface="Courier New" pitchFamily="49" charset="0"/>
              </a:rPr>
              <a:t>var</a:t>
            </a:r>
            <a:r>
              <a:rPr lang="en-US" altLang="en-US" sz="4400">
                <a:solidFill>
                  <a:schemeClr val="tx1"/>
                </a:solidFill>
                <a:cs typeface="Courier New" pitchFamily="49" charset="0"/>
              </a:rPr>
              <a:t> and </a:t>
            </a:r>
            <a:r>
              <a:rPr lang="en-US" altLang="en-US" sz="4400" b="1">
                <a:solidFill>
                  <a:schemeClr val="tx1"/>
                </a:solidFill>
                <a:latin typeface="Courier New" pitchFamily="49" charset="0"/>
                <a:cs typeface="Courier New" pitchFamily="49" charset="0"/>
              </a:rPr>
              <a:t>nonvar</a:t>
            </a:r>
          </a:p>
        </p:txBody>
      </p:sp>
      <p:sp>
        <p:nvSpPr>
          <p:cNvPr id="36872" name="Rectangle 15"/>
          <p:cNvSpPr>
            <a:spLocks noChangeArrowheads="1"/>
          </p:cNvSpPr>
          <p:nvPr/>
        </p:nvSpPr>
        <p:spPr bwMode="auto">
          <a:xfrm>
            <a:off x="1473200" y="5562600"/>
            <a:ext cx="3502025" cy="461963"/>
          </a:xfrm>
          <a:prstGeom prst="rect">
            <a:avLst/>
          </a:prstGeom>
          <a:noFill/>
          <a:ln w="12700">
            <a:noFill/>
            <a:miter lim="800000"/>
            <a:headEnd/>
            <a:tailEnd/>
          </a:ln>
        </p:spPr>
        <p:txBody>
          <a:bodyPr wrap="none">
            <a:spAutoFit/>
          </a:bodyPr>
          <a:lstStyle/>
          <a:p>
            <a:pPr algn="l">
              <a:spcBef>
                <a:spcPct val="0"/>
              </a:spcBef>
              <a:defRPr/>
            </a:pPr>
            <a:r>
              <a:rPr lang="en-US" sz="2400" b="1" dirty="0">
                <a:solidFill>
                  <a:schemeClr val="bg1">
                    <a:lumMod val="50000"/>
                  </a:schemeClr>
                </a:solidFill>
                <a:latin typeface="Courier New" pitchFamily="49" charset="0"/>
                <a:ea typeface="+mn-ea"/>
                <a:cs typeface="Courier New" pitchFamily="49" charset="0"/>
              </a:rPr>
              <a:t>reverse( [], [] ).</a:t>
            </a:r>
          </a:p>
        </p:txBody>
      </p:sp>
      <p:sp>
        <p:nvSpPr>
          <p:cNvPr id="69637" name="Rectangle 15"/>
          <p:cNvSpPr>
            <a:spLocks noChangeArrowheads="1"/>
          </p:cNvSpPr>
          <p:nvPr/>
        </p:nvSpPr>
        <p:spPr bwMode="auto">
          <a:xfrm>
            <a:off x="560388" y="3810000"/>
            <a:ext cx="8202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cs typeface="Courier New" pitchFamily="49" charset="0"/>
              </a:rPr>
              <a:t>reverse( L, Rev ) :- </a:t>
            </a:r>
            <a:r>
              <a:rPr lang="en-US" altLang="en-US" sz="2400" b="1">
                <a:solidFill>
                  <a:srgbClr val="C00000"/>
                </a:solidFill>
                <a:latin typeface="Courier New" pitchFamily="49" charset="0"/>
                <a:cs typeface="Courier New" pitchFamily="49" charset="0"/>
              </a:rPr>
              <a:t>var</a:t>
            </a:r>
            <a:r>
              <a:rPr lang="en-US" altLang="en-US" sz="2400" b="1">
                <a:solidFill>
                  <a:schemeClr val="tx1"/>
                </a:solidFill>
                <a:latin typeface="Courier New" pitchFamily="49" charset="0"/>
                <a:cs typeface="Courier New" pitchFamily="49" charset="0"/>
              </a:rPr>
              <a:t>(L), </a:t>
            </a:r>
            <a:r>
              <a:rPr lang="en-US" altLang="en-US" sz="2400" b="1">
                <a:solidFill>
                  <a:srgbClr val="009200"/>
                </a:solidFill>
                <a:latin typeface="Courier New" pitchFamily="49" charset="0"/>
                <a:cs typeface="Courier New" pitchFamily="49" charset="0"/>
              </a:rPr>
              <a:t>nonvar</a:t>
            </a:r>
            <a:r>
              <a:rPr lang="en-US" altLang="en-US" sz="2400" b="1">
                <a:solidFill>
                  <a:schemeClr val="tx1"/>
                </a:solidFill>
                <a:latin typeface="Courier New" pitchFamily="49" charset="0"/>
                <a:cs typeface="Courier New" pitchFamily="49" charset="0"/>
              </a:rPr>
              <a:t>(Rev),</a:t>
            </a:r>
          </a:p>
          <a:p>
            <a:pPr algn="l">
              <a:spcBef>
                <a:spcPct val="0"/>
              </a:spcBef>
            </a:pPr>
            <a:r>
              <a:rPr lang="en-US" altLang="en-US" sz="2400" b="1">
                <a:solidFill>
                  <a:schemeClr val="tx1"/>
                </a:solidFill>
                <a:latin typeface="Courier New" pitchFamily="49" charset="0"/>
                <a:cs typeface="Courier New" pitchFamily="49" charset="0"/>
              </a:rPr>
              <a:t>				 reverse(Rev, L).</a:t>
            </a:r>
          </a:p>
        </p:txBody>
      </p:sp>
      <p:sp>
        <p:nvSpPr>
          <p:cNvPr id="69638" name="Rectangle 15"/>
          <p:cNvSpPr>
            <a:spLocks noChangeArrowheads="1"/>
          </p:cNvSpPr>
          <p:nvPr/>
        </p:nvSpPr>
        <p:spPr bwMode="auto">
          <a:xfrm>
            <a:off x="533400" y="1981200"/>
            <a:ext cx="7561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chemeClr val="tx1"/>
                </a:solidFill>
                <a:latin typeface="Courier New" pitchFamily="49" charset="0"/>
                <a:cs typeface="Courier New" pitchFamily="49" charset="0"/>
              </a:rPr>
              <a:t>reverse( L, Rev ) :- </a:t>
            </a:r>
            <a:r>
              <a:rPr lang="en-US" altLang="en-US" sz="2400" b="1">
                <a:solidFill>
                  <a:srgbClr val="C00000"/>
                </a:solidFill>
                <a:latin typeface="Courier New" pitchFamily="49" charset="0"/>
                <a:cs typeface="Courier New" pitchFamily="49" charset="0"/>
              </a:rPr>
              <a:t>var</a:t>
            </a:r>
            <a:r>
              <a:rPr lang="en-US" altLang="en-US" sz="2400" b="1">
                <a:solidFill>
                  <a:schemeClr val="tx1"/>
                </a:solidFill>
                <a:latin typeface="Courier New" pitchFamily="49" charset="0"/>
                <a:cs typeface="Courier New" pitchFamily="49" charset="0"/>
              </a:rPr>
              <a:t>(L), </a:t>
            </a:r>
            <a:r>
              <a:rPr lang="en-US" altLang="en-US" sz="2400" b="1">
                <a:solidFill>
                  <a:srgbClr val="C00000"/>
                </a:solidFill>
                <a:latin typeface="Courier New" pitchFamily="49" charset="0"/>
                <a:cs typeface="Courier New" pitchFamily="49" charset="0"/>
              </a:rPr>
              <a:t>var</a:t>
            </a:r>
            <a:r>
              <a:rPr lang="en-US" altLang="en-US" sz="2400" b="1">
                <a:solidFill>
                  <a:schemeClr val="tx1"/>
                </a:solidFill>
                <a:latin typeface="Courier New" pitchFamily="49" charset="0"/>
                <a:cs typeface="Courier New" pitchFamily="49" charset="0"/>
              </a:rPr>
              <a:t>(Rev),</a:t>
            </a:r>
          </a:p>
          <a:p>
            <a:pPr algn="l">
              <a:spcBef>
                <a:spcPct val="0"/>
              </a:spcBef>
            </a:pPr>
            <a:r>
              <a:rPr lang="en-US" altLang="en-US" sz="2400" b="1">
                <a:solidFill>
                  <a:schemeClr val="tx1"/>
                </a:solidFill>
                <a:latin typeface="Courier New" pitchFamily="49" charset="0"/>
                <a:cs typeface="Courier New" pitchFamily="49" charset="0"/>
              </a:rPr>
              <a:t>		write( </a:t>
            </a:r>
            <a:r>
              <a:rPr lang="en-US" altLang="en-US" sz="2400" b="1">
                <a:solidFill>
                  <a:srgbClr val="9900CC"/>
                </a:solidFill>
                <a:latin typeface="Courier New" pitchFamily="49" charset="0"/>
                <a:cs typeface="Courier New" pitchFamily="49" charset="0"/>
              </a:rPr>
              <a:t>'If you insist…'</a:t>
            </a:r>
            <a:r>
              <a:rPr lang="en-US" altLang="en-US" sz="2400" b="1">
                <a:solidFill>
                  <a:schemeClr val="tx1"/>
                </a:solidFill>
                <a:latin typeface="Courier New" pitchFamily="49" charset="0"/>
                <a:cs typeface="Courier New" pitchFamily="49" charset="0"/>
              </a:rPr>
              <a:t> ), nl,</a:t>
            </a:r>
          </a:p>
          <a:p>
            <a:pPr algn="l">
              <a:spcBef>
                <a:spcPct val="0"/>
              </a:spcBef>
            </a:pPr>
            <a:r>
              <a:rPr lang="en-US" altLang="en-US" sz="2400" b="1">
                <a:solidFill>
                  <a:schemeClr val="tx1"/>
                </a:solidFill>
                <a:latin typeface="Courier New" pitchFamily="49" charset="0"/>
                <a:cs typeface="Courier New" pitchFamily="49" charset="0"/>
              </a:rPr>
              <a:t>		L = [42], Rev = [42].</a:t>
            </a:r>
          </a:p>
        </p:txBody>
      </p:sp>
      <p:sp>
        <p:nvSpPr>
          <p:cNvPr id="69639" name="Rectangle 15"/>
          <p:cNvSpPr>
            <a:spLocks noChangeArrowheads="1"/>
          </p:cNvSpPr>
          <p:nvPr/>
        </p:nvSpPr>
        <p:spPr bwMode="auto">
          <a:xfrm>
            <a:off x="1473200" y="6015038"/>
            <a:ext cx="523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7F7F7F"/>
                </a:solidFill>
                <a:cs typeface="Times New Roman" pitchFamily="18" charset="0"/>
              </a:rPr>
              <a:t>and the recursive case from the quiz…</a:t>
            </a:r>
          </a:p>
        </p:txBody>
      </p:sp>
      <p:cxnSp>
        <p:nvCxnSpPr>
          <p:cNvPr id="28" name="Straight Arrow Connector 27"/>
          <p:cNvCxnSpPr/>
          <p:nvPr/>
        </p:nvCxnSpPr>
        <p:spPr bwMode="auto">
          <a:xfrm rot="10800000" flipV="1">
            <a:off x="2362200" y="4648200"/>
            <a:ext cx="2667000" cy="838200"/>
          </a:xfrm>
          <a:prstGeom prst="straightConnector1">
            <a:avLst/>
          </a:prstGeom>
          <a:noFill/>
          <a:ln w="12700" cap="flat" cmpd="sng" algn="ctr">
            <a:solidFill>
              <a:schemeClr val="bg1">
                <a:lumMod val="50000"/>
              </a:schemeClr>
            </a:solidFill>
            <a:prstDash val="solid"/>
            <a:round/>
            <a:headEnd type="none" w="med" len="med"/>
            <a:tailEnd type="arrow"/>
          </a:ln>
          <a:effectLst/>
        </p:spPr>
      </p:cxnSp>
      <p:sp>
        <p:nvSpPr>
          <p:cNvPr id="69641" name="Text Box 9"/>
          <p:cNvSpPr txBox="1">
            <a:spLocks noChangeArrowheads="1"/>
          </p:cNvSpPr>
          <p:nvPr/>
        </p:nvSpPr>
        <p:spPr bwMode="auto">
          <a:xfrm>
            <a:off x="6400800" y="5105400"/>
            <a:ext cx="25606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lnSpc>
                <a:spcPct val="90000"/>
              </a:lnSpc>
            </a:pPr>
            <a:r>
              <a:rPr lang="en-US" altLang="en-US" sz="1200">
                <a:solidFill>
                  <a:srgbClr val="009900"/>
                </a:solidFill>
                <a:cs typeface="Times New Roman" pitchFamily="18" charset="0"/>
              </a:rPr>
              <a:t>Alternatively, try randomly permute predicates until something works !</a:t>
            </a:r>
          </a:p>
        </p:txBody>
      </p:sp>
      <p:sp>
        <p:nvSpPr>
          <p:cNvPr id="69642" name="Rectangle 42"/>
          <p:cNvSpPr>
            <a:spLocks noChangeArrowheads="1"/>
          </p:cNvSpPr>
          <p:nvPr/>
        </p:nvSpPr>
        <p:spPr bwMode="auto">
          <a:xfrm>
            <a:off x="7315200" y="6200775"/>
            <a:ext cx="1601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a:solidFill>
                  <a:srgbClr val="009900"/>
                </a:solidFill>
                <a:cs typeface="Times New Roman" pitchFamily="18" charset="0"/>
              </a:rPr>
              <a:t>which might not work!</a:t>
            </a:r>
            <a:endParaRPr lang="en-US" altLang="en-US" sz="1200">
              <a:cs typeface="Times New Roman" pitchFamily="18" charset="0"/>
            </a:endParaRPr>
          </a:p>
        </p:txBody>
      </p:sp>
      <p:grpSp>
        <p:nvGrpSpPr>
          <p:cNvPr id="69643" name="Group 19"/>
          <p:cNvGrpSpPr>
            <a:grpSpLocks/>
          </p:cNvGrpSpPr>
          <p:nvPr>
            <p:custDataLst>
              <p:tags r:id="rId1"/>
            </p:custDataLst>
          </p:nvPr>
        </p:nvGrpSpPr>
        <p:grpSpPr bwMode="auto">
          <a:xfrm>
            <a:off x="8229600" y="5562600"/>
            <a:ext cx="533400" cy="533400"/>
            <a:chOff x="2928" y="1051"/>
            <a:chExt cx="840" cy="957"/>
          </a:xfrm>
        </p:grpSpPr>
        <p:sp>
          <p:nvSpPr>
            <p:cNvPr id="69644"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9645"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46"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47"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48"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49"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50"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51"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52"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69653"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9654"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9655"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9656"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51"/>
          <p:cNvSpPr>
            <a:spLocks noChangeArrowheads="1"/>
          </p:cNvSpPr>
          <p:nvPr/>
        </p:nvSpPr>
        <p:spPr bwMode="auto">
          <a:xfrm>
            <a:off x="381000" y="3581400"/>
            <a:ext cx="6172200" cy="1130300"/>
          </a:xfrm>
          <a:prstGeom prst="roundRect">
            <a:avLst>
              <a:gd name="adj" fmla="val 16667"/>
            </a:avLst>
          </a:prstGeom>
          <a:solidFill>
            <a:srgbClr val="92D050">
              <a:alpha val="12157"/>
            </a:srgbClr>
          </a:solidFill>
          <a:ln w="12700">
            <a:solidFill>
              <a:srgbClr val="088E0A"/>
            </a:solidFill>
            <a:round/>
            <a:headEnd/>
            <a:tailEnd/>
          </a:ln>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pic>
        <p:nvPicPr>
          <p:cNvPr id="70659" name="Picture 42"/>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943725" y="4953000"/>
            <a:ext cx="18954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60" name="Group 4"/>
          <p:cNvGrpSpPr>
            <a:grpSpLocks/>
          </p:cNvGrpSpPr>
          <p:nvPr/>
        </p:nvGrpSpPr>
        <p:grpSpPr bwMode="auto">
          <a:xfrm>
            <a:off x="838200" y="1038225"/>
            <a:ext cx="4191000" cy="180975"/>
            <a:chOff x="295" y="1311"/>
            <a:chExt cx="5177" cy="114"/>
          </a:xfrm>
        </p:grpSpPr>
        <p:sp>
          <p:nvSpPr>
            <p:cNvPr id="70728"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0729"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70661" name="Rectangle 7"/>
          <p:cNvSpPr>
            <a:spLocks noChangeArrowheads="1"/>
          </p:cNvSpPr>
          <p:nvPr/>
        </p:nvSpPr>
        <p:spPr bwMode="auto">
          <a:xfrm>
            <a:off x="228600" y="196850"/>
            <a:ext cx="52530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4400">
                <a:solidFill>
                  <a:schemeClr val="tx1"/>
                </a:solidFill>
              </a:rPr>
              <a:t>CS 60 Today</a:t>
            </a:r>
            <a:endParaRPr lang="en-US" altLang="en-US" sz="4800">
              <a:solidFill>
                <a:schemeClr val="tx1"/>
              </a:solidFill>
            </a:endParaRPr>
          </a:p>
        </p:txBody>
      </p:sp>
      <p:pic>
        <p:nvPicPr>
          <p:cNvPr id="70662" name="Picture 2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315200" y="2438400"/>
            <a:ext cx="12954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 Box 30"/>
          <p:cNvSpPr txBox="1">
            <a:spLocks noChangeArrowheads="1"/>
          </p:cNvSpPr>
          <p:nvPr/>
        </p:nvSpPr>
        <p:spPr bwMode="auto">
          <a:xfrm>
            <a:off x="7099300" y="4419600"/>
            <a:ext cx="1657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88E0A"/>
                </a:solidFill>
                <a:cs typeface="Times New Roman" pitchFamily="18" charset="0"/>
              </a:rPr>
              <a:t>Problem #2:  </a:t>
            </a:r>
            <a:r>
              <a:rPr lang="en-US" altLang="en-US">
                <a:solidFill>
                  <a:schemeClr val="tx1"/>
                </a:solidFill>
                <a:cs typeface="Times New Roman" pitchFamily="18" charset="0"/>
              </a:rPr>
              <a:t>24</a:t>
            </a:r>
            <a:endParaRPr lang="en-US" altLang="en-US">
              <a:solidFill>
                <a:srgbClr val="8F01B8"/>
              </a:solidFill>
              <a:cs typeface="Times New Roman" pitchFamily="18" charset="0"/>
            </a:endParaRPr>
          </a:p>
        </p:txBody>
      </p:sp>
      <p:sp>
        <p:nvSpPr>
          <p:cNvPr id="70664" name="Rectangle 43"/>
          <p:cNvSpPr>
            <a:spLocks noChangeArrowheads="1"/>
          </p:cNvSpPr>
          <p:nvPr/>
        </p:nvSpPr>
        <p:spPr bwMode="auto">
          <a:xfrm>
            <a:off x="5875338" y="6432550"/>
            <a:ext cx="2287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200" b="1">
                <a:solidFill>
                  <a:schemeClr val="tx1"/>
                </a:solidFill>
                <a:latin typeface="Courier New" pitchFamily="49" charset="0"/>
              </a:rPr>
              <a:t>parse([s],[1,+,0,+,1]).</a:t>
            </a:r>
          </a:p>
        </p:txBody>
      </p:sp>
      <p:sp>
        <p:nvSpPr>
          <p:cNvPr id="70665" name="Text Box 33"/>
          <p:cNvSpPr txBox="1">
            <a:spLocks noChangeArrowheads="1"/>
          </p:cNvSpPr>
          <p:nvPr/>
        </p:nvSpPr>
        <p:spPr bwMode="auto">
          <a:xfrm>
            <a:off x="5334000" y="228600"/>
            <a:ext cx="1676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88E0A"/>
                </a:solidFill>
                <a:cs typeface="Times New Roman" pitchFamily="18" charset="0"/>
              </a:rPr>
              <a:t>Problem #1:   </a:t>
            </a:r>
            <a:r>
              <a:rPr lang="en-US" altLang="en-US">
                <a:solidFill>
                  <a:schemeClr val="tx1"/>
                </a:solidFill>
                <a:cs typeface="Times New Roman" pitchFamily="18" charset="0"/>
              </a:rPr>
              <a:t>an Einsteinian logic puzzle...</a:t>
            </a:r>
          </a:p>
        </p:txBody>
      </p:sp>
      <p:grpSp>
        <p:nvGrpSpPr>
          <p:cNvPr id="70666" name="Group 1047"/>
          <p:cNvGrpSpPr>
            <a:grpSpLocks/>
          </p:cNvGrpSpPr>
          <p:nvPr>
            <p:custDataLst>
              <p:tags r:id="rId1"/>
            </p:custDataLst>
          </p:nvPr>
        </p:nvGrpSpPr>
        <p:grpSpPr bwMode="auto">
          <a:xfrm>
            <a:off x="6562725" y="1649413"/>
            <a:ext cx="400050" cy="504825"/>
            <a:chOff x="2928" y="1051"/>
            <a:chExt cx="840" cy="957"/>
          </a:xfrm>
        </p:grpSpPr>
        <p:sp>
          <p:nvSpPr>
            <p:cNvPr id="70715" name="Freeform 1048"/>
            <p:cNvSpPr>
              <a:spLocks/>
            </p:cNvSpPr>
            <p:nvPr>
              <p:custDataLst>
                <p:tags r:id="rId16"/>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0716" name="Oval 1049"/>
            <p:cNvSpPr>
              <a:spLocks noChangeArrowheads="1"/>
            </p:cNvSpPr>
            <p:nvPr>
              <p:custDataLst>
                <p:tags r:id="rId1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17" name="Oval 1050"/>
            <p:cNvSpPr>
              <a:spLocks noChangeArrowheads="1"/>
            </p:cNvSpPr>
            <p:nvPr>
              <p:custDataLst>
                <p:tags r:id="rId1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18" name="Oval 1051"/>
            <p:cNvSpPr>
              <a:spLocks noChangeArrowheads="1"/>
            </p:cNvSpPr>
            <p:nvPr>
              <p:custDataLst>
                <p:tags r:id="rId1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19" name="Oval 1052"/>
            <p:cNvSpPr>
              <a:spLocks noChangeArrowheads="1"/>
            </p:cNvSpPr>
            <p:nvPr>
              <p:custDataLst>
                <p:tags r:id="rId2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20" name="Oval 1053"/>
            <p:cNvSpPr>
              <a:spLocks noChangeArrowheads="1"/>
            </p:cNvSpPr>
            <p:nvPr>
              <p:custDataLst>
                <p:tags r:id="rId2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21" name="Oval 1054"/>
            <p:cNvSpPr>
              <a:spLocks noChangeArrowheads="1"/>
            </p:cNvSpPr>
            <p:nvPr>
              <p:custDataLst>
                <p:tags r:id="rId2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22" name="Oval 1055"/>
            <p:cNvSpPr>
              <a:spLocks noChangeArrowheads="1"/>
            </p:cNvSpPr>
            <p:nvPr>
              <p:custDataLst>
                <p:tags r:id="rId2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23" name="AutoShape 1056"/>
            <p:cNvSpPr>
              <a:spLocks noChangeArrowheads="1"/>
            </p:cNvSpPr>
            <p:nvPr>
              <p:custDataLst>
                <p:tags r:id="rId2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rot="10800000"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24" name="Freeform 1057"/>
            <p:cNvSpPr>
              <a:spLocks/>
            </p:cNvSpPr>
            <p:nvPr>
              <p:custDataLst>
                <p:tags r:id="rId2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0725" name="Freeform 1058"/>
            <p:cNvSpPr>
              <a:spLocks/>
            </p:cNvSpPr>
            <p:nvPr>
              <p:custDataLst>
                <p:tags r:id="rId2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0726" name="Freeform 1059"/>
            <p:cNvSpPr>
              <a:spLocks/>
            </p:cNvSpPr>
            <p:nvPr>
              <p:custDataLst>
                <p:tags r:id="rId2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0727" name="Freeform 1060"/>
            <p:cNvSpPr>
              <a:spLocks/>
            </p:cNvSpPr>
            <p:nvPr>
              <p:custDataLst>
                <p:tags r:id="rId2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0667" name="Text Box 8"/>
          <p:cNvSpPr txBox="1">
            <a:spLocks noChangeArrowheads="1"/>
          </p:cNvSpPr>
          <p:nvPr/>
        </p:nvSpPr>
        <p:spPr bwMode="auto">
          <a:xfrm>
            <a:off x="381000" y="2209800"/>
            <a:ext cx="4452938"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30000"/>
              </a:lnSpc>
            </a:pPr>
            <a:r>
              <a:rPr lang="en-US" altLang="en-US" b="1">
                <a:solidFill>
                  <a:schemeClr val="tx1"/>
                </a:solidFill>
              </a:rPr>
              <a:t> ~ due Mon. April 4</a:t>
            </a:r>
            <a:endParaRPr lang="en-US" altLang="en-US" sz="2200">
              <a:solidFill>
                <a:schemeClr val="tx1"/>
              </a:solidFill>
            </a:endParaRPr>
          </a:p>
        </p:txBody>
      </p:sp>
      <p:sp>
        <p:nvSpPr>
          <p:cNvPr id="70668" name="Text Box 63"/>
          <p:cNvSpPr txBox="1">
            <a:spLocks noChangeArrowheads="1"/>
          </p:cNvSpPr>
          <p:nvPr/>
        </p:nvSpPr>
        <p:spPr bwMode="auto">
          <a:xfrm>
            <a:off x="609600" y="2590800"/>
            <a:ext cx="445293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30000"/>
              </a:lnSpc>
            </a:pPr>
            <a:r>
              <a:rPr lang="en-US" altLang="en-US" i="1">
                <a:solidFill>
                  <a:schemeClr val="tx1"/>
                </a:solidFill>
              </a:rPr>
              <a:t>Tutors will be available W, Th, F, S, Sun.</a:t>
            </a:r>
            <a:endParaRPr lang="en-US" altLang="en-US" sz="2200">
              <a:solidFill>
                <a:schemeClr val="tx1"/>
              </a:solidFill>
            </a:endParaRPr>
          </a:p>
        </p:txBody>
      </p:sp>
      <p:sp>
        <p:nvSpPr>
          <p:cNvPr id="70669" name="Text Box 64"/>
          <p:cNvSpPr txBox="1">
            <a:spLocks noChangeArrowheads="1"/>
          </p:cNvSpPr>
          <p:nvPr/>
        </p:nvSpPr>
        <p:spPr bwMode="auto">
          <a:xfrm>
            <a:off x="771525" y="3657600"/>
            <a:ext cx="136207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30000"/>
              </a:lnSpc>
            </a:pPr>
            <a:r>
              <a:rPr lang="en-US" altLang="en-US" i="1">
                <a:solidFill>
                  <a:schemeClr val="tx1"/>
                </a:solidFill>
              </a:rPr>
              <a:t>Line count:</a:t>
            </a:r>
            <a:endParaRPr lang="en-US" altLang="en-US" sz="2200">
              <a:solidFill>
                <a:schemeClr val="tx1"/>
              </a:solidFill>
            </a:endParaRPr>
          </a:p>
        </p:txBody>
      </p:sp>
      <p:sp>
        <p:nvSpPr>
          <p:cNvPr id="70670" name="Rectangle 72"/>
          <p:cNvSpPr>
            <a:spLocks noChangeArrowheads="1"/>
          </p:cNvSpPr>
          <p:nvPr/>
        </p:nvSpPr>
        <p:spPr bwMode="auto">
          <a:xfrm>
            <a:off x="2514600" y="3779838"/>
            <a:ext cx="831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200" b="1">
                <a:solidFill>
                  <a:schemeClr val="tx1"/>
                </a:solidFill>
                <a:latin typeface="Arial" pitchFamily="34" charset="0"/>
              </a:rPr>
              <a:t>~30 lines</a:t>
            </a:r>
          </a:p>
        </p:txBody>
      </p:sp>
      <p:sp>
        <p:nvSpPr>
          <p:cNvPr id="70671" name="Rectangle 65"/>
          <p:cNvSpPr>
            <a:spLocks noChangeArrowheads="1"/>
          </p:cNvSpPr>
          <p:nvPr/>
        </p:nvSpPr>
        <p:spPr bwMode="auto">
          <a:xfrm>
            <a:off x="2817813" y="4022725"/>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400">
                <a:solidFill>
                  <a:srgbClr val="088E0A"/>
                </a:solidFill>
              </a:rPr>
              <a:t>#1</a:t>
            </a:r>
          </a:p>
        </p:txBody>
      </p:sp>
      <p:sp>
        <p:nvSpPr>
          <p:cNvPr id="70672" name="Rectangle 66"/>
          <p:cNvSpPr>
            <a:spLocks noChangeArrowheads="1"/>
          </p:cNvSpPr>
          <p:nvPr/>
        </p:nvSpPr>
        <p:spPr bwMode="auto">
          <a:xfrm>
            <a:off x="3676650" y="4022725"/>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400">
                <a:solidFill>
                  <a:srgbClr val="088E0A"/>
                </a:solidFill>
              </a:rPr>
              <a:t>#2</a:t>
            </a:r>
          </a:p>
        </p:txBody>
      </p:sp>
      <p:sp>
        <p:nvSpPr>
          <p:cNvPr id="70673" name="Rectangle 67"/>
          <p:cNvSpPr>
            <a:spLocks noChangeArrowheads="1"/>
          </p:cNvSpPr>
          <p:nvPr/>
        </p:nvSpPr>
        <p:spPr bwMode="auto">
          <a:xfrm>
            <a:off x="4667250" y="4022725"/>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400">
                <a:solidFill>
                  <a:srgbClr val="088E0A"/>
                </a:solidFill>
              </a:rPr>
              <a:t>#3</a:t>
            </a:r>
          </a:p>
        </p:txBody>
      </p:sp>
      <p:sp>
        <p:nvSpPr>
          <p:cNvPr id="70674" name="Rectangle 68"/>
          <p:cNvSpPr>
            <a:spLocks noChangeArrowheads="1"/>
          </p:cNvSpPr>
          <p:nvPr/>
        </p:nvSpPr>
        <p:spPr bwMode="auto">
          <a:xfrm>
            <a:off x="5657850" y="4021138"/>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400">
                <a:solidFill>
                  <a:srgbClr val="088E0A"/>
                </a:solidFill>
              </a:rPr>
              <a:t>#4</a:t>
            </a:r>
          </a:p>
        </p:txBody>
      </p:sp>
      <p:sp>
        <p:nvSpPr>
          <p:cNvPr id="70675" name="Rectangle 69"/>
          <p:cNvSpPr>
            <a:spLocks noChangeArrowheads="1"/>
          </p:cNvSpPr>
          <p:nvPr/>
        </p:nvSpPr>
        <p:spPr bwMode="auto">
          <a:xfrm>
            <a:off x="5359400" y="3779838"/>
            <a:ext cx="96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chemeClr val="tx1"/>
                </a:solidFill>
                <a:latin typeface="Arial" pitchFamily="34" charset="0"/>
              </a:rPr>
              <a:t>~8 clauses</a:t>
            </a:r>
          </a:p>
        </p:txBody>
      </p:sp>
      <p:sp>
        <p:nvSpPr>
          <p:cNvPr id="70676" name="Rectangle 70"/>
          <p:cNvSpPr>
            <a:spLocks noChangeArrowheads="1"/>
          </p:cNvSpPr>
          <p:nvPr/>
        </p:nvSpPr>
        <p:spPr bwMode="auto">
          <a:xfrm>
            <a:off x="4419600" y="3779838"/>
            <a:ext cx="831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chemeClr val="tx1"/>
                </a:solidFill>
                <a:latin typeface="Arial" pitchFamily="34" charset="0"/>
              </a:rPr>
              <a:t>~15 lines</a:t>
            </a:r>
          </a:p>
        </p:txBody>
      </p:sp>
      <p:sp>
        <p:nvSpPr>
          <p:cNvPr id="70677" name="Rectangle 71"/>
          <p:cNvSpPr>
            <a:spLocks noChangeArrowheads="1"/>
          </p:cNvSpPr>
          <p:nvPr/>
        </p:nvSpPr>
        <p:spPr bwMode="auto">
          <a:xfrm>
            <a:off x="3351213" y="3779838"/>
            <a:ext cx="1050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b="1">
                <a:solidFill>
                  <a:schemeClr val="tx1"/>
                </a:solidFill>
                <a:latin typeface="Arial" pitchFamily="34" charset="0"/>
              </a:rPr>
              <a:t>~15 clauses</a:t>
            </a:r>
          </a:p>
        </p:txBody>
      </p:sp>
      <p:sp>
        <p:nvSpPr>
          <p:cNvPr id="70678" name="Rectangle 73"/>
          <p:cNvSpPr>
            <a:spLocks noChangeArrowheads="1"/>
          </p:cNvSpPr>
          <p:nvPr/>
        </p:nvSpPr>
        <p:spPr bwMode="auto">
          <a:xfrm>
            <a:off x="469900" y="4044950"/>
            <a:ext cx="1892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1200">
                <a:solidFill>
                  <a:srgbClr val="088E0A"/>
                </a:solidFill>
                <a:latin typeface="Comic Sans MS" pitchFamily="66" charset="0"/>
              </a:rPr>
              <a:t>seems like a good trend!</a:t>
            </a:r>
          </a:p>
        </p:txBody>
      </p:sp>
      <p:sp>
        <p:nvSpPr>
          <p:cNvPr id="70679" name="Text Box 63"/>
          <p:cNvSpPr txBox="1">
            <a:spLocks noChangeArrowheads="1"/>
          </p:cNvSpPr>
          <p:nvPr/>
        </p:nvSpPr>
        <p:spPr bwMode="auto">
          <a:xfrm>
            <a:off x="609600" y="2928938"/>
            <a:ext cx="44529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30000"/>
              </a:lnSpc>
            </a:pPr>
            <a:r>
              <a:rPr lang="en-US" altLang="en-US" i="1">
                <a:solidFill>
                  <a:schemeClr val="tx1"/>
                </a:solidFill>
              </a:rPr>
              <a:t>Office hours ~ </a:t>
            </a:r>
            <a:r>
              <a:rPr lang="en-US" altLang="en-US" b="1" i="1">
                <a:solidFill>
                  <a:srgbClr val="800000"/>
                </a:solidFill>
              </a:rPr>
              <a:t>Sun. </a:t>
            </a:r>
            <a:r>
              <a:rPr lang="en-US" altLang="en-US" i="1">
                <a:solidFill>
                  <a:schemeClr val="tx1"/>
                </a:solidFill>
              </a:rPr>
              <a:t>afternoon, 2-4  @ LAC</a:t>
            </a:r>
            <a:endParaRPr lang="en-US" altLang="en-US" sz="2200">
              <a:solidFill>
                <a:schemeClr val="tx1"/>
              </a:solidFill>
            </a:endParaRPr>
          </a:p>
        </p:txBody>
      </p:sp>
      <p:sp>
        <p:nvSpPr>
          <p:cNvPr id="70680" name="Rectangle 62"/>
          <p:cNvSpPr>
            <a:spLocks noChangeArrowheads="1"/>
          </p:cNvSpPr>
          <p:nvPr/>
        </p:nvSpPr>
        <p:spPr bwMode="auto">
          <a:xfrm>
            <a:off x="5302250" y="1406525"/>
            <a:ext cx="160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rgbClr val="009200"/>
                </a:solidFill>
                <a:latin typeface="Comic Sans MS" pitchFamily="66" charset="0"/>
              </a:rPr>
              <a:t>These two look fairly puzzling to me!</a:t>
            </a:r>
          </a:p>
        </p:txBody>
      </p:sp>
      <p:sp>
        <p:nvSpPr>
          <p:cNvPr id="70681" name="Text Box 35"/>
          <p:cNvSpPr txBox="1">
            <a:spLocks noChangeArrowheads="1"/>
          </p:cNvSpPr>
          <p:nvPr/>
        </p:nvSpPr>
        <p:spPr bwMode="auto">
          <a:xfrm>
            <a:off x="4800600" y="5105400"/>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88E0A"/>
                </a:solidFill>
                <a:cs typeface="Times New Roman" pitchFamily="18" charset="0"/>
              </a:rPr>
              <a:t>Problem #4:   </a:t>
            </a:r>
            <a:r>
              <a:rPr lang="en-US" altLang="en-US">
                <a:solidFill>
                  <a:schemeClr val="tx1"/>
                </a:solidFill>
                <a:cs typeface="Times New Roman" pitchFamily="18" charset="0"/>
              </a:rPr>
              <a:t>parsing </a:t>
            </a:r>
            <a:r>
              <a:rPr lang="en-US" altLang="en-US" i="1">
                <a:solidFill>
                  <a:schemeClr val="tx1"/>
                </a:solidFill>
                <a:cs typeface="Times New Roman" pitchFamily="18" charset="0"/>
              </a:rPr>
              <a:t>ANY</a:t>
            </a:r>
            <a:r>
              <a:rPr lang="en-US" altLang="en-US">
                <a:solidFill>
                  <a:schemeClr val="tx1"/>
                </a:solidFill>
                <a:cs typeface="Times New Roman" pitchFamily="18" charset="0"/>
              </a:rPr>
              <a:t> grammar…</a:t>
            </a:r>
            <a:endParaRPr lang="en-US" altLang="en-US">
              <a:solidFill>
                <a:srgbClr val="8F01B8"/>
              </a:solidFill>
              <a:cs typeface="Times New Roman" pitchFamily="18" charset="0"/>
            </a:endParaRPr>
          </a:p>
        </p:txBody>
      </p:sp>
      <p:sp>
        <p:nvSpPr>
          <p:cNvPr id="70682" name="Text Box 35"/>
          <p:cNvSpPr txBox="1">
            <a:spLocks noChangeArrowheads="1"/>
          </p:cNvSpPr>
          <p:nvPr/>
        </p:nvSpPr>
        <p:spPr bwMode="auto">
          <a:xfrm>
            <a:off x="1127125" y="4962525"/>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rgbClr val="088E0A"/>
                </a:solidFill>
                <a:cs typeface="Times New Roman" pitchFamily="18" charset="0"/>
              </a:rPr>
              <a:t>Problem #3:  </a:t>
            </a:r>
            <a:r>
              <a:rPr lang="en-US" altLang="en-US">
                <a:solidFill>
                  <a:schemeClr val="tx1"/>
                </a:solidFill>
                <a:cs typeface="Times New Roman" pitchFamily="18" charset="0"/>
              </a:rPr>
              <a:t>The</a:t>
            </a:r>
            <a:r>
              <a:rPr lang="en-US" altLang="en-US" i="1">
                <a:solidFill>
                  <a:schemeClr val="tx1"/>
                </a:solidFill>
                <a:cs typeface="Times New Roman" pitchFamily="18" charset="0"/>
              </a:rPr>
              <a:t> rivercrossing </a:t>
            </a:r>
            <a:r>
              <a:rPr lang="en-US" altLang="en-US">
                <a:solidFill>
                  <a:schemeClr val="tx1"/>
                </a:solidFill>
                <a:cs typeface="Times New Roman" pitchFamily="18" charset="0"/>
              </a:rPr>
              <a:t>puzzle…</a:t>
            </a:r>
            <a:endParaRPr lang="en-US" altLang="en-US">
              <a:solidFill>
                <a:srgbClr val="8F01B8"/>
              </a:solidFill>
              <a:cs typeface="Times New Roman" pitchFamily="18" charset="0"/>
            </a:endParaRPr>
          </a:p>
        </p:txBody>
      </p:sp>
      <p:sp>
        <p:nvSpPr>
          <p:cNvPr id="70683" name="Line 52"/>
          <p:cNvSpPr>
            <a:spLocks noChangeShapeType="1"/>
          </p:cNvSpPr>
          <p:nvPr/>
        </p:nvSpPr>
        <p:spPr bwMode="auto">
          <a:xfrm>
            <a:off x="2514600" y="4408488"/>
            <a:ext cx="3733800" cy="0"/>
          </a:xfrm>
          <a:prstGeom prst="line">
            <a:avLst/>
          </a:prstGeom>
          <a:noFill/>
          <a:ln w="12700">
            <a:solidFill>
              <a:srgbClr val="088E0A"/>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684" name="Rectangle 53"/>
          <p:cNvSpPr>
            <a:spLocks noChangeArrowheads="1"/>
          </p:cNvSpPr>
          <p:nvPr/>
        </p:nvSpPr>
        <p:spPr bwMode="auto">
          <a:xfrm>
            <a:off x="2462213" y="4416425"/>
            <a:ext cx="730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i="1">
                <a:solidFill>
                  <a:schemeClr val="tx1"/>
                </a:solidFill>
              </a:rPr>
              <a:t>more rules</a:t>
            </a:r>
          </a:p>
        </p:txBody>
      </p:sp>
      <p:sp>
        <p:nvSpPr>
          <p:cNvPr id="70685" name="Rectangle 54"/>
          <p:cNvSpPr>
            <a:spLocks noChangeArrowheads="1"/>
          </p:cNvSpPr>
          <p:nvPr/>
        </p:nvSpPr>
        <p:spPr bwMode="auto">
          <a:xfrm>
            <a:off x="5443538" y="4416425"/>
            <a:ext cx="935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i="1">
                <a:solidFill>
                  <a:schemeClr val="tx1"/>
                </a:solidFill>
              </a:rPr>
              <a:t>more structure</a:t>
            </a:r>
          </a:p>
        </p:txBody>
      </p:sp>
      <p:sp>
        <p:nvSpPr>
          <p:cNvPr id="70686" name="Text Box 32"/>
          <p:cNvSpPr txBox="1">
            <a:spLocks noChangeArrowheads="1"/>
          </p:cNvSpPr>
          <p:nvPr/>
        </p:nvSpPr>
        <p:spPr bwMode="auto">
          <a:xfrm>
            <a:off x="381000" y="1384300"/>
            <a:ext cx="205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ct val="130000"/>
              </a:lnSpc>
            </a:pPr>
            <a:r>
              <a:rPr lang="en-US" altLang="en-US" sz="3200" b="1">
                <a:solidFill>
                  <a:schemeClr val="tx1"/>
                </a:solidFill>
                <a:latin typeface="Comic Sans MS" pitchFamily="66" charset="0"/>
              </a:rPr>
              <a:t>Hw 9:</a:t>
            </a:r>
          </a:p>
        </p:txBody>
      </p:sp>
      <p:sp>
        <p:nvSpPr>
          <p:cNvPr id="70687" name="Rectangle 68"/>
          <p:cNvSpPr>
            <a:spLocks noChangeArrowheads="1"/>
          </p:cNvSpPr>
          <p:nvPr/>
        </p:nvSpPr>
        <p:spPr bwMode="auto">
          <a:xfrm>
            <a:off x="1730375" y="1423988"/>
            <a:ext cx="297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solidFill>
                  <a:schemeClr val="tx1"/>
                </a:solidFill>
                <a:latin typeface="Comic Sans MS" pitchFamily="66" charset="0"/>
              </a:rPr>
              <a:t>prolog puzzles, parsing, paths less traveled…</a:t>
            </a:r>
          </a:p>
        </p:txBody>
      </p:sp>
      <p:sp>
        <p:nvSpPr>
          <p:cNvPr id="70688" name="Line 18"/>
          <p:cNvSpPr>
            <a:spLocks noChangeShapeType="1"/>
          </p:cNvSpPr>
          <p:nvPr/>
        </p:nvSpPr>
        <p:spPr bwMode="auto">
          <a:xfrm flipH="1" flipV="1">
            <a:off x="4452938" y="1731963"/>
            <a:ext cx="109537" cy="123825"/>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689" name="Rectangle 19"/>
          <p:cNvSpPr>
            <a:spLocks noChangeArrowheads="1"/>
          </p:cNvSpPr>
          <p:nvPr/>
        </p:nvSpPr>
        <p:spPr bwMode="auto">
          <a:xfrm>
            <a:off x="4503738" y="1828800"/>
            <a:ext cx="5937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500">
                <a:solidFill>
                  <a:schemeClr val="tx1"/>
                </a:solidFill>
                <a:latin typeface="Arial" pitchFamily="34" charset="0"/>
              </a:rPr>
              <a:t>Prolog comma</a:t>
            </a:r>
          </a:p>
        </p:txBody>
      </p:sp>
      <p:pic>
        <p:nvPicPr>
          <p:cNvPr id="70690" name="Picture 12"/>
          <p:cNvPicPr>
            <a:picLocks noChangeAspect="1" noChangeArrowheads="1"/>
          </p:cNvPicPr>
          <p:nvPr/>
        </p:nvPicPr>
        <p:blipFill>
          <a:blip r:embed="rId32" cstate="print">
            <a:extLst>
              <a:ext uri="{28A0092B-C50C-407E-A947-70E740481C1C}">
                <a14:useLocalDpi xmlns:a14="http://schemas.microsoft.com/office/drawing/2010/main" val="0"/>
              </a:ext>
            </a:extLst>
          </a:blip>
          <a:srcRect t="5661" b="17924"/>
          <a:stretch>
            <a:fillRect/>
          </a:stretch>
        </p:blipFill>
        <p:spPr bwMode="auto">
          <a:xfrm>
            <a:off x="3505200" y="5840413"/>
            <a:ext cx="6096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91" name="Picture 13"/>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457450" y="5845175"/>
            <a:ext cx="80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92" name="Picture 14"/>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33400" y="5638800"/>
            <a:ext cx="8270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93" name="Group 1047"/>
          <p:cNvGrpSpPr>
            <a:grpSpLocks/>
          </p:cNvGrpSpPr>
          <p:nvPr>
            <p:custDataLst>
              <p:tags r:id="rId2"/>
            </p:custDataLst>
          </p:nvPr>
        </p:nvGrpSpPr>
        <p:grpSpPr bwMode="auto">
          <a:xfrm>
            <a:off x="1604963" y="5791200"/>
            <a:ext cx="609600" cy="609600"/>
            <a:chOff x="2928" y="1051"/>
            <a:chExt cx="840" cy="957"/>
          </a:xfrm>
        </p:grpSpPr>
        <p:sp>
          <p:nvSpPr>
            <p:cNvPr id="70702" name="Freeform 1048"/>
            <p:cNvSpPr>
              <a:spLocks/>
            </p:cNvSpPr>
            <p:nvPr>
              <p:custDataLst>
                <p:tags r:id="rId3"/>
              </p:custDataLst>
            </p:nvPr>
          </p:nvSpPr>
          <p:spPr bwMode="auto">
            <a:xfrm>
              <a:off x="2928" y="1759"/>
              <a:ext cx="810" cy="249"/>
            </a:xfrm>
            <a:custGeom>
              <a:avLst/>
              <a:gdLst>
                <a:gd name="T0" fmla="*/ 9 w 1048"/>
                <a:gd name="T1" fmla="*/ 21 h 250"/>
                <a:gd name="T2" fmla="*/ 15 w 1048"/>
                <a:gd name="T3" fmla="*/ 83 h 250"/>
                <a:gd name="T4" fmla="*/ 15 w 1048"/>
                <a:gd name="T5" fmla="*/ 111 h 250"/>
                <a:gd name="T6" fmla="*/ 17 w 1048"/>
                <a:gd name="T7" fmla="*/ 125 h 250"/>
                <a:gd name="T8" fmla="*/ 17 w 1048"/>
                <a:gd name="T9" fmla="*/ 163 h 250"/>
                <a:gd name="T10" fmla="*/ 12 w 1048"/>
                <a:gd name="T11" fmla="*/ 232 h 250"/>
                <a:gd name="T12" fmla="*/ 2 w 1048"/>
                <a:gd name="T13" fmla="*/ 212 h 250"/>
                <a:gd name="T14" fmla="*/ 0 w 1048"/>
                <a:gd name="T15" fmla="*/ 191 h 250"/>
                <a:gd name="T16" fmla="*/ 2 w 1048"/>
                <a:gd name="T17" fmla="*/ 157 h 250"/>
                <a:gd name="T18" fmla="*/ 2 w 1048"/>
                <a:gd name="T19" fmla="*/ 125 h 250"/>
                <a:gd name="T20" fmla="*/ 3 w 1048"/>
                <a:gd name="T21" fmla="*/ 76 h 250"/>
                <a:gd name="T22" fmla="*/ 5 w 1048"/>
                <a:gd name="T23" fmla="*/ 55 h 250"/>
                <a:gd name="T24" fmla="*/ 5 w 1048"/>
                <a:gd name="T25" fmla="*/ 28 h 250"/>
                <a:gd name="T26" fmla="*/ 6 w 1048"/>
                <a:gd name="T27" fmla="*/ 14 h 250"/>
                <a:gd name="T28" fmla="*/ 8 w 1048"/>
                <a:gd name="T29" fmla="*/ 28 h 250"/>
                <a:gd name="T30" fmla="*/ 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0703" name="Oval 1049"/>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04" name="Oval 1050"/>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05" name="Oval 1051"/>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06" name="Oval 1052"/>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07" name="Oval 1053"/>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08" name="Oval 1054"/>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09" name="Oval 1055"/>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10" name="AutoShape 1056"/>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a:latin typeface="Arial" pitchFamily="34" charset="0"/>
              </a:endParaRPr>
            </a:p>
          </p:txBody>
        </p:sp>
        <p:sp>
          <p:nvSpPr>
            <p:cNvPr id="70711" name="Freeform 1057"/>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0712" name="Freeform 1058"/>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0713" name="Freeform 1059"/>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0714" name="Freeform 1060"/>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0694" name="Rectangle 71"/>
          <p:cNvSpPr>
            <a:spLocks noChangeArrowheads="1"/>
          </p:cNvSpPr>
          <p:nvPr/>
        </p:nvSpPr>
        <p:spPr bwMode="auto">
          <a:xfrm>
            <a:off x="533400" y="6477000"/>
            <a:ext cx="70008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latin typeface="Calibri" pitchFamily="34" charset="0"/>
              </a:rPr>
              <a:t>Mudder</a:t>
            </a:r>
            <a:endParaRPr lang="en-US" altLang="en-US" sz="1200" b="1">
              <a:latin typeface="Calibri" pitchFamily="34" charset="0"/>
            </a:endParaRPr>
          </a:p>
        </p:txBody>
      </p:sp>
      <p:sp>
        <p:nvSpPr>
          <p:cNvPr id="70695" name="Rectangle 72"/>
          <p:cNvSpPr>
            <a:spLocks noChangeArrowheads="1"/>
          </p:cNvSpPr>
          <p:nvPr/>
        </p:nvSpPr>
        <p:spPr bwMode="auto">
          <a:xfrm>
            <a:off x="1617663" y="6477000"/>
            <a:ext cx="5143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latin typeface="Calibri" pitchFamily="34" charset="0"/>
              </a:rPr>
              <a:t>Alien</a:t>
            </a:r>
            <a:endParaRPr lang="en-US" altLang="en-US" sz="1200" b="1">
              <a:latin typeface="Calibri" pitchFamily="34" charset="0"/>
            </a:endParaRPr>
          </a:p>
        </p:txBody>
      </p:sp>
      <p:sp>
        <p:nvSpPr>
          <p:cNvPr id="70696" name="Rectangle 73"/>
          <p:cNvSpPr>
            <a:spLocks noChangeArrowheads="1"/>
          </p:cNvSpPr>
          <p:nvPr/>
        </p:nvSpPr>
        <p:spPr bwMode="auto">
          <a:xfrm>
            <a:off x="2436813" y="6477000"/>
            <a:ext cx="8604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latin typeface="Calibri" pitchFamily="34" charset="0"/>
              </a:rPr>
              <a:t>Spampede</a:t>
            </a:r>
            <a:endParaRPr lang="en-US" altLang="en-US" sz="1200" b="1">
              <a:latin typeface="Calibri" pitchFamily="34" charset="0"/>
            </a:endParaRPr>
          </a:p>
        </p:txBody>
      </p:sp>
      <p:sp>
        <p:nvSpPr>
          <p:cNvPr id="70697" name="Rectangle 74"/>
          <p:cNvSpPr>
            <a:spLocks noChangeArrowheads="1"/>
          </p:cNvSpPr>
          <p:nvPr/>
        </p:nvSpPr>
        <p:spPr bwMode="auto">
          <a:xfrm>
            <a:off x="3567113" y="6477000"/>
            <a:ext cx="5397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latin typeface="Calibri" pitchFamily="34" charset="0"/>
              </a:rPr>
              <a:t>Spam</a:t>
            </a:r>
            <a:endParaRPr lang="en-US" altLang="en-US" sz="1200" b="1">
              <a:latin typeface="Calibri" pitchFamily="34" charset="0"/>
            </a:endParaRPr>
          </a:p>
        </p:txBody>
      </p:sp>
      <p:sp>
        <p:nvSpPr>
          <p:cNvPr id="70698" name="Rectangle 75"/>
          <p:cNvSpPr>
            <a:spLocks noChangeArrowheads="1"/>
          </p:cNvSpPr>
          <p:nvPr/>
        </p:nvSpPr>
        <p:spPr bwMode="auto">
          <a:xfrm>
            <a:off x="5194300" y="2743200"/>
            <a:ext cx="679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200" b="1">
                <a:solidFill>
                  <a:schemeClr val="tx1"/>
                </a:solidFill>
                <a:latin typeface="Courier New" pitchFamily="49" charset="0"/>
                <a:cs typeface="Courier New" pitchFamily="49" charset="0"/>
              </a:rPr>
              <a:t>X.</a:t>
            </a:r>
          </a:p>
        </p:txBody>
      </p:sp>
      <p:sp>
        <p:nvSpPr>
          <p:cNvPr id="70699" name="Rectangle 19"/>
          <p:cNvSpPr>
            <a:spLocks noChangeArrowheads="1"/>
          </p:cNvSpPr>
          <p:nvPr/>
        </p:nvSpPr>
        <p:spPr bwMode="auto">
          <a:xfrm>
            <a:off x="5181600" y="3160713"/>
            <a:ext cx="5492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500">
                <a:solidFill>
                  <a:schemeClr val="tx1"/>
                </a:solidFill>
                <a:latin typeface="Arial" pitchFamily="34" charset="0"/>
              </a:rPr>
              <a:t>the  answer?</a:t>
            </a:r>
          </a:p>
        </p:txBody>
      </p:sp>
      <p:pic>
        <p:nvPicPr>
          <p:cNvPr id="70700" name="Picture 56" descr="http://1.bp.blogspot.com/_3Q--TJIa7cY/Scwtq6n3chI/AAAAAAAAAA0/fmqV59LU-ng/s320/albertmarilyn.jp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086600" y="76200"/>
            <a:ext cx="17526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701" name="Rectangle 73"/>
          <p:cNvSpPr>
            <a:spLocks noChangeArrowheads="1"/>
          </p:cNvSpPr>
          <p:nvPr/>
        </p:nvSpPr>
        <p:spPr bwMode="auto">
          <a:xfrm>
            <a:off x="179388" y="371475"/>
            <a:ext cx="944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i="1">
                <a:solidFill>
                  <a:srgbClr val="C00000"/>
                </a:solidFill>
              </a:rPr>
              <a:t>Applet grading...!</a:t>
            </a:r>
            <a:endParaRPr lang="en-US" altLang="en-US" sz="1200" b="1">
              <a:solidFill>
                <a:srgbClr val="C00000"/>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5"/>
          <p:cNvSpPr txBox="1">
            <a:spLocks noChangeArrowheads="1"/>
          </p:cNvSpPr>
          <p:nvPr/>
        </p:nvSpPr>
        <p:spPr bwMode="auto">
          <a:xfrm>
            <a:off x="749300" y="201613"/>
            <a:ext cx="78613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4400">
                <a:solidFill>
                  <a:schemeClr val="tx1"/>
                </a:solidFill>
              </a:rPr>
              <a:t>Lists and trees, prolog style…</a:t>
            </a:r>
          </a:p>
        </p:txBody>
      </p:sp>
      <p:sp>
        <p:nvSpPr>
          <p:cNvPr id="71683" name="Rectangle 6"/>
          <p:cNvSpPr>
            <a:spLocks noChangeArrowheads="1"/>
          </p:cNvSpPr>
          <p:nvPr/>
        </p:nvSpPr>
        <p:spPr bwMode="auto">
          <a:xfrm>
            <a:off x="381000" y="3048000"/>
            <a:ext cx="296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append( L, M, Both )</a:t>
            </a:r>
          </a:p>
        </p:txBody>
      </p:sp>
      <p:sp>
        <p:nvSpPr>
          <p:cNvPr id="71684" name="Rectangle 7"/>
          <p:cNvSpPr>
            <a:spLocks noChangeArrowheads="1"/>
          </p:cNvSpPr>
          <p:nvPr/>
        </p:nvSpPr>
        <p:spPr bwMode="auto">
          <a:xfrm>
            <a:off x="381000" y="1295400"/>
            <a:ext cx="194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length( L, N )</a:t>
            </a:r>
          </a:p>
        </p:txBody>
      </p:sp>
      <p:sp>
        <p:nvSpPr>
          <p:cNvPr id="71685" name="Rectangle 18"/>
          <p:cNvSpPr>
            <a:spLocks noChangeArrowheads="1"/>
          </p:cNvSpPr>
          <p:nvPr/>
        </p:nvSpPr>
        <p:spPr bwMode="auto">
          <a:xfrm>
            <a:off x="7572375" y="4724400"/>
            <a:ext cx="10556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rgbClr val="009200"/>
                </a:solidFill>
              </a:rPr>
              <a:t>Short. Sweet!</a:t>
            </a:r>
          </a:p>
        </p:txBody>
      </p:sp>
      <p:grpSp>
        <p:nvGrpSpPr>
          <p:cNvPr id="71686" name="Group 19"/>
          <p:cNvGrpSpPr>
            <a:grpSpLocks/>
          </p:cNvGrpSpPr>
          <p:nvPr>
            <p:custDataLst>
              <p:tags r:id="rId1"/>
            </p:custDataLst>
          </p:nvPr>
        </p:nvGrpSpPr>
        <p:grpSpPr bwMode="auto">
          <a:xfrm>
            <a:off x="8509000" y="4884738"/>
            <a:ext cx="369888" cy="393700"/>
            <a:chOff x="2928" y="1051"/>
            <a:chExt cx="840" cy="957"/>
          </a:xfrm>
        </p:grpSpPr>
        <p:sp>
          <p:nvSpPr>
            <p:cNvPr id="71709" name="Freeform 20"/>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1710"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1711"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1712"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1713"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1714"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1715"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1716"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1717"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1718"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1719"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1720"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1721"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1687" name="Rectangle 25"/>
          <p:cNvSpPr>
            <a:spLocks noChangeArrowheads="1"/>
          </p:cNvSpPr>
          <p:nvPr/>
        </p:nvSpPr>
        <p:spPr bwMode="auto">
          <a:xfrm>
            <a:off x="6629400" y="990600"/>
            <a:ext cx="22891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500">
                <a:solidFill>
                  <a:schemeClr val="tx1"/>
                </a:solidFill>
                <a:latin typeface="Calibri" pitchFamily="34" charset="0"/>
              </a:rPr>
              <a:t>(length and append are built-in, but we'll write them here, too)</a:t>
            </a:r>
          </a:p>
        </p:txBody>
      </p:sp>
      <p:sp>
        <p:nvSpPr>
          <p:cNvPr id="71688" name="Rectangle 6"/>
          <p:cNvSpPr>
            <a:spLocks noChangeArrowheads="1"/>
          </p:cNvSpPr>
          <p:nvPr/>
        </p:nvSpPr>
        <p:spPr bwMode="auto">
          <a:xfrm>
            <a:off x="381000" y="5257800"/>
            <a:ext cx="2527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nnodes( BST, N )</a:t>
            </a:r>
          </a:p>
        </p:txBody>
      </p:sp>
      <p:sp>
        <p:nvSpPr>
          <p:cNvPr id="71689" name="Rectangle 24"/>
          <p:cNvSpPr>
            <a:spLocks noChangeArrowheads="1"/>
          </p:cNvSpPr>
          <p:nvPr/>
        </p:nvSpPr>
        <p:spPr bwMode="auto">
          <a:xfrm>
            <a:off x="304800" y="4724400"/>
            <a:ext cx="4324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Calibri" pitchFamily="34" charset="0"/>
              </a:rPr>
              <a:t>BST = [ 42, [10,[],[]],  [60,[],[]]  ], for example</a:t>
            </a:r>
            <a:endParaRPr lang="en-US" altLang="en-US">
              <a:latin typeface="Calibri" pitchFamily="34" charset="0"/>
            </a:endParaRPr>
          </a:p>
        </p:txBody>
      </p:sp>
      <p:cxnSp>
        <p:nvCxnSpPr>
          <p:cNvPr id="71690" name="Straight Connector 26"/>
          <p:cNvCxnSpPr>
            <a:cxnSpLocks noChangeShapeType="1"/>
          </p:cNvCxnSpPr>
          <p:nvPr/>
        </p:nvCxnSpPr>
        <p:spPr bwMode="auto">
          <a:xfrm>
            <a:off x="457200" y="2895600"/>
            <a:ext cx="8077200" cy="0"/>
          </a:xfrm>
          <a:prstGeom prst="line">
            <a:avLst/>
          </a:prstGeom>
          <a:noFill/>
          <a:ln w="12700">
            <a:solidFill>
              <a:srgbClr val="0333FF"/>
            </a:solidFill>
            <a:round/>
            <a:headEnd/>
            <a:tailEnd/>
          </a:ln>
          <a:extLst>
            <a:ext uri="{909E8E84-426E-40DD-AFC4-6F175D3DCCD1}">
              <a14:hiddenFill xmlns:a14="http://schemas.microsoft.com/office/drawing/2010/main">
                <a:noFill/>
              </a14:hiddenFill>
            </a:ext>
          </a:extLst>
        </p:spPr>
      </p:cxnSp>
      <p:sp>
        <p:nvSpPr>
          <p:cNvPr id="71691" name="Rectangle 7"/>
          <p:cNvSpPr>
            <a:spLocks noChangeArrowheads="1"/>
          </p:cNvSpPr>
          <p:nvPr/>
        </p:nvSpPr>
        <p:spPr bwMode="auto">
          <a:xfrm>
            <a:off x="908050" y="1752600"/>
            <a:ext cx="191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9200"/>
                </a:solidFill>
                <a:latin typeface="Calibri" pitchFamily="34" charset="0"/>
              </a:rPr>
              <a:t>length( [], 0 ).</a:t>
            </a:r>
          </a:p>
        </p:txBody>
      </p:sp>
      <p:sp>
        <p:nvSpPr>
          <p:cNvPr id="71692" name="Rectangle 7"/>
          <p:cNvSpPr>
            <a:spLocks noChangeArrowheads="1"/>
          </p:cNvSpPr>
          <p:nvPr/>
        </p:nvSpPr>
        <p:spPr bwMode="auto">
          <a:xfrm>
            <a:off x="898525" y="2205038"/>
            <a:ext cx="5599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solidFill>
                  <a:srgbClr val="009200"/>
                </a:solidFill>
                <a:latin typeface="Calibri" pitchFamily="34" charset="0"/>
              </a:rPr>
              <a:t>length( [F|R], N ) :-  length(R,M), N is M+1.</a:t>
            </a:r>
          </a:p>
        </p:txBody>
      </p:sp>
      <p:sp>
        <p:nvSpPr>
          <p:cNvPr id="71693" name="Rectangle 7"/>
          <p:cNvSpPr>
            <a:spLocks noChangeArrowheads="1"/>
          </p:cNvSpPr>
          <p:nvPr/>
        </p:nvSpPr>
        <p:spPr bwMode="auto">
          <a:xfrm>
            <a:off x="1066800" y="5743575"/>
            <a:ext cx="1289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latin typeface="Calibri" pitchFamily="34" charset="0"/>
              </a:rPr>
              <a:t>nnodes( </a:t>
            </a:r>
          </a:p>
        </p:txBody>
      </p:sp>
      <p:sp>
        <p:nvSpPr>
          <p:cNvPr id="71694" name="Rectangle 7"/>
          <p:cNvSpPr>
            <a:spLocks noChangeArrowheads="1"/>
          </p:cNvSpPr>
          <p:nvPr/>
        </p:nvSpPr>
        <p:spPr bwMode="auto">
          <a:xfrm>
            <a:off x="1066800" y="6183313"/>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latin typeface="Calibri" pitchFamily="34" charset="0"/>
              </a:rPr>
              <a:t>nnodes( [Root,L,R], N ) :- </a:t>
            </a:r>
          </a:p>
        </p:txBody>
      </p:sp>
      <p:sp>
        <p:nvSpPr>
          <p:cNvPr id="71695" name="Rectangle 7"/>
          <p:cNvSpPr>
            <a:spLocks noChangeArrowheads="1"/>
          </p:cNvSpPr>
          <p:nvPr/>
        </p:nvSpPr>
        <p:spPr bwMode="auto">
          <a:xfrm>
            <a:off x="1066800" y="3397250"/>
            <a:ext cx="1317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latin typeface="Calibri" pitchFamily="34" charset="0"/>
              </a:rPr>
              <a:t>append( </a:t>
            </a:r>
          </a:p>
        </p:txBody>
      </p:sp>
      <p:sp>
        <p:nvSpPr>
          <p:cNvPr id="71696" name="Rectangle 7"/>
          <p:cNvSpPr>
            <a:spLocks noChangeArrowheads="1"/>
          </p:cNvSpPr>
          <p:nvPr/>
        </p:nvSpPr>
        <p:spPr bwMode="auto">
          <a:xfrm>
            <a:off x="1066800" y="3836988"/>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b="1">
                <a:latin typeface="Calibri" pitchFamily="34" charset="0"/>
              </a:rPr>
              <a:t>append( </a:t>
            </a:r>
          </a:p>
        </p:txBody>
      </p:sp>
      <p:sp>
        <p:nvSpPr>
          <p:cNvPr id="71697" name="Rectangle 33"/>
          <p:cNvSpPr>
            <a:spLocks noChangeArrowheads="1"/>
          </p:cNvSpPr>
          <p:nvPr/>
        </p:nvSpPr>
        <p:spPr bwMode="auto">
          <a:xfrm>
            <a:off x="228600" y="3524250"/>
            <a:ext cx="78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libri" pitchFamily="34" charset="0"/>
              </a:rPr>
              <a:t>base case</a:t>
            </a:r>
            <a:endParaRPr lang="en-US" altLang="en-US" sz="1200"/>
          </a:p>
        </p:txBody>
      </p:sp>
      <p:sp>
        <p:nvSpPr>
          <p:cNvPr id="71698" name="Rectangle 34"/>
          <p:cNvSpPr>
            <a:spLocks noChangeArrowheads="1"/>
          </p:cNvSpPr>
          <p:nvPr/>
        </p:nvSpPr>
        <p:spPr bwMode="auto">
          <a:xfrm>
            <a:off x="277813" y="3932238"/>
            <a:ext cx="6889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libri" pitchFamily="34" charset="0"/>
              </a:rPr>
              <a:t>rec case</a:t>
            </a:r>
            <a:endParaRPr lang="en-US" altLang="en-US" sz="1200"/>
          </a:p>
        </p:txBody>
      </p:sp>
      <p:sp>
        <p:nvSpPr>
          <p:cNvPr id="71699" name="Rectangle 35"/>
          <p:cNvSpPr>
            <a:spLocks noChangeArrowheads="1"/>
          </p:cNvSpPr>
          <p:nvPr/>
        </p:nvSpPr>
        <p:spPr bwMode="auto">
          <a:xfrm>
            <a:off x="228600" y="5867400"/>
            <a:ext cx="78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libri" pitchFamily="34" charset="0"/>
              </a:rPr>
              <a:t>base case</a:t>
            </a:r>
            <a:endParaRPr lang="en-US" altLang="en-US" sz="1200"/>
          </a:p>
        </p:txBody>
      </p:sp>
      <p:sp>
        <p:nvSpPr>
          <p:cNvPr id="71700" name="Rectangle 36"/>
          <p:cNvSpPr>
            <a:spLocks noChangeArrowheads="1"/>
          </p:cNvSpPr>
          <p:nvPr/>
        </p:nvSpPr>
        <p:spPr bwMode="auto">
          <a:xfrm>
            <a:off x="277813" y="6276975"/>
            <a:ext cx="68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chemeClr val="tx1"/>
                </a:solidFill>
                <a:latin typeface="Calibri" pitchFamily="34" charset="0"/>
              </a:rPr>
              <a:t>rec case</a:t>
            </a:r>
            <a:endParaRPr lang="en-US" altLang="en-US" sz="1200"/>
          </a:p>
        </p:txBody>
      </p:sp>
      <p:cxnSp>
        <p:nvCxnSpPr>
          <p:cNvPr id="71701" name="Straight Connector 37"/>
          <p:cNvCxnSpPr>
            <a:cxnSpLocks noChangeShapeType="1"/>
          </p:cNvCxnSpPr>
          <p:nvPr/>
        </p:nvCxnSpPr>
        <p:spPr bwMode="auto">
          <a:xfrm>
            <a:off x="457200" y="4495800"/>
            <a:ext cx="8077200" cy="0"/>
          </a:xfrm>
          <a:prstGeom prst="line">
            <a:avLst/>
          </a:prstGeom>
          <a:noFill/>
          <a:ln w="12700">
            <a:solidFill>
              <a:srgbClr val="0333FF"/>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16">
            <p14:nvContentPartPr>
              <p14:cNvPr id="16386" name="Ink 34"/>
              <p14:cNvContentPartPr>
                <a14:cpLocks xmlns:a14="http://schemas.microsoft.com/office/drawing/2010/main" noRot="1" noChangeAspect="1" noEditPoints="1" noChangeArrowheads="1" noChangeShapeType="1"/>
              </p14:cNvContentPartPr>
              <p14:nvPr/>
            </p14:nvContentPartPr>
            <p14:xfrm>
              <a:off x="2747963" y="1695450"/>
              <a:ext cx="560387" cy="258763"/>
            </p14:xfrm>
          </p:contentPart>
        </mc:Choice>
        <mc:Fallback xmlns="">
          <p:pic>
            <p:nvPicPr>
              <p:cNvPr id="16386" name="Ink 34"/>
              <p:cNvPicPr>
                <a:picLocks noRot="1" noChangeAspect="1" noEditPoints="1" noChangeArrowheads="1" noChangeShapeType="1"/>
              </p:cNvPicPr>
              <p:nvPr/>
            </p:nvPicPr>
            <p:blipFill>
              <a:blip r:embed="rId17"/>
              <a:stretch>
                <a:fillRect/>
              </a:stretch>
            </p:blipFill>
            <p:spPr>
              <a:xfrm>
                <a:off x="2737885" y="1681054"/>
                <a:ext cx="584861" cy="28539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387" name="Ink 35"/>
              <p14:cNvContentPartPr>
                <a14:cpLocks xmlns:a14="http://schemas.microsoft.com/office/drawing/2010/main" noRot="1" noChangeAspect="1" noEditPoints="1" noChangeArrowheads="1" noChangeShapeType="1"/>
              </p14:cNvContentPartPr>
              <p14:nvPr/>
            </p14:nvContentPartPr>
            <p14:xfrm>
              <a:off x="1978025" y="2551113"/>
              <a:ext cx="4373563" cy="519112"/>
            </p14:xfrm>
          </p:contentPart>
        </mc:Choice>
        <mc:Fallback xmlns="">
          <p:pic>
            <p:nvPicPr>
              <p:cNvPr id="16387" name="Ink 35"/>
              <p:cNvPicPr>
                <a:picLocks noRot="1" noChangeAspect="1" noEditPoints="1" noChangeArrowheads="1" noChangeShapeType="1"/>
              </p:cNvPicPr>
              <p:nvPr/>
            </p:nvPicPr>
            <p:blipFill>
              <a:blip r:embed="rId19"/>
              <a:stretch>
                <a:fillRect/>
              </a:stretch>
            </p:blipFill>
            <p:spPr>
              <a:xfrm>
                <a:off x="1968305" y="2535993"/>
                <a:ext cx="4396963" cy="54791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388" name="Ink 36"/>
              <p14:cNvContentPartPr>
                <a14:cpLocks xmlns:a14="http://schemas.microsoft.com/office/drawing/2010/main" noRot="1" noChangeAspect="1" noEditPoints="1" noChangeArrowheads="1" noChangeShapeType="1"/>
              </p14:cNvContentPartPr>
              <p14:nvPr/>
            </p14:nvContentPartPr>
            <p14:xfrm>
              <a:off x="884238" y="5772150"/>
              <a:ext cx="225425" cy="187325"/>
            </p14:xfrm>
          </p:contentPart>
        </mc:Choice>
        <mc:Fallback xmlns="">
          <p:pic>
            <p:nvPicPr>
              <p:cNvPr id="16388" name="Ink 36"/>
              <p:cNvPicPr>
                <a:picLocks noRot="1" noChangeAspect="1" noEditPoints="1" noChangeArrowheads="1" noChangeShapeType="1"/>
              </p:cNvPicPr>
              <p:nvPr/>
            </p:nvPicPr>
            <p:blipFill>
              <a:blip r:embed="rId21"/>
              <a:stretch>
                <a:fillRect/>
              </a:stretch>
            </p:blipFill>
            <p:spPr>
              <a:xfrm>
                <a:off x="877036" y="5768187"/>
                <a:ext cx="239469" cy="203536"/>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389" name="Ink 37"/>
              <p14:cNvContentPartPr>
                <a14:cpLocks xmlns:a14="http://schemas.microsoft.com/office/drawing/2010/main" noRot="1" noChangeAspect="1" noEditPoints="1" noChangeArrowheads="1" noChangeShapeType="1"/>
              </p14:cNvContentPartPr>
              <p14:nvPr/>
            </p14:nvContentPartPr>
            <p14:xfrm>
              <a:off x="2335213" y="5856288"/>
              <a:ext cx="404812" cy="334962"/>
            </p14:xfrm>
          </p:contentPart>
        </mc:Choice>
        <mc:Fallback xmlns="">
          <p:pic>
            <p:nvPicPr>
              <p:cNvPr id="16389" name="Ink 37"/>
              <p:cNvPicPr>
                <a:picLocks noRot="1" noChangeAspect="1" noEditPoints="1" noChangeArrowheads="1" noChangeShapeType="1"/>
              </p:cNvPicPr>
              <p:nvPr/>
            </p:nvPicPr>
            <p:blipFill>
              <a:blip r:embed="rId23"/>
              <a:stretch>
                <a:fillRect/>
              </a:stretch>
            </p:blipFill>
            <p:spPr>
              <a:xfrm>
                <a:off x="2321887" y="5842587"/>
                <a:ext cx="431103" cy="35515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390" name="Ink 38"/>
              <p14:cNvContentPartPr>
                <a14:cpLocks xmlns:a14="http://schemas.microsoft.com/office/drawing/2010/main" noRot="1" noChangeAspect="1" noEditPoints="1" noChangeArrowheads="1" noChangeShapeType="1"/>
              </p14:cNvContentPartPr>
              <p14:nvPr/>
            </p14:nvContentPartPr>
            <p14:xfrm>
              <a:off x="2911475" y="5824538"/>
              <a:ext cx="590550" cy="344487"/>
            </p14:xfrm>
          </p:contentPart>
        </mc:Choice>
        <mc:Fallback xmlns="">
          <p:pic>
            <p:nvPicPr>
              <p:cNvPr id="16390" name="Ink 38"/>
              <p:cNvPicPr>
                <a:picLocks noRot="1" noChangeAspect="1" noEditPoints="1" noChangeArrowheads="1" noChangeShapeType="1"/>
              </p:cNvPicPr>
              <p:nvPr/>
            </p:nvPicPr>
            <p:blipFill>
              <a:blip r:embed="rId25"/>
              <a:stretch>
                <a:fillRect/>
              </a:stretch>
            </p:blipFill>
            <p:spPr>
              <a:xfrm>
                <a:off x="2897440" y="5813019"/>
                <a:ext cx="618620" cy="36716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391" name="Ink 39"/>
              <p14:cNvContentPartPr>
                <a14:cpLocks xmlns:a14="http://schemas.microsoft.com/office/drawing/2010/main" noRot="1" noChangeAspect="1" noEditPoints="1" noChangeArrowheads="1" noChangeShapeType="1"/>
              </p14:cNvContentPartPr>
              <p14:nvPr/>
            </p14:nvContentPartPr>
            <p14:xfrm>
              <a:off x="8178800" y="6192838"/>
              <a:ext cx="896938" cy="92075"/>
            </p14:xfrm>
          </p:contentPart>
        </mc:Choice>
        <mc:Fallback xmlns="">
          <p:pic>
            <p:nvPicPr>
              <p:cNvPr id="16391" name="Ink 39"/>
              <p:cNvPicPr>
                <a:picLocks noRot="1" noChangeAspect="1" noEditPoints="1" noChangeArrowheads="1" noChangeShapeType="1"/>
              </p:cNvPicPr>
              <p:nvPr/>
            </p:nvPicPr>
            <p:blipFill>
              <a:blip r:embed="rId27"/>
              <a:stretch>
                <a:fillRect/>
              </a:stretch>
            </p:blipFill>
            <p:spPr>
              <a:xfrm>
                <a:off x="8175199" y="6189241"/>
                <a:ext cx="915662" cy="110778"/>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6392" name="Ink 40"/>
              <p14:cNvContentPartPr>
                <a14:cpLocks xmlns:a14="http://schemas.microsoft.com/office/drawing/2010/main" noRot="1" noChangeAspect="1" noEditPoints="1" noChangeArrowheads="1" noChangeShapeType="1"/>
              </p14:cNvContentPartPr>
              <p14:nvPr/>
            </p14:nvContentPartPr>
            <p14:xfrm>
              <a:off x="4505325" y="6000750"/>
              <a:ext cx="4535488" cy="495300"/>
            </p14:xfrm>
          </p:contentPart>
        </mc:Choice>
        <mc:Fallback xmlns="">
          <p:pic>
            <p:nvPicPr>
              <p:cNvPr id="16392" name="Ink 40"/>
              <p:cNvPicPr>
                <a:picLocks noRot="1" noChangeAspect="1" noEditPoints="1" noChangeArrowheads="1" noChangeShapeType="1"/>
              </p:cNvPicPr>
              <p:nvPr/>
            </p:nvPicPr>
            <p:blipFill>
              <a:blip r:embed="rId29"/>
              <a:stretch>
                <a:fillRect/>
              </a:stretch>
            </p:blipFill>
            <p:spPr>
              <a:xfrm>
                <a:off x="4493805" y="5985992"/>
                <a:ext cx="4558887" cy="516177"/>
              </a:xfrm>
              <a:prstGeom prst="rect">
                <a:avLst/>
              </a:prstGeom>
            </p:spPr>
          </p:pic>
        </mc:Fallback>
      </mc:AlternateContent>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5"/>
          <p:cNvSpPr txBox="1">
            <a:spLocks noChangeArrowheads="1"/>
          </p:cNvSpPr>
          <p:nvPr/>
        </p:nvSpPr>
        <p:spPr bwMode="auto">
          <a:xfrm>
            <a:off x="6280150" y="80963"/>
            <a:ext cx="2679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3200" i="1">
                <a:solidFill>
                  <a:schemeClr val="tx1"/>
                </a:solidFill>
              </a:rPr>
              <a:t>Try it…</a:t>
            </a:r>
          </a:p>
        </p:txBody>
      </p:sp>
      <p:sp>
        <p:nvSpPr>
          <p:cNvPr id="72707" name="Rectangle 7"/>
          <p:cNvSpPr>
            <a:spLocks noChangeArrowheads="1"/>
          </p:cNvSpPr>
          <p:nvPr/>
        </p:nvSpPr>
        <p:spPr bwMode="auto">
          <a:xfrm>
            <a:off x="228600" y="2133600"/>
            <a:ext cx="2268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cs typeface="Times New Roman" pitchFamily="18" charset="0"/>
              </a:rPr>
              <a:t>reverse( L, Rev )</a:t>
            </a:r>
          </a:p>
        </p:txBody>
      </p:sp>
      <p:grpSp>
        <p:nvGrpSpPr>
          <p:cNvPr id="72708" name="Group 10"/>
          <p:cNvGrpSpPr>
            <a:grpSpLocks/>
          </p:cNvGrpSpPr>
          <p:nvPr>
            <p:custDataLst>
              <p:tags r:id="rId1"/>
            </p:custDataLst>
          </p:nvPr>
        </p:nvGrpSpPr>
        <p:grpSpPr bwMode="auto">
          <a:xfrm>
            <a:off x="8229600" y="5867400"/>
            <a:ext cx="533400" cy="609600"/>
            <a:chOff x="2928" y="1051"/>
            <a:chExt cx="840" cy="957"/>
          </a:xfrm>
        </p:grpSpPr>
        <p:sp>
          <p:nvSpPr>
            <p:cNvPr id="72746" name="Freeform 11"/>
            <p:cNvSpPr>
              <a:spLocks/>
            </p:cNvSpPr>
            <p:nvPr>
              <p:custDataLst>
                <p:tags r:id="rId2"/>
              </p:custDataLst>
            </p:nvPr>
          </p:nvSpPr>
          <p:spPr bwMode="auto">
            <a:xfrm>
              <a:off x="2928" y="1759"/>
              <a:ext cx="810" cy="249"/>
            </a:xfrm>
            <a:custGeom>
              <a:avLst/>
              <a:gdLst>
                <a:gd name="T0" fmla="*/ 2 w 1048"/>
                <a:gd name="T1" fmla="*/ 21 h 250"/>
                <a:gd name="T2" fmla="*/ 3 w 1048"/>
                <a:gd name="T3" fmla="*/ 83 h 250"/>
                <a:gd name="T4" fmla="*/ 3 w 1048"/>
                <a:gd name="T5" fmla="*/ 111 h 250"/>
                <a:gd name="T6" fmla="*/ 4 w 1048"/>
                <a:gd name="T7" fmla="*/ 125 h 250"/>
                <a:gd name="T8" fmla="*/ 4 w 1048"/>
                <a:gd name="T9" fmla="*/ 157 h 250"/>
                <a:gd name="T10" fmla="*/ 2 w 1048"/>
                <a:gd name="T11" fmla="*/ 226 h 250"/>
                <a:gd name="T12" fmla="*/ 2 w 1048"/>
                <a:gd name="T13" fmla="*/ 206 h 250"/>
                <a:gd name="T14" fmla="*/ 0 w 1048"/>
                <a:gd name="T15" fmla="*/ 185 h 250"/>
                <a:gd name="T16" fmla="*/ 2 w 1048"/>
                <a:gd name="T17" fmla="*/ 151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2747" name="Oval 12"/>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2748" name="Oval 13"/>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2749" name="Oval 14"/>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2750" name="Oval 15"/>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2751" name="Oval 16"/>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2752" name="Oval 17"/>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2753" name="Oval 18"/>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2754" name="AutoShape 19"/>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2755" name="Freeform 20"/>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2756" name="Freeform 21"/>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2757" name="Freeform 22"/>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2758" name="Freeform 23"/>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2709" name="Rectangle 27"/>
          <p:cNvSpPr>
            <a:spLocks noChangeArrowheads="1"/>
          </p:cNvSpPr>
          <p:nvPr/>
        </p:nvSpPr>
        <p:spPr bwMode="auto">
          <a:xfrm>
            <a:off x="2601913" y="2238375"/>
            <a:ext cx="2486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a:solidFill>
                  <a:schemeClr val="folHlink"/>
                </a:solidFill>
                <a:cs typeface="Times New Roman" pitchFamily="18" charset="0"/>
              </a:rPr>
              <a:t>true if Rev is the reverse of the list L </a:t>
            </a:r>
          </a:p>
        </p:txBody>
      </p:sp>
      <p:sp>
        <p:nvSpPr>
          <p:cNvPr id="72710" name="Rectangle 28"/>
          <p:cNvSpPr>
            <a:spLocks noChangeArrowheads="1"/>
          </p:cNvSpPr>
          <p:nvPr/>
        </p:nvSpPr>
        <p:spPr bwMode="auto">
          <a:xfrm>
            <a:off x="228600" y="147638"/>
            <a:ext cx="174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cs typeface="Times New Roman" pitchFamily="18" charset="0"/>
              </a:rPr>
              <a:t>lastof( E, L )</a:t>
            </a:r>
          </a:p>
        </p:txBody>
      </p:sp>
      <p:sp>
        <p:nvSpPr>
          <p:cNvPr id="72711" name="Rectangle 29"/>
          <p:cNvSpPr>
            <a:spLocks noChangeArrowheads="1"/>
          </p:cNvSpPr>
          <p:nvPr/>
        </p:nvSpPr>
        <p:spPr bwMode="auto">
          <a:xfrm>
            <a:off x="2057400" y="239713"/>
            <a:ext cx="26304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a:solidFill>
                  <a:schemeClr val="folHlink"/>
                </a:solidFill>
                <a:cs typeface="Times New Roman" pitchFamily="18" charset="0"/>
              </a:rPr>
              <a:t>true if Eis the last element of the list  L </a:t>
            </a:r>
          </a:p>
        </p:txBody>
      </p:sp>
      <p:sp>
        <p:nvSpPr>
          <p:cNvPr id="72712" name="Rectangle 30"/>
          <p:cNvSpPr>
            <a:spLocks noChangeArrowheads="1"/>
          </p:cNvSpPr>
          <p:nvPr/>
        </p:nvSpPr>
        <p:spPr bwMode="auto">
          <a:xfrm>
            <a:off x="146050" y="5486400"/>
            <a:ext cx="615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b="1">
                <a:solidFill>
                  <a:schemeClr val="folHlink"/>
                </a:solidFill>
                <a:cs typeface="Times New Roman" pitchFamily="18" charset="0"/>
              </a:rPr>
              <a:t>Extra!</a:t>
            </a:r>
          </a:p>
        </p:txBody>
      </p:sp>
      <p:sp>
        <p:nvSpPr>
          <p:cNvPr id="72713" name="Rectangle 31"/>
          <p:cNvSpPr>
            <a:spLocks noChangeArrowheads="1"/>
          </p:cNvSpPr>
          <p:nvPr/>
        </p:nvSpPr>
        <p:spPr bwMode="auto">
          <a:xfrm>
            <a:off x="774700" y="5476875"/>
            <a:ext cx="2635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cs typeface="Times New Roman" pitchFamily="18" charset="0"/>
              </a:rPr>
              <a:t>kid( Par, Graph, K )</a:t>
            </a:r>
          </a:p>
        </p:txBody>
      </p:sp>
      <p:sp>
        <p:nvSpPr>
          <p:cNvPr id="72714" name="Rectangle 32"/>
          <p:cNvSpPr>
            <a:spLocks noChangeArrowheads="1"/>
          </p:cNvSpPr>
          <p:nvPr/>
        </p:nvSpPr>
        <p:spPr bwMode="auto">
          <a:xfrm>
            <a:off x="3379788" y="5580063"/>
            <a:ext cx="3571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a:solidFill>
                  <a:schemeClr val="folHlink"/>
                </a:solidFill>
                <a:cs typeface="Times New Roman" pitchFamily="18" charset="0"/>
              </a:rPr>
              <a:t>true if K is a child of Par in graph Graph (list of edges)</a:t>
            </a:r>
          </a:p>
        </p:txBody>
      </p:sp>
      <p:sp>
        <p:nvSpPr>
          <p:cNvPr id="72715" name="Rectangle 31"/>
          <p:cNvSpPr>
            <a:spLocks noChangeArrowheads="1"/>
          </p:cNvSpPr>
          <p:nvPr/>
        </p:nvSpPr>
        <p:spPr bwMode="auto">
          <a:xfrm>
            <a:off x="838200" y="5992813"/>
            <a:ext cx="220345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lnSpc>
                <a:spcPts val="800"/>
              </a:lnSpc>
            </a:pPr>
            <a:r>
              <a:rPr lang="en-US" altLang="en-US" sz="1200">
                <a:solidFill>
                  <a:srgbClr val="800080"/>
                </a:solidFill>
                <a:latin typeface="Arial" pitchFamily="34" charset="0"/>
                <a:cs typeface="Arial" pitchFamily="34" charset="0"/>
              </a:rPr>
              <a:t>kid( a, [ [a,b], [b,c], [a,c] ], K ).</a:t>
            </a:r>
          </a:p>
          <a:p>
            <a:pPr algn="l">
              <a:lnSpc>
                <a:spcPts val="800"/>
              </a:lnSpc>
            </a:pPr>
            <a:r>
              <a:rPr lang="en-US" altLang="en-US" sz="1200">
                <a:solidFill>
                  <a:srgbClr val="800080"/>
                </a:solidFill>
                <a:latin typeface="Arial" pitchFamily="34" charset="0"/>
                <a:cs typeface="Arial" pitchFamily="34" charset="0"/>
              </a:rPr>
              <a:t>K = b   ;</a:t>
            </a:r>
          </a:p>
          <a:p>
            <a:pPr algn="l">
              <a:lnSpc>
                <a:spcPts val="800"/>
              </a:lnSpc>
            </a:pPr>
            <a:r>
              <a:rPr lang="en-US" altLang="en-US" sz="1200">
                <a:solidFill>
                  <a:srgbClr val="800080"/>
                </a:solidFill>
                <a:latin typeface="Arial" pitchFamily="34" charset="0"/>
                <a:cs typeface="Arial" pitchFamily="34" charset="0"/>
              </a:rPr>
              <a:t>K = c    ;</a:t>
            </a:r>
          </a:p>
          <a:p>
            <a:pPr algn="l">
              <a:lnSpc>
                <a:spcPts val="800"/>
              </a:lnSpc>
            </a:pPr>
            <a:r>
              <a:rPr lang="en-US" altLang="en-US" sz="1200">
                <a:solidFill>
                  <a:srgbClr val="800080"/>
                </a:solidFill>
                <a:latin typeface="Arial" pitchFamily="34" charset="0"/>
                <a:cs typeface="Arial" pitchFamily="34" charset="0"/>
              </a:rPr>
              <a:t>No</a:t>
            </a:r>
            <a:endParaRPr lang="en-US" altLang="en-US" sz="1200">
              <a:latin typeface="Arial" pitchFamily="34" charset="0"/>
              <a:cs typeface="Arial" pitchFamily="34" charset="0"/>
            </a:endParaRPr>
          </a:p>
        </p:txBody>
      </p:sp>
      <p:sp>
        <p:nvSpPr>
          <p:cNvPr id="72716" name="Rectangle 28"/>
          <p:cNvSpPr>
            <a:spLocks noChangeArrowheads="1"/>
          </p:cNvSpPr>
          <p:nvPr/>
        </p:nvSpPr>
        <p:spPr bwMode="auto">
          <a:xfrm>
            <a:off x="685800" y="762000"/>
            <a:ext cx="2179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lastof( E,        )</a:t>
            </a:r>
          </a:p>
        </p:txBody>
      </p:sp>
      <p:sp>
        <p:nvSpPr>
          <p:cNvPr id="72717" name="Rectangle 28"/>
          <p:cNvSpPr>
            <a:spLocks noChangeArrowheads="1"/>
          </p:cNvSpPr>
          <p:nvPr/>
        </p:nvSpPr>
        <p:spPr bwMode="auto">
          <a:xfrm>
            <a:off x="685800" y="1290638"/>
            <a:ext cx="2179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lastof( E,        )</a:t>
            </a:r>
          </a:p>
        </p:txBody>
      </p:sp>
      <p:cxnSp>
        <p:nvCxnSpPr>
          <p:cNvPr id="72718" name="Straight Connector 42"/>
          <p:cNvCxnSpPr>
            <a:cxnSpLocks noChangeShapeType="1"/>
          </p:cNvCxnSpPr>
          <p:nvPr/>
        </p:nvCxnSpPr>
        <p:spPr bwMode="auto">
          <a:xfrm>
            <a:off x="211138" y="2092325"/>
            <a:ext cx="44196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72719" name="Straight Connector 43"/>
          <p:cNvCxnSpPr>
            <a:cxnSpLocks noChangeShapeType="1"/>
          </p:cNvCxnSpPr>
          <p:nvPr/>
        </p:nvCxnSpPr>
        <p:spPr bwMode="auto">
          <a:xfrm>
            <a:off x="228600" y="3732213"/>
            <a:ext cx="4419600"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72720" name="Straight Connector 44"/>
          <p:cNvCxnSpPr>
            <a:cxnSpLocks noChangeShapeType="1"/>
          </p:cNvCxnSpPr>
          <p:nvPr/>
        </p:nvCxnSpPr>
        <p:spPr bwMode="auto">
          <a:xfrm>
            <a:off x="228600" y="5368925"/>
            <a:ext cx="44196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72721" name="Rectangle 9"/>
          <p:cNvSpPr>
            <a:spLocks noChangeArrowheads="1"/>
          </p:cNvSpPr>
          <p:nvPr/>
        </p:nvSpPr>
        <p:spPr bwMode="auto">
          <a:xfrm>
            <a:off x="8040688" y="6540500"/>
            <a:ext cx="933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a:solidFill>
                  <a:srgbClr val="009200"/>
                </a:solidFill>
              </a:rPr>
              <a:t>No </a:t>
            </a:r>
            <a:r>
              <a:rPr lang="en-US" altLang="en-US" sz="1200" b="1" i="1">
                <a:solidFill>
                  <a:srgbClr val="009200"/>
                </a:solidFill>
              </a:rPr>
              <a:t>kid</a:t>
            </a:r>
            <a:r>
              <a:rPr lang="en-US" altLang="en-US" sz="1200">
                <a:solidFill>
                  <a:srgbClr val="009200"/>
                </a:solidFill>
              </a:rPr>
              <a:t>ding!</a:t>
            </a:r>
          </a:p>
        </p:txBody>
      </p:sp>
      <p:sp>
        <p:nvSpPr>
          <p:cNvPr id="72722" name="Rectangle 25"/>
          <p:cNvSpPr>
            <a:spLocks noChangeArrowheads="1"/>
          </p:cNvSpPr>
          <p:nvPr/>
        </p:nvSpPr>
        <p:spPr bwMode="auto">
          <a:xfrm>
            <a:off x="2679700" y="3967163"/>
            <a:ext cx="434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a:solidFill>
                  <a:schemeClr val="folHlink"/>
                </a:solidFill>
                <a:cs typeface="Times New Roman" pitchFamily="18" charset="0"/>
              </a:rPr>
              <a:t>true if E is a node found in BST (a bin. search tree) otherwise, false</a:t>
            </a:r>
          </a:p>
        </p:txBody>
      </p:sp>
      <p:sp>
        <p:nvSpPr>
          <p:cNvPr id="72723" name="Rectangle 7"/>
          <p:cNvSpPr>
            <a:spLocks noChangeArrowheads="1"/>
          </p:cNvSpPr>
          <p:nvPr/>
        </p:nvSpPr>
        <p:spPr bwMode="auto">
          <a:xfrm>
            <a:off x="228600" y="3868738"/>
            <a:ext cx="2476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cs typeface="Times New Roman" pitchFamily="18" charset="0"/>
              </a:rPr>
              <a:t>treefind( E, BST ) </a:t>
            </a:r>
          </a:p>
        </p:txBody>
      </p:sp>
      <p:sp>
        <p:nvSpPr>
          <p:cNvPr id="72724" name="Rectangle 28"/>
          <p:cNvSpPr>
            <a:spLocks noChangeArrowheads="1"/>
          </p:cNvSpPr>
          <p:nvPr/>
        </p:nvSpPr>
        <p:spPr bwMode="auto">
          <a:xfrm>
            <a:off x="685800" y="2590800"/>
            <a:ext cx="303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reverse(         ,        ).</a:t>
            </a:r>
          </a:p>
        </p:txBody>
      </p:sp>
      <p:sp>
        <p:nvSpPr>
          <p:cNvPr id="72725" name="Rectangle 28"/>
          <p:cNvSpPr>
            <a:spLocks noChangeArrowheads="1"/>
          </p:cNvSpPr>
          <p:nvPr/>
        </p:nvSpPr>
        <p:spPr bwMode="auto">
          <a:xfrm>
            <a:off x="685800" y="3119438"/>
            <a:ext cx="3833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2400">
                <a:solidFill>
                  <a:schemeClr val="tx1"/>
                </a:solidFill>
                <a:latin typeface="Helvetica" charset="0"/>
              </a:rPr>
              <a:t>reverse(  [F|R],  Rev  )  :-   </a:t>
            </a:r>
          </a:p>
        </p:txBody>
      </p:sp>
      <p:sp>
        <p:nvSpPr>
          <p:cNvPr id="72726" name="Rectangle 34"/>
          <p:cNvSpPr>
            <a:spLocks noChangeArrowheads="1"/>
          </p:cNvSpPr>
          <p:nvPr/>
        </p:nvSpPr>
        <p:spPr bwMode="auto">
          <a:xfrm>
            <a:off x="5849938" y="3429000"/>
            <a:ext cx="2913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200" b="1">
                <a:solidFill>
                  <a:schemeClr val="tx1"/>
                </a:solidFill>
                <a:cs typeface="Times New Roman" pitchFamily="18" charset="0"/>
              </a:rPr>
              <a:t>Hint: </a:t>
            </a:r>
            <a:r>
              <a:rPr lang="en-US" altLang="en-US" sz="1200">
                <a:solidFill>
                  <a:schemeClr val="tx1"/>
                </a:solidFill>
                <a:cs typeface="Times New Roman" pitchFamily="18" charset="0"/>
              </a:rPr>
              <a:t>use reverse  (recursively) and append.</a:t>
            </a:r>
            <a:endParaRPr lang="en-US" altLang="en-US">
              <a:solidFill>
                <a:schemeClr val="tx1"/>
              </a:solidFill>
              <a:cs typeface="Times New Roman" pitchFamily="18" charset="0"/>
            </a:endParaRPr>
          </a:p>
        </p:txBody>
      </p:sp>
      <p:sp>
        <p:nvSpPr>
          <p:cNvPr id="72727" name="Ink 36"/>
          <p:cNvSpPr>
            <a:spLocks noRot="1" noChangeAspect="1" noEditPoints="1" noChangeArrowheads="1" noChangeShapeType="1" noTextEdit="1"/>
          </p:cNvSpPr>
          <p:nvPr/>
        </p:nvSpPr>
        <p:spPr bwMode="auto">
          <a:xfrm>
            <a:off x="6902450" y="1741488"/>
            <a:ext cx="1588" cy="1587"/>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extrusionOk="0">
                <a:moveTo>
                  <a:pt x="0" y="0"/>
                </a:moveTo>
                <a:lnTo>
                  <a:pt x="0" y="0"/>
                </a:ln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16">
            <p14:nvContentPartPr>
              <p14:cNvPr id="17410" name="Ink 36"/>
              <p14:cNvContentPartPr>
                <a14:cpLocks xmlns:a14="http://schemas.microsoft.com/office/drawing/2010/main" noRot="1" noChangeAspect="1" noEditPoints="1" noChangeArrowheads="1" noChangeShapeType="1"/>
              </p14:cNvContentPartPr>
              <p14:nvPr/>
            </p14:nvContentPartPr>
            <p14:xfrm>
              <a:off x="309563" y="709613"/>
              <a:ext cx="344487" cy="284162"/>
            </p14:xfrm>
          </p:contentPart>
        </mc:Choice>
        <mc:Fallback xmlns="">
          <p:pic>
            <p:nvPicPr>
              <p:cNvPr id="17410" name="Ink 36"/>
              <p:cNvPicPr>
                <a:picLocks noRot="1" noChangeAspect="1" noEditPoints="1" noChangeArrowheads="1" noChangeShapeType="1"/>
              </p:cNvPicPr>
              <p:nvPr/>
            </p:nvPicPr>
            <p:blipFill>
              <a:blip r:embed="rId17"/>
              <a:stretch>
                <a:fillRect/>
              </a:stretch>
            </p:blipFill>
            <p:spPr>
              <a:xfrm>
                <a:off x="296604" y="695927"/>
                <a:ext cx="370764" cy="31225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411" name="Ink 37"/>
              <p14:cNvContentPartPr>
                <a14:cpLocks xmlns:a14="http://schemas.microsoft.com/office/drawing/2010/main" noRot="1" noChangeAspect="1" noEditPoints="1" noChangeArrowheads="1" noChangeShapeType="1"/>
              </p14:cNvContentPartPr>
              <p14:nvPr/>
            </p14:nvContentPartPr>
            <p14:xfrm>
              <a:off x="323850" y="1404938"/>
              <a:ext cx="300038" cy="187325"/>
            </p14:xfrm>
          </p:contentPart>
        </mc:Choice>
        <mc:Fallback xmlns="">
          <p:pic>
            <p:nvPicPr>
              <p:cNvPr id="17411" name="Ink 37"/>
              <p:cNvPicPr>
                <a:picLocks noRot="1" noChangeAspect="1" noEditPoints="1" noChangeArrowheads="1" noChangeShapeType="1"/>
              </p:cNvPicPr>
              <p:nvPr/>
            </p:nvPicPr>
            <p:blipFill>
              <a:blip r:embed="rId19"/>
              <a:stretch>
                <a:fillRect/>
              </a:stretch>
            </p:blipFill>
            <p:spPr>
              <a:xfrm>
                <a:off x="309082" y="1400255"/>
                <a:ext cx="318768" cy="20569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412" name="Ink 38"/>
              <p14:cNvContentPartPr>
                <a14:cpLocks xmlns:a14="http://schemas.microsoft.com/office/drawing/2010/main" noRot="1" noChangeAspect="1" noEditPoints="1" noChangeArrowheads="1" noChangeShapeType="1"/>
              </p14:cNvContentPartPr>
              <p14:nvPr/>
            </p14:nvContentPartPr>
            <p14:xfrm>
              <a:off x="271463" y="2678113"/>
              <a:ext cx="301625" cy="238125"/>
            </p14:xfrm>
          </p:contentPart>
        </mc:Choice>
        <mc:Fallback xmlns="">
          <p:pic>
            <p:nvPicPr>
              <p:cNvPr id="17412" name="Ink 38"/>
              <p:cNvPicPr>
                <a:picLocks noRot="1" noChangeAspect="1" noEditPoints="1" noChangeArrowheads="1" noChangeShapeType="1"/>
              </p:cNvPicPr>
              <p:nvPr/>
            </p:nvPicPr>
            <p:blipFill>
              <a:blip r:embed="rId21"/>
              <a:stretch>
                <a:fillRect/>
              </a:stretch>
            </p:blipFill>
            <p:spPr>
              <a:xfrm>
                <a:off x="258865" y="2663703"/>
                <a:ext cx="319262" cy="26694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413" name="Ink 39"/>
              <p14:cNvContentPartPr>
                <a14:cpLocks xmlns:a14="http://schemas.microsoft.com/office/drawing/2010/main" noRot="1" noChangeAspect="1" noEditPoints="1" noChangeArrowheads="1" noChangeShapeType="1"/>
              </p14:cNvContentPartPr>
              <p14:nvPr/>
            </p14:nvContentPartPr>
            <p14:xfrm>
              <a:off x="314325" y="3241675"/>
              <a:ext cx="266700" cy="190500"/>
            </p14:xfrm>
          </p:contentPart>
        </mc:Choice>
        <mc:Fallback xmlns="">
          <p:pic>
            <p:nvPicPr>
              <p:cNvPr id="17413" name="Ink 39"/>
              <p:cNvPicPr>
                <a:picLocks noRot="1" noChangeAspect="1" noEditPoints="1" noChangeArrowheads="1" noChangeShapeType="1"/>
              </p:cNvPicPr>
              <p:nvPr/>
            </p:nvPicPr>
            <p:blipFill>
              <a:blip r:embed="rId23"/>
              <a:stretch>
                <a:fillRect/>
              </a:stretch>
            </p:blipFill>
            <p:spPr>
              <a:xfrm>
                <a:off x="299208" y="3229791"/>
                <a:ext cx="296213" cy="21678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414" name="Ink 40"/>
              <p14:cNvContentPartPr>
                <a14:cpLocks xmlns:a14="http://schemas.microsoft.com/office/drawing/2010/main" noRot="1" noChangeAspect="1" noEditPoints="1" noChangeArrowheads="1" noChangeShapeType="1"/>
              </p14:cNvContentPartPr>
              <p14:nvPr/>
            </p14:nvContentPartPr>
            <p14:xfrm>
              <a:off x="2005013" y="720725"/>
              <a:ext cx="517525" cy="469900"/>
            </p14:xfrm>
          </p:contentPart>
        </mc:Choice>
        <mc:Fallback xmlns="">
          <p:pic>
            <p:nvPicPr>
              <p:cNvPr id="17414" name="Ink 40"/>
              <p:cNvPicPr>
                <a:picLocks noRot="1" noChangeAspect="1" noEditPoints="1" noChangeArrowheads="1" noChangeShapeType="1"/>
              </p:cNvPicPr>
              <p:nvPr/>
            </p:nvPicPr>
            <p:blipFill>
              <a:blip r:embed="rId25"/>
              <a:stretch>
                <a:fillRect/>
              </a:stretch>
            </p:blipFill>
            <p:spPr>
              <a:xfrm>
                <a:off x="1990987" y="707042"/>
                <a:ext cx="545217" cy="496546"/>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415" name="Ink 41"/>
              <p14:cNvContentPartPr>
                <a14:cpLocks xmlns:a14="http://schemas.microsoft.com/office/drawing/2010/main" noRot="1" noChangeAspect="1" noEditPoints="1" noChangeArrowheads="1" noChangeShapeType="1"/>
              </p14:cNvContentPartPr>
              <p14:nvPr/>
            </p14:nvContentPartPr>
            <p14:xfrm>
              <a:off x="0" y="1508125"/>
              <a:ext cx="0" cy="7938"/>
            </p14:xfrm>
          </p:contentPart>
        </mc:Choice>
        <mc:Fallback xmlns="">
          <p:pic>
            <p:nvPicPr>
              <p:cNvPr id="17415" name="Ink 41"/>
              <p:cNvPicPr>
                <a:picLocks noRot="1" noChangeAspect="1" noEditPoints="1" noChangeArrowheads="1" noChangeShapeType="1"/>
              </p:cNvPicPr>
              <p:nvPr/>
            </p:nvPicPr>
            <p:blipFill>
              <a:blip r:embed="rId27"/>
              <a:stretch>
                <a:fillRect/>
              </a:stretch>
            </p:blipFill>
            <p:spPr>
              <a:xfrm>
                <a:off x="0" y="0"/>
                <a:ext cx="0" cy="18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416" name="Ink 42"/>
              <p14:cNvContentPartPr>
                <a14:cpLocks xmlns:a14="http://schemas.microsoft.com/office/drawing/2010/main" noRot="1" noChangeAspect="1" noEditPoints="1" noChangeArrowheads="1" noChangeShapeType="1"/>
              </p14:cNvContentPartPr>
              <p14:nvPr/>
            </p14:nvContentPartPr>
            <p14:xfrm>
              <a:off x="1939925" y="1404938"/>
              <a:ext cx="608013" cy="319087"/>
            </p14:xfrm>
          </p:contentPart>
        </mc:Choice>
        <mc:Fallback xmlns="">
          <p:pic>
            <p:nvPicPr>
              <p:cNvPr id="17416" name="Ink 42"/>
              <p:cNvPicPr>
                <a:picLocks noRot="1" noChangeAspect="1" noEditPoints="1" noChangeArrowheads="1" noChangeShapeType="1"/>
              </p:cNvPicPr>
              <p:nvPr/>
            </p:nvPicPr>
            <p:blipFill>
              <a:blip r:embed="rId29"/>
              <a:stretch>
                <a:fillRect/>
              </a:stretch>
            </p:blipFill>
            <p:spPr>
              <a:xfrm>
                <a:off x="1925886" y="1391253"/>
                <a:ext cx="636092" cy="34681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7417" name="Ink 43"/>
              <p14:cNvContentPartPr>
                <a14:cpLocks xmlns:a14="http://schemas.microsoft.com/office/drawing/2010/main" noRot="1" noChangeAspect="1" noEditPoints="1" noChangeArrowheads="1" noChangeShapeType="1"/>
              </p14:cNvContentPartPr>
              <p14:nvPr/>
            </p14:nvContentPartPr>
            <p14:xfrm>
              <a:off x="2919413" y="1554163"/>
              <a:ext cx="250825" cy="73025"/>
            </p14:xfrm>
          </p:contentPart>
        </mc:Choice>
        <mc:Fallback xmlns="">
          <p:pic>
            <p:nvPicPr>
              <p:cNvPr id="17417" name="Ink 43"/>
              <p:cNvPicPr>
                <a:picLocks noRot="1" noChangeAspect="1" noEditPoints="1" noChangeArrowheads="1" noChangeShapeType="1"/>
              </p:cNvPicPr>
              <p:nvPr/>
            </p:nvPicPr>
            <p:blipFill>
              <a:blip r:embed="rId31"/>
              <a:stretch>
                <a:fillRect/>
              </a:stretch>
            </p:blipFill>
            <p:spPr>
              <a:xfrm>
                <a:off x="2904659" y="1548767"/>
                <a:ext cx="270977" cy="9317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7418" name="Ink 44"/>
              <p14:cNvContentPartPr>
                <a14:cpLocks xmlns:a14="http://schemas.microsoft.com/office/drawing/2010/main" noRot="1" noChangeAspect="1" noEditPoints="1" noChangeArrowheads="1" noChangeShapeType="1"/>
              </p14:cNvContentPartPr>
              <p14:nvPr/>
            </p14:nvContentPartPr>
            <p14:xfrm>
              <a:off x="3641725" y="1257300"/>
              <a:ext cx="635000" cy="647700"/>
            </p14:xfrm>
          </p:contentPart>
        </mc:Choice>
        <mc:Fallback xmlns="">
          <p:pic>
            <p:nvPicPr>
              <p:cNvPr id="17418" name="Ink 44"/>
              <p:cNvPicPr>
                <a:picLocks noRot="1" noChangeAspect="1" noEditPoints="1" noChangeArrowheads="1" noChangeShapeType="1"/>
              </p:cNvPicPr>
              <p:nvPr/>
            </p:nvPicPr>
            <p:blipFill>
              <a:blip r:embed="rId33"/>
              <a:stretch>
                <a:fillRect/>
              </a:stretch>
            </p:blipFill>
            <p:spPr>
              <a:xfrm>
                <a:off x="3629486" y="1242539"/>
                <a:ext cx="651919" cy="673982"/>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7419" name="Ink 45"/>
              <p14:cNvContentPartPr>
                <a14:cpLocks xmlns:a14="http://schemas.microsoft.com/office/drawing/2010/main" noRot="1" noChangeAspect="1" noEditPoints="1" noChangeArrowheads="1" noChangeShapeType="1"/>
              </p14:cNvContentPartPr>
              <p14:nvPr/>
            </p14:nvContentPartPr>
            <p14:xfrm>
              <a:off x="4433888" y="1246188"/>
              <a:ext cx="485775" cy="414337"/>
            </p14:xfrm>
          </p:contentPart>
        </mc:Choice>
        <mc:Fallback xmlns="">
          <p:pic>
            <p:nvPicPr>
              <p:cNvPr id="17419" name="Ink 45"/>
              <p:cNvPicPr>
                <a:picLocks noRot="1" noChangeAspect="1" noEditPoints="1" noChangeArrowheads="1" noChangeShapeType="1"/>
              </p:cNvPicPr>
              <p:nvPr/>
            </p:nvPicPr>
            <p:blipFill>
              <a:blip r:embed="rId35"/>
              <a:stretch>
                <a:fillRect/>
              </a:stretch>
            </p:blipFill>
            <p:spPr>
              <a:xfrm>
                <a:off x="4419484" y="1233229"/>
                <a:ext cx="514583" cy="439176"/>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7420" name="Ink 46"/>
              <p14:cNvContentPartPr>
                <a14:cpLocks xmlns:a14="http://schemas.microsoft.com/office/drawing/2010/main" noRot="1" noChangeAspect="1" noEditPoints="1" noChangeArrowheads="1" noChangeShapeType="1"/>
              </p14:cNvContentPartPr>
              <p14:nvPr/>
            </p14:nvContentPartPr>
            <p14:xfrm>
              <a:off x="5089525" y="1606550"/>
              <a:ext cx="11113" cy="11113"/>
            </p14:xfrm>
          </p:contentPart>
        </mc:Choice>
        <mc:Fallback xmlns="">
          <p:pic>
            <p:nvPicPr>
              <p:cNvPr id="17420" name="Ink 46"/>
              <p:cNvPicPr>
                <a:picLocks noRot="1" noChangeAspect="1" noEditPoints="1" noChangeArrowheads="1" noChangeShapeType="1"/>
              </p:cNvPicPr>
              <p:nvPr/>
            </p:nvPicPr>
            <p:blipFill>
              <a:blip r:embed="rId37"/>
              <a:stretch>
                <a:fillRect/>
              </a:stretch>
            </p:blipFill>
            <p:spPr>
              <a:xfrm>
                <a:off x="5083431" y="1593286"/>
                <a:ext cx="31905" cy="35848"/>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7421" name="Ink 47"/>
              <p14:cNvContentPartPr>
                <a14:cpLocks xmlns:a14="http://schemas.microsoft.com/office/drawing/2010/main" noRot="1" noChangeAspect="1" noEditPoints="1" noChangeArrowheads="1" noChangeShapeType="1"/>
              </p14:cNvContentPartPr>
              <p14:nvPr/>
            </p14:nvContentPartPr>
            <p14:xfrm>
              <a:off x="2038350" y="2625725"/>
              <a:ext cx="414338" cy="350838"/>
            </p14:xfrm>
          </p:contentPart>
        </mc:Choice>
        <mc:Fallback xmlns="">
          <p:pic>
            <p:nvPicPr>
              <p:cNvPr id="17421" name="Ink 47"/>
              <p:cNvPicPr>
                <a:picLocks noRot="1" noChangeAspect="1" noEditPoints="1" noChangeArrowheads="1" noChangeShapeType="1"/>
              </p:cNvPicPr>
              <p:nvPr/>
            </p:nvPicPr>
            <p:blipFill>
              <a:blip r:embed="rId39"/>
              <a:stretch>
                <a:fillRect/>
              </a:stretch>
            </p:blipFill>
            <p:spPr>
              <a:xfrm>
                <a:off x="2023591" y="2610987"/>
                <a:ext cx="444216" cy="38103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7422" name="Ink 48"/>
              <p14:cNvContentPartPr>
                <a14:cpLocks xmlns:a14="http://schemas.microsoft.com/office/drawing/2010/main" noRot="1" noChangeAspect="1" noEditPoints="1" noChangeArrowheads="1" noChangeShapeType="1"/>
              </p14:cNvContentPartPr>
              <p14:nvPr/>
            </p14:nvContentPartPr>
            <p14:xfrm>
              <a:off x="2771775" y="2659063"/>
              <a:ext cx="355600" cy="317500"/>
            </p14:xfrm>
          </p:contentPart>
        </mc:Choice>
        <mc:Fallback xmlns="">
          <p:pic>
            <p:nvPicPr>
              <p:cNvPr id="17422" name="Ink 48"/>
              <p:cNvPicPr>
                <a:picLocks noRot="1" noChangeAspect="1" noEditPoints="1" noChangeArrowheads="1" noChangeShapeType="1"/>
              </p:cNvPicPr>
              <p:nvPr/>
            </p:nvPicPr>
            <p:blipFill>
              <a:blip r:embed="rId41"/>
              <a:stretch>
                <a:fillRect/>
              </a:stretch>
            </p:blipFill>
            <p:spPr>
              <a:xfrm>
                <a:off x="2757378" y="2644664"/>
                <a:ext cx="384753" cy="346298"/>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7423" name="Ink 49"/>
              <p14:cNvContentPartPr>
                <a14:cpLocks xmlns:a14="http://schemas.microsoft.com/office/drawing/2010/main" noRot="1" noChangeAspect="1" noEditPoints="1" noChangeArrowheads="1" noChangeShapeType="1"/>
              </p14:cNvContentPartPr>
              <p14:nvPr/>
            </p14:nvContentPartPr>
            <p14:xfrm>
              <a:off x="3614738" y="2427288"/>
              <a:ext cx="465137" cy="198437"/>
            </p14:xfrm>
          </p:contentPart>
        </mc:Choice>
        <mc:Fallback xmlns="">
          <p:pic>
            <p:nvPicPr>
              <p:cNvPr id="17423" name="Ink 49"/>
              <p:cNvPicPr>
                <a:picLocks noRot="1" noChangeAspect="1" noEditPoints="1" noChangeArrowheads="1" noChangeShapeType="1"/>
              </p:cNvPicPr>
              <p:nvPr/>
            </p:nvPicPr>
            <p:blipFill>
              <a:blip r:embed="rId43"/>
              <a:stretch>
                <a:fillRect/>
              </a:stretch>
            </p:blipFill>
            <p:spPr>
              <a:xfrm>
                <a:off x="3602138" y="2417529"/>
                <a:ext cx="482778" cy="221208"/>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7424" name="Ink 50"/>
              <p14:cNvContentPartPr>
                <a14:cpLocks xmlns:a14="http://schemas.microsoft.com/office/drawing/2010/main" noRot="1" noChangeAspect="1" noEditPoints="1" noChangeArrowheads="1" noChangeShapeType="1"/>
              </p14:cNvContentPartPr>
              <p14:nvPr/>
            </p14:nvContentPartPr>
            <p14:xfrm>
              <a:off x="6218238" y="2093913"/>
              <a:ext cx="217487" cy="595312"/>
            </p14:xfrm>
          </p:contentPart>
        </mc:Choice>
        <mc:Fallback xmlns="">
          <p:pic>
            <p:nvPicPr>
              <p:cNvPr id="17424" name="Ink 50"/>
              <p:cNvPicPr>
                <a:picLocks noRot="1" noChangeAspect="1" noEditPoints="1" noChangeArrowheads="1" noChangeShapeType="1"/>
              </p:cNvPicPr>
              <p:nvPr/>
            </p:nvPicPr>
            <p:blipFill>
              <a:blip r:embed="rId45"/>
              <a:stretch>
                <a:fillRect/>
              </a:stretch>
            </p:blipFill>
            <p:spPr>
              <a:xfrm>
                <a:off x="6203835" y="2083115"/>
                <a:ext cx="244493" cy="621226"/>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7425" name="Ink 51"/>
              <p14:cNvContentPartPr>
                <a14:cpLocks xmlns:a14="http://schemas.microsoft.com/office/drawing/2010/main" noRot="1" noChangeAspect="1" noEditPoints="1" noChangeArrowheads="1" noChangeShapeType="1"/>
              </p14:cNvContentPartPr>
              <p14:nvPr/>
            </p14:nvContentPartPr>
            <p14:xfrm>
              <a:off x="3019425" y="3536950"/>
              <a:ext cx="393700" cy="87313"/>
            </p14:xfrm>
          </p:contentPart>
        </mc:Choice>
        <mc:Fallback xmlns="">
          <p:pic>
            <p:nvPicPr>
              <p:cNvPr id="17425" name="Ink 51"/>
              <p:cNvPicPr>
                <a:picLocks noRot="1" noChangeAspect="1" noEditPoints="1" noChangeArrowheads="1" noChangeShapeType="1"/>
              </p:cNvPicPr>
              <p:nvPr/>
            </p:nvPicPr>
            <p:blipFill>
              <a:blip r:embed="rId47"/>
              <a:stretch>
                <a:fillRect/>
              </a:stretch>
            </p:blipFill>
            <p:spPr>
              <a:xfrm>
                <a:off x="3007549" y="3530842"/>
                <a:ext cx="418171" cy="105279"/>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7426" name="Ink 52"/>
              <p14:cNvContentPartPr>
                <a14:cpLocks xmlns:a14="http://schemas.microsoft.com/office/drawing/2010/main" noRot="1" noChangeAspect="1" noEditPoints="1" noChangeArrowheads="1" noChangeShapeType="1"/>
              </p14:cNvContentPartPr>
              <p14:nvPr/>
            </p14:nvContentPartPr>
            <p14:xfrm>
              <a:off x="4365625" y="2819400"/>
              <a:ext cx="2344738" cy="701675"/>
            </p14:xfrm>
          </p:contentPart>
        </mc:Choice>
        <mc:Fallback xmlns="">
          <p:pic>
            <p:nvPicPr>
              <p:cNvPr id="17426" name="Ink 52"/>
              <p:cNvPicPr>
                <a:picLocks noRot="1" noChangeAspect="1" noEditPoints="1" noChangeArrowheads="1" noChangeShapeType="1"/>
              </p:cNvPicPr>
              <p:nvPr/>
            </p:nvPicPr>
            <p:blipFill>
              <a:blip r:embed="rId49"/>
              <a:stretch>
                <a:fillRect/>
              </a:stretch>
            </p:blipFill>
            <p:spPr>
              <a:xfrm>
                <a:off x="4354825" y="2806439"/>
                <a:ext cx="2370659" cy="729036"/>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7427" name="Ink 53"/>
              <p14:cNvContentPartPr>
                <a14:cpLocks xmlns:a14="http://schemas.microsoft.com/office/drawing/2010/main" noRot="1" noChangeAspect="1" noEditPoints="1" noChangeArrowheads="1" noChangeShapeType="1"/>
              </p14:cNvContentPartPr>
              <p14:nvPr/>
            </p14:nvContentPartPr>
            <p14:xfrm>
              <a:off x="6886575" y="2595563"/>
              <a:ext cx="2055813" cy="730250"/>
            </p14:xfrm>
          </p:contentPart>
        </mc:Choice>
        <mc:Fallback xmlns="">
          <p:pic>
            <p:nvPicPr>
              <p:cNvPr id="17427" name="Ink 53"/>
              <p:cNvPicPr>
                <a:picLocks noRot="1" noChangeAspect="1" noEditPoints="1" noChangeArrowheads="1" noChangeShapeType="1"/>
              </p:cNvPicPr>
              <p:nvPr/>
            </p:nvPicPr>
            <p:blipFill>
              <a:blip r:embed="rId51"/>
              <a:stretch>
                <a:fillRect/>
              </a:stretch>
            </p:blipFill>
            <p:spPr>
              <a:xfrm>
                <a:off x="6872176" y="2583320"/>
                <a:ext cx="2082451" cy="757256"/>
              </a:xfrm>
              <a:prstGeom prst="rect">
                <a:avLst/>
              </a:prstGeom>
            </p:spPr>
          </p:pic>
        </mc:Fallback>
      </mc:AlternateContent>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3"/>
          <p:cNvSpPr txBox="1">
            <a:spLocks noChangeArrowheads="1"/>
          </p:cNvSpPr>
          <p:nvPr/>
        </p:nvSpPr>
        <p:spPr bwMode="auto">
          <a:xfrm>
            <a:off x="781050" y="958850"/>
            <a:ext cx="7372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0508FB"/>
                </a:solidFill>
                <a:latin typeface="Times" charset="0"/>
              </a:rPr>
              <a:t>We'd love to know any thoughts you have about CS60 thus far in the term…  in particular, how you feel about the time and effort you find CS60 requires:</a:t>
            </a:r>
          </a:p>
        </p:txBody>
      </p:sp>
      <p:sp>
        <p:nvSpPr>
          <p:cNvPr id="73731" name="AutoShape 15"/>
          <p:cNvSpPr>
            <a:spLocks noChangeArrowheads="1"/>
          </p:cNvSpPr>
          <p:nvPr/>
        </p:nvSpPr>
        <p:spPr bwMode="auto">
          <a:xfrm>
            <a:off x="2286000" y="800100"/>
            <a:ext cx="4484688" cy="952500"/>
          </a:xfrm>
          <a:prstGeom prst="roundRect">
            <a:avLst>
              <a:gd name="adj" fmla="val 16667"/>
            </a:avLst>
          </a:prstGeom>
          <a:solidFill>
            <a:schemeClr val="bg1"/>
          </a:solidFill>
          <a:ln w="38100">
            <a:solidFill>
              <a:srgbClr val="0007CA"/>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3732" name="Text Box 2"/>
          <p:cNvSpPr txBox="1">
            <a:spLocks noChangeArrowheads="1"/>
          </p:cNvSpPr>
          <p:nvPr/>
        </p:nvSpPr>
        <p:spPr bwMode="auto">
          <a:xfrm>
            <a:off x="304800" y="277813"/>
            <a:ext cx="57165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3200">
                <a:solidFill>
                  <a:srgbClr val="000000"/>
                </a:solidFill>
                <a:latin typeface="Times" charset="0"/>
              </a:rPr>
              <a:t>Midterm feedback…</a:t>
            </a:r>
          </a:p>
        </p:txBody>
      </p:sp>
      <p:sp>
        <p:nvSpPr>
          <p:cNvPr id="73733" name="Rectangle 4"/>
          <p:cNvSpPr>
            <a:spLocks noChangeArrowheads="1"/>
          </p:cNvSpPr>
          <p:nvPr/>
        </p:nvSpPr>
        <p:spPr bwMode="auto">
          <a:xfrm>
            <a:off x="5819775" y="384175"/>
            <a:ext cx="2449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b="1" i="1">
                <a:solidFill>
                  <a:srgbClr val="000000"/>
                </a:solidFill>
                <a:latin typeface="Comic Sans MS" pitchFamily="66" charset="0"/>
              </a:rPr>
              <a:t>Don't</a:t>
            </a:r>
            <a:r>
              <a:rPr lang="en-US" altLang="en-US">
                <a:solidFill>
                  <a:srgbClr val="000000"/>
                </a:solidFill>
                <a:latin typeface="Comic Sans MS" pitchFamily="66" charset="0"/>
              </a:rPr>
              <a:t>  put your name</a:t>
            </a:r>
          </a:p>
        </p:txBody>
      </p:sp>
      <p:sp>
        <p:nvSpPr>
          <p:cNvPr id="73734" name="Rectangle 5"/>
          <p:cNvSpPr>
            <a:spLocks noChangeArrowheads="1"/>
          </p:cNvSpPr>
          <p:nvPr/>
        </p:nvSpPr>
        <p:spPr bwMode="auto">
          <a:xfrm>
            <a:off x="746125" y="1727200"/>
            <a:ext cx="1908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400">
                <a:solidFill>
                  <a:srgbClr val="000000"/>
                </a:solidFill>
                <a:latin typeface="Times" charset="0"/>
              </a:rPr>
              <a:t>On average how much time per week do you spend on CS60 – </a:t>
            </a:r>
            <a:r>
              <a:rPr lang="en-US" altLang="en-US" sz="1400" b="1" i="1">
                <a:solidFill>
                  <a:srgbClr val="000000"/>
                </a:solidFill>
                <a:latin typeface="Times" charset="0"/>
              </a:rPr>
              <a:t>outside of class time</a:t>
            </a:r>
            <a:r>
              <a:rPr lang="en-US" altLang="en-US" sz="1400">
                <a:solidFill>
                  <a:srgbClr val="000000"/>
                </a:solidFill>
                <a:latin typeface="Times" charset="0"/>
              </a:rPr>
              <a:t>? </a:t>
            </a:r>
          </a:p>
        </p:txBody>
      </p:sp>
      <p:sp>
        <p:nvSpPr>
          <p:cNvPr id="73735" name="Rectangle 6"/>
          <p:cNvSpPr>
            <a:spLocks noChangeArrowheads="1"/>
          </p:cNvSpPr>
          <p:nvPr/>
        </p:nvSpPr>
        <p:spPr bwMode="auto">
          <a:xfrm>
            <a:off x="304800" y="3617913"/>
            <a:ext cx="65960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500">
                <a:solidFill>
                  <a:srgbClr val="047F0A"/>
                </a:solidFill>
                <a:latin typeface="Calibri" pitchFamily="34" charset="0"/>
              </a:rPr>
              <a:t>What is something you'd </a:t>
            </a:r>
            <a:r>
              <a:rPr lang="en-US" altLang="en-US" sz="1500" b="1" i="1">
                <a:solidFill>
                  <a:srgbClr val="047F0A"/>
                </a:solidFill>
                <a:latin typeface="Calibri" pitchFamily="34" charset="0"/>
              </a:rPr>
              <a:t>keep</a:t>
            </a:r>
            <a:r>
              <a:rPr lang="en-US" altLang="en-US" sz="1500">
                <a:solidFill>
                  <a:srgbClr val="047F0A"/>
                </a:solidFill>
                <a:latin typeface="Calibri" pitchFamily="34" charset="0"/>
              </a:rPr>
              <a:t> about CS60 …? </a:t>
            </a:r>
          </a:p>
        </p:txBody>
      </p:sp>
      <p:sp>
        <p:nvSpPr>
          <p:cNvPr id="73736" name="Rectangle 7"/>
          <p:cNvSpPr>
            <a:spLocks noChangeArrowheads="1"/>
          </p:cNvSpPr>
          <p:nvPr/>
        </p:nvSpPr>
        <p:spPr bwMode="auto">
          <a:xfrm>
            <a:off x="304800" y="4330700"/>
            <a:ext cx="71707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500">
                <a:solidFill>
                  <a:srgbClr val="047F0A"/>
                </a:solidFill>
                <a:latin typeface="Calibri" pitchFamily="34" charset="0"/>
              </a:rPr>
              <a:t>&amp; something you'd </a:t>
            </a:r>
            <a:r>
              <a:rPr lang="en-US" altLang="en-US" sz="1500" b="1" i="1">
                <a:solidFill>
                  <a:srgbClr val="047F0A"/>
                </a:solidFill>
                <a:latin typeface="Calibri" pitchFamily="34" charset="0"/>
              </a:rPr>
              <a:t>change about  / get rid of / add to</a:t>
            </a:r>
            <a:r>
              <a:rPr lang="en-US" altLang="en-US" sz="1500">
                <a:solidFill>
                  <a:srgbClr val="047F0A"/>
                </a:solidFill>
                <a:latin typeface="Calibri" pitchFamily="34" charset="0"/>
              </a:rPr>
              <a:t> CS60 …? </a:t>
            </a:r>
          </a:p>
        </p:txBody>
      </p:sp>
      <p:sp>
        <p:nvSpPr>
          <p:cNvPr id="73737" name="Rectangle 8"/>
          <p:cNvSpPr>
            <a:spLocks noChangeArrowheads="1"/>
          </p:cNvSpPr>
          <p:nvPr/>
        </p:nvSpPr>
        <p:spPr bwMode="auto">
          <a:xfrm>
            <a:off x="304800" y="5729288"/>
            <a:ext cx="65960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500">
                <a:solidFill>
                  <a:srgbClr val="047F0A"/>
                </a:solidFill>
                <a:latin typeface="Calibri" pitchFamily="34" charset="0"/>
              </a:rPr>
              <a:t>Other thoughts are optional, but 142% welcome.</a:t>
            </a:r>
          </a:p>
        </p:txBody>
      </p:sp>
      <p:sp>
        <p:nvSpPr>
          <p:cNvPr id="73738" name="Rectangle 9"/>
          <p:cNvSpPr>
            <a:spLocks noChangeArrowheads="1"/>
          </p:cNvSpPr>
          <p:nvPr/>
        </p:nvSpPr>
        <p:spPr bwMode="auto">
          <a:xfrm>
            <a:off x="3276600" y="1752600"/>
            <a:ext cx="23796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400">
                <a:solidFill>
                  <a:srgbClr val="000000"/>
                </a:solidFill>
                <a:latin typeface="Times" charset="0"/>
              </a:rPr>
              <a:t>How does CS60's workload compare to other classes you're taking this term? </a:t>
            </a:r>
          </a:p>
        </p:txBody>
      </p:sp>
      <p:sp>
        <p:nvSpPr>
          <p:cNvPr id="73739" name="Rectangle 10"/>
          <p:cNvSpPr>
            <a:spLocks noChangeArrowheads="1"/>
          </p:cNvSpPr>
          <p:nvPr/>
        </p:nvSpPr>
        <p:spPr bwMode="auto">
          <a:xfrm>
            <a:off x="6557963" y="1752600"/>
            <a:ext cx="1951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400">
                <a:solidFill>
                  <a:srgbClr val="000000"/>
                </a:solidFill>
                <a:latin typeface="Times" charset="0"/>
              </a:rPr>
              <a:t>How would you judge the </a:t>
            </a:r>
            <a:r>
              <a:rPr lang="en-US" altLang="en-US" sz="1400" b="1" i="1">
                <a:solidFill>
                  <a:srgbClr val="000000"/>
                </a:solidFill>
                <a:latin typeface="Times" charset="0"/>
              </a:rPr>
              <a:t>pace </a:t>
            </a:r>
            <a:r>
              <a:rPr lang="en-US" altLang="en-US" sz="1400">
                <a:solidFill>
                  <a:srgbClr val="000000"/>
                </a:solidFill>
                <a:latin typeface="Times" charset="0"/>
              </a:rPr>
              <a:t>of CS60?</a:t>
            </a:r>
          </a:p>
        </p:txBody>
      </p:sp>
      <p:sp>
        <p:nvSpPr>
          <p:cNvPr id="73740" name="Line 11"/>
          <p:cNvSpPr>
            <a:spLocks noChangeShapeType="1"/>
          </p:cNvSpPr>
          <p:nvPr/>
        </p:nvSpPr>
        <p:spPr bwMode="auto">
          <a:xfrm>
            <a:off x="3565525" y="2770188"/>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1" name="Line 12"/>
          <p:cNvSpPr>
            <a:spLocks noChangeShapeType="1"/>
          </p:cNvSpPr>
          <p:nvPr/>
        </p:nvSpPr>
        <p:spPr bwMode="auto">
          <a:xfrm>
            <a:off x="1030288" y="3184525"/>
            <a:ext cx="13223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2" name="Line 13"/>
          <p:cNvSpPr>
            <a:spLocks noChangeShapeType="1"/>
          </p:cNvSpPr>
          <p:nvPr/>
        </p:nvSpPr>
        <p:spPr bwMode="auto">
          <a:xfrm rot="-5400000">
            <a:off x="3395662" y="2768601"/>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3" name="Line 14"/>
          <p:cNvSpPr>
            <a:spLocks noChangeShapeType="1"/>
          </p:cNvSpPr>
          <p:nvPr/>
        </p:nvSpPr>
        <p:spPr bwMode="auto">
          <a:xfrm rot="-5400000">
            <a:off x="4343400" y="2768601"/>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4" name="Line 15"/>
          <p:cNvSpPr>
            <a:spLocks noChangeShapeType="1"/>
          </p:cNvSpPr>
          <p:nvPr/>
        </p:nvSpPr>
        <p:spPr bwMode="auto">
          <a:xfrm rot="-5400000">
            <a:off x="5292725" y="2768601"/>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5" name="Line 16"/>
          <p:cNvSpPr>
            <a:spLocks noChangeShapeType="1"/>
          </p:cNvSpPr>
          <p:nvPr/>
        </p:nvSpPr>
        <p:spPr bwMode="auto">
          <a:xfrm>
            <a:off x="6591300" y="2752725"/>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6" name="Line 17"/>
          <p:cNvSpPr>
            <a:spLocks noChangeShapeType="1"/>
          </p:cNvSpPr>
          <p:nvPr/>
        </p:nvSpPr>
        <p:spPr bwMode="auto">
          <a:xfrm rot="-5400000">
            <a:off x="6421437" y="2751138"/>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7" name="Line 18"/>
          <p:cNvSpPr>
            <a:spLocks noChangeShapeType="1"/>
          </p:cNvSpPr>
          <p:nvPr/>
        </p:nvSpPr>
        <p:spPr bwMode="auto">
          <a:xfrm rot="-5400000">
            <a:off x="7369175" y="2751138"/>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8" name="Line 19"/>
          <p:cNvSpPr>
            <a:spLocks noChangeShapeType="1"/>
          </p:cNvSpPr>
          <p:nvPr/>
        </p:nvSpPr>
        <p:spPr bwMode="auto">
          <a:xfrm rot="-5400000">
            <a:off x="8318500" y="2751138"/>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9" name="Rectangle 20"/>
          <p:cNvSpPr>
            <a:spLocks noChangeArrowheads="1"/>
          </p:cNvSpPr>
          <p:nvPr/>
        </p:nvSpPr>
        <p:spPr bwMode="auto">
          <a:xfrm>
            <a:off x="5127625" y="292576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900">
                <a:solidFill>
                  <a:srgbClr val="000000"/>
                </a:solidFill>
                <a:latin typeface="Comic Sans MS" pitchFamily="66" charset="0"/>
              </a:rPr>
              <a:t>much heavier</a:t>
            </a:r>
          </a:p>
        </p:txBody>
      </p:sp>
      <p:sp>
        <p:nvSpPr>
          <p:cNvPr id="73750" name="Rectangle 21"/>
          <p:cNvSpPr>
            <a:spLocks noChangeArrowheads="1"/>
          </p:cNvSpPr>
          <p:nvPr/>
        </p:nvSpPr>
        <p:spPr bwMode="auto">
          <a:xfrm>
            <a:off x="4135438" y="292576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900">
                <a:solidFill>
                  <a:srgbClr val="000000"/>
                </a:solidFill>
                <a:latin typeface="Comic Sans MS" pitchFamily="66" charset="0"/>
              </a:rPr>
              <a:t>about the same</a:t>
            </a:r>
          </a:p>
        </p:txBody>
      </p:sp>
      <p:sp>
        <p:nvSpPr>
          <p:cNvPr id="73751" name="Rectangle 22"/>
          <p:cNvSpPr>
            <a:spLocks noChangeArrowheads="1"/>
          </p:cNvSpPr>
          <p:nvPr/>
        </p:nvSpPr>
        <p:spPr bwMode="auto">
          <a:xfrm>
            <a:off x="3222625" y="292576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900">
                <a:solidFill>
                  <a:srgbClr val="000000"/>
                </a:solidFill>
                <a:latin typeface="Comic Sans MS" pitchFamily="66" charset="0"/>
              </a:rPr>
              <a:t>much lighter</a:t>
            </a:r>
          </a:p>
        </p:txBody>
      </p:sp>
      <p:sp>
        <p:nvSpPr>
          <p:cNvPr id="73752" name="Rectangle 23"/>
          <p:cNvSpPr>
            <a:spLocks noChangeArrowheads="1"/>
          </p:cNvSpPr>
          <p:nvPr/>
        </p:nvSpPr>
        <p:spPr bwMode="auto">
          <a:xfrm>
            <a:off x="8143875" y="2921000"/>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900">
                <a:solidFill>
                  <a:srgbClr val="000000"/>
                </a:solidFill>
                <a:latin typeface="Comic Sans MS" pitchFamily="66" charset="0"/>
              </a:rPr>
              <a:t>much too fast</a:t>
            </a:r>
          </a:p>
        </p:txBody>
      </p:sp>
      <p:sp>
        <p:nvSpPr>
          <p:cNvPr id="73753" name="Rectangle 24"/>
          <p:cNvSpPr>
            <a:spLocks noChangeArrowheads="1"/>
          </p:cNvSpPr>
          <p:nvPr/>
        </p:nvSpPr>
        <p:spPr bwMode="auto">
          <a:xfrm>
            <a:off x="7151688" y="2921000"/>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900">
                <a:solidFill>
                  <a:srgbClr val="000000"/>
                </a:solidFill>
                <a:latin typeface="Comic Sans MS" pitchFamily="66" charset="0"/>
              </a:rPr>
              <a:t>about right</a:t>
            </a:r>
          </a:p>
        </p:txBody>
      </p:sp>
      <p:sp>
        <p:nvSpPr>
          <p:cNvPr id="73754" name="Rectangle 25"/>
          <p:cNvSpPr>
            <a:spLocks noChangeArrowheads="1"/>
          </p:cNvSpPr>
          <p:nvPr/>
        </p:nvSpPr>
        <p:spPr bwMode="auto">
          <a:xfrm>
            <a:off x="6238875" y="2921000"/>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900">
                <a:solidFill>
                  <a:srgbClr val="000000"/>
                </a:solidFill>
                <a:latin typeface="Comic Sans MS" pitchFamily="66" charset="0"/>
              </a:rPr>
              <a:t>much too slow</a:t>
            </a:r>
          </a:p>
        </p:txBody>
      </p:sp>
      <p:sp>
        <p:nvSpPr>
          <p:cNvPr id="73755" name="Line 27"/>
          <p:cNvSpPr>
            <a:spLocks noChangeShapeType="1"/>
          </p:cNvSpPr>
          <p:nvPr/>
        </p:nvSpPr>
        <p:spPr bwMode="auto">
          <a:xfrm>
            <a:off x="304800" y="4137025"/>
            <a:ext cx="8556625" cy="0"/>
          </a:xfrm>
          <a:prstGeom prst="line">
            <a:avLst/>
          </a:prstGeom>
          <a:noFill/>
          <a:ln w="9525">
            <a:solidFill>
              <a:srgbClr val="047F0A"/>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56" name="Line 28"/>
          <p:cNvSpPr>
            <a:spLocks noChangeShapeType="1"/>
          </p:cNvSpPr>
          <p:nvPr/>
        </p:nvSpPr>
        <p:spPr bwMode="auto">
          <a:xfrm>
            <a:off x="304800" y="5659438"/>
            <a:ext cx="8556625" cy="0"/>
          </a:xfrm>
          <a:prstGeom prst="line">
            <a:avLst/>
          </a:prstGeom>
          <a:noFill/>
          <a:ln w="9525">
            <a:solidFill>
              <a:srgbClr val="047F0A"/>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57" name="Rectangle 8"/>
          <p:cNvSpPr>
            <a:spLocks noChangeArrowheads="1"/>
          </p:cNvSpPr>
          <p:nvPr/>
        </p:nvSpPr>
        <p:spPr bwMode="auto">
          <a:xfrm>
            <a:off x="304800" y="6249988"/>
            <a:ext cx="65960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500">
                <a:solidFill>
                  <a:srgbClr val="047F0A"/>
                </a:solidFill>
                <a:latin typeface="Calibri" pitchFamily="34" charset="0"/>
              </a:rPr>
              <a:t>Possibilities:</a:t>
            </a:r>
          </a:p>
        </p:txBody>
      </p:sp>
      <p:sp>
        <p:nvSpPr>
          <p:cNvPr id="73758" name="Rectangle 8"/>
          <p:cNvSpPr>
            <a:spLocks noChangeArrowheads="1"/>
          </p:cNvSpPr>
          <p:nvPr/>
        </p:nvSpPr>
        <p:spPr bwMode="auto">
          <a:xfrm>
            <a:off x="1484313" y="6083300"/>
            <a:ext cx="659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b="1" i="1">
                <a:solidFill>
                  <a:srgbClr val="047F0A"/>
                </a:solidFill>
                <a:latin typeface="Calibri" pitchFamily="34" charset="0"/>
              </a:rPr>
              <a:t>Would you like the class to use clickers?</a:t>
            </a:r>
          </a:p>
        </p:txBody>
      </p:sp>
      <p:sp>
        <p:nvSpPr>
          <p:cNvPr id="73759" name="Rectangle 8"/>
          <p:cNvSpPr>
            <a:spLocks noChangeArrowheads="1"/>
          </p:cNvSpPr>
          <p:nvPr/>
        </p:nvSpPr>
        <p:spPr bwMode="auto">
          <a:xfrm>
            <a:off x="1487488" y="6288088"/>
            <a:ext cx="659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b="1" i="1">
                <a:solidFill>
                  <a:srgbClr val="047F0A"/>
                </a:solidFill>
                <a:latin typeface="Calibri" pitchFamily="34" charset="0"/>
              </a:rPr>
              <a:t>Would you like exams to be </a:t>
            </a:r>
            <a:r>
              <a:rPr lang="en-US" altLang="en-US" sz="1200" b="1" i="1" u="sng">
                <a:solidFill>
                  <a:srgbClr val="047F0A"/>
                </a:solidFill>
                <a:latin typeface="Calibri" pitchFamily="34" charset="0"/>
              </a:rPr>
              <a:t>actual</a:t>
            </a:r>
            <a:r>
              <a:rPr lang="en-US" altLang="en-US" sz="1200" b="1" i="1">
                <a:solidFill>
                  <a:srgbClr val="047F0A"/>
                </a:solidFill>
                <a:latin typeface="Calibri" pitchFamily="34" charset="0"/>
              </a:rPr>
              <a:t> coding?</a:t>
            </a:r>
          </a:p>
        </p:txBody>
      </p:sp>
      <p:sp>
        <p:nvSpPr>
          <p:cNvPr id="73760" name="Line 27"/>
          <p:cNvSpPr>
            <a:spLocks noChangeShapeType="1"/>
          </p:cNvSpPr>
          <p:nvPr/>
        </p:nvSpPr>
        <p:spPr bwMode="auto">
          <a:xfrm>
            <a:off x="304800" y="4876800"/>
            <a:ext cx="8556625" cy="0"/>
          </a:xfrm>
          <a:prstGeom prst="line">
            <a:avLst/>
          </a:prstGeom>
          <a:noFill/>
          <a:ln w="9525">
            <a:solidFill>
              <a:srgbClr val="047F0A"/>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61" name="Rectangle 8"/>
          <p:cNvSpPr>
            <a:spLocks noChangeArrowheads="1"/>
          </p:cNvSpPr>
          <p:nvPr/>
        </p:nvSpPr>
        <p:spPr bwMode="auto">
          <a:xfrm>
            <a:off x="304800" y="5181600"/>
            <a:ext cx="65960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500">
                <a:solidFill>
                  <a:srgbClr val="047F0A"/>
                </a:solidFill>
                <a:latin typeface="Calibri" pitchFamily="34" charset="0"/>
              </a:rPr>
              <a:t>Rank each language we've used from 0 (disliked it) to 10 (loved it):</a:t>
            </a:r>
          </a:p>
        </p:txBody>
      </p:sp>
      <p:sp>
        <p:nvSpPr>
          <p:cNvPr id="73762" name="Rectangle 8"/>
          <p:cNvSpPr>
            <a:spLocks noChangeArrowheads="1"/>
          </p:cNvSpPr>
          <p:nvPr/>
        </p:nvSpPr>
        <p:spPr bwMode="auto">
          <a:xfrm>
            <a:off x="5651500" y="5018088"/>
            <a:ext cx="1371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200" b="1" i="1">
                <a:solidFill>
                  <a:srgbClr val="047F0A"/>
                </a:solidFill>
                <a:latin typeface="Times" charset="0"/>
              </a:rPr>
              <a:t>Racket/Scheme</a:t>
            </a:r>
          </a:p>
        </p:txBody>
      </p:sp>
      <p:sp>
        <p:nvSpPr>
          <p:cNvPr id="73763" name="Rectangle 8"/>
          <p:cNvSpPr>
            <a:spLocks noChangeArrowheads="1"/>
          </p:cNvSpPr>
          <p:nvPr/>
        </p:nvSpPr>
        <p:spPr bwMode="auto">
          <a:xfrm>
            <a:off x="1487488" y="6492875"/>
            <a:ext cx="659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200" b="1" i="1">
                <a:solidFill>
                  <a:srgbClr val="047F0A"/>
                </a:solidFill>
                <a:latin typeface="Calibri" pitchFamily="34" charset="0"/>
              </a:rPr>
              <a:t>Other concerns?</a:t>
            </a:r>
          </a:p>
        </p:txBody>
      </p:sp>
      <p:sp>
        <p:nvSpPr>
          <p:cNvPr id="73764" name="Rectangle 8"/>
          <p:cNvSpPr>
            <a:spLocks noChangeArrowheads="1"/>
          </p:cNvSpPr>
          <p:nvPr/>
        </p:nvSpPr>
        <p:spPr bwMode="auto">
          <a:xfrm>
            <a:off x="6745288" y="5018088"/>
            <a:ext cx="1371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200" b="1" i="1">
                <a:solidFill>
                  <a:srgbClr val="047F0A"/>
                </a:solidFill>
                <a:latin typeface="Times" charset="0"/>
              </a:rPr>
              <a:t>Java</a:t>
            </a:r>
          </a:p>
        </p:txBody>
      </p:sp>
      <p:sp>
        <p:nvSpPr>
          <p:cNvPr id="73765" name="Rectangle 8"/>
          <p:cNvSpPr>
            <a:spLocks noChangeArrowheads="1"/>
          </p:cNvSpPr>
          <p:nvPr/>
        </p:nvSpPr>
        <p:spPr bwMode="auto">
          <a:xfrm>
            <a:off x="7708900" y="5018088"/>
            <a:ext cx="1371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200" b="1" i="1">
                <a:solidFill>
                  <a:srgbClr val="047F0A"/>
                </a:solidFill>
                <a:latin typeface="Times" charset="0"/>
              </a:rPr>
              <a:t>Prolog</a:t>
            </a:r>
          </a:p>
        </p:txBody>
      </p:sp>
      <p:sp>
        <p:nvSpPr>
          <p:cNvPr id="73766" name="Rounded Rectangle 37"/>
          <p:cNvSpPr>
            <a:spLocks noChangeArrowheads="1"/>
          </p:cNvSpPr>
          <p:nvPr/>
        </p:nvSpPr>
        <p:spPr bwMode="auto">
          <a:xfrm>
            <a:off x="5651500" y="5030788"/>
            <a:ext cx="1295400" cy="511175"/>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sz="2400">
              <a:solidFill>
                <a:srgbClr val="000000"/>
              </a:solidFill>
              <a:latin typeface="Times" charset="0"/>
            </a:endParaRPr>
          </a:p>
        </p:txBody>
      </p:sp>
      <p:sp>
        <p:nvSpPr>
          <p:cNvPr id="73767" name="Rounded Rectangle 38"/>
          <p:cNvSpPr>
            <a:spLocks noChangeArrowheads="1"/>
          </p:cNvSpPr>
          <p:nvPr/>
        </p:nvSpPr>
        <p:spPr bwMode="auto">
          <a:xfrm>
            <a:off x="6985000" y="5030788"/>
            <a:ext cx="914400" cy="511175"/>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sz="2400">
              <a:solidFill>
                <a:srgbClr val="000000"/>
              </a:solidFill>
              <a:latin typeface="Times" charset="0"/>
            </a:endParaRPr>
          </a:p>
        </p:txBody>
      </p:sp>
      <p:sp>
        <p:nvSpPr>
          <p:cNvPr id="73768" name="Rounded Rectangle 39"/>
          <p:cNvSpPr>
            <a:spLocks noChangeArrowheads="1"/>
          </p:cNvSpPr>
          <p:nvPr/>
        </p:nvSpPr>
        <p:spPr bwMode="auto">
          <a:xfrm>
            <a:off x="7937500" y="5030788"/>
            <a:ext cx="914400" cy="511175"/>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endParaRPr lang="en-US" altLang="en-US" sz="2400">
              <a:solidFill>
                <a:srgbClr val="000000"/>
              </a:solidFill>
              <a:latin typeface="Times" charset="0"/>
            </a:endParaRPr>
          </a:p>
        </p:txBody>
      </p:sp>
      <p:sp>
        <p:nvSpPr>
          <p:cNvPr id="73769" name="Text Box 14"/>
          <p:cNvSpPr txBox="1">
            <a:spLocks noChangeArrowheads="1"/>
          </p:cNvSpPr>
          <p:nvPr/>
        </p:nvSpPr>
        <p:spPr bwMode="auto">
          <a:xfrm>
            <a:off x="2428875" y="1052513"/>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07CA"/>
                </a:solidFill>
                <a:latin typeface="Comic Sans MS" pitchFamily="66" charset="0"/>
              </a:rPr>
              <a:t>Where we've been...…</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436563" y="1066800"/>
            <a:ext cx="8116887" cy="180975"/>
            <a:chOff x="295" y="1311"/>
            <a:chExt cx="5177" cy="114"/>
          </a:xfrm>
        </p:grpSpPr>
        <p:sp>
          <p:nvSpPr>
            <p:cNvPr id="7478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478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grpSp>
      <p:sp>
        <p:nvSpPr>
          <p:cNvPr id="74755" name="Text Box 5"/>
          <p:cNvSpPr txBox="1">
            <a:spLocks noChangeArrowheads="1"/>
          </p:cNvSpPr>
          <p:nvPr/>
        </p:nvSpPr>
        <p:spPr bwMode="auto">
          <a:xfrm>
            <a:off x="457200" y="280988"/>
            <a:ext cx="8132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3600">
                <a:solidFill>
                  <a:schemeClr val="tx1"/>
                </a:solidFill>
              </a:rPr>
              <a:t>Prolog </a:t>
            </a:r>
            <a:r>
              <a:rPr lang="en-US" altLang="en-US" sz="3600" b="1" i="1">
                <a:solidFill>
                  <a:schemeClr val="tx1"/>
                </a:solidFill>
              </a:rPr>
              <a:t>is </a:t>
            </a:r>
            <a:r>
              <a:rPr lang="en-US" altLang="en-US" sz="3600">
                <a:solidFill>
                  <a:schemeClr val="tx1"/>
                </a:solidFill>
              </a:rPr>
              <a:t>uniq !</a:t>
            </a:r>
          </a:p>
        </p:txBody>
      </p:sp>
      <p:sp>
        <p:nvSpPr>
          <p:cNvPr id="74756" name="Rectangle 6"/>
          <p:cNvSpPr>
            <a:spLocks noChangeArrowheads="1"/>
          </p:cNvSpPr>
          <p:nvPr/>
        </p:nvSpPr>
        <p:spPr bwMode="auto">
          <a:xfrm>
            <a:off x="1066800" y="5438775"/>
            <a:ext cx="50911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buFont typeface="Arial" pitchFamily="34" charset="0"/>
              <a:buNone/>
            </a:pPr>
            <a:r>
              <a:rPr lang="en-US" altLang="en-US" b="1">
                <a:solidFill>
                  <a:schemeClr val="tx1"/>
                </a:solidFill>
                <a:latin typeface="Courier New" pitchFamily="49" charset="0"/>
              </a:rPr>
              <a:t>removeOne(E,[E|R],R).</a:t>
            </a:r>
          </a:p>
        </p:txBody>
      </p:sp>
      <p:sp>
        <p:nvSpPr>
          <p:cNvPr id="74757" name="Rectangle 6"/>
          <p:cNvSpPr>
            <a:spLocks noChangeArrowheads="1"/>
          </p:cNvSpPr>
          <p:nvPr/>
        </p:nvSpPr>
        <p:spPr bwMode="auto">
          <a:xfrm>
            <a:off x="1066800" y="5834063"/>
            <a:ext cx="7696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buFont typeface="Arial" pitchFamily="34" charset="0"/>
              <a:buNone/>
            </a:pPr>
            <a:r>
              <a:rPr lang="en-US" altLang="en-US" b="1">
                <a:solidFill>
                  <a:schemeClr val="tx1"/>
                </a:solidFill>
                <a:latin typeface="Courier New" pitchFamily="49" charset="0"/>
              </a:rPr>
              <a:t>removeOne(E,[F|R],[F|R2]) :- removeOne(E,R,R2).</a:t>
            </a:r>
          </a:p>
        </p:txBody>
      </p:sp>
      <p:sp>
        <p:nvSpPr>
          <p:cNvPr id="74758" name="Rectangle 38"/>
          <p:cNvSpPr>
            <a:spLocks noChangeArrowheads="1"/>
          </p:cNvSpPr>
          <p:nvPr/>
        </p:nvSpPr>
        <p:spPr bwMode="auto">
          <a:xfrm>
            <a:off x="528638" y="4953000"/>
            <a:ext cx="27765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latin typeface="Arial" pitchFamily="34" charset="0"/>
              </a:rPr>
              <a:t>removeOne( E, L, NewL )</a:t>
            </a:r>
          </a:p>
        </p:txBody>
      </p:sp>
      <p:sp>
        <p:nvSpPr>
          <p:cNvPr id="74759" name="Rectangle 39"/>
          <p:cNvSpPr>
            <a:spLocks noChangeArrowheads="1"/>
          </p:cNvSpPr>
          <p:nvPr/>
        </p:nvSpPr>
        <p:spPr bwMode="auto">
          <a:xfrm>
            <a:off x="528638" y="3200400"/>
            <a:ext cx="259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latin typeface="Arial" pitchFamily="34" charset="0"/>
              </a:rPr>
              <a:t>removeAll( E, L, NewL )</a:t>
            </a:r>
          </a:p>
        </p:txBody>
      </p:sp>
      <p:sp>
        <p:nvSpPr>
          <p:cNvPr id="74760" name="Rectangle 40"/>
          <p:cNvSpPr>
            <a:spLocks noChangeArrowheads="1"/>
          </p:cNvSpPr>
          <p:nvPr/>
        </p:nvSpPr>
        <p:spPr bwMode="auto">
          <a:xfrm>
            <a:off x="528638" y="1598613"/>
            <a:ext cx="1916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latin typeface="Arial" pitchFamily="34" charset="0"/>
              </a:rPr>
              <a:t>uniq( List, UList )</a:t>
            </a:r>
          </a:p>
        </p:txBody>
      </p:sp>
      <p:sp>
        <p:nvSpPr>
          <p:cNvPr id="74761" name="Rectangle 10"/>
          <p:cNvSpPr>
            <a:spLocks noChangeArrowheads="1"/>
          </p:cNvSpPr>
          <p:nvPr/>
        </p:nvSpPr>
        <p:spPr bwMode="auto">
          <a:xfrm>
            <a:off x="3429000" y="3505200"/>
            <a:ext cx="142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chemeClr val="tx1"/>
                </a:solidFill>
                <a:latin typeface="Courier New" pitchFamily="49" charset="0"/>
              </a:rPr>
              <a:t>rA( _ ,  </a:t>
            </a:r>
            <a:endParaRPr lang="en-US" altLang="en-US"/>
          </a:p>
        </p:txBody>
      </p:sp>
      <p:sp>
        <p:nvSpPr>
          <p:cNvPr id="74762" name="Rectangle 11"/>
          <p:cNvSpPr>
            <a:spLocks noChangeArrowheads="1"/>
          </p:cNvSpPr>
          <p:nvPr/>
        </p:nvSpPr>
        <p:spPr bwMode="auto">
          <a:xfrm>
            <a:off x="3429000" y="3897313"/>
            <a:ext cx="2390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chemeClr val="tx1"/>
                </a:solidFill>
                <a:latin typeface="Courier New" pitchFamily="49" charset="0"/>
              </a:rPr>
              <a:t>rA( E ,[E|R],   </a:t>
            </a:r>
            <a:endParaRPr lang="en-US" altLang="en-US"/>
          </a:p>
        </p:txBody>
      </p:sp>
      <p:sp>
        <p:nvSpPr>
          <p:cNvPr id="74763" name="Rectangle 12"/>
          <p:cNvSpPr>
            <a:spLocks noChangeArrowheads="1"/>
          </p:cNvSpPr>
          <p:nvPr/>
        </p:nvSpPr>
        <p:spPr bwMode="auto">
          <a:xfrm>
            <a:off x="3429000" y="4278313"/>
            <a:ext cx="2390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chemeClr val="tx1"/>
                </a:solidFill>
                <a:latin typeface="Courier New" pitchFamily="49" charset="0"/>
              </a:rPr>
              <a:t>rA( E ,[F|R],   </a:t>
            </a:r>
            <a:endParaRPr lang="en-US" altLang="en-US"/>
          </a:p>
        </p:txBody>
      </p:sp>
      <p:sp>
        <p:nvSpPr>
          <p:cNvPr id="74764" name="Rectangle 14"/>
          <p:cNvSpPr>
            <a:spLocks noChangeArrowheads="1"/>
          </p:cNvSpPr>
          <p:nvPr/>
        </p:nvSpPr>
        <p:spPr bwMode="auto">
          <a:xfrm>
            <a:off x="2924175" y="2068513"/>
            <a:ext cx="2341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alibri" pitchFamily="34" charset="0"/>
              </a:rPr>
              <a:t>uniq([F|R],[F|X])</a:t>
            </a:r>
            <a:endParaRPr lang="en-US" altLang="en-US" sz="2400">
              <a:latin typeface="Calibri" pitchFamily="34" charset="0"/>
            </a:endParaRPr>
          </a:p>
        </p:txBody>
      </p:sp>
      <p:sp>
        <p:nvSpPr>
          <p:cNvPr id="74765" name="Rectangle 13"/>
          <p:cNvSpPr>
            <a:spLocks noChangeArrowheads="1"/>
          </p:cNvSpPr>
          <p:nvPr/>
        </p:nvSpPr>
        <p:spPr bwMode="auto">
          <a:xfrm>
            <a:off x="2924175" y="1524000"/>
            <a:ext cx="1425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b="1">
                <a:solidFill>
                  <a:schemeClr val="tx1"/>
                </a:solidFill>
                <a:latin typeface="Calibri" pitchFamily="34" charset="0"/>
              </a:rPr>
              <a:t>uniq([],[])</a:t>
            </a:r>
            <a:endParaRPr lang="en-US" altLang="en-US" sz="2400">
              <a:latin typeface="Calibri" pitchFamily="34" charset="0"/>
            </a:endParaRPr>
          </a:p>
        </p:txBody>
      </p:sp>
      <p:sp>
        <p:nvSpPr>
          <p:cNvPr id="74766" name="Rectangle 15"/>
          <p:cNvSpPr>
            <a:spLocks noChangeArrowheads="1"/>
          </p:cNvSpPr>
          <p:nvPr/>
        </p:nvSpPr>
        <p:spPr bwMode="auto">
          <a:xfrm>
            <a:off x="4278313" y="3244850"/>
            <a:ext cx="58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i="1">
                <a:solidFill>
                  <a:schemeClr val="tx1"/>
                </a:solidFill>
              </a:rPr>
              <a:t>will </a:t>
            </a:r>
            <a:endParaRPr lang="en-US" altLang="en-US"/>
          </a:p>
        </p:txBody>
      </p:sp>
      <p:sp>
        <p:nvSpPr>
          <p:cNvPr id="74767" name="Ink 29"/>
          <p:cNvSpPr>
            <a:spLocks noRot="1" noChangeAspect="1" noEditPoints="1" noChangeArrowheads="1" noChangeShapeType="1" noTextEdit="1"/>
          </p:cNvSpPr>
          <p:nvPr/>
        </p:nvSpPr>
        <p:spPr bwMode="auto">
          <a:xfrm>
            <a:off x="4560888" y="3475038"/>
            <a:ext cx="479425" cy="306387"/>
          </a:xfrm>
          <a:custGeom>
            <a:avLst/>
            <a:gdLst>
              <a:gd name="T0" fmla="*/ 2147483647 w 1332"/>
              <a:gd name="T1" fmla="*/ 2147483647 h 854"/>
              <a:gd name="T2" fmla="*/ 2147483647 w 1332"/>
              <a:gd name="T3" fmla="*/ 2147483647 h 854"/>
              <a:gd name="T4" fmla="*/ 2147483647 w 1332"/>
              <a:gd name="T5" fmla="*/ 2147483647 h 854"/>
              <a:gd name="T6" fmla="*/ 2147483647 w 1332"/>
              <a:gd name="T7" fmla="*/ 2147483647 h 854"/>
              <a:gd name="T8" fmla="*/ 2147483647 w 1332"/>
              <a:gd name="T9" fmla="*/ 2147483647 h 854"/>
              <a:gd name="T10" fmla="*/ 2147483647 w 1332"/>
              <a:gd name="T11" fmla="*/ 2147483647 h 854"/>
              <a:gd name="T12" fmla="*/ 2147483647 w 1332"/>
              <a:gd name="T13" fmla="*/ 2147483647 h 854"/>
              <a:gd name="T14" fmla="*/ 2147483647 w 1332"/>
              <a:gd name="T15" fmla="*/ 2147483647 h 854"/>
              <a:gd name="T16" fmla="*/ 2147483647 w 1332"/>
              <a:gd name="T17" fmla="*/ 2147483647 h 854"/>
              <a:gd name="T18" fmla="*/ 2147483647 w 1332"/>
              <a:gd name="T19" fmla="*/ 2147483647 h 854"/>
              <a:gd name="T20" fmla="*/ 2147483647 w 1332"/>
              <a:gd name="T21" fmla="*/ 2147483647 h 854"/>
              <a:gd name="T22" fmla="*/ 2147483647 w 1332"/>
              <a:gd name="T23" fmla="*/ 2147483647 h 854"/>
              <a:gd name="T24" fmla="*/ 2147483647 w 1332"/>
              <a:gd name="T25" fmla="*/ 2147483647 h 854"/>
              <a:gd name="T26" fmla="*/ 2147483647 w 1332"/>
              <a:gd name="T27" fmla="*/ 2147483647 h 854"/>
              <a:gd name="T28" fmla="*/ 2147483647 w 1332"/>
              <a:gd name="T29" fmla="*/ 2147483647 h 854"/>
              <a:gd name="T30" fmla="*/ 2147483647 w 1332"/>
              <a:gd name="T31" fmla="*/ 2147483647 h 854"/>
              <a:gd name="T32" fmla="*/ 2147483647 w 1332"/>
              <a:gd name="T33" fmla="*/ 2147483647 h 854"/>
              <a:gd name="T34" fmla="*/ 2147483647 w 1332"/>
              <a:gd name="T35" fmla="*/ 2147483647 h 854"/>
              <a:gd name="T36" fmla="*/ 2147483647 w 1332"/>
              <a:gd name="T37" fmla="*/ 2147483647 h 854"/>
              <a:gd name="T38" fmla="*/ 2147483647 w 1332"/>
              <a:gd name="T39" fmla="*/ 2147483647 h 854"/>
              <a:gd name="T40" fmla="*/ 2147483647 w 1332"/>
              <a:gd name="T41" fmla="*/ 2147483647 h 854"/>
              <a:gd name="T42" fmla="*/ 2147483647 w 1332"/>
              <a:gd name="T43" fmla="*/ 2147483647 h 854"/>
              <a:gd name="T44" fmla="*/ 2147483647 w 1332"/>
              <a:gd name="T45" fmla="*/ 2147483647 h 854"/>
              <a:gd name="T46" fmla="*/ 2147483647 w 1332"/>
              <a:gd name="T47" fmla="*/ 2147483647 h 854"/>
              <a:gd name="T48" fmla="*/ 2147483647 w 1332"/>
              <a:gd name="T49" fmla="*/ 2147483647 h 854"/>
              <a:gd name="T50" fmla="*/ 2147483647 w 1332"/>
              <a:gd name="T51" fmla="*/ 2147483647 h 854"/>
              <a:gd name="T52" fmla="*/ 2147483647 w 1332"/>
              <a:gd name="T53" fmla="*/ 2147483647 h 854"/>
              <a:gd name="T54" fmla="*/ 2147483647 w 1332"/>
              <a:gd name="T55" fmla="*/ 2147483647 h 854"/>
              <a:gd name="T56" fmla="*/ 2147483647 w 1332"/>
              <a:gd name="T57" fmla="*/ 2147483647 h 854"/>
              <a:gd name="T58" fmla="*/ 2147483647 w 1332"/>
              <a:gd name="T59" fmla="*/ 2147483647 h 854"/>
              <a:gd name="T60" fmla="*/ 2147483647 w 1332"/>
              <a:gd name="T61" fmla="*/ 2147483647 h 854"/>
              <a:gd name="T62" fmla="*/ 2147483647 w 1332"/>
              <a:gd name="T63" fmla="*/ 2147483647 h 854"/>
              <a:gd name="T64" fmla="*/ 2147483647 w 1332"/>
              <a:gd name="T65" fmla="*/ 2147483647 h 854"/>
              <a:gd name="T66" fmla="*/ 2147483647 w 1332"/>
              <a:gd name="T67" fmla="*/ 2147483647 h 854"/>
              <a:gd name="T68" fmla="*/ 2147483647 w 1332"/>
              <a:gd name="T69" fmla="*/ 2147483647 h 8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2"/>
              <a:gd name="T106" fmla="*/ 0 h 854"/>
              <a:gd name="T107" fmla="*/ 1332 w 1332"/>
              <a:gd name="T108" fmla="*/ 854 h 8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2" h="854" extrusionOk="0">
                <a:moveTo>
                  <a:pt x="356" y="226"/>
                </a:moveTo>
                <a:cubicBezTo>
                  <a:pt x="369" y="209"/>
                  <a:pt x="382" y="192"/>
                  <a:pt x="395" y="174"/>
                </a:cubicBezTo>
                <a:cubicBezTo>
                  <a:pt x="397" y="171"/>
                  <a:pt x="399" y="167"/>
                  <a:pt x="401" y="164"/>
                </a:cubicBezTo>
                <a:cubicBezTo>
                  <a:pt x="385" y="163"/>
                  <a:pt x="368" y="164"/>
                  <a:pt x="351" y="163"/>
                </a:cubicBezTo>
                <a:cubicBezTo>
                  <a:pt x="324" y="161"/>
                  <a:pt x="298" y="159"/>
                  <a:pt x="271" y="156"/>
                </a:cubicBezTo>
                <a:cubicBezTo>
                  <a:pt x="237" y="153"/>
                  <a:pt x="204" y="148"/>
                  <a:pt x="171" y="142"/>
                </a:cubicBezTo>
                <a:cubicBezTo>
                  <a:pt x="155" y="139"/>
                  <a:pt x="139" y="134"/>
                  <a:pt x="123" y="132"/>
                </a:cubicBezTo>
                <a:cubicBezTo>
                  <a:pt x="110" y="130"/>
                  <a:pt x="98" y="130"/>
                  <a:pt x="85" y="129"/>
                </a:cubicBezTo>
                <a:cubicBezTo>
                  <a:pt x="82" y="149"/>
                  <a:pt x="81" y="171"/>
                  <a:pt x="77" y="192"/>
                </a:cubicBezTo>
                <a:cubicBezTo>
                  <a:pt x="68" y="245"/>
                  <a:pt x="58" y="297"/>
                  <a:pt x="46" y="349"/>
                </a:cubicBezTo>
                <a:cubicBezTo>
                  <a:pt x="31" y="415"/>
                  <a:pt x="16" y="480"/>
                  <a:pt x="8" y="547"/>
                </a:cubicBezTo>
                <a:cubicBezTo>
                  <a:pt x="2" y="593"/>
                  <a:pt x="-3" y="638"/>
                  <a:pt x="3" y="684"/>
                </a:cubicBezTo>
                <a:cubicBezTo>
                  <a:pt x="6" y="709"/>
                  <a:pt x="12" y="731"/>
                  <a:pt x="30" y="749"/>
                </a:cubicBezTo>
                <a:cubicBezTo>
                  <a:pt x="47" y="766"/>
                  <a:pt x="65" y="772"/>
                  <a:pt x="87" y="780"/>
                </a:cubicBezTo>
                <a:cubicBezTo>
                  <a:pt x="122" y="793"/>
                  <a:pt x="160" y="796"/>
                  <a:pt x="197" y="797"/>
                </a:cubicBezTo>
                <a:cubicBezTo>
                  <a:pt x="231" y="798"/>
                  <a:pt x="277" y="804"/>
                  <a:pt x="310" y="795"/>
                </a:cubicBezTo>
                <a:cubicBezTo>
                  <a:pt x="330" y="790"/>
                  <a:pt x="337" y="780"/>
                  <a:pt x="350" y="770"/>
                </a:cubicBezTo>
                <a:cubicBezTo>
                  <a:pt x="354" y="767"/>
                  <a:pt x="357" y="765"/>
                  <a:pt x="361" y="762"/>
                </a:cubicBezTo>
              </a:path>
              <a:path w="1332" h="854" extrusionOk="0">
                <a:moveTo>
                  <a:pt x="702" y="37"/>
                </a:moveTo>
                <a:cubicBezTo>
                  <a:pt x="721" y="38"/>
                  <a:pt x="738" y="36"/>
                  <a:pt x="760" y="33"/>
                </a:cubicBezTo>
                <a:cubicBezTo>
                  <a:pt x="795" y="28"/>
                  <a:pt x="830" y="24"/>
                  <a:pt x="865" y="20"/>
                </a:cubicBezTo>
                <a:cubicBezTo>
                  <a:pt x="902" y="16"/>
                  <a:pt x="940" y="12"/>
                  <a:pt x="977" y="5"/>
                </a:cubicBezTo>
                <a:cubicBezTo>
                  <a:pt x="995" y="2"/>
                  <a:pt x="1008" y="-6"/>
                  <a:pt x="1015" y="15"/>
                </a:cubicBezTo>
                <a:cubicBezTo>
                  <a:pt x="1026" y="47"/>
                  <a:pt x="1010" y="107"/>
                  <a:pt x="1006" y="138"/>
                </a:cubicBezTo>
                <a:cubicBezTo>
                  <a:pt x="997" y="198"/>
                  <a:pt x="990" y="258"/>
                  <a:pt x="984" y="318"/>
                </a:cubicBezTo>
                <a:cubicBezTo>
                  <a:pt x="978" y="375"/>
                  <a:pt x="975" y="432"/>
                  <a:pt x="980" y="489"/>
                </a:cubicBezTo>
                <a:cubicBezTo>
                  <a:pt x="983" y="523"/>
                  <a:pt x="988" y="559"/>
                  <a:pt x="997" y="592"/>
                </a:cubicBezTo>
                <a:cubicBezTo>
                  <a:pt x="1002" y="610"/>
                  <a:pt x="1003" y="621"/>
                  <a:pt x="1005" y="638"/>
                </a:cubicBezTo>
                <a:cubicBezTo>
                  <a:pt x="956" y="646"/>
                  <a:pt x="906" y="649"/>
                  <a:pt x="857" y="653"/>
                </a:cubicBezTo>
                <a:cubicBezTo>
                  <a:pt x="832" y="655"/>
                  <a:pt x="807" y="657"/>
                  <a:pt x="782" y="658"/>
                </a:cubicBezTo>
              </a:path>
              <a:path w="1332" h="854" extrusionOk="0">
                <a:moveTo>
                  <a:pt x="1302" y="572"/>
                </a:moveTo>
                <a:cubicBezTo>
                  <a:pt x="1309" y="591"/>
                  <a:pt x="1321" y="611"/>
                  <a:pt x="1326" y="631"/>
                </a:cubicBezTo>
                <a:cubicBezTo>
                  <a:pt x="1333" y="660"/>
                  <a:pt x="1333" y="695"/>
                  <a:pt x="1330" y="725"/>
                </a:cubicBezTo>
                <a:cubicBezTo>
                  <a:pt x="1326" y="758"/>
                  <a:pt x="1318" y="801"/>
                  <a:pt x="1299" y="828"/>
                </a:cubicBezTo>
                <a:cubicBezTo>
                  <a:pt x="1287" y="839"/>
                  <a:pt x="1283" y="842"/>
                  <a:pt x="1280" y="85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68" name="Ink 30"/>
          <p:cNvSpPr>
            <a:spLocks noRot="1" noChangeAspect="1" noEditPoints="1" noChangeArrowheads="1" noChangeShapeType="1" noTextEdit="1"/>
          </p:cNvSpPr>
          <p:nvPr/>
        </p:nvSpPr>
        <p:spPr bwMode="auto">
          <a:xfrm>
            <a:off x="5202238" y="3390900"/>
            <a:ext cx="565150" cy="333375"/>
          </a:xfrm>
          <a:custGeom>
            <a:avLst/>
            <a:gdLst>
              <a:gd name="T0" fmla="*/ 2147483647 w 1570"/>
              <a:gd name="T1" fmla="*/ 2147483647 h 926"/>
              <a:gd name="T2" fmla="*/ 2147483647 w 1570"/>
              <a:gd name="T3" fmla="*/ 2147483647 h 926"/>
              <a:gd name="T4" fmla="*/ 2147483647 w 1570"/>
              <a:gd name="T5" fmla="*/ 2147483647 h 926"/>
              <a:gd name="T6" fmla="*/ 2147483647 w 1570"/>
              <a:gd name="T7" fmla="*/ 2147483647 h 926"/>
              <a:gd name="T8" fmla="*/ 2147483647 w 1570"/>
              <a:gd name="T9" fmla="*/ 2147483647 h 926"/>
              <a:gd name="T10" fmla="*/ 2147483647 w 1570"/>
              <a:gd name="T11" fmla="*/ 2147483647 h 926"/>
              <a:gd name="T12" fmla="*/ 2147483647 w 1570"/>
              <a:gd name="T13" fmla="*/ 2147483647 h 926"/>
              <a:gd name="T14" fmla="*/ 2147483647 w 1570"/>
              <a:gd name="T15" fmla="*/ 2147483647 h 926"/>
              <a:gd name="T16" fmla="*/ 2147483647 w 1570"/>
              <a:gd name="T17" fmla="*/ 2147483647 h 926"/>
              <a:gd name="T18" fmla="*/ 2147483647 w 1570"/>
              <a:gd name="T19" fmla="*/ 2147483647 h 926"/>
              <a:gd name="T20" fmla="*/ 2147483647 w 1570"/>
              <a:gd name="T21" fmla="*/ 2147483647 h 926"/>
              <a:gd name="T22" fmla="*/ 2147483647 w 1570"/>
              <a:gd name="T23" fmla="*/ 2147483647 h 926"/>
              <a:gd name="T24" fmla="*/ 2147483647 w 1570"/>
              <a:gd name="T25" fmla="*/ 2147483647 h 926"/>
              <a:gd name="T26" fmla="*/ 2147483647 w 1570"/>
              <a:gd name="T27" fmla="*/ 2147483647 h 926"/>
              <a:gd name="T28" fmla="*/ 2147483647 w 1570"/>
              <a:gd name="T29" fmla="*/ 2147483647 h 926"/>
              <a:gd name="T30" fmla="*/ 2147483647 w 1570"/>
              <a:gd name="T31" fmla="*/ 2147483647 h 926"/>
              <a:gd name="T32" fmla="*/ 2147483647 w 1570"/>
              <a:gd name="T33" fmla="*/ 2147483647 h 926"/>
              <a:gd name="T34" fmla="*/ 2147483647 w 1570"/>
              <a:gd name="T35" fmla="*/ 2147483647 h 926"/>
              <a:gd name="T36" fmla="*/ 2147483647 w 1570"/>
              <a:gd name="T37" fmla="*/ 2147483647 h 926"/>
              <a:gd name="T38" fmla="*/ 2147483647 w 1570"/>
              <a:gd name="T39" fmla="*/ 2147483647 h 926"/>
              <a:gd name="T40" fmla="*/ 2147483647 w 1570"/>
              <a:gd name="T41" fmla="*/ 2147483647 h 926"/>
              <a:gd name="T42" fmla="*/ 2147483647 w 1570"/>
              <a:gd name="T43" fmla="*/ 0 h 926"/>
              <a:gd name="T44" fmla="*/ 2147483647 w 1570"/>
              <a:gd name="T45" fmla="*/ 2147483647 h 926"/>
              <a:gd name="T46" fmla="*/ 2147483647 w 1570"/>
              <a:gd name="T47" fmla="*/ 2147483647 h 926"/>
              <a:gd name="T48" fmla="*/ 2147483647 w 1570"/>
              <a:gd name="T49" fmla="*/ 2147483647 h 926"/>
              <a:gd name="T50" fmla="*/ 2147483647 w 1570"/>
              <a:gd name="T51" fmla="*/ 2147483647 h 926"/>
              <a:gd name="T52" fmla="*/ 2147483647 w 1570"/>
              <a:gd name="T53" fmla="*/ 2147483647 h 926"/>
              <a:gd name="T54" fmla="*/ 2147483647 w 1570"/>
              <a:gd name="T55" fmla="*/ 2147483647 h 926"/>
              <a:gd name="T56" fmla="*/ 2147483647 w 1570"/>
              <a:gd name="T57" fmla="*/ 2147483647 h 9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70"/>
              <a:gd name="T88" fmla="*/ 0 h 926"/>
              <a:gd name="T89" fmla="*/ 1570 w 1570"/>
              <a:gd name="T90" fmla="*/ 926 h 9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70" h="926" extrusionOk="0">
                <a:moveTo>
                  <a:pt x="314" y="195"/>
                </a:moveTo>
                <a:cubicBezTo>
                  <a:pt x="293" y="194"/>
                  <a:pt x="272" y="191"/>
                  <a:pt x="251" y="189"/>
                </a:cubicBezTo>
                <a:cubicBezTo>
                  <a:pt x="209" y="186"/>
                  <a:pt x="167" y="175"/>
                  <a:pt x="125" y="171"/>
                </a:cubicBezTo>
                <a:cubicBezTo>
                  <a:pt x="99" y="169"/>
                  <a:pt x="89" y="167"/>
                  <a:pt x="75" y="191"/>
                </a:cubicBezTo>
                <a:cubicBezTo>
                  <a:pt x="59" y="219"/>
                  <a:pt x="62" y="267"/>
                  <a:pt x="56" y="298"/>
                </a:cubicBezTo>
                <a:cubicBezTo>
                  <a:pt x="40" y="383"/>
                  <a:pt x="25" y="468"/>
                  <a:pt x="12" y="553"/>
                </a:cubicBezTo>
                <a:cubicBezTo>
                  <a:pt x="2" y="620"/>
                  <a:pt x="-10" y="696"/>
                  <a:pt x="7" y="763"/>
                </a:cubicBezTo>
                <a:cubicBezTo>
                  <a:pt x="15" y="794"/>
                  <a:pt x="34" y="817"/>
                  <a:pt x="67" y="822"/>
                </a:cubicBezTo>
                <a:cubicBezTo>
                  <a:pt x="114" y="829"/>
                  <a:pt x="169" y="812"/>
                  <a:pt x="211" y="792"/>
                </a:cubicBezTo>
                <a:cubicBezTo>
                  <a:pt x="248" y="774"/>
                  <a:pt x="276" y="751"/>
                  <a:pt x="301" y="720"/>
                </a:cubicBezTo>
                <a:cubicBezTo>
                  <a:pt x="307" y="713"/>
                  <a:pt x="312" y="706"/>
                  <a:pt x="318" y="699"/>
                </a:cubicBezTo>
              </a:path>
              <a:path w="1570" h="926" extrusionOk="0">
                <a:moveTo>
                  <a:pt x="589" y="98"/>
                </a:moveTo>
                <a:cubicBezTo>
                  <a:pt x="620" y="104"/>
                  <a:pt x="652" y="100"/>
                  <a:pt x="684" y="94"/>
                </a:cubicBezTo>
                <a:cubicBezTo>
                  <a:pt x="738" y="85"/>
                  <a:pt x="792" y="77"/>
                  <a:pt x="847" y="74"/>
                </a:cubicBezTo>
                <a:cubicBezTo>
                  <a:pt x="896" y="71"/>
                  <a:pt x="953" y="71"/>
                  <a:pt x="994" y="103"/>
                </a:cubicBezTo>
                <a:cubicBezTo>
                  <a:pt x="1051" y="148"/>
                  <a:pt x="1059" y="237"/>
                  <a:pt x="1064" y="303"/>
                </a:cubicBezTo>
                <a:cubicBezTo>
                  <a:pt x="1070" y="373"/>
                  <a:pt x="1071" y="442"/>
                  <a:pt x="1069" y="512"/>
                </a:cubicBezTo>
                <a:cubicBezTo>
                  <a:pt x="1067" y="583"/>
                  <a:pt x="1072" y="661"/>
                  <a:pt x="1037" y="725"/>
                </a:cubicBezTo>
                <a:cubicBezTo>
                  <a:pt x="1018" y="759"/>
                  <a:pt x="986" y="775"/>
                  <a:pt x="949" y="783"/>
                </a:cubicBezTo>
                <a:cubicBezTo>
                  <a:pt x="906" y="793"/>
                  <a:pt x="786" y="805"/>
                  <a:pt x="754" y="760"/>
                </a:cubicBezTo>
                <a:cubicBezTo>
                  <a:pt x="735" y="733"/>
                  <a:pt x="747" y="717"/>
                  <a:pt x="763" y="692"/>
                </a:cubicBezTo>
              </a:path>
              <a:path w="1570" h="926" extrusionOk="0">
                <a:moveTo>
                  <a:pt x="1352" y="0"/>
                </a:moveTo>
                <a:cubicBezTo>
                  <a:pt x="1359" y="29"/>
                  <a:pt x="1369" y="45"/>
                  <a:pt x="1385" y="72"/>
                </a:cubicBezTo>
                <a:cubicBezTo>
                  <a:pt x="1423" y="136"/>
                  <a:pt x="1463" y="199"/>
                  <a:pt x="1493" y="268"/>
                </a:cubicBezTo>
                <a:cubicBezTo>
                  <a:pt x="1538" y="373"/>
                  <a:pt x="1569" y="483"/>
                  <a:pt x="1569" y="597"/>
                </a:cubicBezTo>
                <a:cubicBezTo>
                  <a:pt x="1569" y="669"/>
                  <a:pt x="1554" y="736"/>
                  <a:pt x="1526" y="802"/>
                </a:cubicBezTo>
                <a:cubicBezTo>
                  <a:pt x="1510" y="841"/>
                  <a:pt x="1487" y="881"/>
                  <a:pt x="1456" y="911"/>
                </a:cubicBezTo>
                <a:cubicBezTo>
                  <a:pt x="1442" y="922"/>
                  <a:pt x="1438" y="925"/>
                  <a:pt x="1426" y="925"/>
                </a:cubicBezTo>
                <a:cubicBezTo>
                  <a:pt x="1433" y="891"/>
                  <a:pt x="1451" y="872"/>
                  <a:pt x="1471" y="84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69" name="Ink 31"/>
          <p:cNvSpPr>
            <a:spLocks noRot="1" noChangeAspect="1" noEditPoints="1" noChangeArrowheads="1" noChangeShapeType="1" noTextEdit="1"/>
          </p:cNvSpPr>
          <p:nvPr/>
        </p:nvSpPr>
        <p:spPr bwMode="auto">
          <a:xfrm>
            <a:off x="5902325" y="3646488"/>
            <a:ext cx="15875" cy="19050"/>
          </a:xfrm>
          <a:custGeom>
            <a:avLst/>
            <a:gdLst>
              <a:gd name="T0" fmla="*/ 0 w 45"/>
              <a:gd name="T1" fmla="*/ 0 h 54"/>
              <a:gd name="T2" fmla="*/ 2147483647 w 45"/>
              <a:gd name="T3" fmla="*/ 2147483647 h 54"/>
              <a:gd name="T4" fmla="*/ 2147483647 w 45"/>
              <a:gd name="T5" fmla="*/ 2147483647 h 54"/>
              <a:gd name="T6" fmla="*/ 0 60000 65536"/>
              <a:gd name="T7" fmla="*/ 0 60000 65536"/>
              <a:gd name="T8" fmla="*/ 0 60000 65536"/>
              <a:gd name="T9" fmla="*/ 0 w 45"/>
              <a:gd name="T10" fmla="*/ 0 h 54"/>
              <a:gd name="T11" fmla="*/ 45 w 45"/>
              <a:gd name="T12" fmla="*/ 54 h 54"/>
            </a:gdLst>
            <a:ahLst/>
            <a:cxnLst>
              <a:cxn ang="T6">
                <a:pos x="T0" y="T1"/>
              </a:cxn>
              <a:cxn ang="T7">
                <a:pos x="T2" y="T3"/>
              </a:cxn>
              <a:cxn ang="T8">
                <a:pos x="T4" y="T5"/>
              </a:cxn>
            </a:cxnLst>
            <a:rect l="T9" t="T10" r="T11" b="T12"/>
            <a:pathLst>
              <a:path w="45" h="54" extrusionOk="0">
                <a:moveTo>
                  <a:pt x="0" y="0"/>
                </a:moveTo>
                <a:cubicBezTo>
                  <a:pt x="19" y="10"/>
                  <a:pt x="38" y="16"/>
                  <a:pt x="43" y="39"/>
                </a:cubicBezTo>
                <a:cubicBezTo>
                  <a:pt x="43" y="44"/>
                  <a:pt x="44" y="48"/>
                  <a:pt x="44" y="5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0" name="Ink 32"/>
          <p:cNvSpPr>
            <a:spLocks noRot="1" noChangeAspect="1" noEditPoints="1" noChangeArrowheads="1" noChangeShapeType="1" noTextEdit="1"/>
          </p:cNvSpPr>
          <p:nvPr/>
        </p:nvSpPr>
        <p:spPr bwMode="auto">
          <a:xfrm>
            <a:off x="5445125" y="3954463"/>
            <a:ext cx="217488" cy="338137"/>
          </a:xfrm>
          <a:custGeom>
            <a:avLst/>
            <a:gdLst>
              <a:gd name="T0" fmla="*/ 0 w 603"/>
              <a:gd name="T1" fmla="*/ 2147483647 h 937"/>
              <a:gd name="T2" fmla="*/ 2147483647 w 603"/>
              <a:gd name="T3" fmla="*/ 2147483647 h 937"/>
              <a:gd name="T4" fmla="*/ 2147483647 w 603"/>
              <a:gd name="T5" fmla="*/ 2147483647 h 937"/>
              <a:gd name="T6" fmla="*/ 2147483647 w 603"/>
              <a:gd name="T7" fmla="*/ 2147483647 h 937"/>
              <a:gd name="T8" fmla="*/ 2147483647 w 603"/>
              <a:gd name="T9" fmla="*/ 2147483647 h 937"/>
              <a:gd name="T10" fmla="*/ 2147483647 w 603"/>
              <a:gd name="T11" fmla="*/ 2147483647 h 937"/>
              <a:gd name="T12" fmla="*/ 2147483647 w 603"/>
              <a:gd name="T13" fmla="*/ 2147483647 h 937"/>
              <a:gd name="T14" fmla="*/ 2147483647 w 603"/>
              <a:gd name="T15" fmla="*/ 2147483647 h 937"/>
              <a:gd name="T16" fmla="*/ 2147483647 w 603"/>
              <a:gd name="T17" fmla="*/ 2147483647 h 937"/>
              <a:gd name="T18" fmla="*/ 2147483647 w 603"/>
              <a:gd name="T19" fmla="*/ 2147483647 h 937"/>
              <a:gd name="T20" fmla="*/ 2147483647 w 603"/>
              <a:gd name="T21" fmla="*/ 2147483647 h 937"/>
              <a:gd name="T22" fmla="*/ 2147483647 w 603"/>
              <a:gd name="T23" fmla="*/ 2147483647 h 937"/>
              <a:gd name="T24" fmla="*/ 2147483647 w 603"/>
              <a:gd name="T25" fmla="*/ 2147483647 h 937"/>
              <a:gd name="T26" fmla="*/ 2147483647 w 603"/>
              <a:gd name="T27" fmla="*/ 2147483647 h 937"/>
              <a:gd name="T28" fmla="*/ 2147483647 w 603"/>
              <a:gd name="T29" fmla="*/ 2147483647 h 937"/>
              <a:gd name="T30" fmla="*/ 2147483647 w 603"/>
              <a:gd name="T31" fmla="*/ 2147483647 h 937"/>
              <a:gd name="T32" fmla="*/ 2147483647 w 603"/>
              <a:gd name="T33" fmla="*/ 2147483647 h 9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3"/>
              <a:gd name="T52" fmla="*/ 0 h 937"/>
              <a:gd name="T53" fmla="*/ 603 w 603"/>
              <a:gd name="T54" fmla="*/ 937 h 9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3" h="937" extrusionOk="0">
                <a:moveTo>
                  <a:pt x="0" y="56"/>
                </a:moveTo>
                <a:cubicBezTo>
                  <a:pt x="13" y="77"/>
                  <a:pt x="25" y="97"/>
                  <a:pt x="39" y="117"/>
                </a:cubicBezTo>
                <a:cubicBezTo>
                  <a:pt x="69" y="158"/>
                  <a:pt x="101" y="196"/>
                  <a:pt x="134" y="234"/>
                </a:cubicBezTo>
                <a:cubicBezTo>
                  <a:pt x="200" y="309"/>
                  <a:pt x="273" y="377"/>
                  <a:pt x="344" y="447"/>
                </a:cubicBezTo>
                <a:cubicBezTo>
                  <a:pt x="397" y="499"/>
                  <a:pt x="451" y="549"/>
                  <a:pt x="502" y="603"/>
                </a:cubicBezTo>
                <a:cubicBezTo>
                  <a:pt x="532" y="635"/>
                  <a:pt x="562" y="668"/>
                  <a:pt x="590" y="702"/>
                </a:cubicBezTo>
                <a:cubicBezTo>
                  <a:pt x="621" y="740"/>
                  <a:pt x="596" y="687"/>
                  <a:pt x="592" y="675"/>
                </a:cubicBezTo>
              </a:path>
              <a:path w="603" h="937" extrusionOk="0">
                <a:moveTo>
                  <a:pt x="444" y="10"/>
                </a:moveTo>
                <a:cubicBezTo>
                  <a:pt x="433" y="31"/>
                  <a:pt x="432" y="29"/>
                  <a:pt x="420" y="50"/>
                </a:cubicBezTo>
                <a:cubicBezTo>
                  <a:pt x="388" y="106"/>
                  <a:pt x="367" y="168"/>
                  <a:pt x="346" y="229"/>
                </a:cubicBezTo>
                <a:cubicBezTo>
                  <a:pt x="323" y="296"/>
                  <a:pt x="302" y="363"/>
                  <a:pt x="281" y="431"/>
                </a:cubicBezTo>
                <a:cubicBezTo>
                  <a:pt x="263" y="489"/>
                  <a:pt x="243" y="547"/>
                  <a:pt x="226" y="606"/>
                </a:cubicBezTo>
                <a:cubicBezTo>
                  <a:pt x="214" y="646"/>
                  <a:pt x="202" y="686"/>
                  <a:pt x="193" y="727"/>
                </a:cubicBezTo>
                <a:cubicBezTo>
                  <a:pt x="187" y="752"/>
                  <a:pt x="182" y="777"/>
                  <a:pt x="175" y="802"/>
                </a:cubicBezTo>
                <a:cubicBezTo>
                  <a:pt x="169" y="822"/>
                  <a:pt x="162" y="841"/>
                  <a:pt x="154" y="860"/>
                </a:cubicBezTo>
                <a:cubicBezTo>
                  <a:pt x="146" y="878"/>
                  <a:pt x="138" y="895"/>
                  <a:pt x="135" y="914"/>
                </a:cubicBezTo>
                <a:cubicBezTo>
                  <a:pt x="133" y="925"/>
                  <a:pt x="132" y="929"/>
                  <a:pt x="134" y="93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1" name="Ink 33"/>
          <p:cNvSpPr>
            <a:spLocks noRot="1" noChangeAspect="1" noEditPoints="1" noChangeArrowheads="1" noChangeShapeType="1" noTextEdit="1"/>
          </p:cNvSpPr>
          <p:nvPr/>
        </p:nvSpPr>
        <p:spPr bwMode="auto">
          <a:xfrm>
            <a:off x="5819775" y="3941763"/>
            <a:ext cx="57150" cy="257175"/>
          </a:xfrm>
          <a:custGeom>
            <a:avLst/>
            <a:gdLst>
              <a:gd name="T0" fmla="*/ 2147483647 w 161"/>
              <a:gd name="T1" fmla="*/ 0 h 713"/>
              <a:gd name="T2" fmla="*/ 0 w 161"/>
              <a:gd name="T3" fmla="*/ 2147483647 h 713"/>
              <a:gd name="T4" fmla="*/ 2147483647 w 161"/>
              <a:gd name="T5" fmla="*/ 2147483647 h 713"/>
              <a:gd name="T6" fmla="*/ 2147483647 w 161"/>
              <a:gd name="T7" fmla="*/ 2147483647 h 713"/>
              <a:gd name="T8" fmla="*/ 2147483647 w 161"/>
              <a:gd name="T9" fmla="*/ 2147483647 h 713"/>
              <a:gd name="T10" fmla="*/ 2147483647 w 161"/>
              <a:gd name="T11" fmla="*/ 2147483647 h 713"/>
              <a:gd name="T12" fmla="*/ 2147483647 w 161"/>
              <a:gd name="T13" fmla="*/ 2147483647 h 713"/>
              <a:gd name="T14" fmla="*/ 2147483647 w 161"/>
              <a:gd name="T15" fmla="*/ 2147483647 h 713"/>
              <a:gd name="T16" fmla="*/ 2147483647 w 161"/>
              <a:gd name="T17" fmla="*/ 2147483647 h 713"/>
              <a:gd name="T18" fmla="*/ 2147483647 w 161"/>
              <a:gd name="T19" fmla="*/ 2147483647 h 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1"/>
              <a:gd name="T31" fmla="*/ 0 h 713"/>
              <a:gd name="T32" fmla="*/ 161 w 161"/>
              <a:gd name="T33" fmla="*/ 713 h 7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1" h="713" extrusionOk="0">
                <a:moveTo>
                  <a:pt x="18" y="0"/>
                </a:moveTo>
                <a:cubicBezTo>
                  <a:pt x="6" y="3"/>
                  <a:pt x="2" y="4"/>
                  <a:pt x="0" y="13"/>
                </a:cubicBezTo>
                <a:cubicBezTo>
                  <a:pt x="14" y="32"/>
                  <a:pt x="28" y="51"/>
                  <a:pt x="41" y="71"/>
                </a:cubicBezTo>
                <a:cubicBezTo>
                  <a:pt x="64" y="105"/>
                  <a:pt x="88" y="139"/>
                  <a:pt x="107" y="176"/>
                </a:cubicBezTo>
                <a:cubicBezTo>
                  <a:pt x="129" y="221"/>
                  <a:pt x="146" y="267"/>
                  <a:pt x="155" y="316"/>
                </a:cubicBezTo>
                <a:cubicBezTo>
                  <a:pt x="163" y="363"/>
                  <a:pt x="156" y="406"/>
                  <a:pt x="143" y="451"/>
                </a:cubicBezTo>
                <a:cubicBezTo>
                  <a:pt x="133" y="486"/>
                  <a:pt x="117" y="516"/>
                  <a:pt x="101" y="548"/>
                </a:cubicBezTo>
                <a:cubicBezTo>
                  <a:pt x="91" y="568"/>
                  <a:pt x="82" y="587"/>
                  <a:pt x="74" y="607"/>
                </a:cubicBezTo>
                <a:cubicBezTo>
                  <a:pt x="62" y="637"/>
                  <a:pt x="52" y="668"/>
                  <a:pt x="32" y="694"/>
                </a:cubicBezTo>
                <a:cubicBezTo>
                  <a:pt x="16" y="715"/>
                  <a:pt x="26" y="711"/>
                  <a:pt x="14" y="69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2" name="Ink 34"/>
          <p:cNvSpPr>
            <a:spLocks noRot="1" noChangeAspect="1" noEditPoints="1" noChangeArrowheads="1" noChangeShapeType="1" noTextEdit="1"/>
          </p:cNvSpPr>
          <p:nvPr/>
        </p:nvSpPr>
        <p:spPr bwMode="auto">
          <a:xfrm>
            <a:off x="5997575" y="4024313"/>
            <a:ext cx="109538" cy="73025"/>
          </a:xfrm>
          <a:custGeom>
            <a:avLst/>
            <a:gdLst>
              <a:gd name="T0" fmla="*/ 2147483647 w 302"/>
              <a:gd name="T1" fmla="*/ 2147483647 h 201"/>
              <a:gd name="T2" fmla="*/ 0 w 302"/>
              <a:gd name="T3" fmla="*/ 0 h 201"/>
              <a:gd name="T4" fmla="*/ 2147483647 w 302"/>
              <a:gd name="T5" fmla="*/ 2147483647 h 201"/>
              <a:gd name="T6" fmla="*/ 2147483647 w 302"/>
              <a:gd name="T7" fmla="*/ 2147483647 h 201"/>
              <a:gd name="T8" fmla="*/ 2147483647 w 302"/>
              <a:gd name="T9" fmla="*/ 2147483647 h 201"/>
              <a:gd name="T10" fmla="*/ 2147483647 w 302"/>
              <a:gd name="T11" fmla="*/ 2147483647 h 201"/>
              <a:gd name="T12" fmla="*/ 2147483647 w 302"/>
              <a:gd name="T13" fmla="*/ 2147483647 h 201"/>
              <a:gd name="T14" fmla="*/ 2147483647 w 302"/>
              <a:gd name="T15" fmla="*/ 2147483647 h 201"/>
              <a:gd name="T16" fmla="*/ 2147483647 w 302"/>
              <a:gd name="T17" fmla="*/ 2147483647 h 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2"/>
              <a:gd name="T28" fmla="*/ 0 h 201"/>
              <a:gd name="T29" fmla="*/ 302 w 302"/>
              <a:gd name="T30" fmla="*/ 201 h 20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2" h="201" extrusionOk="0">
                <a:moveTo>
                  <a:pt x="10" y="10"/>
                </a:moveTo>
                <a:cubicBezTo>
                  <a:pt x="0" y="12"/>
                  <a:pt x="-3" y="12"/>
                  <a:pt x="0" y="0"/>
                </a:cubicBezTo>
              </a:path>
              <a:path w="302" h="201" extrusionOk="0">
                <a:moveTo>
                  <a:pt x="34" y="195"/>
                </a:moveTo>
                <a:cubicBezTo>
                  <a:pt x="22" y="195"/>
                  <a:pt x="18" y="198"/>
                  <a:pt x="6" y="197"/>
                </a:cubicBezTo>
                <a:cubicBezTo>
                  <a:pt x="9" y="188"/>
                  <a:pt x="10" y="185"/>
                  <a:pt x="10" y="178"/>
                </a:cubicBezTo>
              </a:path>
              <a:path w="302" h="201" extrusionOk="0">
                <a:moveTo>
                  <a:pt x="211" y="110"/>
                </a:moveTo>
                <a:cubicBezTo>
                  <a:pt x="209" y="113"/>
                  <a:pt x="206" y="117"/>
                  <a:pt x="204" y="120"/>
                </a:cubicBezTo>
                <a:cubicBezTo>
                  <a:pt x="219" y="124"/>
                  <a:pt x="235" y="126"/>
                  <a:pt x="250" y="129"/>
                </a:cubicBezTo>
                <a:cubicBezTo>
                  <a:pt x="271" y="133"/>
                  <a:pt x="281" y="127"/>
                  <a:pt x="301" y="12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3" name="Ink 35"/>
          <p:cNvSpPr>
            <a:spLocks noRot="1" noChangeAspect="1" noEditPoints="1" noChangeArrowheads="1" noChangeShapeType="1" noTextEdit="1"/>
          </p:cNvSpPr>
          <p:nvPr/>
        </p:nvSpPr>
        <p:spPr bwMode="auto">
          <a:xfrm>
            <a:off x="6278563" y="3784600"/>
            <a:ext cx="1308100" cy="398463"/>
          </a:xfrm>
          <a:custGeom>
            <a:avLst/>
            <a:gdLst>
              <a:gd name="T0" fmla="*/ 2147483647 w 3634"/>
              <a:gd name="T1" fmla="*/ 2147483647 h 1105"/>
              <a:gd name="T2" fmla="*/ 2147483647 w 3634"/>
              <a:gd name="T3" fmla="*/ 2147483647 h 1105"/>
              <a:gd name="T4" fmla="*/ 2147483647 w 3634"/>
              <a:gd name="T5" fmla="*/ 2147483647 h 1105"/>
              <a:gd name="T6" fmla="*/ 2147483647 w 3634"/>
              <a:gd name="T7" fmla="*/ 2147483647 h 1105"/>
              <a:gd name="T8" fmla="*/ 2147483647 w 3634"/>
              <a:gd name="T9" fmla="*/ 2147483647 h 1105"/>
              <a:gd name="T10" fmla="*/ 2147483647 w 3634"/>
              <a:gd name="T11" fmla="*/ 2147483647 h 1105"/>
              <a:gd name="T12" fmla="*/ 2147483647 w 3634"/>
              <a:gd name="T13" fmla="*/ 2147483647 h 1105"/>
              <a:gd name="T14" fmla="*/ 2147483647 w 3634"/>
              <a:gd name="T15" fmla="*/ 2147483647 h 1105"/>
              <a:gd name="T16" fmla="*/ 2147483647 w 3634"/>
              <a:gd name="T17" fmla="*/ 2147483647 h 1105"/>
              <a:gd name="T18" fmla="*/ 2147483647 w 3634"/>
              <a:gd name="T19" fmla="*/ 2147483647 h 1105"/>
              <a:gd name="T20" fmla="*/ 2147483647 w 3634"/>
              <a:gd name="T21" fmla="*/ 2147483647 h 1105"/>
              <a:gd name="T22" fmla="*/ 2147483647 w 3634"/>
              <a:gd name="T23" fmla="*/ 2147483647 h 1105"/>
              <a:gd name="T24" fmla="*/ 2147483647 w 3634"/>
              <a:gd name="T25" fmla="*/ 2147483647 h 1105"/>
              <a:gd name="T26" fmla="*/ 2147483647 w 3634"/>
              <a:gd name="T27" fmla="*/ 2147483647 h 1105"/>
              <a:gd name="T28" fmla="*/ 2147483647 w 3634"/>
              <a:gd name="T29" fmla="*/ 2147483647 h 1105"/>
              <a:gd name="T30" fmla="*/ 2147483647 w 3634"/>
              <a:gd name="T31" fmla="*/ 2147483647 h 1105"/>
              <a:gd name="T32" fmla="*/ 2147483647 w 3634"/>
              <a:gd name="T33" fmla="*/ 2147483647 h 1105"/>
              <a:gd name="T34" fmla="*/ 2147483647 w 3634"/>
              <a:gd name="T35" fmla="*/ 2147483647 h 1105"/>
              <a:gd name="T36" fmla="*/ 2147483647 w 3634"/>
              <a:gd name="T37" fmla="*/ 2147483647 h 1105"/>
              <a:gd name="T38" fmla="*/ 2147483647 w 3634"/>
              <a:gd name="T39" fmla="*/ 2147483647 h 1105"/>
              <a:gd name="T40" fmla="*/ 2147483647 w 3634"/>
              <a:gd name="T41" fmla="*/ 2147483647 h 1105"/>
              <a:gd name="T42" fmla="*/ 2147483647 w 3634"/>
              <a:gd name="T43" fmla="*/ 2147483647 h 1105"/>
              <a:gd name="T44" fmla="*/ 2147483647 w 3634"/>
              <a:gd name="T45" fmla="*/ 2147483647 h 1105"/>
              <a:gd name="T46" fmla="*/ 2147483647 w 3634"/>
              <a:gd name="T47" fmla="*/ 2147483647 h 1105"/>
              <a:gd name="T48" fmla="*/ 2147483647 w 3634"/>
              <a:gd name="T49" fmla="*/ 2147483647 h 1105"/>
              <a:gd name="T50" fmla="*/ 2147483647 w 3634"/>
              <a:gd name="T51" fmla="*/ 2147483647 h 1105"/>
              <a:gd name="T52" fmla="*/ 2147483647 w 3634"/>
              <a:gd name="T53" fmla="*/ 2147483647 h 1105"/>
              <a:gd name="T54" fmla="*/ 2147483647 w 3634"/>
              <a:gd name="T55" fmla="*/ 2147483647 h 1105"/>
              <a:gd name="T56" fmla="*/ 2147483647 w 3634"/>
              <a:gd name="T57" fmla="*/ 2147483647 h 1105"/>
              <a:gd name="T58" fmla="*/ 2147483647 w 3634"/>
              <a:gd name="T59" fmla="*/ 2147483647 h 1105"/>
              <a:gd name="T60" fmla="*/ 2147483647 w 3634"/>
              <a:gd name="T61" fmla="*/ 2147483647 h 1105"/>
              <a:gd name="T62" fmla="*/ 2147483647 w 3634"/>
              <a:gd name="T63" fmla="*/ 2147483647 h 1105"/>
              <a:gd name="T64" fmla="*/ 2147483647 w 3634"/>
              <a:gd name="T65" fmla="*/ 2147483647 h 1105"/>
              <a:gd name="T66" fmla="*/ 2147483647 w 3634"/>
              <a:gd name="T67" fmla="*/ 2147483647 h 1105"/>
              <a:gd name="T68" fmla="*/ 2147483647 w 3634"/>
              <a:gd name="T69" fmla="*/ 2147483647 h 1105"/>
              <a:gd name="T70" fmla="*/ 2147483647 w 3634"/>
              <a:gd name="T71" fmla="*/ 2147483647 h 1105"/>
              <a:gd name="T72" fmla="*/ 2147483647 w 3634"/>
              <a:gd name="T73" fmla="*/ 2147483647 h 1105"/>
              <a:gd name="T74" fmla="*/ 2147483647 w 3634"/>
              <a:gd name="T75" fmla="*/ 2147483647 h 1105"/>
              <a:gd name="T76" fmla="*/ 2147483647 w 3634"/>
              <a:gd name="T77" fmla="*/ 2147483647 h 1105"/>
              <a:gd name="T78" fmla="*/ 2147483647 w 3634"/>
              <a:gd name="T79" fmla="*/ 2147483647 h 1105"/>
              <a:gd name="T80" fmla="*/ 2147483647 w 3634"/>
              <a:gd name="T81" fmla="*/ 2147483647 h 1105"/>
              <a:gd name="T82" fmla="*/ 2147483647 w 3634"/>
              <a:gd name="T83" fmla="*/ 2147483647 h 1105"/>
              <a:gd name="T84" fmla="*/ 2147483647 w 3634"/>
              <a:gd name="T85" fmla="*/ 2147483647 h 1105"/>
              <a:gd name="T86" fmla="*/ 2147483647 w 3634"/>
              <a:gd name="T87" fmla="*/ 2147483647 h 1105"/>
              <a:gd name="T88" fmla="*/ 2147483647 w 3634"/>
              <a:gd name="T89" fmla="*/ 2147483647 h 1105"/>
              <a:gd name="T90" fmla="*/ 2147483647 w 3634"/>
              <a:gd name="T91" fmla="*/ 2147483647 h 11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34"/>
              <a:gd name="T139" fmla="*/ 0 h 1105"/>
              <a:gd name="T140" fmla="*/ 3634 w 3634"/>
              <a:gd name="T141" fmla="*/ 1105 h 11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34" h="1105" extrusionOk="0">
                <a:moveTo>
                  <a:pt x="0" y="789"/>
                </a:moveTo>
                <a:cubicBezTo>
                  <a:pt x="10" y="817"/>
                  <a:pt x="20" y="845"/>
                  <a:pt x="31" y="873"/>
                </a:cubicBezTo>
                <a:cubicBezTo>
                  <a:pt x="43" y="903"/>
                  <a:pt x="59" y="932"/>
                  <a:pt x="72" y="962"/>
                </a:cubicBezTo>
                <a:cubicBezTo>
                  <a:pt x="78" y="975"/>
                  <a:pt x="84" y="986"/>
                  <a:pt x="92" y="998"/>
                </a:cubicBezTo>
                <a:cubicBezTo>
                  <a:pt x="85" y="965"/>
                  <a:pt x="75" y="934"/>
                  <a:pt x="68" y="901"/>
                </a:cubicBezTo>
                <a:cubicBezTo>
                  <a:pt x="59" y="858"/>
                  <a:pt x="51" y="815"/>
                  <a:pt x="58" y="771"/>
                </a:cubicBezTo>
                <a:cubicBezTo>
                  <a:pt x="64" y="729"/>
                  <a:pt x="83" y="697"/>
                  <a:pt x="115" y="670"/>
                </a:cubicBezTo>
                <a:cubicBezTo>
                  <a:pt x="150" y="641"/>
                  <a:pt x="188" y="634"/>
                  <a:pt x="230" y="620"/>
                </a:cubicBezTo>
                <a:cubicBezTo>
                  <a:pt x="257" y="610"/>
                  <a:pt x="267" y="606"/>
                  <a:pt x="287" y="607"/>
                </a:cubicBezTo>
              </a:path>
              <a:path w="3634" h="1105" extrusionOk="0">
                <a:moveTo>
                  <a:pt x="303" y="945"/>
                </a:moveTo>
                <a:cubicBezTo>
                  <a:pt x="316" y="925"/>
                  <a:pt x="326" y="905"/>
                  <a:pt x="338" y="885"/>
                </a:cubicBezTo>
                <a:cubicBezTo>
                  <a:pt x="360" y="845"/>
                  <a:pt x="379" y="802"/>
                  <a:pt x="396" y="759"/>
                </a:cubicBezTo>
                <a:cubicBezTo>
                  <a:pt x="423" y="691"/>
                  <a:pt x="447" y="623"/>
                  <a:pt x="470" y="554"/>
                </a:cubicBezTo>
                <a:cubicBezTo>
                  <a:pt x="493" y="486"/>
                  <a:pt x="515" y="418"/>
                  <a:pt x="539" y="350"/>
                </a:cubicBezTo>
                <a:cubicBezTo>
                  <a:pt x="551" y="316"/>
                  <a:pt x="564" y="283"/>
                  <a:pt x="578" y="250"/>
                </a:cubicBezTo>
                <a:cubicBezTo>
                  <a:pt x="594" y="289"/>
                  <a:pt x="594" y="328"/>
                  <a:pt x="601" y="370"/>
                </a:cubicBezTo>
                <a:cubicBezTo>
                  <a:pt x="613" y="443"/>
                  <a:pt x="621" y="517"/>
                  <a:pt x="634" y="590"/>
                </a:cubicBezTo>
                <a:cubicBezTo>
                  <a:pt x="647" y="665"/>
                  <a:pt x="661" y="741"/>
                  <a:pt x="680" y="815"/>
                </a:cubicBezTo>
                <a:cubicBezTo>
                  <a:pt x="682" y="824"/>
                  <a:pt x="695" y="885"/>
                  <a:pt x="708" y="888"/>
                </a:cubicBezTo>
                <a:cubicBezTo>
                  <a:pt x="707" y="883"/>
                  <a:pt x="706" y="878"/>
                  <a:pt x="705" y="873"/>
                </a:cubicBezTo>
              </a:path>
              <a:path w="3634" h="1105" extrusionOk="0">
                <a:moveTo>
                  <a:pt x="439" y="677"/>
                </a:moveTo>
                <a:cubicBezTo>
                  <a:pt x="455" y="693"/>
                  <a:pt x="474" y="704"/>
                  <a:pt x="498" y="709"/>
                </a:cubicBezTo>
                <a:cubicBezTo>
                  <a:pt x="530" y="716"/>
                  <a:pt x="555" y="714"/>
                  <a:pt x="587" y="711"/>
                </a:cubicBezTo>
              </a:path>
              <a:path w="3634" h="1105" extrusionOk="0">
                <a:moveTo>
                  <a:pt x="1043" y="243"/>
                </a:moveTo>
                <a:cubicBezTo>
                  <a:pt x="1021" y="269"/>
                  <a:pt x="1006" y="310"/>
                  <a:pt x="997" y="344"/>
                </a:cubicBezTo>
                <a:cubicBezTo>
                  <a:pt x="978" y="422"/>
                  <a:pt x="968" y="503"/>
                  <a:pt x="965" y="583"/>
                </a:cubicBezTo>
                <a:cubicBezTo>
                  <a:pt x="962" y="670"/>
                  <a:pt x="967" y="755"/>
                  <a:pt x="978" y="841"/>
                </a:cubicBezTo>
                <a:cubicBezTo>
                  <a:pt x="984" y="891"/>
                  <a:pt x="992" y="939"/>
                  <a:pt x="1010" y="986"/>
                </a:cubicBezTo>
                <a:cubicBezTo>
                  <a:pt x="1023" y="1020"/>
                  <a:pt x="1034" y="1004"/>
                  <a:pt x="1053" y="984"/>
                </a:cubicBezTo>
              </a:path>
              <a:path w="3634" h="1105" extrusionOk="0">
                <a:moveTo>
                  <a:pt x="1201" y="807"/>
                </a:moveTo>
                <a:cubicBezTo>
                  <a:pt x="1202" y="813"/>
                  <a:pt x="1202" y="820"/>
                  <a:pt x="1203" y="826"/>
                </a:cubicBezTo>
                <a:cubicBezTo>
                  <a:pt x="1198" y="803"/>
                  <a:pt x="1194" y="782"/>
                  <a:pt x="1191" y="759"/>
                </a:cubicBezTo>
                <a:cubicBezTo>
                  <a:pt x="1182" y="678"/>
                  <a:pt x="1179" y="596"/>
                  <a:pt x="1179" y="514"/>
                </a:cubicBezTo>
                <a:cubicBezTo>
                  <a:pt x="1179" y="468"/>
                  <a:pt x="1179" y="423"/>
                  <a:pt x="1183" y="377"/>
                </a:cubicBezTo>
                <a:cubicBezTo>
                  <a:pt x="1185" y="352"/>
                  <a:pt x="1186" y="337"/>
                  <a:pt x="1214" y="334"/>
                </a:cubicBezTo>
                <a:cubicBezTo>
                  <a:pt x="1243" y="331"/>
                  <a:pt x="1274" y="337"/>
                  <a:pt x="1303" y="339"/>
                </a:cubicBezTo>
                <a:cubicBezTo>
                  <a:pt x="1339" y="341"/>
                  <a:pt x="1380" y="341"/>
                  <a:pt x="1416" y="347"/>
                </a:cubicBezTo>
                <a:cubicBezTo>
                  <a:pt x="1440" y="354"/>
                  <a:pt x="1445" y="356"/>
                  <a:pt x="1461" y="356"/>
                </a:cubicBezTo>
              </a:path>
              <a:path w="3634" h="1105" extrusionOk="0">
                <a:moveTo>
                  <a:pt x="1225" y="627"/>
                </a:moveTo>
                <a:cubicBezTo>
                  <a:pt x="1254" y="630"/>
                  <a:pt x="1284" y="629"/>
                  <a:pt x="1314" y="626"/>
                </a:cubicBezTo>
                <a:cubicBezTo>
                  <a:pt x="1349" y="623"/>
                  <a:pt x="1385" y="616"/>
                  <a:pt x="1420" y="611"/>
                </a:cubicBezTo>
                <a:cubicBezTo>
                  <a:pt x="1439" y="608"/>
                  <a:pt x="1456" y="602"/>
                  <a:pt x="1474" y="605"/>
                </a:cubicBezTo>
              </a:path>
              <a:path w="3634" h="1105" extrusionOk="0">
                <a:moveTo>
                  <a:pt x="1234" y="807"/>
                </a:moveTo>
                <a:cubicBezTo>
                  <a:pt x="1253" y="806"/>
                  <a:pt x="1268" y="807"/>
                  <a:pt x="1287" y="810"/>
                </a:cubicBezTo>
                <a:cubicBezTo>
                  <a:pt x="1307" y="813"/>
                  <a:pt x="1326" y="818"/>
                  <a:pt x="1346" y="823"/>
                </a:cubicBezTo>
                <a:cubicBezTo>
                  <a:pt x="1366" y="828"/>
                  <a:pt x="1394" y="829"/>
                  <a:pt x="1414" y="822"/>
                </a:cubicBezTo>
                <a:cubicBezTo>
                  <a:pt x="1419" y="819"/>
                  <a:pt x="1424" y="816"/>
                  <a:pt x="1429" y="813"/>
                </a:cubicBezTo>
              </a:path>
              <a:path w="3634" h="1105" extrusionOk="0">
                <a:moveTo>
                  <a:pt x="1660" y="970"/>
                </a:moveTo>
                <a:cubicBezTo>
                  <a:pt x="1656" y="1000"/>
                  <a:pt x="1649" y="1034"/>
                  <a:pt x="1637" y="1062"/>
                </a:cubicBezTo>
                <a:cubicBezTo>
                  <a:pt x="1626" y="1081"/>
                  <a:pt x="1622" y="1088"/>
                  <a:pt x="1623" y="1104"/>
                </a:cubicBezTo>
              </a:path>
              <a:path w="3634" h="1105" extrusionOk="0">
                <a:moveTo>
                  <a:pt x="1867" y="396"/>
                </a:moveTo>
                <a:cubicBezTo>
                  <a:pt x="1872" y="428"/>
                  <a:pt x="1876" y="459"/>
                  <a:pt x="1882" y="491"/>
                </a:cubicBezTo>
                <a:cubicBezTo>
                  <a:pt x="1892" y="547"/>
                  <a:pt x="1900" y="603"/>
                  <a:pt x="1911" y="658"/>
                </a:cubicBezTo>
                <a:cubicBezTo>
                  <a:pt x="1918" y="693"/>
                  <a:pt x="1925" y="728"/>
                  <a:pt x="1930" y="763"/>
                </a:cubicBezTo>
                <a:cubicBezTo>
                  <a:pt x="1932" y="777"/>
                  <a:pt x="1936" y="789"/>
                  <a:pt x="1939" y="803"/>
                </a:cubicBezTo>
              </a:path>
              <a:path w="3634" h="1105" extrusionOk="0">
                <a:moveTo>
                  <a:pt x="1878" y="408"/>
                </a:moveTo>
                <a:cubicBezTo>
                  <a:pt x="1886" y="362"/>
                  <a:pt x="1906" y="332"/>
                  <a:pt x="1938" y="299"/>
                </a:cubicBezTo>
                <a:cubicBezTo>
                  <a:pt x="1966" y="271"/>
                  <a:pt x="1996" y="255"/>
                  <a:pt x="2032" y="239"/>
                </a:cubicBezTo>
                <a:cubicBezTo>
                  <a:pt x="2109" y="205"/>
                  <a:pt x="2180" y="234"/>
                  <a:pt x="2231" y="299"/>
                </a:cubicBezTo>
                <a:cubicBezTo>
                  <a:pt x="2281" y="364"/>
                  <a:pt x="2290" y="456"/>
                  <a:pt x="2229" y="516"/>
                </a:cubicBezTo>
                <a:cubicBezTo>
                  <a:pt x="2204" y="541"/>
                  <a:pt x="2172" y="559"/>
                  <a:pt x="2139" y="570"/>
                </a:cubicBezTo>
                <a:cubicBezTo>
                  <a:pt x="2107" y="581"/>
                  <a:pt x="2092" y="573"/>
                  <a:pt x="2065" y="563"/>
                </a:cubicBezTo>
                <a:cubicBezTo>
                  <a:pt x="2091" y="564"/>
                  <a:pt x="2104" y="566"/>
                  <a:pt x="2131" y="579"/>
                </a:cubicBezTo>
                <a:cubicBezTo>
                  <a:pt x="2181" y="604"/>
                  <a:pt x="2226" y="643"/>
                  <a:pt x="2267" y="680"/>
                </a:cubicBezTo>
                <a:cubicBezTo>
                  <a:pt x="2297" y="707"/>
                  <a:pt x="2370" y="799"/>
                  <a:pt x="2418" y="785"/>
                </a:cubicBezTo>
                <a:cubicBezTo>
                  <a:pt x="2434" y="781"/>
                  <a:pt x="2440" y="779"/>
                  <a:pt x="2445" y="768"/>
                </a:cubicBezTo>
              </a:path>
              <a:path w="3634" h="1105" extrusionOk="0">
                <a:moveTo>
                  <a:pt x="2669" y="670"/>
                </a:moveTo>
                <a:cubicBezTo>
                  <a:pt x="2670" y="654"/>
                  <a:pt x="2662" y="639"/>
                  <a:pt x="2639" y="649"/>
                </a:cubicBezTo>
                <a:cubicBezTo>
                  <a:pt x="2618" y="658"/>
                  <a:pt x="2609" y="679"/>
                  <a:pt x="2599" y="698"/>
                </a:cubicBezTo>
                <a:cubicBezTo>
                  <a:pt x="2587" y="721"/>
                  <a:pt x="2575" y="745"/>
                  <a:pt x="2566" y="769"/>
                </a:cubicBezTo>
                <a:cubicBezTo>
                  <a:pt x="2560" y="784"/>
                  <a:pt x="2554" y="793"/>
                  <a:pt x="2552" y="808"/>
                </a:cubicBezTo>
                <a:cubicBezTo>
                  <a:pt x="2563" y="792"/>
                  <a:pt x="2567" y="786"/>
                  <a:pt x="2571" y="772"/>
                </a:cubicBezTo>
              </a:path>
              <a:path w="3634" h="1105" extrusionOk="0">
                <a:moveTo>
                  <a:pt x="2845" y="254"/>
                </a:moveTo>
                <a:cubicBezTo>
                  <a:pt x="2864" y="243"/>
                  <a:pt x="2880" y="223"/>
                  <a:pt x="2903" y="245"/>
                </a:cubicBezTo>
                <a:cubicBezTo>
                  <a:pt x="2931" y="272"/>
                  <a:pt x="2947" y="325"/>
                  <a:pt x="2961" y="359"/>
                </a:cubicBezTo>
                <a:cubicBezTo>
                  <a:pt x="3004" y="463"/>
                  <a:pt x="3044" y="569"/>
                  <a:pt x="3095" y="669"/>
                </a:cubicBezTo>
                <a:cubicBezTo>
                  <a:pt x="3122" y="722"/>
                  <a:pt x="3153" y="774"/>
                  <a:pt x="3189" y="821"/>
                </a:cubicBezTo>
                <a:cubicBezTo>
                  <a:pt x="3197" y="832"/>
                  <a:pt x="3229" y="876"/>
                  <a:pt x="3250" y="867"/>
                </a:cubicBezTo>
                <a:cubicBezTo>
                  <a:pt x="3269" y="859"/>
                  <a:pt x="3269" y="834"/>
                  <a:pt x="3273" y="818"/>
                </a:cubicBezTo>
              </a:path>
              <a:path w="3634" h="1105" extrusionOk="0">
                <a:moveTo>
                  <a:pt x="3285" y="146"/>
                </a:moveTo>
                <a:cubicBezTo>
                  <a:pt x="3261" y="174"/>
                  <a:pt x="3247" y="204"/>
                  <a:pt x="3230" y="237"/>
                </a:cubicBezTo>
                <a:cubicBezTo>
                  <a:pt x="3195" y="307"/>
                  <a:pt x="3168" y="379"/>
                  <a:pt x="3138" y="450"/>
                </a:cubicBezTo>
                <a:cubicBezTo>
                  <a:pt x="3106" y="524"/>
                  <a:pt x="3078" y="600"/>
                  <a:pt x="3045" y="674"/>
                </a:cubicBezTo>
                <a:cubicBezTo>
                  <a:pt x="3026" y="717"/>
                  <a:pt x="3004" y="758"/>
                  <a:pt x="2985" y="800"/>
                </a:cubicBezTo>
                <a:cubicBezTo>
                  <a:pt x="2964" y="845"/>
                  <a:pt x="3007" y="745"/>
                  <a:pt x="3009" y="741"/>
                </a:cubicBezTo>
              </a:path>
              <a:path w="3634" h="1105" extrusionOk="0">
                <a:moveTo>
                  <a:pt x="3560" y="2"/>
                </a:moveTo>
                <a:cubicBezTo>
                  <a:pt x="3569" y="12"/>
                  <a:pt x="3576" y="29"/>
                  <a:pt x="3582" y="56"/>
                </a:cubicBezTo>
                <a:cubicBezTo>
                  <a:pt x="3597" y="124"/>
                  <a:pt x="3607" y="192"/>
                  <a:pt x="3615" y="261"/>
                </a:cubicBezTo>
                <a:cubicBezTo>
                  <a:pt x="3633" y="423"/>
                  <a:pt x="3641" y="583"/>
                  <a:pt x="3618" y="745"/>
                </a:cubicBezTo>
                <a:cubicBezTo>
                  <a:pt x="3613" y="776"/>
                  <a:pt x="3610" y="811"/>
                  <a:pt x="3599" y="841"/>
                </a:cubicBezTo>
                <a:cubicBezTo>
                  <a:pt x="3589" y="868"/>
                  <a:pt x="3590" y="861"/>
                  <a:pt x="3615" y="850"/>
                </a:cubicBezTo>
                <a:cubicBezTo>
                  <a:pt x="3619" y="847"/>
                  <a:pt x="3623" y="845"/>
                  <a:pt x="3627" y="842"/>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4" name="Ink 36"/>
          <p:cNvSpPr>
            <a:spLocks noRot="1" noChangeAspect="1" noEditPoints="1" noChangeArrowheads="1" noChangeShapeType="1" noTextEdit="1"/>
          </p:cNvSpPr>
          <p:nvPr/>
        </p:nvSpPr>
        <p:spPr bwMode="auto">
          <a:xfrm>
            <a:off x="7748588" y="4084638"/>
            <a:ext cx="1587" cy="4762"/>
          </a:xfrm>
          <a:custGeom>
            <a:avLst/>
            <a:gdLst>
              <a:gd name="T0" fmla="*/ 0 w 5"/>
              <a:gd name="T1" fmla="*/ 0 h 15"/>
              <a:gd name="T2" fmla="*/ 2147483647 w 5"/>
              <a:gd name="T3" fmla="*/ 2147483647 h 15"/>
              <a:gd name="T4" fmla="*/ 0 60000 65536"/>
              <a:gd name="T5" fmla="*/ 0 60000 65536"/>
              <a:gd name="T6" fmla="*/ 0 w 5"/>
              <a:gd name="T7" fmla="*/ 0 h 15"/>
              <a:gd name="T8" fmla="*/ 5 w 5"/>
              <a:gd name="T9" fmla="*/ 15 h 15"/>
            </a:gdLst>
            <a:ahLst/>
            <a:cxnLst>
              <a:cxn ang="T4">
                <a:pos x="T0" y="T1"/>
              </a:cxn>
              <a:cxn ang="T5">
                <a:pos x="T2" y="T3"/>
              </a:cxn>
            </a:cxnLst>
            <a:rect l="T6" t="T7" r="T8" b="T9"/>
            <a:pathLst>
              <a:path w="5" h="15" extrusionOk="0">
                <a:moveTo>
                  <a:pt x="0" y="0"/>
                </a:moveTo>
                <a:cubicBezTo>
                  <a:pt x="1" y="5"/>
                  <a:pt x="3" y="9"/>
                  <a:pt x="4" y="1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5" name="Ink 37"/>
          <p:cNvSpPr>
            <a:spLocks noRot="1" noChangeAspect="1" noEditPoints="1" noChangeArrowheads="1" noChangeShapeType="1" noTextEdit="1"/>
          </p:cNvSpPr>
          <p:nvPr/>
        </p:nvSpPr>
        <p:spPr bwMode="auto">
          <a:xfrm>
            <a:off x="5332413" y="4325938"/>
            <a:ext cx="530225" cy="279400"/>
          </a:xfrm>
          <a:custGeom>
            <a:avLst/>
            <a:gdLst>
              <a:gd name="T0" fmla="*/ 2147483647 w 1471"/>
              <a:gd name="T1" fmla="*/ 0 h 778"/>
              <a:gd name="T2" fmla="*/ 2147483647 w 1471"/>
              <a:gd name="T3" fmla="*/ 2147483647 h 778"/>
              <a:gd name="T4" fmla="*/ 2147483647 w 1471"/>
              <a:gd name="T5" fmla="*/ 2147483647 h 778"/>
              <a:gd name="T6" fmla="*/ 2147483647 w 1471"/>
              <a:gd name="T7" fmla="*/ 2147483647 h 778"/>
              <a:gd name="T8" fmla="*/ 2147483647 w 1471"/>
              <a:gd name="T9" fmla="*/ 2147483647 h 778"/>
              <a:gd name="T10" fmla="*/ 2147483647 w 1471"/>
              <a:gd name="T11" fmla="*/ 2147483647 h 778"/>
              <a:gd name="T12" fmla="*/ 2147483647 w 1471"/>
              <a:gd name="T13" fmla="*/ 2147483647 h 778"/>
              <a:gd name="T14" fmla="*/ 2147483647 w 1471"/>
              <a:gd name="T15" fmla="*/ 2147483647 h 778"/>
              <a:gd name="T16" fmla="*/ 2147483647 w 1471"/>
              <a:gd name="T17" fmla="*/ 2147483647 h 778"/>
              <a:gd name="T18" fmla="*/ 2147483647 w 1471"/>
              <a:gd name="T19" fmla="*/ 2147483647 h 778"/>
              <a:gd name="T20" fmla="*/ 2147483647 w 1471"/>
              <a:gd name="T21" fmla="*/ 2147483647 h 778"/>
              <a:gd name="T22" fmla="*/ 2147483647 w 1471"/>
              <a:gd name="T23" fmla="*/ 2147483647 h 778"/>
              <a:gd name="T24" fmla="*/ 0 w 1471"/>
              <a:gd name="T25" fmla="*/ 2147483647 h 778"/>
              <a:gd name="T26" fmla="*/ 2147483647 w 1471"/>
              <a:gd name="T27" fmla="*/ 2147483647 h 778"/>
              <a:gd name="T28" fmla="*/ 2147483647 w 1471"/>
              <a:gd name="T29" fmla="*/ 2147483647 h 778"/>
              <a:gd name="T30" fmla="*/ 2147483647 w 1471"/>
              <a:gd name="T31" fmla="*/ 2147483647 h 778"/>
              <a:gd name="T32" fmla="*/ 2147483647 w 1471"/>
              <a:gd name="T33" fmla="*/ 2147483647 h 778"/>
              <a:gd name="T34" fmla="*/ 2147483647 w 1471"/>
              <a:gd name="T35" fmla="*/ 2147483647 h 778"/>
              <a:gd name="T36" fmla="*/ 2147483647 w 1471"/>
              <a:gd name="T37" fmla="*/ 2147483647 h 778"/>
              <a:gd name="T38" fmla="*/ 2147483647 w 1471"/>
              <a:gd name="T39" fmla="*/ 2147483647 h 778"/>
              <a:gd name="T40" fmla="*/ 2147483647 w 1471"/>
              <a:gd name="T41" fmla="*/ 2147483647 h 778"/>
              <a:gd name="T42" fmla="*/ 2147483647 w 1471"/>
              <a:gd name="T43" fmla="*/ 2147483647 h 778"/>
              <a:gd name="T44" fmla="*/ 2147483647 w 1471"/>
              <a:gd name="T45" fmla="*/ 2147483647 h 778"/>
              <a:gd name="T46" fmla="*/ 2147483647 w 1471"/>
              <a:gd name="T47" fmla="*/ 2147483647 h 778"/>
              <a:gd name="T48" fmla="*/ 2147483647 w 1471"/>
              <a:gd name="T49" fmla="*/ 2147483647 h 778"/>
              <a:gd name="T50" fmla="*/ 2147483647 w 1471"/>
              <a:gd name="T51" fmla="*/ 2147483647 h 778"/>
              <a:gd name="T52" fmla="*/ 2147483647 w 1471"/>
              <a:gd name="T53" fmla="*/ 2147483647 h 778"/>
              <a:gd name="T54" fmla="*/ 2147483647 w 1471"/>
              <a:gd name="T55" fmla="*/ 2147483647 h 778"/>
              <a:gd name="T56" fmla="*/ 2147483647 w 1471"/>
              <a:gd name="T57" fmla="*/ 2147483647 h 778"/>
              <a:gd name="T58" fmla="*/ 2147483647 w 1471"/>
              <a:gd name="T59" fmla="*/ 2147483647 h 778"/>
              <a:gd name="T60" fmla="*/ 2147483647 w 1471"/>
              <a:gd name="T61" fmla="*/ 2147483647 h 778"/>
              <a:gd name="T62" fmla="*/ 2147483647 w 1471"/>
              <a:gd name="T63" fmla="*/ 2147483647 h 778"/>
              <a:gd name="T64" fmla="*/ 2147483647 w 1471"/>
              <a:gd name="T65" fmla="*/ 2147483647 h 778"/>
              <a:gd name="T66" fmla="*/ 2147483647 w 1471"/>
              <a:gd name="T67" fmla="*/ 2147483647 h 778"/>
              <a:gd name="T68" fmla="*/ 2147483647 w 1471"/>
              <a:gd name="T69" fmla="*/ 2147483647 h 778"/>
              <a:gd name="T70" fmla="*/ 2147483647 w 1471"/>
              <a:gd name="T71" fmla="*/ 2147483647 h 778"/>
              <a:gd name="T72" fmla="*/ 2147483647 w 1471"/>
              <a:gd name="T73" fmla="*/ 2147483647 h 778"/>
              <a:gd name="T74" fmla="*/ 2147483647 w 1471"/>
              <a:gd name="T75" fmla="*/ 2147483647 h 778"/>
              <a:gd name="T76" fmla="*/ 2147483647 w 1471"/>
              <a:gd name="T77" fmla="*/ 2147483647 h 778"/>
              <a:gd name="T78" fmla="*/ 2147483647 w 1471"/>
              <a:gd name="T79" fmla="*/ 2147483647 h 778"/>
              <a:gd name="T80" fmla="*/ 2147483647 w 1471"/>
              <a:gd name="T81" fmla="*/ 2147483647 h 778"/>
              <a:gd name="T82" fmla="*/ 2147483647 w 1471"/>
              <a:gd name="T83" fmla="*/ 2147483647 h 778"/>
              <a:gd name="T84" fmla="*/ 2147483647 w 1471"/>
              <a:gd name="T85" fmla="*/ 2147483647 h 778"/>
              <a:gd name="T86" fmla="*/ 2147483647 w 1471"/>
              <a:gd name="T87" fmla="*/ 2147483647 h 778"/>
              <a:gd name="T88" fmla="*/ 2147483647 w 1471"/>
              <a:gd name="T89" fmla="*/ 2147483647 h 778"/>
              <a:gd name="T90" fmla="*/ 2147483647 w 1471"/>
              <a:gd name="T91" fmla="*/ 2147483647 h 778"/>
              <a:gd name="T92" fmla="*/ 2147483647 w 1471"/>
              <a:gd name="T93" fmla="*/ 2147483647 h 778"/>
              <a:gd name="T94" fmla="*/ 2147483647 w 1471"/>
              <a:gd name="T95" fmla="*/ 2147483647 h 778"/>
              <a:gd name="T96" fmla="*/ 2147483647 w 1471"/>
              <a:gd name="T97" fmla="*/ 2147483647 h 778"/>
              <a:gd name="T98" fmla="*/ 2147483647 w 1471"/>
              <a:gd name="T99" fmla="*/ 2147483647 h 778"/>
              <a:gd name="T100" fmla="*/ 2147483647 w 1471"/>
              <a:gd name="T101" fmla="*/ 2147483647 h 778"/>
              <a:gd name="T102" fmla="*/ 2147483647 w 1471"/>
              <a:gd name="T103" fmla="*/ 2147483647 h 778"/>
              <a:gd name="T104" fmla="*/ 2147483647 w 1471"/>
              <a:gd name="T105" fmla="*/ 2147483647 h 778"/>
              <a:gd name="T106" fmla="*/ 2147483647 w 1471"/>
              <a:gd name="T107" fmla="*/ 2147483647 h 778"/>
              <a:gd name="T108" fmla="*/ 2147483647 w 1471"/>
              <a:gd name="T109" fmla="*/ 2147483647 h 778"/>
              <a:gd name="T110" fmla="*/ 2147483647 w 1471"/>
              <a:gd name="T111" fmla="*/ 2147483647 h 778"/>
              <a:gd name="T112" fmla="*/ 2147483647 w 1471"/>
              <a:gd name="T113" fmla="*/ 2147483647 h 778"/>
              <a:gd name="T114" fmla="*/ 2147483647 w 1471"/>
              <a:gd name="T115" fmla="*/ 2147483647 h 7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71"/>
              <a:gd name="T175" fmla="*/ 0 h 778"/>
              <a:gd name="T176" fmla="*/ 1471 w 1471"/>
              <a:gd name="T177" fmla="*/ 778 h 7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71" h="778" extrusionOk="0">
                <a:moveTo>
                  <a:pt x="1445" y="0"/>
                </a:moveTo>
                <a:cubicBezTo>
                  <a:pt x="1462" y="23"/>
                  <a:pt x="1451" y="55"/>
                  <a:pt x="1453" y="88"/>
                </a:cubicBezTo>
                <a:cubicBezTo>
                  <a:pt x="1456" y="155"/>
                  <a:pt x="1459" y="222"/>
                  <a:pt x="1463" y="289"/>
                </a:cubicBezTo>
                <a:cubicBezTo>
                  <a:pt x="1468" y="367"/>
                  <a:pt x="1469" y="445"/>
                  <a:pt x="1466" y="523"/>
                </a:cubicBezTo>
                <a:cubicBezTo>
                  <a:pt x="1464" y="576"/>
                  <a:pt x="1457" y="628"/>
                  <a:pt x="1443" y="679"/>
                </a:cubicBezTo>
                <a:cubicBezTo>
                  <a:pt x="1431" y="724"/>
                  <a:pt x="1427" y="720"/>
                  <a:pt x="1454" y="681"/>
                </a:cubicBezTo>
              </a:path>
              <a:path w="1471" h="778" extrusionOk="0">
                <a:moveTo>
                  <a:pt x="211" y="135"/>
                </a:moveTo>
                <a:cubicBezTo>
                  <a:pt x="196" y="140"/>
                  <a:pt x="182" y="145"/>
                  <a:pt x="164" y="148"/>
                </a:cubicBezTo>
                <a:cubicBezTo>
                  <a:pt x="143" y="151"/>
                  <a:pt x="124" y="156"/>
                  <a:pt x="103" y="161"/>
                </a:cubicBezTo>
                <a:cubicBezTo>
                  <a:pt x="84" y="166"/>
                  <a:pt x="65" y="172"/>
                  <a:pt x="47" y="177"/>
                </a:cubicBezTo>
                <a:cubicBezTo>
                  <a:pt x="27" y="182"/>
                  <a:pt x="22" y="182"/>
                  <a:pt x="17" y="203"/>
                </a:cubicBezTo>
                <a:cubicBezTo>
                  <a:pt x="9" y="239"/>
                  <a:pt x="17" y="290"/>
                  <a:pt x="16" y="327"/>
                </a:cubicBezTo>
                <a:cubicBezTo>
                  <a:pt x="14" y="423"/>
                  <a:pt x="3" y="518"/>
                  <a:pt x="0" y="614"/>
                </a:cubicBezTo>
                <a:cubicBezTo>
                  <a:pt x="-1" y="637"/>
                  <a:pt x="-5" y="681"/>
                  <a:pt x="12" y="700"/>
                </a:cubicBezTo>
                <a:cubicBezTo>
                  <a:pt x="24" y="714"/>
                  <a:pt x="37" y="720"/>
                  <a:pt x="54" y="727"/>
                </a:cubicBezTo>
                <a:cubicBezTo>
                  <a:pt x="71" y="734"/>
                  <a:pt x="92" y="740"/>
                  <a:pt x="110" y="743"/>
                </a:cubicBezTo>
                <a:cubicBezTo>
                  <a:pt x="122" y="744"/>
                  <a:pt x="125" y="744"/>
                  <a:pt x="133" y="742"/>
                </a:cubicBezTo>
              </a:path>
              <a:path w="1471" h="778" extrusionOk="0">
                <a:moveTo>
                  <a:pt x="258" y="581"/>
                </a:moveTo>
                <a:cubicBezTo>
                  <a:pt x="260" y="594"/>
                  <a:pt x="262" y="605"/>
                  <a:pt x="267" y="617"/>
                </a:cubicBezTo>
                <a:cubicBezTo>
                  <a:pt x="254" y="592"/>
                  <a:pt x="240" y="567"/>
                  <a:pt x="227" y="541"/>
                </a:cubicBezTo>
                <a:cubicBezTo>
                  <a:pt x="212" y="511"/>
                  <a:pt x="199" y="481"/>
                  <a:pt x="188" y="450"/>
                </a:cubicBezTo>
                <a:cubicBezTo>
                  <a:pt x="177" y="420"/>
                  <a:pt x="170" y="391"/>
                  <a:pt x="169" y="359"/>
                </a:cubicBezTo>
                <a:cubicBezTo>
                  <a:pt x="168" y="338"/>
                  <a:pt x="170" y="320"/>
                  <a:pt x="187" y="306"/>
                </a:cubicBezTo>
                <a:cubicBezTo>
                  <a:pt x="204" y="292"/>
                  <a:pt x="226" y="291"/>
                  <a:pt x="247" y="288"/>
                </a:cubicBezTo>
                <a:cubicBezTo>
                  <a:pt x="277" y="283"/>
                  <a:pt x="308" y="279"/>
                  <a:pt x="337" y="273"/>
                </a:cubicBezTo>
                <a:cubicBezTo>
                  <a:pt x="351" y="270"/>
                  <a:pt x="355" y="265"/>
                  <a:pt x="369" y="264"/>
                </a:cubicBezTo>
              </a:path>
              <a:path w="1471" h="778" extrusionOk="0">
                <a:moveTo>
                  <a:pt x="246" y="393"/>
                </a:moveTo>
                <a:cubicBezTo>
                  <a:pt x="261" y="396"/>
                  <a:pt x="276" y="399"/>
                  <a:pt x="291" y="403"/>
                </a:cubicBezTo>
                <a:cubicBezTo>
                  <a:pt x="308" y="407"/>
                  <a:pt x="326" y="411"/>
                  <a:pt x="343" y="414"/>
                </a:cubicBezTo>
                <a:cubicBezTo>
                  <a:pt x="358" y="417"/>
                  <a:pt x="363" y="417"/>
                  <a:pt x="379" y="415"/>
                </a:cubicBezTo>
              </a:path>
              <a:path w="1471" h="778" extrusionOk="0">
                <a:moveTo>
                  <a:pt x="562" y="8"/>
                </a:moveTo>
                <a:cubicBezTo>
                  <a:pt x="559" y="31"/>
                  <a:pt x="556" y="54"/>
                  <a:pt x="554" y="77"/>
                </a:cubicBezTo>
                <a:cubicBezTo>
                  <a:pt x="549" y="127"/>
                  <a:pt x="557" y="178"/>
                  <a:pt x="561" y="228"/>
                </a:cubicBezTo>
                <a:cubicBezTo>
                  <a:pt x="567" y="300"/>
                  <a:pt x="574" y="372"/>
                  <a:pt x="581" y="444"/>
                </a:cubicBezTo>
                <a:cubicBezTo>
                  <a:pt x="588" y="522"/>
                  <a:pt x="568" y="642"/>
                  <a:pt x="594" y="715"/>
                </a:cubicBezTo>
                <a:cubicBezTo>
                  <a:pt x="600" y="733"/>
                  <a:pt x="598" y="725"/>
                  <a:pt x="605" y="711"/>
                </a:cubicBezTo>
              </a:path>
              <a:path w="1471" h="778" extrusionOk="0">
                <a:moveTo>
                  <a:pt x="737" y="242"/>
                </a:moveTo>
                <a:cubicBezTo>
                  <a:pt x="761" y="263"/>
                  <a:pt x="769" y="288"/>
                  <a:pt x="785" y="316"/>
                </a:cubicBezTo>
                <a:cubicBezTo>
                  <a:pt x="809" y="358"/>
                  <a:pt x="837" y="398"/>
                  <a:pt x="865" y="438"/>
                </a:cubicBezTo>
                <a:cubicBezTo>
                  <a:pt x="898" y="486"/>
                  <a:pt x="938" y="527"/>
                  <a:pt x="974" y="572"/>
                </a:cubicBezTo>
                <a:cubicBezTo>
                  <a:pt x="989" y="591"/>
                  <a:pt x="996" y="596"/>
                  <a:pt x="1004" y="572"/>
                </a:cubicBezTo>
              </a:path>
              <a:path w="1471" h="778" extrusionOk="0">
                <a:moveTo>
                  <a:pt x="990" y="247"/>
                </a:moveTo>
                <a:cubicBezTo>
                  <a:pt x="975" y="268"/>
                  <a:pt x="967" y="284"/>
                  <a:pt x="957" y="307"/>
                </a:cubicBezTo>
                <a:cubicBezTo>
                  <a:pt x="942" y="341"/>
                  <a:pt x="936" y="375"/>
                  <a:pt x="927" y="411"/>
                </a:cubicBezTo>
                <a:cubicBezTo>
                  <a:pt x="918" y="447"/>
                  <a:pt x="908" y="483"/>
                  <a:pt x="900" y="519"/>
                </a:cubicBezTo>
                <a:cubicBezTo>
                  <a:pt x="895" y="542"/>
                  <a:pt x="886" y="562"/>
                  <a:pt x="880" y="584"/>
                </a:cubicBezTo>
                <a:cubicBezTo>
                  <a:pt x="880" y="587"/>
                  <a:pt x="879" y="591"/>
                  <a:pt x="879" y="594"/>
                </a:cubicBezTo>
              </a:path>
              <a:path w="1471" h="778" extrusionOk="0">
                <a:moveTo>
                  <a:pt x="1083" y="82"/>
                </a:moveTo>
                <a:cubicBezTo>
                  <a:pt x="1056" y="62"/>
                  <a:pt x="1100" y="81"/>
                  <a:pt x="1112" y="84"/>
                </a:cubicBezTo>
                <a:cubicBezTo>
                  <a:pt x="1139" y="90"/>
                  <a:pt x="1167" y="94"/>
                  <a:pt x="1194" y="99"/>
                </a:cubicBezTo>
                <a:cubicBezTo>
                  <a:pt x="1217" y="103"/>
                  <a:pt x="1243" y="105"/>
                  <a:pt x="1265" y="113"/>
                </a:cubicBezTo>
                <a:cubicBezTo>
                  <a:pt x="1289" y="122"/>
                  <a:pt x="1299" y="129"/>
                  <a:pt x="1307" y="154"/>
                </a:cubicBezTo>
                <a:cubicBezTo>
                  <a:pt x="1344" y="265"/>
                  <a:pt x="1323" y="411"/>
                  <a:pt x="1309" y="523"/>
                </a:cubicBezTo>
                <a:cubicBezTo>
                  <a:pt x="1302" y="575"/>
                  <a:pt x="1294" y="628"/>
                  <a:pt x="1279" y="678"/>
                </a:cubicBezTo>
                <a:cubicBezTo>
                  <a:pt x="1275" y="693"/>
                  <a:pt x="1270" y="719"/>
                  <a:pt x="1256" y="729"/>
                </a:cubicBezTo>
                <a:cubicBezTo>
                  <a:pt x="1241" y="739"/>
                  <a:pt x="1210" y="740"/>
                  <a:pt x="1193" y="744"/>
                </a:cubicBezTo>
                <a:cubicBezTo>
                  <a:pt x="1159" y="752"/>
                  <a:pt x="1120" y="757"/>
                  <a:pt x="1088" y="769"/>
                </a:cubicBezTo>
                <a:cubicBezTo>
                  <a:pt x="1084" y="772"/>
                  <a:pt x="1079" y="774"/>
                  <a:pt x="1075" y="77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6" name="Ink 38"/>
          <p:cNvSpPr>
            <a:spLocks noRot="1" noChangeAspect="1" noEditPoints="1" noChangeArrowheads="1" noChangeShapeType="1" noTextEdit="1"/>
          </p:cNvSpPr>
          <p:nvPr/>
        </p:nvSpPr>
        <p:spPr bwMode="auto">
          <a:xfrm>
            <a:off x="6029325" y="4403725"/>
            <a:ext cx="214313" cy="131763"/>
          </a:xfrm>
          <a:custGeom>
            <a:avLst/>
            <a:gdLst>
              <a:gd name="T0" fmla="*/ 2147483647 w 599"/>
              <a:gd name="T1" fmla="*/ 0 h 365"/>
              <a:gd name="T2" fmla="*/ 0 w 599"/>
              <a:gd name="T3" fmla="*/ 2147483647 h 365"/>
              <a:gd name="T4" fmla="*/ 2147483647 w 599"/>
              <a:gd name="T5" fmla="*/ 2147483647 h 365"/>
              <a:gd name="T6" fmla="*/ 2147483647 w 599"/>
              <a:gd name="T7" fmla="*/ 2147483647 h 365"/>
              <a:gd name="T8" fmla="*/ 2147483647 w 599"/>
              <a:gd name="T9" fmla="*/ 2147483647 h 365"/>
              <a:gd name="T10" fmla="*/ 2147483647 w 599"/>
              <a:gd name="T11" fmla="*/ 2147483647 h 365"/>
              <a:gd name="T12" fmla="*/ 2147483647 w 599"/>
              <a:gd name="T13" fmla="*/ 2147483647 h 365"/>
              <a:gd name="T14" fmla="*/ 2147483647 w 599"/>
              <a:gd name="T15" fmla="*/ 2147483647 h 365"/>
              <a:gd name="T16" fmla="*/ 2147483647 w 599"/>
              <a:gd name="T17" fmla="*/ 2147483647 h 365"/>
              <a:gd name="T18" fmla="*/ 2147483647 w 599"/>
              <a:gd name="T19" fmla="*/ 2147483647 h 365"/>
              <a:gd name="T20" fmla="*/ 2147483647 w 599"/>
              <a:gd name="T21" fmla="*/ 2147483647 h 3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65"/>
              <a:gd name="T35" fmla="*/ 599 w 599"/>
              <a:gd name="T36" fmla="*/ 365 h 3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65" extrusionOk="0">
                <a:moveTo>
                  <a:pt x="1" y="0"/>
                </a:moveTo>
                <a:cubicBezTo>
                  <a:pt x="4" y="13"/>
                  <a:pt x="-4" y="28"/>
                  <a:pt x="0" y="39"/>
                </a:cubicBezTo>
                <a:cubicBezTo>
                  <a:pt x="3" y="44"/>
                  <a:pt x="6" y="49"/>
                  <a:pt x="9" y="54"/>
                </a:cubicBezTo>
              </a:path>
              <a:path w="599" h="365" extrusionOk="0">
                <a:moveTo>
                  <a:pt x="18" y="342"/>
                </a:moveTo>
                <a:cubicBezTo>
                  <a:pt x="20" y="367"/>
                  <a:pt x="16" y="365"/>
                  <a:pt x="36" y="348"/>
                </a:cubicBezTo>
              </a:path>
              <a:path w="599" h="365" extrusionOk="0">
                <a:moveTo>
                  <a:pt x="317" y="279"/>
                </a:moveTo>
                <a:cubicBezTo>
                  <a:pt x="313" y="281"/>
                  <a:pt x="309" y="284"/>
                  <a:pt x="305" y="286"/>
                </a:cubicBezTo>
                <a:cubicBezTo>
                  <a:pt x="329" y="304"/>
                  <a:pt x="349" y="311"/>
                  <a:pt x="378" y="321"/>
                </a:cubicBezTo>
                <a:cubicBezTo>
                  <a:pt x="416" y="334"/>
                  <a:pt x="454" y="342"/>
                  <a:pt x="493" y="350"/>
                </a:cubicBezTo>
                <a:cubicBezTo>
                  <a:pt x="517" y="355"/>
                  <a:pt x="552" y="360"/>
                  <a:pt x="576" y="351"/>
                </a:cubicBezTo>
                <a:cubicBezTo>
                  <a:pt x="587" y="343"/>
                  <a:pt x="591" y="340"/>
                  <a:pt x="598" y="33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7" name="Ink 39"/>
          <p:cNvSpPr>
            <a:spLocks noRot="1" noChangeAspect="1" noEditPoints="1" noChangeArrowheads="1" noChangeShapeType="1" noTextEdit="1"/>
          </p:cNvSpPr>
          <p:nvPr/>
        </p:nvSpPr>
        <p:spPr bwMode="auto">
          <a:xfrm>
            <a:off x="6381750" y="4346575"/>
            <a:ext cx="315913" cy="277813"/>
          </a:xfrm>
          <a:custGeom>
            <a:avLst/>
            <a:gdLst>
              <a:gd name="T0" fmla="*/ 0 w 876"/>
              <a:gd name="T1" fmla="*/ 2147483647 h 772"/>
              <a:gd name="T2" fmla="*/ 2147483647 w 876"/>
              <a:gd name="T3" fmla="*/ 2147483647 h 772"/>
              <a:gd name="T4" fmla="*/ 2147483647 w 876"/>
              <a:gd name="T5" fmla="*/ 2147483647 h 772"/>
              <a:gd name="T6" fmla="*/ 2147483647 w 876"/>
              <a:gd name="T7" fmla="*/ 2147483647 h 772"/>
              <a:gd name="T8" fmla="*/ 2147483647 w 876"/>
              <a:gd name="T9" fmla="*/ 2147483647 h 772"/>
              <a:gd name="T10" fmla="*/ 2147483647 w 876"/>
              <a:gd name="T11" fmla="*/ 2147483647 h 772"/>
              <a:gd name="T12" fmla="*/ 2147483647 w 876"/>
              <a:gd name="T13" fmla="*/ 2147483647 h 772"/>
              <a:gd name="T14" fmla="*/ 2147483647 w 876"/>
              <a:gd name="T15" fmla="*/ 2147483647 h 772"/>
              <a:gd name="T16" fmla="*/ 2147483647 w 876"/>
              <a:gd name="T17" fmla="*/ 2147483647 h 772"/>
              <a:gd name="T18" fmla="*/ 2147483647 w 876"/>
              <a:gd name="T19" fmla="*/ 0 h 772"/>
              <a:gd name="T20" fmla="*/ 2147483647 w 876"/>
              <a:gd name="T21" fmla="*/ 2147483647 h 772"/>
              <a:gd name="T22" fmla="*/ 2147483647 w 876"/>
              <a:gd name="T23" fmla="*/ 2147483647 h 772"/>
              <a:gd name="T24" fmla="*/ 2147483647 w 876"/>
              <a:gd name="T25" fmla="*/ 2147483647 h 772"/>
              <a:gd name="T26" fmla="*/ 2147483647 w 876"/>
              <a:gd name="T27" fmla="*/ 2147483647 h 772"/>
              <a:gd name="T28" fmla="*/ 2147483647 w 876"/>
              <a:gd name="T29" fmla="*/ 2147483647 h 772"/>
              <a:gd name="T30" fmla="*/ 2147483647 w 876"/>
              <a:gd name="T31" fmla="*/ 2147483647 h 772"/>
              <a:gd name="T32" fmla="*/ 2147483647 w 876"/>
              <a:gd name="T33" fmla="*/ 2147483647 h 772"/>
              <a:gd name="T34" fmla="*/ 2147483647 w 876"/>
              <a:gd name="T35" fmla="*/ 2147483647 h 772"/>
              <a:gd name="T36" fmla="*/ 2147483647 w 876"/>
              <a:gd name="T37" fmla="*/ 2147483647 h 772"/>
              <a:gd name="T38" fmla="*/ 2147483647 w 876"/>
              <a:gd name="T39" fmla="*/ 2147483647 h 772"/>
              <a:gd name="T40" fmla="*/ 2147483647 w 876"/>
              <a:gd name="T41" fmla="*/ 2147483647 h 772"/>
              <a:gd name="T42" fmla="*/ 2147483647 w 876"/>
              <a:gd name="T43" fmla="*/ 2147483647 h 772"/>
              <a:gd name="T44" fmla="*/ 2147483647 w 876"/>
              <a:gd name="T45" fmla="*/ 2147483647 h 772"/>
              <a:gd name="T46" fmla="*/ 2147483647 w 876"/>
              <a:gd name="T47" fmla="*/ 2147483647 h 772"/>
              <a:gd name="T48" fmla="*/ 2147483647 w 876"/>
              <a:gd name="T49" fmla="*/ 2147483647 h 7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6"/>
              <a:gd name="T76" fmla="*/ 0 h 772"/>
              <a:gd name="T77" fmla="*/ 876 w 876"/>
              <a:gd name="T78" fmla="*/ 772 h 7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6" h="772" extrusionOk="0">
                <a:moveTo>
                  <a:pt x="0" y="600"/>
                </a:moveTo>
                <a:cubicBezTo>
                  <a:pt x="10" y="627"/>
                  <a:pt x="21" y="652"/>
                  <a:pt x="33" y="679"/>
                </a:cubicBezTo>
                <a:cubicBezTo>
                  <a:pt x="44" y="705"/>
                  <a:pt x="58" y="732"/>
                  <a:pt x="68" y="759"/>
                </a:cubicBezTo>
                <a:cubicBezTo>
                  <a:pt x="69" y="763"/>
                  <a:pt x="70" y="767"/>
                  <a:pt x="71" y="771"/>
                </a:cubicBezTo>
                <a:cubicBezTo>
                  <a:pt x="56" y="740"/>
                  <a:pt x="39" y="711"/>
                  <a:pt x="27" y="679"/>
                </a:cubicBezTo>
                <a:cubicBezTo>
                  <a:pt x="2" y="614"/>
                  <a:pt x="-17" y="537"/>
                  <a:pt x="23" y="474"/>
                </a:cubicBezTo>
                <a:cubicBezTo>
                  <a:pt x="49" y="433"/>
                  <a:pt x="102" y="402"/>
                  <a:pt x="147" y="386"/>
                </a:cubicBezTo>
                <a:cubicBezTo>
                  <a:pt x="214" y="362"/>
                  <a:pt x="285" y="349"/>
                  <a:pt x="354" y="333"/>
                </a:cubicBezTo>
              </a:path>
              <a:path w="876" h="772" extrusionOk="0">
                <a:moveTo>
                  <a:pt x="633" y="53"/>
                </a:moveTo>
                <a:cubicBezTo>
                  <a:pt x="641" y="35"/>
                  <a:pt x="645" y="20"/>
                  <a:pt x="650" y="0"/>
                </a:cubicBezTo>
                <a:cubicBezTo>
                  <a:pt x="654" y="52"/>
                  <a:pt x="647" y="104"/>
                  <a:pt x="637" y="156"/>
                </a:cubicBezTo>
                <a:cubicBezTo>
                  <a:pt x="621" y="242"/>
                  <a:pt x="608" y="329"/>
                  <a:pt x="592" y="415"/>
                </a:cubicBezTo>
                <a:cubicBezTo>
                  <a:pt x="577" y="492"/>
                  <a:pt x="559" y="569"/>
                  <a:pt x="539" y="645"/>
                </a:cubicBezTo>
                <a:cubicBezTo>
                  <a:pt x="530" y="680"/>
                  <a:pt x="493" y="781"/>
                  <a:pt x="505" y="747"/>
                </a:cubicBezTo>
                <a:cubicBezTo>
                  <a:pt x="512" y="728"/>
                  <a:pt x="519" y="711"/>
                  <a:pt x="527" y="692"/>
                </a:cubicBezTo>
              </a:path>
              <a:path w="876" h="772" extrusionOk="0">
                <a:moveTo>
                  <a:pt x="752" y="82"/>
                </a:moveTo>
                <a:cubicBezTo>
                  <a:pt x="742" y="134"/>
                  <a:pt x="736" y="192"/>
                  <a:pt x="736" y="245"/>
                </a:cubicBezTo>
                <a:cubicBezTo>
                  <a:pt x="736" y="328"/>
                  <a:pt x="745" y="415"/>
                  <a:pt x="759" y="497"/>
                </a:cubicBezTo>
                <a:cubicBezTo>
                  <a:pt x="770" y="562"/>
                  <a:pt x="787" y="630"/>
                  <a:pt x="813" y="690"/>
                </a:cubicBezTo>
                <a:cubicBezTo>
                  <a:pt x="818" y="702"/>
                  <a:pt x="855" y="792"/>
                  <a:pt x="874" y="760"/>
                </a:cubicBezTo>
                <a:cubicBezTo>
                  <a:pt x="874" y="755"/>
                  <a:pt x="875" y="750"/>
                  <a:pt x="875" y="745"/>
                </a:cubicBezTo>
              </a:path>
              <a:path w="876" h="772" extrusionOk="0">
                <a:moveTo>
                  <a:pt x="701" y="512"/>
                </a:moveTo>
                <a:cubicBezTo>
                  <a:pt x="697" y="513"/>
                  <a:pt x="694" y="513"/>
                  <a:pt x="690" y="514"/>
                </a:cubicBezTo>
                <a:cubicBezTo>
                  <a:pt x="702" y="538"/>
                  <a:pt x="720" y="539"/>
                  <a:pt x="746" y="544"/>
                </a:cubicBezTo>
                <a:cubicBezTo>
                  <a:pt x="786" y="552"/>
                  <a:pt x="815" y="539"/>
                  <a:pt x="852" y="52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8" name="Ink 40"/>
          <p:cNvSpPr>
            <a:spLocks noRot="1" noChangeAspect="1" noEditPoints="1" noChangeArrowheads="1" noChangeShapeType="1" noTextEdit="1"/>
          </p:cNvSpPr>
          <p:nvPr/>
        </p:nvSpPr>
        <p:spPr bwMode="auto">
          <a:xfrm>
            <a:off x="6796088" y="4367213"/>
            <a:ext cx="1812925" cy="377825"/>
          </a:xfrm>
          <a:custGeom>
            <a:avLst/>
            <a:gdLst>
              <a:gd name="T0" fmla="*/ 2147483647 w 5036"/>
              <a:gd name="T1" fmla="*/ 2147483647 h 1051"/>
              <a:gd name="T2" fmla="*/ 2147483647 w 5036"/>
              <a:gd name="T3" fmla="*/ 2147483647 h 1051"/>
              <a:gd name="T4" fmla="*/ 2147483647 w 5036"/>
              <a:gd name="T5" fmla="*/ 2147483647 h 1051"/>
              <a:gd name="T6" fmla="*/ 2147483647 w 5036"/>
              <a:gd name="T7" fmla="*/ 2147483647 h 1051"/>
              <a:gd name="T8" fmla="*/ 2147483647 w 5036"/>
              <a:gd name="T9" fmla="*/ 2147483647 h 1051"/>
              <a:gd name="T10" fmla="*/ 2147483647 w 5036"/>
              <a:gd name="T11" fmla="*/ 2147483647 h 1051"/>
              <a:gd name="T12" fmla="*/ 2147483647 w 5036"/>
              <a:gd name="T13" fmla="*/ 2147483647 h 1051"/>
              <a:gd name="T14" fmla="*/ 2147483647 w 5036"/>
              <a:gd name="T15" fmla="*/ 2147483647 h 1051"/>
              <a:gd name="T16" fmla="*/ 2147483647 w 5036"/>
              <a:gd name="T17" fmla="*/ 2147483647 h 1051"/>
              <a:gd name="T18" fmla="*/ 2147483647 w 5036"/>
              <a:gd name="T19" fmla="*/ 2147483647 h 1051"/>
              <a:gd name="T20" fmla="*/ 2147483647 w 5036"/>
              <a:gd name="T21" fmla="*/ 2147483647 h 1051"/>
              <a:gd name="T22" fmla="*/ 2147483647 w 5036"/>
              <a:gd name="T23" fmla="*/ 2147483647 h 1051"/>
              <a:gd name="T24" fmla="*/ 2147483647 w 5036"/>
              <a:gd name="T25" fmla="*/ 2147483647 h 1051"/>
              <a:gd name="T26" fmla="*/ 2147483647 w 5036"/>
              <a:gd name="T27" fmla="*/ 2147483647 h 1051"/>
              <a:gd name="T28" fmla="*/ 2147483647 w 5036"/>
              <a:gd name="T29" fmla="*/ 2147483647 h 1051"/>
              <a:gd name="T30" fmla="*/ 2147483647 w 5036"/>
              <a:gd name="T31" fmla="*/ 2147483647 h 1051"/>
              <a:gd name="T32" fmla="*/ 2147483647 w 5036"/>
              <a:gd name="T33" fmla="*/ 2147483647 h 1051"/>
              <a:gd name="T34" fmla="*/ 2147483647 w 5036"/>
              <a:gd name="T35" fmla="*/ 2147483647 h 1051"/>
              <a:gd name="T36" fmla="*/ 2147483647 w 5036"/>
              <a:gd name="T37" fmla="*/ 2147483647 h 1051"/>
              <a:gd name="T38" fmla="*/ 2147483647 w 5036"/>
              <a:gd name="T39" fmla="*/ 2147483647 h 1051"/>
              <a:gd name="T40" fmla="*/ 2147483647 w 5036"/>
              <a:gd name="T41" fmla="*/ 2147483647 h 1051"/>
              <a:gd name="T42" fmla="*/ 2147483647 w 5036"/>
              <a:gd name="T43" fmla="*/ 2147483647 h 1051"/>
              <a:gd name="T44" fmla="*/ 2147483647 w 5036"/>
              <a:gd name="T45" fmla="*/ 2147483647 h 1051"/>
              <a:gd name="T46" fmla="*/ 2147483647 w 5036"/>
              <a:gd name="T47" fmla="*/ 2147483647 h 1051"/>
              <a:gd name="T48" fmla="*/ 2147483647 w 5036"/>
              <a:gd name="T49" fmla="*/ 2147483647 h 1051"/>
              <a:gd name="T50" fmla="*/ 2147483647 w 5036"/>
              <a:gd name="T51" fmla="*/ 2147483647 h 1051"/>
              <a:gd name="T52" fmla="*/ 2147483647 w 5036"/>
              <a:gd name="T53" fmla="*/ 2147483647 h 1051"/>
              <a:gd name="T54" fmla="*/ 2147483647 w 5036"/>
              <a:gd name="T55" fmla="*/ 2147483647 h 1051"/>
              <a:gd name="T56" fmla="*/ 2147483647 w 5036"/>
              <a:gd name="T57" fmla="*/ 2147483647 h 1051"/>
              <a:gd name="T58" fmla="*/ 2147483647 w 5036"/>
              <a:gd name="T59" fmla="*/ 2147483647 h 1051"/>
              <a:gd name="T60" fmla="*/ 2147483647 w 5036"/>
              <a:gd name="T61" fmla="*/ 2147483647 h 1051"/>
              <a:gd name="T62" fmla="*/ 2147483647 w 5036"/>
              <a:gd name="T63" fmla="*/ 2147483647 h 1051"/>
              <a:gd name="T64" fmla="*/ 2147483647 w 5036"/>
              <a:gd name="T65" fmla="*/ 2147483647 h 1051"/>
              <a:gd name="T66" fmla="*/ 2147483647 w 5036"/>
              <a:gd name="T67" fmla="*/ 2147483647 h 1051"/>
              <a:gd name="T68" fmla="*/ 2147483647 w 5036"/>
              <a:gd name="T69" fmla="*/ 2147483647 h 1051"/>
              <a:gd name="T70" fmla="*/ 2147483647 w 5036"/>
              <a:gd name="T71" fmla="*/ 2147483647 h 1051"/>
              <a:gd name="T72" fmla="*/ 2147483647 w 5036"/>
              <a:gd name="T73" fmla="*/ 2147483647 h 1051"/>
              <a:gd name="T74" fmla="*/ 2147483647 w 5036"/>
              <a:gd name="T75" fmla="*/ 2147483647 h 1051"/>
              <a:gd name="T76" fmla="*/ 2147483647 w 5036"/>
              <a:gd name="T77" fmla="*/ 2147483647 h 1051"/>
              <a:gd name="T78" fmla="*/ 2147483647 w 5036"/>
              <a:gd name="T79" fmla="*/ 2147483647 h 1051"/>
              <a:gd name="T80" fmla="*/ 2147483647 w 5036"/>
              <a:gd name="T81" fmla="*/ 2147483647 h 1051"/>
              <a:gd name="T82" fmla="*/ 2147483647 w 5036"/>
              <a:gd name="T83" fmla="*/ 2147483647 h 1051"/>
              <a:gd name="T84" fmla="*/ 2147483647 w 5036"/>
              <a:gd name="T85" fmla="*/ 2147483647 h 1051"/>
              <a:gd name="T86" fmla="*/ 2147483647 w 5036"/>
              <a:gd name="T87" fmla="*/ 2147483647 h 1051"/>
              <a:gd name="T88" fmla="*/ 2147483647 w 5036"/>
              <a:gd name="T89" fmla="*/ 2147483647 h 1051"/>
              <a:gd name="T90" fmla="*/ 2147483647 w 5036"/>
              <a:gd name="T91" fmla="*/ 2147483647 h 1051"/>
              <a:gd name="T92" fmla="*/ 2147483647 w 5036"/>
              <a:gd name="T93" fmla="*/ 2147483647 h 1051"/>
              <a:gd name="T94" fmla="*/ 2147483647 w 5036"/>
              <a:gd name="T95" fmla="*/ 2147483647 h 1051"/>
              <a:gd name="T96" fmla="*/ 2147483647 w 5036"/>
              <a:gd name="T97" fmla="*/ 2147483647 h 1051"/>
              <a:gd name="T98" fmla="*/ 2147483647 w 5036"/>
              <a:gd name="T99" fmla="*/ 2147483647 h 1051"/>
              <a:gd name="T100" fmla="*/ 2147483647 w 5036"/>
              <a:gd name="T101" fmla="*/ 2147483647 h 1051"/>
              <a:gd name="T102" fmla="*/ 2147483647 w 5036"/>
              <a:gd name="T103" fmla="*/ 2147483647 h 1051"/>
              <a:gd name="T104" fmla="*/ 2147483647 w 5036"/>
              <a:gd name="T105" fmla="*/ 2147483647 h 1051"/>
              <a:gd name="T106" fmla="*/ 2147483647 w 5036"/>
              <a:gd name="T107" fmla="*/ 2147483647 h 1051"/>
              <a:gd name="T108" fmla="*/ 2147483647 w 5036"/>
              <a:gd name="T109" fmla="*/ 2147483647 h 1051"/>
              <a:gd name="T110" fmla="*/ 2147483647 w 5036"/>
              <a:gd name="T111" fmla="*/ 2147483647 h 1051"/>
              <a:gd name="T112" fmla="*/ 2147483647 w 5036"/>
              <a:gd name="T113" fmla="*/ 2147483647 h 1051"/>
              <a:gd name="T114" fmla="*/ 2147483647 w 5036"/>
              <a:gd name="T115" fmla="*/ 2147483647 h 1051"/>
              <a:gd name="T116" fmla="*/ 2147483647 w 5036"/>
              <a:gd name="T117" fmla="*/ 2147483647 h 1051"/>
              <a:gd name="T118" fmla="*/ 2147483647 w 5036"/>
              <a:gd name="T119" fmla="*/ 2147483647 h 1051"/>
              <a:gd name="T120" fmla="*/ 2147483647 w 5036"/>
              <a:gd name="T121" fmla="*/ 2147483647 h 1051"/>
              <a:gd name="T122" fmla="*/ 2147483647 w 5036"/>
              <a:gd name="T123" fmla="*/ 2147483647 h 1051"/>
              <a:gd name="T124" fmla="*/ 2147483647 w 5036"/>
              <a:gd name="T125" fmla="*/ 2147483647 h 10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36"/>
              <a:gd name="T190" fmla="*/ 0 h 1051"/>
              <a:gd name="T191" fmla="*/ 5036 w 5036"/>
              <a:gd name="T192" fmla="*/ 1051 h 105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36" h="1051" extrusionOk="0">
                <a:moveTo>
                  <a:pt x="29" y="107"/>
                </a:moveTo>
                <a:cubicBezTo>
                  <a:pt x="33" y="160"/>
                  <a:pt x="19" y="207"/>
                  <a:pt x="13" y="260"/>
                </a:cubicBezTo>
                <a:cubicBezTo>
                  <a:pt x="2" y="352"/>
                  <a:pt x="-5" y="447"/>
                  <a:pt x="0" y="540"/>
                </a:cubicBezTo>
                <a:cubicBezTo>
                  <a:pt x="5" y="627"/>
                  <a:pt x="14" y="740"/>
                  <a:pt x="72" y="810"/>
                </a:cubicBezTo>
                <a:cubicBezTo>
                  <a:pt x="98" y="841"/>
                  <a:pt x="125" y="839"/>
                  <a:pt x="160" y="843"/>
                </a:cubicBezTo>
              </a:path>
              <a:path w="5036" h="1051" extrusionOk="0">
                <a:moveTo>
                  <a:pt x="357" y="731"/>
                </a:moveTo>
                <a:cubicBezTo>
                  <a:pt x="360" y="758"/>
                  <a:pt x="364" y="785"/>
                  <a:pt x="370" y="811"/>
                </a:cubicBezTo>
                <a:cubicBezTo>
                  <a:pt x="376" y="828"/>
                  <a:pt x="377" y="832"/>
                  <a:pt x="380" y="843"/>
                </a:cubicBezTo>
                <a:cubicBezTo>
                  <a:pt x="387" y="812"/>
                  <a:pt x="385" y="784"/>
                  <a:pt x="383" y="751"/>
                </a:cubicBezTo>
                <a:cubicBezTo>
                  <a:pt x="376" y="641"/>
                  <a:pt x="337" y="540"/>
                  <a:pt x="311" y="433"/>
                </a:cubicBezTo>
                <a:cubicBezTo>
                  <a:pt x="297" y="376"/>
                  <a:pt x="284" y="311"/>
                  <a:pt x="297" y="253"/>
                </a:cubicBezTo>
                <a:cubicBezTo>
                  <a:pt x="312" y="185"/>
                  <a:pt x="366" y="150"/>
                  <a:pt x="426" y="125"/>
                </a:cubicBezTo>
                <a:cubicBezTo>
                  <a:pt x="476" y="104"/>
                  <a:pt x="526" y="104"/>
                  <a:pt x="578" y="93"/>
                </a:cubicBezTo>
                <a:cubicBezTo>
                  <a:pt x="611" y="86"/>
                  <a:pt x="644" y="78"/>
                  <a:pt x="678" y="74"/>
                </a:cubicBezTo>
                <a:cubicBezTo>
                  <a:pt x="684" y="73"/>
                  <a:pt x="690" y="73"/>
                  <a:pt x="696" y="72"/>
                </a:cubicBezTo>
              </a:path>
              <a:path w="5036" h="1051" extrusionOk="0">
                <a:moveTo>
                  <a:pt x="334" y="494"/>
                </a:moveTo>
                <a:cubicBezTo>
                  <a:pt x="327" y="510"/>
                  <a:pt x="325" y="513"/>
                  <a:pt x="324" y="524"/>
                </a:cubicBezTo>
                <a:cubicBezTo>
                  <a:pt x="365" y="530"/>
                  <a:pt x="397" y="522"/>
                  <a:pt x="438" y="514"/>
                </a:cubicBezTo>
                <a:cubicBezTo>
                  <a:pt x="487" y="504"/>
                  <a:pt x="538" y="491"/>
                  <a:pt x="585" y="473"/>
                </a:cubicBezTo>
                <a:cubicBezTo>
                  <a:pt x="614" y="461"/>
                  <a:pt x="643" y="450"/>
                  <a:pt x="672" y="438"/>
                </a:cubicBezTo>
                <a:cubicBezTo>
                  <a:pt x="676" y="437"/>
                  <a:pt x="680" y="436"/>
                  <a:pt x="684" y="435"/>
                </a:cubicBezTo>
              </a:path>
              <a:path w="5036" h="1051" extrusionOk="0">
                <a:moveTo>
                  <a:pt x="386" y="841"/>
                </a:moveTo>
                <a:cubicBezTo>
                  <a:pt x="408" y="869"/>
                  <a:pt x="425" y="878"/>
                  <a:pt x="463" y="876"/>
                </a:cubicBezTo>
                <a:cubicBezTo>
                  <a:pt x="507" y="874"/>
                  <a:pt x="546" y="861"/>
                  <a:pt x="588" y="847"/>
                </a:cubicBezTo>
                <a:cubicBezTo>
                  <a:pt x="626" y="834"/>
                  <a:pt x="660" y="813"/>
                  <a:pt x="694" y="790"/>
                </a:cubicBezTo>
                <a:cubicBezTo>
                  <a:pt x="701" y="784"/>
                  <a:pt x="709" y="779"/>
                  <a:pt x="716" y="773"/>
                </a:cubicBezTo>
              </a:path>
              <a:path w="5036" h="1051" extrusionOk="0">
                <a:moveTo>
                  <a:pt x="900" y="858"/>
                </a:moveTo>
                <a:cubicBezTo>
                  <a:pt x="896" y="894"/>
                  <a:pt x="892" y="928"/>
                  <a:pt x="885" y="964"/>
                </a:cubicBezTo>
                <a:cubicBezTo>
                  <a:pt x="881" y="986"/>
                  <a:pt x="872" y="1015"/>
                  <a:pt x="871" y="1037"/>
                </a:cubicBezTo>
                <a:cubicBezTo>
                  <a:pt x="872" y="1041"/>
                  <a:pt x="872" y="1046"/>
                  <a:pt x="873" y="1050"/>
                </a:cubicBezTo>
              </a:path>
              <a:path w="5036" h="1051" extrusionOk="0">
                <a:moveTo>
                  <a:pt x="1061" y="372"/>
                </a:moveTo>
                <a:cubicBezTo>
                  <a:pt x="1066" y="414"/>
                  <a:pt x="1067" y="457"/>
                  <a:pt x="1067" y="499"/>
                </a:cubicBezTo>
                <a:cubicBezTo>
                  <a:pt x="1067" y="596"/>
                  <a:pt x="1067" y="694"/>
                  <a:pt x="1068" y="791"/>
                </a:cubicBezTo>
                <a:cubicBezTo>
                  <a:pt x="1061" y="764"/>
                  <a:pt x="1053" y="736"/>
                  <a:pt x="1046" y="709"/>
                </a:cubicBezTo>
                <a:cubicBezTo>
                  <a:pt x="1029" y="647"/>
                  <a:pt x="1013" y="582"/>
                  <a:pt x="1008" y="518"/>
                </a:cubicBezTo>
                <a:cubicBezTo>
                  <a:pt x="1002" y="444"/>
                  <a:pt x="1006" y="364"/>
                  <a:pt x="1036" y="295"/>
                </a:cubicBezTo>
                <a:cubicBezTo>
                  <a:pt x="1062" y="235"/>
                  <a:pt x="1106" y="182"/>
                  <a:pt x="1167" y="156"/>
                </a:cubicBezTo>
                <a:cubicBezTo>
                  <a:pt x="1203" y="140"/>
                  <a:pt x="1258" y="131"/>
                  <a:pt x="1287" y="167"/>
                </a:cubicBezTo>
                <a:cubicBezTo>
                  <a:pt x="1317" y="204"/>
                  <a:pt x="1296" y="259"/>
                  <a:pt x="1284" y="298"/>
                </a:cubicBezTo>
                <a:cubicBezTo>
                  <a:pt x="1265" y="359"/>
                  <a:pt x="1234" y="415"/>
                  <a:pt x="1212" y="475"/>
                </a:cubicBezTo>
                <a:cubicBezTo>
                  <a:pt x="1195" y="520"/>
                  <a:pt x="1175" y="580"/>
                  <a:pt x="1201" y="626"/>
                </a:cubicBezTo>
                <a:cubicBezTo>
                  <a:pt x="1211" y="644"/>
                  <a:pt x="1238" y="661"/>
                  <a:pt x="1260" y="658"/>
                </a:cubicBezTo>
                <a:cubicBezTo>
                  <a:pt x="1277" y="652"/>
                  <a:pt x="1283" y="649"/>
                  <a:pt x="1295" y="647"/>
                </a:cubicBezTo>
              </a:path>
              <a:path w="5036" h="1051" extrusionOk="0">
                <a:moveTo>
                  <a:pt x="1488" y="701"/>
                </a:moveTo>
                <a:cubicBezTo>
                  <a:pt x="1500" y="739"/>
                  <a:pt x="1511" y="778"/>
                  <a:pt x="1525" y="815"/>
                </a:cubicBezTo>
                <a:cubicBezTo>
                  <a:pt x="1534" y="840"/>
                  <a:pt x="1543" y="864"/>
                  <a:pt x="1556" y="888"/>
                </a:cubicBezTo>
              </a:path>
              <a:path w="5036" h="1051" extrusionOk="0">
                <a:moveTo>
                  <a:pt x="1676" y="241"/>
                </a:moveTo>
                <a:cubicBezTo>
                  <a:pt x="1676" y="266"/>
                  <a:pt x="1677" y="277"/>
                  <a:pt x="1687" y="302"/>
                </a:cubicBezTo>
                <a:cubicBezTo>
                  <a:pt x="1707" y="356"/>
                  <a:pt x="1737" y="404"/>
                  <a:pt x="1770" y="452"/>
                </a:cubicBezTo>
                <a:cubicBezTo>
                  <a:pt x="1806" y="504"/>
                  <a:pt x="1846" y="554"/>
                  <a:pt x="1891" y="598"/>
                </a:cubicBezTo>
                <a:cubicBezTo>
                  <a:pt x="1919" y="625"/>
                  <a:pt x="1943" y="649"/>
                  <a:pt x="1978" y="666"/>
                </a:cubicBezTo>
              </a:path>
              <a:path w="5036" h="1051" extrusionOk="0">
                <a:moveTo>
                  <a:pt x="1946" y="312"/>
                </a:moveTo>
                <a:cubicBezTo>
                  <a:pt x="1940" y="333"/>
                  <a:pt x="1932" y="354"/>
                  <a:pt x="1924" y="374"/>
                </a:cubicBezTo>
                <a:cubicBezTo>
                  <a:pt x="1906" y="419"/>
                  <a:pt x="1893" y="466"/>
                  <a:pt x="1880" y="513"/>
                </a:cubicBezTo>
                <a:cubicBezTo>
                  <a:pt x="1864" y="573"/>
                  <a:pt x="1853" y="634"/>
                  <a:pt x="1843" y="695"/>
                </a:cubicBezTo>
                <a:cubicBezTo>
                  <a:pt x="1837" y="735"/>
                  <a:pt x="1827" y="779"/>
                  <a:pt x="1826" y="820"/>
                </a:cubicBezTo>
                <a:cubicBezTo>
                  <a:pt x="1828" y="838"/>
                  <a:pt x="1829" y="841"/>
                  <a:pt x="1826" y="852"/>
                </a:cubicBezTo>
              </a:path>
              <a:path w="5036" h="1051" extrusionOk="0">
                <a:moveTo>
                  <a:pt x="2174" y="19"/>
                </a:moveTo>
                <a:cubicBezTo>
                  <a:pt x="2212" y="48"/>
                  <a:pt x="2230" y="77"/>
                  <a:pt x="2251" y="121"/>
                </a:cubicBezTo>
                <a:cubicBezTo>
                  <a:pt x="2286" y="195"/>
                  <a:pt x="2316" y="278"/>
                  <a:pt x="2338" y="357"/>
                </a:cubicBezTo>
                <a:cubicBezTo>
                  <a:pt x="2360" y="435"/>
                  <a:pt x="2376" y="517"/>
                  <a:pt x="2385" y="598"/>
                </a:cubicBezTo>
                <a:cubicBezTo>
                  <a:pt x="2391" y="646"/>
                  <a:pt x="2392" y="693"/>
                  <a:pt x="2381" y="741"/>
                </a:cubicBezTo>
                <a:cubicBezTo>
                  <a:pt x="2377" y="759"/>
                  <a:pt x="2370" y="789"/>
                  <a:pt x="2354" y="798"/>
                </a:cubicBezTo>
                <a:cubicBezTo>
                  <a:pt x="2354" y="795"/>
                  <a:pt x="2355" y="791"/>
                  <a:pt x="2355" y="788"/>
                </a:cubicBezTo>
              </a:path>
              <a:path w="5036" h="1051" extrusionOk="0">
                <a:moveTo>
                  <a:pt x="2602" y="744"/>
                </a:moveTo>
                <a:cubicBezTo>
                  <a:pt x="2614" y="755"/>
                  <a:pt x="2619" y="759"/>
                  <a:pt x="2629" y="763"/>
                </a:cubicBezTo>
              </a:path>
              <a:path w="5036" h="1051" extrusionOk="0">
                <a:moveTo>
                  <a:pt x="2617" y="610"/>
                </a:moveTo>
                <a:cubicBezTo>
                  <a:pt x="2622" y="640"/>
                  <a:pt x="2638" y="664"/>
                  <a:pt x="2646" y="694"/>
                </a:cubicBezTo>
                <a:cubicBezTo>
                  <a:pt x="2660" y="744"/>
                  <a:pt x="2665" y="791"/>
                  <a:pt x="2658" y="843"/>
                </a:cubicBezTo>
                <a:cubicBezTo>
                  <a:pt x="2652" y="893"/>
                  <a:pt x="2632" y="946"/>
                  <a:pt x="2607" y="990"/>
                </a:cubicBezTo>
                <a:cubicBezTo>
                  <a:pt x="2603" y="995"/>
                  <a:pt x="2600" y="999"/>
                  <a:pt x="2596" y="1004"/>
                </a:cubicBezTo>
              </a:path>
              <a:path w="5036" h="1051" extrusionOk="0">
                <a:moveTo>
                  <a:pt x="2930" y="540"/>
                </a:moveTo>
                <a:cubicBezTo>
                  <a:pt x="2929" y="571"/>
                  <a:pt x="2932" y="600"/>
                  <a:pt x="2936" y="631"/>
                </a:cubicBezTo>
                <a:cubicBezTo>
                  <a:pt x="2937" y="635"/>
                  <a:pt x="2938" y="640"/>
                  <a:pt x="2939" y="644"/>
                </a:cubicBezTo>
                <a:cubicBezTo>
                  <a:pt x="2935" y="606"/>
                  <a:pt x="2933" y="568"/>
                  <a:pt x="2926" y="530"/>
                </a:cubicBezTo>
                <a:cubicBezTo>
                  <a:pt x="2913" y="458"/>
                  <a:pt x="2897" y="385"/>
                  <a:pt x="2880" y="314"/>
                </a:cubicBezTo>
                <a:cubicBezTo>
                  <a:pt x="2865" y="254"/>
                  <a:pt x="2840" y="189"/>
                  <a:pt x="2837" y="127"/>
                </a:cubicBezTo>
                <a:cubicBezTo>
                  <a:pt x="2835" y="82"/>
                  <a:pt x="2855" y="57"/>
                  <a:pt x="2896" y="43"/>
                </a:cubicBezTo>
                <a:cubicBezTo>
                  <a:pt x="2951" y="24"/>
                  <a:pt x="3013" y="15"/>
                  <a:pt x="3071" y="9"/>
                </a:cubicBezTo>
                <a:cubicBezTo>
                  <a:pt x="3133" y="3"/>
                  <a:pt x="3196" y="1"/>
                  <a:pt x="3258" y="1"/>
                </a:cubicBezTo>
              </a:path>
              <a:path w="5036" h="1051" extrusionOk="0">
                <a:moveTo>
                  <a:pt x="2891" y="420"/>
                </a:moveTo>
                <a:cubicBezTo>
                  <a:pt x="2924" y="422"/>
                  <a:pt x="2957" y="405"/>
                  <a:pt x="2988" y="391"/>
                </a:cubicBezTo>
                <a:cubicBezTo>
                  <a:pt x="3042" y="367"/>
                  <a:pt x="3096" y="343"/>
                  <a:pt x="3153" y="325"/>
                </a:cubicBezTo>
                <a:cubicBezTo>
                  <a:pt x="3198" y="311"/>
                  <a:pt x="3241" y="296"/>
                  <a:pt x="3286" y="285"/>
                </a:cubicBezTo>
                <a:cubicBezTo>
                  <a:pt x="3301" y="282"/>
                  <a:pt x="3305" y="281"/>
                  <a:pt x="3315" y="284"/>
                </a:cubicBezTo>
              </a:path>
              <a:path w="5036" h="1051" extrusionOk="0">
                <a:moveTo>
                  <a:pt x="3026" y="665"/>
                </a:moveTo>
                <a:cubicBezTo>
                  <a:pt x="3027" y="692"/>
                  <a:pt x="3023" y="713"/>
                  <a:pt x="3051" y="727"/>
                </a:cubicBezTo>
                <a:cubicBezTo>
                  <a:pt x="3072" y="738"/>
                  <a:pt x="3098" y="736"/>
                  <a:pt x="3120" y="733"/>
                </a:cubicBezTo>
                <a:cubicBezTo>
                  <a:pt x="3157" y="727"/>
                  <a:pt x="3193" y="707"/>
                  <a:pt x="3223" y="685"/>
                </a:cubicBezTo>
                <a:cubicBezTo>
                  <a:pt x="3234" y="676"/>
                  <a:pt x="3245" y="667"/>
                  <a:pt x="3256" y="658"/>
                </a:cubicBezTo>
              </a:path>
              <a:path w="5036" h="1051" extrusionOk="0">
                <a:moveTo>
                  <a:pt x="3522" y="187"/>
                </a:moveTo>
                <a:cubicBezTo>
                  <a:pt x="3497" y="175"/>
                  <a:pt x="3524" y="210"/>
                  <a:pt x="3529" y="231"/>
                </a:cubicBezTo>
                <a:cubicBezTo>
                  <a:pt x="3542" y="283"/>
                  <a:pt x="3554" y="336"/>
                  <a:pt x="3564" y="388"/>
                </a:cubicBezTo>
                <a:cubicBezTo>
                  <a:pt x="3576" y="450"/>
                  <a:pt x="3586" y="512"/>
                  <a:pt x="3596" y="575"/>
                </a:cubicBezTo>
                <a:cubicBezTo>
                  <a:pt x="3601" y="608"/>
                  <a:pt x="3587" y="697"/>
                  <a:pt x="3612" y="675"/>
                </a:cubicBezTo>
                <a:cubicBezTo>
                  <a:pt x="3615" y="668"/>
                  <a:pt x="3617" y="661"/>
                  <a:pt x="3620" y="654"/>
                </a:cubicBezTo>
              </a:path>
              <a:path w="5036" h="1051" extrusionOk="0">
                <a:moveTo>
                  <a:pt x="3724" y="273"/>
                </a:moveTo>
                <a:cubicBezTo>
                  <a:pt x="3753" y="281"/>
                  <a:pt x="3783" y="289"/>
                  <a:pt x="3813" y="292"/>
                </a:cubicBezTo>
                <a:cubicBezTo>
                  <a:pt x="3849" y="295"/>
                  <a:pt x="3884" y="293"/>
                  <a:pt x="3919" y="282"/>
                </a:cubicBezTo>
                <a:cubicBezTo>
                  <a:pt x="3953" y="272"/>
                  <a:pt x="3981" y="256"/>
                  <a:pt x="4013" y="242"/>
                </a:cubicBezTo>
              </a:path>
              <a:path w="5036" h="1051" extrusionOk="0">
                <a:moveTo>
                  <a:pt x="3836" y="462"/>
                </a:moveTo>
                <a:cubicBezTo>
                  <a:pt x="3853" y="468"/>
                  <a:pt x="3872" y="475"/>
                  <a:pt x="3890" y="477"/>
                </a:cubicBezTo>
                <a:cubicBezTo>
                  <a:pt x="3916" y="480"/>
                  <a:pt x="3938" y="474"/>
                  <a:pt x="3962" y="465"/>
                </a:cubicBezTo>
                <a:cubicBezTo>
                  <a:pt x="3994" y="453"/>
                  <a:pt x="4012" y="440"/>
                  <a:pt x="4039" y="420"/>
                </a:cubicBezTo>
              </a:path>
              <a:path w="5036" h="1051" extrusionOk="0">
                <a:moveTo>
                  <a:pt x="4120" y="271"/>
                </a:moveTo>
                <a:cubicBezTo>
                  <a:pt x="4143" y="289"/>
                  <a:pt x="4160" y="296"/>
                  <a:pt x="4189" y="303"/>
                </a:cubicBezTo>
                <a:cubicBezTo>
                  <a:pt x="4214" y="309"/>
                  <a:pt x="4239" y="312"/>
                  <a:pt x="4265" y="311"/>
                </a:cubicBezTo>
                <a:cubicBezTo>
                  <a:pt x="4285" y="310"/>
                  <a:pt x="4303" y="302"/>
                  <a:pt x="4321" y="300"/>
                </a:cubicBezTo>
                <a:cubicBezTo>
                  <a:pt x="4325" y="300"/>
                  <a:pt x="4329" y="301"/>
                  <a:pt x="4333" y="301"/>
                </a:cubicBezTo>
              </a:path>
              <a:path w="5036" h="1051" extrusionOk="0">
                <a:moveTo>
                  <a:pt x="4188" y="405"/>
                </a:moveTo>
                <a:cubicBezTo>
                  <a:pt x="4185" y="416"/>
                  <a:pt x="4183" y="420"/>
                  <a:pt x="4180" y="427"/>
                </a:cubicBezTo>
                <a:cubicBezTo>
                  <a:pt x="4201" y="433"/>
                  <a:pt x="4219" y="433"/>
                  <a:pt x="4241" y="429"/>
                </a:cubicBezTo>
                <a:cubicBezTo>
                  <a:pt x="4275" y="423"/>
                  <a:pt x="4307" y="417"/>
                  <a:pt x="4340" y="409"/>
                </a:cubicBezTo>
                <a:cubicBezTo>
                  <a:pt x="4351" y="407"/>
                  <a:pt x="4362" y="405"/>
                  <a:pt x="4373" y="403"/>
                </a:cubicBezTo>
              </a:path>
              <a:path w="5036" h="1051" extrusionOk="0">
                <a:moveTo>
                  <a:pt x="4643" y="647"/>
                </a:moveTo>
                <a:cubicBezTo>
                  <a:pt x="4653" y="620"/>
                  <a:pt x="4643" y="602"/>
                  <a:pt x="4639" y="571"/>
                </a:cubicBezTo>
                <a:cubicBezTo>
                  <a:pt x="4627" y="483"/>
                  <a:pt x="4618" y="395"/>
                  <a:pt x="4595" y="309"/>
                </a:cubicBezTo>
                <a:cubicBezTo>
                  <a:pt x="4580" y="252"/>
                  <a:pt x="4561" y="196"/>
                  <a:pt x="4547" y="139"/>
                </a:cubicBezTo>
                <a:cubicBezTo>
                  <a:pt x="4538" y="105"/>
                  <a:pt x="4534" y="82"/>
                  <a:pt x="4567" y="64"/>
                </a:cubicBezTo>
                <a:cubicBezTo>
                  <a:pt x="4603" y="44"/>
                  <a:pt x="4656" y="38"/>
                  <a:pt x="4696" y="33"/>
                </a:cubicBezTo>
                <a:cubicBezTo>
                  <a:pt x="4738" y="28"/>
                  <a:pt x="4777" y="20"/>
                  <a:pt x="4819" y="16"/>
                </a:cubicBezTo>
              </a:path>
              <a:path w="5036" h="1051" extrusionOk="0">
                <a:moveTo>
                  <a:pt x="4670" y="299"/>
                </a:moveTo>
                <a:cubicBezTo>
                  <a:pt x="4701" y="324"/>
                  <a:pt x="4716" y="325"/>
                  <a:pt x="4755" y="322"/>
                </a:cubicBezTo>
                <a:cubicBezTo>
                  <a:pt x="4795" y="319"/>
                  <a:pt x="4832" y="310"/>
                  <a:pt x="4869" y="295"/>
                </a:cubicBezTo>
                <a:cubicBezTo>
                  <a:pt x="4889" y="287"/>
                  <a:pt x="4905" y="272"/>
                  <a:pt x="4924" y="262"/>
                </a:cubicBezTo>
              </a:path>
              <a:path w="5036" h="1051" extrusionOk="0">
                <a:moveTo>
                  <a:pt x="5027" y="671"/>
                </a:moveTo>
                <a:cubicBezTo>
                  <a:pt x="5030" y="691"/>
                  <a:pt x="5029" y="695"/>
                  <a:pt x="5035" y="70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9" name="Ink 43"/>
          <p:cNvSpPr>
            <a:spLocks noRot="1" noChangeAspect="1" noEditPoints="1" noChangeArrowheads="1" noChangeShapeType="1" noTextEdit="1"/>
          </p:cNvSpPr>
          <p:nvPr/>
        </p:nvSpPr>
        <p:spPr bwMode="auto">
          <a:xfrm>
            <a:off x="5472113" y="2201863"/>
            <a:ext cx="190500" cy="100012"/>
          </a:xfrm>
          <a:custGeom>
            <a:avLst/>
            <a:gdLst>
              <a:gd name="T0" fmla="*/ 0 w 529"/>
              <a:gd name="T1" fmla="*/ 2147483647 h 278"/>
              <a:gd name="T2" fmla="*/ 2147483647 w 529"/>
              <a:gd name="T3" fmla="*/ 2147483647 h 278"/>
              <a:gd name="T4" fmla="*/ 2147483647 w 529"/>
              <a:gd name="T5" fmla="*/ 2147483647 h 278"/>
              <a:gd name="T6" fmla="*/ 2147483647 w 529"/>
              <a:gd name="T7" fmla="*/ 2147483647 h 278"/>
              <a:gd name="T8" fmla="*/ 2147483647 w 529"/>
              <a:gd name="T9" fmla="*/ 2147483647 h 278"/>
              <a:gd name="T10" fmla="*/ 2147483647 w 529"/>
              <a:gd name="T11" fmla="*/ 2147483647 h 278"/>
              <a:gd name="T12" fmla="*/ 2147483647 w 529"/>
              <a:gd name="T13" fmla="*/ 2147483647 h 278"/>
              <a:gd name="T14" fmla="*/ 2147483647 w 529"/>
              <a:gd name="T15" fmla="*/ 2147483647 h 278"/>
              <a:gd name="T16" fmla="*/ 2147483647 w 529"/>
              <a:gd name="T17" fmla="*/ 2147483647 h 278"/>
              <a:gd name="T18" fmla="*/ 2147483647 w 529"/>
              <a:gd name="T19" fmla="*/ 2147483647 h 278"/>
              <a:gd name="T20" fmla="*/ 2147483647 w 529"/>
              <a:gd name="T21" fmla="*/ 0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9"/>
              <a:gd name="T34" fmla="*/ 0 h 278"/>
              <a:gd name="T35" fmla="*/ 529 w 529"/>
              <a:gd name="T36" fmla="*/ 278 h 2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9" h="278" extrusionOk="0">
                <a:moveTo>
                  <a:pt x="0" y="5"/>
                </a:moveTo>
                <a:cubicBezTo>
                  <a:pt x="11" y="9"/>
                  <a:pt x="20" y="12"/>
                  <a:pt x="31" y="14"/>
                </a:cubicBezTo>
                <a:cubicBezTo>
                  <a:pt x="20" y="15"/>
                  <a:pt x="16" y="15"/>
                  <a:pt x="9" y="10"/>
                </a:cubicBezTo>
              </a:path>
              <a:path w="529" h="278" extrusionOk="0">
                <a:moveTo>
                  <a:pt x="18" y="227"/>
                </a:moveTo>
                <a:cubicBezTo>
                  <a:pt x="19" y="244"/>
                  <a:pt x="19" y="260"/>
                  <a:pt x="20" y="277"/>
                </a:cubicBezTo>
                <a:cubicBezTo>
                  <a:pt x="29" y="256"/>
                  <a:pt x="41" y="245"/>
                  <a:pt x="56" y="227"/>
                </a:cubicBezTo>
                <a:cubicBezTo>
                  <a:pt x="62" y="219"/>
                  <a:pt x="68" y="212"/>
                  <a:pt x="74" y="204"/>
                </a:cubicBezTo>
              </a:path>
              <a:path w="529" h="278" extrusionOk="0">
                <a:moveTo>
                  <a:pt x="300" y="31"/>
                </a:moveTo>
                <a:cubicBezTo>
                  <a:pt x="302" y="55"/>
                  <a:pt x="313" y="49"/>
                  <a:pt x="336" y="49"/>
                </a:cubicBezTo>
                <a:cubicBezTo>
                  <a:pt x="362" y="49"/>
                  <a:pt x="391" y="47"/>
                  <a:pt x="416" y="42"/>
                </a:cubicBezTo>
                <a:cubicBezTo>
                  <a:pt x="455" y="34"/>
                  <a:pt x="492" y="16"/>
                  <a:pt x="528" y="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80" name="Ink 44"/>
          <p:cNvSpPr>
            <a:spLocks noRot="1" noChangeAspect="1" noEditPoints="1" noChangeArrowheads="1" noChangeShapeType="1" noTextEdit="1"/>
          </p:cNvSpPr>
          <p:nvPr/>
        </p:nvSpPr>
        <p:spPr bwMode="auto">
          <a:xfrm>
            <a:off x="5910263" y="1860550"/>
            <a:ext cx="2978150" cy="642938"/>
          </a:xfrm>
          <a:custGeom>
            <a:avLst/>
            <a:gdLst>
              <a:gd name="T0" fmla="*/ 2147483647 w 8272"/>
              <a:gd name="T1" fmla="*/ 2147483647 h 1789"/>
              <a:gd name="T2" fmla="*/ 2147483647 w 8272"/>
              <a:gd name="T3" fmla="*/ 2147483647 h 1789"/>
              <a:gd name="T4" fmla="*/ 2147483647 w 8272"/>
              <a:gd name="T5" fmla="*/ 2147483647 h 1789"/>
              <a:gd name="T6" fmla="*/ 2147483647 w 8272"/>
              <a:gd name="T7" fmla="*/ 2147483647 h 1789"/>
              <a:gd name="T8" fmla="*/ 2147483647 w 8272"/>
              <a:gd name="T9" fmla="*/ 2147483647 h 1789"/>
              <a:gd name="T10" fmla="*/ 2147483647 w 8272"/>
              <a:gd name="T11" fmla="*/ 2147483647 h 1789"/>
              <a:gd name="T12" fmla="*/ 2147483647 w 8272"/>
              <a:gd name="T13" fmla="*/ 2147483647 h 1789"/>
              <a:gd name="T14" fmla="*/ 2147483647 w 8272"/>
              <a:gd name="T15" fmla="*/ 2147483647 h 1789"/>
              <a:gd name="T16" fmla="*/ 2147483647 w 8272"/>
              <a:gd name="T17" fmla="*/ 2147483647 h 1789"/>
              <a:gd name="T18" fmla="*/ 2147483647 w 8272"/>
              <a:gd name="T19" fmla="*/ 2147483647 h 1789"/>
              <a:gd name="T20" fmla="*/ 2147483647 w 8272"/>
              <a:gd name="T21" fmla="*/ 2147483647 h 1789"/>
              <a:gd name="T22" fmla="*/ 2147483647 w 8272"/>
              <a:gd name="T23" fmla="*/ 2147483647 h 1789"/>
              <a:gd name="T24" fmla="*/ 2147483647 w 8272"/>
              <a:gd name="T25" fmla="*/ 2147483647 h 1789"/>
              <a:gd name="T26" fmla="*/ 2147483647 w 8272"/>
              <a:gd name="T27" fmla="*/ 2147483647 h 1789"/>
              <a:gd name="T28" fmla="*/ 2147483647 w 8272"/>
              <a:gd name="T29" fmla="*/ 2147483647 h 1789"/>
              <a:gd name="T30" fmla="*/ 2147483647 w 8272"/>
              <a:gd name="T31" fmla="*/ 2147483647 h 1789"/>
              <a:gd name="T32" fmla="*/ 2147483647 w 8272"/>
              <a:gd name="T33" fmla="*/ 2147483647 h 1789"/>
              <a:gd name="T34" fmla="*/ 2147483647 w 8272"/>
              <a:gd name="T35" fmla="*/ 0 h 1789"/>
              <a:gd name="T36" fmla="*/ 2147483647 w 8272"/>
              <a:gd name="T37" fmla="*/ 2147483647 h 1789"/>
              <a:gd name="T38" fmla="*/ 2147483647 w 8272"/>
              <a:gd name="T39" fmla="*/ 2147483647 h 1789"/>
              <a:gd name="T40" fmla="*/ 2147483647 w 8272"/>
              <a:gd name="T41" fmla="*/ 2147483647 h 1789"/>
              <a:gd name="T42" fmla="*/ 2147483647 w 8272"/>
              <a:gd name="T43" fmla="*/ 2147483647 h 1789"/>
              <a:gd name="T44" fmla="*/ 2147483647 w 8272"/>
              <a:gd name="T45" fmla="*/ 2147483647 h 1789"/>
              <a:gd name="T46" fmla="*/ 2147483647 w 8272"/>
              <a:gd name="T47" fmla="*/ 2147483647 h 1789"/>
              <a:gd name="T48" fmla="*/ 2147483647 w 8272"/>
              <a:gd name="T49" fmla="*/ 2147483647 h 1789"/>
              <a:gd name="T50" fmla="*/ 2147483647 w 8272"/>
              <a:gd name="T51" fmla="*/ 2147483647 h 1789"/>
              <a:gd name="T52" fmla="*/ 2147483647 w 8272"/>
              <a:gd name="T53" fmla="*/ 2147483647 h 1789"/>
              <a:gd name="T54" fmla="*/ 2147483647 w 8272"/>
              <a:gd name="T55" fmla="*/ 2147483647 h 1789"/>
              <a:gd name="T56" fmla="*/ 2147483647 w 8272"/>
              <a:gd name="T57" fmla="*/ 2147483647 h 1789"/>
              <a:gd name="T58" fmla="*/ 2147483647 w 8272"/>
              <a:gd name="T59" fmla="*/ 2147483647 h 1789"/>
              <a:gd name="T60" fmla="*/ 2147483647 w 8272"/>
              <a:gd name="T61" fmla="*/ 2147483647 h 1789"/>
              <a:gd name="T62" fmla="*/ 2147483647 w 8272"/>
              <a:gd name="T63" fmla="*/ 2147483647 h 1789"/>
              <a:gd name="T64" fmla="*/ 2147483647 w 8272"/>
              <a:gd name="T65" fmla="*/ 2147483647 h 1789"/>
              <a:gd name="T66" fmla="*/ 2147483647 w 8272"/>
              <a:gd name="T67" fmla="*/ 2147483647 h 1789"/>
              <a:gd name="T68" fmla="*/ 2147483647 w 8272"/>
              <a:gd name="T69" fmla="*/ 2147483647 h 1789"/>
              <a:gd name="T70" fmla="*/ 2147483647 w 8272"/>
              <a:gd name="T71" fmla="*/ 2147483647 h 1789"/>
              <a:gd name="T72" fmla="*/ 2147483647 w 8272"/>
              <a:gd name="T73" fmla="*/ 2147483647 h 1789"/>
              <a:gd name="T74" fmla="*/ 2147483647 w 8272"/>
              <a:gd name="T75" fmla="*/ 2147483647 h 1789"/>
              <a:gd name="T76" fmla="*/ 2147483647 w 8272"/>
              <a:gd name="T77" fmla="*/ 2147483647 h 1789"/>
              <a:gd name="T78" fmla="*/ 2147483647 w 8272"/>
              <a:gd name="T79" fmla="*/ 2147483647 h 1789"/>
              <a:gd name="T80" fmla="*/ 2147483647 w 8272"/>
              <a:gd name="T81" fmla="*/ 2147483647 h 1789"/>
              <a:gd name="T82" fmla="*/ 2147483647 w 8272"/>
              <a:gd name="T83" fmla="*/ 2147483647 h 1789"/>
              <a:gd name="T84" fmla="*/ 2147483647 w 8272"/>
              <a:gd name="T85" fmla="*/ 2147483647 h 1789"/>
              <a:gd name="T86" fmla="*/ 2147483647 w 8272"/>
              <a:gd name="T87" fmla="*/ 2147483647 h 1789"/>
              <a:gd name="T88" fmla="*/ 2147483647 w 8272"/>
              <a:gd name="T89" fmla="*/ 2147483647 h 1789"/>
              <a:gd name="T90" fmla="*/ 2147483647 w 8272"/>
              <a:gd name="T91" fmla="*/ 2147483647 h 1789"/>
              <a:gd name="T92" fmla="*/ 2147483647 w 8272"/>
              <a:gd name="T93" fmla="*/ 2147483647 h 1789"/>
              <a:gd name="T94" fmla="*/ 2147483647 w 8272"/>
              <a:gd name="T95" fmla="*/ 2147483647 h 178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272"/>
              <a:gd name="T145" fmla="*/ 0 h 1789"/>
              <a:gd name="T146" fmla="*/ 8272 w 8272"/>
              <a:gd name="T147" fmla="*/ 1789 h 178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272" h="1789" extrusionOk="0">
                <a:moveTo>
                  <a:pt x="0" y="836"/>
                </a:moveTo>
                <a:cubicBezTo>
                  <a:pt x="5" y="870"/>
                  <a:pt x="14" y="903"/>
                  <a:pt x="25" y="936"/>
                </a:cubicBezTo>
                <a:cubicBezTo>
                  <a:pt x="46" y="1002"/>
                  <a:pt x="67" y="1068"/>
                  <a:pt x="89" y="1133"/>
                </a:cubicBezTo>
                <a:cubicBezTo>
                  <a:pt x="97" y="1156"/>
                  <a:pt x="106" y="1180"/>
                  <a:pt x="114" y="1203"/>
                </a:cubicBezTo>
                <a:cubicBezTo>
                  <a:pt x="121" y="1158"/>
                  <a:pt x="117" y="1114"/>
                  <a:pt x="115" y="1068"/>
                </a:cubicBezTo>
                <a:cubicBezTo>
                  <a:pt x="111" y="984"/>
                  <a:pt x="107" y="895"/>
                  <a:pt x="127" y="812"/>
                </a:cubicBezTo>
                <a:cubicBezTo>
                  <a:pt x="146" y="734"/>
                  <a:pt x="200" y="684"/>
                  <a:pt x="278" y="667"/>
                </a:cubicBezTo>
                <a:cubicBezTo>
                  <a:pt x="349" y="651"/>
                  <a:pt x="414" y="639"/>
                  <a:pt x="482" y="610"/>
                </a:cubicBezTo>
              </a:path>
              <a:path w="8272" h="1789" extrusionOk="0">
                <a:moveTo>
                  <a:pt x="769" y="159"/>
                </a:moveTo>
                <a:cubicBezTo>
                  <a:pt x="748" y="184"/>
                  <a:pt x="738" y="203"/>
                  <a:pt x="726" y="238"/>
                </a:cubicBezTo>
                <a:cubicBezTo>
                  <a:pt x="696" y="329"/>
                  <a:pt x="658" y="417"/>
                  <a:pt x="623" y="506"/>
                </a:cubicBezTo>
                <a:cubicBezTo>
                  <a:pt x="558" y="673"/>
                  <a:pt x="487" y="837"/>
                  <a:pt x="421" y="1004"/>
                </a:cubicBezTo>
                <a:cubicBezTo>
                  <a:pt x="415" y="1018"/>
                  <a:pt x="358" y="1144"/>
                  <a:pt x="373" y="1160"/>
                </a:cubicBezTo>
                <a:cubicBezTo>
                  <a:pt x="397" y="1160"/>
                  <a:pt x="406" y="1158"/>
                  <a:pt x="415" y="1139"/>
                </a:cubicBezTo>
              </a:path>
              <a:path w="8272" h="1789" extrusionOk="0">
                <a:moveTo>
                  <a:pt x="731" y="242"/>
                </a:moveTo>
                <a:cubicBezTo>
                  <a:pt x="732" y="232"/>
                  <a:pt x="732" y="222"/>
                  <a:pt x="733" y="212"/>
                </a:cubicBezTo>
                <a:cubicBezTo>
                  <a:pt x="738" y="251"/>
                  <a:pt x="739" y="262"/>
                  <a:pt x="744" y="301"/>
                </a:cubicBezTo>
                <a:cubicBezTo>
                  <a:pt x="756" y="400"/>
                  <a:pt x="768" y="500"/>
                  <a:pt x="781" y="599"/>
                </a:cubicBezTo>
                <a:cubicBezTo>
                  <a:pt x="795" y="706"/>
                  <a:pt x="811" y="814"/>
                  <a:pt x="825" y="921"/>
                </a:cubicBezTo>
                <a:cubicBezTo>
                  <a:pt x="834" y="987"/>
                  <a:pt x="847" y="1053"/>
                  <a:pt x="853" y="1119"/>
                </a:cubicBezTo>
                <a:cubicBezTo>
                  <a:pt x="858" y="1170"/>
                  <a:pt x="850" y="1138"/>
                  <a:pt x="842" y="1145"/>
                </a:cubicBezTo>
              </a:path>
              <a:path w="8272" h="1789" extrusionOk="0">
                <a:moveTo>
                  <a:pt x="612" y="851"/>
                </a:moveTo>
                <a:cubicBezTo>
                  <a:pt x="596" y="847"/>
                  <a:pt x="590" y="845"/>
                  <a:pt x="589" y="861"/>
                </a:cubicBezTo>
                <a:cubicBezTo>
                  <a:pt x="606" y="882"/>
                  <a:pt x="629" y="891"/>
                  <a:pt x="656" y="898"/>
                </a:cubicBezTo>
                <a:cubicBezTo>
                  <a:pt x="707" y="910"/>
                  <a:pt x="754" y="904"/>
                  <a:pt x="804" y="888"/>
                </a:cubicBezTo>
                <a:cubicBezTo>
                  <a:pt x="818" y="882"/>
                  <a:pt x="833" y="877"/>
                  <a:pt x="847" y="871"/>
                </a:cubicBezTo>
              </a:path>
              <a:path w="8272" h="1789" extrusionOk="0">
                <a:moveTo>
                  <a:pt x="1352" y="62"/>
                </a:moveTo>
                <a:cubicBezTo>
                  <a:pt x="1344" y="98"/>
                  <a:pt x="1340" y="102"/>
                  <a:pt x="1326" y="136"/>
                </a:cubicBezTo>
                <a:cubicBezTo>
                  <a:pt x="1284" y="238"/>
                  <a:pt x="1247" y="340"/>
                  <a:pt x="1215" y="446"/>
                </a:cubicBezTo>
                <a:cubicBezTo>
                  <a:pt x="1156" y="642"/>
                  <a:pt x="1118" y="844"/>
                  <a:pt x="1140" y="1049"/>
                </a:cubicBezTo>
                <a:cubicBezTo>
                  <a:pt x="1149" y="1133"/>
                  <a:pt x="1171" y="1210"/>
                  <a:pt x="1204" y="1288"/>
                </a:cubicBezTo>
                <a:cubicBezTo>
                  <a:pt x="1213" y="1308"/>
                  <a:pt x="1235" y="1372"/>
                  <a:pt x="1268" y="1369"/>
                </a:cubicBezTo>
                <a:cubicBezTo>
                  <a:pt x="1295" y="1366"/>
                  <a:pt x="1302" y="1333"/>
                  <a:pt x="1314" y="1316"/>
                </a:cubicBezTo>
              </a:path>
              <a:path w="8272" h="1789" extrusionOk="0">
                <a:moveTo>
                  <a:pt x="1605" y="892"/>
                </a:moveTo>
                <a:cubicBezTo>
                  <a:pt x="1605" y="893"/>
                  <a:pt x="1609" y="910"/>
                  <a:pt x="1605" y="929"/>
                </a:cubicBezTo>
                <a:cubicBezTo>
                  <a:pt x="1600" y="953"/>
                  <a:pt x="1593" y="975"/>
                  <a:pt x="1588" y="999"/>
                </a:cubicBezTo>
                <a:cubicBezTo>
                  <a:pt x="1588" y="1015"/>
                  <a:pt x="1588" y="1020"/>
                  <a:pt x="1582" y="1029"/>
                </a:cubicBezTo>
                <a:cubicBezTo>
                  <a:pt x="1571" y="985"/>
                  <a:pt x="1564" y="941"/>
                  <a:pt x="1554" y="897"/>
                </a:cubicBezTo>
                <a:cubicBezTo>
                  <a:pt x="1531" y="795"/>
                  <a:pt x="1488" y="681"/>
                  <a:pt x="1497" y="576"/>
                </a:cubicBezTo>
                <a:cubicBezTo>
                  <a:pt x="1501" y="526"/>
                  <a:pt x="1527" y="491"/>
                  <a:pt x="1568" y="465"/>
                </a:cubicBezTo>
                <a:cubicBezTo>
                  <a:pt x="1619" y="432"/>
                  <a:pt x="1678" y="419"/>
                  <a:pt x="1735" y="403"/>
                </a:cubicBezTo>
                <a:cubicBezTo>
                  <a:pt x="1797" y="385"/>
                  <a:pt x="1859" y="369"/>
                  <a:pt x="1922" y="353"/>
                </a:cubicBezTo>
                <a:cubicBezTo>
                  <a:pt x="1959" y="343"/>
                  <a:pt x="1996" y="336"/>
                  <a:pt x="2034" y="328"/>
                </a:cubicBezTo>
              </a:path>
              <a:path w="8272" h="1789" extrusionOk="0">
                <a:moveTo>
                  <a:pt x="1634" y="772"/>
                </a:moveTo>
                <a:cubicBezTo>
                  <a:pt x="1691" y="780"/>
                  <a:pt x="1745" y="775"/>
                  <a:pt x="1802" y="762"/>
                </a:cubicBezTo>
                <a:cubicBezTo>
                  <a:pt x="1872" y="745"/>
                  <a:pt x="1947" y="721"/>
                  <a:pt x="2012" y="689"/>
                </a:cubicBezTo>
                <a:cubicBezTo>
                  <a:pt x="2032" y="679"/>
                  <a:pt x="2049" y="664"/>
                  <a:pt x="2066" y="650"/>
                </a:cubicBezTo>
              </a:path>
              <a:path w="8272" h="1789" extrusionOk="0">
                <a:moveTo>
                  <a:pt x="2128" y="1051"/>
                </a:moveTo>
                <a:cubicBezTo>
                  <a:pt x="2134" y="1086"/>
                  <a:pt x="2132" y="1113"/>
                  <a:pt x="2127" y="1148"/>
                </a:cubicBezTo>
                <a:cubicBezTo>
                  <a:pt x="2120" y="1197"/>
                  <a:pt x="2104" y="1239"/>
                  <a:pt x="2079" y="1282"/>
                </a:cubicBezTo>
                <a:cubicBezTo>
                  <a:pt x="2066" y="1304"/>
                  <a:pt x="2054" y="1326"/>
                  <a:pt x="2041" y="1348"/>
                </a:cubicBezTo>
              </a:path>
              <a:path w="8272" h="1789" extrusionOk="0">
                <a:moveTo>
                  <a:pt x="2547" y="416"/>
                </a:moveTo>
                <a:cubicBezTo>
                  <a:pt x="2539" y="459"/>
                  <a:pt x="2530" y="505"/>
                  <a:pt x="2528" y="549"/>
                </a:cubicBezTo>
                <a:cubicBezTo>
                  <a:pt x="2523" y="631"/>
                  <a:pt x="2519" y="714"/>
                  <a:pt x="2513" y="796"/>
                </a:cubicBezTo>
                <a:cubicBezTo>
                  <a:pt x="2508" y="871"/>
                  <a:pt x="2506" y="948"/>
                  <a:pt x="2495" y="1022"/>
                </a:cubicBezTo>
                <a:cubicBezTo>
                  <a:pt x="2492" y="1038"/>
                  <a:pt x="2471" y="1107"/>
                  <a:pt x="2497" y="1078"/>
                </a:cubicBezTo>
              </a:path>
              <a:path w="8272" h="1789" extrusionOk="0">
                <a:moveTo>
                  <a:pt x="2447" y="340"/>
                </a:moveTo>
                <a:cubicBezTo>
                  <a:pt x="2487" y="261"/>
                  <a:pt x="2536" y="217"/>
                  <a:pt x="2626" y="196"/>
                </a:cubicBezTo>
                <a:cubicBezTo>
                  <a:pt x="2699" y="179"/>
                  <a:pt x="2783" y="179"/>
                  <a:pt x="2856" y="196"/>
                </a:cubicBezTo>
                <a:cubicBezTo>
                  <a:pt x="2944" y="216"/>
                  <a:pt x="3019" y="278"/>
                  <a:pt x="3005" y="375"/>
                </a:cubicBezTo>
                <a:cubicBezTo>
                  <a:pt x="2985" y="513"/>
                  <a:pt x="2858" y="576"/>
                  <a:pt x="2766" y="660"/>
                </a:cubicBezTo>
                <a:cubicBezTo>
                  <a:pt x="2739" y="685"/>
                  <a:pt x="2734" y="692"/>
                  <a:pt x="2740" y="729"/>
                </a:cubicBezTo>
                <a:cubicBezTo>
                  <a:pt x="2747" y="774"/>
                  <a:pt x="2817" y="826"/>
                  <a:pt x="2849" y="851"/>
                </a:cubicBezTo>
                <a:cubicBezTo>
                  <a:pt x="2911" y="900"/>
                  <a:pt x="2979" y="943"/>
                  <a:pt x="3050" y="979"/>
                </a:cubicBezTo>
                <a:cubicBezTo>
                  <a:pt x="3099" y="1004"/>
                  <a:pt x="3148" y="1027"/>
                  <a:pt x="3195" y="1054"/>
                </a:cubicBezTo>
                <a:cubicBezTo>
                  <a:pt x="3212" y="1064"/>
                  <a:pt x="3230" y="1073"/>
                  <a:pt x="3247" y="1082"/>
                </a:cubicBezTo>
              </a:path>
              <a:path w="8272" h="1789" extrusionOk="0">
                <a:moveTo>
                  <a:pt x="3514" y="1078"/>
                </a:moveTo>
                <a:cubicBezTo>
                  <a:pt x="3515" y="1100"/>
                  <a:pt x="3509" y="1111"/>
                  <a:pt x="3501" y="1132"/>
                </a:cubicBezTo>
                <a:cubicBezTo>
                  <a:pt x="3492" y="1156"/>
                  <a:pt x="3484" y="1181"/>
                  <a:pt x="3477" y="1206"/>
                </a:cubicBezTo>
                <a:cubicBezTo>
                  <a:pt x="3471" y="1229"/>
                  <a:pt x="3469" y="1249"/>
                  <a:pt x="3468" y="1272"/>
                </a:cubicBezTo>
                <a:cubicBezTo>
                  <a:pt x="3468" y="1277"/>
                  <a:pt x="3467" y="1283"/>
                  <a:pt x="3467" y="1288"/>
                </a:cubicBezTo>
              </a:path>
              <a:path w="8272" h="1789" extrusionOk="0">
                <a:moveTo>
                  <a:pt x="4444" y="0"/>
                </a:moveTo>
                <a:cubicBezTo>
                  <a:pt x="4490" y="53"/>
                  <a:pt x="4523" y="105"/>
                  <a:pt x="4550" y="171"/>
                </a:cubicBezTo>
                <a:cubicBezTo>
                  <a:pt x="4594" y="278"/>
                  <a:pt x="4623" y="395"/>
                  <a:pt x="4634" y="510"/>
                </a:cubicBezTo>
                <a:cubicBezTo>
                  <a:pt x="4646" y="634"/>
                  <a:pt x="4642" y="765"/>
                  <a:pt x="4626" y="889"/>
                </a:cubicBezTo>
                <a:cubicBezTo>
                  <a:pt x="4615" y="977"/>
                  <a:pt x="4593" y="1062"/>
                  <a:pt x="4564" y="1146"/>
                </a:cubicBezTo>
                <a:cubicBezTo>
                  <a:pt x="4555" y="1173"/>
                  <a:pt x="4541" y="1226"/>
                  <a:pt x="4515" y="1242"/>
                </a:cubicBezTo>
                <a:cubicBezTo>
                  <a:pt x="4517" y="1232"/>
                  <a:pt x="4519" y="1227"/>
                  <a:pt x="4525" y="1222"/>
                </a:cubicBezTo>
              </a:path>
              <a:path w="8272" h="1789" extrusionOk="0">
                <a:moveTo>
                  <a:pt x="4787" y="1320"/>
                </a:moveTo>
                <a:cubicBezTo>
                  <a:pt x="4798" y="1336"/>
                  <a:pt x="4810" y="1368"/>
                  <a:pt x="4829" y="1377"/>
                </a:cubicBezTo>
                <a:cubicBezTo>
                  <a:pt x="4832" y="1377"/>
                  <a:pt x="4836" y="1378"/>
                  <a:pt x="4839" y="1378"/>
                </a:cubicBezTo>
              </a:path>
              <a:path w="8272" h="1789" extrusionOk="0">
                <a:moveTo>
                  <a:pt x="4888" y="1443"/>
                </a:moveTo>
                <a:cubicBezTo>
                  <a:pt x="4884" y="1428"/>
                  <a:pt x="4879" y="1416"/>
                  <a:pt x="4871" y="1403"/>
                </a:cubicBezTo>
                <a:cubicBezTo>
                  <a:pt x="4876" y="1435"/>
                  <a:pt x="4876" y="1468"/>
                  <a:pt x="4875" y="1501"/>
                </a:cubicBezTo>
                <a:cubicBezTo>
                  <a:pt x="4874" y="1548"/>
                  <a:pt x="4871" y="1594"/>
                  <a:pt x="4861" y="1640"/>
                </a:cubicBezTo>
                <a:cubicBezTo>
                  <a:pt x="4855" y="1670"/>
                  <a:pt x="4849" y="1699"/>
                  <a:pt x="4840" y="1729"/>
                </a:cubicBezTo>
              </a:path>
              <a:path w="8272" h="1789" extrusionOk="0">
                <a:moveTo>
                  <a:pt x="5079" y="975"/>
                </a:moveTo>
                <a:cubicBezTo>
                  <a:pt x="5069" y="997"/>
                  <a:pt x="5072" y="1022"/>
                  <a:pt x="5075" y="1048"/>
                </a:cubicBezTo>
                <a:cubicBezTo>
                  <a:pt x="5079" y="1089"/>
                  <a:pt x="5087" y="1132"/>
                  <a:pt x="5100" y="1172"/>
                </a:cubicBezTo>
                <a:cubicBezTo>
                  <a:pt x="5110" y="1204"/>
                  <a:pt x="5123" y="1236"/>
                  <a:pt x="5148" y="1259"/>
                </a:cubicBezTo>
                <a:cubicBezTo>
                  <a:pt x="5166" y="1275"/>
                  <a:pt x="5182" y="1279"/>
                  <a:pt x="5204" y="1269"/>
                </a:cubicBezTo>
                <a:cubicBezTo>
                  <a:pt x="5232" y="1257"/>
                  <a:pt x="5247" y="1227"/>
                  <a:pt x="5261" y="1202"/>
                </a:cubicBezTo>
                <a:cubicBezTo>
                  <a:pt x="5283" y="1161"/>
                  <a:pt x="5295" y="1115"/>
                  <a:pt x="5305" y="1070"/>
                </a:cubicBezTo>
                <a:cubicBezTo>
                  <a:pt x="5314" y="1032"/>
                  <a:pt x="5317" y="995"/>
                  <a:pt x="5324" y="957"/>
                </a:cubicBezTo>
                <a:cubicBezTo>
                  <a:pt x="5327" y="942"/>
                  <a:pt x="5328" y="938"/>
                  <a:pt x="5328" y="928"/>
                </a:cubicBezTo>
              </a:path>
              <a:path w="8272" h="1789" extrusionOk="0">
                <a:moveTo>
                  <a:pt x="5396" y="1311"/>
                </a:moveTo>
                <a:cubicBezTo>
                  <a:pt x="5418" y="1287"/>
                  <a:pt x="5428" y="1265"/>
                  <a:pt x="5444" y="1237"/>
                </a:cubicBezTo>
                <a:cubicBezTo>
                  <a:pt x="5464" y="1202"/>
                  <a:pt x="5476" y="1167"/>
                  <a:pt x="5489" y="1128"/>
                </a:cubicBezTo>
                <a:cubicBezTo>
                  <a:pt x="5495" y="1111"/>
                  <a:pt x="5497" y="1095"/>
                  <a:pt x="5501" y="1077"/>
                </a:cubicBezTo>
                <a:cubicBezTo>
                  <a:pt x="5521" y="1106"/>
                  <a:pt x="5533" y="1137"/>
                  <a:pt x="5552" y="1167"/>
                </a:cubicBezTo>
                <a:cubicBezTo>
                  <a:pt x="5571" y="1197"/>
                  <a:pt x="5591" y="1225"/>
                  <a:pt x="5617" y="1249"/>
                </a:cubicBezTo>
                <a:cubicBezTo>
                  <a:pt x="5632" y="1263"/>
                  <a:pt x="5633" y="1265"/>
                  <a:pt x="5651" y="1265"/>
                </a:cubicBezTo>
                <a:cubicBezTo>
                  <a:pt x="5657" y="1236"/>
                  <a:pt x="5657" y="1204"/>
                  <a:pt x="5663" y="1176"/>
                </a:cubicBezTo>
                <a:cubicBezTo>
                  <a:pt x="5672" y="1136"/>
                  <a:pt x="5679" y="1098"/>
                  <a:pt x="5694" y="1059"/>
                </a:cubicBezTo>
                <a:cubicBezTo>
                  <a:pt x="5698" y="1050"/>
                  <a:pt x="5701" y="1040"/>
                  <a:pt x="5705" y="1031"/>
                </a:cubicBezTo>
              </a:path>
              <a:path w="8272" h="1789" extrusionOk="0">
                <a:moveTo>
                  <a:pt x="5838" y="992"/>
                </a:moveTo>
                <a:cubicBezTo>
                  <a:pt x="5847" y="1024"/>
                  <a:pt x="5851" y="1061"/>
                  <a:pt x="5852" y="1095"/>
                </a:cubicBezTo>
                <a:cubicBezTo>
                  <a:pt x="5853" y="1135"/>
                  <a:pt x="5856" y="1175"/>
                  <a:pt x="5855" y="1214"/>
                </a:cubicBezTo>
                <a:cubicBezTo>
                  <a:pt x="5855" y="1219"/>
                  <a:pt x="5850" y="1276"/>
                  <a:pt x="5856" y="1279"/>
                </a:cubicBezTo>
                <a:cubicBezTo>
                  <a:pt x="5867" y="1275"/>
                  <a:pt x="5871" y="1272"/>
                  <a:pt x="5871" y="1262"/>
                </a:cubicBezTo>
              </a:path>
              <a:path w="8272" h="1789" extrusionOk="0">
                <a:moveTo>
                  <a:pt x="5963" y="739"/>
                </a:moveTo>
                <a:cubicBezTo>
                  <a:pt x="5959" y="741"/>
                  <a:pt x="5956" y="743"/>
                  <a:pt x="5952" y="745"/>
                </a:cubicBezTo>
              </a:path>
              <a:path w="8272" h="1789" extrusionOk="0">
                <a:moveTo>
                  <a:pt x="6210" y="1041"/>
                </a:moveTo>
                <a:cubicBezTo>
                  <a:pt x="6210" y="1023"/>
                  <a:pt x="6213" y="1001"/>
                  <a:pt x="6198" y="985"/>
                </a:cubicBezTo>
                <a:cubicBezTo>
                  <a:pt x="6176" y="962"/>
                  <a:pt x="6147" y="975"/>
                  <a:pt x="6128" y="995"/>
                </a:cubicBezTo>
                <a:cubicBezTo>
                  <a:pt x="6098" y="1026"/>
                  <a:pt x="6078" y="1070"/>
                  <a:pt x="6067" y="1112"/>
                </a:cubicBezTo>
                <a:cubicBezTo>
                  <a:pt x="6055" y="1159"/>
                  <a:pt x="6058" y="1232"/>
                  <a:pt x="6111" y="1254"/>
                </a:cubicBezTo>
                <a:cubicBezTo>
                  <a:pt x="6131" y="1262"/>
                  <a:pt x="6164" y="1259"/>
                  <a:pt x="6181" y="1244"/>
                </a:cubicBezTo>
                <a:cubicBezTo>
                  <a:pt x="6202" y="1226"/>
                  <a:pt x="6211" y="1196"/>
                  <a:pt x="6221" y="1171"/>
                </a:cubicBezTo>
                <a:cubicBezTo>
                  <a:pt x="6228" y="1154"/>
                  <a:pt x="6230" y="1148"/>
                  <a:pt x="6230" y="1136"/>
                </a:cubicBezTo>
                <a:cubicBezTo>
                  <a:pt x="6234" y="1192"/>
                  <a:pt x="6233" y="1248"/>
                  <a:pt x="6233" y="1304"/>
                </a:cubicBezTo>
                <a:cubicBezTo>
                  <a:pt x="6233" y="1385"/>
                  <a:pt x="6233" y="1466"/>
                  <a:pt x="6229" y="1547"/>
                </a:cubicBezTo>
                <a:cubicBezTo>
                  <a:pt x="6226" y="1608"/>
                  <a:pt x="6219" y="1669"/>
                  <a:pt x="6208" y="1729"/>
                </a:cubicBezTo>
                <a:cubicBezTo>
                  <a:pt x="6204" y="1749"/>
                  <a:pt x="6200" y="1768"/>
                  <a:pt x="6196" y="1788"/>
                </a:cubicBezTo>
              </a:path>
              <a:path w="8272" h="1789" extrusionOk="0">
                <a:moveTo>
                  <a:pt x="6541" y="455"/>
                </a:moveTo>
                <a:cubicBezTo>
                  <a:pt x="6509" y="493"/>
                  <a:pt x="6493" y="522"/>
                  <a:pt x="6472" y="569"/>
                </a:cubicBezTo>
                <a:cubicBezTo>
                  <a:pt x="6427" y="668"/>
                  <a:pt x="6403" y="769"/>
                  <a:pt x="6381" y="875"/>
                </a:cubicBezTo>
                <a:cubicBezTo>
                  <a:pt x="6358" y="985"/>
                  <a:pt x="6347" y="1096"/>
                  <a:pt x="6352" y="1208"/>
                </a:cubicBezTo>
                <a:cubicBezTo>
                  <a:pt x="6355" y="1274"/>
                  <a:pt x="6368" y="1340"/>
                  <a:pt x="6395" y="1400"/>
                </a:cubicBezTo>
                <a:cubicBezTo>
                  <a:pt x="6406" y="1423"/>
                  <a:pt x="6429" y="1467"/>
                  <a:pt x="6461" y="1464"/>
                </a:cubicBezTo>
                <a:cubicBezTo>
                  <a:pt x="6488" y="1462"/>
                  <a:pt x="6495" y="1452"/>
                  <a:pt x="6515" y="1435"/>
                </a:cubicBezTo>
              </a:path>
              <a:path w="8272" h="1789" extrusionOk="0">
                <a:moveTo>
                  <a:pt x="6284" y="1743"/>
                </a:moveTo>
                <a:cubicBezTo>
                  <a:pt x="6271" y="1736"/>
                  <a:pt x="6265" y="1734"/>
                  <a:pt x="6250" y="1733"/>
                </a:cubicBezTo>
                <a:cubicBezTo>
                  <a:pt x="6276" y="1722"/>
                  <a:pt x="6300" y="1702"/>
                  <a:pt x="6320" y="1681"/>
                </a:cubicBezTo>
                <a:cubicBezTo>
                  <a:pt x="6351" y="1648"/>
                  <a:pt x="6382" y="1606"/>
                  <a:pt x="6404" y="1567"/>
                </a:cubicBezTo>
                <a:cubicBezTo>
                  <a:pt x="6422" y="1528"/>
                  <a:pt x="6427" y="1515"/>
                  <a:pt x="6444" y="1491"/>
                </a:cubicBezTo>
              </a:path>
              <a:path w="8272" h="1789" extrusionOk="0">
                <a:moveTo>
                  <a:pt x="3684" y="397"/>
                </a:moveTo>
                <a:cubicBezTo>
                  <a:pt x="3680" y="398"/>
                  <a:pt x="3676" y="399"/>
                  <a:pt x="3672" y="400"/>
                </a:cubicBezTo>
                <a:cubicBezTo>
                  <a:pt x="3691" y="417"/>
                  <a:pt x="3711" y="429"/>
                  <a:pt x="3729" y="449"/>
                </a:cubicBezTo>
                <a:cubicBezTo>
                  <a:pt x="3772" y="497"/>
                  <a:pt x="3808" y="553"/>
                  <a:pt x="3845" y="606"/>
                </a:cubicBezTo>
                <a:cubicBezTo>
                  <a:pt x="3869" y="640"/>
                  <a:pt x="3894" y="673"/>
                  <a:pt x="3924" y="702"/>
                </a:cubicBezTo>
                <a:cubicBezTo>
                  <a:pt x="3935" y="713"/>
                  <a:pt x="3939" y="717"/>
                  <a:pt x="3946" y="724"/>
                </a:cubicBezTo>
                <a:cubicBezTo>
                  <a:pt x="3960" y="708"/>
                  <a:pt x="3967" y="691"/>
                  <a:pt x="3977" y="673"/>
                </a:cubicBezTo>
              </a:path>
              <a:path w="8272" h="1789" extrusionOk="0">
                <a:moveTo>
                  <a:pt x="4151" y="286"/>
                </a:moveTo>
                <a:cubicBezTo>
                  <a:pt x="4163" y="282"/>
                  <a:pt x="4166" y="281"/>
                  <a:pt x="4174" y="279"/>
                </a:cubicBezTo>
                <a:cubicBezTo>
                  <a:pt x="4174" y="296"/>
                  <a:pt x="4174" y="312"/>
                  <a:pt x="4170" y="329"/>
                </a:cubicBezTo>
                <a:cubicBezTo>
                  <a:pt x="4159" y="373"/>
                  <a:pt x="4149" y="417"/>
                  <a:pt x="4140" y="462"/>
                </a:cubicBezTo>
                <a:cubicBezTo>
                  <a:pt x="4116" y="583"/>
                  <a:pt x="4104" y="706"/>
                  <a:pt x="4083" y="828"/>
                </a:cubicBezTo>
                <a:cubicBezTo>
                  <a:pt x="4069" y="909"/>
                  <a:pt x="4052" y="992"/>
                  <a:pt x="4028" y="1071"/>
                </a:cubicBezTo>
                <a:cubicBezTo>
                  <a:pt x="4010" y="1131"/>
                  <a:pt x="3987" y="1189"/>
                  <a:pt x="3967" y="1248"/>
                </a:cubicBezTo>
                <a:cubicBezTo>
                  <a:pt x="3979" y="1235"/>
                  <a:pt x="3980" y="1230"/>
                  <a:pt x="3999" y="1224"/>
                </a:cubicBezTo>
                <a:cubicBezTo>
                  <a:pt x="4003" y="1223"/>
                  <a:pt x="4008" y="1223"/>
                  <a:pt x="4012" y="1222"/>
                </a:cubicBezTo>
              </a:path>
              <a:path w="8272" h="1789" extrusionOk="0">
                <a:moveTo>
                  <a:pt x="6742" y="729"/>
                </a:moveTo>
                <a:cubicBezTo>
                  <a:pt x="6749" y="750"/>
                  <a:pt x="6744" y="769"/>
                  <a:pt x="6750" y="790"/>
                </a:cubicBezTo>
                <a:cubicBezTo>
                  <a:pt x="6758" y="816"/>
                  <a:pt x="6769" y="843"/>
                  <a:pt x="6781" y="867"/>
                </a:cubicBezTo>
                <a:cubicBezTo>
                  <a:pt x="6800" y="903"/>
                  <a:pt x="6825" y="936"/>
                  <a:pt x="6848" y="970"/>
                </a:cubicBezTo>
                <a:cubicBezTo>
                  <a:pt x="6870" y="1002"/>
                  <a:pt x="6894" y="1032"/>
                  <a:pt x="6919" y="1061"/>
                </a:cubicBezTo>
                <a:cubicBezTo>
                  <a:pt x="6930" y="1073"/>
                  <a:pt x="6952" y="1114"/>
                  <a:pt x="6966" y="1095"/>
                </a:cubicBezTo>
                <a:cubicBezTo>
                  <a:pt x="6967" y="1091"/>
                  <a:pt x="6969" y="1087"/>
                  <a:pt x="6970" y="1083"/>
                </a:cubicBezTo>
              </a:path>
              <a:path w="8272" h="1789" extrusionOk="0">
                <a:moveTo>
                  <a:pt x="7089" y="637"/>
                </a:moveTo>
                <a:cubicBezTo>
                  <a:pt x="7092" y="657"/>
                  <a:pt x="7091" y="670"/>
                  <a:pt x="7088" y="692"/>
                </a:cubicBezTo>
                <a:cubicBezTo>
                  <a:pt x="7081" y="742"/>
                  <a:pt x="7074" y="792"/>
                  <a:pt x="7065" y="842"/>
                </a:cubicBezTo>
                <a:cubicBezTo>
                  <a:pt x="7050" y="924"/>
                  <a:pt x="7031" y="1004"/>
                  <a:pt x="7007" y="1084"/>
                </a:cubicBezTo>
                <a:cubicBezTo>
                  <a:pt x="6978" y="1178"/>
                  <a:pt x="6938" y="1265"/>
                  <a:pt x="6895" y="1353"/>
                </a:cubicBezTo>
                <a:cubicBezTo>
                  <a:pt x="6887" y="1369"/>
                  <a:pt x="6880" y="1384"/>
                  <a:pt x="6872" y="1400"/>
                </a:cubicBezTo>
                <a:cubicBezTo>
                  <a:pt x="6880" y="1382"/>
                  <a:pt x="6889" y="1369"/>
                  <a:pt x="6898" y="1352"/>
                </a:cubicBezTo>
              </a:path>
              <a:path w="8272" h="1789" extrusionOk="0">
                <a:moveTo>
                  <a:pt x="7161" y="1398"/>
                </a:moveTo>
                <a:cubicBezTo>
                  <a:pt x="7185" y="1415"/>
                  <a:pt x="7172" y="1422"/>
                  <a:pt x="7165" y="1449"/>
                </a:cubicBezTo>
                <a:cubicBezTo>
                  <a:pt x="7158" y="1473"/>
                  <a:pt x="7151" y="1496"/>
                  <a:pt x="7144" y="1520"/>
                </a:cubicBezTo>
                <a:cubicBezTo>
                  <a:pt x="7138" y="1539"/>
                  <a:pt x="7131" y="1557"/>
                  <a:pt x="7129" y="1577"/>
                </a:cubicBezTo>
                <a:cubicBezTo>
                  <a:pt x="7128" y="1593"/>
                  <a:pt x="7128" y="1596"/>
                  <a:pt x="7134" y="1572"/>
                </a:cubicBezTo>
              </a:path>
              <a:path w="8272" h="1789" extrusionOk="0">
                <a:moveTo>
                  <a:pt x="7403" y="831"/>
                </a:moveTo>
                <a:cubicBezTo>
                  <a:pt x="7401" y="858"/>
                  <a:pt x="7400" y="879"/>
                  <a:pt x="7406" y="907"/>
                </a:cubicBezTo>
                <a:cubicBezTo>
                  <a:pt x="7416" y="956"/>
                  <a:pt x="7440" y="1003"/>
                  <a:pt x="7462" y="1048"/>
                </a:cubicBezTo>
                <a:cubicBezTo>
                  <a:pt x="7495" y="1117"/>
                  <a:pt x="7536" y="1183"/>
                  <a:pt x="7579" y="1246"/>
                </a:cubicBezTo>
                <a:cubicBezTo>
                  <a:pt x="7594" y="1267"/>
                  <a:pt x="7617" y="1310"/>
                  <a:pt x="7641" y="1324"/>
                </a:cubicBezTo>
                <a:cubicBezTo>
                  <a:pt x="7668" y="1340"/>
                  <a:pt x="7672" y="1318"/>
                  <a:pt x="7683" y="1299"/>
                </a:cubicBezTo>
              </a:path>
              <a:path w="8272" h="1789" extrusionOk="0">
                <a:moveTo>
                  <a:pt x="7669" y="786"/>
                </a:moveTo>
                <a:cubicBezTo>
                  <a:pt x="7660" y="812"/>
                  <a:pt x="7649" y="837"/>
                  <a:pt x="7640" y="863"/>
                </a:cubicBezTo>
                <a:cubicBezTo>
                  <a:pt x="7622" y="916"/>
                  <a:pt x="7609" y="971"/>
                  <a:pt x="7595" y="1025"/>
                </a:cubicBezTo>
                <a:cubicBezTo>
                  <a:pt x="7577" y="1096"/>
                  <a:pt x="7559" y="1169"/>
                  <a:pt x="7532" y="1237"/>
                </a:cubicBezTo>
                <a:cubicBezTo>
                  <a:pt x="7519" y="1270"/>
                  <a:pt x="7505" y="1304"/>
                  <a:pt x="7489" y="1335"/>
                </a:cubicBezTo>
                <a:cubicBezTo>
                  <a:pt x="7482" y="1345"/>
                  <a:pt x="7480" y="1348"/>
                  <a:pt x="7479" y="1356"/>
                </a:cubicBezTo>
                <a:cubicBezTo>
                  <a:pt x="7493" y="1331"/>
                  <a:pt x="7501" y="1315"/>
                  <a:pt x="7510" y="1288"/>
                </a:cubicBezTo>
              </a:path>
              <a:path w="8272" h="1789" extrusionOk="0">
                <a:moveTo>
                  <a:pt x="7748" y="430"/>
                </a:moveTo>
                <a:cubicBezTo>
                  <a:pt x="7768" y="434"/>
                  <a:pt x="7772" y="423"/>
                  <a:pt x="7788" y="450"/>
                </a:cubicBezTo>
                <a:cubicBezTo>
                  <a:pt x="7826" y="511"/>
                  <a:pt x="7851" y="587"/>
                  <a:pt x="7869" y="656"/>
                </a:cubicBezTo>
                <a:cubicBezTo>
                  <a:pt x="7892" y="745"/>
                  <a:pt x="7919" y="836"/>
                  <a:pt x="7937" y="926"/>
                </a:cubicBezTo>
                <a:cubicBezTo>
                  <a:pt x="7952" y="997"/>
                  <a:pt x="7969" y="1075"/>
                  <a:pt x="7971" y="1148"/>
                </a:cubicBezTo>
                <a:cubicBezTo>
                  <a:pt x="7974" y="1234"/>
                  <a:pt x="7964" y="1250"/>
                  <a:pt x="7916" y="1314"/>
                </a:cubicBezTo>
              </a:path>
              <a:path w="8272" h="1789" extrusionOk="0">
                <a:moveTo>
                  <a:pt x="8240" y="1280"/>
                </a:moveTo>
                <a:cubicBezTo>
                  <a:pt x="8250" y="1294"/>
                  <a:pt x="8261" y="1307"/>
                  <a:pt x="8271" y="132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1958975" y="244475"/>
            <a:ext cx="5299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rPr>
              <a:t>Zebra-puzzle representation</a:t>
            </a:r>
          </a:p>
        </p:txBody>
      </p:sp>
      <p:grpSp>
        <p:nvGrpSpPr>
          <p:cNvPr id="75779" name="Group 29"/>
          <p:cNvGrpSpPr>
            <a:grpSpLocks/>
          </p:cNvGrpSpPr>
          <p:nvPr/>
        </p:nvGrpSpPr>
        <p:grpSpPr bwMode="auto">
          <a:xfrm>
            <a:off x="609600" y="1066800"/>
            <a:ext cx="7923213" cy="180975"/>
            <a:chOff x="295" y="1311"/>
            <a:chExt cx="5177" cy="114"/>
          </a:xfrm>
        </p:grpSpPr>
        <p:sp>
          <p:nvSpPr>
            <p:cNvPr id="75808" name="Rectangle 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75809" name="Rectangle 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75780" name="Text Box 32"/>
          <p:cNvSpPr txBox="1">
            <a:spLocks noChangeArrowheads="1"/>
          </p:cNvSpPr>
          <p:nvPr/>
        </p:nvSpPr>
        <p:spPr bwMode="auto">
          <a:xfrm>
            <a:off x="460375" y="1271588"/>
            <a:ext cx="669766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2400">
                <a:solidFill>
                  <a:srgbClr val="000000"/>
                </a:solidFill>
              </a:rPr>
              <a:t>A list   </a:t>
            </a:r>
            <a:r>
              <a:rPr lang="en-US" altLang="en-US" sz="4200" b="1">
                <a:solidFill>
                  <a:srgbClr val="000000"/>
                </a:solidFill>
                <a:latin typeface="Courier New" pitchFamily="49" charset="0"/>
              </a:rPr>
              <a:t>H</a:t>
            </a:r>
            <a:r>
              <a:rPr lang="en-US" altLang="en-US" sz="2400">
                <a:solidFill>
                  <a:srgbClr val="000000"/>
                </a:solidFill>
              </a:rPr>
              <a:t>   reflecting the houses' spatial order</a:t>
            </a:r>
          </a:p>
        </p:txBody>
      </p:sp>
      <p:sp>
        <p:nvSpPr>
          <p:cNvPr id="75781" name="Text Box 49"/>
          <p:cNvSpPr txBox="1">
            <a:spLocks noChangeArrowheads="1"/>
          </p:cNvSpPr>
          <p:nvPr/>
        </p:nvSpPr>
        <p:spPr bwMode="auto">
          <a:xfrm>
            <a:off x="901700" y="1881188"/>
            <a:ext cx="554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000000"/>
                </a:solidFill>
              </a:rPr>
              <a:t>containing the five items that each house has…</a:t>
            </a:r>
          </a:p>
        </p:txBody>
      </p:sp>
      <p:sp>
        <p:nvSpPr>
          <p:cNvPr id="75782" name="Rectangle 51"/>
          <p:cNvSpPr>
            <a:spLocks noChangeArrowheads="1"/>
          </p:cNvSpPr>
          <p:nvPr/>
        </p:nvSpPr>
        <p:spPr bwMode="auto">
          <a:xfrm>
            <a:off x="450850" y="3286125"/>
            <a:ext cx="814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b="1">
                <a:solidFill>
                  <a:srgbClr val="000000"/>
                </a:solidFill>
                <a:latin typeface="Courier New" pitchFamily="49" charset="0"/>
              </a:rPr>
              <a:t>H = [[norwegian, _, _, _, _], _, [_, _, _, milk, _], _, _]</a:t>
            </a:r>
          </a:p>
        </p:txBody>
      </p:sp>
      <p:sp>
        <p:nvSpPr>
          <p:cNvPr id="75783" name="Line 52"/>
          <p:cNvSpPr>
            <a:spLocks noChangeShapeType="1"/>
          </p:cNvSpPr>
          <p:nvPr/>
        </p:nvSpPr>
        <p:spPr bwMode="auto">
          <a:xfrm flipH="1">
            <a:off x="1879600" y="2998788"/>
            <a:ext cx="465138" cy="268287"/>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5784" name="Rectangle 53"/>
          <p:cNvSpPr>
            <a:spLocks noChangeArrowheads="1"/>
          </p:cNvSpPr>
          <p:nvPr/>
        </p:nvSpPr>
        <p:spPr bwMode="auto">
          <a:xfrm>
            <a:off x="2027238" y="2670175"/>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nation</a:t>
            </a:r>
          </a:p>
        </p:txBody>
      </p:sp>
      <p:sp>
        <p:nvSpPr>
          <p:cNvPr id="75785" name="Rectangle 54"/>
          <p:cNvSpPr>
            <a:spLocks noChangeArrowheads="1"/>
          </p:cNvSpPr>
          <p:nvPr/>
        </p:nvSpPr>
        <p:spPr bwMode="auto">
          <a:xfrm>
            <a:off x="2928938" y="2409825"/>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pet</a:t>
            </a:r>
          </a:p>
        </p:txBody>
      </p:sp>
      <p:sp>
        <p:nvSpPr>
          <p:cNvPr id="75786" name="Rectangle 55"/>
          <p:cNvSpPr>
            <a:spLocks noChangeArrowheads="1"/>
          </p:cNvSpPr>
          <p:nvPr/>
        </p:nvSpPr>
        <p:spPr bwMode="auto">
          <a:xfrm>
            <a:off x="3646488" y="23622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cigar</a:t>
            </a:r>
          </a:p>
        </p:txBody>
      </p:sp>
      <p:sp>
        <p:nvSpPr>
          <p:cNvPr id="75787" name="Rectangle 56"/>
          <p:cNvSpPr>
            <a:spLocks noChangeArrowheads="1"/>
          </p:cNvSpPr>
          <p:nvPr/>
        </p:nvSpPr>
        <p:spPr bwMode="auto">
          <a:xfrm>
            <a:off x="4416425" y="2525713"/>
            <a:ext cx="1009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beverage</a:t>
            </a:r>
          </a:p>
        </p:txBody>
      </p:sp>
      <p:sp>
        <p:nvSpPr>
          <p:cNvPr id="75788" name="Rectangle 57"/>
          <p:cNvSpPr>
            <a:spLocks noChangeArrowheads="1"/>
          </p:cNvSpPr>
          <p:nvPr/>
        </p:nvSpPr>
        <p:spPr bwMode="auto">
          <a:xfrm>
            <a:off x="5430838" y="2740025"/>
            <a:ext cx="124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800080"/>
                </a:solidFill>
              </a:rPr>
              <a:t>house color</a:t>
            </a:r>
          </a:p>
        </p:txBody>
      </p:sp>
      <p:sp>
        <p:nvSpPr>
          <p:cNvPr id="75789" name="Line 58"/>
          <p:cNvSpPr>
            <a:spLocks noChangeShapeType="1"/>
          </p:cNvSpPr>
          <p:nvPr/>
        </p:nvSpPr>
        <p:spPr bwMode="auto">
          <a:xfrm flipH="1">
            <a:off x="2943225" y="2784475"/>
            <a:ext cx="179388" cy="5270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0" name="Line 59"/>
          <p:cNvSpPr>
            <a:spLocks noChangeShapeType="1"/>
          </p:cNvSpPr>
          <p:nvPr/>
        </p:nvSpPr>
        <p:spPr bwMode="auto">
          <a:xfrm flipH="1">
            <a:off x="3403600" y="2732088"/>
            <a:ext cx="417513" cy="5651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1" name="Line 60"/>
          <p:cNvSpPr>
            <a:spLocks noChangeShapeType="1"/>
          </p:cNvSpPr>
          <p:nvPr/>
        </p:nvSpPr>
        <p:spPr bwMode="auto">
          <a:xfrm flipH="1">
            <a:off x="3833813" y="2876550"/>
            <a:ext cx="873125" cy="439738"/>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2" name="Line 61"/>
          <p:cNvSpPr>
            <a:spLocks noChangeShapeType="1"/>
          </p:cNvSpPr>
          <p:nvPr/>
        </p:nvSpPr>
        <p:spPr bwMode="auto">
          <a:xfrm flipH="1">
            <a:off x="4210050" y="2984500"/>
            <a:ext cx="1141413" cy="32385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3" name="Rectangle 62"/>
          <p:cNvSpPr>
            <a:spLocks noChangeArrowheads="1"/>
          </p:cNvSpPr>
          <p:nvPr/>
        </p:nvSpPr>
        <p:spPr bwMode="auto">
          <a:xfrm>
            <a:off x="2287588" y="38862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House 1</a:t>
            </a:r>
          </a:p>
        </p:txBody>
      </p:sp>
      <p:sp>
        <p:nvSpPr>
          <p:cNvPr id="75794" name="Rectangle 63"/>
          <p:cNvSpPr>
            <a:spLocks noChangeArrowheads="1"/>
          </p:cNvSpPr>
          <p:nvPr/>
        </p:nvSpPr>
        <p:spPr bwMode="auto">
          <a:xfrm>
            <a:off x="4130675" y="4051300"/>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House 2</a:t>
            </a:r>
          </a:p>
        </p:txBody>
      </p:sp>
      <p:sp>
        <p:nvSpPr>
          <p:cNvPr id="75795" name="Rectangle 64"/>
          <p:cNvSpPr>
            <a:spLocks noChangeArrowheads="1"/>
          </p:cNvSpPr>
          <p:nvPr/>
        </p:nvSpPr>
        <p:spPr bwMode="auto">
          <a:xfrm>
            <a:off x="5807075" y="3878263"/>
            <a:ext cx="939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House 3</a:t>
            </a:r>
          </a:p>
        </p:txBody>
      </p:sp>
      <p:sp>
        <p:nvSpPr>
          <p:cNvPr id="75796" name="Rectangle 65"/>
          <p:cNvSpPr>
            <a:spLocks noChangeArrowheads="1"/>
          </p:cNvSpPr>
          <p:nvPr/>
        </p:nvSpPr>
        <p:spPr bwMode="auto">
          <a:xfrm>
            <a:off x="7416800" y="4086225"/>
            <a:ext cx="1271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a:t>Houses 4+5</a:t>
            </a:r>
          </a:p>
        </p:txBody>
      </p:sp>
      <p:sp>
        <p:nvSpPr>
          <p:cNvPr id="75797" name="Line 67"/>
          <p:cNvSpPr>
            <a:spLocks noChangeShapeType="1"/>
          </p:cNvSpPr>
          <p:nvPr/>
        </p:nvSpPr>
        <p:spPr bwMode="auto">
          <a:xfrm flipV="1">
            <a:off x="4618038" y="3673475"/>
            <a:ext cx="84137" cy="393700"/>
          </a:xfrm>
          <a:prstGeom prst="line">
            <a:avLst/>
          </a:prstGeom>
          <a:noFill/>
          <a:ln w="9525">
            <a:solidFill>
              <a:srgbClr val="0333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8" name="Line 69"/>
          <p:cNvSpPr>
            <a:spLocks noChangeShapeType="1"/>
          </p:cNvSpPr>
          <p:nvPr/>
        </p:nvSpPr>
        <p:spPr bwMode="auto">
          <a:xfrm flipH="1" flipV="1">
            <a:off x="7894638" y="3700463"/>
            <a:ext cx="354012" cy="409575"/>
          </a:xfrm>
          <a:prstGeom prst="line">
            <a:avLst/>
          </a:prstGeom>
          <a:noFill/>
          <a:ln w="9525">
            <a:solidFill>
              <a:srgbClr val="0333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799" name="Line 70"/>
          <p:cNvSpPr>
            <a:spLocks noChangeShapeType="1"/>
          </p:cNvSpPr>
          <p:nvPr/>
        </p:nvSpPr>
        <p:spPr bwMode="auto">
          <a:xfrm flipH="1" flipV="1">
            <a:off x="8278813" y="3683000"/>
            <a:ext cx="246062" cy="434975"/>
          </a:xfrm>
          <a:prstGeom prst="line">
            <a:avLst/>
          </a:prstGeom>
          <a:noFill/>
          <a:ln w="9525">
            <a:solidFill>
              <a:srgbClr val="0333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5800" name="Text Box 71"/>
          <p:cNvSpPr txBox="1">
            <a:spLocks noChangeArrowheads="1"/>
          </p:cNvSpPr>
          <p:nvPr/>
        </p:nvSpPr>
        <p:spPr bwMode="auto">
          <a:xfrm>
            <a:off x="731838" y="5437188"/>
            <a:ext cx="5543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a:solidFill>
                  <a:srgbClr val="009200"/>
                </a:solidFill>
              </a:rPr>
              <a:t> 7) The owner of the Green house drinks coffee.</a:t>
            </a:r>
          </a:p>
        </p:txBody>
      </p:sp>
      <p:sp>
        <p:nvSpPr>
          <p:cNvPr id="75801" name="Text Box 72"/>
          <p:cNvSpPr txBox="1">
            <a:spLocks noChangeArrowheads="1"/>
          </p:cNvSpPr>
          <p:nvPr/>
        </p:nvSpPr>
        <p:spPr bwMode="auto">
          <a:xfrm>
            <a:off x="76200" y="6473825"/>
            <a:ext cx="274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sz="1400" b="1">
                <a:solidFill>
                  <a:srgbClr val="088E0A"/>
                </a:solidFill>
              </a:rPr>
              <a:t>Hint:</a:t>
            </a:r>
            <a:r>
              <a:rPr lang="en-US" altLang="en-US" sz="1400" b="1">
                <a:solidFill>
                  <a:srgbClr val="000000"/>
                </a:solidFill>
              </a:rPr>
              <a:t> </a:t>
            </a:r>
            <a:r>
              <a:rPr lang="en-US" altLang="en-US" sz="1400">
                <a:solidFill>
                  <a:srgbClr val="000000"/>
                </a:solidFill>
              </a:rPr>
              <a:t>use </a:t>
            </a:r>
            <a:r>
              <a:rPr lang="en-US" altLang="en-US" sz="1400" b="1">
                <a:solidFill>
                  <a:srgbClr val="000000"/>
                </a:solidFill>
                <a:latin typeface="Courier New" pitchFamily="49" charset="0"/>
              </a:rPr>
              <a:t>member</a:t>
            </a:r>
            <a:r>
              <a:rPr lang="en-US" altLang="en-US" sz="1400">
                <a:solidFill>
                  <a:srgbClr val="000000"/>
                </a:solidFill>
              </a:rPr>
              <a:t> and </a:t>
            </a:r>
            <a:r>
              <a:rPr lang="en-US" altLang="en-US" sz="1400" b="1">
                <a:solidFill>
                  <a:srgbClr val="000000"/>
                </a:solidFill>
                <a:latin typeface="Courier New" pitchFamily="49" charset="0"/>
              </a:rPr>
              <a:t>H</a:t>
            </a:r>
            <a:endParaRPr lang="en-US" altLang="en-US" sz="1400">
              <a:solidFill>
                <a:srgbClr val="000000"/>
              </a:solidFill>
            </a:endParaRPr>
          </a:p>
        </p:txBody>
      </p:sp>
      <p:sp>
        <p:nvSpPr>
          <p:cNvPr id="75802" name="Text Box 73"/>
          <p:cNvSpPr txBox="1">
            <a:spLocks noChangeArrowheads="1"/>
          </p:cNvSpPr>
          <p:nvPr/>
        </p:nvSpPr>
        <p:spPr bwMode="auto">
          <a:xfrm>
            <a:off x="330200" y="5083175"/>
            <a:ext cx="554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000000"/>
                </a:solidFill>
              </a:rPr>
              <a:t>Try this constraint:</a:t>
            </a:r>
          </a:p>
        </p:txBody>
      </p:sp>
      <p:sp>
        <p:nvSpPr>
          <p:cNvPr id="75803" name="AutoShape 32"/>
          <p:cNvSpPr>
            <a:spLocks/>
          </p:cNvSpPr>
          <p:nvPr/>
        </p:nvSpPr>
        <p:spPr bwMode="auto">
          <a:xfrm rot="-5400000">
            <a:off x="2705100" y="2324100"/>
            <a:ext cx="152400" cy="2971800"/>
          </a:xfrm>
          <a:prstGeom prst="leftBrace">
            <a:avLst>
              <a:gd name="adj1" fmla="val 162500"/>
              <a:gd name="adj2" fmla="val 50000"/>
            </a:avLst>
          </a:prstGeom>
          <a:noFill/>
          <a:ln w="12700">
            <a:solidFill>
              <a:srgbClr val="0333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5804" name="AutoShape 33"/>
          <p:cNvSpPr>
            <a:spLocks/>
          </p:cNvSpPr>
          <p:nvPr/>
        </p:nvSpPr>
        <p:spPr bwMode="auto">
          <a:xfrm rot="-5400000">
            <a:off x="6228556" y="2647157"/>
            <a:ext cx="168275" cy="2309812"/>
          </a:xfrm>
          <a:prstGeom prst="leftBrace">
            <a:avLst>
              <a:gd name="adj1" fmla="val 114387"/>
              <a:gd name="adj2" fmla="val 50000"/>
            </a:avLst>
          </a:prstGeom>
          <a:noFill/>
          <a:ln w="12700">
            <a:solidFill>
              <a:srgbClr val="0333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endParaRPr lang="en-US" altLang="en-US"/>
          </a:p>
        </p:txBody>
      </p:sp>
      <p:sp>
        <p:nvSpPr>
          <p:cNvPr id="75805" name="Ink 74"/>
          <p:cNvSpPr>
            <a:spLocks noRot="1" noChangeAspect="1" noEditPoints="1" noChangeArrowheads="1" noChangeShapeType="1" noTextEdit="1"/>
          </p:cNvSpPr>
          <p:nvPr/>
        </p:nvSpPr>
        <p:spPr bwMode="auto">
          <a:xfrm>
            <a:off x="2903538" y="4724400"/>
            <a:ext cx="3935412" cy="544513"/>
          </a:xfrm>
          <a:custGeom>
            <a:avLst/>
            <a:gdLst>
              <a:gd name="T0" fmla="*/ 2147483647 w 10930"/>
              <a:gd name="T1" fmla="*/ 2147483647 h 1515"/>
              <a:gd name="T2" fmla="*/ 2147483647 w 10930"/>
              <a:gd name="T3" fmla="*/ 2147483647 h 1515"/>
              <a:gd name="T4" fmla="*/ 2147483647 w 10930"/>
              <a:gd name="T5" fmla="*/ 2147483647 h 1515"/>
              <a:gd name="T6" fmla="*/ 2147483647 w 10930"/>
              <a:gd name="T7" fmla="*/ 2147483647 h 1515"/>
              <a:gd name="T8" fmla="*/ 2147483647 w 10930"/>
              <a:gd name="T9" fmla="*/ 2147483647 h 1515"/>
              <a:gd name="T10" fmla="*/ 2147483647 w 10930"/>
              <a:gd name="T11" fmla="*/ 2147483647 h 1515"/>
              <a:gd name="T12" fmla="*/ 2147483647 w 10930"/>
              <a:gd name="T13" fmla="*/ 2147483647 h 1515"/>
              <a:gd name="T14" fmla="*/ 2147483647 w 10930"/>
              <a:gd name="T15" fmla="*/ 2147483647 h 1515"/>
              <a:gd name="T16" fmla="*/ 2147483647 w 10930"/>
              <a:gd name="T17" fmla="*/ 2147483647 h 1515"/>
              <a:gd name="T18" fmla="*/ 2147483647 w 10930"/>
              <a:gd name="T19" fmla="*/ 2147483647 h 1515"/>
              <a:gd name="T20" fmla="*/ 2147483647 w 10930"/>
              <a:gd name="T21" fmla="*/ 2147483647 h 1515"/>
              <a:gd name="T22" fmla="*/ 2147483647 w 10930"/>
              <a:gd name="T23" fmla="*/ 2147483647 h 1515"/>
              <a:gd name="T24" fmla="*/ 2147483647 w 10930"/>
              <a:gd name="T25" fmla="*/ 2147483647 h 1515"/>
              <a:gd name="T26" fmla="*/ 2147483647 w 10930"/>
              <a:gd name="T27" fmla="*/ 2147483647 h 1515"/>
              <a:gd name="T28" fmla="*/ 2147483647 w 10930"/>
              <a:gd name="T29" fmla="*/ 2147483647 h 1515"/>
              <a:gd name="T30" fmla="*/ 2147483647 w 10930"/>
              <a:gd name="T31" fmla="*/ 2147483647 h 1515"/>
              <a:gd name="T32" fmla="*/ 2147483647 w 10930"/>
              <a:gd name="T33" fmla="*/ 2147483647 h 1515"/>
              <a:gd name="T34" fmla="*/ 2147483647 w 10930"/>
              <a:gd name="T35" fmla="*/ 2147483647 h 1515"/>
              <a:gd name="T36" fmla="*/ 2147483647 w 10930"/>
              <a:gd name="T37" fmla="*/ 2147483647 h 1515"/>
              <a:gd name="T38" fmla="*/ 2147483647 w 10930"/>
              <a:gd name="T39" fmla="*/ 2147483647 h 1515"/>
              <a:gd name="T40" fmla="*/ 2147483647 w 10930"/>
              <a:gd name="T41" fmla="*/ 2147483647 h 1515"/>
              <a:gd name="T42" fmla="*/ 2147483647 w 10930"/>
              <a:gd name="T43" fmla="*/ 2147483647 h 1515"/>
              <a:gd name="T44" fmla="*/ 2147483647 w 10930"/>
              <a:gd name="T45" fmla="*/ 2147483647 h 1515"/>
              <a:gd name="T46" fmla="*/ 2147483647 w 10930"/>
              <a:gd name="T47" fmla="*/ 2147483647 h 1515"/>
              <a:gd name="T48" fmla="*/ 2147483647 w 10930"/>
              <a:gd name="T49" fmla="*/ 2147483647 h 1515"/>
              <a:gd name="T50" fmla="*/ 2147483647 w 10930"/>
              <a:gd name="T51" fmla="*/ 2147483647 h 1515"/>
              <a:gd name="T52" fmla="*/ 2147483647 w 10930"/>
              <a:gd name="T53" fmla="*/ 2147483647 h 1515"/>
              <a:gd name="T54" fmla="*/ 2147483647 w 10930"/>
              <a:gd name="T55" fmla="*/ 2147483647 h 1515"/>
              <a:gd name="T56" fmla="*/ 2147483647 w 10930"/>
              <a:gd name="T57" fmla="*/ 2147483647 h 1515"/>
              <a:gd name="T58" fmla="*/ 2147483647 w 10930"/>
              <a:gd name="T59" fmla="*/ 2147483647 h 1515"/>
              <a:gd name="T60" fmla="*/ 2147483647 w 10930"/>
              <a:gd name="T61" fmla="*/ 2147483647 h 1515"/>
              <a:gd name="T62" fmla="*/ 2147483647 w 10930"/>
              <a:gd name="T63" fmla="*/ 2147483647 h 1515"/>
              <a:gd name="T64" fmla="*/ 2147483647 w 10930"/>
              <a:gd name="T65" fmla="*/ 2147483647 h 1515"/>
              <a:gd name="T66" fmla="*/ 2147483647 w 10930"/>
              <a:gd name="T67" fmla="*/ 2147483647 h 1515"/>
              <a:gd name="T68" fmla="*/ 2147483647 w 10930"/>
              <a:gd name="T69" fmla="*/ 2147483647 h 1515"/>
              <a:gd name="T70" fmla="*/ 2147483647 w 10930"/>
              <a:gd name="T71" fmla="*/ 2147483647 h 1515"/>
              <a:gd name="T72" fmla="*/ 2147483647 w 10930"/>
              <a:gd name="T73" fmla="*/ 2147483647 h 1515"/>
              <a:gd name="T74" fmla="*/ 2147483647 w 10930"/>
              <a:gd name="T75" fmla="*/ 2147483647 h 1515"/>
              <a:gd name="T76" fmla="*/ 2147483647 w 10930"/>
              <a:gd name="T77" fmla="*/ 2147483647 h 1515"/>
              <a:gd name="T78" fmla="*/ 2147483647 w 10930"/>
              <a:gd name="T79" fmla="*/ 2147483647 h 1515"/>
              <a:gd name="T80" fmla="*/ 2147483647 w 10930"/>
              <a:gd name="T81" fmla="*/ 2147483647 h 1515"/>
              <a:gd name="T82" fmla="*/ 2147483647 w 10930"/>
              <a:gd name="T83" fmla="*/ 2147483647 h 1515"/>
              <a:gd name="T84" fmla="*/ 2147483647 w 10930"/>
              <a:gd name="T85" fmla="*/ 2147483647 h 1515"/>
              <a:gd name="T86" fmla="*/ 2147483647 w 10930"/>
              <a:gd name="T87" fmla="*/ 2147483647 h 1515"/>
              <a:gd name="T88" fmla="*/ 2147483647 w 10930"/>
              <a:gd name="T89" fmla="*/ 2147483647 h 1515"/>
              <a:gd name="T90" fmla="*/ 2147483647 w 10930"/>
              <a:gd name="T91" fmla="*/ 2147483647 h 1515"/>
              <a:gd name="T92" fmla="*/ 2147483647 w 10930"/>
              <a:gd name="T93" fmla="*/ 2147483647 h 1515"/>
              <a:gd name="T94" fmla="*/ 2147483647 w 10930"/>
              <a:gd name="T95" fmla="*/ 2147483647 h 1515"/>
              <a:gd name="T96" fmla="*/ 2147483647 w 10930"/>
              <a:gd name="T97" fmla="*/ 2147483647 h 1515"/>
              <a:gd name="T98" fmla="*/ 2147483647 w 10930"/>
              <a:gd name="T99" fmla="*/ 2147483647 h 1515"/>
              <a:gd name="T100" fmla="*/ 2147483647 w 10930"/>
              <a:gd name="T101" fmla="*/ 2147483647 h 1515"/>
              <a:gd name="T102" fmla="*/ 2147483647 w 10930"/>
              <a:gd name="T103" fmla="*/ 2147483647 h 1515"/>
              <a:gd name="T104" fmla="*/ 2147483647 w 10930"/>
              <a:gd name="T105" fmla="*/ 2147483647 h 1515"/>
              <a:gd name="T106" fmla="*/ 2147483647 w 10930"/>
              <a:gd name="T107" fmla="*/ 2147483647 h 1515"/>
              <a:gd name="T108" fmla="*/ 2147483647 w 10930"/>
              <a:gd name="T109" fmla="*/ 2147483647 h 1515"/>
              <a:gd name="T110" fmla="*/ 2147483647 w 10930"/>
              <a:gd name="T111" fmla="*/ 2147483647 h 151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930"/>
              <a:gd name="T169" fmla="*/ 0 h 1515"/>
              <a:gd name="T170" fmla="*/ 10930 w 10930"/>
              <a:gd name="T171" fmla="*/ 1515 h 151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930" h="1515" extrusionOk="0">
                <a:moveTo>
                  <a:pt x="71" y="1061"/>
                </a:moveTo>
                <a:cubicBezTo>
                  <a:pt x="58" y="1071"/>
                  <a:pt x="52" y="1090"/>
                  <a:pt x="44" y="1095"/>
                </a:cubicBezTo>
                <a:cubicBezTo>
                  <a:pt x="32" y="1103"/>
                  <a:pt x="25" y="1108"/>
                  <a:pt x="8" y="1117"/>
                </a:cubicBezTo>
                <a:cubicBezTo>
                  <a:pt x="-2" y="1080"/>
                  <a:pt x="2" y="1051"/>
                  <a:pt x="7" y="1013"/>
                </a:cubicBezTo>
                <a:cubicBezTo>
                  <a:pt x="20" y="915"/>
                  <a:pt x="40" y="818"/>
                  <a:pt x="57" y="720"/>
                </a:cubicBezTo>
                <a:cubicBezTo>
                  <a:pt x="60" y="703"/>
                  <a:pt x="61" y="686"/>
                  <a:pt x="63" y="669"/>
                </a:cubicBezTo>
                <a:cubicBezTo>
                  <a:pt x="81" y="719"/>
                  <a:pt x="94" y="771"/>
                  <a:pt x="110" y="822"/>
                </a:cubicBezTo>
                <a:cubicBezTo>
                  <a:pt x="122" y="861"/>
                  <a:pt x="133" y="901"/>
                  <a:pt x="149" y="938"/>
                </a:cubicBezTo>
                <a:cubicBezTo>
                  <a:pt x="151" y="942"/>
                  <a:pt x="153" y="946"/>
                  <a:pt x="155" y="950"/>
                </a:cubicBezTo>
                <a:cubicBezTo>
                  <a:pt x="180" y="923"/>
                  <a:pt x="182" y="891"/>
                  <a:pt x="190" y="854"/>
                </a:cubicBezTo>
                <a:cubicBezTo>
                  <a:pt x="202" y="798"/>
                  <a:pt x="213" y="742"/>
                  <a:pt x="223" y="686"/>
                </a:cubicBezTo>
                <a:cubicBezTo>
                  <a:pt x="227" y="664"/>
                  <a:pt x="231" y="643"/>
                  <a:pt x="236" y="622"/>
                </a:cubicBezTo>
                <a:cubicBezTo>
                  <a:pt x="261" y="655"/>
                  <a:pt x="268" y="694"/>
                  <a:pt x="279" y="735"/>
                </a:cubicBezTo>
                <a:cubicBezTo>
                  <a:pt x="294" y="794"/>
                  <a:pt x="308" y="854"/>
                  <a:pt x="319" y="914"/>
                </a:cubicBezTo>
                <a:cubicBezTo>
                  <a:pt x="326" y="951"/>
                  <a:pt x="329" y="990"/>
                  <a:pt x="340" y="1026"/>
                </a:cubicBezTo>
                <a:cubicBezTo>
                  <a:pt x="353" y="1069"/>
                  <a:pt x="356" y="998"/>
                  <a:pt x="360" y="983"/>
                </a:cubicBezTo>
              </a:path>
              <a:path w="10930" h="1515" extrusionOk="0">
                <a:moveTo>
                  <a:pt x="520" y="817"/>
                </a:moveTo>
                <a:cubicBezTo>
                  <a:pt x="533" y="848"/>
                  <a:pt x="544" y="884"/>
                  <a:pt x="563" y="912"/>
                </a:cubicBezTo>
                <a:cubicBezTo>
                  <a:pt x="577" y="932"/>
                  <a:pt x="591" y="949"/>
                  <a:pt x="617" y="944"/>
                </a:cubicBezTo>
                <a:cubicBezTo>
                  <a:pt x="646" y="938"/>
                  <a:pt x="658" y="913"/>
                  <a:pt x="670" y="889"/>
                </a:cubicBezTo>
                <a:cubicBezTo>
                  <a:pt x="687" y="854"/>
                  <a:pt x="688" y="817"/>
                  <a:pt x="685" y="779"/>
                </a:cubicBezTo>
                <a:cubicBezTo>
                  <a:pt x="682" y="740"/>
                  <a:pt x="662" y="692"/>
                  <a:pt x="615" y="694"/>
                </a:cubicBezTo>
                <a:cubicBezTo>
                  <a:pt x="582" y="696"/>
                  <a:pt x="552" y="723"/>
                  <a:pt x="529" y="745"/>
                </a:cubicBezTo>
                <a:cubicBezTo>
                  <a:pt x="496" y="777"/>
                  <a:pt x="473" y="816"/>
                  <a:pt x="458" y="859"/>
                </a:cubicBezTo>
                <a:cubicBezTo>
                  <a:pt x="422" y="962"/>
                  <a:pt x="467" y="1162"/>
                  <a:pt x="602" y="1176"/>
                </a:cubicBezTo>
                <a:cubicBezTo>
                  <a:pt x="636" y="1180"/>
                  <a:pt x="669" y="1162"/>
                  <a:pt x="693" y="1139"/>
                </a:cubicBezTo>
                <a:cubicBezTo>
                  <a:pt x="733" y="1101"/>
                  <a:pt x="760" y="1053"/>
                  <a:pt x="791" y="1008"/>
                </a:cubicBezTo>
                <a:cubicBezTo>
                  <a:pt x="816" y="972"/>
                  <a:pt x="841" y="922"/>
                  <a:pt x="874" y="893"/>
                </a:cubicBezTo>
                <a:cubicBezTo>
                  <a:pt x="910" y="861"/>
                  <a:pt x="936" y="861"/>
                  <a:pt x="979" y="882"/>
                </a:cubicBezTo>
                <a:cubicBezTo>
                  <a:pt x="1015" y="899"/>
                  <a:pt x="1046" y="939"/>
                  <a:pt x="1070" y="970"/>
                </a:cubicBezTo>
                <a:cubicBezTo>
                  <a:pt x="1083" y="987"/>
                  <a:pt x="1093" y="1004"/>
                  <a:pt x="1105" y="1022"/>
                </a:cubicBezTo>
                <a:cubicBezTo>
                  <a:pt x="1111" y="995"/>
                  <a:pt x="1116" y="967"/>
                  <a:pt x="1121" y="939"/>
                </a:cubicBezTo>
                <a:cubicBezTo>
                  <a:pt x="1127" y="902"/>
                  <a:pt x="1132" y="856"/>
                  <a:pt x="1150" y="822"/>
                </a:cubicBezTo>
                <a:cubicBezTo>
                  <a:pt x="1154" y="818"/>
                  <a:pt x="1157" y="815"/>
                  <a:pt x="1161" y="811"/>
                </a:cubicBezTo>
                <a:cubicBezTo>
                  <a:pt x="1182" y="829"/>
                  <a:pt x="1195" y="840"/>
                  <a:pt x="1213" y="864"/>
                </a:cubicBezTo>
                <a:cubicBezTo>
                  <a:pt x="1229" y="886"/>
                  <a:pt x="1240" y="912"/>
                  <a:pt x="1256" y="934"/>
                </a:cubicBezTo>
                <a:cubicBezTo>
                  <a:pt x="1264" y="946"/>
                  <a:pt x="1267" y="950"/>
                  <a:pt x="1275" y="956"/>
                </a:cubicBezTo>
                <a:cubicBezTo>
                  <a:pt x="1291" y="935"/>
                  <a:pt x="1298" y="926"/>
                  <a:pt x="1310" y="900"/>
                </a:cubicBezTo>
                <a:cubicBezTo>
                  <a:pt x="1323" y="870"/>
                  <a:pt x="1330" y="830"/>
                  <a:pt x="1347" y="802"/>
                </a:cubicBezTo>
                <a:cubicBezTo>
                  <a:pt x="1355" y="791"/>
                  <a:pt x="1357" y="788"/>
                  <a:pt x="1365" y="785"/>
                </a:cubicBezTo>
                <a:cubicBezTo>
                  <a:pt x="1388" y="799"/>
                  <a:pt x="1401" y="804"/>
                  <a:pt x="1419" y="828"/>
                </a:cubicBezTo>
                <a:cubicBezTo>
                  <a:pt x="1477" y="905"/>
                  <a:pt x="1489" y="1002"/>
                  <a:pt x="1515" y="1091"/>
                </a:cubicBezTo>
                <a:cubicBezTo>
                  <a:pt x="1522" y="1117"/>
                  <a:pt x="1532" y="1143"/>
                  <a:pt x="1540" y="1169"/>
                </a:cubicBezTo>
              </a:path>
              <a:path w="10930" h="1515" extrusionOk="0">
                <a:moveTo>
                  <a:pt x="1685" y="211"/>
                </a:moveTo>
                <a:cubicBezTo>
                  <a:pt x="1698" y="235"/>
                  <a:pt x="1705" y="260"/>
                  <a:pt x="1710" y="293"/>
                </a:cubicBezTo>
                <a:cubicBezTo>
                  <a:pt x="1722" y="379"/>
                  <a:pt x="1737" y="465"/>
                  <a:pt x="1749" y="552"/>
                </a:cubicBezTo>
                <a:cubicBezTo>
                  <a:pt x="1764" y="656"/>
                  <a:pt x="1777" y="762"/>
                  <a:pt x="1785" y="867"/>
                </a:cubicBezTo>
                <a:cubicBezTo>
                  <a:pt x="1790" y="932"/>
                  <a:pt x="1792" y="999"/>
                  <a:pt x="1788" y="1064"/>
                </a:cubicBezTo>
                <a:cubicBezTo>
                  <a:pt x="1786" y="1083"/>
                  <a:pt x="1786" y="1087"/>
                  <a:pt x="1785" y="1098"/>
                </a:cubicBezTo>
                <a:cubicBezTo>
                  <a:pt x="1788" y="1048"/>
                  <a:pt x="1791" y="999"/>
                  <a:pt x="1801" y="950"/>
                </a:cubicBezTo>
                <a:cubicBezTo>
                  <a:pt x="1810" y="902"/>
                  <a:pt x="1826" y="854"/>
                  <a:pt x="1870" y="828"/>
                </a:cubicBezTo>
                <a:cubicBezTo>
                  <a:pt x="1910" y="804"/>
                  <a:pt x="1958" y="822"/>
                  <a:pt x="1995" y="843"/>
                </a:cubicBezTo>
                <a:cubicBezTo>
                  <a:pt x="2039" y="868"/>
                  <a:pt x="2069" y="905"/>
                  <a:pt x="2085" y="952"/>
                </a:cubicBezTo>
                <a:cubicBezTo>
                  <a:pt x="2103" y="1006"/>
                  <a:pt x="2072" y="1044"/>
                  <a:pt x="2024" y="1066"/>
                </a:cubicBezTo>
                <a:cubicBezTo>
                  <a:pt x="1966" y="1092"/>
                  <a:pt x="1899" y="1094"/>
                  <a:pt x="1837" y="1100"/>
                </a:cubicBezTo>
                <a:cubicBezTo>
                  <a:pt x="1781" y="1105"/>
                  <a:pt x="1726" y="1110"/>
                  <a:pt x="1675" y="1132"/>
                </a:cubicBezTo>
                <a:cubicBezTo>
                  <a:pt x="1625" y="1153"/>
                  <a:pt x="1664" y="1148"/>
                  <a:pt x="1683" y="1161"/>
                </a:cubicBezTo>
              </a:path>
              <a:path w="10930" h="1515" extrusionOk="0">
                <a:moveTo>
                  <a:pt x="2190" y="1030"/>
                </a:moveTo>
                <a:cubicBezTo>
                  <a:pt x="2205" y="1041"/>
                  <a:pt x="2213" y="1055"/>
                  <a:pt x="2235" y="1051"/>
                </a:cubicBezTo>
                <a:cubicBezTo>
                  <a:pt x="2254" y="1047"/>
                  <a:pt x="2290" y="1019"/>
                  <a:pt x="2304" y="1005"/>
                </a:cubicBezTo>
                <a:cubicBezTo>
                  <a:pt x="2332" y="976"/>
                  <a:pt x="2356" y="940"/>
                  <a:pt x="2374" y="904"/>
                </a:cubicBezTo>
                <a:cubicBezTo>
                  <a:pt x="2393" y="866"/>
                  <a:pt x="2409" y="822"/>
                  <a:pt x="2391" y="781"/>
                </a:cubicBezTo>
                <a:cubicBezTo>
                  <a:pt x="2380" y="756"/>
                  <a:pt x="2358" y="740"/>
                  <a:pt x="2330" y="748"/>
                </a:cubicBezTo>
                <a:cubicBezTo>
                  <a:pt x="2285" y="761"/>
                  <a:pt x="2261" y="811"/>
                  <a:pt x="2246" y="850"/>
                </a:cubicBezTo>
                <a:cubicBezTo>
                  <a:pt x="2222" y="913"/>
                  <a:pt x="2215" y="981"/>
                  <a:pt x="2217" y="1048"/>
                </a:cubicBezTo>
                <a:cubicBezTo>
                  <a:pt x="2219" y="1096"/>
                  <a:pt x="2227" y="1148"/>
                  <a:pt x="2252" y="1190"/>
                </a:cubicBezTo>
                <a:cubicBezTo>
                  <a:pt x="2269" y="1218"/>
                  <a:pt x="2289" y="1215"/>
                  <a:pt x="2313" y="1196"/>
                </a:cubicBezTo>
                <a:cubicBezTo>
                  <a:pt x="2345" y="1170"/>
                  <a:pt x="2363" y="1105"/>
                  <a:pt x="2404" y="1092"/>
                </a:cubicBezTo>
                <a:cubicBezTo>
                  <a:pt x="2433" y="1082"/>
                  <a:pt x="2448" y="1093"/>
                  <a:pt x="2475" y="1105"/>
                </a:cubicBezTo>
                <a:cubicBezTo>
                  <a:pt x="2497" y="1115"/>
                  <a:pt x="2545" y="1145"/>
                  <a:pt x="2569" y="1143"/>
                </a:cubicBezTo>
                <a:cubicBezTo>
                  <a:pt x="2573" y="1139"/>
                  <a:pt x="2578" y="1135"/>
                  <a:pt x="2582" y="1131"/>
                </a:cubicBezTo>
                <a:cubicBezTo>
                  <a:pt x="2579" y="1102"/>
                  <a:pt x="2575" y="1076"/>
                  <a:pt x="2568" y="1047"/>
                </a:cubicBezTo>
                <a:cubicBezTo>
                  <a:pt x="2558" y="1005"/>
                  <a:pt x="2543" y="963"/>
                  <a:pt x="2538" y="920"/>
                </a:cubicBezTo>
                <a:cubicBezTo>
                  <a:pt x="2534" y="880"/>
                  <a:pt x="2543" y="847"/>
                  <a:pt x="2578" y="824"/>
                </a:cubicBezTo>
                <a:cubicBezTo>
                  <a:pt x="2624" y="794"/>
                  <a:pt x="2679" y="778"/>
                  <a:pt x="2730" y="762"/>
                </a:cubicBezTo>
                <a:cubicBezTo>
                  <a:pt x="2776" y="749"/>
                  <a:pt x="2790" y="746"/>
                  <a:pt x="2818" y="732"/>
                </a:cubicBezTo>
              </a:path>
              <a:path w="10930" h="1515" extrusionOk="0">
                <a:moveTo>
                  <a:pt x="3154" y="103"/>
                </a:moveTo>
                <a:cubicBezTo>
                  <a:pt x="3153" y="182"/>
                  <a:pt x="3137" y="257"/>
                  <a:pt x="3129" y="335"/>
                </a:cubicBezTo>
                <a:cubicBezTo>
                  <a:pt x="3114" y="479"/>
                  <a:pt x="3099" y="627"/>
                  <a:pt x="3095" y="772"/>
                </a:cubicBezTo>
                <a:cubicBezTo>
                  <a:pt x="3092" y="894"/>
                  <a:pt x="3094" y="1020"/>
                  <a:pt x="3112" y="1141"/>
                </a:cubicBezTo>
                <a:cubicBezTo>
                  <a:pt x="3121" y="1202"/>
                  <a:pt x="3135" y="1278"/>
                  <a:pt x="3192" y="1313"/>
                </a:cubicBezTo>
                <a:cubicBezTo>
                  <a:pt x="3230" y="1336"/>
                  <a:pt x="3268" y="1335"/>
                  <a:pt x="3311" y="1334"/>
                </a:cubicBezTo>
              </a:path>
              <a:path w="10930" h="1515" extrusionOk="0">
                <a:moveTo>
                  <a:pt x="10798" y="912"/>
                </a:moveTo>
                <a:cubicBezTo>
                  <a:pt x="10784" y="923"/>
                  <a:pt x="10761" y="939"/>
                  <a:pt x="10761" y="960"/>
                </a:cubicBezTo>
                <a:cubicBezTo>
                  <a:pt x="10763" y="965"/>
                  <a:pt x="10765" y="971"/>
                  <a:pt x="10767" y="976"/>
                </a:cubicBezTo>
                <a:cubicBezTo>
                  <a:pt x="10795" y="981"/>
                  <a:pt x="10800" y="982"/>
                  <a:pt x="10825" y="968"/>
                </a:cubicBezTo>
                <a:cubicBezTo>
                  <a:pt x="10842" y="959"/>
                  <a:pt x="10857" y="943"/>
                  <a:pt x="10861" y="923"/>
                </a:cubicBezTo>
                <a:cubicBezTo>
                  <a:pt x="10864" y="905"/>
                  <a:pt x="10865" y="893"/>
                  <a:pt x="10851" y="878"/>
                </a:cubicBezTo>
                <a:cubicBezTo>
                  <a:pt x="10840" y="872"/>
                  <a:pt x="10837" y="870"/>
                  <a:pt x="10829" y="869"/>
                </a:cubicBezTo>
                <a:cubicBezTo>
                  <a:pt x="10852" y="879"/>
                  <a:pt x="10867" y="887"/>
                  <a:pt x="10882" y="910"/>
                </a:cubicBezTo>
                <a:cubicBezTo>
                  <a:pt x="10926" y="975"/>
                  <a:pt x="10930" y="1053"/>
                  <a:pt x="10929" y="1129"/>
                </a:cubicBezTo>
                <a:cubicBezTo>
                  <a:pt x="10928" y="1235"/>
                  <a:pt x="10913" y="1344"/>
                  <a:pt x="10862" y="1439"/>
                </a:cubicBezTo>
                <a:cubicBezTo>
                  <a:pt x="10837" y="1471"/>
                  <a:pt x="10836" y="1482"/>
                  <a:pt x="10809" y="1483"/>
                </a:cubicBezTo>
              </a:path>
              <a:path w="10930" h="1515" extrusionOk="0">
                <a:moveTo>
                  <a:pt x="3984" y="43"/>
                </a:moveTo>
                <a:cubicBezTo>
                  <a:pt x="3972" y="59"/>
                  <a:pt x="3977" y="55"/>
                  <a:pt x="3957" y="58"/>
                </a:cubicBezTo>
                <a:cubicBezTo>
                  <a:pt x="3929" y="62"/>
                  <a:pt x="3897" y="59"/>
                  <a:pt x="3869" y="57"/>
                </a:cubicBezTo>
                <a:cubicBezTo>
                  <a:pt x="3828" y="54"/>
                  <a:pt x="3788" y="51"/>
                  <a:pt x="3747" y="50"/>
                </a:cubicBezTo>
                <a:cubicBezTo>
                  <a:pt x="3720" y="49"/>
                  <a:pt x="3679" y="43"/>
                  <a:pt x="3652" y="52"/>
                </a:cubicBezTo>
                <a:cubicBezTo>
                  <a:pt x="3625" y="61"/>
                  <a:pt x="3627" y="55"/>
                  <a:pt x="3624" y="87"/>
                </a:cubicBezTo>
                <a:cubicBezTo>
                  <a:pt x="3617" y="165"/>
                  <a:pt x="3632" y="249"/>
                  <a:pt x="3630" y="328"/>
                </a:cubicBezTo>
                <a:cubicBezTo>
                  <a:pt x="3625" y="521"/>
                  <a:pt x="3606" y="712"/>
                  <a:pt x="3592" y="904"/>
                </a:cubicBezTo>
                <a:cubicBezTo>
                  <a:pt x="3588" y="966"/>
                  <a:pt x="3583" y="1028"/>
                  <a:pt x="3586" y="1090"/>
                </a:cubicBezTo>
                <a:cubicBezTo>
                  <a:pt x="3587" y="1117"/>
                  <a:pt x="3589" y="1141"/>
                  <a:pt x="3617" y="1151"/>
                </a:cubicBezTo>
                <a:cubicBezTo>
                  <a:pt x="3672" y="1172"/>
                  <a:pt x="3744" y="1140"/>
                  <a:pt x="3802" y="1157"/>
                </a:cubicBezTo>
                <a:cubicBezTo>
                  <a:pt x="3834" y="1167"/>
                  <a:pt x="3861" y="1190"/>
                  <a:pt x="3888" y="1208"/>
                </a:cubicBezTo>
              </a:path>
              <a:path w="10930" h="1515" extrusionOk="0">
                <a:moveTo>
                  <a:pt x="4141" y="907"/>
                </a:moveTo>
                <a:cubicBezTo>
                  <a:pt x="4112" y="930"/>
                  <a:pt x="4164" y="928"/>
                  <a:pt x="4192" y="932"/>
                </a:cubicBezTo>
                <a:cubicBezTo>
                  <a:pt x="4245" y="940"/>
                  <a:pt x="4297" y="951"/>
                  <a:pt x="4350" y="957"/>
                </a:cubicBezTo>
                <a:cubicBezTo>
                  <a:pt x="4405" y="964"/>
                  <a:pt x="4452" y="965"/>
                  <a:pt x="4507" y="958"/>
                </a:cubicBezTo>
              </a:path>
              <a:path w="10930" h="1515" extrusionOk="0">
                <a:moveTo>
                  <a:pt x="4917" y="964"/>
                </a:moveTo>
                <a:cubicBezTo>
                  <a:pt x="4925" y="994"/>
                  <a:pt x="4922" y="1019"/>
                  <a:pt x="4919" y="1051"/>
                </a:cubicBezTo>
                <a:cubicBezTo>
                  <a:pt x="4913" y="1111"/>
                  <a:pt x="4903" y="1171"/>
                  <a:pt x="4886" y="1229"/>
                </a:cubicBezTo>
                <a:cubicBezTo>
                  <a:pt x="4874" y="1269"/>
                  <a:pt x="4859" y="1305"/>
                  <a:pt x="4841" y="1342"/>
                </a:cubicBezTo>
              </a:path>
              <a:path w="10930" h="1515" extrusionOk="0">
                <a:moveTo>
                  <a:pt x="5193" y="884"/>
                </a:moveTo>
                <a:cubicBezTo>
                  <a:pt x="5232" y="887"/>
                  <a:pt x="5270" y="891"/>
                  <a:pt x="5309" y="893"/>
                </a:cubicBezTo>
                <a:cubicBezTo>
                  <a:pt x="5375" y="897"/>
                  <a:pt x="5440" y="905"/>
                  <a:pt x="5505" y="912"/>
                </a:cubicBezTo>
                <a:cubicBezTo>
                  <a:pt x="5539" y="916"/>
                  <a:pt x="5569" y="917"/>
                  <a:pt x="5601" y="908"/>
                </a:cubicBezTo>
              </a:path>
              <a:path w="10930" h="1515" extrusionOk="0">
                <a:moveTo>
                  <a:pt x="5887" y="945"/>
                </a:moveTo>
                <a:cubicBezTo>
                  <a:pt x="5915" y="979"/>
                  <a:pt x="5914" y="1001"/>
                  <a:pt x="5909" y="1045"/>
                </a:cubicBezTo>
                <a:cubicBezTo>
                  <a:pt x="5902" y="1116"/>
                  <a:pt x="5881" y="1184"/>
                  <a:pt x="5854" y="1250"/>
                </a:cubicBezTo>
                <a:cubicBezTo>
                  <a:pt x="5839" y="1287"/>
                  <a:pt x="5820" y="1320"/>
                  <a:pt x="5799" y="1353"/>
                </a:cubicBezTo>
              </a:path>
              <a:path w="10930" h="1515" extrusionOk="0">
                <a:moveTo>
                  <a:pt x="6137" y="868"/>
                </a:moveTo>
                <a:cubicBezTo>
                  <a:pt x="6103" y="852"/>
                  <a:pt x="6164" y="877"/>
                  <a:pt x="6176" y="879"/>
                </a:cubicBezTo>
                <a:cubicBezTo>
                  <a:pt x="6220" y="887"/>
                  <a:pt x="6263" y="897"/>
                  <a:pt x="6306" y="907"/>
                </a:cubicBezTo>
                <a:cubicBezTo>
                  <a:pt x="6343" y="916"/>
                  <a:pt x="6378" y="925"/>
                  <a:pt x="6416" y="923"/>
                </a:cubicBezTo>
              </a:path>
              <a:path w="10930" h="1515" extrusionOk="0">
                <a:moveTo>
                  <a:pt x="6603" y="1012"/>
                </a:moveTo>
                <a:cubicBezTo>
                  <a:pt x="6627" y="1013"/>
                  <a:pt x="6599" y="1045"/>
                  <a:pt x="6587" y="1070"/>
                </a:cubicBezTo>
                <a:cubicBezTo>
                  <a:pt x="6565" y="1117"/>
                  <a:pt x="6540" y="1169"/>
                  <a:pt x="6525" y="1218"/>
                </a:cubicBezTo>
                <a:cubicBezTo>
                  <a:pt x="6514" y="1253"/>
                  <a:pt x="6506" y="1292"/>
                  <a:pt x="6501" y="1328"/>
                </a:cubicBezTo>
              </a:path>
              <a:path w="10930" h="1515" extrusionOk="0">
                <a:moveTo>
                  <a:pt x="6891" y="649"/>
                </a:moveTo>
                <a:cubicBezTo>
                  <a:pt x="6883" y="648"/>
                  <a:pt x="6884" y="630"/>
                  <a:pt x="6857" y="664"/>
                </a:cubicBezTo>
                <a:cubicBezTo>
                  <a:pt x="6824" y="706"/>
                  <a:pt x="6773" y="822"/>
                  <a:pt x="6816" y="871"/>
                </a:cubicBezTo>
                <a:cubicBezTo>
                  <a:pt x="6835" y="893"/>
                  <a:pt x="6862" y="880"/>
                  <a:pt x="6884" y="871"/>
                </a:cubicBezTo>
                <a:cubicBezTo>
                  <a:pt x="6905" y="863"/>
                  <a:pt x="6924" y="816"/>
                  <a:pt x="6938" y="833"/>
                </a:cubicBezTo>
                <a:cubicBezTo>
                  <a:pt x="6952" y="851"/>
                  <a:pt x="6904" y="844"/>
                  <a:pt x="6945" y="850"/>
                </a:cubicBezTo>
                <a:cubicBezTo>
                  <a:pt x="6986" y="774"/>
                  <a:pt x="6995" y="696"/>
                  <a:pt x="7012" y="612"/>
                </a:cubicBezTo>
                <a:cubicBezTo>
                  <a:pt x="7025" y="549"/>
                  <a:pt x="7043" y="487"/>
                  <a:pt x="7054" y="423"/>
                </a:cubicBezTo>
                <a:cubicBezTo>
                  <a:pt x="7065" y="361"/>
                  <a:pt x="7082" y="277"/>
                  <a:pt x="7063" y="214"/>
                </a:cubicBezTo>
                <a:cubicBezTo>
                  <a:pt x="7059" y="197"/>
                  <a:pt x="7059" y="192"/>
                  <a:pt x="7050" y="185"/>
                </a:cubicBezTo>
                <a:cubicBezTo>
                  <a:pt x="7026" y="246"/>
                  <a:pt x="7030" y="303"/>
                  <a:pt x="7032" y="369"/>
                </a:cubicBezTo>
                <a:cubicBezTo>
                  <a:pt x="7039" y="581"/>
                  <a:pt x="7076" y="792"/>
                  <a:pt x="7096" y="1003"/>
                </a:cubicBezTo>
                <a:cubicBezTo>
                  <a:pt x="7107" y="1120"/>
                  <a:pt x="7115" y="1237"/>
                  <a:pt x="7120" y="1354"/>
                </a:cubicBezTo>
                <a:cubicBezTo>
                  <a:pt x="7120" y="1355"/>
                  <a:pt x="7113" y="1494"/>
                  <a:pt x="7124" y="1430"/>
                </a:cubicBezTo>
                <a:cubicBezTo>
                  <a:pt x="7125" y="1418"/>
                  <a:pt x="7126" y="1407"/>
                  <a:pt x="7127" y="1395"/>
                </a:cubicBezTo>
              </a:path>
              <a:path w="10930" h="1515" extrusionOk="0">
                <a:moveTo>
                  <a:pt x="7161" y="57"/>
                </a:moveTo>
                <a:cubicBezTo>
                  <a:pt x="7136" y="13"/>
                  <a:pt x="7151" y="107"/>
                  <a:pt x="7152" y="136"/>
                </a:cubicBezTo>
                <a:cubicBezTo>
                  <a:pt x="7155" y="258"/>
                  <a:pt x="7156" y="380"/>
                  <a:pt x="7164" y="502"/>
                </a:cubicBezTo>
                <a:cubicBezTo>
                  <a:pt x="7174" y="652"/>
                  <a:pt x="7187" y="804"/>
                  <a:pt x="7204" y="954"/>
                </a:cubicBezTo>
                <a:cubicBezTo>
                  <a:pt x="7216" y="1059"/>
                  <a:pt x="7232" y="1163"/>
                  <a:pt x="7247" y="1268"/>
                </a:cubicBezTo>
                <a:cubicBezTo>
                  <a:pt x="7253" y="1310"/>
                  <a:pt x="7261" y="1349"/>
                  <a:pt x="7273" y="1389"/>
                </a:cubicBezTo>
              </a:path>
              <a:path w="10930" h="1515" extrusionOk="0">
                <a:moveTo>
                  <a:pt x="7138" y="741"/>
                </a:moveTo>
                <a:cubicBezTo>
                  <a:pt x="7167" y="723"/>
                  <a:pt x="7179" y="722"/>
                  <a:pt x="7215" y="718"/>
                </a:cubicBezTo>
                <a:cubicBezTo>
                  <a:pt x="7269" y="712"/>
                  <a:pt x="7327" y="703"/>
                  <a:pt x="7378" y="682"/>
                </a:cubicBezTo>
                <a:cubicBezTo>
                  <a:pt x="7433" y="659"/>
                  <a:pt x="7494" y="622"/>
                  <a:pt x="7531" y="574"/>
                </a:cubicBezTo>
                <a:cubicBezTo>
                  <a:pt x="7560" y="537"/>
                  <a:pt x="7581" y="486"/>
                  <a:pt x="7575" y="439"/>
                </a:cubicBezTo>
                <a:cubicBezTo>
                  <a:pt x="7570" y="403"/>
                  <a:pt x="7543" y="372"/>
                  <a:pt x="7505" y="374"/>
                </a:cubicBezTo>
                <a:cubicBezTo>
                  <a:pt x="7433" y="378"/>
                  <a:pt x="7392" y="467"/>
                  <a:pt x="7372" y="524"/>
                </a:cubicBezTo>
                <a:cubicBezTo>
                  <a:pt x="7336" y="628"/>
                  <a:pt x="7333" y="749"/>
                  <a:pt x="7372" y="852"/>
                </a:cubicBezTo>
                <a:cubicBezTo>
                  <a:pt x="7399" y="923"/>
                  <a:pt x="7454" y="955"/>
                  <a:pt x="7528" y="939"/>
                </a:cubicBezTo>
                <a:cubicBezTo>
                  <a:pt x="7582" y="928"/>
                  <a:pt x="7627" y="895"/>
                  <a:pt x="7667" y="858"/>
                </a:cubicBezTo>
                <a:cubicBezTo>
                  <a:pt x="7762" y="772"/>
                  <a:pt x="7837" y="645"/>
                  <a:pt x="7838" y="514"/>
                </a:cubicBezTo>
                <a:cubicBezTo>
                  <a:pt x="7838" y="464"/>
                  <a:pt x="7825" y="452"/>
                  <a:pt x="7797" y="421"/>
                </a:cubicBezTo>
                <a:cubicBezTo>
                  <a:pt x="7753" y="446"/>
                  <a:pt x="7738" y="478"/>
                  <a:pt x="7727" y="529"/>
                </a:cubicBezTo>
                <a:cubicBezTo>
                  <a:pt x="7711" y="600"/>
                  <a:pt x="7711" y="679"/>
                  <a:pt x="7726" y="750"/>
                </a:cubicBezTo>
                <a:cubicBezTo>
                  <a:pt x="7736" y="798"/>
                  <a:pt x="7763" y="863"/>
                  <a:pt x="7812" y="884"/>
                </a:cubicBezTo>
                <a:cubicBezTo>
                  <a:pt x="7841" y="889"/>
                  <a:pt x="7852" y="891"/>
                  <a:pt x="7872" y="884"/>
                </a:cubicBezTo>
              </a:path>
              <a:path w="10930" h="1515" extrusionOk="0">
                <a:moveTo>
                  <a:pt x="8164" y="935"/>
                </a:moveTo>
                <a:cubicBezTo>
                  <a:pt x="8174" y="996"/>
                  <a:pt x="8181" y="1056"/>
                  <a:pt x="8172" y="1118"/>
                </a:cubicBezTo>
                <a:cubicBezTo>
                  <a:pt x="8169" y="1128"/>
                  <a:pt x="8167" y="1138"/>
                  <a:pt x="8164" y="1148"/>
                </a:cubicBezTo>
              </a:path>
              <a:path w="10930" h="1515" extrusionOk="0">
                <a:moveTo>
                  <a:pt x="8639" y="773"/>
                </a:moveTo>
                <a:cubicBezTo>
                  <a:pt x="8631" y="747"/>
                  <a:pt x="8635" y="733"/>
                  <a:pt x="8611" y="714"/>
                </a:cubicBezTo>
                <a:cubicBezTo>
                  <a:pt x="8589" y="696"/>
                  <a:pt x="8572" y="689"/>
                  <a:pt x="8544" y="699"/>
                </a:cubicBezTo>
                <a:cubicBezTo>
                  <a:pt x="8508" y="712"/>
                  <a:pt x="8484" y="764"/>
                  <a:pt x="8472" y="796"/>
                </a:cubicBezTo>
                <a:cubicBezTo>
                  <a:pt x="8455" y="841"/>
                  <a:pt x="8450" y="894"/>
                  <a:pt x="8456" y="942"/>
                </a:cubicBezTo>
                <a:cubicBezTo>
                  <a:pt x="8458" y="961"/>
                  <a:pt x="8465" y="1000"/>
                  <a:pt x="8493" y="989"/>
                </a:cubicBezTo>
                <a:cubicBezTo>
                  <a:pt x="8516" y="980"/>
                  <a:pt x="8520" y="956"/>
                  <a:pt x="8534" y="939"/>
                </a:cubicBezTo>
                <a:cubicBezTo>
                  <a:pt x="8541" y="930"/>
                  <a:pt x="8542" y="926"/>
                  <a:pt x="8550" y="924"/>
                </a:cubicBezTo>
                <a:cubicBezTo>
                  <a:pt x="8578" y="956"/>
                  <a:pt x="8593" y="985"/>
                  <a:pt x="8612" y="1026"/>
                </a:cubicBezTo>
                <a:cubicBezTo>
                  <a:pt x="8650" y="1109"/>
                  <a:pt x="8683" y="1195"/>
                  <a:pt x="8712" y="1281"/>
                </a:cubicBezTo>
                <a:cubicBezTo>
                  <a:pt x="8733" y="1343"/>
                  <a:pt x="8763" y="1419"/>
                  <a:pt x="8763" y="1486"/>
                </a:cubicBezTo>
                <a:cubicBezTo>
                  <a:pt x="8759" y="1503"/>
                  <a:pt x="8759" y="1508"/>
                  <a:pt x="8749" y="1514"/>
                </a:cubicBezTo>
                <a:cubicBezTo>
                  <a:pt x="8727" y="1504"/>
                  <a:pt x="8717" y="1501"/>
                  <a:pt x="8695" y="1482"/>
                </a:cubicBezTo>
              </a:path>
              <a:path w="10930" h="1515" extrusionOk="0">
                <a:moveTo>
                  <a:pt x="8761" y="994"/>
                </a:moveTo>
                <a:cubicBezTo>
                  <a:pt x="8776" y="949"/>
                  <a:pt x="8781" y="911"/>
                  <a:pt x="8787" y="864"/>
                </a:cubicBezTo>
                <a:cubicBezTo>
                  <a:pt x="8793" y="819"/>
                  <a:pt x="8797" y="773"/>
                  <a:pt x="8807" y="729"/>
                </a:cubicBezTo>
                <a:cubicBezTo>
                  <a:pt x="8815" y="693"/>
                  <a:pt x="8827" y="664"/>
                  <a:pt x="8846" y="633"/>
                </a:cubicBezTo>
                <a:cubicBezTo>
                  <a:pt x="8862" y="607"/>
                  <a:pt x="8887" y="589"/>
                  <a:pt x="8920" y="594"/>
                </a:cubicBezTo>
                <a:cubicBezTo>
                  <a:pt x="8927" y="596"/>
                  <a:pt x="8934" y="599"/>
                  <a:pt x="8941" y="601"/>
                </a:cubicBezTo>
              </a:path>
              <a:path w="10930" h="1515" extrusionOk="0">
                <a:moveTo>
                  <a:pt x="8957" y="865"/>
                </a:moveTo>
                <a:cubicBezTo>
                  <a:pt x="8988" y="858"/>
                  <a:pt x="9022" y="841"/>
                  <a:pt x="9047" y="820"/>
                </a:cubicBezTo>
                <a:cubicBezTo>
                  <a:pt x="9076" y="796"/>
                  <a:pt x="9111" y="763"/>
                  <a:pt x="9129" y="730"/>
                </a:cubicBezTo>
                <a:cubicBezTo>
                  <a:pt x="9142" y="706"/>
                  <a:pt x="9146" y="685"/>
                  <a:pt x="9139" y="660"/>
                </a:cubicBezTo>
                <a:cubicBezTo>
                  <a:pt x="9110" y="652"/>
                  <a:pt x="9095" y="663"/>
                  <a:pt x="9074" y="686"/>
                </a:cubicBezTo>
                <a:cubicBezTo>
                  <a:pt x="9037" y="726"/>
                  <a:pt x="9013" y="778"/>
                  <a:pt x="9001" y="831"/>
                </a:cubicBezTo>
                <a:cubicBezTo>
                  <a:pt x="8988" y="885"/>
                  <a:pt x="8987" y="945"/>
                  <a:pt x="9001" y="999"/>
                </a:cubicBezTo>
                <a:cubicBezTo>
                  <a:pt x="9010" y="1034"/>
                  <a:pt x="9032" y="1075"/>
                  <a:pt x="9070" y="1084"/>
                </a:cubicBezTo>
                <a:cubicBezTo>
                  <a:pt x="9091" y="1083"/>
                  <a:pt x="9098" y="1082"/>
                  <a:pt x="9111" y="1074"/>
                </a:cubicBezTo>
              </a:path>
              <a:path w="10930" h="1515" extrusionOk="0">
                <a:moveTo>
                  <a:pt x="9231" y="846"/>
                </a:moveTo>
                <a:cubicBezTo>
                  <a:pt x="9249" y="867"/>
                  <a:pt x="9267" y="888"/>
                  <a:pt x="9299" y="886"/>
                </a:cubicBezTo>
                <a:cubicBezTo>
                  <a:pt x="9332" y="884"/>
                  <a:pt x="9373" y="867"/>
                  <a:pt x="9396" y="844"/>
                </a:cubicBezTo>
                <a:cubicBezTo>
                  <a:pt x="9421" y="820"/>
                  <a:pt x="9443" y="784"/>
                  <a:pt x="9445" y="749"/>
                </a:cubicBezTo>
                <a:cubicBezTo>
                  <a:pt x="9447" y="720"/>
                  <a:pt x="9434" y="686"/>
                  <a:pt x="9407" y="672"/>
                </a:cubicBezTo>
                <a:cubicBezTo>
                  <a:pt x="9375" y="655"/>
                  <a:pt x="9341" y="673"/>
                  <a:pt x="9319" y="697"/>
                </a:cubicBezTo>
                <a:cubicBezTo>
                  <a:pt x="9283" y="735"/>
                  <a:pt x="9265" y="791"/>
                  <a:pt x="9254" y="841"/>
                </a:cubicBezTo>
                <a:cubicBezTo>
                  <a:pt x="9243" y="893"/>
                  <a:pt x="9239" y="952"/>
                  <a:pt x="9247" y="1005"/>
                </a:cubicBezTo>
                <a:cubicBezTo>
                  <a:pt x="9251" y="1035"/>
                  <a:pt x="9260" y="1075"/>
                  <a:pt x="9294" y="1083"/>
                </a:cubicBezTo>
                <a:cubicBezTo>
                  <a:pt x="9324" y="1090"/>
                  <a:pt x="9365" y="1055"/>
                  <a:pt x="9387" y="1038"/>
                </a:cubicBezTo>
                <a:cubicBezTo>
                  <a:pt x="9396" y="1030"/>
                  <a:pt x="9405" y="1023"/>
                  <a:pt x="9414" y="1015"/>
                </a:cubicBezTo>
              </a:path>
              <a:path w="10930" h="1515" extrusionOk="0">
                <a:moveTo>
                  <a:pt x="9594" y="991"/>
                </a:moveTo>
                <a:cubicBezTo>
                  <a:pt x="9613" y="984"/>
                  <a:pt x="9617" y="972"/>
                  <a:pt x="9620" y="953"/>
                </a:cubicBezTo>
                <a:cubicBezTo>
                  <a:pt x="9626" y="918"/>
                  <a:pt x="9633" y="884"/>
                  <a:pt x="9640" y="849"/>
                </a:cubicBezTo>
                <a:cubicBezTo>
                  <a:pt x="9646" y="819"/>
                  <a:pt x="9651" y="789"/>
                  <a:pt x="9657" y="759"/>
                </a:cubicBezTo>
                <a:cubicBezTo>
                  <a:pt x="9674" y="790"/>
                  <a:pt x="9681" y="822"/>
                  <a:pt x="9693" y="855"/>
                </a:cubicBezTo>
                <a:cubicBezTo>
                  <a:pt x="9705" y="889"/>
                  <a:pt x="9717" y="935"/>
                  <a:pt x="9745" y="961"/>
                </a:cubicBezTo>
                <a:cubicBezTo>
                  <a:pt x="9757" y="967"/>
                  <a:pt x="9761" y="969"/>
                  <a:pt x="9769" y="962"/>
                </a:cubicBezTo>
                <a:cubicBezTo>
                  <a:pt x="9789" y="922"/>
                  <a:pt x="9795" y="893"/>
                  <a:pt x="9797" y="848"/>
                </a:cubicBezTo>
                <a:cubicBezTo>
                  <a:pt x="9799" y="801"/>
                  <a:pt x="9798" y="754"/>
                  <a:pt x="9798" y="707"/>
                </a:cubicBezTo>
              </a:path>
              <a:path w="10930" h="1515" extrusionOk="0">
                <a:moveTo>
                  <a:pt x="9970" y="11"/>
                </a:moveTo>
                <a:cubicBezTo>
                  <a:pt x="9972" y="10"/>
                  <a:pt x="9960" y="1"/>
                  <a:pt x="10007" y="10"/>
                </a:cubicBezTo>
                <a:cubicBezTo>
                  <a:pt x="10069" y="22"/>
                  <a:pt x="10130" y="40"/>
                  <a:pt x="10192" y="53"/>
                </a:cubicBezTo>
                <a:cubicBezTo>
                  <a:pt x="10225" y="60"/>
                  <a:pt x="10305" y="58"/>
                  <a:pt x="10322" y="91"/>
                </a:cubicBezTo>
                <a:cubicBezTo>
                  <a:pt x="10373" y="188"/>
                  <a:pt x="10378" y="374"/>
                  <a:pt x="10395" y="481"/>
                </a:cubicBezTo>
                <a:cubicBezTo>
                  <a:pt x="10414" y="601"/>
                  <a:pt x="10428" y="724"/>
                  <a:pt x="10408" y="845"/>
                </a:cubicBezTo>
                <a:cubicBezTo>
                  <a:pt x="10398" y="908"/>
                  <a:pt x="10376" y="1011"/>
                  <a:pt x="10305" y="1035"/>
                </a:cubicBezTo>
                <a:cubicBezTo>
                  <a:pt x="10252" y="1053"/>
                  <a:pt x="10172" y="1026"/>
                  <a:pt x="10120" y="1017"/>
                </a:cubicBezTo>
                <a:cubicBezTo>
                  <a:pt x="10063" y="1007"/>
                  <a:pt x="9941" y="1015"/>
                  <a:pt x="9908" y="954"/>
                </a:cubicBezTo>
                <a:cubicBezTo>
                  <a:pt x="9902" y="934"/>
                  <a:pt x="9897" y="914"/>
                  <a:pt x="9891" y="89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6" name="Ink 75"/>
          <p:cNvSpPr>
            <a:spLocks noRot="1" noChangeAspect="1" noEditPoints="1" noChangeArrowheads="1" noChangeShapeType="1" noTextEdit="1"/>
          </p:cNvSpPr>
          <p:nvPr/>
        </p:nvSpPr>
        <p:spPr bwMode="auto">
          <a:xfrm>
            <a:off x="7027863" y="4706938"/>
            <a:ext cx="325437" cy="373062"/>
          </a:xfrm>
          <a:custGeom>
            <a:avLst/>
            <a:gdLst>
              <a:gd name="T0" fmla="*/ 2147483647 w 907"/>
              <a:gd name="T1" fmla="*/ 2147483647 h 1036"/>
              <a:gd name="T2" fmla="*/ 2147483647 w 907"/>
              <a:gd name="T3" fmla="*/ 2147483647 h 1036"/>
              <a:gd name="T4" fmla="*/ 2147483647 w 907"/>
              <a:gd name="T5" fmla="*/ 2147483647 h 1036"/>
              <a:gd name="T6" fmla="*/ 2147483647 w 907"/>
              <a:gd name="T7" fmla="*/ 2147483647 h 1036"/>
              <a:gd name="T8" fmla="*/ 2147483647 w 907"/>
              <a:gd name="T9" fmla="*/ 2147483647 h 1036"/>
              <a:gd name="T10" fmla="*/ 2147483647 w 907"/>
              <a:gd name="T11" fmla="*/ 2147483647 h 1036"/>
              <a:gd name="T12" fmla="*/ 2147483647 w 907"/>
              <a:gd name="T13" fmla="*/ 2147483647 h 1036"/>
              <a:gd name="T14" fmla="*/ 2147483647 w 907"/>
              <a:gd name="T15" fmla="*/ 2147483647 h 1036"/>
              <a:gd name="T16" fmla="*/ 2147483647 w 907"/>
              <a:gd name="T17" fmla="*/ 0 h 1036"/>
              <a:gd name="T18" fmla="*/ 2147483647 w 907"/>
              <a:gd name="T19" fmla="*/ 2147483647 h 1036"/>
              <a:gd name="T20" fmla="*/ 2147483647 w 907"/>
              <a:gd name="T21" fmla="*/ 2147483647 h 1036"/>
              <a:gd name="T22" fmla="*/ 2147483647 w 907"/>
              <a:gd name="T23" fmla="*/ 2147483647 h 1036"/>
              <a:gd name="T24" fmla="*/ 2147483647 w 907"/>
              <a:gd name="T25" fmla="*/ 2147483647 h 1036"/>
              <a:gd name="T26" fmla="*/ 2147483647 w 907"/>
              <a:gd name="T27" fmla="*/ 2147483647 h 1036"/>
              <a:gd name="T28" fmla="*/ 2147483647 w 907"/>
              <a:gd name="T29" fmla="*/ 2147483647 h 1036"/>
              <a:gd name="T30" fmla="*/ 2147483647 w 907"/>
              <a:gd name="T31" fmla="*/ 2147483647 h 1036"/>
              <a:gd name="T32" fmla="*/ 2147483647 w 907"/>
              <a:gd name="T33" fmla="*/ 2147483647 h 1036"/>
              <a:gd name="T34" fmla="*/ 2147483647 w 907"/>
              <a:gd name="T35" fmla="*/ 2147483647 h 1036"/>
              <a:gd name="T36" fmla="*/ 2147483647 w 907"/>
              <a:gd name="T37" fmla="*/ 2147483647 h 1036"/>
              <a:gd name="T38" fmla="*/ 2147483647 w 907"/>
              <a:gd name="T39" fmla="*/ 2147483647 h 10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07"/>
              <a:gd name="T61" fmla="*/ 0 h 1036"/>
              <a:gd name="T62" fmla="*/ 907 w 907"/>
              <a:gd name="T63" fmla="*/ 1036 h 10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07" h="1036" extrusionOk="0">
                <a:moveTo>
                  <a:pt x="4" y="94"/>
                </a:moveTo>
                <a:cubicBezTo>
                  <a:pt x="6" y="118"/>
                  <a:pt x="10" y="121"/>
                  <a:pt x="15" y="145"/>
                </a:cubicBezTo>
                <a:cubicBezTo>
                  <a:pt x="30" y="212"/>
                  <a:pt x="38" y="281"/>
                  <a:pt x="44" y="349"/>
                </a:cubicBezTo>
                <a:cubicBezTo>
                  <a:pt x="53" y="448"/>
                  <a:pt x="52" y="547"/>
                  <a:pt x="50" y="646"/>
                </a:cubicBezTo>
                <a:cubicBezTo>
                  <a:pt x="48" y="720"/>
                  <a:pt x="44" y="793"/>
                  <a:pt x="37" y="866"/>
                </a:cubicBezTo>
                <a:cubicBezTo>
                  <a:pt x="34" y="897"/>
                  <a:pt x="29" y="929"/>
                  <a:pt x="30" y="960"/>
                </a:cubicBezTo>
                <a:cubicBezTo>
                  <a:pt x="31" y="1007"/>
                  <a:pt x="47" y="949"/>
                  <a:pt x="53" y="934"/>
                </a:cubicBezTo>
              </a:path>
              <a:path w="907" h="1036" extrusionOk="0">
                <a:moveTo>
                  <a:pt x="890" y="31"/>
                </a:moveTo>
                <a:cubicBezTo>
                  <a:pt x="904" y="7"/>
                  <a:pt x="898" y="21"/>
                  <a:pt x="900" y="0"/>
                </a:cubicBezTo>
                <a:cubicBezTo>
                  <a:pt x="883" y="35"/>
                  <a:pt x="870" y="69"/>
                  <a:pt x="863" y="108"/>
                </a:cubicBezTo>
                <a:cubicBezTo>
                  <a:pt x="846" y="200"/>
                  <a:pt x="842" y="295"/>
                  <a:pt x="839" y="388"/>
                </a:cubicBezTo>
                <a:cubicBezTo>
                  <a:pt x="835" y="501"/>
                  <a:pt x="839" y="613"/>
                  <a:pt x="843" y="726"/>
                </a:cubicBezTo>
                <a:cubicBezTo>
                  <a:pt x="846" y="819"/>
                  <a:pt x="845" y="913"/>
                  <a:pt x="848" y="1006"/>
                </a:cubicBezTo>
                <a:cubicBezTo>
                  <a:pt x="847" y="1021"/>
                  <a:pt x="847" y="1025"/>
                  <a:pt x="849" y="1035"/>
                </a:cubicBezTo>
                <a:cubicBezTo>
                  <a:pt x="832" y="1013"/>
                  <a:pt x="821" y="990"/>
                  <a:pt x="807" y="965"/>
                </a:cubicBezTo>
              </a:path>
              <a:path w="907" h="1036" extrusionOk="0">
                <a:moveTo>
                  <a:pt x="284" y="621"/>
                </a:moveTo>
                <a:cubicBezTo>
                  <a:pt x="289" y="646"/>
                  <a:pt x="311" y="642"/>
                  <a:pt x="339" y="647"/>
                </a:cubicBezTo>
                <a:cubicBezTo>
                  <a:pt x="388" y="656"/>
                  <a:pt x="443" y="659"/>
                  <a:pt x="493" y="655"/>
                </a:cubicBezTo>
                <a:cubicBezTo>
                  <a:pt x="556" y="650"/>
                  <a:pt x="620" y="644"/>
                  <a:pt x="683" y="635"/>
                </a:cubicBezTo>
                <a:cubicBezTo>
                  <a:pt x="698" y="633"/>
                  <a:pt x="713" y="630"/>
                  <a:pt x="728" y="62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7" name="Ink 76"/>
          <p:cNvSpPr>
            <a:spLocks noRot="1" noChangeAspect="1" noEditPoints="1" noChangeArrowheads="1" noChangeShapeType="1" noTextEdit="1"/>
          </p:cNvSpPr>
          <p:nvPr/>
        </p:nvSpPr>
        <p:spPr bwMode="auto">
          <a:xfrm>
            <a:off x="7494588" y="4625975"/>
            <a:ext cx="114300" cy="474663"/>
          </a:xfrm>
          <a:custGeom>
            <a:avLst/>
            <a:gdLst>
              <a:gd name="T0" fmla="*/ 2147483647 w 319"/>
              <a:gd name="T1" fmla="*/ 0 h 1320"/>
              <a:gd name="T2" fmla="*/ 2147483647 w 319"/>
              <a:gd name="T3" fmla="*/ 2147483647 h 1320"/>
              <a:gd name="T4" fmla="*/ 2147483647 w 319"/>
              <a:gd name="T5" fmla="*/ 2147483647 h 1320"/>
              <a:gd name="T6" fmla="*/ 2147483647 w 319"/>
              <a:gd name="T7" fmla="*/ 2147483647 h 1320"/>
              <a:gd name="T8" fmla="*/ 2147483647 w 319"/>
              <a:gd name="T9" fmla="*/ 2147483647 h 1320"/>
              <a:gd name="T10" fmla="*/ 2147483647 w 319"/>
              <a:gd name="T11" fmla="*/ 2147483647 h 1320"/>
              <a:gd name="T12" fmla="*/ 2147483647 w 319"/>
              <a:gd name="T13" fmla="*/ 2147483647 h 1320"/>
              <a:gd name="T14" fmla="*/ 0 w 319"/>
              <a:gd name="T15" fmla="*/ 2147483647 h 1320"/>
              <a:gd name="T16" fmla="*/ 0 w 319"/>
              <a:gd name="T17" fmla="*/ 2147483647 h 13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9"/>
              <a:gd name="T28" fmla="*/ 0 h 1320"/>
              <a:gd name="T29" fmla="*/ 319 w 319"/>
              <a:gd name="T30" fmla="*/ 1320 h 13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9" h="1320" extrusionOk="0">
                <a:moveTo>
                  <a:pt x="91" y="0"/>
                </a:moveTo>
                <a:cubicBezTo>
                  <a:pt x="79" y="17"/>
                  <a:pt x="69" y="27"/>
                  <a:pt x="61" y="45"/>
                </a:cubicBezTo>
                <a:cubicBezTo>
                  <a:pt x="48" y="72"/>
                  <a:pt x="46" y="87"/>
                  <a:pt x="51" y="120"/>
                </a:cubicBezTo>
                <a:cubicBezTo>
                  <a:pt x="60" y="180"/>
                  <a:pt x="94" y="235"/>
                  <a:pt x="123" y="287"/>
                </a:cubicBezTo>
                <a:cubicBezTo>
                  <a:pt x="195" y="415"/>
                  <a:pt x="285" y="535"/>
                  <a:pt x="312" y="683"/>
                </a:cubicBezTo>
                <a:cubicBezTo>
                  <a:pt x="339" y="831"/>
                  <a:pt x="273" y="975"/>
                  <a:pt x="190" y="1094"/>
                </a:cubicBezTo>
                <a:cubicBezTo>
                  <a:pt x="148" y="1154"/>
                  <a:pt x="100" y="1213"/>
                  <a:pt x="49" y="1265"/>
                </a:cubicBezTo>
                <a:cubicBezTo>
                  <a:pt x="32" y="1283"/>
                  <a:pt x="19" y="1334"/>
                  <a:pt x="0" y="1319"/>
                </a:cubicBezTo>
                <a:cubicBezTo>
                  <a:pt x="-1" y="1318"/>
                  <a:pt x="1" y="1292"/>
                  <a:pt x="0" y="128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2133600" y="5192713"/>
            <a:ext cx="5307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rPr>
              <a:t>Write </a:t>
            </a:r>
            <a:r>
              <a:rPr lang="en-US" altLang="en-US" sz="1400" b="1">
                <a:latin typeface="Courier New" pitchFamily="49" charset="0"/>
              </a:rPr>
              <a:t>split(L,S1,S2)</a:t>
            </a:r>
            <a:r>
              <a:rPr lang="en-US" altLang="en-US" sz="1400">
                <a:solidFill>
                  <a:schemeClr val="tx1"/>
                </a:solidFill>
              </a:rPr>
              <a:t> that splits a list </a:t>
            </a:r>
            <a:r>
              <a:rPr lang="en-US" altLang="en-US" sz="1400" b="1">
                <a:solidFill>
                  <a:schemeClr val="tx1"/>
                </a:solidFill>
                <a:latin typeface="Courier New" pitchFamily="49" charset="0"/>
              </a:rPr>
              <a:t>L</a:t>
            </a:r>
            <a:r>
              <a:rPr lang="en-US" altLang="en-US" sz="1400">
                <a:solidFill>
                  <a:schemeClr val="tx1"/>
                </a:solidFill>
              </a:rPr>
              <a:t> into subsets </a:t>
            </a:r>
            <a:r>
              <a:rPr lang="en-US" altLang="en-US" sz="1400" b="1">
                <a:solidFill>
                  <a:schemeClr val="tx1"/>
                </a:solidFill>
                <a:latin typeface="Courier New" pitchFamily="49" charset="0"/>
              </a:rPr>
              <a:t>S1</a:t>
            </a:r>
            <a:r>
              <a:rPr lang="en-US" altLang="en-US" sz="1400">
                <a:solidFill>
                  <a:schemeClr val="tx1"/>
                </a:solidFill>
              </a:rPr>
              <a:t> and </a:t>
            </a:r>
            <a:r>
              <a:rPr lang="en-US" altLang="en-US" sz="1400" b="1">
                <a:solidFill>
                  <a:schemeClr val="tx1"/>
                </a:solidFill>
                <a:latin typeface="Courier New" pitchFamily="49" charset="0"/>
              </a:rPr>
              <a:t>S2</a:t>
            </a:r>
            <a:r>
              <a:rPr lang="en-US" altLang="en-US" sz="1400">
                <a:solidFill>
                  <a:schemeClr val="tx1"/>
                </a:solidFill>
              </a:rPr>
              <a:t>. </a:t>
            </a:r>
          </a:p>
        </p:txBody>
      </p:sp>
      <p:sp>
        <p:nvSpPr>
          <p:cNvPr id="76803" name="Text Box 7"/>
          <p:cNvSpPr txBox="1">
            <a:spLocks noChangeArrowheads="1"/>
          </p:cNvSpPr>
          <p:nvPr/>
        </p:nvSpPr>
        <p:spPr bwMode="auto">
          <a:xfrm>
            <a:off x="7189788" y="147638"/>
            <a:ext cx="1765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r"/>
            <a:r>
              <a:rPr lang="en-US" altLang="en-US" sz="3600" i="1">
                <a:solidFill>
                  <a:schemeClr val="tx1"/>
                </a:solidFill>
              </a:rPr>
              <a:t>Quiz</a:t>
            </a:r>
            <a:endParaRPr lang="en-US" altLang="en-US" sz="3600">
              <a:solidFill>
                <a:schemeClr val="tx1"/>
              </a:solidFill>
            </a:endParaRPr>
          </a:p>
        </p:txBody>
      </p:sp>
      <p:sp>
        <p:nvSpPr>
          <p:cNvPr id="76804" name="Rectangle 17"/>
          <p:cNvSpPr>
            <a:spLocks noChangeArrowheads="1"/>
          </p:cNvSpPr>
          <p:nvPr/>
        </p:nvSpPr>
        <p:spPr bwMode="auto">
          <a:xfrm>
            <a:off x="1593850" y="1704975"/>
            <a:ext cx="5302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rPr>
              <a:t>Write </a:t>
            </a:r>
            <a:r>
              <a:rPr lang="en-US" altLang="en-US" sz="1400" b="1">
                <a:latin typeface="Courier New" pitchFamily="49" charset="0"/>
              </a:rPr>
              <a:t>perm(L,P)</a:t>
            </a:r>
            <a:r>
              <a:rPr lang="en-US" altLang="en-US" sz="1400">
                <a:solidFill>
                  <a:schemeClr val="tx1"/>
                </a:solidFill>
              </a:rPr>
              <a:t> to generate permutations </a:t>
            </a:r>
            <a:r>
              <a:rPr lang="en-US" altLang="en-US" sz="1400" b="1">
                <a:solidFill>
                  <a:schemeClr val="tx1"/>
                </a:solidFill>
                <a:latin typeface="Courier New" pitchFamily="49" charset="0"/>
              </a:rPr>
              <a:t>P</a:t>
            </a:r>
            <a:r>
              <a:rPr lang="en-US" altLang="en-US" sz="1400">
                <a:solidFill>
                  <a:schemeClr val="tx1"/>
                </a:solidFill>
              </a:rPr>
              <a:t> of a list </a:t>
            </a:r>
            <a:r>
              <a:rPr lang="en-US" altLang="en-US" sz="1400" b="1">
                <a:solidFill>
                  <a:schemeClr val="tx1"/>
                </a:solidFill>
                <a:latin typeface="Courier New" pitchFamily="49" charset="0"/>
              </a:rPr>
              <a:t>L</a:t>
            </a:r>
            <a:r>
              <a:rPr lang="en-US" altLang="en-US" sz="1400">
                <a:solidFill>
                  <a:schemeClr val="tx1"/>
                </a:solidFill>
              </a:rPr>
              <a:t>.   </a:t>
            </a:r>
          </a:p>
        </p:txBody>
      </p:sp>
      <p:sp>
        <p:nvSpPr>
          <p:cNvPr id="76805" name="Rectangle 18"/>
          <p:cNvSpPr>
            <a:spLocks noChangeArrowheads="1"/>
          </p:cNvSpPr>
          <p:nvPr/>
        </p:nvSpPr>
        <p:spPr bwMode="auto">
          <a:xfrm>
            <a:off x="7499350" y="5691188"/>
            <a:ext cx="10906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b="1" i="1">
                <a:solidFill>
                  <a:srgbClr val="088E0A"/>
                </a:solidFill>
              </a:rPr>
              <a:t>not</a:t>
            </a:r>
            <a:r>
              <a:rPr lang="en-US" altLang="en-US" sz="1000">
                <a:solidFill>
                  <a:srgbClr val="088E0A"/>
                </a:solidFill>
              </a:rPr>
              <a:t> concatenation</a:t>
            </a:r>
          </a:p>
        </p:txBody>
      </p:sp>
      <p:sp>
        <p:nvSpPr>
          <p:cNvPr id="76806" name="Rectangle 21"/>
          <p:cNvSpPr>
            <a:spLocks noChangeArrowheads="1"/>
          </p:cNvSpPr>
          <p:nvPr/>
        </p:nvSpPr>
        <p:spPr bwMode="auto">
          <a:xfrm>
            <a:off x="1535113" y="3440113"/>
            <a:ext cx="419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rPr>
              <a:t>Write </a:t>
            </a:r>
            <a:r>
              <a:rPr lang="en-US" altLang="en-US" sz="1400" b="1">
                <a:latin typeface="Courier New" pitchFamily="49" charset="0"/>
              </a:rPr>
              <a:t>sort(L,S)</a:t>
            </a:r>
            <a:r>
              <a:rPr lang="en-US" altLang="en-US" sz="1400">
                <a:solidFill>
                  <a:schemeClr val="tx1"/>
                </a:solidFill>
              </a:rPr>
              <a:t>, which "sorts" </a:t>
            </a:r>
            <a:r>
              <a:rPr lang="en-US" altLang="en-US" sz="1400" b="1">
                <a:solidFill>
                  <a:schemeClr val="tx1"/>
                </a:solidFill>
                <a:latin typeface="Courier New" pitchFamily="49" charset="0"/>
              </a:rPr>
              <a:t>L</a:t>
            </a:r>
            <a:r>
              <a:rPr lang="en-US" altLang="en-US" sz="1400">
                <a:solidFill>
                  <a:schemeClr val="tx1"/>
                </a:solidFill>
              </a:rPr>
              <a:t> into </a:t>
            </a:r>
            <a:r>
              <a:rPr lang="en-US" altLang="en-US" sz="1400" b="1">
                <a:solidFill>
                  <a:schemeClr val="tx1"/>
                </a:solidFill>
                <a:latin typeface="Courier New" pitchFamily="49" charset="0"/>
              </a:rPr>
              <a:t>S</a:t>
            </a:r>
            <a:r>
              <a:rPr lang="en-US" altLang="en-US" sz="1400">
                <a:solidFill>
                  <a:schemeClr val="tx1"/>
                </a:solidFill>
              </a:rPr>
              <a:t>. </a:t>
            </a:r>
          </a:p>
        </p:txBody>
      </p:sp>
      <p:sp>
        <p:nvSpPr>
          <p:cNvPr id="76807" name="Line 22"/>
          <p:cNvSpPr>
            <a:spLocks noChangeShapeType="1"/>
          </p:cNvSpPr>
          <p:nvPr/>
        </p:nvSpPr>
        <p:spPr bwMode="auto">
          <a:xfrm flipH="1" flipV="1">
            <a:off x="6935788" y="5603875"/>
            <a:ext cx="573087" cy="203200"/>
          </a:xfrm>
          <a:prstGeom prst="line">
            <a:avLst/>
          </a:prstGeom>
          <a:noFill/>
          <a:ln w="12700">
            <a:solidFill>
              <a:srgbClr val="088E0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6808" name="Rectangle 25"/>
          <p:cNvSpPr>
            <a:spLocks noChangeArrowheads="1"/>
          </p:cNvSpPr>
          <p:nvPr/>
        </p:nvSpPr>
        <p:spPr bwMode="auto">
          <a:xfrm>
            <a:off x="3309938" y="1938338"/>
            <a:ext cx="24495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000">
                <a:solidFill>
                  <a:schemeClr val="tx1"/>
                </a:solidFill>
              </a:rPr>
              <a:t>Use </a:t>
            </a:r>
            <a:r>
              <a:rPr lang="en-US" altLang="en-US" sz="1000" b="1">
                <a:solidFill>
                  <a:schemeClr val="tx1"/>
                </a:solidFill>
                <a:latin typeface="Courier New" pitchFamily="49" charset="0"/>
              </a:rPr>
              <a:t>removeOne(E,L,NewL) </a:t>
            </a:r>
            <a:endParaRPr lang="en-US" altLang="en-US" sz="1000">
              <a:solidFill>
                <a:schemeClr val="tx1"/>
              </a:solidFill>
            </a:endParaRPr>
          </a:p>
        </p:txBody>
      </p:sp>
      <p:sp>
        <p:nvSpPr>
          <p:cNvPr id="76809" name="Line 27"/>
          <p:cNvSpPr>
            <a:spLocks noChangeShapeType="1"/>
          </p:cNvSpPr>
          <p:nvPr/>
        </p:nvSpPr>
        <p:spPr bwMode="auto">
          <a:xfrm>
            <a:off x="457200" y="5029200"/>
            <a:ext cx="6962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6810" name="Rectangle 29"/>
          <p:cNvSpPr>
            <a:spLocks noChangeArrowheads="1"/>
          </p:cNvSpPr>
          <p:nvPr/>
        </p:nvSpPr>
        <p:spPr bwMode="auto">
          <a:xfrm>
            <a:off x="7288213" y="812800"/>
            <a:ext cx="1270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900">
                <a:solidFill>
                  <a:srgbClr val="009200"/>
                </a:solidFill>
                <a:latin typeface="Comic Sans MS" pitchFamily="66" charset="0"/>
              </a:rPr>
              <a:t>Prolog pandemonium!</a:t>
            </a:r>
          </a:p>
        </p:txBody>
      </p:sp>
      <p:grpSp>
        <p:nvGrpSpPr>
          <p:cNvPr id="76811" name="Group 1047"/>
          <p:cNvGrpSpPr>
            <a:grpSpLocks/>
          </p:cNvGrpSpPr>
          <p:nvPr>
            <p:custDataLst>
              <p:tags r:id="rId1"/>
            </p:custDataLst>
          </p:nvPr>
        </p:nvGrpSpPr>
        <p:grpSpPr bwMode="auto">
          <a:xfrm>
            <a:off x="8507413" y="915988"/>
            <a:ext cx="381000" cy="457200"/>
            <a:chOff x="2928" y="1051"/>
            <a:chExt cx="840" cy="957"/>
          </a:xfrm>
        </p:grpSpPr>
        <p:sp>
          <p:nvSpPr>
            <p:cNvPr id="76849" name="Freeform 1048"/>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6850"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76851"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76852"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76853"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76854"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76855"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76856"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76857"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rot="10800000"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endParaRPr lang="en-US" altLang="en-US" sz="2400">
                <a:solidFill>
                  <a:schemeClr val="tx1"/>
                </a:solidFill>
                <a:latin typeface="Arial" pitchFamily="34" charset="0"/>
              </a:endParaRPr>
            </a:p>
          </p:txBody>
        </p:sp>
        <p:sp>
          <p:nvSpPr>
            <p:cNvPr id="76858"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6859"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6860"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6861"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6812" name="Rectangle 44"/>
          <p:cNvSpPr>
            <a:spLocks noChangeArrowheads="1"/>
          </p:cNvSpPr>
          <p:nvPr/>
        </p:nvSpPr>
        <p:spPr bwMode="auto">
          <a:xfrm>
            <a:off x="1485900" y="187325"/>
            <a:ext cx="4587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400">
                <a:solidFill>
                  <a:schemeClr val="tx1"/>
                </a:solidFill>
              </a:rPr>
              <a:t>Define </a:t>
            </a:r>
            <a:r>
              <a:rPr lang="en-US" altLang="en-US" sz="1400" b="1">
                <a:latin typeface="Courier New" pitchFamily="49" charset="0"/>
              </a:rPr>
              <a:t>sorted(L)</a:t>
            </a:r>
            <a:r>
              <a:rPr lang="en-US" altLang="en-US" sz="1400">
                <a:solidFill>
                  <a:schemeClr val="tx1"/>
                </a:solidFill>
              </a:rPr>
              <a:t>. Assume </a:t>
            </a:r>
            <a:r>
              <a:rPr lang="en-US" altLang="en-US" sz="1400" b="1">
                <a:solidFill>
                  <a:schemeClr val="tx1"/>
                </a:solidFill>
                <a:latin typeface="Courier New" pitchFamily="49" charset="0"/>
              </a:rPr>
              <a:t>L</a:t>
            </a:r>
            <a:r>
              <a:rPr lang="en-US" altLang="en-US" sz="1400">
                <a:solidFill>
                  <a:schemeClr val="tx1"/>
                </a:solidFill>
              </a:rPr>
              <a:t> contains only integers. </a:t>
            </a:r>
          </a:p>
        </p:txBody>
      </p:sp>
      <p:sp>
        <p:nvSpPr>
          <p:cNvPr id="76813" name="Rectangle 34"/>
          <p:cNvSpPr>
            <a:spLocks noChangeArrowheads="1"/>
          </p:cNvSpPr>
          <p:nvPr/>
        </p:nvSpPr>
        <p:spPr bwMode="auto">
          <a:xfrm>
            <a:off x="2900363" y="428625"/>
            <a:ext cx="27670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a:solidFill>
                  <a:schemeClr val="tx1"/>
                </a:solidFill>
              </a:rPr>
              <a:t>You'll want </a:t>
            </a:r>
            <a:r>
              <a:rPr lang="en-US" altLang="en-US" sz="1000" i="1">
                <a:solidFill>
                  <a:schemeClr val="tx1"/>
                </a:solidFill>
              </a:rPr>
              <a:t>2</a:t>
            </a:r>
            <a:r>
              <a:rPr lang="en-US" altLang="en-US" sz="1000">
                <a:solidFill>
                  <a:schemeClr val="tx1"/>
                </a:solidFill>
              </a:rPr>
              <a:t> base cases and one recursive case…</a:t>
            </a:r>
          </a:p>
        </p:txBody>
      </p:sp>
      <p:sp>
        <p:nvSpPr>
          <p:cNvPr id="76814" name="Rectangle 35"/>
          <p:cNvSpPr>
            <a:spLocks noChangeArrowheads="1"/>
          </p:cNvSpPr>
          <p:nvPr/>
        </p:nvSpPr>
        <p:spPr bwMode="auto">
          <a:xfrm>
            <a:off x="2801938" y="3659188"/>
            <a:ext cx="22272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000" b="1">
                <a:solidFill>
                  <a:schemeClr val="tx1"/>
                </a:solidFill>
              </a:rPr>
              <a:t>Hint:  </a:t>
            </a:r>
            <a:r>
              <a:rPr lang="en-US" altLang="en-US" sz="1000">
                <a:solidFill>
                  <a:schemeClr val="tx1"/>
                </a:solidFill>
              </a:rPr>
              <a:t>Use the previous two predicates!</a:t>
            </a:r>
          </a:p>
        </p:txBody>
      </p:sp>
      <p:sp>
        <p:nvSpPr>
          <p:cNvPr id="76815" name="Text Box 36"/>
          <p:cNvSpPr txBox="1">
            <a:spLocks noChangeArrowheads="1"/>
          </p:cNvSpPr>
          <p:nvPr/>
        </p:nvSpPr>
        <p:spPr bwMode="auto">
          <a:xfrm>
            <a:off x="209550" y="160338"/>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sorted( L )</a:t>
            </a:r>
          </a:p>
        </p:txBody>
      </p:sp>
      <p:sp>
        <p:nvSpPr>
          <p:cNvPr id="76816" name="Line 27"/>
          <p:cNvSpPr>
            <a:spLocks noChangeShapeType="1"/>
          </p:cNvSpPr>
          <p:nvPr/>
        </p:nvSpPr>
        <p:spPr bwMode="auto">
          <a:xfrm>
            <a:off x="442913" y="1524000"/>
            <a:ext cx="6962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6817" name="Text Box 38"/>
          <p:cNvSpPr txBox="1">
            <a:spLocks noChangeArrowheads="1"/>
          </p:cNvSpPr>
          <p:nvPr/>
        </p:nvSpPr>
        <p:spPr bwMode="auto">
          <a:xfrm>
            <a:off x="209550" y="1655763"/>
            <a:ext cx="1390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perm( L, P )</a:t>
            </a:r>
          </a:p>
        </p:txBody>
      </p:sp>
      <p:sp>
        <p:nvSpPr>
          <p:cNvPr id="76818" name="Line 27"/>
          <p:cNvSpPr>
            <a:spLocks noChangeShapeType="1"/>
          </p:cNvSpPr>
          <p:nvPr/>
        </p:nvSpPr>
        <p:spPr bwMode="auto">
          <a:xfrm>
            <a:off x="457200" y="3276600"/>
            <a:ext cx="6962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6819" name="Text Box 40"/>
          <p:cNvSpPr txBox="1">
            <a:spLocks noChangeArrowheads="1"/>
          </p:cNvSpPr>
          <p:nvPr/>
        </p:nvSpPr>
        <p:spPr bwMode="auto">
          <a:xfrm>
            <a:off x="209550" y="3392488"/>
            <a:ext cx="125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sort( L, S )</a:t>
            </a:r>
          </a:p>
        </p:txBody>
      </p:sp>
      <p:sp>
        <p:nvSpPr>
          <p:cNvPr id="76820" name="Text Box 41"/>
          <p:cNvSpPr txBox="1">
            <a:spLocks noChangeArrowheads="1"/>
          </p:cNvSpPr>
          <p:nvPr/>
        </p:nvSpPr>
        <p:spPr bwMode="auto">
          <a:xfrm>
            <a:off x="209550" y="5132388"/>
            <a:ext cx="185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chemeClr val="tx1"/>
                </a:solidFill>
                <a:latin typeface="Arial" pitchFamily="34" charset="0"/>
              </a:rPr>
              <a:t>sp</a:t>
            </a:r>
            <a:r>
              <a:rPr lang="en-US" altLang="en-US">
                <a:solidFill>
                  <a:schemeClr val="tx1"/>
                </a:solidFill>
                <a:latin typeface="ヒラギノ角ゴ ProN W3" pitchFamily="-112" charset="-128"/>
              </a:rPr>
              <a:t>lit</a:t>
            </a:r>
            <a:r>
              <a:rPr lang="en-US" altLang="en-US">
                <a:solidFill>
                  <a:schemeClr val="tx1"/>
                </a:solidFill>
                <a:latin typeface="Arial" pitchFamily="34" charset="0"/>
              </a:rPr>
              <a:t>( L, S1, S2 )</a:t>
            </a:r>
          </a:p>
        </p:txBody>
      </p:sp>
      <p:sp>
        <p:nvSpPr>
          <p:cNvPr id="76821" name="Rectangle 42"/>
          <p:cNvSpPr>
            <a:spLocks noChangeArrowheads="1"/>
          </p:cNvSpPr>
          <p:nvPr/>
        </p:nvSpPr>
        <p:spPr bwMode="auto">
          <a:xfrm>
            <a:off x="5438775" y="5451475"/>
            <a:ext cx="14747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1000">
                <a:solidFill>
                  <a:schemeClr val="tx1"/>
                </a:solidFill>
              </a:rPr>
              <a:t>so that  </a:t>
            </a:r>
            <a:r>
              <a:rPr lang="en-US" altLang="en-US" sz="1000" b="1">
                <a:solidFill>
                  <a:schemeClr val="tx1"/>
                </a:solidFill>
                <a:latin typeface="Courier New" pitchFamily="49" charset="0"/>
              </a:rPr>
              <a:t>L = S1 </a:t>
            </a:r>
            <a:r>
              <a:rPr lang="en-US" altLang="en-US" sz="1000" b="1">
                <a:solidFill>
                  <a:schemeClr val="tx1"/>
                </a:solidFill>
                <a:latin typeface="Courier New" pitchFamily="49" charset="0"/>
                <a:sym typeface="Symbol" pitchFamily="18" charset="2"/>
              </a:rPr>
              <a:t> </a:t>
            </a:r>
            <a:r>
              <a:rPr lang="en-US" altLang="en-US" sz="1000" b="1">
                <a:solidFill>
                  <a:schemeClr val="tx1"/>
                </a:solidFill>
                <a:latin typeface="Courier New" pitchFamily="49" charset="0"/>
              </a:rPr>
              <a:t>S2</a:t>
            </a:r>
            <a:r>
              <a:rPr lang="en-US" altLang="en-US" sz="1000">
                <a:solidFill>
                  <a:schemeClr val="tx1"/>
                </a:solidFill>
              </a:rPr>
              <a:t>.</a:t>
            </a:r>
          </a:p>
        </p:txBody>
      </p:sp>
      <p:sp>
        <p:nvSpPr>
          <p:cNvPr id="76822" name="Rectangle 18"/>
          <p:cNvSpPr>
            <a:spLocks noChangeArrowheads="1"/>
          </p:cNvSpPr>
          <p:nvPr/>
        </p:nvSpPr>
        <p:spPr bwMode="auto">
          <a:xfrm>
            <a:off x="7881938" y="6521450"/>
            <a:ext cx="1165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b="1" i="1">
                <a:solidFill>
                  <a:srgbClr val="088E0A"/>
                </a:solidFill>
              </a:rPr>
              <a:t>speaking of split…</a:t>
            </a:r>
            <a:endParaRPr lang="en-US" altLang="en-US" sz="1000">
              <a:solidFill>
                <a:srgbClr val="088E0A"/>
              </a:solidFill>
            </a:endParaRPr>
          </a:p>
        </p:txBody>
      </p:sp>
      <p:sp>
        <p:nvSpPr>
          <p:cNvPr id="76823" name="Rectangle 35"/>
          <p:cNvSpPr>
            <a:spLocks noChangeArrowheads="1"/>
          </p:cNvSpPr>
          <p:nvPr/>
        </p:nvSpPr>
        <p:spPr bwMode="auto">
          <a:xfrm>
            <a:off x="1066800" y="2209800"/>
            <a:ext cx="2233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chemeClr val="tx1"/>
                </a:solidFill>
                <a:latin typeface="Arial" pitchFamily="34" charset="0"/>
                <a:cs typeface="Arial" pitchFamily="34" charset="0"/>
              </a:rPr>
              <a:t>perm( [ ], [ ] ). </a:t>
            </a:r>
            <a:endParaRPr lang="en-US" altLang="en-US" sz="2400" b="1">
              <a:latin typeface="Arial" pitchFamily="34" charset="0"/>
              <a:cs typeface="Arial" pitchFamily="34" charset="0"/>
            </a:endParaRPr>
          </a:p>
        </p:txBody>
      </p:sp>
      <p:sp>
        <p:nvSpPr>
          <p:cNvPr id="76824" name="Rectangle 36"/>
          <p:cNvSpPr>
            <a:spLocks noChangeArrowheads="1"/>
          </p:cNvSpPr>
          <p:nvPr/>
        </p:nvSpPr>
        <p:spPr bwMode="auto">
          <a:xfrm>
            <a:off x="1066800" y="2662238"/>
            <a:ext cx="2844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b="1">
                <a:solidFill>
                  <a:schemeClr val="tx1"/>
                </a:solidFill>
                <a:latin typeface="Arial" pitchFamily="34" charset="0"/>
                <a:cs typeface="Arial" pitchFamily="34" charset="0"/>
              </a:rPr>
              <a:t>perm( [F|R], P ) :-  </a:t>
            </a:r>
            <a:endParaRPr lang="en-US" altLang="en-US" sz="2400" b="1">
              <a:latin typeface="Arial" pitchFamily="34" charset="0"/>
              <a:cs typeface="Arial" pitchFamily="34" charset="0"/>
            </a:endParaRPr>
          </a:p>
        </p:txBody>
      </p:sp>
      <p:sp>
        <p:nvSpPr>
          <p:cNvPr id="76825" name="Rectangle 18"/>
          <p:cNvSpPr>
            <a:spLocks noChangeArrowheads="1"/>
          </p:cNvSpPr>
          <p:nvPr/>
        </p:nvSpPr>
        <p:spPr bwMode="auto">
          <a:xfrm>
            <a:off x="5257800" y="3429000"/>
            <a:ext cx="2076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000" b="1" i="1">
                <a:solidFill>
                  <a:srgbClr val="088E0A"/>
                </a:solidFill>
              </a:rPr>
              <a:t>What is the big-O running time for this sorting algorithm?</a:t>
            </a:r>
            <a:endParaRPr lang="en-US" altLang="en-US" sz="1000">
              <a:solidFill>
                <a:srgbClr val="088E0A"/>
              </a:solidFill>
            </a:endParaRPr>
          </a:p>
        </p:txBody>
      </p:sp>
      <p:sp>
        <p:nvSpPr>
          <p:cNvPr id="76826" name="Ink 56"/>
          <p:cNvSpPr>
            <a:spLocks noRot="1" noChangeAspect="1" noEditPoints="1" noChangeArrowheads="1" noChangeShapeType="1" noTextEdit="1"/>
          </p:cNvSpPr>
          <p:nvPr/>
        </p:nvSpPr>
        <p:spPr bwMode="auto">
          <a:xfrm>
            <a:off x="3846513" y="2647950"/>
            <a:ext cx="1803400" cy="604838"/>
          </a:xfrm>
          <a:custGeom>
            <a:avLst/>
            <a:gdLst>
              <a:gd name="T0" fmla="*/ 2147483647 w 5006"/>
              <a:gd name="T1" fmla="*/ 2147483647 h 1680"/>
              <a:gd name="T2" fmla="*/ 2147483647 w 5006"/>
              <a:gd name="T3" fmla="*/ 2147483647 h 1680"/>
              <a:gd name="T4" fmla="*/ 2147483647 w 5006"/>
              <a:gd name="T5" fmla="*/ 2147483647 h 1680"/>
              <a:gd name="T6" fmla="*/ 0 w 5006"/>
              <a:gd name="T7" fmla="*/ 2147483647 h 1680"/>
              <a:gd name="T8" fmla="*/ 2147483647 w 5006"/>
              <a:gd name="T9" fmla="*/ 2147483647 h 1680"/>
              <a:gd name="T10" fmla="*/ 2147483647 w 5006"/>
              <a:gd name="T11" fmla="*/ 2147483647 h 1680"/>
              <a:gd name="T12" fmla="*/ 2147483647 w 5006"/>
              <a:gd name="T13" fmla="*/ 2147483647 h 1680"/>
              <a:gd name="T14" fmla="*/ 2147483647 w 5006"/>
              <a:gd name="T15" fmla="*/ 2147483647 h 1680"/>
              <a:gd name="T16" fmla="*/ 2147483647 w 5006"/>
              <a:gd name="T17" fmla="*/ 2147483647 h 1680"/>
              <a:gd name="T18" fmla="*/ 2147483647 w 5006"/>
              <a:gd name="T19" fmla="*/ 2147483647 h 1680"/>
              <a:gd name="T20" fmla="*/ 2147483647 w 5006"/>
              <a:gd name="T21" fmla="*/ 2147483647 h 1680"/>
              <a:gd name="T22" fmla="*/ 2147483647 w 5006"/>
              <a:gd name="T23" fmla="*/ 2147483647 h 1680"/>
              <a:gd name="T24" fmla="*/ 2147483647 w 5006"/>
              <a:gd name="T25" fmla="*/ 2147483647 h 1680"/>
              <a:gd name="T26" fmla="*/ 2147483647 w 5006"/>
              <a:gd name="T27" fmla="*/ 2147483647 h 1680"/>
              <a:gd name="T28" fmla="*/ 2147483647 w 5006"/>
              <a:gd name="T29" fmla="*/ 2147483647 h 1680"/>
              <a:gd name="T30" fmla="*/ 2147483647 w 5006"/>
              <a:gd name="T31" fmla="*/ 2147483647 h 1680"/>
              <a:gd name="T32" fmla="*/ 2147483647 w 5006"/>
              <a:gd name="T33" fmla="*/ 2147483647 h 1680"/>
              <a:gd name="T34" fmla="*/ 2147483647 w 5006"/>
              <a:gd name="T35" fmla="*/ 2147483647 h 1680"/>
              <a:gd name="T36" fmla="*/ 2147483647 w 5006"/>
              <a:gd name="T37" fmla="*/ 2147483647 h 1680"/>
              <a:gd name="T38" fmla="*/ 2147483647 w 5006"/>
              <a:gd name="T39" fmla="*/ 2147483647 h 1680"/>
              <a:gd name="T40" fmla="*/ 2147483647 w 5006"/>
              <a:gd name="T41" fmla="*/ 2147483647 h 1680"/>
              <a:gd name="T42" fmla="*/ 2147483647 w 5006"/>
              <a:gd name="T43" fmla="*/ 2147483647 h 1680"/>
              <a:gd name="T44" fmla="*/ 2147483647 w 5006"/>
              <a:gd name="T45" fmla="*/ 2147483647 h 1680"/>
              <a:gd name="T46" fmla="*/ 2147483647 w 5006"/>
              <a:gd name="T47" fmla="*/ 2147483647 h 1680"/>
              <a:gd name="T48" fmla="*/ 2147483647 w 5006"/>
              <a:gd name="T49" fmla="*/ 2147483647 h 1680"/>
              <a:gd name="T50" fmla="*/ 2147483647 w 5006"/>
              <a:gd name="T51" fmla="*/ 2147483647 h 1680"/>
              <a:gd name="T52" fmla="*/ 2147483647 w 5006"/>
              <a:gd name="T53" fmla="*/ 2147483647 h 1680"/>
              <a:gd name="T54" fmla="*/ 2147483647 w 5006"/>
              <a:gd name="T55" fmla="*/ 2147483647 h 1680"/>
              <a:gd name="T56" fmla="*/ 2147483647 w 5006"/>
              <a:gd name="T57" fmla="*/ 2147483647 h 1680"/>
              <a:gd name="T58" fmla="*/ 2147483647 w 5006"/>
              <a:gd name="T59" fmla="*/ 2147483647 h 1680"/>
              <a:gd name="T60" fmla="*/ 2147483647 w 5006"/>
              <a:gd name="T61" fmla="*/ 2147483647 h 1680"/>
              <a:gd name="T62" fmla="*/ 2147483647 w 5006"/>
              <a:gd name="T63" fmla="*/ 2147483647 h 1680"/>
              <a:gd name="T64" fmla="*/ 2147483647 w 5006"/>
              <a:gd name="T65" fmla="*/ 2147483647 h 1680"/>
              <a:gd name="T66" fmla="*/ 2147483647 w 5006"/>
              <a:gd name="T67" fmla="*/ 2147483647 h 1680"/>
              <a:gd name="T68" fmla="*/ 2147483647 w 5006"/>
              <a:gd name="T69" fmla="*/ 2147483647 h 1680"/>
              <a:gd name="T70" fmla="*/ 2147483647 w 5006"/>
              <a:gd name="T71" fmla="*/ 2147483647 h 1680"/>
              <a:gd name="T72" fmla="*/ 2147483647 w 5006"/>
              <a:gd name="T73" fmla="*/ 2147483647 h 1680"/>
              <a:gd name="T74" fmla="*/ 2147483647 w 5006"/>
              <a:gd name="T75" fmla="*/ 2147483647 h 1680"/>
              <a:gd name="T76" fmla="*/ 2147483647 w 5006"/>
              <a:gd name="T77" fmla="*/ 2147483647 h 1680"/>
              <a:gd name="T78" fmla="*/ 2147483647 w 5006"/>
              <a:gd name="T79" fmla="*/ 2147483647 h 1680"/>
              <a:gd name="T80" fmla="*/ 2147483647 w 5006"/>
              <a:gd name="T81" fmla="*/ 0 h 1680"/>
              <a:gd name="T82" fmla="*/ 2147483647 w 5006"/>
              <a:gd name="T83" fmla="*/ 2147483647 h 1680"/>
              <a:gd name="T84" fmla="*/ 2147483647 w 5006"/>
              <a:gd name="T85" fmla="*/ 2147483647 h 1680"/>
              <a:gd name="T86" fmla="*/ 2147483647 w 5006"/>
              <a:gd name="T87" fmla="*/ 2147483647 h 1680"/>
              <a:gd name="T88" fmla="*/ 2147483647 w 5006"/>
              <a:gd name="T89" fmla="*/ 2147483647 h 1680"/>
              <a:gd name="T90" fmla="*/ 2147483647 w 5006"/>
              <a:gd name="T91" fmla="*/ 2147483647 h 1680"/>
              <a:gd name="T92" fmla="*/ 2147483647 w 5006"/>
              <a:gd name="T93" fmla="*/ 2147483647 h 1680"/>
              <a:gd name="T94" fmla="*/ 2147483647 w 5006"/>
              <a:gd name="T95" fmla="*/ 2147483647 h 1680"/>
              <a:gd name="T96" fmla="*/ 2147483647 w 5006"/>
              <a:gd name="T97" fmla="*/ 2147483647 h 1680"/>
              <a:gd name="T98" fmla="*/ 2147483647 w 5006"/>
              <a:gd name="T99" fmla="*/ 2147483647 h 1680"/>
              <a:gd name="T100" fmla="*/ 2147483647 w 5006"/>
              <a:gd name="T101" fmla="*/ 2147483647 h 1680"/>
              <a:gd name="T102" fmla="*/ 2147483647 w 5006"/>
              <a:gd name="T103" fmla="*/ 2147483647 h 1680"/>
              <a:gd name="T104" fmla="*/ 2147483647 w 5006"/>
              <a:gd name="T105" fmla="*/ 2147483647 h 1680"/>
              <a:gd name="T106" fmla="*/ 2147483647 w 5006"/>
              <a:gd name="T107" fmla="*/ 2147483647 h 1680"/>
              <a:gd name="T108" fmla="*/ 2147483647 w 5006"/>
              <a:gd name="T109" fmla="*/ 2147483647 h 1680"/>
              <a:gd name="T110" fmla="*/ 2147483647 w 5006"/>
              <a:gd name="T111" fmla="*/ 2147483647 h 1680"/>
              <a:gd name="T112" fmla="*/ 2147483647 w 5006"/>
              <a:gd name="T113" fmla="*/ 2147483647 h 16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06"/>
              <a:gd name="T172" fmla="*/ 0 h 1680"/>
              <a:gd name="T173" fmla="*/ 5006 w 5006"/>
              <a:gd name="T174" fmla="*/ 1680 h 168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06" h="1680" extrusionOk="0">
                <a:moveTo>
                  <a:pt x="288" y="732"/>
                </a:moveTo>
                <a:cubicBezTo>
                  <a:pt x="279" y="725"/>
                  <a:pt x="275" y="722"/>
                  <a:pt x="267" y="720"/>
                </a:cubicBezTo>
                <a:cubicBezTo>
                  <a:pt x="263" y="740"/>
                  <a:pt x="258" y="760"/>
                  <a:pt x="253" y="780"/>
                </a:cubicBezTo>
                <a:cubicBezTo>
                  <a:pt x="243" y="826"/>
                  <a:pt x="229" y="871"/>
                  <a:pt x="218" y="917"/>
                </a:cubicBezTo>
                <a:cubicBezTo>
                  <a:pt x="200" y="995"/>
                  <a:pt x="185" y="1073"/>
                  <a:pt x="173" y="1152"/>
                </a:cubicBezTo>
                <a:cubicBezTo>
                  <a:pt x="164" y="1210"/>
                  <a:pt x="160" y="1268"/>
                  <a:pt x="155" y="1326"/>
                </a:cubicBezTo>
                <a:cubicBezTo>
                  <a:pt x="156" y="1307"/>
                  <a:pt x="156" y="1291"/>
                  <a:pt x="155" y="1272"/>
                </a:cubicBezTo>
              </a:path>
              <a:path w="5006" h="1680" extrusionOk="0">
                <a:moveTo>
                  <a:pt x="0" y="792"/>
                </a:moveTo>
                <a:cubicBezTo>
                  <a:pt x="17" y="758"/>
                  <a:pt x="30" y="734"/>
                  <a:pt x="55" y="706"/>
                </a:cubicBezTo>
                <a:cubicBezTo>
                  <a:pt x="90" y="666"/>
                  <a:pt x="131" y="633"/>
                  <a:pt x="173" y="600"/>
                </a:cubicBezTo>
                <a:cubicBezTo>
                  <a:pt x="215" y="567"/>
                  <a:pt x="262" y="538"/>
                  <a:pt x="311" y="515"/>
                </a:cubicBezTo>
                <a:cubicBezTo>
                  <a:pt x="349" y="497"/>
                  <a:pt x="395" y="484"/>
                  <a:pt x="438" y="486"/>
                </a:cubicBezTo>
                <a:cubicBezTo>
                  <a:pt x="495" y="489"/>
                  <a:pt x="539" y="521"/>
                  <a:pt x="576" y="563"/>
                </a:cubicBezTo>
                <a:cubicBezTo>
                  <a:pt x="603" y="594"/>
                  <a:pt x="625" y="627"/>
                  <a:pt x="636" y="667"/>
                </a:cubicBezTo>
                <a:cubicBezTo>
                  <a:pt x="643" y="694"/>
                  <a:pt x="640" y="718"/>
                  <a:pt x="619" y="737"/>
                </a:cubicBezTo>
                <a:cubicBezTo>
                  <a:pt x="593" y="761"/>
                  <a:pt x="548" y="770"/>
                  <a:pt x="515" y="778"/>
                </a:cubicBezTo>
                <a:cubicBezTo>
                  <a:pt x="472" y="788"/>
                  <a:pt x="424" y="793"/>
                  <a:pt x="383" y="810"/>
                </a:cubicBezTo>
                <a:cubicBezTo>
                  <a:pt x="363" y="818"/>
                  <a:pt x="347" y="827"/>
                  <a:pt x="326" y="835"/>
                </a:cubicBezTo>
              </a:path>
              <a:path w="5006" h="1680" extrusionOk="0">
                <a:moveTo>
                  <a:pt x="868" y="588"/>
                </a:moveTo>
                <a:cubicBezTo>
                  <a:pt x="871" y="615"/>
                  <a:pt x="875" y="627"/>
                  <a:pt x="902" y="639"/>
                </a:cubicBezTo>
                <a:cubicBezTo>
                  <a:pt x="928" y="651"/>
                  <a:pt x="952" y="643"/>
                  <a:pt x="977" y="635"/>
                </a:cubicBezTo>
                <a:cubicBezTo>
                  <a:pt x="1015" y="624"/>
                  <a:pt x="1055" y="598"/>
                  <a:pt x="1065" y="556"/>
                </a:cubicBezTo>
                <a:cubicBezTo>
                  <a:pt x="1069" y="539"/>
                  <a:pt x="1070" y="507"/>
                  <a:pt x="1055" y="494"/>
                </a:cubicBezTo>
                <a:cubicBezTo>
                  <a:pt x="1034" y="476"/>
                  <a:pt x="1004" y="491"/>
                  <a:pt x="986" y="503"/>
                </a:cubicBezTo>
                <a:cubicBezTo>
                  <a:pt x="908" y="554"/>
                  <a:pt x="859" y="647"/>
                  <a:pt x="829" y="733"/>
                </a:cubicBezTo>
                <a:cubicBezTo>
                  <a:pt x="815" y="774"/>
                  <a:pt x="807" y="814"/>
                  <a:pt x="817" y="857"/>
                </a:cubicBezTo>
                <a:cubicBezTo>
                  <a:pt x="825" y="890"/>
                  <a:pt x="850" y="917"/>
                  <a:pt x="884" y="923"/>
                </a:cubicBezTo>
                <a:cubicBezTo>
                  <a:pt x="913" y="928"/>
                  <a:pt x="940" y="918"/>
                  <a:pt x="966" y="907"/>
                </a:cubicBezTo>
                <a:cubicBezTo>
                  <a:pt x="992" y="896"/>
                  <a:pt x="1013" y="877"/>
                  <a:pt x="1036" y="862"/>
                </a:cubicBezTo>
              </a:path>
              <a:path w="5006" h="1680" extrusionOk="0">
                <a:moveTo>
                  <a:pt x="1201" y="743"/>
                </a:moveTo>
                <a:cubicBezTo>
                  <a:pt x="1200" y="768"/>
                  <a:pt x="1204" y="787"/>
                  <a:pt x="1210" y="811"/>
                </a:cubicBezTo>
                <a:cubicBezTo>
                  <a:pt x="1219" y="846"/>
                  <a:pt x="1231" y="879"/>
                  <a:pt x="1249" y="911"/>
                </a:cubicBezTo>
                <a:cubicBezTo>
                  <a:pt x="1253" y="879"/>
                  <a:pt x="1248" y="856"/>
                  <a:pt x="1241" y="824"/>
                </a:cubicBezTo>
                <a:cubicBezTo>
                  <a:pt x="1232" y="781"/>
                  <a:pt x="1220" y="738"/>
                  <a:pt x="1215" y="694"/>
                </a:cubicBezTo>
                <a:cubicBezTo>
                  <a:pt x="1211" y="657"/>
                  <a:pt x="1208" y="616"/>
                  <a:pt x="1239" y="591"/>
                </a:cubicBezTo>
                <a:cubicBezTo>
                  <a:pt x="1263" y="572"/>
                  <a:pt x="1306" y="570"/>
                  <a:pt x="1335" y="567"/>
                </a:cubicBezTo>
                <a:cubicBezTo>
                  <a:pt x="1374" y="563"/>
                  <a:pt x="1411" y="560"/>
                  <a:pt x="1450" y="558"/>
                </a:cubicBezTo>
              </a:path>
              <a:path w="5006" h="1680" extrusionOk="0">
                <a:moveTo>
                  <a:pt x="1545" y="967"/>
                </a:moveTo>
                <a:cubicBezTo>
                  <a:pt x="1556" y="947"/>
                  <a:pt x="1567" y="925"/>
                  <a:pt x="1574" y="904"/>
                </a:cubicBezTo>
                <a:cubicBezTo>
                  <a:pt x="1586" y="865"/>
                  <a:pt x="1597" y="824"/>
                  <a:pt x="1606" y="784"/>
                </a:cubicBezTo>
                <a:cubicBezTo>
                  <a:pt x="1614" y="746"/>
                  <a:pt x="1621" y="708"/>
                  <a:pt x="1627" y="669"/>
                </a:cubicBezTo>
                <a:cubicBezTo>
                  <a:pt x="1630" y="652"/>
                  <a:pt x="1630" y="647"/>
                  <a:pt x="1632" y="636"/>
                </a:cubicBezTo>
                <a:cubicBezTo>
                  <a:pt x="1638" y="665"/>
                  <a:pt x="1640" y="695"/>
                  <a:pt x="1644" y="725"/>
                </a:cubicBezTo>
                <a:cubicBezTo>
                  <a:pt x="1649" y="762"/>
                  <a:pt x="1653" y="800"/>
                  <a:pt x="1672" y="833"/>
                </a:cubicBezTo>
                <a:cubicBezTo>
                  <a:pt x="1684" y="853"/>
                  <a:pt x="1705" y="872"/>
                  <a:pt x="1731" y="865"/>
                </a:cubicBezTo>
                <a:cubicBezTo>
                  <a:pt x="1763" y="856"/>
                  <a:pt x="1787" y="823"/>
                  <a:pt x="1806" y="799"/>
                </a:cubicBezTo>
                <a:cubicBezTo>
                  <a:pt x="1828" y="770"/>
                  <a:pt x="1843" y="736"/>
                  <a:pt x="1866" y="707"/>
                </a:cubicBezTo>
                <a:cubicBezTo>
                  <a:pt x="1870" y="703"/>
                  <a:pt x="1874" y="699"/>
                  <a:pt x="1878" y="695"/>
                </a:cubicBezTo>
                <a:cubicBezTo>
                  <a:pt x="1900" y="710"/>
                  <a:pt x="1904" y="717"/>
                  <a:pt x="1914" y="749"/>
                </a:cubicBezTo>
                <a:cubicBezTo>
                  <a:pt x="1927" y="790"/>
                  <a:pt x="1937" y="831"/>
                  <a:pt x="1953" y="871"/>
                </a:cubicBezTo>
                <a:cubicBezTo>
                  <a:pt x="1962" y="893"/>
                  <a:pt x="1975" y="930"/>
                  <a:pt x="2006" y="927"/>
                </a:cubicBezTo>
                <a:cubicBezTo>
                  <a:pt x="2027" y="918"/>
                  <a:pt x="2036" y="914"/>
                  <a:pt x="2050" y="907"/>
                </a:cubicBezTo>
              </a:path>
              <a:path w="5006" h="1680" extrusionOk="0">
                <a:moveTo>
                  <a:pt x="2340" y="133"/>
                </a:moveTo>
                <a:cubicBezTo>
                  <a:pt x="2317" y="189"/>
                  <a:pt x="2304" y="242"/>
                  <a:pt x="2286" y="299"/>
                </a:cubicBezTo>
                <a:cubicBezTo>
                  <a:pt x="2256" y="397"/>
                  <a:pt x="2235" y="494"/>
                  <a:pt x="2221" y="595"/>
                </a:cubicBezTo>
                <a:cubicBezTo>
                  <a:pt x="2209" y="679"/>
                  <a:pt x="2203" y="764"/>
                  <a:pt x="2211" y="849"/>
                </a:cubicBezTo>
                <a:cubicBezTo>
                  <a:pt x="2214" y="883"/>
                  <a:pt x="2217" y="988"/>
                  <a:pt x="2247" y="1014"/>
                </a:cubicBezTo>
                <a:cubicBezTo>
                  <a:pt x="2266" y="1030"/>
                  <a:pt x="2279" y="1001"/>
                  <a:pt x="2295" y="980"/>
                </a:cubicBezTo>
              </a:path>
              <a:path w="5006" h="1680" extrusionOk="0">
                <a:moveTo>
                  <a:pt x="4350" y="33"/>
                </a:moveTo>
                <a:cubicBezTo>
                  <a:pt x="4381" y="65"/>
                  <a:pt x="4415" y="93"/>
                  <a:pt x="4442" y="129"/>
                </a:cubicBezTo>
                <a:cubicBezTo>
                  <a:pt x="4492" y="196"/>
                  <a:pt x="4529" y="277"/>
                  <a:pt x="4549" y="358"/>
                </a:cubicBezTo>
                <a:cubicBezTo>
                  <a:pt x="4575" y="461"/>
                  <a:pt x="4578" y="573"/>
                  <a:pt x="4558" y="677"/>
                </a:cubicBezTo>
                <a:cubicBezTo>
                  <a:pt x="4539" y="775"/>
                  <a:pt x="4498" y="868"/>
                  <a:pt x="4454" y="957"/>
                </a:cubicBezTo>
                <a:cubicBezTo>
                  <a:pt x="4425" y="1016"/>
                  <a:pt x="4393" y="1077"/>
                  <a:pt x="4357" y="1132"/>
                </a:cubicBezTo>
                <a:cubicBezTo>
                  <a:pt x="4342" y="1152"/>
                  <a:pt x="4339" y="1156"/>
                  <a:pt x="4332" y="1169"/>
                </a:cubicBezTo>
              </a:path>
              <a:path w="5006" h="1680" extrusionOk="0">
                <a:moveTo>
                  <a:pt x="4930" y="1144"/>
                </a:moveTo>
                <a:cubicBezTo>
                  <a:pt x="4958" y="1167"/>
                  <a:pt x="4979" y="1191"/>
                  <a:pt x="4992" y="1226"/>
                </a:cubicBezTo>
                <a:cubicBezTo>
                  <a:pt x="5015" y="1289"/>
                  <a:pt x="5007" y="1357"/>
                  <a:pt x="4988" y="1419"/>
                </a:cubicBezTo>
                <a:cubicBezTo>
                  <a:pt x="4962" y="1504"/>
                  <a:pt x="4907" y="1573"/>
                  <a:pt x="4845" y="1634"/>
                </a:cubicBezTo>
                <a:cubicBezTo>
                  <a:pt x="4829" y="1649"/>
                  <a:pt x="4812" y="1664"/>
                  <a:pt x="4796" y="1679"/>
                </a:cubicBezTo>
              </a:path>
              <a:path w="5006" h="1680" extrusionOk="0">
                <a:moveTo>
                  <a:pt x="2528" y="367"/>
                </a:moveTo>
                <a:cubicBezTo>
                  <a:pt x="2547" y="354"/>
                  <a:pt x="2544" y="379"/>
                  <a:pt x="2548" y="402"/>
                </a:cubicBezTo>
                <a:cubicBezTo>
                  <a:pt x="2558" y="452"/>
                  <a:pt x="2569" y="501"/>
                  <a:pt x="2579" y="551"/>
                </a:cubicBezTo>
                <a:cubicBezTo>
                  <a:pt x="2594" y="626"/>
                  <a:pt x="2605" y="703"/>
                  <a:pt x="2606" y="780"/>
                </a:cubicBezTo>
                <a:cubicBezTo>
                  <a:pt x="2606" y="813"/>
                  <a:pt x="2605" y="846"/>
                  <a:pt x="2601" y="879"/>
                </a:cubicBezTo>
                <a:cubicBezTo>
                  <a:pt x="2598" y="900"/>
                  <a:pt x="2593" y="921"/>
                  <a:pt x="2592" y="942"/>
                </a:cubicBezTo>
                <a:cubicBezTo>
                  <a:pt x="2592" y="956"/>
                  <a:pt x="2594" y="959"/>
                  <a:pt x="2606" y="941"/>
                </a:cubicBezTo>
              </a:path>
              <a:path w="5006" h="1680" extrusionOk="0">
                <a:moveTo>
                  <a:pt x="2458" y="546"/>
                </a:moveTo>
                <a:cubicBezTo>
                  <a:pt x="2452" y="492"/>
                  <a:pt x="2465" y="452"/>
                  <a:pt x="2487" y="400"/>
                </a:cubicBezTo>
                <a:cubicBezTo>
                  <a:pt x="2530" y="298"/>
                  <a:pt x="2591" y="201"/>
                  <a:pt x="2668" y="121"/>
                </a:cubicBezTo>
                <a:cubicBezTo>
                  <a:pt x="2697" y="90"/>
                  <a:pt x="2729" y="60"/>
                  <a:pt x="2763" y="35"/>
                </a:cubicBezTo>
                <a:cubicBezTo>
                  <a:pt x="2780" y="22"/>
                  <a:pt x="2807" y="2"/>
                  <a:pt x="2830" y="0"/>
                </a:cubicBezTo>
                <a:cubicBezTo>
                  <a:pt x="2857" y="-2"/>
                  <a:pt x="2862" y="22"/>
                  <a:pt x="2871" y="42"/>
                </a:cubicBezTo>
                <a:cubicBezTo>
                  <a:pt x="2914" y="146"/>
                  <a:pt x="2859" y="320"/>
                  <a:pt x="2806" y="411"/>
                </a:cubicBezTo>
                <a:cubicBezTo>
                  <a:pt x="2786" y="445"/>
                  <a:pt x="2758" y="475"/>
                  <a:pt x="2725" y="497"/>
                </a:cubicBezTo>
                <a:cubicBezTo>
                  <a:pt x="2710" y="507"/>
                  <a:pt x="2693" y="513"/>
                  <a:pt x="2676" y="520"/>
                </a:cubicBezTo>
                <a:cubicBezTo>
                  <a:pt x="2692" y="547"/>
                  <a:pt x="2711" y="572"/>
                  <a:pt x="2731" y="598"/>
                </a:cubicBezTo>
                <a:cubicBezTo>
                  <a:pt x="2764" y="639"/>
                  <a:pt x="2796" y="680"/>
                  <a:pt x="2826" y="723"/>
                </a:cubicBezTo>
                <a:cubicBezTo>
                  <a:pt x="2854" y="763"/>
                  <a:pt x="2884" y="804"/>
                  <a:pt x="2906" y="848"/>
                </a:cubicBezTo>
                <a:cubicBezTo>
                  <a:pt x="2922" y="880"/>
                  <a:pt x="2929" y="923"/>
                  <a:pt x="2951" y="951"/>
                </a:cubicBezTo>
                <a:cubicBezTo>
                  <a:pt x="2960" y="966"/>
                  <a:pt x="2964" y="971"/>
                  <a:pt x="2976" y="975"/>
                </a:cubicBezTo>
              </a:path>
              <a:path w="5006" h="1680" extrusionOk="0">
                <a:moveTo>
                  <a:pt x="3204" y="1003"/>
                </a:moveTo>
                <a:cubicBezTo>
                  <a:pt x="3210" y="993"/>
                  <a:pt x="3212" y="990"/>
                  <a:pt x="3215" y="983"/>
                </a:cubicBezTo>
                <a:cubicBezTo>
                  <a:pt x="3221" y="1000"/>
                  <a:pt x="3230" y="1015"/>
                  <a:pt x="3237" y="1032"/>
                </a:cubicBezTo>
                <a:cubicBezTo>
                  <a:pt x="3252" y="1067"/>
                  <a:pt x="3269" y="1110"/>
                  <a:pt x="3265" y="1149"/>
                </a:cubicBezTo>
                <a:cubicBezTo>
                  <a:pt x="3263" y="1168"/>
                  <a:pt x="3253" y="1207"/>
                  <a:pt x="3231" y="1213"/>
                </a:cubicBezTo>
                <a:cubicBezTo>
                  <a:pt x="3226" y="1212"/>
                  <a:pt x="3220" y="1212"/>
                  <a:pt x="3215" y="1211"/>
                </a:cubicBezTo>
              </a:path>
              <a:path w="5006" h="1680" extrusionOk="0">
                <a:moveTo>
                  <a:pt x="3842" y="283"/>
                </a:moveTo>
                <a:cubicBezTo>
                  <a:pt x="3845" y="252"/>
                  <a:pt x="3847" y="231"/>
                  <a:pt x="3835" y="201"/>
                </a:cubicBezTo>
                <a:cubicBezTo>
                  <a:pt x="3826" y="180"/>
                  <a:pt x="3816" y="166"/>
                  <a:pt x="3800" y="150"/>
                </a:cubicBezTo>
                <a:cubicBezTo>
                  <a:pt x="3777" y="128"/>
                  <a:pt x="3748" y="113"/>
                  <a:pt x="3717" y="105"/>
                </a:cubicBezTo>
                <a:cubicBezTo>
                  <a:pt x="3694" y="99"/>
                  <a:pt x="3669" y="96"/>
                  <a:pt x="3646" y="96"/>
                </a:cubicBezTo>
                <a:cubicBezTo>
                  <a:pt x="3606" y="96"/>
                  <a:pt x="3574" y="108"/>
                  <a:pt x="3549" y="139"/>
                </a:cubicBezTo>
                <a:cubicBezTo>
                  <a:pt x="3538" y="153"/>
                  <a:pt x="3529" y="170"/>
                  <a:pt x="3523" y="187"/>
                </a:cubicBezTo>
                <a:cubicBezTo>
                  <a:pt x="3516" y="206"/>
                  <a:pt x="3511" y="227"/>
                  <a:pt x="3508" y="247"/>
                </a:cubicBezTo>
                <a:cubicBezTo>
                  <a:pt x="3503" y="281"/>
                  <a:pt x="3509" y="316"/>
                  <a:pt x="3521" y="348"/>
                </a:cubicBezTo>
                <a:cubicBezTo>
                  <a:pt x="3531" y="374"/>
                  <a:pt x="3548" y="398"/>
                  <a:pt x="3564" y="420"/>
                </a:cubicBezTo>
                <a:cubicBezTo>
                  <a:pt x="3590" y="455"/>
                  <a:pt x="3625" y="486"/>
                  <a:pt x="3656" y="516"/>
                </a:cubicBezTo>
                <a:cubicBezTo>
                  <a:pt x="3714" y="572"/>
                  <a:pt x="3772" y="628"/>
                  <a:pt x="3829" y="684"/>
                </a:cubicBezTo>
                <a:cubicBezTo>
                  <a:pt x="3864" y="719"/>
                  <a:pt x="3920" y="763"/>
                  <a:pt x="3938" y="811"/>
                </a:cubicBezTo>
                <a:cubicBezTo>
                  <a:pt x="3949" y="841"/>
                  <a:pt x="3933" y="848"/>
                  <a:pt x="3901" y="853"/>
                </a:cubicBezTo>
                <a:cubicBezTo>
                  <a:pt x="3856" y="860"/>
                  <a:pt x="3810" y="857"/>
                  <a:pt x="3765" y="857"/>
                </a:cubicBezTo>
                <a:cubicBezTo>
                  <a:pt x="3717" y="857"/>
                  <a:pt x="3669" y="858"/>
                  <a:pt x="3622" y="846"/>
                </a:cubicBezTo>
                <a:cubicBezTo>
                  <a:pt x="3591" y="838"/>
                  <a:pt x="3568" y="820"/>
                  <a:pt x="3561" y="788"/>
                </a:cubicBezTo>
                <a:cubicBezTo>
                  <a:pt x="3553" y="754"/>
                  <a:pt x="3558" y="716"/>
                  <a:pt x="3559" y="68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27" name="Ink 57"/>
          <p:cNvSpPr>
            <a:spLocks noRot="1" noChangeAspect="1" noEditPoints="1" noChangeArrowheads="1" noChangeShapeType="1" noTextEdit="1"/>
          </p:cNvSpPr>
          <p:nvPr/>
        </p:nvSpPr>
        <p:spPr bwMode="auto">
          <a:xfrm>
            <a:off x="5816600" y="2584450"/>
            <a:ext cx="1303338" cy="508000"/>
          </a:xfrm>
          <a:custGeom>
            <a:avLst/>
            <a:gdLst>
              <a:gd name="T0" fmla="*/ 0 w 3619"/>
              <a:gd name="T1" fmla="*/ 2147483647 h 1411"/>
              <a:gd name="T2" fmla="*/ 2147483647 w 3619"/>
              <a:gd name="T3" fmla="*/ 2147483647 h 1411"/>
              <a:gd name="T4" fmla="*/ 2147483647 w 3619"/>
              <a:gd name="T5" fmla="*/ 2147483647 h 1411"/>
              <a:gd name="T6" fmla="*/ 2147483647 w 3619"/>
              <a:gd name="T7" fmla="*/ 2147483647 h 1411"/>
              <a:gd name="T8" fmla="*/ 2147483647 w 3619"/>
              <a:gd name="T9" fmla="*/ 2147483647 h 1411"/>
              <a:gd name="T10" fmla="*/ 2147483647 w 3619"/>
              <a:gd name="T11" fmla="*/ 2147483647 h 1411"/>
              <a:gd name="T12" fmla="*/ 2147483647 w 3619"/>
              <a:gd name="T13" fmla="*/ 2147483647 h 1411"/>
              <a:gd name="T14" fmla="*/ 2147483647 w 3619"/>
              <a:gd name="T15" fmla="*/ 2147483647 h 1411"/>
              <a:gd name="T16" fmla="*/ 2147483647 w 3619"/>
              <a:gd name="T17" fmla="*/ 2147483647 h 1411"/>
              <a:gd name="T18" fmla="*/ 2147483647 w 3619"/>
              <a:gd name="T19" fmla="*/ 2147483647 h 1411"/>
              <a:gd name="T20" fmla="*/ 2147483647 w 3619"/>
              <a:gd name="T21" fmla="*/ 2147483647 h 1411"/>
              <a:gd name="T22" fmla="*/ 2147483647 w 3619"/>
              <a:gd name="T23" fmla="*/ 2147483647 h 1411"/>
              <a:gd name="T24" fmla="*/ 2147483647 w 3619"/>
              <a:gd name="T25" fmla="*/ 2147483647 h 1411"/>
              <a:gd name="T26" fmla="*/ 2147483647 w 3619"/>
              <a:gd name="T27" fmla="*/ 2147483647 h 1411"/>
              <a:gd name="T28" fmla="*/ 2147483647 w 3619"/>
              <a:gd name="T29" fmla="*/ 2147483647 h 1411"/>
              <a:gd name="T30" fmla="*/ 2147483647 w 3619"/>
              <a:gd name="T31" fmla="*/ 2147483647 h 1411"/>
              <a:gd name="T32" fmla="*/ 2147483647 w 3619"/>
              <a:gd name="T33" fmla="*/ 2147483647 h 1411"/>
              <a:gd name="T34" fmla="*/ 2147483647 w 3619"/>
              <a:gd name="T35" fmla="*/ 2147483647 h 1411"/>
              <a:gd name="T36" fmla="*/ 2147483647 w 3619"/>
              <a:gd name="T37" fmla="*/ 2147483647 h 1411"/>
              <a:gd name="T38" fmla="*/ 2147483647 w 3619"/>
              <a:gd name="T39" fmla="*/ 2147483647 h 1411"/>
              <a:gd name="T40" fmla="*/ 2147483647 w 3619"/>
              <a:gd name="T41" fmla="*/ 2147483647 h 1411"/>
              <a:gd name="T42" fmla="*/ 2147483647 w 3619"/>
              <a:gd name="T43" fmla="*/ 2147483647 h 1411"/>
              <a:gd name="T44" fmla="*/ 2147483647 w 3619"/>
              <a:gd name="T45" fmla="*/ 2147483647 h 1411"/>
              <a:gd name="T46" fmla="*/ 2147483647 w 3619"/>
              <a:gd name="T47" fmla="*/ 2147483647 h 1411"/>
              <a:gd name="T48" fmla="*/ 2147483647 w 3619"/>
              <a:gd name="T49" fmla="*/ 2147483647 h 1411"/>
              <a:gd name="T50" fmla="*/ 2147483647 w 3619"/>
              <a:gd name="T51" fmla="*/ 2147483647 h 1411"/>
              <a:gd name="T52" fmla="*/ 2147483647 w 3619"/>
              <a:gd name="T53" fmla="*/ 2147483647 h 1411"/>
              <a:gd name="T54" fmla="*/ 2147483647 w 3619"/>
              <a:gd name="T55" fmla="*/ 2147483647 h 1411"/>
              <a:gd name="T56" fmla="*/ 2147483647 w 3619"/>
              <a:gd name="T57" fmla="*/ 2147483647 h 1411"/>
              <a:gd name="T58" fmla="*/ 2147483647 w 3619"/>
              <a:gd name="T59" fmla="*/ 2147483647 h 1411"/>
              <a:gd name="T60" fmla="*/ 2147483647 w 3619"/>
              <a:gd name="T61" fmla="*/ 2147483647 h 1411"/>
              <a:gd name="T62" fmla="*/ 2147483647 w 3619"/>
              <a:gd name="T63" fmla="*/ 2147483647 h 1411"/>
              <a:gd name="T64" fmla="*/ 2147483647 w 3619"/>
              <a:gd name="T65" fmla="*/ 2147483647 h 1411"/>
              <a:gd name="T66" fmla="*/ 2147483647 w 3619"/>
              <a:gd name="T67" fmla="*/ 2147483647 h 1411"/>
              <a:gd name="T68" fmla="*/ 2147483647 w 3619"/>
              <a:gd name="T69" fmla="*/ 2147483647 h 1411"/>
              <a:gd name="T70" fmla="*/ 2147483647 w 3619"/>
              <a:gd name="T71" fmla="*/ 2147483647 h 1411"/>
              <a:gd name="T72" fmla="*/ 2147483647 w 3619"/>
              <a:gd name="T73" fmla="*/ 2147483647 h 1411"/>
              <a:gd name="T74" fmla="*/ 2147483647 w 3619"/>
              <a:gd name="T75" fmla="*/ 2147483647 h 1411"/>
              <a:gd name="T76" fmla="*/ 2147483647 w 3619"/>
              <a:gd name="T77" fmla="*/ 2147483647 h 1411"/>
              <a:gd name="T78" fmla="*/ 2147483647 w 3619"/>
              <a:gd name="T79" fmla="*/ 2147483647 h 1411"/>
              <a:gd name="T80" fmla="*/ 2147483647 w 3619"/>
              <a:gd name="T81" fmla="*/ 2147483647 h 1411"/>
              <a:gd name="T82" fmla="*/ 2147483647 w 3619"/>
              <a:gd name="T83" fmla="*/ 2147483647 h 1411"/>
              <a:gd name="T84" fmla="*/ 2147483647 w 3619"/>
              <a:gd name="T85" fmla="*/ 2147483647 h 1411"/>
              <a:gd name="T86" fmla="*/ 2147483647 w 3619"/>
              <a:gd name="T87" fmla="*/ 2147483647 h 1411"/>
              <a:gd name="T88" fmla="*/ 2147483647 w 3619"/>
              <a:gd name="T89" fmla="*/ 2147483647 h 1411"/>
              <a:gd name="T90" fmla="*/ 2147483647 w 3619"/>
              <a:gd name="T91" fmla="*/ 2147483647 h 1411"/>
              <a:gd name="T92" fmla="*/ 2147483647 w 3619"/>
              <a:gd name="T93" fmla="*/ 0 h 1411"/>
              <a:gd name="T94" fmla="*/ 2147483647 w 3619"/>
              <a:gd name="T95" fmla="*/ 2147483647 h 1411"/>
              <a:gd name="T96" fmla="*/ 2147483647 w 3619"/>
              <a:gd name="T97" fmla="*/ 2147483647 h 14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19"/>
              <a:gd name="T148" fmla="*/ 0 h 1411"/>
              <a:gd name="T149" fmla="*/ 3619 w 3619"/>
              <a:gd name="T150" fmla="*/ 1411 h 14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19" h="1411" extrusionOk="0">
                <a:moveTo>
                  <a:pt x="35" y="686"/>
                </a:moveTo>
                <a:cubicBezTo>
                  <a:pt x="13" y="681"/>
                  <a:pt x="6" y="652"/>
                  <a:pt x="0" y="693"/>
                </a:cubicBezTo>
                <a:cubicBezTo>
                  <a:pt x="-9" y="749"/>
                  <a:pt x="34" y="832"/>
                  <a:pt x="52" y="882"/>
                </a:cubicBezTo>
                <a:cubicBezTo>
                  <a:pt x="73" y="940"/>
                  <a:pt x="97" y="997"/>
                  <a:pt x="123" y="1053"/>
                </a:cubicBezTo>
                <a:cubicBezTo>
                  <a:pt x="132" y="1072"/>
                  <a:pt x="136" y="1074"/>
                  <a:pt x="151" y="1088"/>
                </a:cubicBezTo>
                <a:cubicBezTo>
                  <a:pt x="141" y="1040"/>
                  <a:pt x="130" y="992"/>
                  <a:pt x="120" y="944"/>
                </a:cubicBezTo>
                <a:cubicBezTo>
                  <a:pt x="92" y="809"/>
                  <a:pt x="67" y="665"/>
                  <a:pt x="135" y="537"/>
                </a:cubicBezTo>
                <a:cubicBezTo>
                  <a:pt x="170" y="471"/>
                  <a:pt x="248" y="399"/>
                  <a:pt x="318" y="370"/>
                </a:cubicBezTo>
                <a:cubicBezTo>
                  <a:pt x="353" y="355"/>
                  <a:pt x="408" y="341"/>
                  <a:pt x="447" y="341"/>
                </a:cubicBezTo>
                <a:cubicBezTo>
                  <a:pt x="454" y="342"/>
                  <a:pt x="461" y="343"/>
                  <a:pt x="468" y="344"/>
                </a:cubicBezTo>
              </a:path>
              <a:path w="3619" h="1411" extrusionOk="0">
                <a:moveTo>
                  <a:pt x="456" y="779"/>
                </a:moveTo>
                <a:cubicBezTo>
                  <a:pt x="480" y="767"/>
                  <a:pt x="502" y="754"/>
                  <a:pt x="526" y="738"/>
                </a:cubicBezTo>
                <a:cubicBezTo>
                  <a:pt x="571" y="707"/>
                  <a:pt x="607" y="672"/>
                  <a:pt x="643" y="632"/>
                </a:cubicBezTo>
                <a:cubicBezTo>
                  <a:pt x="667" y="606"/>
                  <a:pt x="700" y="565"/>
                  <a:pt x="681" y="526"/>
                </a:cubicBezTo>
                <a:cubicBezTo>
                  <a:pt x="660" y="482"/>
                  <a:pt x="588" y="503"/>
                  <a:pt x="555" y="513"/>
                </a:cubicBezTo>
                <a:cubicBezTo>
                  <a:pt x="464" y="542"/>
                  <a:pt x="382" y="621"/>
                  <a:pt x="344" y="708"/>
                </a:cubicBezTo>
                <a:cubicBezTo>
                  <a:pt x="315" y="774"/>
                  <a:pt x="313" y="849"/>
                  <a:pt x="343" y="915"/>
                </a:cubicBezTo>
                <a:cubicBezTo>
                  <a:pt x="369" y="973"/>
                  <a:pt x="426" y="1011"/>
                  <a:pt x="485" y="1032"/>
                </a:cubicBezTo>
                <a:cubicBezTo>
                  <a:pt x="544" y="1053"/>
                  <a:pt x="590" y="1047"/>
                  <a:pt x="644" y="1023"/>
                </a:cubicBezTo>
                <a:cubicBezTo>
                  <a:pt x="697" y="1000"/>
                  <a:pt x="727" y="958"/>
                  <a:pt x="755" y="907"/>
                </a:cubicBezTo>
                <a:cubicBezTo>
                  <a:pt x="761" y="894"/>
                  <a:pt x="768" y="881"/>
                  <a:pt x="774" y="868"/>
                </a:cubicBezTo>
              </a:path>
              <a:path w="3619" h="1411" extrusionOk="0">
                <a:moveTo>
                  <a:pt x="853" y="669"/>
                </a:moveTo>
                <a:cubicBezTo>
                  <a:pt x="864" y="655"/>
                  <a:pt x="875" y="635"/>
                  <a:pt x="888" y="626"/>
                </a:cubicBezTo>
                <a:cubicBezTo>
                  <a:pt x="899" y="621"/>
                  <a:pt x="903" y="619"/>
                  <a:pt x="911" y="619"/>
                </a:cubicBezTo>
                <a:cubicBezTo>
                  <a:pt x="927" y="655"/>
                  <a:pt x="939" y="691"/>
                  <a:pt x="950" y="730"/>
                </a:cubicBezTo>
                <a:cubicBezTo>
                  <a:pt x="962" y="773"/>
                  <a:pt x="969" y="826"/>
                  <a:pt x="992" y="865"/>
                </a:cubicBezTo>
                <a:cubicBezTo>
                  <a:pt x="998" y="875"/>
                  <a:pt x="1000" y="879"/>
                  <a:pt x="1008" y="882"/>
                </a:cubicBezTo>
                <a:cubicBezTo>
                  <a:pt x="1026" y="849"/>
                  <a:pt x="1040" y="821"/>
                  <a:pt x="1054" y="785"/>
                </a:cubicBezTo>
                <a:cubicBezTo>
                  <a:pt x="1074" y="733"/>
                  <a:pt x="1092" y="680"/>
                  <a:pt x="1113" y="629"/>
                </a:cubicBezTo>
                <a:cubicBezTo>
                  <a:pt x="1123" y="606"/>
                  <a:pt x="1134" y="583"/>
                  <a:pt x="1145" y="560"/>
                </a:cubicBezTo>
                <a:cubicBezTo>
                  <a:pt x="1162" y="586"/>
                  <a:pt x="1167" y="602"/>
                  <a:pt x="1170" y="643"/>
                </a:cubicBezTo>
                <a:cubicBezTo>
                  <a:pt x="1175" y="716"/>
                  <a:pt x="1179" y="788"/>
                  <a:pt x="1189" y="860"/>
                </a:cubicBezTo>
                <a:cubicBezTo>
                  <a:pt x="1207" y="848"/>
                  <a:pt x="1218" y="849"/>
                  <a:pt x="1238" y="817"/>
                </a:cubicBezTo>
                <a:cubicBezTo>
                  <a:pt x="1273" y="762"/>
                  <a:pt x="1297" y="698"/>
                  <a:pt x="1319" y="637"/>
                </a:cubicBezTo>
                <a:cubicBezTo>
                  <a:pt x="1327" y="614"/>
                  <a:pt x="1336" y="590"/>
                  <a:pt x="1345" y="567"/>
                </a:cubicBezTo>
                <a:cubicBezTo>
                  <a:pt x="1352" y="597"/>
                  <a:pt x="1356" y="626"/>
                  <a:pt x="1358" y="658"/>
                </a:cubicBezTo>
                <a:cubicBezTo>
                  <a:pt x="1360" y="690"/>
                  <a:pt x="1359" y="789"/>
                  <a:pt x="1395" y="808"/>
                </a:cubicBezTo>
                <a:cubicBezTo>
                  <a:pt x="1431" y="827"/>
                  <a:pt x="1465" y="788"/>
                  <a:pt x="1487" y="766"/>
                </a:cubicBezTo>
                <a:cubicBezTo>
                  <a:pt x="1504" y="749"/>
                  <a:pt x="1519" y="728"/>
                  <a:pt x="1534" y="709"/>
                </a:cubicBezTo>
                <a:cubicBezTo>
                  <a:pt x="1538" y="735"/>
                  <a:pt x="1540" y="764"/>
                  <a:pt x="1542" y="794"/>
                </a:cubicBezTo>
                <a:cubicBezTo>
                  <a:pt x="1545" y="844"/>
                  <a:pt x="1551" y="910"/>
                  <a:pt x="1586" y="950"/>
                </a:cubicBezTo>
                <a:cubicBezTo>
                  <a:pt x="1605" y="972"/>
                  <a:pt x="1640" y="985"/>
                  <a:pt x="1669" y="978"/>
                </a:cubicBezTo>
                <a:cubicBezTo>
                  <a:pt x="1713" y="967"/>
                  <a:pt x="1722" y="922"/>
                  <a:pt x="1725" y="884"/>
                </a:cubicBezTo>
                <a:cubicBezTo>
                  <a:pt x="1734" y="790"/>
                  <a:pt x="1670" y="696"/>
                  <a:pt x="1670" y="602"/>
                </a:cubicBezTo>
                <a:cubicBezTo>
                  <a:pt x="1672" y="598"/>
                  <a:pt x="1674" y="594"/>
                  <a:pt x="1676" y="590"/>
                </a:cubicBezTo>
                <a:cubicBezTo>
                  <a:pt x="1705" y="606"/>
                  <a:pt x="1721" y="619"/>
                  <a:pt x="1742" y="653"/>
                </a:cubicBezTo>
                <a:cubicBezTo>
                  <a:pt x="1798" y="743"/>
                  <a:pt x="1832" y="909"/>
                  <a:pt x="1924" y="970"/>
                </a:cubicBezTo>
                <a:cubicBezTo>
                  <a:pt x="1960" y="994"/>
                  <a:pt x="2008" y="1001"/>
                  <a:pt x="2017" y="944"/>
                </a:cubicBezTo>
                <a:cubicBezTo>
                  <a:pt x="2024" y="902"/>
                  <a:pt x="2010" y="852"/>
                  <a:pt x="2001" y="811"/>
                </a:cubicBezTo>
                <a:cubicBezTo>
                  <a:pt x="1994" y="780"/>
                  <a:pt x="1985" y="750"/>
                  <a:pt x="1977" y="720"/>
                </a:cubicBezTo>
                <a:cubicBezTo>
                  <a:pt x="1999" y="727"/>
                  <a:pt x="2017" y="741"/>
                  <a:pt x="2041" y="742"/>
                </a:cubicBezTo>
                <a:cubicBezTo>
                  <a:pt x="2086" y="744"/>
                  <a:pt x="2127" y="733"/>
                  <a:pt x="2164" y="708"/>
                </a:cubicBezTo>
                <a:cubicBezTo>
                  <a:pt x="2214" y="675"/>
                  <a:pt x="2255" y="625"/>
                  <a:pt x="2253" y="564"/>
                </a:cubicBezTo>
                <a:cubicBezTo>
                  <a:pt x="2251" y="559"/>
                  <a:pt x="2248" y="554"/>
                  <a:pt x="2246" y="549"/>
                </a:cubicBezTo>
                <a:cubicBezTo>
                  <a:pt x="2223" y="560"/>
                  <a:pt x="2217" y="538"/>
                  <a:pt x="2189" y="577"/>
                </a:cubicBezTo>
                <a:cubicBezTo>
                  <a:pt x="2115" y="680"/>
                  <a:pt x="2129" y="860"/>
                  <a:pt x="2149" y="976"/>
                </a:cubicBezTo>
                <a:cubicBezTo>
                  <a:pt x="2158" y="1029"/>
                  <a:pt x="2172" y="1023"/>
                  <a:pt x="2202" y="1051"/>
                </a:cubicBezTo>
              </a:path>
              <a:path w="3619" h="1411" extrusionOk="0">
                <a:moveTo>
                  <a:pt x="2691" y="38"/>
                </a:moveTo>
                <a:cubicBezTo>
                  <a:pt x="2651" y="72"/>
                  <a:pt x="2631" y="107"/>
                  <a:pt x="2616" y="159"/>
                </a:cubicBezTo>
                <a:cubicBezTo>
                  <a:pt x="2586" y="266"/>
                  <a:pt x="2564" y="375"/>
                  <a:pt x="2546" y="484"/>
                </a:cubicBezTo>
                <a:cubicBezTo>
                  <a:pt x="2523" y="626"/>
                  <a:pt x="2502" y="771"/>
                  <a:pt x="2497" y="915"/>
                </a:cubicBezTo>
                <a:cubicBezTo>
                  <a:pt x="2494" y="1007"/>
                  <a:pt x="2497" y="1101"/>
                  <a:pt x="2519" y="1191"/>
                </a:cubicBezTo>
                <a:cubicBezTo>
                  <a:pt x="2522" y="1204"/>
                  <a:pt x="2548" y="1294"/>
                  <a:pt x="2568" y="1298"/>
                </a:cubicBezTo>
                <a:cubicBezTo>
                  <a:pt x="2590" y="1302"/>
                  <a:pt x="2583" y="1268"/>
                  <a:pt x="2586" y="1248"/>
                </a:cubicBezTo>
              </a:path>
              <a:path w="3619" h="1411" extrusionOk="0">
                <a:moveTo>
                  <a:pt x="2267" y="308"/>
                </a:moveTo>
                <a:cubicBezTo>
                  <a:pt x="2263" y="321"/>
                  <a:pt x="2261" y="325"/>
                  <a:pt x="2250" y="328"/>
                </a:cubicBezTo>
                <a:cubicBezTo>
                  <a:pt x="2273" y="309"/>
                  <a:pt x="2295" y="291"/>
                  <a:pt x="2316" y="270"/>
                </a:cubicBezTo>
                <a:cubicBezTo>
                  <a:pt x="2357" y="230"/>
                  <a:pt x="2398" y="189"/>
                  <a:pt x="2439" y="148"/>
                </a:cubicBezTo>
                <a:cubicBezTo>
                  <a:pt x="2476" y="111"/>
                  <a:pt x="2514" y="72"/>
                  <a:pt x="2553" y="38"/>
                </a:cubicBezTo>
                <a:cubicBezTo>
                  <a:pt x="2556" y="36"/>
                  <a:pt x="2559" y="34"/>
                  <a:pt x="2562" y="32"/>
                </a:cubicBezTo>
                <a:cubicBezTo>
                  <a:pt x="2557" y="59"/>
                  <a:pt x="2549" y="87"/>
                  <a:pt x="2541" y="115"/>
                </a:cubicBezTo>
                <a:cubicBezTo>
                  <a:pt x="2521" y="183"/>
                  <a:pt x="2511" y="255"/>
                  <a:pt x="2502" y="325"/>
                </a:cubicBezTo>
                <a:cubicBezTo>
                  <a:pt x="2490" y="419"/>
                  <a:pt x="2483" y="514"/>
                  <a:pt x="2473" y="608"/>
                </a:cubicBezTo>
                <a:cubicBezTo>
                  <a:pt x="2457" y="756"/>
                  <a:pt x="2435" y="902"/>
                  <a:pt x="2409" y="1048"/>
                </a:cubicBezTo>
                <a:cubicBezTo>
                  <a:pt x="2399" y="1107"/>
                  <a:pt x="2391" y="1166"/>
                  <a:pt x="2381" y="1224"/>
                </a:cubicBezTo>
                <a:cubicBezTo>
                  <a:pt x="2374" y="1264"/>
                  <a:pt x="2382" y="1247"/>
                  <a:pt x="2385" y="1250"/>
                </a:cubicBezTo>
              </a:path>
              <a:path w="3619" h="1411" extrusionOk="0">
                <a:moveTo>
                  <a:pt x="2167" y="1365"/>
                </a:moveTo>
                <a:cubicBezTo>
                  <a:pt x="2136" y="1365"/>
                  <a:pt x="2196" y="1378"/>
                  <a:pt x="2203" y="1380"/>
                </a:cubicBezTo>
                <a:cubicBezTo>
                  <a:pt x="2242" y="1393"/>
                  <a:pt x="2286" y="1403"/>
                  <a:pt x="2327" y="1407"/>
                </a:cubicBezTo>
                <a:cubicBezTo>
                  <a:pt x="2384" y="1412"/>
                  <a:pt x="2444" y="1411"/>
                  <a:pt x="2501" y="1404"/>
                </a:cubicBezTo>
                <a:cubicBezTo>
                  <a:pt x="2555" y="1397"/>
                  <a:pt x="2612" y="1392"/>
                  <a:pt x="2665" y="1382"/>
                </a:cubicBezTo>
                <a:cubicBezTo>
                  <a:pt x="2688" y="1378"/>
                  <a:pt x="2684" y="1373"/>
                  <a:pt x="2686" y="1396"/>
                </a:cubicBezTo>
              </a:path>
              <a:path w="3619" h="1411" extrusionOk="0">
                <a:moveTo>
                  <a:pt x="3201" y="381"/>
                </a:moveTo>
                <a:cubicBezTo>
                  <a:pt x="3197" y="412"/>
                  <a:pt x="3192" y="444"/>
                  <a:pt x="3191" y="476"/>
                </a:cubicBezTo>
                <a:cubicBezTo>
                  <a:pt x="3188" y="547"/>
                  <a:pt x="3186" y="620"/>
                  <a:pt x="3190" y="691"/>
                </a:cubicBezTo>
                <a:cubicBezTo>
                  <a:pt x="3194" y="762"/>
                  <a:pt x="3202" y="833"/>
                  <a:pt x="3210" y="904"/>
                </a:cubicBezTo>
                <a:cubicBezTo>
                  <a:pt x="3214" y="937"/>
                  <a:pt x="3218" y="970"/>
                  <a:pt x="3223" y="1003"/>
                </a:cubicBezTo>
                <a:cubicBezTo>
                  <a:pt x="3215" y="967"/>
                  <a:pt x="3208" y="932"/>
                  <a:pt x="3202" y="896"/>
                </a:cubicBezTo>
                <a:cubicBezTo>
                  <a:pt x="3188" y="817"/>
                  <a:pt x="3169" y="739"/>
                  <a:pt x="3151" y="661"/>
                </a:cubicBezTo>
                <a:cubicBezTo>
                  <a:pt x="3132" y="578"/>
                  <a:pt x="3110" y="496"/>
                  <a:pt x="3091" y="413"/>
                </a:cubicBezTo>
                <a:cubicBezTo>
                  <a:pt x="3077" y="350"/>
                  <a:pt x="3062" y="279"/>
                  <a:pt x="3112" y="228"/>
                </a:cubicBezTo>
                <a:cubicBezTo>
                  <a:pt x="3155" y="185"/>
                  <a:pt x="3219" y="155"/>
                  <a:pt x="3273" y="130"/>
                </a:cubicBezTo>
                <a:cubicBezTo>
                  <a:pt x="3353" y="93"/>
                  <a:pt x="3440" y="68"/>
                  <a:pt x="3520" y="32"/>
                </a:cubicBezTo>
                <a:cubicBezTo>
                  <a:pt x="3554" y="17"/>
                  <a:pt x="3582" y="7"/>
                  <a:pt x="3618" y="0"/>
                </a:cubicBezTo>
              </a:path>
              <a:path w="3619" h="1411" extrusionOk="0">
                <a:moveTo>
                  <a:pt x="3262" y="574"/>
                </a:moveTo>
                <a:cubicBezTo>
                  <a:pt x="3282" y="582"/>
                  <a:pt x="3305" y="581"/>
                  <a:pt x="3328" y="577"/>
                </a:cubicBezTo>
                <a:cubicBezTo>
                  <a:pt x="3365" y="571"/>
                  <a:pt x="3403" y="566"/>
                  <a:pt x="3440" y="558"/>
                </a:cubicBezTo>
                <a:cubicBezTo>
                  <a:pt x="3469" y="552"/>
                  <a:pt x="3501" y="549"/>
                  <a:pt x="3528" y="540"/>
                </a:cubicBezTo>
                <a:cubicBezTo>
                  <a:pt x="3531" y="538"/>
                  <a:pt x="3535" y="537"/>
                  <a:pt x="3538" y="53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28" name="Ink 58"/>
          <p:cNvSpPr>
            <a:spLocks noRot="1" noChangeAspect="1" noEditPoints="1" noChangeArrowheads="1" noChangeShapeType="1" noTextEdit="1"/>
          </p:cNvSpPr>
          <p:nvPr/>
        </p:nvSpPr>
        <p:spPr bwMode="auto">
          <a:xfrm>
            <a:off x="7299325" y="2532063"/>
            <a:ext cx="1111250" cy="685800"/>
          </a:xfrm>
          <a:custGeom>
            <a:avLst/>
            <a:gdLst>
              <a:gd name="T0" fmla="*/ 2147483647 w 3086"/>
              <a:gd name="T1" fmla="*/ 2147483647 h 1904"/>
              <a:gd name="T2" fmla="*/ 2147483647 w 3086"/>
              <a:gd name="T3" fmla="*/ 0 h 1904"/>
              <a:gd name="T4" fmla="*/ 2147483647 w 3086"/>
              <a:gd name="T5" fmla="*/ 2147483647 h 1904"/>
              <a:gd name="T6" fmla="*/ 2147483647 w 3086"/>
              <a:gd name="T7" fmla="*/ 2147483647 h 1904"/>
              <a:gd name="T8" fmla="*/ 2147483647 w 3086"/>
              <a:gd name="T9" fmla="*/ 2147483647 h 1904"/>
              <a:gd name="T10" fmla="*/ 2147483647 w 3086"/>
              <a:gd name="T11" fmla="*/ 2147483647 h 1904"/>
              <a:gd name="T12" fmla="*/ 2147483647 w 3086"/>
              <a:gd name="T13" fmla="*/ 2147483647 h 1904"/>
              <a:gd name="T14" fmla="*/ 0 w 3086"/>
              <a:gd name="T15" fmla="*/ 2147483647 h 1904"/>
              <a:gd name="T16" fmla="*/ 2147483647 w 3086"/>
              <a:gd name="T17" fmla="*/ 2147483647 h 1904"/>
              <a:gd name="T18" fmla="*/ 2147483647 w 3086"/>
              <a:gd name="T19" fmla="*/ 2147483647 h 1904"/>
              <a:gd name="T20" fmla="*/ 2147483647 w 3086"/>
              <a:gd name="T21" fmla="*/ 2147483647 h 1904"/>
              <a:gd name="T22" fmla="*/ 2147483647 w 3086"/>
              <a:gd name="T23" fmla="*/ 2147483647 h 1904"/>
              <a:gd name="T24" fmla="*/ 2147483647 w 3086"/>
              <a:gd name="T25" fmla="*/ 2147483647 h 1904"/>
              <a:gd name="T26" fmla="*/ 2147483647 w 3086"/>
              <a:gd name="T27" fmla="*/ 2147483647 h 1904"/>
              <a:gd name="T28" fmla="*/ 2147483647 w 3086"/>
              <a:gd name="T29" fmla="*/ 2147483647 h 1904"/>
              <a:gd name="T30" fmla="*/ 2147483647 w 3086"/>
              <a:gd name="T31" fmla="*/ 2147483647 h 1904"/>
              <a:gd name="T32" fmla="*/ 2147483647 w 3086"/>
              <a:gd name="T33" fmla="*/ 2147483647 h 1904"/>
              <a:gd name="T34" fmla="*/ 2147483647 w 3086"/>
              <a:gd name="T35" fmla="*/ 2147483647 h 1904"/>
              <a:gd name="T36" fmla="*/ 2147483647 w 3086"/>
              <a:gd name="T37" fmla="*/ 2147483647 h 1904"/>
              <a:gd name="T38" fmla="*/ 2147483647 w 3086"/>
              <a:gd name="T39" fmla="*/ 2147483647 h 1904"/>
              <a:gd name="T40" fmla="*/ 2147483647 w 3086"/>
              <a:gd name="T41" fmla="*/ 2147483647 h 1904"/>
              <a:gd name="T42" fmla="*/ 2147483647 w 3086"/>
              <a:gd name="T43" fmla="*/ 2147483647 h 1904"/>
              <a:gd name="T44" fmla="*/ 2147483647 w 3086"/>
              <a:gd name="T45" fmla="*/ 2147483647 h 1904"/>
              <a:gd name="T46" fmla="*/ 2147483647 w 3086"/>
              <a:gd name="T47" fmla="*/ 2147483647 h 1904"/>
              <a:gd name="T48" fmla="*/ 2147483647 w 3086"/>
              <a:gd name="T49" fmla="*/ 2147483647 h 1904"/>
              <a:gd name="T50" fmla="*/ 2147483647 w 3086"/>
              <a:gd name="T51" fmla="*/ 2147483647 h 1904"/>
              <a:gd name="T52" fmla="*/ 2147483647 w 3086"/>
              <a:gd name="T53" fmla="*/ 2147483647 h 1904"/>
              <a:gd name="T54" fmla="*/ 2147483647 w 3086"/>
              <a:gd name="T55" fmla="*/ 2147483647 h 1904"/>
              <a:gd name="T56" fmla="*/ 2147483647 w 3086"/>
              <a:gd name="T57" fmla="*/ 2147483647 h 1904"/>
              <a:gd name="T58" fmla="*/ 2147483647 w 3086"/>
              <a:gd name="T59" fmla="*/ 2147483647 h 1904"/>
              <a:gd name="T60" fmla="*/ 2147483647 w 3086"/>
              <a:gd name="T61" fmla="*/ 2147483647 h 1904"/>
              <a:gd name="T62" fmla="*/ 2147483647 w 3086"/>
              <a:gd name="T63" fmla="*/ 2147483647 h 1904"/>
              <a:gd name="T64" fmla="*/ 2147483647 w 3086"/>
              <a:gd name="T65" fmla="*/ 2147483647 h 1904"/>
              <a:gd name="T66" fmla="*/ 2147483647 w 3086"/>
              <a:gd name="T67" fmla="*/ 2147483647 h 1904"/>
              <a:gd name="T68" fmla="*/ 2147483647 w 3086"/>
              <a:gd name="T69" fmla="*/ 2147483647 h 1904"/>
              <a:gd name="T70" fmla="*/ 2147483647 w 3086"/>
              <a:gd name="T71" fmla="*/ 2147483647 h 1904"/>
              <a:gd name="T72" fmla="*/ 2147483647 w 3086"/>
              <a:gd name="T73" fmla="*/ 2147483647 h 1904"/>
              <a:gd name="T74" fmla="*/ 2147483647 w 3086"/>
              <a:gd name="T75" fmla="*/ 2147483647 h 1904"/>
              <a:gd name="T76" fmla="*/ 2147483647 w 3086"/>
              <a:gd name="T77" fmla="*/ 2147483647 h 1904"/>
              <a:gd name="T78" fmla="*/ 2147483647 w 3086"/>
              <a:gd name="T79" fmla="*/ 2147483647 h 1904"/>
              <a:gd name="T80" fmla="*/ 2147483647 w 3086"/>
              <a:gd name="T81" fmla="*/ 2147483647 h 1904"/>
              <a:gd name="T82" fmla="*/ 2147483647 w 3086"/>
              <a:gd name="T83" fmla="*/ 2147483647 h 1904"/>
              <a:gd name="T84" fmla="*/ 2147483647 w 3086"/>
              <a:gd name="T85" fmla="*/ 2147483647 h 1904"/>
              <a:gd name="T86" fmla="*/ 2147483647 w 3086"/>
              <a:gd name="T87" fmla="*/ 2147483647 h 1904"/>
              <a:gd name="T88" fmla="*/ 2147483647 w 3086"/>
              <a:gd name="T89" fmla="*/ 2147483647 h 1904"/>
              <a:gd name="T90" fmla="*/ 2147483647 w 3086"/>
              <a:gd name="T91" fmla="*/ 2147483647 h 1904"/>
              <a:gd name="T92" fmla="*/ 2147483647 w 3086"/>
              <a:gd name="T93" fmla="*/ 2147483647 h 1904"/>
              <a:gd name="T94" fmla="*/ 2147483647 w 3086"/>
              <a:gd name="T95" fmla="*/ 2147483647 h 19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86"/>
              <a:gd name="T145" fmla="*/ 0 h 1904"/>
              <a:gd name="T146" fmla="*/ 3086 w 3086"/>
              <a:gd name="T147" fmla="*/ 1904 h 19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86" h="1904" extrusionOk="0">
                <a:moveTo>
                  <a:pt x="2623" y="17"/>
                </a:moveTo>
                <a:cubicBezTo>
                  <a:pt x="2616" y="11"/>
                  <a:pt x="2609" y="6"/>
                  <a:pt x="2602" y="0"/>
                </a:cubicBezTo>
                <a:cubicBezTo>
                  <a:pt x="2617" y="39"/>
                  <a:pt x="2634" y="78"/>
                  <a:pt x="2648" y="118"/>
                </a:cubicBezTo>
                <a:cubicBezTo>
                  <a:pt x="2686" y="229"/>
                  <a:pt x="2718" y="343"/>
                  <a:pt x="2746" y="457"/>
                </a:cubicBezTo>
                <a:cubicBezTo>
                  <a:pt x="2777" y="582"/>
                  <a:pt x="2792" y="707"/>
                  <a:pt x="2794" y="836"/>
                </a:cubicBezTo>
                <a:cubicBezTo>
                  <a:pt x="2795" y="914"/>
                  <a:pt x="2787" y="992"/>
                  <a:pt x="2767" y="1067"/>
                </a:cubicBezTo>
                <a:cubicBezTo>
                  <a:pt x="2756" y="1108"/>
                  <a:pt x="2749" y="1113"/>
                  <a:pt x="2724" y="1124"/>
                </a:cubicBezTo>
              </a:path>
              <a:path w="3086" h="1904" extrusionOk="0">
                <a:moveTo>
                  <a:pt x="0" y="1294"/>
                </a:moveTo>
                <a:cubicBezTo>
                  <a:pt x="11" y="1334"/>
                  <a:pt x="12" y="1373"/>
                  <a:pt x="14" y="1415"/>
                </a:cubicBezTo>
                <a:cubicBezTo>
                  <a:pt x="17" y="1483"/>
                  <a:pt x="17" y="1550"/>
                  <a:pt x="13" y="1617"/>
                </a:cubicBezTo>
                <a:cubicBezTo>
                  <a:pt x="11" y="1657"/>
                  <a:pt x="-6" y="1714"/>
                  <a:pt x="4" y="1753"/>
                </a:cubicBezTo>
                <a:cubicBezTo>
                  <a:pt x="12" y="1767"/>
                  <a:pt x="13" y="1773"/>
                  <a:pt x="25" y="1767"/>
                </a:cubicBezTo>
              </a:path>
              <a:path w="3086" h="1904" extrusionOk="0">
                <a:moveTo>
                  <a:pt x="1400" y="1298"/>
                </a:moveTo>
                <a:cubicBezTo>
                  <a:pt x="1446" y="1364"/>
                  <a:pt x="1453" y="1406"/>
                  <a:pt x="1433" y="1488"/>
                </a:cubicBezTo>
                <a:cubicBezTo>
                  <a:pt x="1410" y="1583"/>
                  <a:pt x="1367" y="1684"/>
                  <a:pt x="1322" y="1770"/>
                </a:cubicBezTo>
                <a:cubicBezTo>
                  <a:pt x="1282" y="1837"/>
                  <a:pt x="1269" y="1858"/>
                  <a:pt x="1243" y="1903"/>
                </a:cubicBezTo>
              </a:path>
              <a:path w="3086" h="1904" extrusionOk="0">
                <a:moveTo>
                  <a:pt x="502" y="267"/>
                </a:moveTo>
                <a:cubicBezTo>
                  <a:pt x="505" y="289"/>
                  <a:pt x="498" y="310"/>
                  <a:pt x="500" y="333"/>
                </a:cubicBezTo>
                <a:cubicBezTo>
                  <a:pt x="504" y="384"/>
                  <a:pt x="505" y="436"/>
                  <a:pt x="510" y="488"/>
                </a:cubicBezTo>
                <a:cubicBezTo>
                  <a:pt x="517" y="555"/>
                  <a:pt x="527" y="621"/>
                  <a:pt x="534" y="688"/>
                </a:cubicBezTo>
                <a:cubicBezTo>
                  <a:pt x="540" y="739"/>
                  <a:pt x="547" y="790"/>
                  <a:pt x="555" y="841"/>
                </a:cubicBezTo>
                <a:cubicBezTo>
                  <a:pt x="559" y="870"/>
                  <a:pt x="565" y="899"/>
                  <a:pt x="567" y="929"/>
                </a:cubicBezTo>
                <a:cubicBezTo>
                  <a:pt x="568" y="951"/>
                  <a:pt x="570" y="963"/>
                  <a:pt x="560" y="982"/>
                </a:cubicBezTo>
              </a:path>
              <a:path w="3086" h="1904" extrusionOk="0">
                <a:moveTo>
                  <a:pt x="123" y="592"/>
                </a:moveTo>
                <a:cubicBezTo>
                  <a:pt x="141" y="535"/>
                  <a:pt x="164" y="505"/>
                  <a:pt x="200" y="458"/>
                </a:cubicBezTo>
                <a:cubicBezTo>
                  <a:pt x="253" y="390"/>
                  <a:pt x="316" y="338"/>
                  <a:pt x="385" y="285"/>
                </a:cubicBezTo>
                <a:cubicBezTo>
                  <a:pt x="450" y="235"/>
                  <a:pt x="522" y="185"/>
                  <a:pt x="596" y="149"/>
                </a:cubicBezTo>
                <a:cubicBezTo>
                  <a:pt x="669" y="114"/>
                  <a:pt x="753" y="94"/>
                  <a:pt x="832" y="121"/>
                </a:cubicBezTo>
                <a:cubicBezTo>
                  <a:pt x="900" y="145"/>
                  <a:pt x="961" y="214"/>
                  <a:pt x="981" y="283"/>
                </a:cubicBezTo>
                <a:cubicBezTo>
                  <a:pt x="997" y="340"/>
                  <a:pt x="979" y="394"/>
                  <a:pt x="946" y="441"/>
                </a:cubicBezTo>
                <a:cubicBezTo>
                  <a:pt x="911" y="491"/>
                  <a:pt x="756" y="611"/>
                  <a:pt x="687" y="575"/>
                </a:cubicBezTo>
                <a:cubicBezTo>
                  <a:pt x="658" y="560"/>
                  <a:pt x="682" y="547"/>
                  <a:pt x="696" y="531"/>
                </a:cubicBezTo>
              </a:path>
              <a:path w="3086" h="1904" extrusionOk="0">
                <a:moveTo>
                  <a:pt x="2029" y="317"/>
                </a:moveTo>
                <a:cubicBezTo>
                  <a:pt x="2034" y="300"/>
                  <a:pt x="2044" y="279"/>
                  <a:pt x="2042" y="260"/>
                </a:cubicBezTo>
                <a:cubicBezTo>
                  <a:pt x="2040" y="237"/>
                  <a:pt x="2030" y="208"/>
                  <a:pt x="2009" y="195"/>
                </a:cubicBezTo>
                <a:cubicBezTo>
                  <a:pt x="1979" y="176"/>
                  <a:pt x="1938" y="173"/>
                  <a:pt x="1904" y="173"/>
                </a:cubicBezTo>
                <a:cubicBezTo>
                  <a:pt x="1845" y="173"/>
                  <a:pt x="1786" y="184"/>
                  <a:pt x="1731" y="205"/>
                </a:cubicBezTo>
                <a:cubicBezTo>
                  <a:pt x="1686" y="222"/>
                  <a:pt x="1631" y="254"/>
                  <a:pt x="1624" y="307"/>
                </a:cubicBezTo>
                <a:cubicBezTo>
                  <a:pt x="1615" y="370"/>
                  <a:pt x="1667" y="428"/>
                  <a:pt x="1708" y="468"/>
                </a:cubicBezTo>
                <a:cubicBezTo>
                  <a:pt x="1778" y="536"/>
                  <a:pt x="1866" y="591"/>
                  <a:pt x="1950" y="642"/>
                </a:cubicBezTo>
                <a:cubicBezTo>
                  <a:pt x="2026" y="688"/>
                  <a:pt x="2106" y="728"/>
                  <a:pt x="2181" y="776"/>
                </a:cubicBezTo>
                <a:cubicBezTo>
                  <a:pt x="2213" y="797"/>
                  <a:pt x="2233" y="815"/>
                  <a:pt x="2256" y="844"/>
                </a:cubicBezTo>
                <a:cubicBezTo>
                  <a:pt x="2238" y="876"/>
                  <a:pt x="2235" y="883"/>
                  <a:pt x="2190" y="895"/>
                </a:cubicBezTo>
                <a:cubicBezTo>
                  <a:pt x="2131" y="911"/>
                  <a:pt x="2069" y="916"/>
                  <a:pt x="2008" y="915"/>
                </a:cubicBezTo>
                <a:cubicBezTo>
                  <a:pt x="1963" y="915"/>
                  <a:pt x="1894" y="916"/>
                  <a:pt x="1853" y="891"/>
                </a:cubicBezTo>
                <a:cubicBezTo>
                  <a:pt x="1820" y="871"/>
                  <a:pt x="1837" y="868"/>
                  <a:pt x="1857" y="851"/>
                </a:cubicBezTo>
              </a:path>
              <a:path w="3086" h="1904" extrusionOk="0">
                <a:moveTo>
                  <a:pt x="3085" y="1115"/>
                </a:moveTo>
                <a:cubicBezTo>
                  <a:pt x="3075" y="1121"/>
                  <a:pt x="3072" y="1123"/>
                  <a:pt x="3084" y="111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29" name="Ink 59"/>
          <p:cNvSpPr>
            <a:spLocks noRot="1" noChangeAspect="1" noEditPoints="1" noChangeArrowheads="1" noChangeShapeType="1" noTextEdit="1"/>
          </p:cNvSpPr>
          <p:nvPr/>
        </p:nvSpPr>
        <p:spPr bwMode="auto">
          <a:xfrm>
            <a:off x="474663" y="3986213"/>
            <a:ext cx="595312" cy="725487"/>
          </a:xfrm>
          <a:custGeom>
            <a:avLst/>
            <a:gdLst>
              <a:gd name="T0" fmla="*/ 2147483647 w 1652"/>
              <a:gd name="T1" fmla="*/ 2147483647 h 2015"/>
              <a:gd name="T2" fmla="*/ 2147483647 w 1652"/>
              <a:gd name="T3" fmla="*/ 0 h 2015"/>
              <a:gd name="T4" fmla="*/ 2147483647 w 1652"/>
              <a:gd name="T5" fmla="*/ 2147483647 h 2015"/>
              <a:gd name="T6" fmla="*/ 2147483647 w 1652"/>
              <a:gd name="T7" fmla="*/ 2147483647 h 2015"/>
              <a:gd name="T8" fmla="*/ 0 w 1652"/>
              <a:gd name="T9" fmla="*/ 2147483647 h 2015"/>
              <a:gd name="T10" fmla="*/ 2147483647 w 1652"/>
              <a:gd name="T11" fmla="*/ 2147483647 h 2015"/>
              <a:gd name="T12" fmla="*/ 2147483647 w 1652"/>
              <a:gd name="T13" fmla="*/ 2147483647 h 2015"/>
              <a:gd name="T14" fmla="*/ 2147483647 w 1652"/>
              <a:gd name="T15" fmla="*/ 2147483647 h 2015"/>
              <a:gd name="T16" fmla="*/ 2147483647 w 1652"/>
              <a:gd name="T17" fmla="*/ 2147483647 h 2015"/>
              <a:gd name="T18" fmla="*/ 2147483647 w 1652"/>
              <a:gd name="T19" fmla="*/ 2147483647 h 2015"/>
              <a:gd name="T20" fmla="*/ 2147483647 w 1652"/>
              <a:gd name="T21" fmla="*/ 2147483647 h 2015"/>
              <a:gd name="T22" fmla="*/ 2147483647 w 1652"/>
              <a:gd name="T23" fmla="*/ 2147483647 h 2015"/>
              <a:gd name="T24" fmla="*/ 2147483647 w 1652"/>
              <a:gd name="T25" fmla="*/ 2147483647 h 2015"/>
              <a:gd name="T26" fmla="*/ 2147483647 w 1652"/>
              <a:gd name="T27" fmla="*/ 2147483647 h 2015"/>
              <a:gd name="T28" fmla="*/ 2147483647 w 1652"/>
              <a:gd name="T29" fmla="*/ 2147483647 h 20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2"/>
              <a:gd name="T46" fmla="*/ 0 h 2015"/>
              <a:gd name="T47" fmla="*/ 1652 w 1652"/>
              <a:gd name="T48" fmla="*/ 2015 h 20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2" h="2015" extrusionOk="0">
                <a:moveTo>
                  <a:pt x="380" y="87"/>
                </a:moveTo>
                <a:cubicBezTo>
                  <a:pt x="399" y="54"/>
                  <a:pt x="419" y="29"/>
                  <a:pt x="440" y="0"/>
                </a:cubicBezTo>
                <a:cubicBezTo>
                  <a:pt x="434" y="65"/>
                  <a:pt x="427" y="120"/>
                  <a:pt x="407" y="188"/>
                </a:cubicBezTo>
                <a:cubicBezTo>
                  <a:pt x="366" y="326"/>
                  <a:pt x="305" y="458"/>
                  <a:pt x="247" y="589"/>
                </a:cubicBezTo>
                <a:cubicBezTo>
                  <a:pt x="153" y="803"/>
                  <a:pt x="0" y="1050"/>
                  <a:pt x="0" y="1291"/>
                </a:cubicBezTo>
                <a:cubicBezTo>
                  <a:pt x="0" y="1437"/>
                  <a:pt x="101" y="1520"/>
                  <a:pt x="229" y="1567"/>
                </a:cubicBezTo>
                <a:cubicBezTo>
                  <a:pt x="494" y="1664"/>
                  <a:pt x="812" y="1627"/>
                  <a:pt x="1087" y="1601"/>
                </a:cubicBezTo>
                <a:cubicBezTo>
                  <a:pt x="1246" y="1586"/>
                  <a:pt x="1405" y="1564"/>
                  <a:pt x="1560" y="1528"/>
                </a:cubicBezTo>
                <a:cubicBezTo>
                  <a:pt x="1538" y="1519"/>
                  <a:pt x="1518" y="1508"/>
                  <a:pt x="1495" y="1499"/>
                </a:cubicBezTo>
                <a:cubicBezTo>
                  <a:pt x="1359" y="1447"/>
                  <a:pt x="1234" y="1377"/>
                  <a:pt x="1106" y="1309"/>
                </a:cubicBezTo>
                <a:cubicBezTo>
                  <a:pt x="1138" y="1325"/>
                  <a:pt x="1151" y="1333"/>
                  <a:pt x="1184" y="1348"/>
                </a:cubicBezTo>
                <a:cubicBezTo>
                  <a:pt x="1303" y="1403"/>
                  <a:pt x="1586" y="1467"/>
                  <a:pt x="1645" y="1597"/>
                </a:cubicBezTo>
                <a:cubicBezTo>
                  <a:pt x="1671" y="1654"/>
                  <a:pt x="1608" y="1690"/>
                  <a:pt x="1578" y="1725"/>
                </a:cubicBezTo>
                <a:cubicBezTo>
                  <a:pt x="1511" y="1801"/>
                  <a:pt x="1409" y="1842"/>
                  <a:pt x="1341" y="1915"/>
                </a:cubicBezTo>
                <a:cubicBezTo>
                  <a:pt x="1280" y="1980"/>
                  <a:pt x="1332" y="1973"/>
                  <a:pt x="1327" y="201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0" name="Ink 60"/>
          <p:cNvSpPr>
            <a:spLocks noRot="1" noChangeAspect="1" noEditPoints="1" noChangeArrowheads="1" noChangeShapeType="1" noTextEdit="1"/>
          </p:cNvSpPr>
          <p:nvPr/>
        </p:nvSpPr>
        <p:spPr bwMode="auto">
          <a:xfrm>
            <a:off x="1409700" y="4381500"/>
            <a:ext cx="347663" cy="190500"/>
          </a:xfrm>
          <a:custGeom>
            <a:avLst/>
            <a:gdLst>
              <a:gd name="T0" fmla="*/ 2147483647 w 965"/>
              <a:gd name="T1" fmla="*/ 0 h 529"/>
              <a:gd name="T2" fmla="*/ 2147483647 w 965"/>
              <a:gd name="T3" fmla="*/ 2147483647 h 529"/>
              <a:gd name="T4" fmla="*/ 2147483647 w 965"/>
              <a:gd name="T5" fmla="*/ 2147483647 h 529"/>
              <a:gd name="T6" fmla="*/ 2147483647 w 965"/>
              <a:gd name="T7" fmla="*/ 2147483647 h 529"/>
              <a:gd name="T8" fmla="*/ 2147483647 w 965"/>
              <a:gd name="T9" fmla="*/ 2147483647 h 529"/>
              <a:gd name="T10" fmla="*/ 2147483647 w 965"/>
              <a:gd name="T11" fmla="*/ 2147483647 h 529"/>
              <a:gd name="T12" fmla="*/ 2147483647 w 965"/>
              <a:gd name="T13" fmla="*/ 2147483647 h 529"/>
              <a:gd name="T14" fmla="*/ 0 w 965"/>
              <a:gd name="T15" fmla="*/ 2147483647 h 529"/>
              <a:gd name="T16" fmla="*/ 2147483647 w 965"/>
              <a:gd name="T17" fmla="*/ 2147483647 h 529"/>
              <a:gd name="T18" fmla="*/ 2147483647 w 965"/>
              <a:gd name="T19" fmla="*/ 2147483647 h 529"/>
              <a:gd name="T20" fmla="*/ 2147483647 w 965"/>
              <a:gd name="T21" fmla="*/ 2147483647 h 529"/>
              <a:gd name="T22" fmla="*/ 2147483647 w 965"/>
              <a:gd name="T23" fmla="*/ 2147483647 h 529"/>
              <a:gd name="T24" fmla="*/ 2147483647 w 965"/>
              <a:gd name="T25" fmla="*/ 2147483647 h 529"/>
              <a:gd name="T26" fmla="*/ 2147483647 w 965"/>
              <a:gd name="T27" fmla="*/ 2147483647 h 529"/>
              <a:gd name="T28" fmla="*/ 2147483647 w 965"/>
              <a:gd name="T29" fmla="*/ 2147483647 h 529"/>
              <a:gd name="T30" fmla="*/ 2147483647 w 965"/>
              <a:gd name="T31" fmla="*/ 2147483647 h 529"/>
              <a:gd name="T32" fmla="*/ 2147483647 w 965"/>
              <a:gd name="T33" fmla="*/ 2147483647 h 529"/>
              <a:gd name="T34" fmla="*/ 2147483647 w 965"/>
              <a:gd name="T35" fmla="*/ 2147483647 h 529"/>
              <a:gd name="T36" fmla="*/ 2147483647 w 965"/>
              <a:gd name="T37" fmla="*/ 2147483647 h 529"/>
              <a:gd name="T38" fmla="*/ 2147483647 w 965"/>
              <a:gd name="T39" fmla="*/ 2147483647 h 5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5"/>
              <a:gd name="T61" fmla="*/ 0 h 529"/>
              <a:gd name="T62" fmla="*/ 965 w 965"/>
              <a:gd name="T63" fmla="*/ 529 h 5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5" h="529" extrusionOk="0">
                <a:moveTo>
                  <a:pt x="72" y="0"/>
                </a:moveTo>
                <a:cubicBezTo>
                  <a:pt x="53" y="17"/>
                  <a:pt x="33" y="30"/>
                  <a:pt x="22" y="54"/>
                </a:cubicBezTo>
                <a:cubicBezTo>
                  <a:pt x="18" y="68"/>
                  <a:pt x="15" y="72"/>
                  <a:pt x="22" y="80"/>
                </a:cubicBezTo>
                <a:cubicBezTo>
                  <a:pt x="45" y="83"/>
                  <a:pt x="53" y="73"/>
                  <a:pt x="54" y="48"/>
                </a:cubicBezTo>
                <a:cubicBezTo>
                  <a:pt x="55" y="34"/>
                  <a:pt x="51" y="21"/>
                  <a:pt x="47" y="7"/>
                </a:cubicBezTo>
                <a:cubicBezTo>
                  <a:pt x="31" y="13"/>
                  <a:pt x="16" y="17"/>
                  <a:pt x="17" y="32"/>
                </a:cubicBezTo>
                <a:cubicBezTo>
                  <a:pt x="19" y="53"/>
                  <a:pt x="20" y="58"/>
                  <a:pt x="18" y="71"/>
                </a:cubicBezTo>
              </a:path>
              <a:path w="965" h="529" extrusionOk="0">
                <a:moveTo>
                  <a:pt x="0" y="528"/>
                </a:moveTo>
                <a:cubicBezTo>
                  <a:pt x="6" y="509"/>
                  <a:pt x="12" y="490"/>
                  <a:pt x="20" y="471"/>
                </a:cubicBezTo>
                <a:cubicBezTo>
                  <a:pt x="-4" y="500"/>
                  <a:pt x="23" y="479"/>
                  <a:pt x="36" y="490"/>
                </a:cubicBezTo>
                <a:cubicBezTo>
                  <a:pt x="44" y="497"/>
                  <a:pt x="25" y="517"/>
                  <a:pt x="22" y="522"/>
                </a:cubicBezTo>
                <a:cubicBezTo>
                  <a:pt x="28" y="504"/>
                  <a:pt x="46" y="490"/>
                  <a:pt x="63" y="477"/>
                </a:cubicBezTo>
                <a:cubicBezTo>
                  <a:pt x="70" y="472"/>
                  <a:pt x="78" y="467"/>
                  <a:pt x="85" y="462"/>
                </a:cubicBezTo>
              </a:path>
              <a:path w="965" h="529" extrusionOk="0">
                <a:moveTo>
                  <a:pt x="351" y="356"/>
                </a:moveTo>
                <a:cubicBezTo>
                  <a:pt x="336" y="352"/>
                  <a:pt x="331" y="347"/>
                  <a:pt x="320" y="340"/>
                </a:cubicBezTo>
                <a:cubicBezTo>
                  <a:pt x="346" y="329"/>
                  <a:pt x="370" y="321"/>
                  <a:pt x="400" y="316"/>
                </a:cubicBezTo>
                <a:cubicBezTo>
                  <a:pt x="471" y="303"/>
                  <a:pt x="543" y="294"/>
                  <a:pt x="614" y="288"/>
                </a:cubicBezTo>
                <a:cubicBezTo>
                  <a:pt x="688" y="282"/>
                  <a:pt x="762" y="277"/>
                  <a:pt x="836" y="272"/>
                </a:cubicBezTo>
                <a:cubicBezTo>
                  <a:pt x="870" y="270"/>
                  <a:pt x="910" y="262"/>
                  <a:pt x="944" y="266"/>
                </a:cubicBezTo>
                <a:cubicBezTo>
                  <a:pt x="955" y="266"/>
                  <a:pt x="958" y="266"/>
                  <a:pt x="964" y="27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1" name="Ink 61"/>
          <p:cNvSpPr>
            <a:spLocks noRot="1" noChangeAspect="1" noEditPoints="1" noChangeArrowheads="1" noChangeShapeType="1" noTextEdit="1"/>
          </p:cNvSpPr>
          <p:nvPr/>
        </p:nvSpPr>
        <p:spPr bwMode="auto">
          <a:xfrm>
            <a:off x="2049463" y="4116388"/>
            <a:ext cx="1976437" cy="698500"/>
          </a:xfrm>
          <a:custGeom>
            <a:avLst/>
            <a:gdLst>
              <a:gd name="T0" fmla="*/ 2147483647 w 5492"/>
              <a:gd name="T1" fmla="*/ 2147483647 h 1942"/>
              <a:gd name="T2" fmla="*/ 2147483647 w 5492"/>
              <a:gd name="T3" fmla="*/ 2147483647 h 1942"/>
              <a:gd name="T4" fmla="*/ 2147483647 w 5492"/>
              <a:gd name="T5" fmla="*/ 2147483647 h 1942"/>
              <a:gd name="T6" fmla="*/ 2147483647 w 5492"/>
              <a:gd name="T7" fmla="*/ 2147483647 h 1942"/>
              <a:gd name="T8" fmla="*/ 2147483647 w 5492"/>
              <a:gd name="T9" fmla="*/ 2147483647 h 1942"/>
              <a:gd name="T10" fmla="*/ 2147483647 w 5492"/>
              <a:gd name="T11" fmla="*/ 2147483647 h 1942"/>
              <a:gd name="T12" fmla="*/ 2147483647 w 5492"/>
              <a:gd name="T13" fmla="*/ 2147483647 h 1942"/>
              <a:gd name="T14" fmla="*/ 2147483647 w 5492"/>
              <a:gd name="T15" fmla="*/ 2147483647 h 1942"/>
              <a:gd name="T16" fmla="*/ 2147483647 w 5492"/>
              <a:gd name="T17" fmla="*/ 2147483647 h 1942"/>
              <a:gd name="T18" fmla="*/ 2147483647 w 5492"/>
              <a:gd name="T19" fmla="*/ 2147483647 h 1942"/>
              <a:gd name="T20" fmla="*/ 2147483647 w 5492"/>
              <a:gd name="T21" fmla="*/ 2147483647 h 1942"/>
              <a:gd name="T22" fmla="*/ 2147483647 w 5492"/>
              <a:gd name="T23" fmla="*/ 2147483647 h 1942"/>
              <a:gd name="T24" fmla="*/ 2147483647 w 5492"/>
              <a:gd name="T25" fmla="*/ 2147483647 h 1942"/>
              <a:gd name="T26" fmla="*/ 2147483647 w 5492"/>
              <a:gd name="T27" fmla="*/ 2147483647 h 1942"/>
              <a:gd name="T28" fmla="*/ 2147483647 w 5492"/>
              <a:gd name="T29" fmla="*/ 2147483647 h 1942"/>
              <a:gd name="T30" fmla="*/ 2147483647 w 5492"/>
              <a:gd name="T31" fmla="*/ 2147483647 h 1942"/>
              <a:gd name="T32" fmla="*/ 2147483647 w 5492"/>
              <a:gd name="T33" fmla="*/ 2147483647 h 1942"/>
              <a:gd name="T34" fmla="*/ 2147483647 w 5492"/>
              <a:gd name="T35" fmla="*/ 2147483647 h 1942"/>
              <a:gd name="T36" fmla="*/ 2147483647 w 5492"/>
              <a:gd name="T37" fmla="*/ 2147483647 h 1942"/>
              <a:gd name="T38" fmla="*/ 2147483647 w 5492"/>
              <a:gd name="T39" fmla="*/ 2147483647 h 1942"/>
              <a:gd name="T40" fmla="*/ 2147483647 w 5492"/>
              <a:gd name="T41" fmla="*/ 2147483647 h 1942"/>
              <a:gd name="T42" fmla="*/ 2147483647 w 5492"/>
              <a:gd name="T43" fmla="*/ 2147483647 h 1942"/>
              <a:gd name="T44" fmla="*/ 2147483647 w 5492"/>
              <a:gd name="T45" fmla="*/ 2147483647 h 1942"/>
              <a:gd name="T46" fmla="*/ 2147483647 w 5492"/>
              <a:gd name="T47" fmla="*/ 2147483647 h 1942"/>
              <a:gd name="T48" fmla="*/ 2147483647 w 5492"/>
              <a:gd name="T49" fmla="*/ 2147483647 h 1942"/>
              <a:gd name="T50" fmla="*/ 2147483647 w 5492"/>
              <a:gd name="T51" fmla="*/ 2147483647 h 1942"/>
              <a:gd name="T52" fmla="*/ 2147483647 w 5492"/>
              <a:gd name="T53" fmla="*/ 2147483647 h 1942"/>
              <a:gd name="T54" fmla="*/ 2147483647 w 5492"/>
              <a:gd name="T55" fmla="*/ 2147483647 h 1942"/>
              <a:gd name="T56" fmla="*/ 2147483647 w 5492"/>
              <a:gd name="T57" fmla="*/ 2147483647 h 1942"/>
              <a:gd name="T58" fmla="*/ 2147483647 w 5492"/>
              <a:gd name="T59" fmla="*/ 2147483647 h 1942"/>
              <a:gd name="T60" fmla="*/ 2147483647 w 5492"/>
              <a:gd name="T61" fmla="*/ 2147483647 h 1942"/>
              <a:gd name="T62" fmla="*/ 2147483647 w 5492"/>
              <a:gd name="T63" fmla="*/ 2147483647 h 1942"/>
              <a:gd name="T64" fmla="*/ 2147483647 w 5492"/>
              <a:gd name="T65" fmla="*/ 2147483647 h 1942"/>
              <a:gd name="T66" fmla="*/ 2147483647 w 5492"/>
              <a:gd name="T67" fmla="*/ 2147483647 h 1942"/>
              <a:gd name="T68" fmla="*/ 2147483647 w 5492"/>
              <a:gd name="T69" fmla="*/ 2147483647 h 1942"/>
              <a:gd name="T70" fmla="*/ 2147483647 w 5492"/>
              <a:gd name="T71" fmla="*/ 2147483647 h 1942"/>
              <a:gd name="T72" fmla="*/ 2147483647 w 5492"/>
              <a:gd name="T73" fmla="*/ 2147483647 h 1942"/>
              <a:gd name="T74" fmla="*/ 2147483647 w 5492"/>
              <a:gd name="T75" fmla="*/ 2147483647 h 1942"/>
              <a:gd name="T76" fmla="*/ 2147483647 w 5492"/>
              <a:gd name="T77" fmla="*/ 2147483647 h 1942"/>
              <a:gd name="T78" fmla="*/ 2147483647 w 5492"/>
              <a:gd name="T79" fmla="*/ 2147483647 h 1942"/>
              <a:gd name="T80" fmla="*/ 2147483647 w 5492"/>
              <a:gd name="T81" fmla="*/ 2147483647 h 1942"/>
              <a:gd name="T82" fmla="*/ 2147483647 w 5492"/>
              <a:gd name="T83" fmla="*/ 2147483647 h 1942"/>
              <a:gd name="T84" fmla="*/ 2147483647 w 5492"/>
              <a:gd name="T85" fmla="*/ 2147483647 h 1942"/>
              <a:gd name="T86" fmla="*/ 2147483647 w 5492"/>
              <a:gd name="T87" fmla="*/ 2147483647 h 19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92"/>
              <a:gd name="T133" fmla="*/ 0 h 1942"/>
              <a:gd name="T134" fmla="*/ 5492 w 5492"/>
              <a:gd name="T135" fmla="*/ 1942 h 19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92" h="1942" extrusionOk="0">
                <a:moveTo>
                  <a:pt x="196" y="1047"/>
                </a:moveTo>
                <a:cubicBezTo>
                  <a:pt x="195" y="1098"/>
                  <a:pt x="195" y="1144"/>
                  <a:pt x="202" y="1195"/>
                </a:cubicBezTo>
                <a:cubicBezTo>
                  <a:pt x="215" y="1295"/>
                  <a:pt x="235" y="1394"/>
                  <a:pt x="253" y="1493"/>
                </a:cubicBezTo>
                <a:cubicBezTo>
                  <a:pt x="271" y="1588"/>
                  <a:pt x="288" y="1682"/>
                  <a:pt x="300" y="1778"/>
                </a:cubicBezTo>
                <a:cubicBezTo>
                  <a:pt x="305" y="1820"/>
                  <a:pt x="319" y="1893"/>
                  <a:pt x="294" y="1933"/>
                </a:cubicBezTo>
                <a:cubicBezTo>
                  <a:pt x="281" y="1941"/>
                  <a:pt x="277" y="1944"/>
                  <a:pt x="266" y="1937"/>
                </a:cubicBezTo>
              </a:path>
              <a:path w="5492" h="1942" extrusionOk="0">
                <a:moveTo>
                  <a:pt x="27" y="1353"/>
                </a:moveTo>
                <a:cubicBezTo>
                  <a:pt x="6" y="1228"/>
                  <a:pt x="-16" y="1102"/>
                  <a:pt x="19" y="976"/>
                </a:cubicBezTo>
                <a:cubicBezTo>
                  <a:pt x="46" y="880"/>
                  <a:pt x="107" y="786"/>
                  <a:pt x="193" y="733"/>
                </a:cubicBezTo>
                <a:cubicBezTo>
                  <a:pt x="301" y="666"/>
                  <a:pt x="433" y="702"/>
                  <a:pt x="519" y="786"/>
                </a:cubicBezTo>
                <a:cubicBezTo>
                  <a:pt x="559" y="825"/>
                  <a:pt x="594" y="881"/>
                  <a:pt x="599" y="937"/>
                </a:cubicBezTo>
                <a:cubicBezTo>
                  <a:pt x="603" y="982"/>
                  <a:pt x="579" y="1022"/>
                  <a:pt x="545" y="1050"/>
                </a:cubicBezTo>
                <a:cubicBezTo>
                  <a:pt x="509" y="1080"/>
                  <a:pt x="459" y="1113"/>
                  <a:pt x="415" y="1130"/>
                </a:cubicBezTo>
                <a:cubicBezTo>
                  <a:pt x="392" y="1139"/>
                  <a:pt x="369" y="1145"/>
                  <a:pt x="346" y="1154"/>
                </a:cubicBezTo>
              </a:path>
              <a:path w="5492" h="1942" extrusionOk="0">
                <a:moveTo>
                  <a:pt x="694" y="1019"/>
                </a:moveTo>
                <a:cubicBezTo>
                  <a:pt x="722" y="1024"/>
                  <a:pt x="758" y="1031"/>
                  <a:pt x="786" y="1019"/>
                </a:cubicBezTo>
                <a:cubicBezTo>
                  <a:pt x="824" y="1003"/>
                  <a:pt x="862" y="961"/>
                  <a:pt x="882" y="925"/>
                </a:cubicBezTo>
                <a:cubicBezTo>
                  <a:pt x="906" y="881"/>
                  <a:pt x="925" y="824"/>
                  <a:pt x="930" y="774"/>
                </a:cubicBezTo>
                <a:cubicBezTo>
                  <a:pt x="933" y="741"/>
                  <a:pt x="931" y="695"/>
                  <a:pt x="896" y="678"/>
                </a:cubicBezTo>
                <a:cubicBezTo>
                  <a:pt x="858" y="660"/>
                  <a:pt x="810" y="684"/>
                  <a:pt x="782" y="710"/>
                </a:cubicBezTo>
                <a:cubicBezTo>
                  <a:pt x="732" y="756"/>
                  <a:pt x="700" y="827"/>
                  <a:pt x="688" y="893"/>
                </a:cubicBezTo>
                <a:cubicBezTo>
                  <a:pt x="667" y="1012"/>
                  <a:pt x="686" y="1202"/>
                  <a:pt x="792" y="1282"/>
                </a:cubicBezTo>
                <a:cubicBezTo>
                  <a:pt x="826" y="1307"/>
                  <a:pt x="870" y="1304"/>
                  <a:pt x="906" y="1288"/>
                </a:cubicBezTo>
                <a:cubicBezTo>
                  <a:pt x="954" y="1267"/>
                  <a:pt x="988" y="1225"/>
                  <a:pt x="1022" y="1187"/>
                </a:cubicBezTo>
                <a:cubicBezTo>
                  <a:pt x="1067" y="1136"/>
                  <a:pt x="1111" y="1064"/>
                  <a:pt x="1181" y="1047"/>
                </a:cubicBezTo>
                <a:cubicBezTo>
                  <a:pt x="1235" y="1034"/>
                  <a:pt x="1301" y="1050"/>
                  <a:pt x="1353" y="1067"/>
                </a:cubicBezTo>
                <a:cubicBezTo>
                  <a:pt x="1367" y="1072"/>
                  <a:pt x="1371" y="1074"/>
                  <a:pt x="1380" y="1076"/>
                </a:cubicBezTo>
                <a:cubicBezTo>
                  <a:pt x="1361" y="1056"/>
                  <a:pt x="1343" y="1040"/>
                  <a:pt x="1318" y="1023"/>
                </a:cubicBezTo>
                <a:cubicBezTo>
                  <a:pt x="1282" y="998"/>
                  <a:pt x="1242" y="977"/>
                  <a:pt x="1215" y="941"/>
                </a:cubicBezTo>
                <a:cubicBezTo>
                  <a:pt x="1213" y="936"/>
                  <a:pt x="1212" y="932"/>
                  <a:pt x="1210" y="927"/>
                </a:cubicBezTo>
                <a:cubicBezTo>
                  <a:pt x="1229" y="904"/>
                  <a:pt x="1242" y="892"/>
                  <a:pt x="1271" y="877"/>
                </a:cubicBezTo>
                <a:cubicBezTo>
                  <a:pt x="1319" y="852"/>
                  <a:pt x="1368" y="830"/>
                  <a:pt x="1416" y="804"/>
                </a:cubicBezTo>
              </a:path>
              <a:path w="5492" h="1942" extrusionOk="0">
                <a:moveTo>
                  <a:pt x="1529" y="1279"/>
                </a:moveTo>
                <a:cubicBezTo>
                  <a:pt x="1532" y="1226"/>
                  <a:pt x="1546" y="1175"/>
                  <a:pt x="1558" y="1123"/>
                </a:cubicBezTo>
                <a:cubicBezTo>
                  <a:pt x="1568" y="1079"/>
                  <a:pt x="1581" y="1035"/>
                  <a:pt x="1594" y="992"/>
                </a:cubicBezTo>
                <a:cubicBezTo>
                  <a:pt x="1599" y="975"/>
                  <a:pt x="1600" y="971"/>
                  <a:pt x="1605" y="961"/>
                </a:cubicBezTo>
                <a:cubicBezTo>
                  <a:pt x="1617" y="980"/>
                  <a:pt x="1627" y="1002"/>
                  <a:pt x="1636" y="1026"/>
                </a:cubicBezTo>
                <a:cubicBezTo>
                  <a:pt x="1642" y="1041"/>
                  <a:pt x="1664" y="1120"/>
                  <a:pt x="1689" y="1117"/>
                </a:cubicBezTo>
                <a:cubicBezTo>
                  <a:pt x="1718" y="1113"/>
                  <a:pt x="1735" y="1084"/>
                  <a:pt x="1749" y="1061"/>
                </a:cubicBezTo>
                <a:cubicBezTo>
                  <a:pt x="1780" y="1008"/>
                  <a:pt x="1800" y="948"/>
                  <a:pt x="1821" y="890"/>
                </a:cubicBezTo>
                <a:cubicBezTo>
                  <a:pt x="1829" y="866"/>
                  <a:pt x="1838" y="855"/>
                  <a:pt x="1848" y="840"/>
                </a:cubicBezTo>
                <a:cubicBezTo>
                  <a:pt x="1862" y="878"/>
                  <a:pt x="1871" y="917"/>
                  <a:pt x="1881" y="956"/>
                </a:cubicBezTo>
                <a:cubicBezTo>
                  <a:pt x="1896" y="1014"/>
                  <a:pt x="1910" y="1072"/>
                  <a:pt x="1929" y="1129"/>
                </a:cubicBezTo>
                <a:cubicBezTo>
                  <a:pt x="1941" y="1167"/>
                  <a:pt x="1953" y="1213"/>
                  <a:pt x="1977" y="1245"/>
                </a:cubicBezTo>
                <a:cubicBezTo>
                  <a:pt x="1990" y="1259"/>
                  <a:pt x="1993" y="1264"/>
                  <a:pt x="2007" y="1264"/>
                </a:cubicBezTo>
              </a:path>
              <a:path w="5492" h="1942" extrusionOk="0">
                <a:moveTo>
                  <a:pt x="2451" y="128"/>
                </a:moveTo>
                <a:cubicBezTo>
                  <a:pt x="2449" y="112"/>
                  <a:pt x="2449" y="107"/>
                  <a:pt x="2441" y="99"/>
                </a:cubicBezTo>
                <a:cubicBezTo>
                  <a:pt x="2414" y="124"/>
                  <a:pt x="2398" y="148"/>
                  <a:pt x="2384" y="195"/>
                </a:cubicBezTo>
                <a:cubicBezTo>
                  <a:pt x="2349" y="314"/>
                  <a:pt x="2344" y="441"/>
                  <a:pt x="2345" y="564"/>
                </a:cubicBezTo>
                <a:cubicBezTo>
                  <a:pt x="2347" y="831"/>
                  <a:pt x="2395" y="1126"/>
                  <a:pt x="2542" y="1355"/>
                </a:cubicBezTo>
                <a:cubicBezTo>
                  <a:pt x="2563" y="1388"/>
                  <a:pt x="2589" y="1425"/>
                  <a:pt x="2621" y="1448"/>
                </a:cubicBezTo>
                <a:cubicBezTo>
                  <a:pt x="2624" y="1448"/>
                  <a:pt x="2627" y="1447"/>
                  <a:pt x="2630" y="1447"/>
                </a:cubicBezTo>
                <a:cubicBezTo>
                  <a:pt x="2642" y="1415"/>
                  <a:pt x="2645" y="1411"/>
                  <a:pt x="2642" y="1370"/>
                </a:cubicBezTo>
              </a:path>
              <a:path w="5492" h="1942" extrusionOk="0">
                <a:moveTo>
                  <a:pt x="2964" y="409"/>
                </a:moveTo>
                <a:cubicBezTo>
                  <a:pt x="2966" y="395"/>
                  <a:pt x="2967" y="390"/>
                  <a:pt x="2974" y="383"/>
                </a:cubicBezTo>
                <a:cubicBezTo>
                  <a:pt x="2978" y="412"/>
                  <a:pt x="2981" y="442"/>
                  <a:pt x="2982" y="472"/>
                </a:cubicBezTo>
                <a:cubicBezTo>
                  <a:pt x="2984" y="551"/>
                  <a:pt x="2979" y="631"/>
                  <a:pt x="2970" y="709"/>
                </a:cubicBezTo>
                <a:cubicBezTo>
                  <a:pt x="2960" y="797"/>
                  <a:pt x="2941" y="882"/>
                  <a:pt x="2917" y="967"/>
                </a:cubicBezTo>
                <a:cubicBezTo>
                  <a:pt x="2907" y="1002"/>
                  <a:pt x="2897" y="1054"/>
                  <a:pt x="2872" y="1082"/>
                </a:cubicBezTo>
                <a:cubicBezTo>
                  <a:pt x="2868" y="1083"/>
                  <a:pt x="2863" y="1083"/>
                  <a:pt x="2859" y="1084"/>
                </a:cubicBezTo>
                <a:cubicBezTo>
                  <a:pt x="2859" y="1070"/>
                  <a:pt x="2847" y="1049"/>
                  <a:pt x="2865" y="1038"/>
                </a:cubicBezTo>
                <a:cubicBezTo>
                  <a:pt x="2892" y="1022"/>
                  <a:pt x="2927" y="1038"/>
                  <a:pt x="2954" y="1046"/>
                </a:cubicBezTo>
                <a:cubicBezTo>
                  <a:pt x="3004" y="1061"/>
                  <a:pt x="3051" y="1085"/>
                  <a:pt x="3099" y="1107"/>
                </a:cubicBezTo>
                <a:cubicBezTo>
                  <a:pt x="3135" y="1124"/>
                  <a:pt x="3178" y="1144"/>
                  <a:pt x="3218" y="1149"/>
                </a:cubicBezTo>
                <a:cubicBezTo>
                  <a:pt x="3236" y="1148"/>
                  <a:pt x="3242" y="1148"/>
                  <a:pt x="3254" y="1146"/>
                </a:cubicBezTo>
              </a:path>
              <a:path w="5492" h="1942" extrusionOk="0">
                <a:moveTo>
                  <a:pt x="3598" y="1078"/>
                </a:moveTo>
                <a:cubicBezTo>
                  <a:pt x="3625" y="1104"/>
                  <a:pt x="3632" y="1125"/>
                  <a:pt x="3641" y="1161"/>
                </a:cubicBezTo>
                <a:cubicBezTo>
                  <a:pt x="3655" y="1218"/>
                  <a:pt x="3657" y="1274"/>
                  <a:pt x="3659" y="1333"/>
                </a:cubicBezTo>
                <a:cubicBezTo>
                  <a:pt x="3660" y="1366"/>
                  <a:pt x="3657" y="1396"/>
                  <a:pt x="3657" y="1428"/>
                </a:cubicBezTo>
              </a:path>
              <a:path w="5492" h="1942" extrusionOk="0">
                <a:moveTo>
                  <a:pt x="4382" y="453"/>
                </a:moveTo>
                <a:cubicBezTo>
                  <a:pt x="4377" y="421"/>
                  <a:pt x="4371" y="393"/>
                  <a:pt x="4356" y="364"/>
                </a:cubicBezTo>
                <a:cubicBezTo>
                  <a:pt x="4334" y="321"/>
                  <a:pt x="4293" y="294"/>
                  <a:pt x="4245" y="290"/>
                </a:cubicBezTo>
                <a:cubicBezTo>
                  <a:pt x="4194" y="286"/>
                  <a:pt x="4144" y="311"/>
                  <a:pt x="4106" y="344"/>
                </a:cubicBezTo>
                <a:cubicBezTo>
                  <a:pt x="4023" y="417"/>
                  <a:pt x="3994" y="527"/>
                  <a:pt x="4023" y="633"/>
                </a:cubicBezTo>
                <a:cubicBezTo>
                  <a:pt x="4047" y="718"/>
                  <a:pt x="4100" y="790"/>
                  <a:pt x="4163" y="851"/>
                </a:cubicBezTo>
                <a:cubicBezTo>
                  <a:pt x="4233" y="919"/>
                  <a:pt x="4320" y="960"/>
                  <a:pt x="4397" y="1018"/>
                </a:cubicBezTo>
                <a:cubicBezTo>
                  <a:pt x="4411" y="1030"/>
                  <a:pt x="4415" y="1032"/>
                  <a:pt x="4417" y="1044"/>
                </a:cubicBezTo>
                <a:cubicBezTo>
                  <a:pt x="4395" y="1068"/>
                  <a:pt x="4382" y="1077"/>
                  <a:pt x="4347" y="1088"/>
                </a:cubicBezTo>
                <a:cubicBezTo>
                  <a:pt x="4297" y="1104"/>
                  <a:pt x="4248" y="1106"/>
                  <a:pt x="4197" y="1111"/>
                </a:cubicBezTo>
                <a:cubicBezTo>
                  <a:pt x="4150" y="1115"/>
                  <a:pt x="4145" y="1118"/>
                  <a:pt x="4119" y="1090"/>
                </a:cubicBezTo>
              </a:path>
              <a:path w="5492" h="1942" extrusionOk="0">
                <a:moveTo>
                  <a:pt x="4767" y="1"/>
                </a:moveTo>
                <a:cubicBezTo>
                  <a:pt x="4799" y="25"/>
                  <a:pt x="4824" y="54"/>
                  <a:pt x="4849" y="95"/>
                </a:cubicBezTo>
                <a:cubicBezTo>
                  <a:pt x="4961" y="280"/>
                  <a:pt x="5014" y="487"/>
                  <a:pt x="5029" y="701"/>
                </a:cubicBezTo>
                <a:cubicBezTo>
                  <a:pt x="5036" y="806"/>
                  <a:pt x="5036" y="917"/>
                  <a:pt x="5011" y="1020"/>
                </a:cubicBezTo>
                <a:cubicBezTo>
                  <a:pt x="4999" y="1071"/>
                  <a:pt x="5004" y="1037"/>
                  <a:pt x="4982" y="1044"/>
                </a:cubicBezTo>
              </a:path>
              <a:path w="5492" h="1942" extrusionOk="0">
                <a:moveTo>
                  <a:pt x="5490" y="1042"/>
                </a:moveTo>
                <a:cubicBezTo>
                  <a:pt x="5490" y="1063"/>
                  <a:pt x="5490" y="1082"/>
                  <a:pt x="5487" y="1103"/>
                </a:cubicBezTo>
                <a:cubicBezTo>
                  <a:pt x="5482" y="1140"/>
                  <a:pt x="5473" y="1178"/>
                  <a:pt x="5470" y="1215"/>
                </a:cubicBezTo>
                <a:cubicBezTo>
                  <a:pt x="5468" y="1239"/>
                  <a:pt x="5469" y="1262"/>
                  <a:pt x="5468" y="128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2" name="Ink 62"/>
          <p:cNvSpPr>
            <a:spLocks noRot="1" noChangeAspect="1" noEditPoints="1" noChangeArrowheads="1" noChangeShapeType="1" noTextEdit="1"/>
          </p:cNvSpPr>
          <p:nvPr/>
        </p:nvSpPr>
        <p:spPr bwMode="auto">
          <a:xfrm>
            <a:off x="4271963" y="4016375"/>
            <a:ext cx="1676400" cy="542925"/>
          </a:xfrm>
          <a:custGeom>
            <a:avLst/>
            <a:gdLst>
              <a:gd name="T0" fmla="*/ 2147483647 w 4656"/>
              <a:gd name="T1" fmla="*/ 2147483647 h 1507"/>
              <a:gd name="T2" fmla="*/ 2147483647 w 4656"/>
              <a:gd name="T3" fmla="*/ 2147483647 h 1507"/>
              <a:gd name="T4" fmla="*/ 2147483647 w 4656"/>
              <a:gd name="T5" fmla="*/ 2147483647 h 1507"/>
              <a:gd name="T6" fmla="*/ 2147483647 w 4656"/>
              <a:gd name="T7" fmla="*/ 2147483647 h 1507"/>
              <a:gd name="T8" fmla="*/ 2147483647 w 4656"/>
              <a:gd name="T9" fmla="*/ 2147483647 h 1507"/>
              <a:gd name="T10" fmla="*/ 2147483647 w 4656"/>
              <a:gd name="T11" fmla="*/ 2147483647 h 1507"/>
              <a:gd name="T12" fmla="*/ 2147483647 w 4656"/>
              <a:gd name="T13" fmla="*/ 2147483647 h 1507"/>
              <a:gd name="T14" fmla="*/ 2147483647 w 4656"/>
              <a:gd name="T15" fmla="*/ 2147483647 h 1507"/>
              <a:gd name="T16" fmla="*/ 2147483647 w 4656"/>
              <a:gd name="T17" fmla="*/ 2147483647 h 1507"/>
              <a:gd name="T18" fmla="*/ 2147483647 w 4656"/>
              <a:gd name="T19" fmla="*/ 2147483647 h 1507"/>
              <a:gd name="T20" fmla="*/ 2147483647 w 4656"/>
              <a:gd name="T21" fmla="*/ 2147483647 h 1507"/>
              <a:gd name="T22" fmla="*/ 2147483647 w 4656"/>
              <a:gd name="T23" fmla="*/ 2147483647 h 1507"/>
              <a:gd name="T24" fmla="*/ 2147483647 w 4656"/>
              <a:gd name="T25" fmla="*/ 2147483647 h 1507"/>
              <a:gd name="T26" fmla="*/ 2147483647 w 4656"/>
              <a:gd name="T27" fmla="*/ 2147483647 h 1507"/>
              <a:gd name="T28" fmla="*/ 2147483647 w 4656"/>
              <a:gd name="T29" fmla="*/ 2147483647 h 1507"/>
              <a:gd name="T30" fmla="*/ 2147483647 w 4656"/>
              <a:gd name="T31" fmla="*/ 2147483647 h 1507"/>
              <a:gd name="T32" fmla="*/ 2147483647 w 4656"/>
              <a:gd name="T33" fmla="*/ 2147483647 h 1507"/>
              <a:gd name="T34" fmla="*/ 2147483647 w 4656"/>
              <a:gd name="T35" fmla="*/ 2147483647 h 1507"/>
              <a:gd name="T36" fmla="*/ 2147483647 w 4656"/>
              <a:gd name="T37" fmla="*/ 2147483647 h 1507"/>
              <a:gd name="T38" fmla="*/ 2147483647 w 4656"/>
              <a:gd name="T39" fmla="*/ 2147483647 h 1507"/>
              <a:gd name="T40" fmla="*/ 2147483647 w 4656"/>
              <a:gd name="T41" fmla="*/ 2147483647 h 1507"/>
              <a:gd name="T42" fmla="*/ 2147483647 w 4656"/>
              <a:gd name="T43" fmla="*/ 2147483647 h 1507"/>
              <a:gd name="T44" fmla="*/ 2147483647 w 4656"/>
              <a:gd name="T45" fmla="*/ 2147483647 h 1507"/>
              <a:gd name="T46" fmla="*/ 2147483647 w 4656"/>
              <a:gd name="T47" fmla="*/ 2147483647 h 1507"/>
              <a:gd name="T48" fmla="*/ 2147483647 w 4656"/>
              <a:gd name="T49" fmla="*/ 2147483647 h 1507"/>
              <a:gd name="T50" fmla="*/ 2147483647 w 4656"/>
              <a:gd name="T51" fmla="*/ 2147483647 h 1507"/>
              <a:gd name="T52" fmla="*/ 2147483647 w 4656"/>
              <a:gd name="T53" fmla="*/ 2147483647 h 1507"/>
              <a:gd name="T54" fmla="*/ 2147483647 w 4656"/>
              <a:gd name="T55" fmla="*/ 2147483647 h 1507"/>
              <a:gd name="T56" fmla="*/ 2147483647 w 4656"/>
              <a:gd name="T57" fmla="*/ 2147483647 h 1507"/>
              <a:gd name="T58" fmla="*/ 2147483647 w 4656"/>
              <a:gd name="T59" fmla="*/ 2147483647 h 1507"/>
              <a:gd name="T60" fmla="*/ 2147483647 w 4656"/>
              <a:gd name="T61" fmla="*/ 2147483647 h 1507"/>
              <a:gd name="T62" fmla="*/ 2147483647 w 4656"/>
              <a:gd name="T63" fmla="*/ 2147483647 h 1507"/>
              <a:gd name="T64" fmla="*/ 2147483647 w 4656"/>
              <a:gd name="T65" fmla="*/ 2147483647 h 1507"/>
              <a:gd name="T66" fmla="*/ 2147483647 w 4656"/>
              <a:gd name="T67" fmla="*/ 2147483647 h 1507"/>
              <a:gd name="T68" fmla="*/ 2147483647 w 4656"/>
              <a:gd name="T69" fmla="*/ 2147483647 h 1507"/>
              <a:gd name="T70" fmla="*/ 2147483647 w 4656"/>
              <a:gd name="T71" fmla="*/ 2147483647 h 1507"/>
              <a:gd name="T72" fmla="*/ 2147483647 w 4656"/>
              <a:gd name="T73" fmla="*/ 2147483647 h 1507"/>
              <a:gd name="T74" fmla="*/ 2147483647 w 4656"/>
              <a:gd name="T75" fmla="*/ 2147483647 h 1507"/>
              <a:gd name="T76" fmla="*/ 2147483647 w 4656"/>
              <a:gd name="T77" fmla="*/ 2147483647 h 15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656"/>
              <a:gd name="T118" fmla="*/ 0 h 1507"/>
              <a:gd name="T119" fmla="*/ 4656 w 4656"/>
              <a:gd name="T120" fmla="*/ 1507 h 15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656" h="1507" extrusionOk="0">
                <a:moveTo>
                  <a:pt x="296" y="955"/>
                </a:moveTo>
                <a:cubicBezTo>
                  <a:pt x="287" y="903"/>
                  <a:pt x="267" y="855"/>
                  <a:pt x="227" y="818"/>
                </a:cubicBezTo>
                <a:cubicBezTo>
                  <a:pt x="187" y="781"/>
                  <a:pt x="124" y="761"/>
                  <a:pt x="71" y="778"/>
                </a:cubicBezTo>
                <a:cubicBezTo>
                  <a:pt x="20" y="794"/>
                  <a:pt x="10" y="841"/>
                  <a:pt x="18" y="888"/>
                </a:cubicBezTo>
                <a:cubicBezTo>
                  <a:pt x="30" y="960"/>
                  <a:pt x="73" y="1026"/>
                  <a:pt x="111" y="1086"/>
                </a:cubicBezTo>
                <a:cubicBezTo>
                  <a:pt x="153" y="1153"/>
                  <a:pt x="211" y="1220"/>
                  <a:pt x="221" y="1301"/>
                </a:cubicBezTo>
                <a:cubicBezTo>
                  <a:pt x="227" y="1345"/>
                  <a:pt x="209" y="1385"/>
                  <a:pt x="178" y="1416"/>
                </a:cubicBezTo>
                <a:cubicBezTo>
                  <a:pt x="154" y="1440"/>
                  <a:pt x="111" y="1462"/>
                  <a:pt x="76" y="1454"/>
                </a:cubicBezTo>
                <a:cubicBezTo>
                  <a:pt x="26" y="1443"/>
                  <a:pt x="-1" y="1390"/>
                  <a:pt x="0" y="1342"/>
                </a:cubicBezTo>
                <a:cubicBezTo>
                  <a:pt x="6" y="1308"/>
                  <a:pt x="9" y="1295"/>
                  <a:pt x="20" y="1274"/>
                </a:cubicBezTo>
              </a:path>
              <a:path w="4656" h="1507" extrusionOk="0">
                <a:moveTo>
                  <a:pt x="296" y="1075"/>
                </a:moveTo>
                <a:cubicBezTo>
                  <a:pt x="328" y="1102"/>
                  <a:pt x="331" y="1131"/>
                  <a:pt x="344" y="1171"/>
                </a:cubicBezTo>
                <a:cubicBezTo>
                  <a:pt x="360" y="1219"/>
                  <a:pt x="377" y="1268"/>
                  <a:pt x="405" y="1311"/>
                </a:cubicBezTo>
                <a:cubicBezTo>
                  <a:pt x="423" y="1338"/>
                  <a:pt x="447" y="1364"/>
                  <a:pt x="481" y="1363"/>
                </a:cubicBezTo>
                <a:cubicBezTo>
                  <a:pt x="486" y="1362"/>
                  <a:pt x="490" y="1361"/>
                  <a:pt x="495" y="1360"/>
                </a:cubicBezTo>
                <a:cubicBezTo>
                  <a:pt x="503" y="1339"/>
                  <a:pt x="512" y="1328"/>
                  <a:pt x="499" y="1304"/>
                </a:cubicBezTo>
                <a:cubicBezTo>
                  <a:pt x="474" y="1256"/>
                  <a:pt x="427" y="1221"/>
                  <a:pt x="395" y="1178"/>
                </a:cubicBezTo>
                <a:cubicBezTo>
                  <a:pt x="382" y="1161"/>
                  <a:pt x="383" y="1153"/>
                  <a:pt x="378" y="1135"/>
                </a:cubicBezTo>
                <a:cubicBezTo>
                  <a:pt x="410" y="1138"/>
                  <a:pt x="431" y="1144"/>
                  <a:pt x="462" y="1164"/>
                </a:cubicBezTo>
                <a:cubicBezTo>
                  <a:pt x="516" y="1198"/>
                  <a:pt x="568" y="1238"/>
                  <a:pt x="619" y="1276"/>
                </a:cubicBezTo>
                <a:cubicBezTo>
                  <a:pt x="654" y="1302"/>
                  <a:pt x="690" y="1334"/>
                  <a:pt x="730" y="1353"/>
                </a:cubicBezTo>
                <a:cubicBezTo>
                  <a:pt x="734" y="1354"/>
                  <a:pt x="737" y="1355"/>
                  <a:pt x="741" y="1356"/>
                </a:cubicBezTo>
                <a:cubicBezTo>
                  <a:pt x="736" y="1330"/>
                  <a:pt x="728" y="1312"/>
                  <a:pt x="715" y="1285"/>
                </a:cubicBezTo>
                <a:cubicBezTo>
                  <a:pt x="698" y="1249"/>
                  <a:pt x="681" y="1210"/>
                  <a:pt x="681" y="1170"/>
                </a:cubicBezTo>
                <a:cubicBezTo>
                  <a:pt x="681" y="1129"/>
                  <a:pt x="708" y="1107"/>
                  <a:pt x="743" y="1092"/>
                </a:cubicBezTo>
                <a:cubicBezTo>
                  <a:pt x="788" y="1073"/>
                  <a:pt x="835" y="1063"/>
                  <a:pt x="881" y="1047"/>
                </a:cubicBezTo>
              </a:path>
              <a:path w="4656" h="1507" extrusionOk="0">
                <a:moveTo>
                  <a:pt x="1172" y="231"/>
                </a:moveTo>
                <a:cubicBezTo>
                  <a:pt x="1170" y="213"/>
                  <a:pt x="1169" y="207"/>
                  <a:pt x="1162" y="197"/>
                </a:cubicBezTo>
                <a:cubicBezTo>
                  <a:pt x="1165" y="253"/>
                  <a:pt x="1172" y="314"/>
                  <a:pt x="1178" y="372"/>
                </a:cubicBezTo>
                <a:cubicBezTo>
                  <a:pt x="1192" y="510"/>
                  <a:pt x="1210" y="648"/>
                  <a:pt x="1225" y="786"/>
                </a:cubicBezTo>
                <a:cubicBezTo>
                  <a:pt x="1240" y="920"/>
                  <a:pt x="1252" y="1054"/>
                  <a:pt x="1270" y="1187"/>
                </a:cubicBezTo>
                <a:cubicBezTo>
                  <a:pt x="1279" y="1254"/>
                  <a:pt x="1292" y="1318"/>
                  <a:pt x="1295" y="1385"/>
                </a:cubicBezTo>
              </a:path>
              <a:path w="4656" h="1507" extrusionOk="0">
                <a:moveTo>
                  <a:pt x="1049" y="998"/>
                </a:moveTo>
                <a:cubicBezTo>
                  <a:pt x="1047" y="958"/>
                  <a:pt x="1054" y="980"/>
                  <a:pt x="1104" y="985"/>
                </a:cubicBezTo>
                <a:cubicBezTo>
                  <a:pt x="1170" y="992"/>
                  <a:pt x="1239" y="989"/>
                  <a:pt x="1305" y="976"/>
                </a:cubicBezTo>
                <a:cubicBezTo>
                  <a:pt x="1383" y="960"/>
                  <a:pt x="1462" y="932"/>
                  <a:pt x="1533" y="895"/>
                </a:cubicBezTo>
                <a:cubicBezTo>
                  <a:pt x="1573" y="874"/>
                  <a:pt x="1623" y="846"/>
                  <a:pt x="1648" y="806"/>
                </a:cubicBezTo>
                <a:cubicBezTo>
                  <a:pt x="1649" y="802"/>
                  <a:pt x="1650" y="798"/>
                  <a:pt x="1651" y="794"/>
                </a:cubicBezTo>
                <a:cubicBezTo>
                  <a:pt x="1603" y="799"/>
                  <a:pt x="1577" y="829"/>
                  <a:pt x="1547" y="869"/>
                </a:cubicBezTo>
                <a:cubicBezTo>
                  <a:pt x="1462" y="985"/>
                  <a:pt x="1392" y="1146"/>
                  <a:pt x="1409" y="1292"/>
                </a:cubicBezTo>
                <a:cubicBezTo>
                  <a:pt x="1414" y="1337"/>
                  <a:pt x="1440" y="1380"/>
                  <a:pt x="1492" y="1376"/>
                </a:cubicBezTo>
                <a:cubicBezTo>
                  <a:pt x="1554" y="1371"/>
                  <a:pt x="1605" y="1332"/>
                  <a:pt x="1653" y="1298"/>
                </a:cubicBezTo>
                <a:cubicBezTo>
                  <a:pt x="1704" y="1262"/>
                  <a:pt x="1721" y="1249"/>
                  <a:pt x="1753" y="1222"/>
                </a:cubicBezTo>
              </a:path>
              <a:path w="4656" h="1507" extrusionOk="0">
                <a:moveTo>
                  <a:pt x="2261" y="112"/>
                </a:moveTo>
                <a:cubicBezTo>
                  <a:pt x="2240" y="149"/>
                  <a:pt x="2248" y="171"/>
                  <a:pt x="2249" y="214"/>
                </a:cubicBezTo>
                <a:cubicBezTo>
                  <a:pt x="2251" y="342"/>
                  <a:pt x="2254" y="471"/>
                  <a:pt x="2261" y="599"/>
                </a:cubicBezTo>
                <a:cubicBezTo>
                  <a:pt x="2268" y="731"/>
                  <a:pt x="2276" y="863"/>
                  <a:pt x="2286" y="995"/>
                </a:cubicBezTo>
                <a:cubicBezTo>
                  <a:pt x="2290" y="1048"/>
                  <a:pt x="2295" y="1101"/>
                  <a:pt x="2302" y="1154"/>
                </a:cubicBezTo>
                <a:cubicBezTo>
                  <a:pt x="2285" y="1118"/>
                  <a:pt x="2269" y="1083"/>
                  <a:pt x="2245" y="1051"/>
                </a:cubicBezTo>
                <a:cubicBezTo>
                  <a:pt x="2204" y="996"/>
                  <a:pt x="2145" y="932"/>
                  <a:pt x="2069" y="945"/>
                </a:cubicBezTo>
                <a:cubicBezTo>
                  <a:pt x="1976" y="961"/>
                  <a:pt x="1940" y="1077"/>
                  <a:pt x="1924" y="1155"/>
                </a:cubicBezTo>
                <a:cubicBezTo>
                  <a:pt x="1908" y="1236"/>
                  <a:pt x="1900" y="1348"/>
                  <a:pt x="1953" y="1419"/>
                </a:cubicBezTo>
                <a:cubicBezTo>
                  <a:pt x="1988" y="1466"/>
                  <a:pt x="2040" y="1461"/>
                  <a:pt x="2086" y="1440"/>
                </a:cubicBezTo>
                <a:cubicBezTo>
                  <a:pt x="2173" y="1401"/>
                  <a:pt x="2236" y="1331"/>
                  <a:pt x="2303" y="1265"/>
                </a:cubicBezTo>
              </a:path>
              <a:path w="4656" h="1507" extrusionOk="0">
                <a:moveTo>
                  <a:pt x="2966" y="40"/>
                </a:moveTo>
                <a:cubicBezTo>
                  <a:pt x="2930" y="42"/>
                  <a:pt x="2911" y="39"/>
                  <a:pt x="2881" y="82"/>
                </a:cubicBezTo>
                <a:cubicBezTo>
                  <a:pt x="2824" y="165"/>
                  <a:pt x="2791" y="282"/>
                  <a:pt x="2769" y="378"/>
                </a:cubicBezTo>
                <a:cubicBezTo>
                  <a:pt x="2734" y="530"/>
                  <a:pt x="2714" y="691"/>
                  <a:pt x="2720" y="847"/>
                </a:cubicBezTo>
                <a:cubicBezTo>
                  <a:pt x="2726" y="993"/>
                  <a:pt x="2749" y="1149"/>
                  <a:pt x="2822" y="1278"/>
                </a:cubicBezTo>
                <a:cubicBezTo>
                  <a:pt x="2862" y="1349"/>
                  <a:pt x="2922" y="1411"/>
                  <a:pt x="3010" y="1397"/>
                </a:cubicBezTo>
                <a:cubicBezTo>
                  <a:pt x="3024" y="1393"/>
                  <a:pt x="3039" y="1388"/>
                  <a:pt x="3053" y="1384"/>
                </a:cubicBezTo>
              </a:path>
              <a:path w="4656" h="1507" extrusionOk="0">
                <a:moveTo>
                  <a:pt x="3807" y="254"/>
                </a:moveTo>
                <a:cubicBezTo>
                  <a:pt x="3776" y="225"/>
                  <a:pt x="3790" y="211"/>
                  <a:pt x="3727" y="214"/>
                </a:cubicBezTo>
                <a:cubicBezTo>
                  <a:pt x="3631" y="218"/>
                  <a:pt x="3527" y="306"/>
                  <a:pt x="3479" y="384"/>
                </a:cubicBezTo>
                <a:cubicBezTo>
                  <a:pt x="3419" y="481"/>
                  <a:pt x="3442" y="585"/>
                  <a:pt x="3493" y="680"/>
                </a:cubicBezTo>
                <a:cubicBezTo>
                  <a:pt x="3543" y="772"/>
                  <a:pt x="3614" y="854"/>
                  <a:pt x="3679" y="936"/>
                </a:cubicBezTo>
                <a:cubicBezTo>
                  <a:pt x="3743" y="1016"/>
                  <a:pt x="3837" y="1122"/>
                  <a:pt x="3810" y="1235"/>
                </a:cubicBezTo>
                <a:cubicBezTo>
                  <a:pt x="3795" y="1297"/>
                  <a:pt x="3741" y="1330"/>
                  <a:pt x="3685" y="1348"/>
                </a:cubicBezTo>
                <a:cubicBezTo>
                  <a:pt x="3611" y="1372"/>
                  <a:pt x="3528" y="1370"/>
                  <a:pt x="3452" y="1362"/>
                </a:cubicBezTo>
                <a:cubicBezTo>
                  <a:pt x="3389" y="1355"/>
                  <a:pt x="3349" y="1344"/>
                  <a:pt x="3304" y="1301"/>
                </a:cubicBezTo>
              </a:path>
              <a:path w="4656" h="1507" extrusionOk="0">
                <a:moveTo>
                  <a:pt x="3932" y="32"/>
                </a:moveTo>
                <a:cubicBezTo>
                  <a:pt x="3967" y="7"/>
                  <a:pt x="3970" y="-14"/>
                  <a:pt x="4007" y="25"/>
                </a:cubicBezTo>
                <a:cubicBezTo>
                  <a:pt x="4079" y="102"/>
                  <a:pt x="4098" y="255"/>
                  <a:pt x="4123" y="352"/>
                </a:cubicBezTo>
                <a:cubicBezTo>
                  <a:pt x="4162" y="502"/>
                  <a:pt x="4191" y="654"/>
                  <a:pt x="4215" y="807"/>
                </a:cubicBezTo>
                <a:cubicBezTo>
                  <a:pt x="4246" y="1001"/>
                  <a:pt x="4269" y="1195"/>
                  <a:pt x="4277" y="1391"/>
                </a:cubicBezTo>
                <a:cubicBezTo>
                  <a:pt x="4279" y="1431"/>
                  <a:pt x="4275" y="1467"/>
                  <a:pt x="4272" y="1506"/>
                </a:cubicBezTo>
              </a:path>
              <a:path w="4656" h="1507" extrusionOk="0">
                <a:moveTo>
                  <a:pt x="4643" y="1426"/>
                </a:moveTo>
                <a:cubicBezTo>
                  <a:pt x="4659" y="1467"/>
                  <a:pt x="4656" y="1473"/>
                  <a:pt x="4643" y="1419"/>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3" name="Ink 63"/>
          <p:cNvSpPr>
            <a:spLocks noRot="1" noChangeAspect="1" noEditPoints="1" noChangeArrowheads="1" noChangeShapeType="1" noTextEdit="1"/>
          </p:cNvSpPr>
          <p:nvPr/>
        </p:nvSpPr>
        <p:spPr bwMode="auto">
          <a:xfrm>
            <a:off x="1506538" y="5573713"/>
            <a:ext cx="2278062" cy="550862"/>
          </a:xfrm>
          <a:custGeom>
            <a:avLst/>
            <a:gdLst>
              <a:gd name="T0" fmla="*/ 2147483647 w 6329"/>
              <a:gd name="T1" fmla="*/ 2147483647 h 1530"/>
              <a:gd name="T2" fmla="*/ 2147483647 w 6329"/>
              <a:gd name="T3" fmla="*/ 2147483647 h 1530"/>
              <a:gd name="T4" fmla="*/ 2147483647 w 6329"/>
              <a:gd name="T5" fmla="*/ 2147483647 h 1530"/>
              <a:gd name="T6" fmla="*/ 2147483647 w 6329"/>
              <a:gd name="T7" fmla="*/ 2147483647 h 1530"/>
              <a:gd name="T8" fmla="*/ 2147483647 w 6329"/>
              <a:gd name="T9" fmla="*/ 2147483647 h 1530"/>
              <a:gd name="T10" fmla="*/ 2147483647 w 6329"/>
              <a:gd name="T11" fmla="*/ 2147483647 h 1530"/>
              <a:gd name="T12" fmla="*/ 2147483647 w 6329"/>
              <a:gd name="T13" fmla="*/ 2147483647 h 1530"/>
              <a:gd name="T14" fmla="*/ 2147483647 w 6329"/>
              <a:gd name="T15" fmla="*/ 2147483647 h 1530"/>
              <a:gd name="T16" fmla="*/ 2147483647 w 6329"/>
              <a:gd name="T17" fmla="*/ 2147483647 h 1530"/>
              <a:gd name="T18" fmla="*/ 2147483647 w 6329"/>
              <a:gd name="T19" fmla="*/ 2147483647 h 1530"/>
              <a:gd name="T20" fmla="*/ 2147483647 w 6329"/>
              <a:gd name="T21" fmla="*/ 2147483647 h 1530"/>
              <a:gd name="T22" fmla="*/ 2147483647 w 6329"/>
              <a:gd name="T23" fmla="*/ 2147483647 h 1530"/>
              <a:gd name="T24" fmla="*/ 2147483647 w 6329"/>
              <a:gd name="T25" fmla="*/ 2147483647 h 1530"/>
              <a:gd name="T26" fmla="*/ 2147483647 w 6329"/>
              <a:gd name="T27" fmla="*/ 2147483647 h 1530"/>
              <a:gd name="T28" fmla="*/ 2147483647 w 6329"/>
              <a:gd name="T29" fmla="*/ 2147483647 h 1530"/>
              <a:gd name="T30" fmla="*/ 2147483647 w 6329"/>
              <a:gd name="T31" fmla="*/ 2147483647 h 1530"/>
              <a:gd name="T32" fmla="*/ 2147483647 w 6329"/>
              <a:gd name="T33" fmla="*/ 2147483647 h 1530"/>
              <a:gd name="T34" fmla="*/ 2147483647 w 6329"/>
              <a:gd name="T35" fmla="*/ 2147483647 h 1530"/>
              <a:gd name="T36" fmla="*/ 2147483647 w 6329"/>
              <a:gd name="T37" fmla="*/ 2147483647 h 1530"/>
              <a:gd name="T38" fmla="*/ 2147483647 w 6329"/>
              <a:gd name="T39" fmla="*/ 2147483647 h 1530"/>
              <a:gd name="T40" fmla="*/ 2147483647 w 6329"/>
              <a:gd name="T41" fmla="*/ 2147483647 h 1530"/>
              <a:gd name="T42" fmla="*/ 2147483647 w 6329"/>
              <a:gd name="T43" fmla="*/ 2147483647 h 1530"/>
              <a:gd name="T44" fmla="*/ 2147483647 w 6329"/>
              <a:gd name="T45" fmla="*/ 2147483647 h 1530"/>
              <a:gd name="T46" fmla="*/ 2147483647 w 6329"/>
              <a:gd name="T47" fmla="*/ 2147483647 h 1530"/>
              <a:gd name="T48" fmla="*/ 2147483647 w 6329"/>
              <a:gd name="T49" fmla="*/ 2147483647 h 1530"/>
              <a:gd name="T50" fmla="*/ 2147483647 w 6329"/>
              <a:gd name="T51" fmla="*/ 2147483647 h 1530"/>
              <a:gd name="T52" fmla="*/ 2147483647 w 6329"/>
              <a:gd name="T53" fmla="*/ 2147483647 h 1530"/>
              <a:gd name="T54" fmla="*/ 2147483647 w 6329"/>
              <a:gd name="T55" fmla="*/ 2147483647 h 1530"/>
              <a:gd name="T56" fmla="*/ 2147483647 w 6329"/>
              <a:gd name="T57" fmla="*/ 2147483647 h 1530"/>
              <a:gd name="T58" fmla="*/ 2147483647 w 6329"/>
              <a:gd name="T59" fmla="*/ 2147483647 h 1530"/>
              <a:gd name="T60" fmla="*/ 2147483647 w 6329"/>
              <a:gd name="T61" fmla="*/ 2147483647 h 1530"/>
              <a:gd name="T62" fmla="*/ 2147483647 w 6329"/>
              <a:gd name="T63" fmla="*/ 2147483647 h 1530"/>
              <a:gd name="T64" fmla="*/ 2147483647 w 6329"/>
              <a:gd name="T65" fmla="*/ 2147483647 h 1530"/>
              <a:gd name="T66" fmla="*/ 2147483647 w 6329"/>
              <a:gd name="T67" fmla="*/ 2147483647 h 1530"/>
              <a:gd name="T68" fmla="*/ 2147483647 w 6329"/>
              <a:gd name="T69" fmla="*/ 2147483647 h 1530"/>
              <a:gd name="T70" fmla="*/ 2147483647 w 6329"/>
              <a:gd name="T71" fmla="*/ 2147483647 h 1530"/>
              <a:gd name="T72" fmla="*/ 2147483647 w 6329"/>
              <a:gd name="T73" fmla="*/ 2147483647 h 1530"/>
              <a:gd name="T74" fmla="*/ 2147483647 w 6329"/>
              <a:gd name="T75" fmla="*/ 2147483647 h 1530"/>
              <a:gd name="T76" fmla="*/ 2147483647 w 6329"/>
              <a:gd name="T77" fmla="*/ 2147483647 h 1530"/>
              <a:gd name="T78" fmla="*/ 2147483647 w 6329"/>
              <a:gd name="T79" fmla="*/ 2147483647 h 1530"/>
              <a:gd name="T80" fmla="*/ 2147483647 w 6329"/>
              <a:gd name="T81" fmla="*/ 2147483647 h 1530"/>
              <a:gd name="T82" fmla="*/ 2147483647 w 6329"/>
              <a:gd name="T83" fmla="*/ 2147483647 h 1530"/>
              <a:gd name="T84" fmla="*/ 2147483647 w 6329"/>
              <a:gd name="T85" fmla="*/ 2147483647 h 1530"/>
              <a:gd name="T86" fmla="*/ 2147483647 w 6329"/>
              <a:gd name="T87" fmla="*/ 2147483647 h 1530"/>
              <a:gd name="T88" fmla="*/ 2147483647 w 6329"/>
              <a:gd name="T89" fmla="*/ 2147483647 h 1530"/>
              <a:gd name="T90" fmla="*/ 2147483647 w 6329"/>
              <a:gd name="T91" fmla="*/ 2147483647 h 1530"/>
              <a:gd name="T92" fmla="*/ 2147483647 w 6329"/>
              <a:gd name="T93" fmla="*/ 2147483647 h 1530"/>
              <a:gd name="T94" fmla="*/ 2147483647 w 6329"/>
              <a:gd name="T95" fmla="*/ 2147483647 h 1530"/>
              <a:gd name="T96" fmla="*/ 2147483647 w 6329"/>
              <a:gd name="T97" fmla="*/ 2147483647 h 1530"/>
              <a:gd name="T98" fmla="*/ 2147483647 w 6329"/>
              <a:gd name="T99" fmla="*/ 2147483647 h 1530"/>
              <a:gd name="T100" fmla="*/ 2147483647 w 6329"/>
              <a:gd name="T101" fmla="*/ 2147483647 h 1530"/>
              <a:gd name="T102" fmla="*/ 2147483647 w 6329"/>
              <a:gd name="T103" fmla="*/ 0 h 1530"/>
              <a:gd name="T104" fmla="*/ 2147483647 w 6329"/>
              <a:gd name="T105" fmla="*/ 2147483647 h 1530"/>
              <a:gd name="T106" fmla="*/ 2147483647 w 6329"/>
              <a:gd name="T107" fmla="*/ 2147483647 h 1530"/>
              <a:gd name="T108" fmla="*/ 2147483647 w 6329"/>
              <a:gd name="T109" fmla="*/ 2147483647 h 1530"/>
              <a:gd name="T110" fmla="*/ 2147483647 w 6329"/>
              <a:gd name="T111" fmla="*/ 2147483647 h 15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29"/>
              <a:gd name="T169" fmla="*/ 0 h 1530"/>
              <a:gd name="T170" fmla="*/ 6329 w 6329"/>
              <a:gd name="T171" fmla="*/ 1530 h 153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29" h="1530" extrusionOk="0">
                <a:moveTo>
                  <a:pt x="431" y="659"/>
                </a:moveTo>
                <a:cubicBezTo>
                  <a:pt x="415" y="663"/>
                  <a:pt x="414" y="669"/>
                  <a:pt x="383" y="664"/>
                </a:cubicBezTo>
                <a:cubicBezTo>
                  <a:pt x="341" y="657"/>
                  <a:pt x="299" y="648"/>
                  <a:pt x="257" y="642"/>
                </a:cubicBezTo>
                <a:cubicBezTo>
                  <a:pt x="219" y="637"/>
                  <a:pt x="182" y="633"/>
                  <a:pt x="144" y="633"/>
                </a:cubicBezTo>
                <a:cubicBezTo>
                  <a:pt x="121" y="662"/>
                  <a:pt x="142" y="681"/>
                  <a:pt x="165" y="709"/>
                </a:cubicBezTo>
                <a:cubicBezTo>
                  <a:pt x="226" y="784"/>
                  <a:pt x="303" y="849"/>
                  <a:pt x="361" y="927"/>
                </a:cubicBezTo>
                <a:cubicBezTo>
                  <a:pt x="384" y="959"/>
                  <a:pt x="397" y="995"/>
                  <a:pt x="361" y="1021"/>
                </a:cubicBezTo>
                <a:cubicBezTo>
                  <a:pt x="321" y="1051"/>
                  <a:pt x="260" y="1050"/>
                  <a:pt x="213" y="1044"/>
                </a:cubicBezTo>
                <a:cubicBezTo>
                  <a:pt x="155" y="1037"/>
                  <a:pt x="88" y="1014"/>
                  <a:pt x="41" y="978"/>
                </a:cubicBezTo>
                <a:cubicBezTo>
                  <a:pt x="0" y="946"/>
                  <a:pt x="-6" y="920"/>
                  <a:pt x="12" y="876"/>
                </a:cubicBezTo>
              </a:path>
              <a:path w="6329" h="1530" extrusionOk="0">
                <a:moveTo>
                  <a:pt x="686" y="1503"/>
                </a:moveTo>
                <a:cubicBezTo>
                  <a:pt x="667" y="1526"/>
                  <a:pt x="663" y="1541"/>
                  <a:pt x="641" y="1493"/>
                </a:cubicBezTo>
                <a:cubicBezTo>
                  <a:pt x="608" y="1421"/>
                  <a:pt x="601" y="1333"/>
                  <a:pt x="595" y="1256"/>
                </a:cubicBezTo>
                <a:cubicBezTo>
                  <a:pt x="585" y="1120"/>
                  <a:pt x="591" y="975"/>
                  <a:pt x="621" y="842"/>
                </a:cubicBezTo>
                <a:cubicBezTo>
                  <a:pt x="631" y="798"/>
                  <a:pt x="647" y="713"/>
                  <a:pt x="699" y="695"/>
                </a:cubicBezTo>
                <a:cubicBezTo>
                  <a:pt x="736" y="682"/>
                  <a:pt x="744" y="739"/>
                  <a:pt x="743" y="760"/>
                </a:cubicBezTo>
                <a:cubicBezTo>
                  <a:pt x="742" y="816"/>
                  <a:pt x="713" y="868"/>
                  <a:pt x="673" y="905"/>
                </a:cubicBezTo>
                <a:cubicBezTo>
                  <a:pt x="653" y="923"/>
                  <a:pt x="624" y="932"/>
                  <a:pt x="611" y="902"/>
                </a:cubicBezTo>
                <a:cubicBezTo>
                  <a:pt x="610" y="894"/>
                  <a:pt x="609" y="886"/>
                  <a:pt x="608" y="878"/>
                </a:cubicBezTo>
              </a:path>
              <a:path w="6329" h="1530" extrusionOk="0">
                <a:moveTo>
                  <a:pt x="1055" y="121"/>
                </a:moveTo>
                <a:cubicBezTo>
                  <a:pt x="1063" y="166"/>
                  <a:pt x="1063" y="212"/>
                  <a:pt x="1054" y="264"/>
                </a:cubicBezTo>
                <a:cubicBezTo>
                  <a:pt x="1034" y="384"/>
                  <a:pt x="1015" y="503"/>
                  <a:pt x="996" y="623"/>
                </a:cubicBezTo>
                <a:cubicBezTo>
                  <a:pt x="979" y="730"/>
                  <a:pt x="945" y="854"/>
                  <a:pt x="966" y="963"/>
                </a:cubicBezTo>
                <a:cubicBezTo>
                  <a:pt x="969" y="970"/>
                  <a:pt x="972" y="976"/>
                  <a:pt x="975" y="983"/>
                </a:cubicBezTo>
                <a:cubicBezTo>
                  <a:pt x="1012" y="977"/>
                  <a:pt x="1028" y="974"/>
                  <a:pt x="1061" y="945"/>
                </a:cubicBezTo>
                <a:cubicBezTo>
                  <a:pt x="1100" y="910"/>
                  <a:pt x="1131" y="868"/>
                  <a:pt x="1177" y="842"/>
                </a:cubicBezTo>
                <a:cubicBezTo>
                  <a:pt x="1207" y="825"/>
                  <a:pt x="1232" y="828"/>
                  <a:pt x="1252" y="856"/>
                </a:cubicBezTo>
                <a:cubicBezTo>
                  <a:pt x="1262" y="870"/>
                  <a:pt x="1277" y="956"/>
                  <a:pt x="1291" y="958"/>
                </a:cubicBezTo>
                <a:cubicBezTo>
                  <a:pt x="1307" y="956"/>
                  <a:pt x="1312" y="955"/>
                  <a:pt x="1319" y="944"/>
                </a:cubicBezTo>
              </a:path>
              <a:path w="6329" h="1530" extrusionOk="0">
                <a:moveTo>
                  <a:pt x="1416" y="397"/>
                </a:moveTo>
                <a:cubicBezTo>
                  <a:pt x="1394" y="382"/>
                  <a:pt x="1367" y="379"/>
                  <a:pt x="1348" y="361"/>
                </a:cubicBezTo>
                <a:cubicBezTo>
                  <a:pt x="1346" y="357"/>
                  <a:pt x="1343" y="354"/>
                  <a:pt x="1341" y="350"/>
                </a:cubicBezTo>
              </a:path>
              <a:path w="6329" h="1530" extrusionOk="0">
                <a:moveTo>
                  <a:pt x="1566" y="149"/>
                </a:moveTo>
                <a:cubicBezTo>
                  <a:pt x="1553" y="256"/>
                  <a:pt x="1538" y="364"/>
                  <a:pt x="1528" y="471"/>
                </a:cubicBezTo>
                <a:cubicBezTo>
                  <a:pt x="1519" y="576"/>
                  <a:pt x="1512" y="682"/>
                  <a:pt x="1508" y="787"/>
                </a:cubicBezTo>
                <a:cubicBezTo>
                  <a:pt x="1507" y="801"/>
                  <a:pt x="1494" y="923"/>
                  <a:pt x="1510" y="933"/>
                </a:cubicBezTo>
                <a:cubicBezTo>
                  <a:pt x="1515" y="931"/>
                  <a:pt x="1519" y="930"/>
                  <a:pt x="1524" y="928"/>
                </a:cubicBezTo>
              </a:path>
              <a:path w="6329" h="1530" extrusionOk="0">
                <a:moveTo>
                  <a:pt x="1377" y="537"/>
                </a:moveTo>
                <a:cubicBezTo>
                  <a:pt x="1394" y="567"/>
                  <a:pt x="1414" y="578"/>
                  <a:pt x="1451" y="581"/>
                </a:cubicBezTo>
                <a:cubicBezTo>
                  <a:pt x="1513" y="586"/>
                  <a:pt x="1564" y="568"/>
                  <a:pt x="1621" y="548"/>
                </a:cubicBezTo>
              </a:path>
              <a:path w="6329" h="1530" extrusionOk="0">
                <a:moveTo>
                  <a:pt x="2031" y="3"/>
                </a:moveTo>
                <a:cubicBezTo>
                  <a:pt x="1983" y="80"/>
                  <a:pt x="1964" y="167"/>
                  <a:pt x="1939" y="253"/>
                </a:cubicBezTo>
                <a:cubicBezTo>
                  <a:pt x="1899" y="393"/>
                  <a:pt x="1864" y="533"/>
                  <a:pt x="1841" y="676"/>
                </a:cubicBezTo>
                <a:cubicBezTo>
                  <a:pt x="1825" y="779"/>
                  <a:pt x="1802" y="900"/>
                  <a:pt x="1817" y="1005"/>
                </a:cubicBezTo>
                <a:cubicBezTo>
                  <a:pt x="1825" y="1063"/>
                  <a:pt x="1849" y="1081"/>
                  <a:pt x="1900" y="1086"/>
                </a:cubicBezTo>
              </a:path>
              <a:path w="6329" h="1530" extrusionOk="0">
                <a:moveTo>
                  <a:pt x="2477" y="147"/>
                </a:moveTo>
                <a:cubicBezTo>
                  <a:pt x="2453" y="140"/>
                  <a:pt x="2430" y="135"/>
                  <a:pt x="2406" y="130"/>
                </a:cubicBezTo>
                <a:cubicBezTo>
                  <a:pt x="2383" y="126"/>
                  <a:pt x="2341" y="117"/>
                  <a:pt x="2321" y="135"/>
                </a:cubicBezTo>
                <a:cubicBezTo>
                  <a:pt x="2290" y="164"/>
                  <a:pt x="2289" y="230"/>
                  <a:pt x="2280" y="267"/>
                </a:cubicBezTo>
                <a:cubicBezTo>
                  <a:pt x="2260" y="347"/>
                  <a:pt x="2239" y="428"/>
                  <a:pt x="2217" y="508"/>
                </a:cubicBezTo>
                <a:cubicBezTo>
                  <a:pt x="2198" y="578"/>
                  <a:pt x="2174" y="648"/>
                  <a:pt x="2165" y="720"/>
                </a:cubicBezTo>
                <a:cubicBezTo>
                  <a:pt x="2160" y="761"/>
                  <a:pt x="2163" y="797"/>
                  <a:pt x="2197" y="825"/>
                </a:cubicBezTo>
                <a:cubicBezTo>
                  <a:pt x="2235" y="856"/>
                  <a:pt x="2316" y="875"/>
                  <a:pt x="2364" y="870"/>
                </a:cubicBezTo>
                <a:cubicBezTo>
                  <a:pt x="2391" y="867"/>
                  <a:pt x="2428" y="857"/>
                  <a:pt x="2451" y="841"/>
                </a:cubicBezTo>
                <a:cubicBezTo>
                  <a:pt x="2457" y="836"/>
                  <a:pt x="2464" y="831"/>
                  <a:pt x="2470" y="826"/>
                </a:cubicBezTo>
              </a:path>
              <a:path w="6329" h="1530" extrusionOk="0">
                <a:moveTo>
                  <a:pt x="2750" y="173"/>
                </a:moveTo>
                <a:cubicBezTo>
                  <a:pt x="2748" y="145"/>
                  <a:pt x="2744" y="147"/>
                  <a:pt x="2761" y="130"/>
                </a:cubicBezTo>
                <a:cubicBezTo>
                  <a:pt x="2787" y="147"/>
                  <a:pt x="2805" y="170"/>
                  <a:pt x="2826" y="193"/>
                </a:cubicBezTo>
                <a:cubicBezTo>
                  <a:pt x="2900" y="274"/>
                  <a:pt x="2971" y="369"/>
                  <a:pt x="3001" y="477"/>
                </a:cubicBezTo>
                <a:cubicBezTo>
                  <a:pt x="3016" y="532"/>
                  <a:pt x="3021" y="590"/>
                  <a:pt x="3011" y="646"/>
                </a:cubicBezTo>
                <a:cubicBezTo>
                  <a:pt x="3004" y="687"/>
                  <a:pt x="2989" y="725"/>
                  <a:pt x="2958" y="753"/>
                </a:cubicBezTo>
                <a:cubicBezTo>
                  <a:pt x="2932" y="776"/>
                  <a:pt x="2896" y="773"/>
                  <a:pt x="2865" y="763"/>
                </a:cubicBezTo>
                <a:cubicBezTo>
                  <a:pt x="2830" y="752"/>
                  <a:pt x="2798" y="731"/>
                  <a:pt x="2773" y="704"/>
                </a:cubicBezTo>
                <a:cubicBezTo>
                  <a:pt x="2746" y="674"/>
                  <a:pt x="2743" y="659"/>
                  <a:pt x="2763" y="627"/>
                </a:cubicBezTo>
              </a:path>
              <a:path w="6329" h="1530" extrusionOk="0">
                <a:moveTo>
                  <a:pt x="3298" y="823"/>
                </a:moveTo>
                <a:cubicBezTo>
                  <a:pt x="3292" y="868"/>
                  <a:pt x="3288" y="897"/>
                  <a:pt x="3259" y="933"/>
                </a:cubicBezTo>
                <a:cubicBezTo>
                  <a:pt x="3248" y="946"/>
                  <a:pt x="3245" y="950"/>
                  <a:pt x="3233" y="951"/>
                </a:cubicBezTo>
              </a:path>
              <a:path w="6329" h="1530" extrusionOk="0">
                <a:moveTo>
                  <a:pt x="3730" y="50"/>
                </a:moveTo>
                <a:cubicBezTo>
                  <a:pt x="3693" y="49"/>
                  <a:pt x="3657" y="45"/>
                  <a:pt x="3621" y="57"/>
                </a:cubicBezTo>
                <a:cubicBezTo>
                  <a:pt x="3557" y="77"/>
                  <a:pt x="3511" y="125"/>
                  <a:pt x="3494" y="190"/>
                </a:cubicBezTo>
                <a:cubicBezTo>
                  <a:pt x="3460" y="319"/>
                  <a:pt x="3483" y="473"/>
                  <a:pt x="3487" y="604"/>
                </a:cubicBezTo>
                <a:cubicBezTo>
                  <a:pt x="3489" y="670"/>
                  <a:pt x="3484" y="749"/>
                  <a:pt x="3522" y="806"/>
                </a:cubicBezTo>
                <a:cubicBezTo>
                  <a:pt x="3547" y="843"/>
                  <a:pt x="3589" y="872"/>
                  <a:pt x="3632" y="885"/>
                </a:cubicBezTo>
                <a:cubicBezTo>
                  <a:pt x="3694" y="903"/>
                  <a:pt x="3752" y="892"/>
                  <a:pt x="3811" y="873"/>
                </a:cubicBezTo>
              </a:path>
              <a:path w="6329" h="1530" extrusionOk="0">
                <a:moveTo>
                  <a:pt x="4082" y="254"/>
                </a:moveTo>
                <a:cubicBezTo>
                  <a:pt x="4083" y="231"/>
                  <a:pt x="4079" y="202"/>
                  <a:pt x="4102" y="190"/>
                </a:cubicBezTo>
                <a:cubicBezTo>
                  <a:pt x="4127" y="177"/>
                  <a:pt x="4146" y="182"/>
                  <a:pt x="4172" y="198"/>
                </a:cubicBezTo>
                <a:cubicBezTo>
                  <a:pt x="4259" y="254"/>
                  <a:pt x="4317" y="368"/>
                  <a:pt x="4341" y="465"/>
                </a:cubicBezTo>
                <a:cubicBezTo>
                  <a:pt x="4362" y="549"/>
                  <a:pt x="4363" y="645"/>
                  <a:pt x="4314" y="720"/>
                </a:cubicBezTo>
                <a:cubicBezTo>
                  <a:pt x="4285" y="764"/>
                  <a:pt x="4240" y="791"/>
                  <a:pt x="4191" y="806"/>
                </a:cubicBezTo>
                <a:cubicBezTo>
                  <a:pt x="4154" y="817"/>
                  <a:pt x="4095" y="827"/>
                  <a:pt x="4057" y="815"/>
                </a:cubicBezTo>
                <a:cubicBezTo>
                  <a:pt x="4003" y="797"/>
                  <a:pt x="4051" y="782"/>
                  <a:pt x="4073" y="775"/>
                </a:cubicBezTo>
              </a:path>
              <a:path w="6329" h="1530" extrusionOk="0">
                <a:moveTo>
                  <a:pt x="4500" y="902"/>
                </a:moveTo>
                <a:cubicBezTo>
                  <a:pt x="4502" y="948"/>
                  <a:pt x="4500" y="980"/>
                  <a:pt x="4479" y="1022"/>
                </a:cubicBezTo>
                <a:cubicBezTo>
                  <a:pt x="4470" y="1041"/>
                  <a:pt x="4456" y="1056"/>
                  <a:pt x="4446" y="1074"/>
                </a:cubicBezTo>
              </a:path>
              <a:path w="6329" h="1530" extrusionOk="0">
                <a:moveTo>
                  <a:pt x="4962" y="66"/>
                </a:moveTo>
                <a:cubicBezTo>
                  <a:pt x="4919" y="62"/>
                  <a:pt x="4867" y="58"/>
                  <a:pt x="4828" y="81"/>
                </a:cubicBezTo>
                <a:cubicBezTo>
                  <a:pt x="4782" y="108"/>
                  <a:pt x="4764" y="156"/>
                  <a:pt x="4759" y="207"/>
                </a:cubicBezTo>
                <a:cubicBezTo>
                  <a:pt x="4743" y="370"/>
                  <a:pt x="4791" y="558"/>
                  <a:pt x="4843" y="711"/>
                </a:cubicBezTo>
                <a:cubicBezTo>
                  <a:pt x="4864" y="771"/>
                  <a:pt x="4893" y="836"/>
                  <a:pt x="4941" y="879"/>
                </a:cubicBezTo>
                <a:cubicBezTo>
                  <a:pt x="4968" y="903"/>
                  <a:pt x="4998" y="928"/>
                  <a:pt x="5035" y="933"/>
                </a:cubicBezTo>
                <a:cubicBezTo>
                  <a:pt x="5043" y="933"/>
                  <a:pt x="5052" y="934"/>
                  <a:pt x="5060" y="934"/>
                </a:cubicBezTo>
              </a:path>
              <a:path w="6329" h="1530" extrusionOk="0">
                <a:moveTo>
                  <a:pt x="5354" y="198"/>
                </a:moveTo>
                <a:cubicBezTo>
                  <a:pt x="5354" y="193"/>
                  <a:pt x="5354" y="187"/>
                  <a:pt x="5354" y="182"/>
                </a:cubicBezTo>
                <a:cubicBezTo>
                  <a:pt x="5376" y="187"/>
                  <a:pt x="5383" y="189"/>
                  <a:pt x="5405" y="208"/>
                </a:cubicBezTo>
                <a:cubicBezTo>
                  <a:pt x="5458" y="255"/>
                  <a:pt x="5518" y="295"/>
                  <a:pt x="5569" y="344"/>
                </a:cubicBezTo>
                <a:cubicBezTo>
                  <a:pt x="5608" y="382"/>
                  <a:pt x="5645" y="430"/>
                  <a:pt x="5659" y="483"/>
                </a:cubicBezTo>
                <a:cubicBezTo>
                  <a:pt x="5673" y="537"/>
                  <a:pt x="5663" y="599"/>
                  <a:pt x="5639" y="648"/>
                </a:cubicBezTo>
                <a:cubicBezTo>
                  <a:pt x="5616" y="695"/>
                  <a:pt x="5580" y="735"/>
                  <a:pt x="5539" y="766"/>
                </a:cubicBezTo>
                <a:cubicBezTo>
                  <a:pt x="5526" y="776"/>
                  <a:pt x="5436" y="830"/>
                  <a:pt x="5427" y="789"/>
                </a:cubicBezTo>
                <a:cubicBezTo>
                  <a:pt x="5422" y="764"/>
                  <a:pt x="5445" y="742"/>
                  <a:pt x="5458" y="725"/>
                </a:cubicBezTo>
              </a:path>
              <a:path w="6329" h="1530" extrusionOk="0">
                <a:moveTo>
                  <a:pt x="5733" y="85"/>
                </a:moveTo>
                <a:cubicBezTo>
                  <a:pt x="5730" y="54"/>
                  <a:pt x="5722" y="28"/>
                  <a:pt x="5739" y="4"/>
                </a:cubicBezTo>
                <a:cubicBezTo>
                  <a:pt x="5743" y="3"/>
                  <a:pt x="5747" y="1"/>
                  <a:pt x="5751" y="0"/>
                </a:cubicBezTo>
                <a:cubicBezTo>
                  <a:pt x="5800" y="35"/>
                  <a:pt x="5828" y="79"/>
                  <a:pt x="5854" y="135"/>
                </a:cubicBezTo>
                <a:cubicBezTo>
                  <a:pt x="5902" y="239"/>
                  <a:pt x="5924" y="351"/>
                  <a:pt x="5933" y="464"/>
                </a:cubicBezTo>
                <a:cubicBezTo>
                  <a:pt x="5941" y="568"/>
                  <a:pt x="5931" y="671"/>
                  <a:pt x="5910" y="773"/>
                </a:cubicBezTo>
                <a:cubicBezTo>
                  <a:pt x="5899" y="824"/>
                  <a:pt x="5883" y="872"/>
                  <a:pt x="5858" y="918"/>
                </a:cubicBezTo>
                <a:cubicBezTo>
                  <a:pt x="5838" y="955"/>
                  <a:pt x="5846" y="927"/>
                  <a:pt x="5855" y="906"/>
                </a:cubicBezTo>
                <a:cubicBezTo>
                  <a:pt x="5859" y="899"/>
                  <a:pt x="5863" y="893"/>
                  <a:pt x="5867" y="886"/>
                </a:cubicBezTo>
              </a:path>
              <a:path w="6329" h="1530" extrusionOk="0">
                <a:moveTo>
                  <a:pt x="6328" y="636"/>
                </a:moveTo>
                <a:cubicBezTo>
                  <a:pt x="6323" y="671"/>
                  <a:pt x="6285" y="630"/>
                  <a:pt x="6272" y="62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4" name="Ink 64"/>
          <p:cNvSpPr>
            <a:spLocks noRot="1" noChangeAspect="1" noEditPoints="1" noChangeArrowheads="1" noChangeShapeType="1" noTextEdit="1"/>
          </p:cNvSpPr>
          <p:nvPr/>
        </p:nvSpPr>
        <p:spPr bwMode="auto">
          <a:xfrm>
            <a:off x="1514475" y="6111875"/>
            <a:ext cx="601663" cy="450850"/>
          </a:xfrm>
          <a:custGeom>
            <a:avLst/>
            <a:gdLst>
              <a:gd name="T0" fmla="*/ 2147483647 w 1671"/>
              <a:gd name="T1" fmla="*/ 2147483647 h 1253"/>
              <a:gd name="T2" fmla="*/ 2147483647 w 1671"/>
              <a:gd name="T3" fmla="*/ 2147483647 h 1253"/>
              <a:gd name="T4" fmla="*/ 2147483647 w 1671"/>
              <a:gd name="T5" fmla="*/ 2147483647 h 1253"/>
              <a:gd name="T6" fmla="*/ 2147483647 w 1671"/>
              <a:gd name="T7" fmla="*/ 2147483647 h 1253"/>
              <a:gd name="T8" fmla="*/ 2147483647 w 1671"/>
              <a:gd name="T9" fmla="*/ 2147483647 h 1253"/>
              <a:gd name="T10" fmla="*/ 2147483647 w 1671"/>
              <a:gd name="T11" fmla="*/ 2147483647 h 1253"/>
              <a:gd name="T12" fmla="*/ 2147483647 w 1671"/>
              <a:gd name="T13" fmla="*/ 2147483647 h 1253"/>
              <a:gd name="T14" fmla="*/ 2147483647 w 1671"/>
              <a:gd name="T15" fmla="*/ 2147483647 h 1253"/>
              <a:gd name="T16" fmla="*/ 2147483647 w 1671"/>
              <a:gd name="T17" fmla="*/ 2147483647 h 1253"/>
              <a:gd name="T18" fmla="*/ 0 w 1671"/>
              <a:gd name="T19" fmla="*/ 2147483647 h 1253"/>
              <a:gd name="T20" fmla="*/ 2147483647 w 1671"/>
              <a:gd name="T21" fmla="*/ 2147483647 h 1253"/>
              <a:gd name="T22" fmla="*/ 2147483647 w 1671"/>
              <a:gd name="T23" fmla="*/ 2147483647 h 1253"/>
              <a:gd name="T24" fmla="*/ 2147483647 w 1671"/>
              <a:gd name="T25" fmla="*/ 2147483647 h 1253"/>
              <a:gd name="T26" fmla="*/ 2147483647 w 1671"/>
              <a:gd name="T27" fmla="*/ 2147483647 h 1253"/>
              <a:gd name="T28" fmla="*/ 2147483647 w 1671"/>
              <a:gd name="T29" fmla="*/ 2147483647 h 1253"/>
              <a:gd name="T30" fmla="*/ 2147483647 w 1671"/>
              <a:gd name="T31" fmla="*/ 2147483647 h 1253"/>
              <a:gd name="T32" fmla="*/ 2147483647 w 1671"/>
              <a:gd name="T33" fmla="*/ 2147483647 h 1253"/>
              <a:gd name="T34" fmla="*/ 2147483647 w 1671"/>
              <a:gd name="T35" fmla="*/ 2147483647 h 1253"/>
              <a:gd name="T36" fmla="*/ 2147483647 w 1671"/>
              <a:gd name="T37" fmla="*/ 2147483647 h 1253"/>
              <a:gd name="T38" fmla="*/ 2147483647 w 1671"/>
              <a:gd name="T39" fmla="*/ 2147483647 h 1253"/>
              <a:gd name="T40" fmla="*/ 2147483647 w 1671"/>
              <a:gd name="T41" fmla="*/ 2147483647 h 1253"/>
              <a:gd name="T42" fmla="*/ 2147483647 w 1671"/>
              <a:gd name="T43" fmla="*/ 2147483647 h 1253"/>
              <a:gd name="T44" fmla="*/ 2147483647 w 1671"/>
              <a:gd name="T45" fmla="*/ 2147483647 h 1253"/>
              <a:gd name="T46" fmla="*/ 2147483647 w 1671"/>
              <a:gd name="T47" fmla="*/ 2147483647 h 1253"/>
              <a:gd name="T48" fmla="*/ 2147483647 w 1671"/>
              <a:gd name="T49" fmla="*/ 2147483647 h 1253"/>
              <a:gd name="T50" fmla="*/ 2147483647 w 1671"/>
              <a:gd name="T51" fmla="*/ 2147483647 h 1253"/>
              <a:gd name="T52" fmla="*/ 2147483647 w 1671"/>
              <a:gd name="T53" fmla="*/ 2147483647 h 1253"/>
              <a:gd name="T54" fmla="*/ 2147483647 w 1671"/>
              <a:gd name="T55" fmla="*/ 2147483647 h 1253"/>
              <a:gd name="T56" fmla="*/ 2147483647 w 1671"/>
              <a:gd name="T57" fmla="*/ 2147483647 h 1253"/>
              <a:gd name="T58" fmla="*/ 2147483647 w 1671"/>
              <a:gd name="T59" fmla="*/ 2147483647 h 1253"/>
              <a:gd name="T60" fmla="*/ 2147483647 w 1671"/>
              <a:gd name="T61" fmla="*/ 2147483647 h 1253"/>
              <a:gd name="T62" fmla="*/ 2147483647 w 1671"/>
              <a:gd name="T63" fmla="*/ 2147483647 h 1253"/>
              <a:gd name="T64" fmla="*/ 2147483647 w 1671"/>
              <a:gd name="T65" fmla="*/ 0 h 1253"/>
              <a:gd name="T66" fmla="*/ 2147483647 w 1671"/>
              <a:gd name="T67" fmla="*/ 2147483647 h 1253"/>
              <a:gd name="T68" fmla="*/ 2147483647 w 1671"/>
              <a:gd name="T69" fmla="*/ 2147483647 h 1253"/>
              <a:gd name="T70" fmla="*/ 2147483647 w 1671"/>
              <a:gd name="T71" fmla="*/ 2147483647 h 1253"/>
              <a:gd name="T72" fmla="*/ 2147483647 w 1671"/>
              <a:gd name="T73" fmla="*/ 2147483647 h 1253"/>
              <a:gd name="T74" fmla="*/ 2147483647 w 1671"/>
              <a:gd name="T75" fmla="*/ 2147483647 h 1253"/>
              <a:gd name="T76" fmla="*/ 2147483647 w 1671"/>
              <a:gd name="T77" fmla="*/ 2147483647 h 1253"/>
              <a:gd name="T78" fmla="*/ 2147483647 w 1671"/>
              <a:gd name="T79" fmla="*/ 2147483647 h 1253"/>
              <a:gd name="T80" fmla="*/ 2147483647 w 1671"/>
              <a:gd name="T81" fmla="*/ 2147483647 h 1253"/>
              <a:gd name="T82" fmla="*/ 2147483647 w 1671"/>
              <a:gd name="T83" fmla="*/ 2147483647 h 12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71"/>
              <a:gd name="T127" fmla="*/ 0 h 1253"/>
              <a:gd name="T128" fmla="*/ 1671 w 1671"/>
              <a:gd name="T129" fmla="*/ 1253 h 12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71" h="1253" extrusionOk="0">
                <a:moveTo>
                  <a:pt x="298" y="386"/>
                </a:moveTo>
                <a:cubicBezTo>
                  <a:pt x="279" y="363"/>
                  <a:pt x="275" y="350"/>
                  <a:pt x="239" y="348"/>
                </a:cubicBezTo>
                <a:cubicBezTo>
                  <a:pt x="193" y="346"/>
                  <a:pt x="146" y="357"/>
                  <a:pt x="103" y="371"/>
                </a:cubicBezTo>
                <a:cubicBezTo>
                  <a:pt x="71" y="381"/>
                  <a:pt x="14" y="399"/>
                  <a:pt x="11" y="441"/>
                </a:cubicBezTo>
                <a:cubicBezTo>
                  <a:pt x="8" y="485"/>
                  <a:pt x="62" y="515"/>
                  <a:pt x="93" y="534"/>
                </a:cubicBezTo>
                <a:cubicBezTo>
                  <a:pt x="135" y="559"/>
                  <a:pt x="178" y="577"/>
                  <a:pt x="223" y="596"/>
                </a:cubicBezTo>
                <a:cubicBezTo>
                  <a:pt x="229" y="599"/>
                  <a:pt x="234" y="601"/>
                  <a:pt x="240" y="604"/>
                </a:cubicBezTo>
                <a:cubicBezTo>
                  <a:pt x="244" y="630"/>
                  <a:pt x="224" y="637"/>
                  <a:pt x="200" y="647"/>
                </a:cubicBezTo>
                <a:cubicBezTo>
                  <a:pt x="156" y="664"/>
                  <a:pt x="107" y="669"/>
                  <a:pt x="63" y="684"/>
                </a:cubicBezTo>
                <a:cubicBezTo>
                  <a:pt x="43" y="691"/>
                  <a:pt x="0" y="698"/>
                  <a:pt x="0" y="725"/>
                </a:cubicBezTo>
                <a:cubicBezTo>
                  <a:pt x="4" y="730"/>
                  <a:pt x="8" y="734"/>
                  <a:pt x="12" y="739"/>
                </a:cubicBezTo>
              </a:path>
              <a:path w="1671" h="1253" extrusionOk="0">
                <a:moveTo>
                  <a:pt x="550" y="1252"/>
                </a:moveTo>
                <a:cubicBezTo>
                  <a:pt x="472" y="1219"/>
                  <a:pt x="472" y="1167"/>
                  <a:pt x="445" y="1078"/>
                </a:cubicBezTo>
                <a:cubicBezTo>
                  <a:pt x="413" y="971"/>
                  <a:pt x="395" y="864"/>
                  <a:pt x="395" y="752"/>
                </a:cubicBezTo>
                <a:cubicBezTo>
                  <a:pt x="395" y="658"/>
                  <a:pt x="407" y="555"/>
                  <a:pt x="462" y="476"/>
                </a:cubicBezTo>
                <a:cubicBezTo>
                  <a:pt x="511" y="406"/>
                  <a:pt x="621" y="351"/>
                  <a:pt x="702" y="401"/>
                </a:cubicBezTo>
                <a:cubicBezTo>
                  <a:pt x="740" y="425"/>
                  <a:pt x="743" y="472"/>
                  <a:pt x="723" y="508"/>
                </a:cubicBezTo>
                <a:cubicBezTo>
                  <a:pt x="699" y="551"/>
                  <a:pt x="649" y="592"/>
                  <a:pt x="605" y="613"/>
                </a:cubicBezTo>
                <a:cubicBezTo>
                  <a:pt x="589" y="618"/>
                  <a:pt x="584" y="617"/>
                  <a:pt x="582" y="628"/>
                </a:cubicBezTo>
                <a:cubicBezTo>
                  <a:pt x="625" y="630"/>
                  <a:pt x="658" y="610"/>
                  <a:pt x="698" y="592"/>
                </a:cubicBezTo>
              </a:path>
              <a:path w="1671" h="1253" extrusionOk="0">
                <a:moveTo>
                  <a:pt x="1050" y="340"/>
                </a:moveTo>
                <a:cubicBezTo>
                  <a:pt x="1071" y="322"/>
                  <a:pt x="1090" y="303"/>
                  <a:pt x="1111" y="285"/>
                </a:cubicBezTo>
                <a:cubicBezTo>
                  <a:pt x="1076" y="324"/>
                  <a:pt x="1053" y="369"/>
                  <a:pt x="1033" y="419"/>
                </a:cubicBezTo>
                <a:cubicBezTo>
                  <a:pt x="1010" y="477"/>
                  <a:pt x="992" y="545"/>
                  <a:pt x="997" y="608"/>
                </a:cubicBezTo>
                <a:cubicBezTo>
                  <a:pt x="1000" y="647"/>
                  <a:pt x="1016" y="679"/>
                  <a:pt x="1060" y="675"/>
                </a:cubicBezTo>
                <a:cubicBezTo>
                  <a:pt x="1110" y="671"/>
                  <a:pt x="1158" y="633"/>
                  <a:pt x="1201" y="611"/>
                </a:cubicBezTo>
                <a:cubicBezTo>
                  <a:pt x="1229" y="597"/>
                  <a:pt x="1257" y="584"/>
                  <a:pt x="1288" y="598"/>
                </a:cubicBezTo>
                <a:cubicBezTo>
                  <a:pt x="1308" y="607"/>
                  <a:pt x="1316" y="629"/>
                  <a:pt x="1333" y="642"/>
                </a:cubicBezTo>
                <a:cubicBezTo>
                  <a:pt x="1349" y="651"/>
                  <a:pt x="1355" y="650"/>
                  <a:pt x="1360" y="626"/>
                </a:cubicBezTo>
              </a:path>
              <a:path w="1671" h="1253" extrusionOk="0">
                <a:moveTo>
                  <a:pt x="1354" y="300"/>
                </a:moveTo>
                <a:cubicBezTo>
                  <a:pt x="1331" y="282"/>
                  <a:pt x="1307" y="271"/>
                  <a:pt x="1284" y="256"/>
                </a:cubicBezTo>
                <a:cubicBezTo>
                  <a:pt x="1259" y="240"/>
                  <a:pt x="1272" y="222"/>
                  <a:pt x="1282" y="200"/>
                </a:cubicBezTo>
              </a:path>
              <a:path w="1671" h="1253" extrusionOk="0">
                <a:moveTo>
                  <a:pt x="1558" y="0"/>
                </a:moveTo>
                <a:cubicBezTo>
                  <a:pt x="1572" y="51"/>
                  <a:pt x="1563" y="94"/>
                  <a:pt x="1560" y="146"/>
                </a:cubicBezTo>
                <a:cubicBezTo>
                  <a:pt x="1555" y="235"/>
                  <a:pt x="1545" y="326"/>
                  <a:pt x="1547" y="416"/>
                </a:cubicBezTo>
                <a:cubicBezTo>
                  <a:pt x="1548" y="483"/>
                  <a:pt x="1556" y="552"/>
                  <a:pt x="1576" y="616"/>
                </a:cubicBezTo>
                <a:cubicBezTo>
                  <a:pt x="1579" y="625"/>
                  <a:pt x="1610" y="691"/>
                  <a:pt x="1612" y="649"/>
                </a:cubicBezTo>
                <a:cubicBezTo>
                  <a:pt x="1611" y="641"/>
                  <a:pt x="1611" y="634"/>
                  <a:pt x="1610" y="626"/>
                </a:cubicBezTo>
              </a:path>
              <a:path w="1671" h="1253" extrusionOk="0">
                <a:moveTo>
                  <a:pt x="1515" y="435"/>
                </a:moveTo>
                <a:cubicBezTo>
                  <a:pt x="1501" y="419"/>
                  <a:pt x="1487" y="406"/>
                  <a:pt x="1472" y="391"/>
                </a:cubicBezTo>
                <a:cubicBezTo>
                  <a:pt x="1493" y="398"/>
                  <a:pt x="1517" y="404"/>
                  <a:pt x="1539" y="406"/>
                </a:cubicBezTo>
                <a:cubicBezTo>
                  <a:pt x="1584" y="409"/>
                  <a:pt x="1627" y="398"/>
                  <a:pt x="1670" y="38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5" name="Ink 65"/>
          <p:cNvSpPr>
            <a:spLocks noRot="1" noChangeAspect="1" noEditPoints="1" noChangeArrowheads="1" noChangeShapeType="1" noTextEdit="1"/>
          </p:cNvSpPr>
          <p:nvPr/>
        </p:nvSpPr>
        <p:spPr bwMode="auto">
          <a:xfrm>
            <a:off x="2252663" y="6113463"/>
            <a:ext cx="382587" cy="271462"/>
          </a:xfrm>
          <a:custGeom>
            <a:avLst/>
            <a:gdLst>
              <a:gd name="T0" fmla="*/ 2147483647 w 1061"/>
              <a:gd name="T1" fmla="*/ 2147483647 h 752"/>
              <a:gd name="T2" fmla="*/ 2147483647 w 1061"/>
              <a:gd name="T3" fmla="*/ 2147483647 h 752"/>
              <a:gd name="T4" fmla="*/ 0 w 1061"/>
              <a:gd name="T5" fmla="*/ 2147483647 h 752"/>
              <a:gd name="T6" fmla="*/ 2147483647 w 1061"/>
              <a:gd name="T7" fmla="*/ 2147483647 h 752"/>
              <a:gd name="T8" fmla="*/ 2147483647 w 1061"/>
              <a:gd name="T9" fmla="*/ 2147483647 h 752"/>
              <a:gd name="T10" fmla="*/ 2147483647 w 1061"/>
              <a:gd name="T11" fmla="*/ 0 h 752"/>
              <a:gd name="T12" fmla="*/ 2147483647 w 1061"/>
              <a:gd name="T13" fmla="*/ 2147483647 h 752"/>
              <a:gd name="T14" fmla="*/ 2147483647 w 1061"/>
              <a:gd name="T15" fmla="*/ 2147483647 h 752"/>
              <a:gd name="T16" fmla="*/ 2147483647 w 1061"/>
              <a:gd name="T17" fmla="*/ 2147483647 h 752"/>
              <a:gd name="T18" fmla="*/ 2147483647 w 1061"/>
              <a:gd name="T19" fmla="*/ 2147483647 h 752"/>
              <a:gd name="T20" fmla="*/ 2147483647 w 1061"/>
              <a:gd name="T21" fmla="*/ 2147483647 h 752"/>
              <a:gd name="T22" fmla="*/ 2147483647 w 1061"/>
              <a:gd name="T23" fmla="*/ 2147483647 h 752"/>
              <a:gd name="T24" fmla="*/ 2147483647 w 1061"/>
              <a:gd name="T25" fmla="*/ 2147483647 h 752"/>
              <a:gd name="T26" fmla="*/ 2147483647 w 1061"/>
              <a:gd name="T27" fmla="*/ 2147483647 h 752"/>
              <a:gd name="T28" fmla="*/ 2147483647 w 1061"/>
              <a:gd name="T29" fmla="*/ 2147483647 h 752"/>
              <a:gd name="T30" fmla="*/ 2147483647 w 1061"/>
              <a:gd name="T31" fmla="*/ 2147483647 h 752"/>
              <a:gd name="T32" fmla="*/ 2147483647 w 1061"/>
              <a:gd name="T33" fmla="*/ 2147483647 h 7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1"/>
              <a:gd name="T52" fmla="*/ 0 h 752"/>
              <a:gd name="T53" fmla="*/ 1061 w 1061"/>
              <a:gd name="T54" fmla="*/ 752 h 7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1" h="752" extrusionOk="0">
                <a:moveTo>
                  <a:pt x="70" y="41"/>
                </a:moveTo>
                <a:cubicBezTo>
                  <a:pt x="48" y="63"/>
                  <a:pt x="52" y="73"/>
                  <a:pt x="44" y="102"/>
                </a:cubicBezTo>
                <a:cubicBezTo>
                  <a:pt x="18" y="198"/>
                  <a:pt x="0" y="298"/>
                  <a:pt x="0" y="398"/>
                </a:cubicBezTo>
                <a:cubicBezTo>
                  <a:pt x="0" y="464"/>
                  <a:pt x="4" y="555"/>
                  <a:pt x="42" y="613"/>
                </a:cubicBezTo>
                <a:cubicBezTo>
                  <a:pt x="76" y="664"/>
                  <a:pt x="117" y="673"/>
                  <a:pt x="173" y="677"/>
                </a:cubicBezTo>
              </a:path>
              <a:path w="1061" h="752" extrusionOk="0">
                <a:moveTo>
                  <a:pt x="553" y="0"/>
                </a:moveTo>
                <a:cubicBezTo>
                  <a:pt x="541" y="34"/>
                  <a:pt x="530" y="67"/>
                  <a:pt x="520" y="102"/>
                </a:cubicBezTo>
                <a:cubicBezTo>
                  <a:pt x="502" y="164"/>
                  <a:pt x="482" y="226"/>
                  <a:pt x="464" y="288"/>
                </a:cubicBezTo>
                <a:cubicBezTo>
                  <a:pt x="449" y="341"/>
                  <a:pt x="422" y="406"/>
                  <a:pt x="422" y="462"/>
                </a:cubicBezTo>
                <a:cubicBezTo>
                  <a:pt x="422" y="493"/>
                  <a:pt x="446" y="492"/>
                  <a:pt x="469" y="492"/>
                </a:cubicBezTo>
                <a:cubicBezTo>
                  <a:pt x="516" y="493"/>
                  <a:pt x="564" y="486"/>
                  <a:pt x="610" y="478"/>
                </a:cubicBezTo>
                <a:cubicBezTo>
                  <a:pt x="662" y="469"/>
                  <a:pt x="713" y="469"/>
                  <a:pt x="765" y="457"/>
                </a:cubicBezTo>
                <a:cubicBezTo>
                  <a:pt x="776" y="454"/>
                  <a:pt x="786" y="451"/>
                  <a:pt x="797" y="448"/>
                </a:cubicBezTo>
              </a:path>
              <a:path w="1061" h="752" extrusionOk="0">
                <a:moveTo>
                  <a:pt x="1023" y="538"/>
                </a:moveTo>
                <a:cubicBezTo>
                  <a:pt x="1038" y="574"/>
                  <a:pt x="1054" y="611"/>
                  <a:pt x="1059" y="650"/>
                </a:cubicBezTo>
                <a:cubicBezTo>
                  <a:pt x="1063" y="679"/>
                  <a:pt x="1057" y="710"/>
                  <a:pt x="1055" y="739"/>
                </a:cubicBezTo>
                <a:cubicBezTo>
                  <a:pt x="1055" y="743"/>
                  <a:pt x="1054" y="747"/>
                  <a:pt x="1054" y="75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6" name="Ink 66"/>
          <p:cNvSpPr>
            <a:spLocks noRot="1" noChangeAspect="1" noEditPoints="1" noChangeArrowheads="1" noChangeShapeType="1" noTextEdit="1"/>
          </p:cNvSpPr>
          <p:nvPr/>
        </p:nvSpPr>
        <p:spPr bwMode="auto">
          <a:xfrm>
            <a:off x="2776538" y="6115050"/>
            <a:ext cx="250825" cy="241300"/>
          </a:xfrm>
          <a:custGeom>
            <a:avLst/>
            <a:gdLst>
              <a:gd name="T0" fmla="*/ 2147483647 w 695"/>
              <a:gd name="T1" fmla="*/ 2147483647 h 671"/>
              <a:gd name="T2" fmla="*/ 2147483647 w 695"/>
              <a:gd name="T3" fmla="*/ 0 h 671"/>
              <a:gd name="T4" fmla="*/ 2147483647 w 695"/>
              <a:gd name="T5" fmla="*/ 2147483647 h 671"/>
              <a:gd name="T6" fmla="*/ 2147483647 w 695"/>
              <a:gd name="T7" fmla="*/ 2147483647 h 671"/>
              <a:gd name="T8" fmla="*/ 2147483647 w 695"/>
              <a:gd name="T9" fmla="*/ 2147483647 h 671"/>
              <a:gd name="T10" fmla="*/ 2147483647 w 695"/>
              <a:gd name="T11" fmla="*/ 2147483647 h 671"/>
              <a:gd name="T12" fmla="*/ 2147483647 w 695"/>
              <a:gd name="T13" fmla="*/ 2147483647 h 671"/>
              <a:gd name="T14" fmla="*/ 2147483647 w 695"/>
              <a:gd name="T15" fmla="*/ 2147483647 h 671"/>
              <a:gd name="T16" fmla="*/ 0 w 695"/>
              <a:gd name="T17" fmla="*/ 2147483647 h 671"/>
              <a:gd name="T18" fmla="*/ 2147483647 w 695"/>
              <a:gd name="T19" fmla="*/ 2147483647 h 671"/>
              <a:gd name="T20" fmla="*/ 2147483647 w 695"/>
              <a:gd name="T21" fmla="*/ 2147483647 h 671"/>
              <a:gd name="T22" fmla="*/ 2147483647 w 695"/>
              <a:gd name="T23" fmla="*/ 2147483647 h 671"/>
              <a:gd name="T24" fmla="*/ 2147483647 w 695"/>
              <a:gd name="T25" fmla="*/ 2147483647 h 671"/>
              <a:gd name="T26" fmla="*/ 2147483647 w 695"/>
              <a:gd name="T27" fmla="*/ 2147483647 h 671"/>
              <a:gd name="T28" fmla="*/ 2147483647 w 695"/>
              <a:gd name="T29" fmla="*/ 2147483647 h 671"/>
              <a:gd name="T30" fmla="*/ 2147483647 w 695"/>
              <a:gd name="T31" fmla="*/ 2147483647 h 671"/>
              <a:gd name="T32" fmla="*/ 2147483647 w 695"/>
              <a:gd name="T33" fmla="*/ 2147483647 h 671"/>
              <a:gd name="T34" fmla="*/ 2147483647 w 695"/>
              <a:gd name="T35" fmla="*/ 2147483647 h 671"/>
              <a:gd name="T36" fmla="*/ 2147483647 w 695"/>
              <a:gd name="T37" fmla="*/ 2147483647 h 671"/>
              <a:gd name="T38" fmla="*/ 2147483647 w 695"/>
              <a:gd name="T39" fmla="*/ 2147483647 h 6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5"/>
              <a:gd name="T61" fmla="*/ 0 h 671"/>
              <a:gd name="T62" fmla="*/ 695 w 695"/>
              <a:gd name="T63" fmla="*/ 671 h 6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5" h="671" extrusionOk="0">
                <a:moveTo>
                  <a:pt x="352" y="47"/>
                </a:moveTo>
                <a:cubicBezTo>
                  <a:pt x="365" y="11"/>
                  <a:pt x="333" y="3"/>
                  <a:pt x="300" y="0"/>
                </a:cubicBezTo>
                <a:cubicBezTo>
                  <a:pt x="248" y="-5"/>
                  <a:pt x="185" y="8"/>
                  <a:pt x="139" y="33"/>
                </a:cubicBezTo>
                <a:cubicBezTo>
                  <a:pt x="87" y="62"/>
                  <a:pt x="44" y="109"/>
                  <a:pt x="47" y="171"/>
                </a:cubicBezTo>
                <a:cubicBezTo>
                  <a:pt x="50" y="230"/>
                  <a:pt x="100" y="279"/>
                  <a:pt x="145" y="311"/>
                </a:cubicBezTo>
                <a:cubicBezTo>
                  <a:pt x="175" y="332"/>
                  <a:pt x="248" y="345"/>
                  <a:pt x="270" y="373"/>
                </a:cubicBezTo>
                <a:cubicBezTo>
                  <a:pt x="270" y="378"/>
                  <a:pt x="270" y="383"/>
                  <a:pt x="270" y="388"/>
                </a:cubicBezTo>
                <a:cubicBezTo>
                  <a:pt x="227" y="396"/>
                  <a:pt x="185" y="397"/>
                  <a:pt x="141" y="399"/>
                </a:cubicBezTo>
                <a:cubicBezTo>
                  <a:pt x="134" y="399"/>
                  <a:pt x="-1" y="403"/>
                  <a:pt x="0" y="396"/>
                </a:cubicBezTo>
                <a:cubicBezTo>
                  <a:pt x="3" y="382"/>
                  <a:pt x="7" y="378"/>
                  <a:pt x="24" y="381"/>
                </a:cubicBezTo>
              </a:path>
              <a:path w="695" h="671" extrusionOk="0">
                <a:moveTo>
                  <a:pt x="611" y="381"/>
                </a:moveTo>
                <a:cubicBezTo>
                  <a:pt x="655" y="406"/>
                  <a:pt x="688" y="419"/>
                  <a:pt x="693" y="473"/>
                </a:cubicBezTo>
                <a:cubicBezTo>
                  <a:pt x="697" y="516"/>
                  <a:pt x="672" y="558"/>
                  <a:pt x="648" y="593"/>
                </a:cubicBezTo>
                <a:cubicBezTo>
                  <a:pt x="629" y="620"/>
                  <a:pt x="610" y="645"/>
                  <a:pt x="590" y="670"/>
                </a:cubicBezTo>
              </a:path>
              <a:path w="695" h="671" extrusionOk="0">
                <a:moveTo>
                  <a:pt x="500" y="35"/>
                </a:moveTo>
                <a:cubicBezTo>
                  <a:pt x="501" y="3"/>
                  <a:pt x="516" y="58"/>
                  <a:pt x="519" y="69"/>
                </a:cubicBezTo>
                <a:cubicBezTo>
                  <a:pt x="530" y="113"/>
                  <a:pt x="539" y="158"/>
                  <a:pt x="545" y="204"/>
                </a:cubicBezTo>
                <a:cubicBezTo>
                  <a:pt x="551" y="252"/>
                  <a:pt x="553" y="300"/>
                  <a:pt x="552" y="348"/>
                </a:cubicBezTo>
                <a:cubicBezTo>
                  <a:pt x="552" y="372"/>
                  <a:pt x="550" y="397"/>
                  <a:pt x="545" y="421"/>
                </a:cubicBezTo>
                <a:cubicBezTo>
                  <a:pt x="539" y="447"/>
                  <a:pt x="562" y="401"/>
                  <a:pt x="569" y="39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7" name="Ink 67"/>
          <p:cNvSpPr>
            <a:spLocks noRot="1" noChangeAspect="1" noEditPoints="1" noChangeArrowheads="1" noChangeShapeType="1" noTextEdit="1"/>
          </p:cNvSpPr>
          <p:nvPr/>
        </p:nvSpPr>
        <p:spPr bwMode="auto">
          <a:xfrm>
            <a:off x="3213100" y="6070600"/>
            <a:ext cx="441325" cy="265113"/>
          </a:xfrm>
          <a:custGeom>
            <a:avLst/>
            <a:gdLst>
              <a:gd name="T0" fmla="*/ 2147483647 w 1226"/>
              <a:gd name="T1" fmla="*/ 2147483647 h 737"/>
              <a:gd name="T2" fmla="*/ 2147483647 w 1226"/>
              <a:gd name="T3" fmla="*/ 2147483647 h 737"/>
              <a:gd name="T4" fmla="*/ 2147483647 w 1226"/>
              <a:gd name="T5" fmla="*/ 2147483647 h 737"/>
              <a:gd name="T6" fmla="*/ 2147483647 w 1226"/>
              <a:gd name="T7" fmla="*/ 2147483647 h 737"/>
              <a:gd name="T8" fmla="*/ 2147483647 w 1226"/>
              <a:gd name="T9" fmla="*/ 2147483647 h 737"/>
              <a:gd name="T10" fmla="*/ 2147483647 w 1226"/>
              <a:gd name="T11" fmla="*/ 2147483647 h 737"/>
              <a:gd name="T12" fmla="*/ 2147483647 w 1226"/>
              <a:gd name="T13" fmla="*/ 2147483647 h 737"/>
              <a:gd name="T14" fmla="*/ 2147483647 w 1226"/>
              <a:gd name="T15" fmla="*/ 2147483647 h 737"/>
              <a:gd name="T16" fmla="*/ 2147483647 w 1226"/>
              <a:gd name="T17" fmla="*/ 2147483647 h 737"/>
              <a:gd name="T18" fmla="*/ 0 w 1226"/>
              <a:gd name="T19" fmla="*/ 2147483647 h 737"/>
              <a:gd name="T20" fmla="*/ 2147483647 w 1226"/>
              <a:gd name="T21" fmla="*/ 2147483647 h 737"/>
              <a:gd name="T22" fmla="*/ 2147483647 w 1226"/>
              <a:gd name="T23" fmla="*/ 2147483647 h 737"/>
              <a:gd name="T24" fmla="*/ 2147483647 w 1226"/>
              <a:gd name="T25" fmla="*/ 2147483647 h 737"/>
              <a:gd name="T26" fmla="*/ 2147483647 w 1226"/>
              <a:gd name="T27" fmla="*/ 2147483647 h 737"/>
              <a:gd name="T28" fmla="*/ 2147483647 w 1226"/>
              <a:gd name="T29" fmla="*/ 2147483647 h 737"/>
              <a:gd name="T30" fmla="*/ 2147483647 w 1226"/>
              <a:gd name="T31" fmla="*/ 2147483647 h 737"/>
              <a:gd name="T32" fmla="*/ 2147483647 w 1226"/>
              <a:gd name="T33" fmla="*/ 2147483647 h 737"/>
              <a:gd name="T34" fmla="*/ 2147483647 w 1226"/>
              <a:gd name="T35" fmla="*/ 2147483647 h 737"/>
              <a:gd name="T36" fmla="*/ 2147483647 w 1226"/>
              <a:gd name="T37" fmla="*/ 2147483647 h 737"/>
              <a:gd name="T38" fmla="*/ 2147483647 w 1226"/>
              <a:gd name="T39" fmla="*/ 2147483647 h 737"/>
              <a:gd name="T40" fmla="*/ 2147483647 w 1226"/>
              <a:gd name="T41" fmla="*/ 2147483647 h 737"/>
              <a:gd name="T42" fmla="*/ 2147483647 w 1226"/>
              <a:gd name="T43" fmla="*/ 2147483647 h 737"/>
              <a:gd name="T44" fmla="*/ 2147483647 w 1226"/>
              <a:gd name="T45" fmla="*/ 2147483647 h 737"/>
              <a:gd name="T46" fmla="*/ 2147483647 w 1226"/>
              <a:gd name="T47" fmla="*/ 2147483647 h 737"/>
              <a:gd name="T48" fmla="*/ 2147483647 w 1226"/>
              <a:gd name="T49" fmla="*/ 2147483647 h 737"/>
              <a:gd name="T50" fmla="*/ 2147483647 w 1226"/>
              <a:gd name="T51" fmla="*/ 2147483647 h 7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26"/>
              <a:gd name="T79" fmla="*/ 0 h 737"/>
              <a:gd name="T80" fmla="*/ 1226 w 1226"/>
              <a:gd name="T81" fmla="*/ 737 h 7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26" h="737" extrusionOk="0">
                <a:moveTo>
                  <a:pt x="249" y="138"/>
                </a:moveTo>
                <a:cubicBezTo>
                  <a:pt x="249" y="111"/>
                  <a:pt x="245" y="98"/>
                  <a:pt x="219" y="84"/>
                </a:cubicBezTo>
                <a:cubicBezTo>
                  <a:pt x="186" y="67"/>
                  <a:pt x="149" y="76"/>
                  <a:pt x="116" y="87"/>
                </a:cubicBezTo>
                <a:cubicBezTo>
                  <a:pt x="80" y="99"/>
                  <a:pt x="36" y="124"/>
                  <a:pt x="21" y="161"/>
                </a:cubicBezTo>
                <a:cubicBezTo>
                  <a:pt x="-5" y="223"/>
                  <a:pt x="33" y="287"/>
                  <a:pt x="66" y="337"/>
                </a:cubicBezTo>
                <a:cubicBezTo>
                  <a:pt x="109" y="402"/>
                  <a:pt x="169" y="456"/>
                  <a:pt x="209" y="522"/>
                </a:cubicBezTo>
                <a:cubicBezTo>
                  <a:pt x="219" y="539"/>
                  <a:pt x="224" y="559"/>
                  <a:pt x="204" y="571"/>
                </a:cubicBezTo>
                <a:cubicBezTo>
                  <a:pt x="181" y="584"/>
                  <a:pt x="138" y="569"/>
                  <a:pt x="115" y="565"/>
                </a:cubicBezTo>
                <a:cubicBezTo>
                  <a:pt x="84" y="560"/>
                  <a:pt x="44" y="557"/>
                  <a:pt x="16" y="541"/>
                </a:cubicBezTo>
                <a:cubicBezTo>
                  <a:pt x="6" y="532"/>
                  <a:pt x="3" y="530"/>
                  <a:pt x="0" y="521"/>
                </a:cubicBezTo>
              </a:path>
              <a:path w="1226" h="737" extrusionOk="0">
                <a:moveTo>
                  <a:pt x="524" y="192"/>
                </a:moveTo>
                <a:cubicBezTo>
                  <a:pt x="544" y="188"/>
                  <a:pt x="563" y="184"/>
                  <a:pt x="583" y="181"/>
                </a:cubicBezTo>
                <a:cubicBezTo>
                  <a:pt x="609" y="177"/>
                  <a:pt x="619" y="191"/>
                  <a:pt x="628" y="214"/>
                </a:cubicBezTo>
                <a:cubicBezTo>
                  <a:pt x="650" y="267"/>
                  <a:pt x="645" y="331"/>
                  <a:pt x="623" y="383"/>
                </a:cubicBezTo>
                <a:cubicBezTo>
                  <a:pt x="604" y="427"/>
                  <a:pt x="575" y="462"/>
                  <a:pt x="542" y="496"/>
                </a:cubicBezTo>
                <a:cubicBezTo>
                  <a:pt x="530" y="508"/>
                  <a:pt x="487" y="533"/>
                  <a:pt x="482" y="550"/>
                </a:cubicBezTo>
                <a:cubicBezTo>
                  <a:pt x="483" y="553"/>
                  <a:pt x="484" y="557"/>
                  <a:pt x="485" y="560"/>
                </a:cubicBezTo>
                <a:cubicBezTo>
                  <a:pt x="510" y="565"/>
                  <a:pt x="536" y="568"/>
                  <a:pt x="561" y="568"/>
                </a:cubicBezTo>
                <a:cubicBezTo>
                  <a:pt x="600" y="569"/>
                  <a:pt x="641" y="558"/>
                  <a:pt x="679" y="551"/>
                </a:cubicBezTo>
              </a:path>
              <a:path w="1226" h="737" extrusionOk="0">
                <a:moveTo>
                  <a:pt x="1048" y="2"/>
                </a:moveTo>
                <a:cubicBezTo>
                  <a:pt x="1019" y="13"/>
                  <a:pt x="1027" y="3"/>
                  <a:pt x="1050" y="41"/>
                </a:cubicBezTo>
                <a:cubicBezTo>
                  <a:pt x="1081" y="91"/>
                  <a:pt x="1109" y="141"/>
                  <a:pt x="1134" y="194"/>
                </a:cubicBezTo>
                <a:cubicBezTo>
                  <a:pt x="1170" y="269"/>
                  <a:pt x="1196" y="344"/>
                  <a:pt x="1213" y="426"/>
                </a:cubicBezTo>
                <a:cubicBezTo>
                  <a:pt x="1226" y="490"/>
                  <a:pt x="1230" y="554"/>
                  <a:pt x="1218" y="619"/>
                </a:cubicBezTo>
                <a:cubicBezTo>
                  <a:pt x="1212" y="652"/>
                  <a:pt x="1200" y="689"/>
                  <a:pt x="1179" y="716"/>
                </a:cubicBezTo>
                <a:cubicBezTo>
                  <a:pt x="1163" y="736"/>
                  <a:pt x="1159" y="746"/>
                  <a:pt x="1160" y="71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8" name="Ink 68"/>
          <p:cNvSpPr>
            <a:spLocks noRot="1" noChangeAspect="1" noEditPoints="1" noChangeArrowheads="1" noChangeShapeType="1" noTextEdit="1"/>
          </p:cNvSpPr>
          <p:nvPr/>
        </p:nvSpPr>
        <p:spPr bwMode="auto">
          <a:xfrm>
            <a:off x="3843338" y="6170613"/>
            <a:ext cx="26987" cy="85725"/>
          </a:xfrm>
          <a:custGeom>
            <a:avLst/>
            <a:gdLst>
              <a:gd name="T0" fmla="*/ 0 w 78"/>
              <a:gd name="T1" fmla="*/ 0 h 239"/>
              <a:gd name="T2" fmla="*/ 2147483647 w 78"/>
              <a:gd name="T3" fmla="*/ 2147483647 h 239"/>
              <a:gd name="T4" fmla="*/ 2147483647 w 78"/>
              <a:gd name="T5" fmla="*/ 2147483647 h 239"/>
              <a:gd name="T6" fmla="*/ 2147483647 w 78"/>
              <a:gd name="T7" fmla="*/ 2147483647 h 239"/>
              <a:gd name="T8" fmla="*/ 2147483647 w 78"/>
              <a:gd name="T9" fmla="*/ 2147483647 h 239"/>
              <a:gd name="T10" fmla="*/ 0 60000 65536"/>
              <a:gd name="T11" fmla="*/ 0 60000 65536"/>
              <a:gd name="T12" fmla="*/ 0 60000 65536"/>
              <a:gd name="T13" fmla="*/ 0 60000 65536"/>
              <a:gd name="T14" fmla="*/ 0 60000 65536"/>
              <a:gd name="T15" fmla="*/ 0 w 78"/>
              <a:gd name="T16" fmla="*/ 0 h 239"/>
              <a:gd name="T17" fmla="*/ 78 w 78"/>
              <a:gd name="T18" fmla="*/ 239 h 239"/>
            </a:gdLst>
            <a:ahLst/>
            <a:cxnLst>
              <a:cxn ang="T10">
                <a:pos x="T0" y="T1"/>
              </a:cxn>
              <a:cxn ang="T11">
                <a:pos x="T2" y="T3"/>
              </a:cxn>
              <a:cxn ang="T12">
                <a:pos x="T4" y="T5"/>
              </a:cxn>
              <a:cxn ang="T13">
                <a:pos x="T6" y="T7"/>
              </a:cxn>
              <a:cxn ang="T14">
                <a:pos x="T8" y="T9"/>
              </a:cxn>
            </a:cxnLst>
            <a:rect l="T15" t="T16" r="T17" b="T18"/>
            <a:pathLst>
              <a:path w="78" h="239" extrusionOk="0">
                <a:moveTo>
                  <a:pt x="0" y="0"/>
                </a:moveTo>
                <a:cubicBezTo>
                  <a:pt x="3" y="5"/>
                  <a:pt x="5" y="11"/>
                  <a:pt x="8" y="16"/>
                </a:cubicBezTo>
              </a:path>
              <a:path w="78" h="239" extrusionOk="0">
                <a:moveTo>
                  <a:pt x="51" y="180"/>
                </a:moveTo>
                <a:cubicBezTo>
                  <a:pt x="52" y="197"/>
                  <a:pt x="52" y="211"/>
                  <a:pt x="51" y="227"/>
                </a:cubicBezTo>
                <a:cubicBezTo>
                  <a:pt x="49" y="251"/>
                  <a:pt x="68" y="232"/>
                  <a:pt x="77" y="22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39" name="Ink 69"/>
          <p:cNvSpPr>
            <a:spLocks noRot="1" noChangeAspect="1" noEditPoints="1" noChangeArrowheads="1" noChangeShapeType="1" noTextEdit="1"/>
          </p:cNvSpPr>
          <p:nvPr/>
        </p:nvSpPr>
        <p:spPr bwMode="auto">
          <a:xfrm>
            <a:off x="4008438" y="6180138"/>
            <a:ext cx="206375" cy="33337"/>
          </a:xfrm>
          <a:custGeom>
            <a:avLst/>
            <a:gdLst>
              <a:gd name="T0" fmla="*/ 0 w 575"/>
              <a:gd name="T1" fmla="*/ 2147483647 h 91"/>
              <a:gd name="T2" fmla="*/ 2147483647 w 575"/>
              <a:gd name="T3" fmla="*/ 2147483647 h 91"/>
              <a:gd name="T4" fmla="*/ 2147483647 w 575"/>
              <a:gd name="T5" fmla="*/ 2147483647 h 91"/>
              <a:gd name="T6" fmla="*/ 2147483647 w 575"/>
              <a:gd name="T7" fmla="*/ 2147483647 h 91"/>
              <a:gd name="T8" fmla="*/ 2147483647 w 575"/>
              <a:gd name="T9" fmla="*/ 0 h 91"/>
              <a:gd name="T10" fmla="*/ 0 60000 65536"/>
              <a:gd name="T11" fmla="*/ 0 60000 65536"/>
              <a:gd name="T12" fmla="*/ 0 60000 65536"/>
              <a:gd name="T13" fmla="*/ 0 60000 65536"/>
              <a:gd name="T14" fmla="*/ 0 60000 65536"/>
              <a:gd name="T15" fmla="*/ 0 w 575"/>
              <a:gd name="T16" fmla="*/ 0 h 91"/>
              <a:gd name="T17" fmla="*/ 575 w 575"/>
              <a:gd name="T18" fmla="*/ 91 h 91"/>
            </a:gdLst>
            <a:ahLst/>
            <a:cxnLst>
              <a:cxn ang="T10">
                <a:pos x="T0" y="T1"/>
              </a:cxn>
              <a:cxn ang="T11">
                <a:pos x="T2" y="T3"/>
              </a:cxn>
              <a:cxn ang="T12">
                <a:pos x="T4" y="T5"/>
              </a:cxn>
              <a:cxn ang="T13">
                <a:pos x="T6" y="T7"/>
              </a:cxn>
              <a:cxn ang="T14">
                <a:pos x="T8" y="T9"/>
              </a:cxn>
            </a:cxnLst>
            <a:rect l="T15" t="T16" r="T17" b="T18"/>
            <a:pathLst>
              <a:path w="575" h="91" extrusionOk="0">
                <a:moveTo>
                  <a:pt x="0" y="29"/>
                </a:moveTo>
                <a:cubicBezTo>
                  <a:pt x="6" y="47"/>
                  <a:pt x="11" y="63"/>
                  <a:pt x="31" y="69"/>
                </a:cubicBezTo>
                <a:cubicBezTo>
                  <a:pt x="82" y="85"/>
                  <a:pt x="141" y="90"/>
                  <a:pt x="194" y="90"/>
                </a:cubicBezTo>
                <a:cubicBezTo>
                  <a:pt x="299" y="91"/>
                  <a:pt x="399" y="78"/>
                  <a:pt x="497" y="38"/>
                </a:cubicBezTo>
                <a:cubicBezTo>
                  <a:pt x="523" y="25"/>
                  <a:pt x="548" y="13"/>
                  <a:pt x="574" y="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0" name="Ink 70"/>
          <p:cNvSpPr>
            <a:spLocks noRot="1" noChangeAspect="1" noEditPoints="1" noChangeArrowheads="1" noChangeShapeType="1" noTextEdit="1"/>
          </p:cNvSpPr>
          <p:nvPr/>
        </p:nvSpPr>
        <p:spPr bwMode="auto">
          <a:xfrm>
            <a:off x="4376738" y="6065838"/>
            <a:ext cx="1625600" cy="500062"/>
          </a:xfrm>
          <a:custGeom>
            <a:avLst/>
            <a:gdLst>
              <a:gd name="T0" fmla="*/ 2147483647 w 4516"/>
              <a:gd name="T1" fmla="*/ 2147483647 h 1389"/>
              <a:gd name="T2" fmla="*/ 2147483647 w 4516"/>
              <a:gd name="T3" fmla="*/ 2147483647 h 1389"/>
              <a:gd name="T4" fmla="*/ 2147483647 w 4516"/>
              <a:gd name="T5" fmla="*/ 2147483647 h 1389"/>
              <a:gd name="T6" fmla="*/ 2147483647 w 4516"/>
              <a:gd name="T7" fmla="*/ 2147483647 h 1389"/>
              <a:gd name="T8" fmla="*/ 2147483647 w 4516"/>
              <a:gd name="T9" fmla="*/ 2147483647 h 1389"/>
              <a:gd name="T10" fmla="*/ 2147483647 w 4516"/>
              <a:gd name="T11" fmla="*/ 2147483647 h 1389"/>
              <a:gd name="T12" fmla="*/ 2147483647 w 4516"/>
              <a:gd name="T13" fmla="*/ 2147483647 h 1389"/>
              <a:gd name="T14" fmla="*/ 2147483647 w 4516"/>
              <a:gd name="T15" fmla="*/ 2147483647 h 1389"/>
              <a:gd name="T16" fmla="*/ 2147483647 w 4516"/>
              <a:gd name="T17" fmla="*/ 2147483647 h 1389"/>
              <a:gd name="T18" fmla="*/ 2147483647 w 4516"/>
              <a:gd name="T19" fmla="*/ 2147483647 h 1389"/>
              <a:gd name="T20" fmla="*/ 2147483647 w 4516"/>
              <a:gd name="T21" fmla="*/ 2147483647 h 1389"/>
              <a:gd name="T22" fmla="*/ 2147483647 w 4516"/>
              <a:gd name="T23" fmla="*/ 2147483647 h 1389"/>
              <a:gd name="T24" fmla="*/ 2147483647 w 4516"/>
              <a:gd name="T25" fmla="*/ 2147483647 h 1389"/>
              <a:gd name="T26" fmla="*/ 2147483647 w 4516"/>
              <a:gd name="T27" fmla="*/ 2147483647 h 1389"/>
              <a:gd name="T28" fmla="*/ 2147483647 w 4516"/>
              <a:gd name="T29" fmla="*/ 2147483647 h 1389"/>
              <a:gd name="T30" fmla="*/ 2147483647 w 4516"/>
              <a:gd name="T31" fmla="*/ 2147483647 h 1389"/>
              <a:gd name="T32" fmla="*/ 2147483647 w 4516"/>
              <a:gd name="T33" fmla="*/ 2147483647 h 1389"/>
              <a:gd name="T34" fmla="*/ 2147483647 w 4516"/>
              <a:gd name="T35" fmla="*/ 2147483647 h 1389"/>
              <a:gd name="T36" fmla="*/ 2147483647 w 4516"/>
              <a:gd name="T37" fmla="*/ 2147483647 h 1389"/>
              <a:gd name="T38" fmla="*/ 2147483647 w 4516"/>
              <a:gd name="T39" fmla="*/ 2147483647 h 1389"/>
              <a:gd name="T40" fmla="*/ 2147483647 w 4516"/>
              <a:gd name="T41" fmla="*/ 0 h 1389"/>
              <a:gd name="T42" fmla="*/ 2147483647 w 4516"/>
              <a:gd name="T43" fmla="*/ 2147483647 h 1389"/>
              <a:gd name="T44" fmla="*/ 2147483647 w 4516"/>
              <a:gd name="T45" fmla="*/ 2147483647 h 1389"/>
              <a:gd name="T46" fmla="*/ 2147483647 w 4516"/>
              <a:gd name="T47" fmla="*/ 2147483647 h 1389"/>
              <a:gd name="T48" fmla="*/ 2147483647 w 4516"/>
              <a:gd name="T49" fmla="*/ 2147483647 h 1389"/>
              <a:gd name="T50" fmla="*/ 2147483647 w 4516"/>
              <a:gd name="T51" fmla="*/ 2147483647 h 1389"/>
              <a:gd name="T52" fmla="*/ 2147483647 w 4516"/>
              <a:gd name="T53" fmla="*/ 2147483647 h 1389"/>
              <a:gd name="T54" fmla="*/ 2147483647 w 4516"/>
              <a:gd name="T55" fmla="*/ 2147483647 h 1389"/>
              <a:gd name="T56" fmla="*/ 2147483647 w 4516"/>
              <a:gd name="T57" fmla="*/ 2147483647 h 1389"/>
              <a:gd name="T58" fmla="*/ 2147483647 w 4516"/>
              <a:gd name="T59" fmla="*/ 2147483647 h 1389"/>
              <a:gd name="T60" fmla="*/ 2147483647 w 4516"/>
              <a:gd name="T61" fmla="*/ 2147483647 h 1389"/>
              <a:gd name="T62" fmla="*/ 2147483647 w 4516"/>
              <a:gd name="T63" fmla="*/ 2147483647 h 1389"/>
              <a:gd name="T64" fmla="*/ 2147483647 w 4516"/>
              <a:gd name="T65" fmla="*/ 2147483647 h 1389"/>
              <a:gd name="T66" fmla="*/ 2147483647 w 4516"/>
              <a:gd name="T67" fmla="*/ 2147483647 h 1389"/>
              <a:gd name="T68" fmla="*/ 2147483647 w 4516"/>
              <a:gd name="T69" fmla="*/ 2147483647 h 1389"/>
              <a:gd name="T70" fmla="*/ 2147483647 w 4516"/>
              <a:gd name="T71" fmla="*/ 2147483647 h 1389"/>
              <a:gd name="T72" fmla="*/ 2147483647 w 4516"/>
              <a:gd name="T73" fmla="*/ 2147483647 h 1389"/>
              <a:gd name="T74" fmla="*/ 2147483647 w 4516"/>
              <a:gd name="T75" fmla="*/ 2147483647 h 1389"/>
              <a:gd name="T76" fmla="*/ 2147483647 w 4516"/>
              <a:gd name="T77" fmla="*/ 2147483647 h 13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16"/>
              <a:gd name="T118" fmla="*/ 0 h 1389"/>
              <a:gd name="T119" fmla="*/ 4516 w 4516"/>
              <a:gd name="T120" fmla="*/ 1389 h 13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16" h="1389" extrusionOk="0">
                <a:moveTo>
                  <a:pt x="292" y="426"/>
                </a:moveTo>
                <a:cubicBezTo>
                  <a:pt x="267" y="434"/>
                  <a:pt x="269" y="419"/>
                  <a:pt x="267" y="450"/>
                </a:cubicBezTo>
                <a:cubicBezTo>
                  <a:pt x="264" y="499"/>
                  <a:pt x="276" y="552"/>
                  <a:pt x="280" y="600"/>
                </a:cubicBezTo>
                <a:cubicBezTo>
                  <a:pt x="288" y="689"/>
                  <a:pt x="295" y="777"/>
                  <a:pt x="299" y="866"/>
                </a:cubicBezTo>
                <a:cubicBezTo>
                  <a:pt x="302" y="951"/>
                  <a:pt x="299" y="1035"/>
                  <a:pt x="293" y="1120"/>
                </a:cubicBezTo>
                <a:cubicBezTo>
                  <a:pt x="289" y="1175"/>
                  <a:pt x="276" y="1218"/>
                  <a:pt x="259" y="1271"/>
                </a:cubicBezTo>
              </a:path>
              <a:path w="4516" h="1389" extrusionOk="0">
                <a:moveTo>
                  <a:pt x="0" y="433"/>
                </a:moveTo>
                <a:cubicBezTo>
                  <a:pt x="12" y="366"/>
                  <a:pt x="23" y="308"/>
                  <a:pt x="69" y="255"/>
                </a:cubicBezTo>
                <a:cubicBezTo>
                  <a:pt x="116" y="201"/>
                  <a:pt x="179" y="179"/>
                  <a:pt x="249" y="180"/>
                </a:cubicBezTo>
                <a:cubicBezTo>
                  <a:pt x="332" y="181"/>
                  <a:pt x="410" y="221"/>
                  <a:pt x="476" y="269"/>
                </a:cubicBezTo>
                <a:cubicBezTo>
                  <a:pt x="554" y="326"/>
                  <a:pt x="623" y="408"/>
                  <a:pt x="630" y="508"/>
                </a:cubicBezTo>
                <a:cubicBezTo>
                  <a:pt x="637" y="609"/>
                  <a:pt x="545" y="699"/>
                  <a:pt x="451" y="720"/>
                </a:cubicBezTo>
                <a:cubicBezTo>
                  <a:pt x="419" y="727"/>
                  <a:pt x="365" y="733"/>
                  <a:pt x="335" y="714"/>
                </a:cubicBezTo>
                <a:cubicBezTo>
                  <a:pt x="322" y="700"/>
                  <a:pt x="318" y="696"/>
                  <a:pt x="316" y="683"/>
                </a:cubicBezTo>
              </a:path>
              <a:path w="4516" h="1389" extrusionOk="0">
                <a:moveTo>
                  <a:pt x="516" y="542"/>
                </a:moveTo>
                <a:cubicBezTo>
                  <a:pt x="558" y="553"/>
                  <a:pt x="596" y="565"/>
                  <a:pt x="640" y="561"/>
                </a:cubicBezTo>
                <a:cubicBezTo>
                  <a:pt x="689" y="557"/>
                  <a:pt x="746" y="546"/>
                  <a:pt x="791" y="526"/>
                </a:cubicBezTo>
                <a:cubicBezTo>
                  <a:pt x="827" y="510"/>
                  <a:pt x="870" y="487"/>
                  <a:pt x="895" y="455"/>
                </a:cubicBezTo>
                <a:cubicBezTo>
                  <a:pt x="903" y="440"/>
                  <a:pt x="905" y="435"/>
                  <a:pt x="904" y="423"/>
                </a:cubicBezTo>
                <a:cubicBezTo>
                  <a:pt x="875" y="407"/>
                  <a:pt x="861" y="399"/>
                  <a:pt x="823" y="406"/>
                </a:cubicBezTo>
                <a:cubicBezTo>
                  <a:pt x="763" y="417"/>
                  <a:pt x="707" y="454"/>
                  <a:pt x="680" y="509"/>
                </a:cubicBezTo>
                <a:cubicBezTo>
                  <a:pt x="659" y="552"/>
                  <a:pt x="665" y="598"/>
                  <a:pt x="689" y="638"/>
                </a:cubicBezTo>
                <a:cubicBezTo>
                  <a:pt x="727" y="701"/>
                  <a:pt x="787" y="714"/>
                  <a:pt x="855" y="719"/>
                </a:cubicBezTo>
                <a:cubicBezTo>
                  <a:pt x="885" y="721"/>
                  <a:pt x="917" y="717"/>
                  <a:pt x="946" y="724"/>
                </a:cubicBezTo>
                <a:cubicBezTo>
                  <a:pt x="966" y="729"/>
                  <a:pt x="980" y="738"/>
                  <a:pt x="998" y="747"/>
                </a:cubicBezTo>
                <a:cubicBezTo>
                  <a:pt x="1003" y="717"/>
                  <a:pt x="1002" y="687"/>
                  <a:pt x="1005" y="657"/>
                </a:cubicBezTo>
                <a:cubicBezTo>
                  <a:pt x="1011" y="596"/>
                  <a:pt x="1016" y="529"/>
                  <a:pt x="1066" y="487"/>
                </a:cubicBezTo>
                <a:cubicBezTo>
                  <a:pt x="1096" y="462"/>
                  <a:pt x="1145" y="466"/>
                  <a:pt x="1182" y="468"/>
                </a:cubicBezTo>
                <a:cubicBezTo>
                  <a:pt x="1192" y="469"/>
                  <a:pt x="1202" y="470"/>
                  <a:pt x="1212" y="471"/>
                </a:cubicBezTo>
              </a:path>
              <a:path w="4516" h="1389" extrusionOk="0">
                <a:moveTo>
                  <a:pt x="1327" y="785"/>
                </a:moveTo>
                <a:cubicBezTo>
                  <a:pt x="1343" y="761"/>
                  <a:pt x="1344" y="739"/>
                  <a:pt x="1351" y="711"/>
                </a:cubicBezTo>
                <a:cubicBezTo>
                  <a:pt x="1358" y="681"/>
                  <a:pt x="1367" y="652"/>
                  <a:pt x="1377" y="623"/>
                </a:cubicBezTo>
                <a:cubicBezTo>
                  <a:pt x="1386" y="598"/>
                  <a:pt x="1385" y="597"/>
                  <a:pt x="1407" y="588"/>
                </a:cubicBezTo>
                <a:cubicBezTo>
                  <a:pt x="1428" y="613"/>
                  <a:pt x="1440" y="638"/>
                  <a:pt x="1455" y="667"/>
                </a:cubicBezTo>
                <a:cubicBezTo>
                  <a:pt x="1475" y="706"/>
                  <a:pt x="1497" y="757"/>
                  <a:pt x="1544" y="769"/>
                </a:cubicBezTo>
                <a:cubicBezTo>
                  <a:pt x="1581" y="778"/>
                  <a:pt x="1611" y="751"/>
                  <a:pt x="1635" y="727"/>
                </a:cubicBezTo>
                <a:cubicBezTo>
                  <a:pt x="1667" y="695"/>
                  <a:pt x="1686" y="661"/>
                  <a:pt x="1704" y="620"/>
                </a:cubicBezTo>
                <a:cubicBezTo>
                  <a:pt x="1712" y="602"/>
                  <a:pt x="1717" y="585"/>
                  <a:pt x="1723" y="566"/>
                </a:cubicBezTo>
                <a:cubicBezTo>
                  <a:pt x="1726" y="603"/>
                  <a:pt x="1725" y="640"/>
                  <a:pt x="1730" y="677"/>
                </a:cubicBezTo>
                <a:cubicBezTo>
                  <a:pt x="1735" y="720"/>
                  <a:pt x="1737" y="763"/>
                  <a:pt x="1763" y="800"/>
                </a:cubicBezTo>
                <a:cubicBezTo>
                  <a:pt x="1779" y="817"/>
                  <a:pt x="1785" y="823"/>
                  <a:pt x="1800" y="828"/>
                </a:cubicBezTo>
              </a:path>
              <a:path w="4516" h="1389" extrusionOk="0">
                <a:moveTo>
                  <a:pt x="2238" y="0"/>
                </a:moveTo>
                <a:cubicBezTo>
                  <a:pt x="2218" y="52"/>
                  <a:pt x="2194" y="105"/>
                  <a:pt x="2177" y="158"/>
                </a:cubicBezTo>
                <a:cubicBezTo>
                  <a:pt x="2145" y="255"/>
                  <a:pt x="2123" y="359"/>
                  <a:pt x="2112" y="460"/>
                </a:cubicBezTo>
                <a:cubicBezTo>
                  <a:pt x="2098" y="590"/>
                  <a:pt x="2093" y="729"/>
                  <a:pt x="2127" y="856"/>
                </a:cubicBezTo>
                <a:cubicBezTo>
                  <a:pt x="2141" y="906"/>
                  <a:pt x="2166" y="925"/>
                  <a:pt x="2215" y="923"/>
                </a:cubicBezTo>
              </a:path>
              <a:path w="4516" h="1389" extrusionOk="0">
                <a:moveTo>
                  <a:pt x="2639" y="245"/>
                </a:moveTo>
                <a:cubicBezTo>
                  <a:pt x="2638" y="274"/>
                  <a:pt x="2633" y="291"/>
                  <a:pt x="2624" y="319"/>
                </a:cubicBezTo>
                <a:cubicBezTo>
                  <a:pt x="2606" y="376"/>
                  <a:pt x="2581" y="430"/>
                  <a:pt x="2559" y="485"/>
                </a:cubicBezTo>
                <a:cubicBezTo>
                  <a:pt x="2535" y="544"/>
                  <a:pt x="2503" y="599"/>
                  <a:pt x="2479" y="658"/>
                </a:cubicBezTo>
                <a:cubicBezTo>
                  <a:pt x="2466" y="688"/>
                  <a:pt x="2451" y="725"/>
                  <a:pt x="2466" y="757"/>
                </a:cubicBezTo>
                <a:cubicBezTo>
                  <a:pt x="2481" y="789"/>
                  <a:pt x="2551" y="789"/>
                  <a:pt x="2578" y="792"/>
                </a:cubicBezTo>
                <a:cubicBezTo>
                  <a:pt x="2633" y="797"/>
                  <a:pt x="2691" y="801"/>
                  <a:pt x="2746" y="799"/>
                </a:cubicBezTo>
                <a:cubicBezTo>
                  <a:pt x="2785" y="798"/>
                  <a:pt x="2823" y="800"/>
                  <a:pt x="2862" y="799"/>
                </a:cubicBezTo>
                <a:cubicBezTo>
                  <a:pt x="2880" y="797"/>
                  <a:pt x="2886" y="796"/>
                  <a:pt x="2898" y="795"/>
                </a:cubicBezTo>
              </a:path>
              <a:path w="4516" h="1389" extrusionOk="0">
                <a:moveTo>
                  <a:pt x="3137" y="794"/>
                </a:moveTo>
                <a:cubicBezTo>
                  <a:pt x="3161" y="844"/>
                  <a:pt x="3168" y="879"/>
                  <a:pt x="3167" y="937"/>
                </a:cubicBezTo>
                <a:cubicBezTo>
                  <a:pt x="3163" y="1002"/>
                  <a:pt x="3162" y="1023"/>
                  <a:pt x="3147" y="1064"/>
                </a:cubicBezTo>
              </a:path>
              <a:path w="4516" h="1389" extrusionOk="0">
                <a:moveTo>
                  <a:pt x="3407" y="365"/>
                </a:moveTo>
                <a:cubicBezTo>
                  <a:pt x="3405" y="394"/>
                  <a:pt x="3404" y="391"/>
                  <a:pt x="3415" y="426"/>
                </a:cubicBezTo>
                <a:cubicBezTo>
                  <a:pt x="3430" y="476"/>
                  <a:pt x="3442" y="528"/>
                  <a:pt x="3454" y="579"/>
                </a:cubicBezTo>
                <a:cubicBezTo>
                  <a:pt x="3465" y="626"/>
                  <a:pt x="3477" y="674"/>
                  <a:pt x="3479" y="722"/>
                </a:cubicBezTo>
                <a:cubicBezTo>
                  <a:pt x="3480" y="758"/>
                  <a:pt x="3477" y="735"/>
                  <a:pt x="3463" y="748"/>
                </a:cubicBezTo>
                <a:cubicBezTo>
                  <a:pt x="3437" y="718"/>
                  <a:pt x="3422" y="685"/>
                  <a:pt x="3407" y="648"/>
                </a:cubicBezTo>
                <a:cubicBezTo>
                  <a:pt x="3365" y="545"/>
                  <a:pt x="3334" y="426"/>
                  <a:pt x="3352" y="314"/>
                </a:cubicBezTo>
                <a:cubicBezTo>
                  <a:pt x="3363" y="245"/>
                  <a:pt x="3396" y="189"/>
                  <a:pt x="3464" y="164"/>
                </a:cubicBezTo>
                <a:cubicBezTo>
                  <a:pt x="3528" y="140"/>
                  <a:pt x="3609" y="145"/>
                  <a:pt x="3674" y="160"/>
                </a:cubicBezTo>
                <a:cubicBezTo>
                  <a:pt x="3712" y="169"/>
                  <a:pt x="3780" y="187"/>
                  <a:pt x="3787" y="234"/>
                </a:cubicBezTo>
                <a:cubicBezTo>
                  <a:pt x="3793" y="277"/>
                  <a:pt x="3744" y="305"/>
                  <a:pt x="3715" y="324"/>
                </a:cubicBezTo>
                <a:cubicBezTo>
                  <a:pt x="3666" y="356"/>
                  <a:pt x="3613" y="372"/>
                  <a:pt x="3561" y="394"/>
                </a:cubicBezTo>
                <a:cubicBezTo>
                  <a:pt x="3538" y="404"/>
                  <a:pt x="3516" y="412"/>
                  <a:pt x="3492" y="421"/>
                </a:cubicBezTo>
              </a:path>
              <a:path w="4516" h="1389" extrusionOk="0">
                <a:moveTo>
                  <a:pt x="4018" y="110"/>
                </a:moveTo>
                <a:cubicBezTo>
                  <a:pt x="4023" y="115"/>
                  <a:pt x="4055" y="158"/>
                  <a:pt x="4068" y="187"/>
                </a:cubicBezTo>
                <a:cubicBezTo>
                  <a:pt x="4104" y="266"/>
                  <a:pt x="4132" y="347"/>
                  <a:pt x="4148" y="433"/>
                </a:cubicBezTo>
                <a:cubicBezTo>
                  <a:pt x="4165" y="524"/>
                  <a:pt x="4163" y="616"/>
                  <a:pt x="4134" y="705"/>
                </a:cubicBezTo>
                <a:cubicBezTo>
                  <a:pt x="4105" y="794"/>
                  <a:pt x="4034" y="827"/>
                  <a:pt x="3990" y="896"/>
                </a:cubicBezTo>
                <a:cubicBezTo>
                  <a:pt x="3984" y="906"/>
                  <a:pt x="3982" y="909"/>
                  <a:pt x="3994" y="904"/>
                </a:cubicBezTo>
              </a:path>
              <a:path w="4516" h="1389" extrusionOk="0">
                <a:moveTo>
                  <a:pt x="4515" y="1153"/>
                </a:moveTo>
                <a:cubicBezTo>
                  <a:pt x="4493" y="1259"/>
                  <a:pt x="4463" y="1307"/>
                  <a:pt x="4390" y="138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1" name="Ink 71"/>
          <p:cNvSpPr>
            <a:spLocks noRot="1" noChangeAspect="1" noEditPoints="1" noChangeArrowheads="1" noChangeShapeType="1" noTextEdit="1"/>
          </p:cNvSpPr>
          <p:nvPr/>
        </p:nvSpPr>
        <p:spPr bwMode="auto">
          <a:xfrm>
            <a:off x="6156325" y="6034088"/>
            <a:ext cx="2290763" cy="574675"/>
          </a:xfrm>
          <a:custGeom>
            <a:avLst/>
            <a:gdLst>
              <a:gd name="T0" fmla="*/ 2147483647 w 6364"/>
              <a:gd name="T1" fmla="*/ 2147483647 h 1596"/>
              <a:gd name="T2" fmla="*/ 2147483647 w 6364"/>
              <a:gd name="T3" fmla="*/ 2147483647 h 1596"/>
              <a:gd name="T4" fmla="*/ 0 w 6364"/>
              <a:gd name="T5" fmla="*/ 2147483647 h 1596"/>
              <a:gd name="T6" fmla="*/ 2147483647 w 6364"/>
              <a:gd name="T7" fmla="*/ 2147483647 h 1596"/>
              <a:gd name="T8" fmla="*/ 2147483647 w 6364"/>
              <a:gd name="T9" fmla="*/ 2147483647 h 1596"/>
              <a:gd name="T10" fmla="*/ 2147483647 w 6364"/>
              <a:gd name="T11" fmla="*/ 2147483647 h 1596"/>
              <a:gd name="T12" fmla="*/ 2147483647 w 6364"/>
              <a:gd name="T13" fmla="*/ 2147483647 h 1596"/>
              <a:gd name="T14" fmla="*/ 2147483647 w 6364"/>
              <a:gd name="T15" fmla="*/ 2147483647 h 1596"/>
              <a:gd name="T16" fmla="*/ 2147483647 w 6364"/>
              <a:gd name="T17" fmla="*/ 2147483647 h 1596"/>
              <a:gd name="T18" fmla="*/ 2147483647 w 6364"/>
              <a:gd name="T19" fmla="*/ 2147483647 h 1596"/>
              <a:gd name="T20" fmla="*/ 2147483647 w 6364"/>
              <a:gd name="T21" fmla="*/ 2147483647 h 1596"/>
              <a:gd name="T22" fmla="*/ 2147483647 w 6364"/>
              <a:gd name="T23" fmla="*/ 2147483647 h 1596"/>
              <a:gd name="T24" fmla="*/ 2147483647 w 6364"/>
              <a:gd name="T25" fmla="*/ 2147483647 h 1596"/>
              <a:gd name="T26" fmla="*/ 2147483647 w 6364"/>
              <a:gd name="T27" fmla="*/ 2147483647 h 1596"/>
              <a:gd name="T28" fmla="*/ 2147483647 w 6364"/>
              <a:gd name="T29" fmla="*/ 2147483647 h 1596"/>
              <a:gd name="T30" fmla="*/ 2147483647 w 6364"/>
              <a:gd name="T31" fmla="*/ 2147483647 h 1596"/>
              <a:gd name="T32" fmla="*/ 2147483647 w 6364"/>
              <a:gd name="T33" fmla="*/ 2147483647 h 1596"/>
              <a:gd name="T34" fmla="*/ 2147483647 w 6364"/>
              <a:gd name="T35" fmla="*/ 2147483647 h 1596"/>
              <a:gd name="T36" fmla="*/ 2147483647 w 6364"/>
              <a:gd name="T37" fmla="*/ 2147483647 h 1596"/>
              <a:gd name="T38" fmla="*/ 2147483647 w 6364"/>
              <a:gd name="T39" fmla="*/ 2147483647 h 1596"/>
              <a:gd name="T40" fmla="*/ 2147483647 w 6364"/>
              <a:gd name="T41" fmla="*/ 2147483647 h 1596"/>
              <a:gd name="T42" fmla="*/ 2147483647 w 6364"/>
              <a:gd name="T43" fmla="*/ 2147483647 h 1596"/>
              <a:gd name="T44" fmla="*/ 2147483647 w 6364"/>
              <a:gd name="T45" fmla="*/ 2147483647 h 1596"/>
              <a:gd name="T46" fmla="*/ 2147483647 w 6364"/>
              <a:gd name="T47" fmla="*/ 2147483647 h 1596"/>
              <a:gd name="T48" fmla="*/ 2147483647 w 6364"/>
              <a:gd name="T49" fmla="*/ 2147483647 h 1596"/>
              <a:gd name="T50" fmla="*/ 2147483647 w 6364"/>
              <a:gd name="T51" fmla="*/ 2147483647 h 1596"/>
              <a:gd name="T52" fmla="*/ 2147483647 w 6364"/>
              <a:gd name="T53" fmla="*/ 2147483647 h 1596"/>
              <a:gd name="T54" fmla="*/ 2147483647 w 6364"/>
              <a:gd name="T55" fmla="*/ 2147483647 h 1596"/>
              <a:gd name="T56" fmla="*/ 2147483647 w 6364"/>
              <a:gd name="T57" fmla="*/ 2147483647 h 1596"/>
              <a:gd name="T58" fmla="*/ 2147483647 w 6364"/>
              <a:gd name="T59" fmla="*/ 2147483647 h 1596"/>
              <a:gd name="T60" fmla="*/ 2147483647 w 6364"/>
              <a:gd name="T61" fmla="*/ 2147483647 h 1596"/>
              <a:gd name="T62" fmla="*/ 2147483647 w 6364"/>
              <a:gd name="T63" fmla="*/ 2147483647 h 1596"/>
              <a:gd name="T64" fmla="*/ 2147483647 w 6364"/>
              <a:gd name="T65" fmla="*/ 2147483647 h 1596"/>
              <a:gd name="T66" fmla="*/ 2147483647 w 6364"/>
              <a:gd name="T67" fmla="*/ 2147483647 h 1596"/>
              <a:gd name="T68" fmla="*/ 2147483647 w 6364"/>
              <a:gd name="T69" fmla="*/ 2147483647 h 1596"/>
              <a:gd name="T70" fmla="*/ 2147483647 w 6364"/>
              <a:gd name="T71" fmla="*/ 2147483647 h 1596"/>
              <a:gd name="T72" fmla="*/ 2147483647 w 6364"/>
              <a:gd name="T73" fmla="*/ 2147483647 h 1596"/>
              <a:gd name="T74" fmla="*/ 2147483647 w 6364"/>
              <a:gd name="T75" fmla="*/ 2147483647 h 1596"/>
              <a:gd name="T76" fmla="*/ 2147483647 w 6364"/>
              <a:gd name="T77" fmla="*/ 2147483647 h 1596"/>
              <a:gd name="T78" fmla="*/ 2147483647 w 6364"/>
              <a:gd name="T79" fmla="*/ 2147483647 h 1596"/>
              <a:gd name="T80" fmla="*/ 2147483647 w 6364"/>
              <a:gd name="T81" fmla="*/ 2147483647 h 1596"/>
              <a:gd name="T82" fmla="*/ 2147483647 w 6364"/>
              <a:gd name="T83" fmla="*/ 2147483647 h 1596"/>
              <a:gd name="T84" fmla="*/ 2147483647 w 6364"/>
              <a:gd name="T85" fmla="*/ 2147483647 h 1596"/>
              <a:gd name="T86" fmla="*/ 2147483647 w 6364"/>
              <a:gd name="T87" fmla="*/ 2147483647 h 1596"/>
              <a:gd name="T88" fmla="*/ 2147483647 w 6364"/>
              <a:gd name="T89" fmla="*/ 2147483647 h 1596"/>
              <a:gd name="T90" fmla="*/ 2147483647 w 6364"/>
              <a:gd name="T91" fmla="*/ 2147483647 h 1596"/>
              <a:gd name="T92" fmla="*/ 2147483647 w 6364"/>
              <a:gd name="T93" fmla="*/ 2147483647 h 1596"/>
              <a:gd name="T94" fmla="*/ 2147483647 w 6364"/>
              <a:gd name="T95" fmla="*/ 2147483647 h 1596"/>
              <a:gd name="T96" fmla="*/ 2147483647 w 6364"/>
              <a:gd name="T97" fmla="*/ 2147483647 h 1596"/>
              <a:gd name="T98" fmla="*/ 2147483647 w 6364"/>
              <a:gd name="T99" fmla="*/ 2147483647 h 1596"/>
              <a:gd name="T100" fmla="*/ 2147483647 w 6364"/>
              <a:gd name="T101" fmla="*/ 2147483647 h 1596"/>
              <a:gd name="T102" fmla="*/ 2147483647 w 6364"/>
              <a:gd name="T103" fmla="*/ 2147483647 h 1596"/>
              <a:gd name="T104" fmla="*/ 2147483647 w 6364"/>
              <a:gd name="T105" fmla="*/ 2147483647 h 1596"/>
              <a:gd name="T106" fmla="*/ 2147483647 w 6364"/>
              <a:gd name="T107" fmla="*/ 2147483647 h 1596"/>
              <a:gd name="T108" fmla="*/ 2147483647 w 6364"/>
              <a:gd name="T109" fmla="*/ 2147483647 h 1596"/>
              <a:gd name="T110" fmla="*/ 2147483647 w 6364"/>
              <a:gd name="T111" fmla="*/ 2147483647 h 1596"/>
              <a:gd name="T112" fmla="*/ 2147483647 w 6364"/>
              <a:gd name="T113" fmla="*/ 2147483647 h 1596"/>
              <a:gd name="T114" fmla="*/ 2147483647 w 6364"/>
              <a:gd name="T115" fmla="*/ 2147483647 h 1596"/>
              <a:gd name="T116" fmla="*/ 2147483647 w 6364"/>
              <a:gd name="T117" fmla="*/ 2147483647 h 1596"/>
              <a:gd name="T118" fmla="*/ 2147483647 w 6364"/>
              <a:gd name="T119" fmla="*/ 2147483647 h 1596"/>
              <a:gd name="T120" fmla="*/ 2147483647 w 6364"/>
              <a:gd name="T121" fmla="*/ 2147483647 h 1596"/>
              <a:gd name="T122" fmla="*/ 2147483647 w 6364"/>
              <a:gd name="T123" fmla="*/ 2147483647 h 1596"/>
              <a:gd name="T124" fmla="*/ 2147483647 w 6364"/>
              <a:gd name="T125" fmla="*/ 2147483647 h 15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364"/>
              <a:gd name="T190" fmla="*/ 0 h 1596"/>
              <a:gd name="T191" fmla="*/ 6364 w 6364"/>
              <a:gd name="T192" fmla="*/ 1596 h 15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364" h="1596" extrusionOk="0">
                <a:moveTo>
                  <a:pt x="256" y="587"/>
                </a:moveTo>
                <a:cubicBezTo>
                  <a:pt x="252" y="563"/>
                  <a:pt x="244" y="544"/>
                  <a:pt x="238" y="522"/>
                </a:cubicBezTo>
                <a:cubicBezTo>
                  <a:pt x="228" y="488"/>
                  <a:pt x="224" y="453"/>
                  <a:pt x="214" y="419"/>
                </a:cubicBezTo>
                <a:cubicBezTo>
                  <a:pt x="208" y="399"/>
                  <a:pt x="191" y="342"/>
                  <a:pt x="161" y="346"/>
                </a:cubicBezTo>
                <a:cubicBezTo>
                  <a:pt x="113" y="352"/>
                  <a:pt x="79" y="448"/>
                  <a:pt x="64" y="482"/>
                </a:cubicBezTo>
                <a:cubicBezTo>
                  <a:pt x="28" y="566"/>
                  <a:pt x="6" y="656"/>
                  <a:pt x="0" y="747"/>
                </a:cubicBezTo>
                <a:cubicBezTo>
                  <a:pt x="-3" y="795"/>
                  <a:pt x="-4" y="875"/>
                  <a:pt x="53" y="893"/>
                </a:cubicBezTo>
                <a:cubicBezTo>
                  <a:pt x="108" y="911"/>
                  <a:pt x="177" y="869"/>
                  <a:pt x="221" y="842"/>
                </a:cubicBezTo>
                <a:cubicBezTo>
                  <a:pt x="280" y="807"/>
                  <a:pt x="331" y="761"/>
                  <a:pt x="386" y="720"/>
                </a:cubicBezTo>
                <a:cubicBezTo>
                  <a:pt x="413" y="700"/>
                  <a:pt x="418" y="704"/>
                  <a:pt x="440" y="697"/>
                </a:cubicBezTo>
                <a:cubicBezTo>
                  <a:pt x="443" y="744"/>
                  <a:pt x="438" y="790"/>
                  <a:pt x="439" y="837"/>
                </a:cubicBezTo>
                <a:cubicBezTo>
                  <a:pt x="439" y="861"/>
                  <a:pt x="443" y="877"/>
                  <a:pt x="450" y="899"/>
                </a:cubicBezTo>
                <a:cubicBezTo>
                  <a:pt x="474" y="890"/>
                  <a:pt x="473" y="892"/>
                  <a:pt x="491" y="866"/>
                </a:cubicBezTo>
                <a:cubicBezTo>
                  <a:pt x="499" y="851"/>
                  <a:pt x="502" y="846"/>
                  <a:pt x="505" y="835"/>
                </a:cubicBezTo>
              </a:path>
              <a:path w="6364" h="1596" extrusionOk="0">
                <a:moveTo>
                  <a:pt x="722" y="832"/>
                </a:moveTo>
                <a:cubicBezTo>
                  <a:pt x="733" y="897"/>
                  <a:pt x="745" y="962"/>
                  <a:pt x="751" y="1027"/>
                </a:cubicBezTo>
                <a:cubicBezTo>
                  <a:pt x="761" y="1123"/>
                  <a:pt x="770" y="1218"/>
                  <a:pt x="776" y="1314"/>
                </a:cubicBezTo>
                <a:cubicBezTo>
                  <a:pt x="782" y="1409"/>
                  <a:pt x="786" y="1501"/>
                  <a:pt x="771" y="1595"/>
                </a:cubicBezTo>
                <a:cubicBezTo>
                  <a:pt x="731" y="1507"/>
                  <a:pt x="714" y="1425"/>
                  <a:pt x="700" y="1328"/>
                </a:cubicBezTo>
                <a:cubicBezTo>
                  <a:pt x="679" y="1188"/>
                  <a:pt x="666" y="1045"/>
                  <a:pt x="669" y="903"/>
                </a:cubicBezTo>
                <a:cubicBezTo>
                  <a:pt x="672" y="786"/>
                  <a:pt x="676" y="614"/>
                  <a:pt x="783" y="538"/>
                </a:cubicBezTo>
                <a:cubicBezTo>
                  <a:pt x="845" y="494"/>
                  <a:pt x="924" y="513"/>
                  <a:pt x="981" y="554"/>
                </a:cubicBezTo>
                <a:cubicBezTo>
                  <a:pt x="1084" y="628"/>
                  <a:pt x="1094" y="762"/>
                  <a:pt x="1038" y="868"/>
                </a:cubicBezTo>
                <a:cubicBezTo>
                  <a:pt x="999" y="941"/>
                  <a:pt x="941" y="988"/>
                  <a:pt x="868" y="1025"/>
                </a:cubicBezTo>
                <a:cubicBezTo>
                  <a:pt x="828" y="1042"/>
                  <a:pt x="816" y="1048"/>
                  <a:pt x="788" y="1050"/>
                </a:cubicBezTo>
              </a:path>
              <a:path w="6364" h="1596" extrusionOk="0">
                <a:moveTo>
                  <a:pt x="1217" y="1388"/>
                </a:moveTo>
                <a:cubicBezTo>
                  <a:pt x="1132" y="1395"/>
                  <a:pt x="1113" y="1340"/>
                  <a:pt x="1076" y="1249"/>
                </a:cubicBezTo>
                <a:cubicBezTo>
                  <a:pt x="1014" y="1094"/>
                  <a:pt x="991" y="911"/>
                  <a:pt x="1028" y="747"/>
                </a:cubicBezTo>
                <a:cubicBezTo>
                  <a:pt x="1045" y="673"/>
                  <a:pt x="1080" y="593"/>
                  <a:pt x="1153" y="561"/>
                </a:cubicBezTo>
                <a:cubicBezTo>
                  <a:pt x="1201" y="540"/>
                  <a:pt x="1245" y="564"/>
                  <a:pt x="1258" y="612"/>
                </a:cubicBezTo>
                <a:cubicBezTo>
                  <a:pt x="1274" y="668"/>
                  <a:pt x="1246" y="733"/>
                  <a:pt x="1215" y="779"/>
                </a:cubicBezTo>
                <a:cubicBezTo>
                  <a:pt x="1185" y="824"/>
                  <a:pt x="1145" y="870"/>
                  <a:pt x="1091" y="887"/>
                </a:cubicBezTo>
                <a:cubicBezTo>
                  <a:pt x="1069" y="890"/>
                  <a:pt x="1063" y="891"/>
                  <a:pt x="1050" y="884"/>
                </a:cubicBezTo>
              </a:path>
              <a:path w="6364" h="1596" extrusionOk="0">
                <a:moveTo>
                  <a:pt x="1395" y="767"/>
                </a:moveTo>
                <a:cubicBezTo>
                  <a:pt x="1406" y="792"/>
                  <a:pt x="1410" y="796"/>
                  <a:pt x="1436" y="809"/>
                </a:cubicBezTo>
                <a:cubicBezTo>
                  <a:pt x="1463" y="823"/>
                  <a:pt x="1508" y="816"/>
                  <a:pt x="1536" y="810"/>
                </a:cubicBezTo>
                <a:cubicBezTo>
                  <a:pt x="1573" y="803"/>
                  <a:pt x="1607" y="785"/>
                  <a:pt x="1635" y="760"/>
                </a:cubicBezTo>
                <a:cubicBezTo>
                  <a:pt x="1652" y="745"/>
                  <a:pt x="1678" y="713"/>
                  <a:pt x="1665" y="687"/>
                </a:cubicBezTo>
                <a:cubicBezTo>
                  <a:pt x="1651" y="659"/>
                  <a:pt x="1629" y="647"/>
                  <a:pt x="1598" y="642"/>
                </a:cubicBezTo>
                <a:cubicBezTo>
                  <a:pt x="1528" y="631"/>
                  <a:pt x="1461" y="674"/>
                  <a:pt x="1427" y="734"/>
                </a:cubicBezTo>
                <a:cubicBezTo>
                  <a:pt x="1402" y="779"/>
                  <a:pt x="1395" y="834"/>
                  <a:pt x="1409" y="883"/>
                </a:cubicBezTo>
                <a:cubicBezTo>
                  <a:pt x="1421" y="926"/>
                  <a:pt x="1456" y="966"/>
                  <a:pt x="1497" y="983"/>
                </a:cubicBezTo>
                <a:cubicBezTo>
                  <a:pt x="1542" y="1002"/>
                  <a:pt x="1592" y="990"/>
                  <a:pt x="1634" y="970"/>
                </a:cubicBezTo>
                <a:cubicBezTo>
                  <a:pt x="1685" y="946"/>
                  <a:pt x="1728" y="904"/>
                  <a:pt x="1764" y="862"/>
                </a:cubicBezTo>
                <a:cubicBezTo>
                  <a:pt x="1798" y="822"/>
                  <a:pt x="1825" y="776"/>
                  <a:pt x="1854" y="733"/>
                </a:cubicBezTo>
                <a:cubicBezTo>
                  <a:pt x="1867" y="714"/>
                  <a:pt x="1878" y="704"/>
                  <a:pt x="1891" y="690"/>
                </a:cubicBezTo>
                <a:cubicBezTo>
                  <a:pt x="1909" y="719"/>
                  <a:pt x="1910" y="739"/>
                  <a:pt x="1915" y="776"/>
                </a:cubicBezTo>
                <a:cubicBezTo>
                  <a:pt x="1923" y="831"/>
                  <a:pt x="1923" y="897"/>
                  <a:pt x="1952" y="946"/>
                </a:cubicBezTo>
                <a:cubicBezTo>
                  <a:pt x="1956" y="949"/>
                  <a:pt x="1959" y="951"/>
                  <a:pt x="1963" y="954"/>
                </a:cubicBezTo>
                <a:cubicBezTo>
                  <a:pt x="1990" y="940"/>
                  <a:pt x="2008" y="929"/>
                  <a:pt x="2029" y="902"/>
                </a:cubicBezTo>
                <a:cubicBezTo>
                  <a:pt x="2050" y="875"/>
                  <a:pt x="2069" y="845"/>
                  <a:pt x="2093" y="820"/>
                </a:cubicBezTo>
                <a:cubicBezTo>
                  <a:pt x="2097" y="817"/>
                  <a:pt x="2100" y="814"/>
                  <a:pt x="2104" y="811"/>
                </a:cubicBezTo>
                <a:cubicBezTo>
                  <a:pt x="2122" y="830"/>
                  <a:pt x="2127" y="838"/>
                  <a:pt x="2140" y="865"/>
                </a:cubicBezTo>
                <a:cubicBezTo>
                  <a:pt x="2153" y="893"/>
                  <a:pt x="2168" y="912"/>
                  <a:pt x="2187" y="934"/>
                </a:cubicBezTo>
              </a:path>
              <a:path w="6364" h="1596" extrusionOk="0">
                <a:moveTo>
                  <a:pt x="2615" y="153"/>
                </a:moveTo>
                <a:cubicBezTo>
                  <a:pt x="2634" y="200"/>
                  <a:pt x="2627" y="246"/>
                  <a:pt x="2628" y="297"/>
                </a:cubicBezTo>
                <a:cubicBezTo>
                  <a:pt x="2631" y="486"/>
                  <a:pt x="2632" y="678"/>
                  <a:pt x="2656" y="866"/>
                </a:cubicBezTo>
                <a:cubicBezTo>
                  <a:pt x="2663" y="840"/>
                  <a:pt x="2653" y="842"/>
                  <a:pt x="2636" y="821"/>
                </a:cubicBezTo>
                <a:cubicBezTo>
                  <a:pt x="2606" y="783"/>
                  <a:pt x="2563" y="742"/>
                  <a:pt x="2515" y="729"/>
                </a:cubicBezTo>
                <a:cubicBezTo>
                  <a:pt x="2466" y="716"/>
                  <a:pt x="2412" y="723"/>
                  <a:pt x="2382" y="766"/>
                </a:cubicBezTo>
                <a:cubicBezTo>
                  <a:pt x="2354" y="805"/>
                  <a:pt x="2355" y="857"/>
                  <a:pt x="2374" y="899"/>
                </a:cubicBezTo>
                <a:cubicBezTo>
                  <a:pt x="2419" y="998"/>
                  <a:pt x="2516" y="991"/>
                  <a:pt x="2599" y="955"/>
                </a:cubicBezTo>
              </a:path>
              <a:path w="6364" h="1596" extrusionOk="0">
                <a:moveTo>
                  <a:pt x="3117" y="7"/>
                </a:moveTo>
                <a:cubicBezTo>
                  <a:pt x="3085" y="7"/>
                  <a:pt x="3082" y="2"/>
                  <a:pt x="3064" y="39"/>
                </a:cubicBezTo>
                <a:cubicBezTo>
                  <a:pt x="3034" y="99"/>
                  <a:pt x="3019" y="169"/>
                  <a:pt x="3006" y="234"/>
                </a:cubicBezTo>
                <a:cubicBezTo>
                  <a:pt x="2966" y="429"/>
                  <a:pt x="2944" y="635"/>
                  <a:pt x="2966" y="834"/>
                </a:cubicBezTo>
                <a:cubicBezTo>
                  <a:pt x="2973" y="896"/>
                  <a:pt x="2986" y="958"/>
                  <a:pt x="3017" y="1012"/>
                </a:cubicBezTo>
                <a:cubicBezTo>
                  <a:pt x="3032" y="1038"/>
                  <a:pt x="3044" y="1071"/>
                  <a:pt x="3079" y="1067"/>
                </a:cubicBezTo>
                <a:cubicBezTo>
                  <a:pt x="3084" y="1063"/>
                  <a:pt x="3088" y="1059"/>
                  <a:pt x="3093" y="1055"/>
                </a:cubicBezTo>
              </a:path>
              <a:path w="6364" h="1596" extrusionOk="0">
                <a:moveTo>
                  <a:pt x="3514" y="276"/>
                </a:moveTo>
                <a:cubicBezTo>
                  <a:pt x="3464" y="266"/>
                  <a:pt x="3419" y="265"/>
                  <a:pt x="3368" y="273"/>
                </a:cubicBezTo>
                <a:cubicBezTo>
                  <a:pt x="3315" y="281"/>
                  <a:pt x="3257" y="300"/>
                  <a:pt x="3224" y="346"/>
                </a:cubicBezTo>
                <a:cubicBezTo>
                  <a:pt x="3176" y="414"/>
                  <a:pt x="3224" y="487"/>
                  <a:pt x="3269" y="540"/>
                </a:cubicBezTo>
                <a:cubicBezTo>
                  <a:pt x="3327" y="608"/>
                  <a:pt x="3405" y="649"/>
                  <a:pt x="3471" y="708"/>
                </a:cubicBezTo>
                <a:cubicBezTo>
                  <a:pt x="3497" y="731"/>
                  <a:pt x="3519" y="758"/>
                  <a:pt x="3491" y="787"/>
                </a:cubicBezTo>
                <a:cubicBezTo>
                  <a:pt x="3459" y="820"/>
                  <a:pt x="3406" y="833"/>
                  <a:pt x="3362" y="840"/>
                </a:cubicBezTo>
                <a:cubicBezTo>
                  <a:pt x="3310" y="848"/>
                  <a:pt x="3256" y="850"/>
                  <a:pt x="3204" y="838"/>
                </a:cubicBezTo>
                <a:cubicBezTo>
                  <a:pt x="3172" y="830"/>
                  <a:pt x="3142" y="813"/>
                  <a:pt x="3156" y="775"/>
                </a:cubicBezTo>
                <a:cubicBezTo>
                  <a:pt x="3161" y="766"/>
                  <a:pt x="3166" y="758"/>
                  <a:pt x="3171" y="749"/>
                </a:cubicBezTo>
              </a:path>
              <a:path w="6364" h="1596" extrusionOk="0">
                <a:moveTo>
                  <a:pt x="3694" y="347"/>
                </a:moveTo>
                <a:cubicBezTo>
                  <a:pt x="3718" y="362"/>
                  <a:pt x="3720" y="378"/>
                  <a:pt x="3725" y="407"/>
                </a:cubicBezTo>
                <a:cubicBezTo>
                  <a:pt x="3734" y="460"/>
                  <a:pt x="3740" y="514"/>
                  <a:pt x="3747" y="567"/>
                </a:cubicBezTo>
                <a:cubicBezTo>
                  <a:pt x="3757" y="640"/>
                  <a:pt x="3765" y="714"/>
                  <a:pt x="3778" y="787"/>
                </a:cubicBezTo>
                <a:cubicBezTo>
                  <a:pt x="3782" y="811"/>
                  <a:pt x="3777" y="810"/>
                  <a:pt x="3792" y="823"/>
                </a:cubicBezTo>
              </a:path>
              <a:path w="6364" h="1596" extrusionOk="0">
                <a:moveTo>
                  <a:pt x="3996" y="819"/>
                </a:moveTo>
                <a:cubicBezTo>
                  <a:pt x="4005" y="867"/>
                  <a:pt x="4003" y="897"/>
                  <a:pt x="3993" y="944"/>
                </a:cubicBezTo>
                <a:cubicBezTo>
                  <a:pt x="3983" y="992"/>
                  <a:pt x="3975" y="1040"/>
                  <a:pt x="3966" y="1088"/>
                </a:cubicBezTo>
              </a:path>
              <a:path w="6364" h="1596" extrusionOk="0">
                <a:moveTo>
                  <a:pt x="4515" y="357"/>
                </a:moveTo>
                <a:cubicBezTo>
                  <a:pt x="4471" y="346"/>
                  <a:pt x="4426" y="332"/>
                  <a:pt x="4381" y="328"/>
                </a:cubicBezTo>
                <a:cubicBezTo>
                  <a:pt x="4356" y="326"/>
                  <a:pt x="4324" y="320"/>
                  <a:pt x="4313" y="351"/>
                </a:cubicBezTo>
                <a:cubicBezTo>
                  <a:pt x="4299" y="392"/>
                  <a:pt x="4321" y="442"/>
                  <a:pt x="4336" y="479"/>
                </a:cubicBezTo>
                <a:cubicBezTo>
                  <a:pt x="4359" y="537"/>
                  <a:pt x="4389" y="592"/>
                  <a:pt x="4419" y="646"/>
                </a:cubicBezTo>
                <a:cubicBezTo>
                  <a:pt x="4438" y="681"/>
                  <a:pt x="4469" y="725"/>
                  <a:pt x="4450" y="766"/>
                </a:cubicBezTo>
                <a:cubicBezTo>
                  <a:pt x="4439" y="789"/>
                  <a:pt x="4405" y="798"/>
                  <a:pt x="4382" y="801"/>
                </a:cubicBezTo>
                <a:cubicBezTo>
                  <a:pt x="4327" y="808"/>
                  <a:pt x="4271" y="786"/>
                  <a:pt x="4225" y="757"/>
                </a:cubicBezTo>
                <a:cubicBezTo>
                  <a:pt x="4191" y="735"/>
                  <a:pt x="4189" y="718"/>
                  <a:pt x="4196" y="682"/>
                </a:cubicBezTo>
              </a:path>
              <a:path w="6364" h="1596" extrusionOk="0">
                <a:moveTo>
                  <a:pt x="4663" y="397"/>
                </a:moveTo>
                <a:cubicBezTo>
                  <a:pt x="4688" y="389"/>
                  <a:pt x="4728" y="367"/>
                  <a:pt x="4751" y="386"/>
                </a:cubicBezTo>
                <a:cubicBezTo>
                  <a:pt x="4769" y="401"/>
                  <a:pt x="4753" y="452"/>
                  <a:pt x="4750" y="469"/>
                </a:cubicBezTo>
                <a:cubicBezTo>
                  <a:pt x="4741" y="517"/>
                  <a:pt x="4728" y="564"/>
                  <a:pt x="4717" y="612"/>
                </a:cubicBezTo>
                <a:cubicBezTo>
                  <a:pt x="4708" y="649"/>
                  <a:pt x="4699" y="687"/>
                  <a:pt x="4697" y="725"/>
                </a:cubicBezTo>
                <a:cubicBezTo>
                  <a:pt x="4696" y="748"/>
                  <a:pt x="4698" y="749"/>
                  <a:pt x="4711" y="766"/>
                </a:cubicBezTo>
                <a:cubicBezTo>
                  <a:pt x="4733" y="761"/>
                  <a:pt x="4753" y="748"/>
                  <a:pt x="4774" y="736"/>
                </a:cubicBezTo>
                <a:cubicBezTo>
                  <a:pt x="4782" y="731"/>
                  <a:pt x="4789" y="727"/>
                  <a:pt x="4797" y="722"/>
                </a:cubicBezTo>
              </a:path>
              <a:path w="6364" h="1596" extrusionOk="0">
                <a:moveTo>
                  <a:pt x="5108" y="798"/>
                </a:moveTo>
                <a:cubicBezTo>
                  <a:pt x="5115" y="836"/>
                  <a:pt x="5117" y="872"/>
                  <a:pt x="5106" y="910"/>
                </a:cubicBezTo>
                <a:cubicBezTo>
                  <a:pt x="5097" y="944"/>
                  <a:pt x="5081" y="983"/>
                  <a:pt x="5060" y="1011"/>
                </a:cubicBezTo>
                <a:cubicBezTo>
                  <a:pt x="5048" y="1024"/>
                  <a:pt x="5045" y="1026"/>
                  <a:pt x="5040" y="1035"/>
                </a:cubicBezTo>
              </a:path>
              <a:path w="6364" h="1596" extrusionOk="0">
                <a:moveTo>
                  <a:pt x="5455" y="829"/>
                </a:moveTo>
                <a:cubicBezTo>
                  <a:pt x="5457" y="843"/>
                  <a:pt x="5455" y="835"/>
                  <a:pt x="5459" y="849"/>
                </a:cubicBezTo>
                <a:cubicBezTo>
                  <a:pt x="5460" y="808"/>
                  <a:pt x="5445" y="766"/>
                  <a:pt x="5438" y="724"/>
                </a:cubicBezTo>
                <a:cubicBezTo>
                  <a:pt x="5423" y="637"/>
                  <a:pt x="5411" y="550"/>
                  <a:pt x="5405" y="462"/>
                </a:cubicBezTo>
                <a:cubicBezTo>
                  <a:pt x="5399" y="375"/>
                  <a:pt x="5403" y="286"/>
                  <a:pt x="5435" y="204"/>
                </a:cubicBezTo>
                <a:cubicBezTo>
                  <a:pt x="5456" y="152"/>
                  <a:pt x="5493" y="118"/>
                  <a:pt x="5550" y="140"/>
                </a:cubicBezTo>
                <a:cubicBezTo>
                  <a:pt x="5611" y="164"/>
                  <a:pt x="5640" y="237"/>
                  <a:pt x="5638" y="298"/>
                </a:cubicBezTo>
                <a:cubicBezTo>
                  <a:pt x="5635" y="381"/>
                  <a:pt x="5580" y="418"/>
                  <a:pt x="5522" y="461"/>
                </a:cubicBezTo>
                <a:cubicBezTo>
                  <a:pt x="5493" y="482"/>
                  <a:pt x="5499" y="482"/>
                  <a:pt x="5477" y="462"/>
                </a:cubicBezTo>
              </a:path>
              <a:path w="6364" h="1596" extrusionOk="0">
                <a:moveTo>
                  <a:pt x="5835" y="126"/>
                </a:moveTo>
                <a:cubicBezTo>
                  <a:pt x="5819" y="115"/>
                  <a:pt x="5813" y="114"/>
                  <a:pt x="5817" y="100"/>
                </a:cubicBezTo>
                <a:cubicBezTo>
                  <a:pt x="5861" y="107"/>
                  <a:pt x="5884" y="129"/>
                  <a:pt x="5914" y="165"/>
                </a:cubicBezTo>
                <a:cubicBezTo>
                  <a:pt x="5967" y="230"/>
                  <a:pt x="5998" y="308"/>
                  <a:pt x="6020" y="388"/>
                </a:cubicBezTo>
                <a:cubicBezTo>
                  <a:pt x="6043" y="473"/>
                  <a:pt x="6052" y="559"/>
                  <a:pt x="6040" y="646"/>
                </a:cubicBezTo>
                <a:cubicBezTo>
                  <a:pt x="6033" y="700"/>
                  <a:pt x="6016" y="754"/>
                  <a:pt x="5987" y="800"/>
                </a:cubicBezTo>
                <a:cubicBezTo>
                  <a:pt x="5978" y="814"/>
                  <a:pt x="5944" y="840"/>
                  <a:pt x="5959" y="836"/>
                </a:cubicBezTo>
                <a:cubicBezTo>
                  <a:pt x="5963" y="834"/>
                  <a:pt x="5967" y="831"/>
                  <a:pt x="5971" y="829"/>
                </a:cubicBezTo>
              </a:path>
              <a:path w="6364" h="1596" extrusionOk="0">
                <a:moveTo>
                  <a:pt x="6361" y="792"/>
                </a:moveTo>
                <a:cubicBezTo>
                  <a:pt x="6359" y="857"/>
                  <a:pt x="6332" y="846"/>
                  <a:pt x="6271" y="85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2" name="Ink 72"/>
          <p:cNvSpPr>
            <a:spLocks noRot="1" noChangeAspect="1" noEditPoints="1" noChangeArrowheads="1" noChangeShapeType="1" noTextEdit="1"/>
          </p:cNvSpPr>
          <p:nvPr/>
        </p:nvSpPr>
        <p:spPr bwMode="auto">
          <a:xfrm>
            <a:off x="1225550" y="457200"/>
            <a:ext cx="1539875" cy="723900"/>
          </a:xfrm>
          <a:custGeom>
            <a:avLst/>
            <a:gdLst>
              <a:gd name="T0" fmla="*/ 2147483647 w 4277"/>
              <a:gd name="T1" fmla="*/ 2147483647 h 2010"/>
              <a:gd name="T2" fmla="*/ 2147483647 w 4277"/>
              <a:gd name="T3" fmla="*/ 2147483647 h 2010"/>
              <a:gd name="T4" fmla="*/ 2147483647 w 4277"/>
              <a:gd name="T5" fmla="*/ 2147483647 h 2010"/>
              <a:gd name="T6" fmla="*/ 2147483647 w 4277"/>
              <a:gd name="T7" fmla="*/ 2147483647 h 2010"/>
              <a:gd name="T8" fmla="*/ 2147483647 w 4277"/>
              <a:gd name="T9" fmla="*/ 2147483647 h 2010"/>
              <a:gd name="T10" fmla="*/ 2147483647 w 4277"/>
              <a:gd name="T11" fmla="*/ 2147483647 h 2010"/>
              <a:gd name="T12" fmla="*/ 2147483647 w 4277"/>
              <a:gd name="T13" fmla="*/ 2147483647 h 2010"/>
              <a:gd name="T14" fmla="*/ 2147483647 w 4277"/>
              <a:gd name="T15" fmla="*/ 2147483647 h 2010"/>
              <a:gd name="T16" fmla="*/ 2147483647 w 4277"/>
              <a:gd name="T17" fmla="*/ 2147483647 h 2010"/>
              <a:gd name="T18" fmla="*/ 2147483647 w 4277"/>
              <a:gd name="T19" fmla="*/ 2147483647 h 2010"/>
              <a:gd name="T20" fmla="*/ 2147483647 w 4277"/>
              <a:gd name="T21" fmla="*/ 2147483647 h 2010"/>
              <a:gd name="T22" fmla="*/ 2147483647 w 4277"/>
              <a:gd name="T23" fmla="*/ 2147483647 h 2010"/>
              <a:gd name="T24" fmla="*/ 2147483647 w 4277"/>
              <a:gd name="T25" fmla="*/ 2147483647 h 2010"/>
              <a:gd name="T26" fmla="*/ 2147483647 w 4277"/>
              <a:gd name="T27" fmla="*/ 2147483647 h 2010"/>
              <a:gd name="T28" fmla="*/ 2147483647 w 4277"/>
              <a:gd name="T29" fmla="*/ 2147483647 h 2010"/>
              <a:gd name="T30" fmla="*/ 2147483647 w 4277"/>
              <a:gd name="T31" fmla="*/ 2147483647 h 2010"/>
              <a:gd name="T32" fmla="*/ 2147483647 w 4277"/>
              <a:gd name="T33" fmla="*/ 2147483647 h 2010"/>
              <a:gd name="T34" fmla="*/ 2147483647 w 4277"/>
              <a:gd name="T35" fmla="*/ 2147483647 h 2010"/>
              <a:gd name="T36" fmla="*/ 2147483647 w 4277"/>
              <a:gd name="T37" fmla="*/ 2147483647 h 2010"/>
              <a:gd name="T38" fmla="*/ 2147483647 w 4277"/>
              <a:gd name="T39" fmla="*/ 2147483647 h 2010"/>
              <a:gd name="T40" fmla="*/ 2147483647 w 4277"/>
              <a:gd name="T41" fmla="*/ 2147483647 h 2010"/>
              <a:gd name="T42" fmla="*/ 2147483647 w 4277"/>
              <a:gd name="T43" fmla="*/ 2147483647 h 2010"/>
              <a:gd name="T44" fmla="*/ 2147483647 w 4277"/>
              <a:gd name="T45" fmla="*/ 2147483647 h 2010"/>
              <a:gd name="T46" fmla="*/ 2147483647 w 4277"/>
              <a:gd name="T47" fmla="*/ 2147483647 h 2010"/>
              <a:gd name="T48" fmla="*/ 2147483647 w 4277"/>
              <a:gd name="T49" fmla="*/ 2147483647 h 2010"/>
              <a:gd name="T50" fmla="*/ 2147483647 w 4277"/>
              <a:gd name="T51" fmla="*/ 2147483647 h 2010"/>
              <a:gd name="T52" fmla="*/ 2147483647 w 4277"/>
              <a:gd name="T53" fmla="*/ 2147483647 h 2010"/>
              <a:gd name="T54" fmla="*/ 2147483647 w 4277"/>
              <a:gd name="T55" fmla="*/ 2147483647 h 2010"/>
              <a:gd name="T56" fmla="*/ 2147483647 w 4277"/>
              <a:gd name="T57" fmla="*/ 2147483647 h 2010"/>
              <a:gd name="T58" fmla="*/ 2147483647 w 4277"/>
              <a:gd name="T59" fmla="*/ 2147483647 h 2010"/>
              <a:gd name="T60" fmla="*/ 2147483647 w 4277"/>
              <a:gd name="T61" fmla="*/ 2147483647 h 2010"/>
              <a:gd name="T62" fmla="*/ 2147483647 w 4277"/>
              <a:gd name="T63" fmla="*/ 2147483647 h 2010"/>
              <a:gd name="T64" fmla="*/ 2147483647 w 4277"/>
              <a:gd name="T65" fmla="*/ 2147483647 h 2010"/>
              <a:gd name="T66" fmla="*/ 2147483647 w 4277"/>
              <a:gd name="T67" fmla="*/ 2147483647 h 2010"/>
              <a:gd name="T68" fmla="*/ 2147483647 w 4277"/>
              <a:gd name="T69" fmla="*/ 2147483647 h 2010"/>
              <a:gd name="T70" fmla="*/ 2147483647 w 4277"/>
              <a:gd name="T71" fmla="*/ 2147483647 h 2010"/>
              <a:gd name="T72" fmla="*/ 2147483647 w 4277"/>
              <a:gd name="T73" fmla="*/ 2147483647 h 2010"/>
              <a:gd name="T74" fmla="*/ 2147483647 w 4277"/>
              <a:gd name="T75" fmla="*/ 2147483647 h 2010"/>
              <a:gd name="T76" fmla="*/ 2147483647 w 4277"/>
              <a:gd name="T77" fmla="*/ 2147483647 h 2010"/>
              <a:gd name="T78" fmla="*/ 2147483647 w 4277"/>
              <a:gd name="T79" fmla="*/ 2147483647 h 2010"/>
              <a:gd name="T80" fmla="*/ 2147483647 w 4277"/>
              <a:gd name="T81" fmla="*/ 2147483647 h 2010"/>
              <a:gd name="T82" fmla="*/ 2147483647 w 4277"/>
              <a:gd name="T83" fmla="*/ 2147483647 h 2010"/>
              <a:gd name="T84" fmla="*/ 2147483647 w 4277"/>
              <a:gd name="T85" fmla="*/ 2147483647 h 2010"/>
              <a:gd name="T86" fmla="*/ 2147483647 w 4277"/>
              <a:gd name="T87" fmla="*/ 2147483647 h 2010"/>
              <a:gd name="T88" fmla="*/ 2147483647 w 4277"/>
              <a:gd name="T89" fmla="*/ 2147483647 h 2010"/>
              <a:gd name="T90" fmla="*/ 2147483647 w 4277"/>
              <a:gd name="T91" fmla="*/ 2147483647 h 20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277"/>
              <a:gd name="T139" fmla="*/ 0 h 2010"/>
              <a:gd name="T140" fmla="*/ 4277 w 4277"/>
              <a:gd name="T141" fmla="*/ 2010 h 201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277" h="2010" extrusionOk="0">
                <a:moveTo>
                  <a:pt x="518" y="846"/>
                </a:moveTo>
                <a:cubicBezTo>
                  <a:pt x="523" y="799"/>
                  <a:pt x="515" y="779"/>
                  <a:pt x="482" y="743"/>
                </a:cubicBezTo>
                <a:cubicBezTo>
                  <a:pt x="437" y="693"/>
                  <a:pt x="373" y="665"/>
                  <a:pt x="308" y="651"/>
                </a:cubicBezTo>
                <a:cubicBezTo>
                  <a:pt x="239" y="636"/>
                  <a:pt x="153" y="633"/>
                  <a:pt x="94" y="679"/>
                </a:cubicBezTo>
                <a:cubicBezTo>
                  <a:pt x="30" y="729"/>
                  <a:pt x="50" y="807"/>
                  <a:pt x="73" y="871"/>
                </a:cubicBezTo>
                <a:cubicBezTo>
                  <a:pt x="106" y="963"/>
                  <a:pt x="164" y="1043"/>
                  <a:pt x="211" y="1128"/>
                </a:cubicBezTo>
                <a:cubicBezTo>
                  <a:pt x="241" y="1183"/>
                  <a:pt x="280" y="1246"/>
                  <a:pt x="244" y="1308"/>
                </a:cubicBezTo>
                <a:cubicBezTo>
                  <a:pt x="219" y="1352"/>
                  <a:pt x="157" y="1380"/>
                  <a:pt x="109" y="1385"/>
                </a:cubicBezTo>
                <a:cubicBezTo>
                  <a:pt x="69" y="1389"/>
                  <a:pt x="22" y="1386"/>
                  <a:pt x="1" y="1348"/>
                </a:cubicBezTo>
                <a:cubicBezTo>
                  <a:pt x="-26" y="1299"/>
                  <a:pt x="75" y="1233"/>
                  <a:pt x="100" y="1211"/>
                </a:cubicBezTo>
              </a:path>
              <a:path w="4277" h="2010" extrusionOk="0">
                <a:moveTo>
                  <a:pt x="506" y="977"/>
                </a:moveTo>
                <a:cubicBezTo>
                  <a:pt x="554" y="979"/>
                  <a:pt x="562" y="986"/>
                  <a:pt x="555" y="1038"/>
                </a:cubicBezTo>
                <a:cubicBezTo>
                  <a:pt x="547" y="1094"/>
                  <a:pt x="532" y="1148"/>
                  <a:pt x="536" y="1206"/>
                </a:cubicBezTo>
                <a:cubicBezTo>
                  <a:pt x="539" y="1245"/>
                  <a:pt x="559" y="1292"/>
                  <a:pt x="605" y="1294"/>
                </a:cubicBezTo>
                <a:cubicBezTo>
                  <a:pt x="646" y="1296"/>
                  <a:pt x="686" y="1261"/>
                  <a:pt x="698" y="1223"/>
                </a:cubicBezTo>
                <a:cubicBezTo>
                  <a:pt x="717" y="1163"/>
                  <a:pt x="701" y="1094"/>
                  <a:pt x="684" y="1036"/>
                </a:cubicBezTo>
                <a:cubicBezTo>
                  <a:pt x="667" y="980"/>
                  <a:pt x="645" y="924"/>
                  <a:pt x="625" y="869"/>
                </a:cubicBezTo>
                <a:cubicBezTo>
                  <a:pt x="618" y="853"/>
                  <a:pt x="614" y="850"/>
                  <a:pt x="621" y="840"/>
                </a:cubicBezTo>
                <a:cubicBezTo>
                  <a:pt x="652" y="871"/>
                  <a:pt x="674" y="901"/>
                  <a:pt x="698" y="940"/>
                </a:cubicBezTo>
                <a:cubicBezTo>
                  <a:pt x="764" y="1047"/>
                  <a:pt x="814" y="1188"/>
                  <a:pt x="901" y="1280"/>
                </a:cubicBezTo>
                <a:cubicBezTo>
                  <a:pt x="918" y="1292"/>
                  <a:pt x="922" y="1297"/>
                  <a:pt x="936" y="1294"/>
                </a:cubicBezTo>
                <a:cubicBezTo>
                  <a:pt x="964" y="1263"/>
                  <a:pt x="968" y="1227"/>
                  <a:pt x="974" y="1185"/>
                </a:cubicBezTo>
                <a:cubicBezTo>
                  <a:pt x="983" y="1120"/>
                  <a:pt x="994" y="1059"/>
                  <a:pt x="1013" y="996"/>
                </a:cubicBezTo>
                <a:cubicBezTo>
                  <a:pt x="1030" y="940"/>
                  <a:pt x="1049" y="914"/>
                  <a:pt x="1093" y="878"/>
                </a:cubicBezTo>
              </a:path>
              <a:path w="4277" h="2010" extrusionOk="0">
                <a:moveTo>
                  <a:pt x="1490" y="210"/>
                </a:moveTo>
                <a:cubicBezTo>
                  <a:pt x="1479" y="215"/>
                  <a:pt x="1469" y="232"/>
                  <a:pt x="1457" y="294"/>
                </a:cubicBezTo>
                <a:cubicBezTo>
                  <a:pt x="1433" y="417"/>
                  <a:pt x="1409" y="541"/>
                  <a:pt x="1393" y="665"/>
                </a:cubicBezTo>
                <a:cubicBezTo>
                  <a:pt x="1368" y="856"/>
                  <a:pt x="1332" y="1076"/>
                  <a:pt x="1381" y="1266"/>
                </a:cubicBezTo>
                <a:cubicBezTo>
                  <a:pt x="1396" y="1324"/>
                  <a:pt x="1413" y="1322"/>
                  <a:pt x="1445" y="1358"/>
                </a:cubicBezTo>
                <a:cubicBezTo>
                  <a:pt x="1487" y="1316"/>
                  <a:pt x="1503" y="1300"/>
                  <a:pt x="1506" y="1227"/>
                </a:cubicBezTo>
                <a:cubicBezTo>
                  <a:pt x="1510" y="1136"/>
                  <a:pt x="1491" y="997"/>
                  <a:pt x="1418" y="931"/>
                </a:cubicBezTo>
                <a:cubicBezTo>
                  <a:pt x="1412" y="928"/>
                  <a:pt x="1406" y="926"/>
                  <a:pt x="1400" y="923"/>
                </a:cubicBezTo>
                <a:cubicBezTo>
                  <a:pt x="1395" y="953"/>
                  <a:pt x="1383" y="957"/>
                  <a:pt x="1409" y="998"/>
                </a:cubicBezTo>
                <a:cubicBezTo>
                  <a:pt x="1480" y="1109"/>
                  <a:pt x="1682" y="1098"/>
                  <a:pt x="1786" y="1056"/>
                </a:cubicBezTo>
                <a:cubicBezTo>
                  <a:pt x="1814" y="1045"/>
                  <a:pt x="1806" y="1022"/>
                  <a:pt x="1836" y="1019"/>
                </a:cubicBezTo>
                <a:cubicBezTo>
                  <a:pt x="1832" y="1024"/>
                  <a:pt x="1827" y="1029"/>
                  <a:pt x="1823" y="1034"/>
                </a:cubicBezTo>
                <a:cubicBezTo>
                  <a:pt x="1803" y="1069"/>
                  <a:pt x="1776" y="1097"/>
                  <a:pt x="1780" y="1142"/>
                </a:cubicBezTo>
                <a:cubicBezTo>
                  <a:pt x="1784" y="1191"/>
                  <a:pt x="1815" y="1207"/>
                  <a:pt x="1859" y="1215"/>
                </a:cubicBezTo>
                <a:cubicBezTo>
                  <a:pt x="1914" y="1225"/>
                  <a:pt x="1969" y="1190"/>
                  <a:pt x="2018" y="1172"/>
                </a:cubicBezTo>
                <a:cubicBezTo>
                  <a:pt x="2033" y="1166"/>
                  <a:pt x="2036" y="1164"/>
                  <a:pt x="2046" y="1164"/>
                </a:cubicBezTo>
                <a:cubicBezTo>
                  <a:pt x="2038" y="1186"/>
                  <a:pt x="2004" y="1241"/>
                  <a:pt x="2047" y="1253"/>
                </a:cubicBezTo>
                <a:cubicBezTo>
                  <a:pt x="2100" y="1267"/>
                  <a:pt x="2157" y="1219"/>
                  <a:pt x="2187" y="1184"/>
                </a:cubicBezTo>
                <a:cubicBezTo>
                  <a:pt x="2237" y="1127"/>
                  <a:pt x="2252" y="1062"/>
                  <a:pt x="2251" y="987"/>
                </a:cubicBezTo>
                <a:cubicBezTo>
                  <a:pt x="2249" y="810"/>
                  <a:pt x="2158" y="648"/>
                  <a:pt x="2075" y="497"/>
                </a:cubicBezTo>
                <a:cubicBezTo>
                  <a:pt x="2052" y="455"/>
                  <a:pt x="2034" y="415"/>
                  <a:pt x="2019" y="370"/>
                </a:cubicBezTo>
              </a:path>
              <a:path w="4277" h="2010" extrusionOk="0">
                <a:moveTo>
                  <a:pt x="2802" y="48"/>
                </a:moveTo>
                <a:cubicBezTo>
                  <a:pt x="2763" y="92"/>
                  <a:pt x="2750" y="124"/>
                  <a:pt x="2726" y="181"/>
                </a:cubicBezTo>
                <a:cubicBezTo>
                  <a:pt x="2671" y="312"/>
                  <a:pt x="2621" y="444"/>
                  <a:pt x="2581" y="581"/>
                </a:cubicBezTo>
                <a:cubicBezTo>
                  <a:pt x="2541" y="721"/>
                  <a:pt x="2511" y="864"/>
                  <a:pt x="2514" y="1010"/>
                </a:cubicBezTo>
                <a:cubicBezTo>
                  <a:pt x="2516" y="1108"/>
                  <a:pt x="2542" y="1238"/>
                  <a:pt x="2644" y="1281"/>
                </a:cubicBezTo>
                <a:cubicBezTo>
                  <a:pt x="2690" y="1290"/>
                  <a:pt x="2705" y="1293"/>
                  <a:pt x="2736" y="1282"/>
                </a:cubicBezTo>
              </a:path>
              <a:path w="4277" h="2010" extrusionOk="0">
                <a:moveTo>
                  <a:pt x="3221" y="321"/>
                </a:moveTo>
                <a:cubicBezTo>
                  <a:pt x="3212" y="298"/>
                  <a:pt x="3222" y="299"/>
                  <a:pt x="3182" y="298"/>
                </a:cubicBezTo>
                <a:cubicBezTo>
                  <a:pt x="3116" y="297"/>
                  <a:pt x="3038" y="290"/>
                  <a:pt x="2984" y="337"/>
                </a:cubicBezTo>
                <a:cubicBezTo>
                  <a:pt x="2940" y="375"/>
                  <a:pt x="2927" y="442"/>
                  <a:pt x="2917" y="496"/>
                </a:cubicBezTo>
                <a:cubicBezTo>
                  <a:pt x="2895" y="617"/>
                  <a:pt x="2879" y="755"/>
                  <a:pt x="2896" y="878"/>
                </a:cubicBezTo>
                <a:cubicBezTo>
                  <a:pt x="2901" y="916"/>
                  <a:pt x="2920" y="996"/>
                  <a:pt x="2967" y="1008"/>
                </a:cubicBezTo>
                <a:cubicBezTo>
                  <a:pt x="3011" y="1019"/>
                  <a:pt x="3050" y="993"/>
                  <a:pt x="3087" y="974"/>
                </a:cubicBezTo>
              </a:path>
              <a:path w="4277" h="2010" extrusionOk="0">
                <a:moveTo>
                  <a:pt x="3514" y="333"/>
                </a:moveTo>
                <a:cubicBezTo>
                  <a:pt x="3528" y="299"/>
                  <a:pt x="3537" y="273"/>
                  <a:pt x="3565" y="249"/>
                </a:cubicBezTo>
                <a:cubicBezTo>
                  <a:pt x="3584" y="233"/>
                  <a:pt x="3586" y="228"/>
                  <a:pt x="3610" y="244"/>
                </a:cubicBezTo>
                <a:cubicBezTo>
                  <a:pt x="3662" y="279"/>
                  <a:pt x="3698" y="398"/>
                  <a:pt x="3729" y="450"/>
                </a:cubicBezTo>
                <a:cubicBezTo>
                  <a:pt x="3781" y="537"/>
                  <a:pt x="3840" y="620"/>
                  <a:pt x="3887" y="710"/>
                </a:cubicBezTo>
                <a:cubicBezTo>
                  <a:pt x="3923" y="779"/>
                  <a:pt x="3953" y="861"/>
                  <a:pt x="3910" y="934"/>
                </a:cubicBezTo>
                <a:cubicBezTo>
                  <a:pt x="3877" y="991"/>
                  <a:pt x="3810" y="1024"/>
                  <a:pt x="3751" y="1047"/>
                </a:cubicBezTo>
                <a:cubicBezTo>
                  <a:pt x="3688" y="1072"/>
                  <a:pt x="3629" y="1073"/>
                  <a:pt x="3565" y="1083"/>
                </a:cubicBezTo>
                <a:cubicBezTo>
                  <a:pt x="3523" y="1090"/>
                  <a:pt x="3520" y="1088"/>
                  <a:pt x="3488" y="1069"/>
                </a:cubicBezTo>
              </a:path>
              <a:path w="4277" h="2010" extrusionOk="0">
                <a:moveTo>
                  <a:pt x="3104" y="1260"/>
                </a:moveTo>
                <a:cubicBezTo>
                  <a:pt x="3082" y="1246"/>
                  <a:pt x="3066" y="1240"/>
                  <a:pt x="3036" y="1241"/>
                </a:cubicBezTo>
                <a:cubicBezTo>
                  <a:pt x="2984" y="1243"/>
                  <a:pt x="2954" y="1275"/>
                  <a:pt x="2934" y="1320"/>
                </a:cubicBezTo>
                <a:cubicBezTo>
                  <a:pt x="2906" y="1383"/>
                  <a:pt x="2893" y="1456"/>
                  <a:pt x="2881" y="1524"/>
                </a:cubicBezTo>
                <a:cubicBezTo>
                  <a:pt x="2863" y="1620"/>
                  <a:pt x="2846" y="1722"/>
                  <a:pt x="2848" y="1820"/>
                </a:cubicBezTo>
                <a:cubicBezTo>
                  <a:pt x="2849" y="1877"/>
                  <a:pt x="2859" y="1941"/>
                  <a:pt x="2901" y="1982"/>
                </a:cubicBezTo>
                <a:cubicBezTo>
                  <a:pt x="2923" y="2003"/>
                  <a:pt x="2957" y="2012"/>
                  <a:pt x="2987" y="2009"/>
                </a:cubicBezTo>
                <a:cubicBezTo>
                  <a:pt x="3018" y="2006"/>
                  <a:pt x="3042" y="1983"/>
                  <a:pt x="3065" y="1965"/>
                </a:cubicBezTo>
              </a:path>
              <a:path w="4277" h="2010" extrusionOk="0">
                <a:moveTo>
                  <a:pt x="3193" y="1793"/>
                </a:moveTo>
                <a:cubicBezTo>
                  <a:pt x="3221" y="1795"/>
                  <a:pt x="3252" y="1796"/>
                  <a:pt x="3280" y="1793"/>
                </a:cubicBezTo>
                <a:cubicBezTo>
                  <a:pt x="3330" y="1787"/>
                  <a:pt x="3380" y="1780"/>
                  <a:pt x="3427" y="1763"/>
                </a:cubicBezTo>
                <a:cubicBezTo>
                  <a:pt x="3436" y="1760"/>
                  <a:pt x="3444" y="1758"/>
                  <a:pt x="3453" y="1755"/>
                </a:cubicBezTo>
              </a:path>
              <a:path w="4277" h="2010" extrusionOk="0">
                <a:moveTo>
                  <a:pt x="3779" y="1244"/>
                </a:moveTo>
                <a:cubicBezTo>
                  <a:pt x="3791" y="1226"/>
                  <a:pt x="3801" y="1219"/>
                  <a:pt x="3824" y="1216"/>
                </a:cubicBezTo>
                <a:cubicBezTo>
                  <a:pt x="3874" y="1210"/>
                  <a:pt x="3899" y="1262"/>
                  <a:pt x="3913" y="1300"/>
                </a:cubicBezTo>
                <a:cubicBezTo>
                  <a:pt x="3935" y="1359"/>
                  <a:pt x="3949" y="1422"/>
                  <a:pt x="3962" y="1483"/>
                </a:cubicBezTo>
                <a:cubicBezTo>
                  <a:pt x="3982" y="1575"/>
                  <a:pt x="4009" y="1673"/>
                  <a:pt x="4013" y="1768"/>
                </a:cubicBezTo>
                <a:cubicBezTo>
                  <a:pt x="4014" y="1804"/>
                  <a:pt x="4011" y="1843"/>
                  <a:pt x="3980" y="1866"/>
                </a:cubicBezTo>
                <a:cubicBezTo>
                  <a:pt x="3937" y="1899"/>
                  <a:pt x="3876" y="1893"/>
                  <a:pt x="3826" y="1897"/>
                </a:cubicBezTo>
                <a:cubicBezTo>
                  <a:pt x="3809" y="1898"/>
                  <a:pt x="3795" y="1898"/>
                  <a:pt x="3778" y="1898"/>
                </a:cubicBezTo>
              </a:path>
              <a:path w="4277" h="2010" extrusionOk="0">
                <a:moveTo>
                  <a:pt x="4219" y="57"/>
                </a:moveTo>
                <a:cubicBezTo>
                  <a:pt x="4210" y="38"/>
                  <a:pt x="4200" y="19"/>
                  <a:pt x="4191" y="0"/>
                </a:cubicBezTo>
                <a:cubicBezTo>
                  <a:pt x="4227" y="63"/>
                  <a:pt x="4238" y="128"/>
                  <a:pt x="4249" y="201"/>
                </a:cubicBezTo>
                <a:cubicBezTo>
                  <a:pt x="4275" y="371"/>
                  <a:pt x="4276" y="539"/>
                  <a:pt x="4270" y="710"/>
                </a:cubicBezTo>
                <a:cubicBezTo>
                  <a:pt x="4268" y="777"/>
                  <a:pt x="4263" y="845"/>
                  <a:pt x="4264" y="912"/>
                </a:cubicBezTo>
                <a:cubicBezTo>
                  <a:pt x="4265" y="921"/>
                  <a:pt x="4265" y="929"/>
                  <a:pt x="4266" y="93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3" name="Ink 73"/>
          <p:cNvSpPr>
            <a:spLocks noRot="1" noChangeAspect="1" noEditPoints="1" noChangeArrowheads="1" noChangeShapeType="1" noTextEdit="1"/>
          </p:cNvSpPr>
          <p:nvPr/>
        </p:nvSpPr>
        <p:spPr bwMode="auto">
          <a:xfrm>
            <a:off x="1308100" y="1133475"/>
            <a:ext cx="758825" cy="365125"/>
          </a:xfrm>
          <a:custGeom>
            <a:avLst/>
            <a:gdLst>
              <a:gd name="T0" fmla="*/ 2147483647 w 2111"/>
              <a:gd name="T1" fmla="*/ 2147483647 h 1013"/>
              <a:gd name="T2" fmla="*/ 2147483647 w 2111"/>
              <a:gd name="T3" fmla="*/ 2147483647 h 1013"/>
              <a:gd name="T4" fmla="*/ 2147483647 w 2111"/>
              <a:gd name="T5" fmla="*/ 2147483647 h 1013"/>
              <a:gd name="T6" fmla="*/ 2147483647 w 2111"/>
              <a:gd name="T7" fmla="*/ 2147483647 h 1013"/>
              <a:gd name="T8" fmla="*/ 2147483647 w 2111"/>
              <a:gd name="T9" fmla="*/ 2147483647 h 1013"/>
              <a:gd name="T10" fmla="*/ 2147483647 w 2111"/>
              <a:gd name="T11" fmla="*/ 2147483647 h 1013"/>
              <a:gd name="T12" fmla="*/ 2147483647 w 2111"/>
              <a:gd name="T13" fmla="*/ 2147483647 h 1013"/>
              <a:gd name="T14" fmla="*/ 2147483647 w 2111"/>
              <a:gd name="T15" fmla="*/ 2147483647 h 1013"/>
              <a:gd name="T16" fmla="*/ 2147483647 w 2111"/>
              <a:gd name="T17" fmla="*/ 2147483647 h 1013"/>
              <a:gd name="T18" fmla="*/ 2147483647 w 2111"/>
              <a:gd name="T19" fmla="*/ 2147483647 h 1013"/>
              <a:gd name="T20" fmla="*/ 2147483647 w 2111"/>
              <a:gd name="T21" fmla="*/ 2147483647 h 1013"/>
              <a:gd name="T22" fmla="*/ 2147483647 w 2111"/>
              <a:gd name="T23" fmla="*/ 2147483647 h 1013"/>
              <a:gd name="T24" fmla="*/ 2147483647 w 2111"/>
              <a:gd name="T25" fmla="*/ 2147483647 h 1013"/>
              <a:gd name="T26" fmla="*/ 2147483647 w 2111"/>
              <a:gd name="T27" fmla="*/ 2147483647 h 1013"/>
              <a:gd name="T28" fmla="*/ 2147483647 w 2111"/>
              <a:gd name="T29" fmla="*/ 2147483647 h 1013"/>
              <a:gd name="T30" fmla="*/ 2147483647 w 2111"/>
              <a:gd name="T31" fmla="*/ 2147483647 h 1013"/>
              <a:gd name="T32" fmla="*/ 2147483647 w 2111"/>
              <a:gd name="T33" fmla="*/ 2147483647 h 1013"/>
              <a:gd name="T34" fmla="*/ 2147483647 w 2111"/>
              <a:gd name="T35" fmla="*/ 2147483647 h 1013"/>
              <a:gd name="T36" fmla="*/ 2147483647 w 2111"/>
              <a:gd name="T37" fmla="*/ 2147483647 h 1013"/>
              <a:gd name="T38" fmla="*/ 2147483647 w 2111"/>
              <a:gd name="T39" fmla="*/ 2147483647 h 1013"/>
              <a:gd name="T40" fmla="*/ 2147483647 w 2111"/>
              <a:gd name="T41" fmla="*/ 2147483647 h 1013"/>
              <a:gd name="T42" fmla="*/ 2147483647 w 2111"/>
              <a:gd name="T43" fmla="*/ 2147483647 h 1013"/>
              <a:gd name="T44" fmla="*/ 2147483647 w 2111"/>
              <a:gd name="T45" fmla="*/ 2147483647 h 1013"/>
              <a:gd name="T46" fmla="*/ 2147483647 w 2111"/>
              <a:gd name="T47" fmla="*/ 2147483647 h 1013"/>
              <a:gd name="T48" fmla="*/ 2147483647 w 2111"/>
              <a:gd name="T49" fmla="*/ 2147483647 h 1013"/>
              <a:gd name="T50" fmla="*/ 2147483647 w 2111"/>
              <a:gd name="T51" fmla="*/ 2147483647 h 1013"/>
              <a:gd name="T52" fmla="*/ 2147483647 w 2111"/>
              <a:gd name="T53" fmla="*/ 2147483647 h 1013"/>
              <a:gd name="T54" fmla="*/ 2147483647 w 2111"/>
              <a:gd name="T55" fmla="*/ 2147483647 h 1013"/>
              <a:gd name="T56" fmla="*/ 2147483647 w 2111"/>
              <a:gd name="T57" fmla="*/ 2147483647 h 1013"/>
              <a:gd name="T58" fmla="*/ 2147483647 w 2111"/>
              <a:gd name="T59" fmla="*/ 2147483647 h 1013"/>
              <a:gd name="T60" fmla="*/ 2147483647 w 2111"/>
              <a:gd name="T61" fmla="*/ 2147483647 h 1013"/>
              <a:gd name="T62" fmla="*/ 2147483647 w 2111"/>
              <a:gd name="T63" fmla="*/ 2147483647 h 1013"/>
              <a:gd name="T64" fmla="*/ 2147483647 w 2111"/>
              <a:gd name="T65" fmla="*/ 2147483647 h 1013"/>
              <a:gd name="T66" fmla="*/ 2147483647 w 2111"/>
              <a:gd name="T67" fmla="*/ 2147483647 h 1013"/>
              <a:gd name="T68" fmla="*/ 2147483647 w 2111"/>
              <a:gd name="T69" fmla="*/ 2147483647 h 1013"/>
              <a:gd name="T70" fmla="*/ 2147483647 w 2111"/>
              <a:gd name="T71" fmla="*/ 2147483647 h 1013"/>
              <a:gd name="T72" fmla="*/ 2147483647 w 2111"/>
              <a:gd name="T73" fmla="*/ 2147483647 h 1013"/>
              <a:gd name="T74" fmla="*/ 2147483647 w 2111"/>
              <a:gd name="T75" fmla="*/ 2147483647 h 1013"/>
              <a:gd name="T76" fmla="*/ 2147483647 w 2111"/>
              <a:gd name="T77" fmla="*/ 2147483647 h 1013"/>
              <a:gd name="T78" fmla="*/ 2147483647 w 2111"/>
              <a:gd name="T79" fmla="*/ 2147483647 h 1013"/>
              <a:gd name="T80" fmla="*/ 2147483647 w 2111"/>
              <a:gd name="T81" fmla="*/ 2147483647 h 1013"/>
              <a:gd name="T82" fmla="*/ 2147483647 w 2111"/>
              <a:gd name="T83" fmla="*/ 2147483647 h 1013"/>
              <a:gd name="T84" fmla="*/ 2147483647 w 2111"/>
              <a:gd name="T85" fmla="*/ 2147483647 h 1013"/>
              <a:gd name="T86" fmla="*/ 2147483647 w 2111"/>
              <a:gd name="T87" fmla="*/ 2147483647 h 1013"/>
              <a:gd name="T88" fmla="*/ 2147483647 w 2111"/>
              <a:gd name="T89" fmla="*/ 2147483647 h 1013"/>
              <a:gd name="T90" fmla="*/ 2147483647 w 2111"/>
              <a:gd name="T91" fmla="*/ 2147483647 h 1013"/>
              <a:gd name="T92" fmla="*/ 2147483647 w 2111"/>
              <a:gd name="T93" fmla="*/ 0 h 10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11"/>
              <a:gd name="T142" fmla="*/ 0 h 1013"/>
              <a:gd name="T143" fmla="*/ 2111 w 2111"/>
              <a:gd name="T144" fmla="*/ 1013 h 101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11" h="1013" extrusionOk="0">
                <a:moveTo>
                  <a:pt x="280" y="801"/>
                </a:moveTo>
                <a:cubicBezTo>
                  <a:pt x="289" y="770"/>
                  <a:pt x="303" y="726"/>
                  <a:pt x="299" y="694"/>
                </a:cubicBezTo>
                <a:cubicBezTo>
                  <a:pt x="293" y="641"/>
                  <a:pt x="271" y="585"/>
                  <a:pt x="236" y="544"/>
                </a:cubicBezTo>
                <a:cubicBezTo>
                  <a:pt x="193" y="494"/>
                  <a:pt x="126" y="456"/>
                  <a:pt x="60" y="451"/>
                </a:cubicBezTo>
                <a:cubicBezTo>
                  <a:pt x="13" y="447"/>
                  <a:pt x="-5" y="476"/>
                  <a:pt x="2" y="520"/>
                </a:cubicBezTo>
                <a:cubicBezTo>
                  <a:pt x="12" y="583"/>
                  <a:pt x="59" y="644"/>
                  <a:pt x="92" y="697"/>
                </a:cubicBezTo>
                <a:cubicBezTo>
                  <a:pt x="124" y="748"/>
                  <a:pt x="170" y="800"/>
                  <a:pt x="185" y="860"/>
                </a:cubicBezTo>
                <a:cubicBezTo>
                  <a:pt x="194" y="897"/>
                  <a:pt x="181" y="931"/>
                  <a:pt x="153" y="955"/>
                </a:cubicBezTo>
                <a:cubicBezTo>
                  <a:pt x="132" y="973"/>
                  <a:pt x="97" y="989"/>
                  <a:pt x="69" y="982"/>
                </a:cubicBezTo>
                <a:cubicBezTo>
                  <a:pt x="41" y="975"/>
                  <a:pt x="24" y="950"/>
                  <a:pt x="29" y="922"/>
                </a:cubicBezTo>
                <a:cubicBezTo>
                  <a:pt x="39" y="894"/>
                  <a:pt x="43" y="884"/>
                  <a:pt x="57" y="868"/>
                </a:cubicBezTo>
              </a:path>
              <a:path w="2111" h="1013" extrusionOk="0">
                <a:moveTo>
                  <a:pt x="367" y="710"/>
                </a:moveTo>
                <a:cubicBezTo>
                  <a:pt x="400" y="719"/>
                  <a:pt x="395" y="727"/>
                  <a:pt x="392" y="760"/>
                </a:cubicBezTo>
                <a:cubicBezTo>
                  <a:pt x="389" y="794"/>
                  <a:pt x="384" y="832"/>
                  <a:pt x="398" y="865"/>
                </a:cubicBezTo>
                <a:cubicBezTo>
                  <a:pt x="412" y="896"/>
                  <a:pt x="442" y="909"/>
                  <a:pt x="473" y="904"/>
                </a:cubicBezTo>
                <a:cubicBezTo>
                  <a:pt x="507" y="898"/>
                  <a:pt x="525" y="872"/>
                  <a:pt x="533" y="840"/>
                </a:cubicBezTo>
                <a:cubicBezTo>
                  <a:pt x="542" y="802"/>
                  <a:pt x="529" y="761"/>
                  <a:pt x="523" y="723"/>
                </a:cubicBezTo>
                <a:cubicBezTo>
                  <a:pt x="519" y="702"/>
                  <a:pt x="516" y="680"/>
                  <a:pt x="513" y="659"/>
                </a:cubicBezTo>
                <a:cubicBezTo>
                  <a:pt x="547" y="653"/>
                  <a:pt x="561" y="680"/>
                  <a:pt x="585" y="707"/>
                </a:cubicBezTo>
                <a:cubicBezTo>
                  <a:pt x="618" y="744"/>
                  <a:pt x="648" y="784"/>
                  <a:pt x="683" y="819"/>
                </a:cubicBezTo>
                <a:cubicBezTo>
                  <a:pt x="703" y="839"/>
                  <a:pt x="725" y="857"/>
                  <a:pt x="753" y="840"/>
                </a:cubicBezTo>
                <a:cubicBezTo>
                  <a:pt x="794" y="815"/>
                  <a:pt x="818" y="765"/>
                  <a:pt x="854" y="733"/>
                </a:cubicBezTo>
                <a:cubicBezTo>
                  <a:pt x="887" y="704"/>
                  <a:pt x="920" y="680"/>
                  <a:pt x="959" y="660"/>
                </a:cubicBezTo>
                <a:cubicBezTo>
                  <a:pt x="985" y="647"/>
                  <a:pt x="993" y="643"/>
                  <a:pt x="1011" y="635"/>
                </a:cubicBezTo>
              </a:path>
              <a:path w="2111" h="1013" extrusionOk="0">
                <a:moveTo>
                  <a:pt x="1319" y="82"/>
                </a:moveTo>
                <a:cubicBezTo>
                  <a:pt x="1282" y="150"/>
                  <a:pt x="1267" y="228"/>
                  <a:pt x="1251" y="303"/>
                </a:cubicBezTo>
                <a:cubicBezTo>
                  <a:pt x="1217" y="460"/>
                  <a:pt x="1182" y="621"/>
                  <a:pt x="1181" y="783"/>
                </a:cubicBezTo>
                <a:cubicBezTo>
                  <a:pt x="1182" y="798"/>
                  <a:pt x="1183" y="812"/>
                  <a:pt x="1184" y="827"/>
                </a:cubicBezTo>
              </a:path>
              <a:path w="2111" h="1013" extrusionOk="0">
                <a:moveTo>
                  <a:pt x="1148" y="600"/>
                </a:moveTo>
                <a:cubicBezTo>
                  <a:pt x="1203" y="644"/>
                  <a:pt x="1258" y="679"/>
                  <a:pt x="1326" y="702"/>
                </a:cubicBezTo>
                <a:cubicBezTo>
                  <a:pt x="1390" y="724"/>
                  <a:pt x="1461" y="741"/>
                  <a:pt x="1529" y="744"/>
                </a:cubicBezTo>
                <a:cubicBezTo>
                  <a:pt x="1559" y="745"/>
                  <a:pt x="1575" y="742"/>
                  <a:pt x="1599" y="728"/>
                </a:cubicBezTo>
                <a:cubicBezTo>
                  <a:pt x="1598" y="699"/>
                  <a:pt x="1578" y="688"/>
                  <a:pt x="1551" y="677"/>
                </a:cubicBezTo>
                <a:cubicBezTo>
                  <a:pt x="1515" y="662"/>
                  <a:pt x="1470" y="659"/>
                  <a:pt x="1434" y="676"/>
                </a:cubicBezTo>
                <a:cubicBezTo>
                  <a:pt x="1398" y="692"/>
                  <a:pt x="1381" y="728"/>
                  <a:pt x="1385" y="767"/>
                </a:cubicBezTo>
                <a:cubicBezTo>
                  <a:pt x="1390" y="812"/>
                  <a:pt x="1426" y="847"/>
                  <a:pt x="1461" y="872"/>
                </a:cubicBezTo>
                <a:cubicBezTo>
                  <a:pt x="1496" y="897"/>
                  <a:pt x="1539" y="915"/>
                  <a:pt x="1583" y="912"/>
                </a:cubicBezTo>
                <a:cubicBezTo>
                  <a:pt x="1592" y="910"/>
                  <a:pt x="1601" y="909"/>
                  <a:pt x="1610" y="907"/>
                </a:cubicBezTo>
              </a:path>
              <a:path w="2111" h="1013" extrusionOk="0">
                <a:moveTo>
                  <a:pt x="1989" y="737"/>
                </a:moveTo>
                <a:cubicBezTo>
                  <a:pt x="1959" y="765"/>
                  <a:pt x="1927" y="790"/>
                  <a:pt x="1897" y="818"/>
                </a:cubicBezTo>
                <a:cubicBezTo>
                  <a:pt x="1855" y="857"/>
                  <a:pt x="1815" y="896"/>
                  <a:pt x="1790" y="949"/>
                </a:cubicBezTo>
                <a:cubicBezTo>
                  <a:pt x="1780" y="975"/>
                  <a:pt x="1776" y="982"/>
                  <a:pt x="1784" y="1000"/>
                </a:cubicBezTo>
                <a:cubicBezTo>
                  <a:pt x="1827" y="1008"/>
                  <a:pt x="1845" y="1012"/>
                  <a:pt x="1889" y="981"/>
                </a:cubicBezTo>
                <a:cubicBezTo>
                  <a:pt x="1959" y="932"/>
                  <a:pt x="2012" y="856"/>
                  <a:pt x="2044" y="777"/>
                </a:cubicBezTo>
                <a:cubicBezTo>
                  <a:pt x="2092" y="657"/>
                  <a:pt x="2107" y="525"/>
                  <a:pt x="2110" y="397"/>
                </a:cubicBezTo>
                <a:cubicBezTo>
                  <a:pt x="2112" y="292"/>
                  <a:pt x="2102" y="185"/>
                  <a:pt x="2078" y="83"/>
                </a:cubicBezTo>
                <a:cubicBezTo>
                  <a:pt x="2071" y="53"/>
                  <a:pt x="2059" y="28"/>
                  <a:pt x="2048" y="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4" name="Ink 74"/>
          <p:cNvSpPr>
            <a:spLocks noRot="1" noChangeAspect="1" noEditPoints="1" noChangeArrowheads="1" noChangeShapeType="1" noTextEdit="1"/>
          </p:cNvSpPr>
          <p:nvPr/>
        </p:nvSpPr>
        <p:spPr bwMode="auto">
          <a:xfrm>
            <a:off x="2219325" y="1155700"/>
            <a:ext cx="1604963" cy="427038"/>
          </a:xfrm>
          <a:custGeom>
            <a:avLst/>
            <a:gdLst>
              <a:gd name="T0" fmla="*/ 2147483647 w 4460"/>
              <a:gd name="T1" fmla="*/ 2147483647 h 1184"/>
              <a:gd name="T2" fmla="*/ 2147483647 w 4460"/>
              <a:gd name="T3" fmla="*/ 2147483647 h 1184"/>
              <a:gd name="T4" fmla="*/ 2147483647 w 4460"/>
              <a:gd name="T5" fmla="*/ 2147483647 h 1184"/>
              <a:gd name="T6" fmla="*/ 2147483647 w 4460"/>
              <a:gd name="T7" fmla="*/ 2147483647 h 1184"/>
              <a:gd name="T8" fmla="*/ 2147483647 w 4460"/>
              <a:gd name="T9" fmla="*/ 2147483647 h 1184"/>
              <a:gd name="T10" fmla="*/ 2147483647 w 4460"/>
              <a:gd name="T11" fmla="*/ 2147483647 h 1184"/>
              <a:gd name="T12" fmla="*/ 2147483647 w 4460"/>
              <a:gd name="T13" fmla="*/ 2147483647 h 1184"/>
              <a:gd name="T14" fmla="*/ 2147483647 w 4460"/>
              <a:gd name="T15" fmla="*/ 2147483647 h 1184"/>
              <a:gd name="T16" fmla="*/ 2147483647 w 4460"/>
              <a:gd name="T17" fmla="*/ 2147483647 h 1184"/>
              <a:gd name="T18" fmla="*/ 2147483647 w 4460"/>
              <a:gd name="T19" fmla="*/ 2147483647 h 1184"/>
              <a:gd name="T20" fmla="*/ 2147483647 w 4460"/>
              <a:gd name="T21" fmla="*/ 2147483647 h 1184"/>
              <a:gd name="T22" fmla="*/ 2147483647 w 4460"/>
              <a:gd name="T23" fmla="*/ 2147483647 h 1184"/>
              <a:gd name="T24" fmla="*/ 2147483647 w 4460"/>
              <a:gd name="T25" fmla="*/ 2147483647 h 1184"/>
              <a:gd name="T26" fmla="*/ 2147483647 w 4460"/>
              <a:gd name="T27" fmla="*/ 2147483647 h 1184"/>
              <a:gd name="T28" fmla="*/ 2147483647 w 4460"/>
              <a:gd name="T29" fmla="*/ 2147483647 h 1184"/>
              <a:gd name="T30" fmla="*/ 2147483647 w 4460"/>
              <a:gd name="T31" fmla="*/ 2147483647 h 1184"/>
              <a:gd name="T32" fmla="*/ 2147483647 w 4460"/>
              <a:gd name="T33" fmla="*/ 2147483647 h 1184"/>
              <a:gd name="T34" fmla="*/ 2147483647 w 4460"/>
              <a:gd name="T35" fmla="*/ 2147483647 h 1184"/>
              <a:gd name="T36" fmla="*/ 2147483647 w 4460"/>
              <a:gd name="T37" fmla="*/ 2147483647 h 1184"/>
              <a:gd name="T38" fmla="*/ 2147483647 w 4460"/>
              <a:gd name="T39" fmla="*/ 2147483647 h 1184"/>
              <a:gd name="T40" fmla="*/ 2147483647 w 4460"/>
              <a:gd name="T41" fmla="*/ 2147483647 h 1184"/>
              <a:gd name="T42" fmla="*/ 2147483647 w 4460"/>
              <a:gd name="T43" fmla="*/ 2147483647 h 1184"/>
              <a:gd name="T44" fmla="*/ 2147483647 w 4460"/>
              <a:gd name="T45" fmla="*/ 2147483647 h 1184"/>
              <a:gd name="T46" fmla="*/ 2147483647 w 4460"/>
              <a:gd name="T47" fmla="*/ 2147483647 h 1184"/>
              <a:gd name="T48" fmla="*/ 2147483647 w 4460"/>
              <a:gd name="T49" fmla="*/ 2147483647 h 1184"/>
              <a:gd name="T50" fmla="*/ 2147483647 w 4460"/>
              <a:gd name="T51" fmla="*/ 2147483647 h 1184"/>
              <a:gd name="T52" fmla="*/ 2147483647 w 4460"/>
              <a:gd name="T53" fmla="*/ 2147483647 h 1184"/>
              <a:gd name="T54" fmla="*/ 2147483647 w 4460"/>
              <a:gd name="T55" fmla="*/ 2147483647 h 1184"/>
              <a:gd name="T56" fmla="*/ 2147483647 w 4460"/>
              <a:gd name="T57" fmla="*/ 2147483647 h 1184"/>
              <a:gd name="T58" fmla="*/ 2147483647 w 4460"/>
              <a:gd name="T59" fmla="*/ 2147483647 h 1184"/>
              <a:gd name="T60" fmla="*/ 2147483647 w 4460"/>
              <a:gd name="T61" fmla="*/ 2147483647 h 1184"/>
              <a:gd name="T62" fmla="*/ 2147483647 w 4460"/>
              <a:gd name="T63" fmla="*/ 2147483647 h 1184"/>
              <a:gd name="T64" fmla="*/ 2147483647 w 4460"/>
              <a:gd name="T65" fmla="*/ 2147483647 h 1184"/>
              <a:gd name="T66" fmla="*/ 2147483647 w 4460"/>
              <a:gd name="T67" fmla="*/ 2147483647 h 1184"/>
              <a:gd name="T68" fmla="*/ 2147483647 w 4460"/>
              <a:gd name="T69" fmla="*/ 2147483647 h 1184"/>
              <a:gd name="T70" fmla="*/ 2147483647 w 4460"/>
              <a:gd name="T71" fmla="*/ 2147483647 h 1184"/>
              <a:gd name="T72" fmla="*/ 2147483647 w 4460"/>
              <a:gd name="T73" fmla="*/ 0 h 1184"/>
              <a:gd name="T74" fmla="*/ 2147483647 w 4460"/>
              <a:gd name="T75" fmla="*/ 2147483647 h 1184"/>
              <a:gd name="T76" fmla="*/ 2147483647 w 4460"/>
              <a:gd name="T77" fmla="*/ 2147483647 h 11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60"/>
              <a:gd name="T118" fmla="*/ 0 h 1184"/>
              <a:gd name="T119" fmla="*/ 4460 w 4460"/>
              <a:gd name="T120" fmla="*/ 1184 h 11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60" h="1184" extrusionOk="0">
                <a:moveTo>
                  <a:pt x="288" y="230"/>
                </a:moveTo>
                <a:cubicBezTo>
                  <a:pt x="257" y="239"/>
                  <a:pt x="231" y="253"/>
                  <a:pt x="204" y="289"/>
                </a:cubicBezTo>
                <a:cubicBezTo>
                  <a:pt x="144" y="367"/>
                  <a:pt x="91" y="460"/>
                  <a:pt x="56" y="552"/>
                </a:cubicBezTo>
                <a:cubicBezTo>
                  <a:pt x="18" y="649"/>
                  <a:pt x="-9" y="757"/>
                  <a:pt x="3" y="862"/>
                </a:cubicBezTo>
                <a:cubicBezTo>
                  <a:pt x="15" y="961"/>
                  <a:pt x="74" y="1026"/>
                  <a:pt x="172" y="1037"/>
                </a:cubicBezTo>
                <a:cubicBezTo>
                  <a:pt x="191" y="1037"/>
                  <a:pt x="209" y="1038"/>
                  <a:pt x="228" y="1038"/>
                </a:cubicBezTo>
              </a:path>
              <a:path w="4460" h="1184" extrusionOk="0">
                <a:moveTo>
                  <a:pt x="984" y="370"/>
                </a:moveTo>
                <a:cubicBezTo>
                  <a:pt x="1006" y="338"/>
                  <a:pt x="1033" y="301"/>
                  <a:pt x="999" y="267"/>
                </a:cubicBezTo>
                <a:cubicBezTo>
                  <a:pt x="975" y="242"/>
                  <a:pt x="912" y="247"/>
                  <a:pt x="882" y="250"/>
                </a:cubicBezTo>
                <a:cubicBezTo>
                  <a:pt x="841" y="254"/>
                  <a:pt x="795" y="266"/>
                  <a:pt x="761" y="290"/>
                </a:cubicBezTo>
                <a:cubicBezTo>
                  <a:pt x="725" y="316"/>
                  <a:pt x="729" y="355"/>
                  <a:pt x="725" y="395"/>
                </a:cubicBezTo>
                <a:cubicBezTo>
                  <a:pt x="719" y="453"/>
                  <a:pt x="709" y="510"/>
                  <a:pt x="696" y="567"/>
                </a:cubicBezTo>
                <a:cubicBezTo>
                  <a:pt x="672" y="672"/>
                  <a:pt x="633" y="779"/>
                  <a:pt x="645" y="888"/>
                </a:cubicBezTo>
                <a:cubicBezTo>
                  <a:pt x="651" y="941"/>
                  <a:pt x="674" y="989"/>
                  <a:pt x="712" y="1026"/>
                </a:cubicBezTo>
                <a:cubicBezTo>
                  <a:pt x="739" y="1052"/>
                  <a:pt x="770" y="1069"/>
                  <a:pt x="807" y="1066"/>
                </a:cubicBezTo>
                <a:cubicBezTo>
                  <a:pt x="839" y="1063"/>
                  <a:pt x="864" y="1049"/>
                  <a:pt x="893" y="1036"/>
                </a:cubicBezTo>
              </a:path>
              <a:path w="4460" h="1184" extrusionOk="0">
                <a:moveTo>
                  <a:pt x="1222" y="882"/>
                </a:moveTo>
                <a:cubicBezTo>
                  <a:pt x="1231" y="852"/>
                  <a:pt x="1225" y="855"/>
                  <a:pt x="1211" y="821"/>
                </a:cubicBezTo>
                <a:cubicBezTo>
                  <a:pt x="1193" y="776"/>
                  <a:pt x="1175" y="732"/>
                  <a:pt x="1159" y="686"/>
                </a:cubicBezTo>
                <a:cubicBezTo>
                  <a:pt x="1140" y="631"/>
                  <a:pt x="1121" y="574"/>
                  <a:pt x="1115" y="516"/>
                </a:cubicBezTo>
                <a:cubicBezTo>
                  <a:pt x="1111" y="476"/>
                  <a:pt x="1113" y="432"/>
                  <a:pt x="1150" y="408"/>
                </a:cubicBezTo>
                <a:cubicBezTo>
                  <a:pt x="1190" y="382"/>
                  <a:pt x="1249" y="383"/>
                  <a:pt x="1294" y="376"/>
                </a:cubicBezTo>
                <a:cubicBezTo>
                  <a:pt x="1349" y="368"/>
                  <a:pt x="1403" y="370"/>
                  <a:pt x="1458" y="360"/>
                </a:cubicBezTo>
                <a:cubicBezTo>
                  <a:pt x="1487" y="353"/>
                  <a:pt x="1495" y="352"/>
                  <a:pt x="1513" y="345"/>
                </a:cubicBezTo>
              </a:path>
              <a:path w="4460" h="1184" extrusionOk="0">
                <a:moveTo>
                  <a:pt x="1226" y="610"/>
                </a:moveTo>
                <a:cubicBezTo>
                  <a:pt x="1273" y="630"/>
                  <a:pt x="1314" y="631"/>
                  <a:pt x="1366" y="628"/>
                </a:cubicBezTo>
                <a:cubicBezTo>
                  <a:pt x="1410" y="625"/>
                  <a:pt x="1459" y="614"/>
                  <a:pt x="1499" y="593"/>
                </a:cubicBezTo>
                <a:cubicBezTo>
                  <a:pt x="1507" y="588"/>
                  <a:pt x="1514" y="583"/>
                  <a:pt x="1522" y="578"/>
                </a:cubicBezTo>
              </a:path>
              <a:path w="4460" h="1184" extrusionOk="0">
                <a:moveTo>
                  <a:pt x="1663" y="860"/>
                </a:moveTo>
                <a:cubicBezTo>
                  <a:pt x="1674" y="885"/>
                  <a:pt x="1675" y="906"/>
                  <a:pt x="1671" y="934"/>
                </a:cubicBezTo>
                <a:cubicBezTo>
                  <a:pt x="1665" y="978"/>
                  <a:pt x="1649" y="1023"/>
                  <a:pt x="1626" y="1061"/>
                </a:cubicBezTo>
                <a:cubicBezTo>
                  <a:pt x="1605" y="1096"/>
                  <a:pt x="1577" y="1131"/>
                  <a:pt x="1548" y="1160"/>
                </a:cubicBezTo>
                <a:cubicBezTo>
                  <a:pt x="1544" y="1163"/>
                  <a:pt x="1541" y="1167"/>
                  <a:pt x="1537" y="1170"/>
                </a:cubicBezTo>
              </a:path>
              <a:path w="4460" h="1184" extrusionOk="0">
                <a:moveTo>
                  <a:pt x="2350" y="397"/>
                </a:moveTo>
                <a:cubicBezTo>
                  <a:pt x="2374" y="354"/>
                  <a:pt x="2361" y="340"/>
                  <a:pt x="2314" y="317"/>
                </a:cubicBezTo>
                <a:cubicBezTo>
                  <a:pt x="2267" y="294"/>
                  <a:pt x="2203" y="283"/>
                  <a:pt x="2152" y="297"/>
                </a:cubicBezTo>
                <a:cubicBezTo>
                  <a:pt x="2094" y="313"/>
                  <a:pt x="2066" y="360"/>
                  <a:pt x="2073" y="418"/>
                </a:cubicBezTo>
                <a:cubicBezTo>
                  <a:pt x="2081" y="490"/>
                  <a:pt x="2128" y="557"/>
                  <a:pt x="2171" y="613"/>
                </a:cubicBezTo>
                <a:cubicBezTo>
                  <a:pt x="2202" y="654"/>
                  <a:pt x="2257" y="696"/>
                  <a:pt x="2264" y="751"/>
                </a:cubicBezTo>
                <a:cubicBezTo>
                  <a:pt x="2269" y="790"/>
                  <a:pt x="2211" y="803"/>
                  <a:pt x="2184" y="807"/>
                </a:cubicBezTo>
                <a:cubicBezTo>
                  <a:pt x="2139" y="814"/>
                  <a:pt x="2087" y="813"/>
                  <a:pt x="2045" y="793"/>
                </a:cubicBezTo>
                <a:cubicBezTo>
                  <a:pt x="2003" y="773"/>
                  <a:pt x="2004" y="752"/>
                  <a:pt x="2011" y="712"/>
                </a:cubicBezTo>
              </a:path>
              <a:path w="4460" h="1184" extrusionOk="0">
                <a:moveTo>
                  <a:pt x="2626" y="140"/>
                </a:moveTo>
                <a:cubicBezTo>
                  <a:pt x="2636" y="125"/>
                  <a:pt x="2638" y="121"/>
                  <a:pt x="2644" y="112"/>
                </a:cubicBezTo>
                <a:cubicBezTo>
                  <a:pt x="2666" y="153"/>
                  <a:pt x="2653" y="205"/>
                  <a:pt x="2649" y="253"/>
                </a:cubicBezTo>
                <a:cubicBezTo>
                  <a:pt x="2641" y="361"/>
                  <a:pt x="2626" y="469"/>
                  <a:pt x="2610" y="576"/>
                </a:cubicBezTo>
                <a:cubicBezTo>
                  <a:pt x="2597" y="668"/>
                  <a:pt x="2580" y="759"/>
                  <a:pt x="2562" y="850"/>
                </a:cubicBezTo>
                <a:cubicBezTo>
                  <a:pt x="2558" y="868"/>
                  <a:pt x="2539" y="929"/>
                  <a:pt x="2556" y="931"/>
                </a:cubicBezTo>
                <a:cubicBezTo>
                  <a:pt x="2561" y="927"/>
                  <a:pt x="2565" y="922"/>
                  <a:pt x="2570" y="918"/>
                </a:cubicBezTo>
              </a:path>
              <a:path w="4460" h="1184" extrusionOk="0">
                <a:moveTo>
                  <a:pt x="2999" y="353"/>
                </a:moveTo>
                <a:cubicBezTo>
                  <a:pt x="3011" y="406"/>
                  <a:pt x="3000" y="450"/>
                  <a:pt x="2995" y="504"/>
                </a:cubicBezTo>
                <a:cubicBezTo>
                  <a:pt x="2987" y="592"/>
                  <a:pt x="2979" y="682"/>
                  <a:pt x="2962" y="769"/>
                </a:cubicBezTo>
                <a:cubicBezTo>
                  <a:pt x="2951" y="828"/>
                  <a:pt x="2941" y="886"/>
                  <a:pt x="2917" y="942"/>
                </a:cubicBezTo>
                <a:cubicBezTo>
                  <a:pt x="2915" y="945"/>
                  <a:pt x="2914" y="949"/>
                  <a:pt x="2912" y="952"/>
                </a:cubicBezTo>
              </a:path>
              <a:path w="4460" h="1184" extrusionOk="0">
                <a:moveTo>
                  <a:pt x="2924" y="475"/>
                </a:moveTo>
                <a:cubicBezTo>
                  <a:pt x="2938" y="400"/>
                  <a:pt x="2945" y="340"/>
                  <a:pt x="3007" y="292"/>
                </a:cubicBezTo>
                <a:cubicBezTo>
                  <a:pt x="3048" y="260"/>
                  <a:pt x="3106" y="261"/>
                  <a:pt x="3150" y="287"/>
                </a:cubicBezTo>
                <a:cubicBezTo>
                  <a:pt x="3196" y="314"/>
                  <a:pt x="3212" y="361"/>
                  <a:pt x="3202" y="412"/>
                </a:cubicBezTo>
                <a:cubicBezTo>
                  <a:pt x="3190" y="471"/>
                  <a:pt x="3153" y="525"/>
                  <a:pt x="3126" y="578"/>
                </a:cubicBezTo>
                <a:cubicBezTo>
                  <a:pt x="3109" y="611"/>
                  <a:pt x="3080" y="658"/>
                  <a:pt x="3102" y="695"/>
                </a:cubicBezTo>
                <a:cubicBezTo>
                  <a:pt x="3122" y="729"/>
                  <a:pt x="3168" y="732"/>
                  <a:pt x="3202" y="733"/>
                </a:cubicBezTo>
                <a:cubicBezTo>
                  <a:pt x="3257" y="735"/>
                  <a:pt x="3303" y="721"/>
                  <a:pt x="3355" y="705"/>
                </a:cubicBezTo>
              </a:path>
              <a:path w="4460" h="1184" extrusionOk="0">
                <a:moveTo>
                  <a:pt x="3511" y="192"/>
                </a:moveTo>
                <a:cubicBezTo>
                  <a:pt x="3503" y="176"/>
                  <a:pt x="3504" y="173"/>
                  <a:pt x="3501" y="159"/>
                </a:cubicBezTo>
                <a:cubicBezTo>
                  <a:pt x="3522" y="154"/>
                  <a:pt x="3543" y="150"/>
                  <a:pt x="3566" y="148"/>
                </a:cubicBezTo>
                <a:cubicBezTo>
                  <a:pt x="3626" y="142"/>
                  <a:pt x="3700" y="140"/>
                  <a:pt x="3758" y="158"/>
                </a:cubicBezTo>
                <a:cubicBezTo>
                  <a:pt x="3809" y="174"/>
                  <a:pt x="3831" y="217"/>
                  <a:pt x="3846" y="266"/>
                </a:cubicBezTo>
                <a:cubicBezTo>
                  <a:pt x="3883" y="390"/>
                  <a:pt x="3909" y="520"/>
                  <a:pt x="3940" y="646"/>
                </a:cubicBezTo>
                <a:cubicBezTo>
                  <a:pt x="3953" y="698"/>
                  <a:pt x="3972" y="759"/>
                  <a:pt x="3937" y="806"/>
                </a:cubicBezTo>
                <a:cubicBezTo>
                  <a:pt x="3909" y="844"/>
                  <a:pt x="3862" y="859"/>
                  <a:pt x="3819" y="871"/>
                </a:cubicBezTo>
                <a:cubicBezTo>
                  <a:pt x="3773" y="884"/>
                  <a:pt x="3707" y="899"/>
                  <a:pt x="3660" y="884"/>
                </a:cubicBezTo>
                <a:cubicBezTo>
                  <a:pt x="3648" y="883"/>
                  <a:pt x="3644" y="883"/>
                  <a:pt x="3641" y="874"/>
                </a:cubicBezTo>
                <a:cubicBezTo>
                  <a:pt x="3655" y="854"/>
                  <a:pt x="3660" y="844"/>
                  <a:pt x="3680" y="826"/>
                </a:cubicBezTo>
              </a:path>
              <a:path w="4460" h="1184" extrusionOk="0">
                <a:moveTo>
                  <a:pt x="4205" y="0"/>
                </a:moveTo>
                <a:cubicBezTo>
                  <a:pt x="4206" y="8"/>
                  <a:pt x="4204" y="32"/>
                  <a:pt x="4219" y="56"/>
                </a:cubicBezTo>
                <a:cubicBezTo>
                  <a:pt x="4298" y="178"/>
                  <a:pt x="4368" y="301"/>
                  <a:pt x="4413" y="440"/>
                </a:cubicBezTo>
                <a:cubicBezTo>
                  <a:pt x="4450" y="554"/>
                  <a:pt x="4465" y="673"/>
                  <a:pt x="4456" y="793"/>
                </a:cubicBezTo>
                <a:cubicBezTo>
                  <a:pt x="4448" y="891"/>
                  <a:pt x="4419" y="1094"/>
                  <a:pt x="4336" y="1165"/>
                </a:cubicBezTo>
                <a:cubicBezTo>
                  <a:pt x="4312" y="1185"/>
                  <a:pt x="4328" y="1171"/>
                  <a:pt x="4334" y="113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5" name="Ink 75"/>
          <p:cNvSpPr>
            <a:spLocks noRot="1" noChangeAspect="1" noEditPoints="1" noChangeArrowheads="1" noChangeShapeType="1" noTextEdit="1"/>
          </p:cNvSpPr>
          <p:nvPr/>
        </p:nvSpPr>
        <p:spPr bwMode="auto">
          <a:xfrm>
            <a:off x="3994150" y="1295400"/>
            <a:ext cx="222250" cy="139700"/>
          </a:xfrm>
          <a:custGeom>
            <a:avLst/>
            <a:gdLst>
              <a:gd name="T0" fmla="*/ 2147483647 w 618"/>
              <a:gd name="T1" fmla="*/ 2147483647 h 390"/>
              <a:gd name="T2" fmla="*/ 0 w 618"/>
              <a:gd name="T3" fmla="*/ 2147483647 h 390"/>
              <a:gd name="T4" fmla="*/ 0 w 618"/>
              <a:gd name="T5" fmla="*/ 2147483647 h 390"/>
              <a:gd name="T6" fmla="*/ 2147483647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2147483647 h 390"/>
              <a:gd name="T20" fmla="*/ 2147483647 w 618"/>
              <a:gd name="T21" fmla="*/ 2147483647 h 3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8"/>
              <a:gd name="T34" fmla="*/ 0 h 390"/>
              <a:gd name="T35" fmla="*/ 618 w 618"/>
              <a:gd name="T36" fmla="*/ 390 h 3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8" h="390" extrusionOk="0">
                <a:moveTo>
                  <a:pt x="13" y="26"/>
                </a:moveTo>
                <a:cubicBezTo>
                  <a:pt x="21" y="-2"/>
                  <a:pt x="16" y="-2"/>
                  <a:pt x="0" y="20"/>
                </a:cubicBezTo>
              </a:path>
              <a:path w="618" h="390" extrusionOk="0">
                <a:moveTo>
                  <a:pt x="0" y="351"/>
                </a:moveTo>
                <a:cubicBezTo>
                  <a:pt x="0" y="365"/>
                  <a:pt x="0" y="375"/>
                  <a:pt x="3" y="389"/>
                </a:cubicBezTo>
                <a:cubicBezTo>
                  <a:pt x="2" y="379"/>
                  <a:pt x="2" y="376"/>
                  <a:pt x="11" y="373"/>
                </a:cubicBezTo>
              </a:path>
              <a:path w="618" h="390" extrusionOk="0">
                <a:moveTo>
                  <a:pt x="252" y="202"/>
                </a:moveTo>
                <a:cubicBezTo>
                  <a:pt x="276" y="207"/>
                  <a:pt x="301" y="212"/>
                  <a:pt x="325" y="213"/>
                </a:cubicBezTo>
                <a:cubicBezTo>
                  <a:pt x="369" y="215"/>
                  <a:pt x="413" y="217"/>
                  <a:pt x="458" y="219"/>
                </a:cubicBezTo>
                <a:cubicBezTo>
                  <a:pt x="492" y="220"/>
                  <a:pt x="527" y="222"/>
                  <a:pt x="561" y="224"/>
                </a:cubicBezTo>
                <a:cubicBezTo>
                  <a:pt x="571" y="225"/>
                  <a:pt x="595" y="232"/>
                  <a:pt x="604" y="226"/>
                </a:cubicBezTo>
                <a:cubicBezTo>
                  <a:pt x="608" y="222"/>
                  <a:pt x="613" y="217"/>
                  <a:pt x="617" y="21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6" name="Ink 76"/>
          <p:cNvSpPr>
            <a:spLocks noRot="1" noChangeAspect="1" noEditPoints="1" noChangeArrowheads="1" noChangeShapeType="1" noTextEdit="1"/>
          </p:cNvSpPr>
          <p:nvPr/>
        </p:nvSpPr>
        <p:spPr bwMode="auto">
          <a:xfrm>
            <a:off x="4425950" y="1169988"/>
            <a:ext cx="1065213" cy="322262"/>
          </a:xfrm>
          <a:custGeom>
            <a:avLst/>
            <a:gdLst>
              <a:gd name="T0" fmla="*/ 2147483647 w 2961"/>
              <a:gd name="T1" fmla="*/ 2147483647 h 894"/>
              <a:gd name="T2" fmla="*/ 2147483647 w 2961"/>
              <a:gd name="T3" fmla="*/ 2147483647 h 894"/>
              <a:gd name="T4" fmla="*/ 2147483647 w 2961"/>
              <a:gd name="T5" fmla="*/ 2147483647 h 894"/>
              <a:gd name="T6" fmla="*/ 2147483647 w 2961"/>
              <a:gd name="T7" fmla="*/ 2147483647 h 894"/>
              <a:gd name="T8" fmla="*/ 2147483647 w 2961"/>
              <a:gd name="T9" fmla="*/ 2147483647 h 894"/>
              <a:gd name="T10" fmla="*/ 2147483647 w 2961"/>
              <a:gd name="T11" fmla="*/ 2147483647 h 894"/>
              <a:gd name="T12" fmla="*/ 2147483647 w 2961"/>
              <a:gd name="T13" fmla="*/ 2147483647 h 894"/>
              <a:gd name="T14" fmla="*/ 2147483647 w 2961"/>
              <a:gd name="T15" fmla="*/ 2147483647 h 894"/>
              <a:gd name="T16" fmla="*/ 2147483647 w 2961"/>
              <a:gd name="T17" fmla="*/ 2147483647 h 894"/>
              <a:gd name="T18" fmla="*/ 2147483647 w 2961"/>
              <a:gd name="T19" fmla="*/ 2147483647 h 894"/>
              <a:gd name="T20" fmla="*/ 2147483647 w 2961"/>
              <a:gd name="T21" fmla="*/ 2147483647 h 894"/>
              <a:gd name="T22" fmla="*/ 2147483647 w 2961"/>
              <a:gd name="T23" fmla="*/ 2147483647 h 894"/>
              <a:gd name="T24" fmla="*/ 2147483647 w 2961"/>
              <a:gd name="T25" fmla="*/ 2147483647 h 894"/>
              <a:gd name="T26" fmla="*/ 2147483647 w 2961"/>
              <a:gd name="T27" fmla="*/ 2147483647 h 894"/>
              <a:gd name="T28" fmla="*/ 2147483647 w 2961"/>
              <a:gd name="T29" fmla="*/ 2147483647 h 894"/>
              <a:gd name="T30" fmla="*/ 2147483647 w 2961"/>
              <a:gd name="T31" fmla="*/ 2147483647 h 894"/>
              <a:gd name="T32" fmla="*/ 2147483647 w 2961"/>
              <a:gd name="T33" fmla="*/ 2147483647 h 894"/>
              <a:gd name="T34" fmla="*/ 2147483647 w 2961"/>
              <a:gd name="T35" fmla="*/ 2147483647 h 894"/>
              <a:gd name="T36" fmla="*/ 2147483647 w 2961"/>
              <a:gd name="T37" fmla="*/ 2147483647 h 894"/>
              <a:gd name="T38" fmla="*/ 2147483647 w 2961"/>
              <a:gd name="T39" fmla="*/ 2147483647 h 894"/>
              <a:gd name="T40" fmla="*/ 2147483647 w 2961"/>
              <a:gd name="T41" fmla="*/ 2147483647 h 894"/>
              <a:gd name="T42" fmla="*/ 2147483647 w 2961"/>
              <a:gd name="T43" fmla="*/ 2147483647 h 894"/>
              <a:gd name="T44" fmla="*/ 2147483647 w 2961"/>
              <a:gd name="T45" fmla="*/ 2147483647 h 894"/>
              <a:gd name="T46" fmla="*/ 2147483647 w 2961"/>
              <a:gd name="T47" fmla="*/ 2147483647 h 894"/>
              <a:gd name="T48" fmla="*/ 2147483647 w 2961"/>
              <a:gd name="T49" fmla="*/ 2147483647 h 894"/>
              <a:gd name="T50" fmla="*/ 2147483647 w 2961"/>
              <a:gd name="T51" fmla="*/ 2147483647 h 894"/>
              <a:gd name="T52" fmla="*/ 2147483647 w 2961"/>
              <a:gd name="T53" fmla="*/ 2147483647 h 894"/>
              <a:gd name="T54" fmla="*/ 2147483647 w 2961"/>
              <a:gd name="T55" fmla="*/ 2147483647 h 894"/>
              <a:gd name="T56" fmla="*/ 2147483647 w 2961"/>
              <a:gd name="T57" fmla="*/ 2147483647 h 894"/>
              <a:gd name="T58" fmla="*/ 2147483647 w 2961"/>
              <a:gd name="T59" fmla="*/ 2147483647 h 894"/>
              <a:gd name="T60" fmla="*/ 2147483647 w 2961"/>
              <a:gd name="T61" fmla="*/ 2147483647 h 894"/>
              <a:gd name="T62" fmla="*/ 2147483647 w 2961"/>
              <a:gd name="T63" fmla="*/ 2147483647 h 894"/>
              <a:gd name="T64" fmla="*/ 2147483647 w 2961"/>
              <a:gd name="T65" fmla="*/ 2147483647 h 894"/>
              <a:gd name="T66" fmla="*/ 2147483647 w 2961"/>
              <a:gd name="T67" fmla="*/ 2147483647 h 894"/>
              <a:gd name="T68" fmla="*/ 2147483647 w 2961"/>
              <a:gd name="T69" fmla="*/ 2147483647 h 894"/>
              <a:gd name="T70" fmla="*/ 2147483647 w 2961"/>
              <a:gd name="T71" fmla="*/ 2147483647 h 894"/>
              <a:gd name="T72" fmla="*/ 2147483647 w 2961"/>
              <a:gd name="T73" fmla="*/ 2147483647 h 894"/>
              <a:gd name="T74" fmla="*/ 2147483647 w 2961"/>
              <a:gd name="T75" fmla="*/ 2147483647 h 894"/>
              <a:gd name="T76" fmla="*/ 2147483647 w 2961"/>
              <a:gd name="T77" fmla="*/ 2147483647 h 894"/>
              <a:gd name="T78" fmla="*/ 2147483647 w 2961"/>
              <a:gd name="T79" fmla="*/ 2147483647 h 894"/>
              <a:gd name="T80" fmla="*/ 2147483647 w 2961"/>
              <a:gd name="T81" fmla="*/ 2147483647 h 894"/>
              <a:gd name="T82" fmla="*/ 2147483647 w 2961"/>
              <a:gd name="T83" fmla="*/ 2147483647 h 894"/>
              <a:gd name="T84" fmla="*/ 2147483647 w 2961"/>
              <a:gd name="T85" fmla="*/ 2147483647 h 894"/>
              <a:gd name="T86" fmla="*/ 2147483647 w 2961"/>
              <a:gd name="T87" fmla="*/ 2147483647 h 894"/>
              <a:gd name="T88" fmla="*/ 2147483647 w 2961"/>
              <a:gd name="T89" fmla="*/ 2147483647 h 894"/>
              <a:gd name="T90" fmla="*/ 2147483647 w 2961"/>
              <a:gd name="T91" fmla="*/ 2147483647 h 894"/>
              <a:gd name="T92" fmla="*/ 2147483647 w 2961"/>
              <a:gd name="T93" fmla="*/ 2147483647 h 894"/>
              <a:gd name="T94" fmla="*/ 2147483647 w 2961"/>
              <a:gd name="T95" fmla="*/ 2147483647 h 894"/>
              <a:gd name="T96" fmla="*/ 2147483647 w 2961"/>
              <a:gd name="T97" fmla="*/ 2147483647 h 894"/>
              <a:gd name="T98" fmla="*/ 2147483647 w 2961"/>
              <a:gd name="T99" fmla="*/ 2147483647 h 894"/>
              <a:gd name="T100" fmla="*/ 2147483647 w 2961"/>
              <a:gd name="T101" fmla="*/ 2147483647 h 894"/>
              <a:gd name="T102" fmla="*/ 2147483647 w 2961"/>
              <a:gd name="T103" fmla="*/ 2147483647 h 894"/>
              <a:gd name="T104" fmla="*/ 2147483647 w 2961"/>
              <a:gd name="T105" fmla="*/ 2147483647 h 894"/>
              <a:gd name="T106" fmla="*/ 2147483647 w 2961"/>
              <a:gd name="T107" fmla="*/ 2147483647 h 894"/>
              <a:gd name="T108" fmla="*/ 2147483647 w 2961"/>
              <a:gd name="T109" fmla="*/ 2147483647 h 894"/>
              <a:gd name="T110" fmla="*/ 2147483647 w 2961"/>
              <a:gd name="T111" fmla="*/ 2147483647 h 894"/>
              <a:gd name="T112" fmla="*/ 2147483647 w 2961"/>
              <a:gd name="T113" fmla="*/ 2147483647 h 894"/>
              <a:gd name="T114" fmla="*/ 2147483647 w 2961"/>
              <a:gd name="T115" fmla="*/ 2147483647 h 894"/>
              <a:gd name="T116" fmla="*/ 2147483647 w 2961"/>
              <a:gd name="T117" fmla="*/ 2147483647 h 894"/>
              <a:gd name="T118" fmla="*/ 2147483647 w 2961"/>
              <a:gd name="T119" fmla="*/ 2147483647 h 8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61"/>
              <a:gd name="T181" fmla="*/ 0 h 894"/>
              <a:gd name="T182" fmla="*/ 2961 w 2961"/>
              <a:gd name="T183" fmla="*/ 894 h 8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61" h="894" extrusionOk="0">
                <a:moveTo>
                  <a:pt x="49" y="348"/>
                </a:moveTo>
                <a:cubicBezTo>
                  <a:pt x="46" y="335"/>
                  <a:pt x="44" y="332"/>
                  <a:pt x="44" y="324"/>
                </a:cubicBezTo>
                <a:cubicBezTo>
                  <a:pt x="42" y="361"/>
                  <a:pt x="40" y="399"/>
                  <a:pt x="40" y="437"/>
                </a:cubicBezTo>
                <a:cubicBezTo>
                  <a:pt x="40" y="503"/>
                  <a:pt x="41" y="568"/>
                  <a:pt x="41" y="634"/>
                </a:cubicBezTo>
                <a:cubicBezTo>
                  <a:pt x="41" y="698"/>
                  <a:pt x="39" y="764"/>
                  <a:pt x="46" y="828"/>
                </a:cubicBezTo>
                <a:cubicBezTo>
                  <a:pt x="47" y="833"/>
                  <a:pt x="48" y="837"/>
                  <a:pt x="49" y="842"/>
                </a:cubicBezTo>
                <a:cubicBezTo>
                  <a:pt x="49" y="813"/>
                  <a:pt x="49" y="785"/>
                  <a:pt x="46" y="755"/>
                </a:cubicBezTo>
                <a:cubicBezTo>
                  <a:pt x="36" y="654"/>
                  <a:pt x="21" y="554"/>
                  <a:pt x="10" y="453"/>
                </a:cubicBezTo>
                <a:cubicBezTo>
                  <a:pt x="3" y="391"/>
                  <a:pt x="-12" y="316"/>
                  <a:pt x="6" y="255"/>
                </a:cubicBezTo>
                <a:cubicBezTo>
                  <a:pt x="19" y="211"/>
                  <a:pt x="73" y="204"/>
                  <a:pt x="111" y="194"/>
                </a:cubicBezTo>
                <a:cubicBezTo>
                  <a:pt x="165" y="180"/>
                  <a:pt x="221" y="175"/>
                  <a:pt x="275" y="162"/>
                </a:cubicBezTo>
                <a:cubicBezTo>
                  <a:pt x="325" y="150"/>
                  <a:pt x="375" y="143"/>
                  <a:pt x="426" y="137"/>
                </a:cubicBezTo>
                <a:cubicBezTo>
                  <a:pt x="451" y="134"/>
                  <a:pt x="457" y="133"/>
                  <a:pt x="473" y="133"/>
                </a:cubicBezTo>
              </a:path>
              <a:path w="2961" h="894" extrusionOk="0">
                <a:moveTo>
                  <a:pt x="97" y="596"/>
                </a:moveTo>
                <a:cubicBezTo>
                  <a:pt x="107" y="584"/>
                  <a:pt x="134" y="578"/>
                  <a:pt x="154" y="574"/>
                </a:cubicBezTo>
                <a:cubicBezTo>
                  <a:pt x="184" y="568"/>
                  <a:pt x="215" y="566"/>
                  <a:pt x="245" y="562"/>
                </a:cubicBezTo>
                <a:cubicBezTo>
                  <a:pt x="269" y="559"/>
                  <a:pt x="294" y="555"/>
                  <a:pt x="318" y="551"/>
                </a:cubicBezTo>
                <a:cubicBezTo>
                  <a:pt x="342" y="547"/>
                  <a:pt x="362" y="549"/>
                  <a:pt x="384" y="538"/>
                </a:cubicBezTo>
                <a:cubicBezTo>
                  <a:pt x="389" y="536"/>
                  <a:pt x="393" y="533"/>
                  <a:pt x="398" y="531"/>
                </a:cubicBezTo>
              </a:path>
              <a:path w="2961" h="894" extrusionOk="0">
                <a:moveTo>
                  <a:pt x="909" y="488"/>
                </a:moveTo>
                <a:cubicBezTo>
                  <a:pt x="928" y="488"/>
                  <a:pt x="948" y="489"/>
                  <a:pt x="967" y="486"/>
                </a:cubicBezTo>
                <a:cubicBezTo>
                  <a:pt x="999" y="481"/>
                  <a:pt x="1031" y="474"/>
                  <a:pt x="1063" y="470"/>
                </a:cubicBezTo>
                <a:cubicBezTo>
                  <a:pt x="1094" y="466"/>
                  <a:pt x="1124" y="461"/>
                  <a:pt x="1155" y="458"/>
                </a:cubicBezTo>
                <a:cubicBezTo>
                  <a:pt x="1177" y="456"/>
                  <a:pt x="1197" y="456"/>
                  <a:pt x="1219" y="455"/>
                </a:cubicBezTo>
              </a:path>
              <a:path w="2961" h="894" extrusionOk="0">
                <a:moveTo>
                  <a:pt x="885" y="615"/>
                </a:moveTo>
                <a:cubicBezTo>
                  <a:pt x="900" y="616"/>
                  <a:pt x="916" y="614"/>
                  <a:pt x="931" y="616"/>
                </a:cubicBezTo>
                <a:cubicBezTo>
                  <a:pt x="955" y="619"/>
                  <a:pt x="978" y="621"/>
                  <a:pt x="1002" y="622"/>
                </a:cubicBezTo>
                <a:cubicBezTo>
                  <a:pt x="1028" y="623"/>
                  <a:pt x="1054" y="622"/>
                  <a:pt x="1080" y="622"/>
                </a:cubicBezTo>
                <a:cubicBezTo>
                  <a:pt x="1095" y="622"/>
                  <a:pt x="1118" y="625"/>
                  <a:pt x="1132" y="621"/>
                </a:cubicBezTo>
                <a:cubicBezTo>
                  <a:pt x="1149" y="616"/>
                  <a:pt x="1164" y="604"/>
                  <a:pt x="1178" y="594"/>
                </a:cubicBezTo>
              </a:path>
              <a:path w="2961" h="894" extrusionOk="0">
                <a:moveTo>
                  <a:pt x="1612" y="365"/>
                </a:moveTo>
                <a:cubicBezTo>
                  <a:pt x="1636" y="358"/>
                  <a:pt x="1601" y="379"/>
                  <a:pt x="1594" y="384"/>
                </a:cubicBezTo>
                <a:cubicBezTo>
                  <a:pt x="1572" y="399"/>
                  <a:pt x="1549" y="413"/>
                  <a:pt x="1528" y="430"/>
                </a:cubicBezTo>
                <a:cubicBezTo>
                  <a:pt x="1505" y="449"/>
                  <a:pt x="1481" y="468"/>
                  <a:pt x="1459" y="488"/>
                </a:cubicBezTo>
                <a:cubicBezTo>
                  <a:pt x="1446" y="499"/>
                  <a:pt x="1434" y="511"/>
                  <a:pt x="1421" y="522"/>
                </a:cubicBezTo>
                <a:cubicBezTo>
                  <a:pt x="1441" y="531"/>
                  <a:pt x="1462" y="538"/>
                  <a:pt x="1481" y="549"/>
                </a:cubicBezTo>
                <a:cubicBezTo>
                  <a:pt x="1508" y="564"/>
                  <a:pt x="1535" y="578"/>
                  <a:pt x="1563" y="591"/>
                </a:cubicBezTo>
                <a:cubicBezTo>
                  <a:pt x="1588" y="603"/>
                  <a:pt x="1614" y="614"/>
                  <a:pt x="1640" y="626"/>
                </a:cubicBezTo>
                <a:cubicBezTo>
                  <a:pt x="1659" y="635"/>
                  <a:pt x="1672" y="645"/>
                  <a:pt x="1686" y="627"/>
                </a:cubicBezTo>
                <a:cubicBezTo>
                  <a:pt x="1688" y="624"/>
                  <a:pt x="1689" y="620"/>
                  <a:pt x="1691" y="617"/>
                </a:cubicBezTo>
              </a:path>
              <a:path w="2961" h="894" extrusionOk="0">
                <a:moveTo>
                  <a:pt x="2326" y="223"/>
                </a:moveTo>
                <a:cubicBezTo>
                  <a:pt x="2340" y="210"/>
                  <a:pt x="2352" y="201"/>
                  <a:pt x="2362" y="187"/>
                </a:cubicBezTo>
                <a:cubicBezTo>
                  <a:pt x="2374" y="168"/>
                  <a:pt x="2380" y="143"/>
                  <a:pt x="2380" y="121"/>
                </a:cubicBezTo>
                <a:cubicBezTo>
                  <a:pt x="2380" y="97"/>
                  <a:pt x="2374" y="79"/>
                  <a:pt x="2360" y="59"/>
                </a:cubicBezTo>
                <a:cubicBezTo>
                  <a:pt x="2314" y="-5"/>
                  <a:pt x="2219" y="-5"/>
                  <a:pt x="2151" y="11"/>
                </a:cubicBezTo>
                <a:cubicBezTo>
                  <a:pt x="2106" y="22"/>
                  <a:pt x="2067" y="43"/>
                  <a:pt x="2035" y="77"/>
                </a:cubicBezTo>
                <a:cubicBezTo>
                  <a:pt x="1995" y="120"/>
                  <a:pt x="2002" y="166"/>
                  <a:pt x="2031" y="213"/>
                </a:cubicBezTo>
                <a:cubicBezTo>
                  <a:pt x="2073" y="279"/>
                  <a:pt x="2148" y="325"/>
                  <a:pt x="2213" y="366"/>
                </a:cubicBezTo>
                <a:cubicBezTo>
                  <a:pt x="2273" y="404"/>
                  <a:pt x="2335" y="440"/>
                  <a:pt x="2393" y="481"/>
                </a:cubicBezTo>
                <a:cubicBezTo>
                  <a:pt x="2432" y="508"/>
                  <a:pt x="2525" y="563"/>
                  <a:pt x="2533" y="618"/>
                </a:cubicBezTo>
                <a:cubicBezTo>
                  <a:pt x="2538" y="653"/>
                  <a:pt x="2521" y="668"/>
                  <a:pt x="2490" y="682"/>
                </a:cubicBezTo>
                <a:cubicBezTo>
                  <a:pt x="2456" y="697"/>
                  <a:pt x="2412" y="700"/>
                  <a:pt x="2375" y="700"/>
                </a:cubicBezTo>
                <a:cubicBezTo>
                  <a:pt x="2321" y="701"/>
                  <a:pt x="2265" y="694"/>
                  <a:pt x="2214" y="677"/>
                </a:cubicBezTo>
                <a:cubicBezTo>
                  <a:pt x="2194" y="670"/>
                  <a:pt x="2154" y="660"/>
                  <a:pt x="2147" y="636"/>
                </a:cubicBezTo>
                <a:cubicBezTo>
                  <a:pt x="2141" y="616"/>
                  <a:pt x="2158" y="612"/>
                  <a:pt x="2165" y="597"/>
                </a:cubicBezTo>
              </a:path>
              <a:path w="2961" h="894" extrusionOk="0">
                <a:moveTo>
                  <a:pt x="2847" y="585"/>
                </a:moveTo>
                <a:cubicBezTo>
                  <a:pt x="2865" y="594"/>
                  <a:pt x="2884" y="601"/>
                  <a:pt x="2898" y="616"/>
                </a:cubicBezTo>
                <a:cubicBezTo>
                  <a:pt x="2924" y="643"/>
                  <a:pt x="2942" y="675"/>
                  <a:pt x="2952" y="711"/>
                </a:cubicBezTo>
                <a:cubicBezTo>
                  <a:pt x="2963" y="749"/>
                  <a:pt x="2966" y="801"/>
                  <a:pt x="2955" y="839"/>
                </a:cubicBezTo>
                <a:cubicBezTo>
                  <a:pt x="2950" y="857"/>
                  <a:pt x="2936" y="876"/>
                  <a:pt x="2928" y="89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7" name="Ink 77"/>
          <p:cNvSpPr>
            <a:spLocks noRot="1" noChangeAspect="1" noEditPoints="1" noChangeArrowheads="1" noChangeShapeType="1" noTextEdit="1"/>
          </p:cNvSpPr>
          <p:nvPr/>
        </p:nvSpPr>
        <p:spPr bwMode="auto">
          <a:xfrm>
            <a:off x="5715000" y="990600"/>
            <a:ext cx="1917700" cy="484188"/>
          </a:xfrm>
          <a:custGeom>
            <a:avLst/>
            <a:gdLst>
              <a:gd name="T0" fmla="*/ 2147483647 w 5325"/>
              <a:gd name="T1" fmla="*/ 2147483647 h 1347"/>
              <a:gd name="T2" fmla="*/ 2147483647 w 5325"/>
              <a:gd name="T3" fmla="*/ 2147483647 h 1347"/>
              <a:gd name="T4" fmla="*/ 2147483647 w 5325"/>
              <a:gd name="T5" fmla="*/ 2147483647 h 1347"/>
              <a:gd name="T6" fmla="*/ 2147483647 w 5325"/>
              <a:gd name="T7" fmla="*/ 2147483647 h 1347"/>
              <a:gd name="T8" fmla="*/ 2147483647 w 5325"/>
              <a:gd name="T9" fmla="*/ 2147483647 h 1347"/>
              <a:gd name="T10" fmla="*/ 2147483647 w 5325"/>
              <a:gd name="T11" fmla="*/ 2147483647 h 1347"/>
              <a:gd name="T12" fmla="*/ 2147483647 w 5325"/>
              <a:gd name="T13" fmla="*/ 2147483647 h 1347"/>
              <a:gd name="T14" fmla="*/ 2147483647 w 5325"/>
              <a:gd name="T15" fmla="*/ 2147483647 h 1347"/>
              <a:gd name="T16" fmla="*/ 2147483647 w 5325"/>
              <a:gd name="T17" fmla="*/ 2147483647 h 1347"/>
              <a:gd name="T18" fmla="*/ 2147483647 w 5325"/>
              <a:gd name="T19" fmla="*/ 2147483647 h 1347"/>
              <a:gd name="T20" fmla="*/ 2147483647 w 5325"/>
              <a:gd name="T21" fmla="*/ 2147483647 h 1347"/>
              <a:gd name="T22" fmla="*/ 2147483647 w 5325"/>
              <a:gd name="T23" fmla="*/ 2147483647 h 1347"/>
              <a:gd name="T24" fmla="*/ 2147483647 w 5325"/>
              <a:gd name="T25" fmla="*/ 2147483647 h 1347"/>
              <a:gd name="T26" fmla="*/ 2147483647 w 5325"/>
              <a:gd name="T27" fmla="*/ 2147483647 h 1347"/>
              <a:gd name="T28" fmla="*/ 2147483647 w 5325"/>
              <a:gd name="T29" fmla="*/ 2147483647 h 1347"/>
              <a:gd name="T30" fmla="*/ 2147483647 w 5325"/>
              <a:gd name="T31" fmla="*/ 2147483647 h 1347"/>
              <a:gd name="T32" fmla="*/ 2147483647 w 5325"/>
              <a:gd name="T33" fmla="*/ 2147483647 h 1347"/>
              <a:gd name="T34" fmla="*/ 2147483647 w 5325"/>
              <a:gd name="T35" fmla="*/ 2147483647 h 1347"/>
              <a:gd name="T36" fmla="*/ 2147483647 w 5325"/>
              <a:gd name="T37" fmla="*/ 2147483647 h 1347"/>
              <a:gd name="T38" fmla="*/ 2147483647 w 5325"/>
              <a:gd name="T39" fmla="*/ 2147483647 h 1347"/>
              <a:gd name="T40" fmla="*/ 2147483647 w 5325"/>
              <a:gd name="T41" fmla="*/ 2147483647 h 1347"/>
              <a:gd name="T42" fmla="*/ 2147483647 w 5325"/>
              <a:gd name="T43" fmla="*/ 2147483647 h 1347"/>
              <a:gd name="T44" fmla="*/ 2147483647 w 5325"/>
              <a:gd name="T45" fmla="*/ 2147483647 h 1347"/>
              <a:gd name="T46" fmla="*/ 2147483647 w 5325"/>
              <a:gd name="T47" fmla="*/ 2147483647 h 1347"/>
              <a:gd name="T48" fmla="*/ 2147483647 w 5325"/>
              <a:gd name="T49" fmla="*/ 2147483647 h 1347"/>
              <a:gd name="T50" fmla="*/ 2147483647 w 5325"/>
              <a:gd name="T51" fmla="*/ 2147483647 h 1347"/>
              <a:gd name="T52" fmla="*/ 2147483647 w 5325"/>
              <a:gd name="T53" fmla="*/ 2147483647 h 1347"/>
              <a:gd name="T54" fmla="*/ 2147483647 w 5325"/>
              <a:gd name="T55" fmla="*/ 2147483647 h 1347"/>
              <a:gd name="T56" fmla="*/ 2147483647 w 5325"/>
              <a:gd name="T57" fmla="*/ 2147483647 h 1347"/>
              <a:gd name="T58" fmla="*/ 2147483647 w 5325"/>
              <a:gd name="T59" fmla="*/ 2147483647 h 1347"/>
              <a:gd name="T60" fmla="*/ 2147483647 w 5325"/>
              <a:gd name="T61" fmla="*/ 2147483647 h 1347"/>
              <a:gd name="T62" fmla="*/ 2147483647 w 5325"/>
              <a:gd name="T63" fmla="*/ 2147483647 h 1347"/>
              <a:gd name="T64" fmla="*/ 2147483647 w 5325"/>
              <a:gd name="T65" fmla="*/ 2147483647 h 1347"/>
              <a:gd name="T66" fmla="*/ 2147483647 w 5325"/>
              <a:gd name="T67" fmla="*/ 2147483647 h 1347"/>
              <a:gd name="T68" fmla="*/ 2147483647 w 5325"/>
              <a:gd name="T69" fmla="*/ 2147483647 h 1347"/>
              <a:gd name="T70" fmla="*/ 2147483647 w 5325"/>
              <a:gd name="T71" fmla="*/ 2147483647 h 1347"/>
              <a:gd name="T72" fmla="*/ 2147483647 w 5325"/>
              <a:gd name="T73" fmla="*/ 2147483647 h 1347"/>
              <a:gd name="T74" fmla="*/ 2147483647 w 5325"/>
              <a:gd name="T75" fmla="*/ 2147483647 h 1347"/>
              <a:gd name="T76" fmla="*/ 2147483647 w 5325"/>
              <a:gd name="T77" fmla="*/ 2147483647 h 1347"/>
              <a:gd name="T78" fmla="*/ 2147483647 w 5325"/>
              <a:gd name="T79" fmla="*/ 2147483647 h 1347"/>
              <a:gd name="T80" fmla="*/ 2147483647 w 5325"/>
              <a:gd name="T81" fmla="*/ 2147483647 h 1347"/>
              <a:gd name="T82" fmla="*/ 2147483647 w 5325"/>
              <a:gd name="T83" fmla="*/ 2147483647 h 1347"/>
              <a:gd name="T84" fmla="*/ 2147483647 w 5325"/>
              <a:gd name="T85" fmla="*/ 2147483647 h 1347"/>
              <a:gd name="T86" fmla="*/ 2147483647 w 5325"/>
              <a:gd name="T87" fmla="*/ 2147483647 h 1347"/>
              <a:gd name="T88" fmla="*/ 2147483647 w 5325"/>
              <a:gd name="T89" fmla="*/ 2147483647 h 1347"/>
              <a:gd name="T90" fmla="*/ 2147483647 w 5325"/>
              <a:gd name="T91" fmla="*/ 2147483647 h 1347"/>
              <a:gd name="T92" fmla="*/ 2147483647 w 5325"/>
              <a:gd name="T93" fmla="*/ 2147483647 h 1347"/>
              <a:gd name="T94" fmla="*/ 2147483647 w 5325"/>
              <a:gd name="T95" fmla="*/ 2147483647 h 1347"/>
              <a:gd name="T96" fmla="*/ 2147483647 w 5325"/>
              <a:gd name="T97" fmla="*/ 2147483647 h 1347"/>
              <a:gd name="T98" fmla="*/ 2147483647 w 5325"/>
              <a:gd name="T99" fmla="*/ 2147483647 h 1347"/>
              <a:gd name="T100" fmla="*/ 2147483647 w 5325"/>
              <a:gd name="T101" fmla="*/ 2147483647 h 1347"/>
              <a:gd name="T102" fmla="*/ 2147483647 w 5325"/>
              <a:gd name="T103" fmla="*/ 2147483647 h 1347"/>
              <a:gd name="T104" fmla="*/ 2147483647 w 5325"/>
              <a:gd name="T105" fmla="*/ 2147483647 h 1347"/>
              <a:gd name="T106" fmla="*/ 2147483647 w 5325"/>
              <a:gd name="T107" fmla="*/ 2147483647 h 1347"/>
              <a:gd name="T108" fmla="*/ 2147483647 w 5325"/>
              <a:gd name="T109" fmla="*/ 2147483647 h 13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325"/>
              <a:gd name="T166" fmla="*/ 0 h 1347"/>
              <a:gd name="T167" fmla="*/ 5325 w 5325"/>
              <a:gd name="T168" fmla="*/ 1347 h 13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325" h="1347" extrusionOk="0">
                <a:moveTo>
                  <a:pt x="113" y="741"/>
                </a:moveTo>
                <a:cubicBezTo>
                  <a:pt x="119" y="713"/>
                  <a:pt x="129" y="677"/>
                  <a:pt x="128" y="648"/>
                </a:cubicBezTo>
                <a:cubicBezTo>
                  <a:pt x="127" y="619"/>
                  <a:pt x="118" y="590"/>
                  <a:pt x="98" y="568"/>
                </a:cubicBezTo>
                <a:cubicBezTo>
                  <a:pt x="83" y="552"/>
                  <a:pt x="57" y="532"/>
                  <a:pt x="34" y="531"/>
                </a:cubicBezTo>
                <a:cubicBezTo>
                  <a:pt x="7" y="530"/>
                  <a:pt x="0" y="559"/>
                  <a:pt x="1" y="580"/>
                </a:cubicBezTo>
                <a:cubicBezTo>
                  <a:pt x="4" y="631"/>
                  <a:pt x="32" y="682"/>
                  <a:pt x="53" y="727"/>
                </a:cubicBezTo>
                <a:cubicBezTo>
                  <a:pt x="77" y="779"/>
                  <a:pt x="106" y="827"/>
                  <a:pt x="130" y="878"/>
                </a:cubicBezTo>
                <a:cubicBezTo>
                  <a:pt x="143" y="906"/>
                  <a:pt x="152" y="931"/>
                  <a:pt x="145" y="962"/>
                </a:cubicBezTo>
                <a:cubicBezTo>
                  <a:pt x="141" y="980"/>
                  <a:pt x="127" y="994"/>
                  <a:pt x="109" y="999"/>
                </a:cubicBezTo>
                <a:cubicBezTo>
                  <a:pt x="85" y="1005"/>
                  <a:pt x="68" y="997"/>
                  <a:pt x="47" y="988"/>
                </a:cubicBezTo>
                <a:cubicBezTo>
                  <a:pt x="23" y="978"/>
                  <a:pt x="-4" y="955"/>
                  <a:pt x="0" y="925"/>
                </a:cubicBezTo>
                <a:cubicBezTo>
                  <a:pt x="2" y="920"/>
                  <a:pt x="3" y="916"/>
                  <a:pt x="5" y="911"/>
                </a:cubicBezTo>
              </a:path>
              <a:path w="5325" h="1347" extrusionOk="0">
                <a:moveTo>
                  <a:pt x="443" y="790"/>
                </a:moveTo>
                <a:cubicBezTo>
                  <a:pt x="430" y="827"/>
                  <a:pt x="410" y="859"/>
                  <a:pt x="396" y="896"/>
                </a:cubicBezTo>
                <a:cubicBezTo>
                  <a:pt x="385" y="927"/>
                  <a:pt x="375" y="963"/>
                  <a:pt x="400" y="989"/>
                </a:cubicBezTo>
                <a:cubicBezTo>
                  <a:pt x="419" y="1010"/>
                  <a:pt x="460" y="1000"/>
                  <a:pt x="480" y="986"/>
                </a:cubicBezTo>
                <a:cubicBezTo>
                  <a:pt x="512" y="964"/>
                  <a:pt x="534" y="927"/>
                  <a:pt x="541" y="889"/>
                </a:cubicBezTo>
                <a:cubicBezTo>
                  <a:pt x="549" y="846"/>
                  <a:pt x="544" y="799"/>
                  <a:pt x="535" y="757"/>
                </a:cubicBezTo>
                <a:cubicBezTo>
                  <a:pt x="529" y="728"/>
                  <a:pt x="520" y="700"/>
                  <a:pt x="514" y="671"/>
                </a:cubicBezTo>
                <a:cubicBezTo>
                  <a:pt x="548" y="689"/>
                  <a:pt x="564" y="719"/>
                  <a:pt x="589" y="750"/>
                </a:cubicBezTo>
                <a:cubicBezTo>
                  <a:pt x="622" y="791"/>
                  <a:pt x="653" y="833"/>
                  <a:pt x="688" y="872"/>
                </a:cubicBezTo>
                <a:cubicBezTo>
                  <a:pt x="702" y="888"/>
                  <a:pt x="717" y="897"/>
                  <a:pt x="733" y="910"/>
                </a:cubicBezTo>
                <a:cubicBezTo>
                  <a:pt x="739" y="890"/>
                  <a:pt x="741" y="873"/>
                  <a:pt x="741" y="847"/>
                </a:cubicBezTo>
                <a:cubicBezTo>
                  <a:pt x="741" y="813"/>
                  <a:pt x="742" y="777"/>
                  <a:pt x="757" y="746"/>
                </a:cubicBezTo>
                <a:cubicBezTo>
                  <a:pt x="772" y="714"/>
                  <a:pt x="794" y="703"/>
                  <a:pt x="824" y="688"/>
                </a:cubicBezTo>
                <a:cubicBezTo>
                  <a:pt x="850" y="675"/>
                  <a:pt x="877" y="666"/>
                  <a:pt x="904" y="656"/>
                </a:cubicBezTo>
              </a:path>
              <a:path w="5325" h="1347" extrusionOk="0">
                <a:moveTo>
                  <a:pt x="1188" y="99"/>
                </a:moveTo>
                <a:cubicBezTo>
                  <a:pt x="1176" y="146"/>
                  <a:pt x="1180" y="199"/>
                  <a:pt x="1179" y="249"/>
                </a:cubicBezTo>
                <a:cubicBezTo>
                  <a:pt x="1178" y="356"/>
                  <a:pt x="1172" y="462"/>
                  <a:pt x="1170" y="569"/>
                </a:cubicBezTo>
                <a:cubicBezTo>
                  <a:pt x="1168" y="676"/>
                  <a:pt x="1166" y="783"/>
                  <a:pt x="1167" y="890"/>
                </a:cubicBezTo>
                <a:cubicBezTo>
                  <a:pt x="1167" y="910"/>
                  <a:pt x="1168" y="910"/>
                  <a:pt x="1175" y="928"/>
                </a:cubicBezTo>
              </a:path>
              <a:path w="5325" h="1347" extrusionOk="0">
                <a:moveTo>
                  <a:pt x="1030" y="631"/>
                </a:moveTo>
                <a:cubicBezTo>
                  <a:pt x="1080" y="673"/>
                  <a:pt x="1120" y="697"/>
                  <a:pt x="1187" y="711"/>
                </a:cubicBezTo>
                <a:cubicBezTo>
                  <a:pt x="1256" y="725"/>
                  <a:pt x="1324" y="726"/>
                  <a:pt x="1393" y="713"/>
                </a:cubicBezTo>
                <a:cubicBezTo>
                  <a:pt x="1444" y="703"/>
                  <a:pt x="1485" y="686"/>
                  <a:pt x="1526" y="658"/>
                </a:cubicBezTo>
                <a:cubicBezTo>
                  <a:pt x="1497" y="672"/>
                  <a:pt x="1476" y="684"/>
                  <a:pt x="1453" y="709"/>
                </a:cubicBezTo>
                <a:cubicBezTo>
                  <a:pt x="1410" y="755"/>
                  <a:pt x="1342" y="844"/>
                  <a:pt x="1387" y="910"/>
                </a:cubicBezTo>
                <a:cubicBezTo>
                  <a:pt x="1406" y="938"/>
                  <a:pt x="1448" y="949"/>
                  <a:pt x="1480" y="949"/>
                </a:cubicBezTo>
                <a:cubicBezTo>
                  <a:pt x="1539" y="950"/>
                  <a:pt x="1624" y="889"/>
                  <a:pt x="1606" y="916"/>
                </a:cubicBezTo>
                <a:cubicBezTo>
                  <a:pt x="1589" y="941"/>
                  <a:pt x="1563" y="963"/>
                  <a:pt x="1567" y="997"/>
                </a:cubicBezTo>
                <a:cubicBezTo>
                  <a:pt x="1572" y="1037"/>
                  <a:pt x="1607" y="1047"/>
                  <a:pt x="1642" y="1050"/>
                </a:cubicBezTo>
                <a:cubicBezTo>
                  <a:pt x="1696" y="1055"/>
                  <a:pt x="1754" y="1028"/>
                  <a:pt x="1792" y="991"/>
                </a:cubicBezTo>
                <a:cubicBezTo>
                  <a:pt x="1844" y="941"/>
                  <a:pt x="1869" y="866"/>
                  <a:pt x="1872" y="795"/>
                </a:cubicBezTo>
                <a:cubicBezTo>
                  <a:pt x="1881" y="585"/>
                  <a:pt x="1774" y="402"/>
                  <a:pt x="1708" y="211"/>
                </a:cubicBezTo>
                <a:cubicBezTo>
                  <a:pt x="1697" y="180"/>
                  <a:pt x="1703" y="173"/>
                  <a:pt x="1704" y="144"/>
                </a:cubicBezTo>
              </a:path>
              <a:path w="5325" h="1347" extrusionOk="0">
                <a:moveTo>
                  <a:pt x="2360" y="236"/>
                </a:moveTo>
                <a:cubicBezTo>
                  <a:pt x="2327" y="246"/>
                  <a:pt x="2305" y="255"/>
                  <a:pt x="2285" y="304"/>
                </a:cubicBezTo>
                <a:cubicBezTo>
                  <a:pt x="2243" y="407"/>
                  <a:pt x="2212" y="523"/>
                  <a:pt x="2195" y="632"/>
                </a:cubicBezTo>
                <a:cubicBezTo>
                  <a:pt x="2175" y="757"/>
                  <a:pt x="2166" y="892"/>
                  <a:pt x="2192" y="1017"/>
                </a:cubicBezTo>
                <a:cubicBezTo>
                  <a:pt x="2211" y="1108"/>
                  <a:pt x="2267" y="1178"/>
                  <a:pt x="2359" y="1201"/>
                </a:cubicBezTo>
                <a:cubicBezTo>
                  <a:pt x="2383" y="1204"/>
                  <a:pt x="2406" y="1206"/>
                  <a:pt x="2430" y="1209"/>
                </a:cubicBezTo>
              </a:path>
              <a:path w="5325" h="1347" extrusionOk="0">
                <a:moveTo>
                  <a:pt x="5143" y="122"/>
                </a:moveTo>
                <a:cubicBezTo>
                  <a:pt x="5215" y="258"/>
                  <a:pt x="5281" y="395"/>
                  <a:pt x="5309" y="549"/>
                </a:cubicBezTo>
                <a:cubicBezTo>
                  <a:pt x="5336" y="696"/>
                  <a:pt x="5327" y="844"/>
                  <a:pt x="5284" y="987"/>
                </a:cubicBezTo>
                <a:cubicBezTo>
                  <a:pt x="5253" y="1089"/>
                  <a:pt x="5203" y="1174"/>
                  <a:pt x="5148" y="1263"/>
                </a:cubicBezTo>
                <a:cubicBezTo>
                  <a:pt x="5128" y="1296"/>
                  <a:pt x="5114" y="1319"/>
                  <a:pt x="5087" y="1346"/>
                </a:cubicBezTo>
              </a:path>
              <a:path w="5325" h="1347" extrusionOk="0">
                <a:moveTo>
                  <a:pt x="2841" y="405"/>
                </a:moveTo>
                <a:cubicBezTo>
                  <a:pt x="2817" y="396"/>
                  <a:pt x="2791" y="386"/>
                  <a:pt x="2765" y="380"/>
                </a:cubicBezTo>
                <a:cubicBezTo>
                  <a:pt x="2716" y="369"/>
                  <a:pt x="2665" y="376"/>
                  <a:pt x="2616" y="386"/>
                </a:cubicBezTo>
                <a:cubicBezTo>
                  <a:pt x="2554" y="399"/>
                  <a:pt x="2492" y="425"/>
                  <a:pt x="2442" y="465"/>
                </a:cubicBezTo>
                <a:cubicBezTo>
                  <a:pt x="2375" y="520"/>
                  <a:pt x="2331" y="600"/>
                  <a:pt x="2312" y="684"/>
                </a:cubicBezTo>
                <a:cubicBezTo>
                  <a:pt x="2289" y="783"/>
                  <a:pt x="2287" y="908"/>
                  <a:pt x="2330" y="1002"/>
                </a:cubicBezTo>
                <a:cubicBezTo>
                  <a:pt x="2364" y="1077"/>
                  <a:pt x="2430" y="1118"/>
                  <a:pt x="2506" y="1141"/>
                </a:cubicBezTo>
                <a:cubicBezTo>
                  <a:pt x="2582" y="1164"/>
                  <a:pt x="2666" y="1176"/>
                  <a:pt x="2745" y="1177"/>
                </a:cubicBezTo>
                <a:cubicBezTo>
                  <a:pt x="2774" y="1177"/>
                  <a:pt x="2806" y="1176"/>
                  <a:pt x="2833" y="1169"/>
                </a:cubicBezTo>
                <a:cubicBezTo>
                  <a:pt x="2837" y="1167"/>
                  <a:pt x="2840" y="1165"/>
                  <a:pt x="2844" y="1163"/>
                </a:cubicBezTo>
              </a:path>
              <a:path w="5325" h="1347" extrusionOk="0">
                <a:moveTo>
                  <a:pt x="3280" y="430"/>
                </a:moveTo>
                <a:cubicBezTo>
                  <a:pt x="3284" y="398"/>
                  <a:pt x="3282" y="381"/>
                  <a:pt x="3258" y="356"/>
                </a:cubicBezTo>
                <a:cubicBezTo>
                  <a:pt x="3232" y="328"/>
                  <a:pt x="3183" y="316"/>
                  <a:pt x="3147" y="312"/>
                </a:cubicBezTo>
                <a:cubicBezTo>
                  <a:pt x="3101" y="307"/>
                  <a:pt x="3046" y="311"/>
                  <a:pt x="3007" y="338"/>
                </a:cubicBezTo>
                <a:cubicBezTo>
                  <a:pt x="2963" y="368"/>
                  <a:pt x="2960" y="414"/>
                  <a:pt x="2975" y="461"/>
                </a:cubicBezTo>
                <a:cubicBezTo>
                  <a:pt x="2995" y="523"/>
                  <a:pt x="3039" y="578"/>
                  <a:pt x="3080" y="627"/>
                </a:cubicBezTo>
                <a:cubicBezTo>
                  <a:pt x="3102" y="653"/>
                  <a:pt x="3181" y="714"/>
                  <a:pt x="3169" y="756"/>
                </a:cubicBezTo>
                <a:cubicBezTo>
                  <a:pt x="3160" y="786"/>
                  <a:pt x="3113" y="797"/>
                  <a:pt x="3088" y="801"/>
                </a:cubicBezTo>
                <a:cubicBezTo>
                  <a:pt x="3040" y="809"/>
                  <a:pt x="2991" y="801"/>
                  <a:pt x="2946" y="784"/>
                </a:cubicBezTo>
                <a:cubicBezTo>
                  <a:pt x="2912" y="771"/>
                  <a:pt x="2867" y="745"/>
                  <a:pt x="2847" y="713"/>
                </a:cubicBezTo>
                <a:cubicBezTo>
                  <a:pt x="2832" y="689"/>
                  <a:pt x="2842" y="666"/>
                  <a:pt x="2847" y="642"/>
                </a:cubicBezTo>
              </a:path>
              <a:path w="5325" h="1347" extrusionOk="0">
                <a:moveTo>
                  <a:pt x="3441" y="10"/>
                </a:moveTo>
                <a:cubicBezTo>
                  <a:pt x="3450" y="15"/>
                  <a:pt x="3452" y="17"/>
                  <a:pt x="3455" y="56"/>
                </a:cubicBezTo>
                <a:cubicBezTo>
                  <a:pt x="3461" y="132"/>
                  <a:pt x="3462" y="208"/>
                  <a:pt x="3465" y="284"/>
                </a:cubicBezTo>
                <a:cubicBezTo>
                  <a:pt x="3469" y="394"/>
                  <a:pt x="3472" y="503"/>
                  <a:pt x="3472" y="613"/>
                </a:cubicBezTo>
                <a:cubicBezTo>
                  <a:pt x="3472" y="701"/>
                  <a:pt x="3472" y="789"/>
                  <a:pt x="3469" y="877"/>
                </a:cubicBezTo>
                <a:cubicBezTo>
                  <a:pt x="3467" y="937"/>
                  <a:pt x="3446" y="1027"/>
                  <a:pt x="3466" y="1086"/>
                </a:cubicBezTo>
                <a:cubicBezTo>
                  <a:pt x="3476" y="1116"/>
                  <a:pt x="3462" y="1088"/>
                  <a:pt x="3482" y="1083"/>
                </a:cubicBezTo>
              </a:path>
              <a:path w="5325" h="1347" extrusionOk="0">
                <a:moveTo>
                  <a:pt x="3786" y="613"/>
                </a:moveTo>
                <a:cubicBezTo>
                  <a:pt x="3788" y="658"/>
                  <a:pt x="3784" y="702"/>
                  <a:pt x="3784" y="747"/>
                </a:cubicBezTo>
                <a:cubicBezTo>
                  <a:pt x="3784" y="816"/>
                  <a:pt x="3781" y="885"/>
                  <a:pt x="3779" y="954"/>
                </a:cubicBezTo>
                <a:cubicBezTo>
                  <a:pt x="3777" y="1004"/>
                  <a:pt x="3775" y="1055"/>
                  <a:pt x="3769" y="1105"/>
                </a:cubicBezTo>
                <a:cubicBezTo>
                  <a:pt x="3768" y="1115"/>
                  <a:pt x="3764" y="1157"/>
                  <a:pt x="3754" y="1126"/>
                </a:cubicBezTo>
                <a:cubicBezTo>
                  <a:pt x="3752" y="1119"/>
                  <a:pt x="3751" y="1113"/>
                  <a:pt x="3749" y="1106"/>
                </a:cubicBezTo>
              </a:path>
              <a:path w="5325" h="1347" extrusionOk="0">
                <a:moveTo>
                  <a:pt x="3714" y="596"/>
                </a:moveTo>
                <a:cubicBezTo>
                  <a:pt x="3747" y="553"/>
                  <a:pt x="3785" y="511"/>
                  <a:pt x="3838" y="491"/>
                </a:cubicBezTo>
                <a:cubicBezTo>
                  <a:pt x="3884" y="473"/>
                  <a:pt x="3943" y="458"/>
                  <a:pt x="3993" y="461"/>
                </a:cubicBezTo>
                <a:cubicBezTo>
                  <a:pt x="4022" y="463"/>
                  <a:pt x="4061" y="472"/>
                  <a:pt x="4065" y="506"/>
                </a:cubicBezTo>
                <a:cubicBezTo>
                  <a:pt x="4070" y="544"/>
                  <a:pt x="4035" y="579"/>
                  <a:pt x="4015" y="607"/>
                </a:cubicBezTo>
                <a:cubicBezTo>
                  <a:pt x="3985" y="648"/>
                  <a:pt x="3949" y="686"/>
                  <a:pt x="3923" y="730"/>
                </a:cubicBezTo>
                <a:cubicBezTo>
                  <a:pt x="3902" y="764"/>
                  <a:pt x="3883" y="805"/>
                  <a:pt x="3894" y="846"/>
                </a:cubicBezTo>
                <a:cubicBezTo>
                  <a:pt x="3907" y="895"/>
                  <a:pt x="3952" y="924"/>
                  <a:pt x="3995" y="944"/>
                </a:cubicBezTo>
                <a:cubicBezTo>
                  <a:pt x="4027" y="959"/>
                  <a:pt x="4068" y="967"/>
                  <a:pt x="4103" y="960"/>
                </a:cubicBezTo>
                <a:cubicBezTo>
                  <a:pt x="4131" y="954"/>
                  <a:pt x="4147" y="939"/>
                  <a:pt x="4168" y="922"/>
                </a:cubicBezTo>
              </a:path>
              <a:path w="5325" h="1347" extrusionOk="0">
                <a:moveTo>
                  <a:pt x="4446" y="392"/>
                </a:moveTo>
                <a:cubicBezTo>
                  <a:pt x="4461" y="379"/>
                  <a:pt x="4469" y="371"/>
                  <a:pt x="4489" y="360"/>
                </a:cubicBezTo>
                <a:cubicBezTo>
                  <a:pt x="4521" y="342"/>
                  <a:pt x="4552" y="323"/>
                  <a:pt x="4584" y="306"/>
                </a:cubicBezTo>
                <a:cubicBezTo>
                  <a:pt x="4616" y="290"/>
                  <a:pt x="4648" y="274"/>
                  <a:pt x="4680" y="259"/>
                </a:cubicBezTo>
                <a:cubicBezTo>
                  <a:pt x="4694" y="252"/>
                  <a:pt x="4710" y="239"/>
                  <a:pt x="4727" y="245"/>
                </a:cubicBezTo>
                <a:cubicBezTo>
                  <a:pt x="4749" y="253"/>
                  <a:pt x="4755" y="303"/>
                  <a:pt x="4760" y="320"/>
                </a:cubicBezTo>
                <a:cubicBezTo>
                  <a:pt x="4781" y="397"/>
                  <a:pt x="4791" y="477"/>
                  <a:pt x="4798" y="556"/>
                </a:cubicBezTo>
                <a:cubicBezTo>
                  <a:pt x="4808" y="676"/>
                  <a:pt x="4827" y="816"/>
                  <a:pt x="4793" y="934"/>
                </a:cubicBezTo>
                <a:cubicBezTo>
                  <a:pt x="4779" y="983"/>
                  <a:pt x="4746" y="1027"/>
                  <a:pt x="4708" y="1060"/>
                </a:cubicBezTo>
                <a:cubicBezTo>
                  <a:pt x="4642" y="1116"/>
                  <a:pt x="4552" y="1142"/>
                  <a:pt x="4467" y="1140"/>
                </a:cubicBezTo>
                <a:cubicBezTo>
                  <a:pt x="4449" y="1137"/>
                  <a:pt x="4442" y="1139"/>
                  <a:pt x="4451" y="112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48" name="Ink 78"/>
          <p:cNvSpPr>
            <a:spLocks noRot="1" noChangeAspect="1" noEditPoints="1" noChangeArrowheads="1" noChangeShapeType="1" noTextEdit="1"/>
          </p:cNvSpPr>
          <p:nvPr/>
        </p:nvSpPr>
        <p:spPr bwMode="auto">
          <a:xfrm>
            <a:off x="1108075" y="5641975"/>
            <a:ext cx="3671888" cy="325438"/>
          </a:xfrm>
          <a:custGeom>
            <a:avLst/>
            <a:gdLst>
              <a:gd name="T0" fmla="*/ 2147483647 w 10200"/>
              <a:gd name="T1" fmla="*/ 2147483647 h 903"/>
              <a:gd name="T2" fmla="*/ 0 w 10200"/>
              <a:gd name="T3" fmla="*/ 2147483647 h 903"/>
              <a:gd name="T4" fmla="*/ 2147483647 w 10200"/>
              <a:gd name="T5" fmla="*/ 2147483647 h 903"/>
              <a:gd name="T6" fmla="*/ 2147483647 w 10200"/>
              <a:gd name="T7" fmla="*/ 2147483647 h 903"/>
              <a:gd name="T8" fmla="*/ 2147483647 w 10200"/>
              <a:gd name="T9" fmla="*/ 2147483647 h 903"/>
              <a:gd name="T10" fmla="*/ 2147483647 w 10200"/>
              <a:gd name="T11" fmla="*/ 0 h 903"/>
              <a:gd name="T12" fmla="*/ 0 60000 65536"/>
              <a:gd name="T13" fmla="*/ 0 60000 65536"/>
              <a:gd name="T14" fmla="*/ 0 60000 65536"/>
              <a:gd name="T15" fmla="*/ 0 60000 65536"/>
              <a:gd name="T16" fmla="*/ 0 60000 65536"/>
              <a:gd name="T17" fmla="*/ 0 60000 65536"/>
              <a:gd name="T18" fmla="*/ 0 w 10200"/>
              <a:gd name="T19" fmla="*/ 0 h 903"/>
              <a:gd name="T20" fmla="*/ 10200 w 10200"/>
              <a:gd name="T21" fmla="*/ 903 h 903"/>
            </a:gdLst>
            <a:ahLst/>
            <a:cxnLst>
              <a:cxn ang="T12">
                <a:pos x="T0" y="T1"/>
              </a:cxn>
              <a:cxn ang="T13">
                <a:pos x="T2" y="T3"/>
              </a:cxn>
              <a:cxn ang="T14">
                <a:pos x="T4" y="T5"/>
              </a:cxn>
              <a:cxn ang="T15">
                <a:pos x="T6" y="T7"/>
              </a:cxn>
              <a:cxn ang="T16">
                <a:pos x="T8" y="T9"/>
              </a:cxn>
              <a:cxn ang="T17">
                <a:pos x="T10" y="T11"/>
              </a:cxn>
            </a:cxnLst>
            <a:rect l="T18" t="T19" r="T20" b="T21"/>
            <a:pathLst>
              <a:path w="10200" h="903" extrusionOk="0">
                <a:moveTo>
                  <a:pt x="592" y="902"/>
                </a:moveTo>
                <a:cubicBezTo>
                  <a:pt x="386" y="783"/>
                  <a:pt x="197" y="648"/>
                  <a:pt x="0" y="513"/>
                </a:cubicBezTo>
                <a:cubicBezTo>
                  <a:pt x="220" y="533"/>
                  <a:pt x="435" y="545"/>
                  <a:pt x="658" y="544"/>
                </a:cubicBezTo>
                <a:cubicBezTo>
                  <a:pt x="2534" y="532"/>
                  <a:pt x="4397" y="477"/>
                  <a:pt x="6265" y="303"/>
                </a:cubicBezTo>
                <a:cubicBezTo>
                  <a:pt x="7334" y="203"/>
                  <a:pt x="9064" y="511"/>
                  <a:pt x="10053" y="136"/>
                </a:cubicBezTo>
                <a:cubicBezTo>
                  <a:pt x="10148" y="92"/>
                  <a:pt x="10180" y="77"/>
                  <a:pt x="10199" y="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2263775" y="244475"/>
            <a:ext cx="4691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spcBef>
                <a:spcPct val="0"/>
              </a:spcBef>
            </a:pPr>
            <a:r>
              <a:rPr lang="en-US" altLang="en-US" sz="3600">
                <a:solidFill>
                  <a:srgbClr val="000000"/>
                </a:solidFill>
              </a:rPr>
              <a:t>Zebra-puzzle constraints</a:t>
            </a:r>
          </a:p>
        </p:txBody>
      </p:sp>
      <p:grpSp>
        <p:nvGrpSpPr>
          <p:cNvPr id="77827" name="Group 3"/>
          <p:cNvGrpSpPr>
            <a:grpSpLocks/>
          </p:cNvGrpSpPr>
          <p:nvPr/>
        </p:nvGrpSpPr>
        <p:grpSpPr bwMode="auto">
          <a:xfrm>
            <a:off x="609600" y="1066800"/>
            <a:ext cx="7923213" cy="180975"/>
            <a:chOff x="295" y="1311"/>
            <a:chExt cx="5177" cy="114"/>
          </a:xfrm>
        </p:grpSpPr>
        <p:sp>
          <p:nvSpPr>
            <p:cNvPr id="7783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sp>
          <p:nvSpPr>
            <p:cNvPr id="7784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endParaRPr lang="en-US" altLang="en-US" sz="2400">
                <a:solidFill>
                  <a:srgbClr val="000000"/>
                </a:solidFill>
              </a:endParaRPr>
            </a:p>
          </p:txBody>
        </p:sp>
      </p:grpSp>
      <p:sp>
        <p:nvSpPr>
          <p:cNvPr id="77828" name="Text Box 6"/>
          <p:cNvSpPr txBox="1">
            <a:spLocks noChangeArrowheads="1"/>
          </p:cNvSpPr>
          <p:nvPr/>
        </p:nvSpPr>
        <p:spPr bwMode="auto">
          <a:xfrm>
            <a:off x="457200" y="1935163"/>
            <a:ext cx="21002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2400">
                <a:solidFill>
                  <a:srgbClr val="000000"/>
                </a:solidFill>
              </a:rPr>
              <a:t>Creating some helpers:</a:t>
            </a:r>
          </a:p>
        </p:txBody>
      </p:sp>
      <p:sp>
        <p:nvSpPr>
          <p:cNvPr id="77829" name="Text Box 9"/>
          <p:cNvSpPr txBox="1">
            <a:spLocks noChangeArrowheads="1"/>
          </p:cNvSpPr>
          <p:nvPr/>
        </p:nvSpPr>
        <p:spPr bwMode="auto">
          <a:xfrm>
            <a:off x="704850" y="4768850"/>
            <a:ext cx="5543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sz="1600" b="1">
                <a:solidFill>
                  <a:srgbClr val="BB1006"/>
                </a:solidFill>
              </a:rPr>
              <a:t>15) The Norwegian does not live by the red house.</a:t>
            </a:r>
          </a:p>
        </p:txBody>
      </p:sp>
      <p:sp>
        <p:nvSpPr>
          <p:cNvPr id="77830" name="Rectangle 12"/>
          <p:cNvSpPr>
            <a:spLocks noChangeArrowheads="1"/>
          </p:cNvSpPr>
          <p:nvPr/>
        </p:nvSpPr>
        <p:spPr bwMode="auto">
          <a:xfrm>
            <a:off x="3076575" y="1447800"/>
            <a:ext cx="5672138"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spcBef>
                <a:spcPct val="0"/>
              </a:spcBef>
            </a:pPr>
            <a:r>
              <a:rPr lang="en-US" altLang="en-US" b="1">
                <a:latin typeface="Courier New" pitchFamily="49" charset="0"/>
              </a:rPr>
              <a:t>% left-to-right adjacency</a:t>
            </a:r>
            <a:endParaRPr lang="en-US" altLang="en-US" b="1">
              <a:solidFill>
                <a:srgbClr val="000000"/>
              </a:solidFill>
              <a:latin typeface="Courier New" pitchFamily="49" charset="0"/>
            </a:endParaRPr>
          </a:p>
          <a:p>
            <a:pPr algn="l">
              <a:spcBef>
                <a:spcPct val="0"/>
              </a:spcBef>
            </a:pPr>
            <a:r>
              <a:rPr lang="en-US" altLang="en-US" b="1">
                <a:solidFill>
                  <a:srgbClr val="000000"/>
                </a:solidFill>
                <a:latin typeface="Courier New" pitchFamily="49" charset="0"/>
              </a:rPr>
              <a:t>lr(L, R, [L, R | _ ]).</a:t>
            </a:r>
          </a:p>
          <a:p>
            <a:pPr algn="l">
              <a:spcBef>
                <a:spcPct val="0"/>
              </a:spcBef>
            </a:pPr>
            <a:r>
              <a:rPr lang="en-US" altLang="en-US" b="1">
                <a:solidFill>
                  <a:srgbClr val="000000"/>
                </a:solidFill>
                <a:latin typeface="Courier New" pitchFamily="49" charset="0"/>
              </a:rPr>
              <a:t>lr(L, R, [ _ | Rest]) :- lr(L, R, Rest).</a:t>
            </a:r>
          </a:p>
          <a:p>
            <a:pPr algn="l">
              <a:spcBef>
                <a:spcPct val="0"/>
              </a:spcBef>
            </a:pPr>
            <a:endParaRPr lang="en-US" altLang="en-US" b="1">
              <a:solidFill>
                <a:srgbClr val="000000"/>
              </a:solidFill>
              <a:latin typeface="Courier New" pitchFamily="49" charset="0"/>
            </a:endParaRPr>
          </a:p>
          <a:p>
            <a:pPr algn="l">
              <a:spcBef>
                <a:spcPct val="0"/>
              </a:spcBef>
            </a:pPr>
            <a:r>
              <a:rPr lang="en-US" altLang="en-US" b="1">
                <a:latin typeface="Courier New" pitchFamily="49" charset="0"/>
              </a:rPr>
              <a:t>% adjacency (unordered)</a:t>
            </a:r>
            <a:endParaRPr lang="en-US" altLang="en-US" b="1">
              <a:solidFill>
                <a:srgbClr val="000000"/>
              </a:solidFill>
              <a:latin typeface="Courier New" pitchFamily="49" charset="0"/>
            </a:endParaRPr>
          </a:p>
          <a:p>
            <a:pPr algn="l">
              <a:spcBef>
                <a:spcPct val="0"/>
              </a:spcBef>
            </a:pPr>
            <a:r>
              <a:rPr lang="en-US" altLang="en-US" b="1">
                <a:solidFill>
                  <a:srgbClr val="000000"/>
                </a:solidFill>
                <a:latin typeface="Courier New" pitchFamily="49" charset="0"/>
              </a:rPr>
              <a:t>nextTo(X, Y, List) :- lr(X, Y, List).</a:t>
            </a:r>
          </a:p>
          <a:p>
            <a:pPr algn="l">
              <a:spcBef>
                <a:spcPct val="0"/>
              </a:spcBef>
            </a:pPr>
            <a:r>
              <a:rPr lang="en-US" altLang="en-US" b="1">
                <a:solidFill>
                  <a:srgbClr val="000000"/>
                </a:solidFill>
                <a:latin typeface="Courier New" pitchFamily="49" charset="0"/>
              </a:rPr>
              <a:t>nextTo(X, Y, List) :- lr(Y, X, List).</a:t>
            </a:r>
          </a:p>
        </p:txBody>
      </p:sp>
      <p:sp>
        <p:nvSpPr>
          <p:cNvPr id="77831" name="Text Box 13"/>
          <p:cNvSpPr txBox="1">
            <a:spLocks noChangeArrowheads="1"/>
          </p:cNvSpPr>
          <p:nvPr/>
        </p:nvSpPr>
        <p:spPr bwMode="auto">
          <a:xfrm>
            <a:off x="7162800" y="3429000"/>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solidFill>
                  <a:srgbClr val="000000"/>
                </a:solidFill>
                <a:latin typeface="Courier New" pitchFamily="49" charset="0"/>
              </a:rPr>
              <a:t>List</a:t>
            </a:r>
            <a:r>
              <a:rPr lang="en-US" altLang="en-US" sz="1400">
                <a:solidFill>
                  <a:srgbClr val="000000"/>
                </a:solidFill>
              </a:rPr>
              <a:t> will be </a:t>
            </a:r>
            <a:r>
              <a:rPr lang="en-US" altLang="en-US" sz="1400" b="1">
                <a:solidFill>
                  <a:srgbClr val="000000"/>
                </a:solidFill>
                <a:latin typeface="Courier New" pitchFamily="49" charset="0"/>
              </a:rPr>
              <a:t>H</a:t>
            </a:r>
          </a:p>
        </p:txBody>
      </p:sp>
      <p:sp>
        <p:nvSpPr>
          <p:cNvPr id="77832" name="Text Box 14"/>
          <p:cNvSpPr txBox="1">
            <a:spLocks noChangeArrowheads="1"/>
          </p:cNvSpPr>
          <p:nvPr/>
        </p:nvSpPr>
        <p:spPr bwMode="auto">
          <a:xfrm>
            <a:off x="330200" y="4343400"/>
            <a:ext cx="554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pPr algn="l"/>
            <a:r>
              <a:rPr lang="en-US" altLang="en-US">
                <a:solidFill>
                  <a:srgbClr val="000000"/>
                </a:solidFill>
              </a:rPr>
              <a:t>Try this constraint:</a:t>
            </a:r>
          </a:p>
        </p:txBody>
      </p:sp>
      <p:sp>
        <p:nvSpPr>
          <p:cNvPr id="77833" name="Rectangle 10"/>
          <p:cNvSpPr>
            <a:spLocks noChangeArrowheads="1"/>
          </p:cNvSpPr>
          <p:nvPr/>
        </p:nvSpPr>
        <p:spPr bwMode="auto">
          <a:xfrm>
            <a:off x="6350000" y="6397625"/>
            <a:ext cx="2633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333FF"/>
                </a:solidFill>
                <a:latin typeface="Times New Roman" pitchFamily="18" charset="0"/>
                <a:ea typeface="MS PGothic" pitchFamily="34" charset="-128"/>
              </a:defRPr>
            </a:lvl1pPr>
            <a:lvl2pPr marL="742950" indent="-285750">
              <a:defRPr>
                <a:solidFill>
                  <a:srgbClr val="0333FF"/>
                </a:solidFill>
                <a:latin typeface="Times New Roman" pitchFamily="18" charset="0"/>
                <a:ea typeface="MS PGothic" pitchFamily="34" charset="-128"/>
              </a:defRPr>
            </a:lvl2pPr>
            <a:lvl3pPr marL="1143000" indent="-228600">
              <a:defRPr>
                <a:solidFill>
                  <a:srgbClr val="0333FF"/>
                </a:solidFill>
                <a:latin typeface="Times New Roman" pitchFamily="18" charset="0"/>
                <a:ea typeface="MS PGothic" pitchFamily="34" charset="-128"/>
              </a:defRPr>
            </a:lvl3pPr>
            <a:lvl4pPr marL="1600200" indent="-228600">
              <a:defRPr>
                <a:solidFill>
                  <a:srgbClr val="0333FF"/>
                </a:solidFill>
                <a:latin typeface="Times New Roman" pitchFamily="18" charset="0"/>
                <a:ea typeface="MS PGothic" pitchFamily="34" charset="-128"/>
              </a:defRPr>
            </a:lvl4pPr>
            <a:lvl5pPr marL="2057400" indent="-228600">
              <a:defRPr>
                <a:solidFill>
                  <a:srgbClr val="0333FF"/>
                </a:solidFill>
                <a:latin typeface="Times New Roman" pitchFamily="18" charset="0"/>
                <a:ea typeface="MS PGothic" pitchFamily="34" charset="-128"/>
              </a:defRPr>
            </a:lvl5pPr>
            <a:lvl6pPr marL="25146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6pPr>
            <a:lvl7pPr marL="29718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7pPr>
            <a:lvl8pPr marL="34290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8pPr>
            <a:lvl9pPr marL="3886200" indent="-228600" algn="ctr" eaLnBrk="0" fontAlgn="base" hangingPunct="0">
              <a:spcBef>
                <a:spcPct val="50000"/>
              </a:spcBef>
              <a:spcAft>
                <a:spcPct val="0"/>
              </a:spcAft>
              <a:defRPr>
                <a:solidFill>
                  <a:srgbClr val="0333FF"/>
                </a:solidFill>
                <a:latin typeface="Times New Roman" pitchFamily="18" charset="0"/>
                <a:ea typeface="MS PGothic" pitchFamily="34" charset="-128"/>
              </a:defRPr>
            </a:lvl9pPr>
          </a:lstStyle>
          <a:p>
            <a:r>
              <a:rPr lang="en-US" altLang="en-US" sz="1400" b="1"/>
              <a:t>Where should this predicate go?</a:t>
            </a:r>
            <a:endParaRPr lang="en-US" altLang="en-US" sz="1400"/>
          </a:p>
        </p:txBody>
      </p:sp>
      <p:sp>
        <p:nvSpPr>
          <p:cNvPr id="77834" name="Ink 15"/>
          <p:cNvSpPr>
            <a:spLocks noRot="1" noChangeAspect="1" noEditPoints="1" noChangeArrowheads="1" noChangeShapeType="1" noTextEdit="1"/>
          </p:cNvSpPr>
          <p:nvPr/>
        </p:nvSpPr>
        <p:spPr bwMode="auto">
          <a:xfrm>
            <a:off x="989013" y="3736975"/>
            <a:ext cx="3657600" cy="573088"/>
          </a:xfrm>
          <a:custGeom>
            <a:avLst/>
            <a:gdLst>
              <a:gd name="T0" fmla="*/ 0 w 10158"/>
              <a:gd name="T1" fmla="*/ 2147483647 h 1592"/>
              <a:gd name="T2" fmla="*/ 2147483647 w 10158"/>
              <a:gd name="T3" fmla="*/ 2147483647 h 1592"/>
              <a:gd name="T4" fmla="*/ 2147483647 w 10158"/>
              <a:gd name="T5" fmla="*/ 2147483647 h 1592"/>
              <a:gd name="T6" fmla="*/ 2147483647 w 10158"/>
              <a:gd name="T7" fmla="*/ 2147483647 h 1592"/>
              <a:gd name="T8" fmla="*/ 2147483647 w 10158"/>
              <a:gd name="T9" fmla="*/ 2147483647 h 1592"/>
              <a:gd name="T10" fmla="*/ 2147483647 w 10158"/>
              <a:gd name="T11" fmla="*/ 2147483647 h 1592"/>
              <a:gd name="T12" fmla="*/ 2147483647 w 10158"/>
              <a:gd name="T13" fmla="*/ 2147483647 h 1592"/>
              <a:gd name="T14" fmla="*/ 2147483647 w 10158"/>
              <a:gd name="T15" fmla="*/ 2147483647 h 1592"/>
              <a:gd name="T16" fmla="*/ 2147483647 w 10158"/>
              <a:gd name="T17" fmla="*/ 2147483647 h 1592"/>
              <a:gd name="T18" fmla="*/ 2147483647 w 10158"/>
              <a:gd name="T19" fmla="*/ 2147483647 h 1592"/>
              <a:gd name="T20" fmla="*/ 2147483647 w 10158"/>
              <a:gd name="T21" fmla="*/ 2147483647 h 1592"/>
              <a:gd name="T22" fmla="*/ 2147483647 w 10158"/>
              <a:gd name="T23" fmla="*/ 2147483647 h 1592"/>
              <a:gd name="T24" fmla="*/ 2147483647 w 10158"/>
              <a:gd name="T25" fmla="*/ 2147483647 h 1592"/>
              <a:gd name="T26" fmla="*/ 2147483647 w 10158"/>
              <a:gd name="T27" fmla="*/ 2147483647 h 1592"/>
              <a:gd name="T28" fmla="*/ 2147483647 w 10158"/>
              <a:gd name="T29" fmla="*/ 2147483647 h 1592"/>
              <a:gd name="T30" fmla="*/ 2147483647 w 10158"/>
              <a:gd name="T31" fmla="*/ 2147483647 h 1592"/>
              <a:gd name="T32" fmla="*/ 2147483647 w 10158"/>
              <a:gd name="T33" fmla="*/ 2147483647 h 1592"/>
              <a:gd name="T34" fmla="*/ 2147483647 w 10158"/>
              <a:gd name="T35" fmla="*/ 2147483647 h 1592"/>
              <a:gd name="T36" fmla="*/ 2147483647 w 10158"/>
              <a:gd name="T37" fmla="*/ 2147483647 h 1592"/>
              <a:gd name="T38" fmla="*/ 2147483647 w 10158"/>
              <a:gd name="T39" fmla="*/ 2147483647 h 1592"/>
              <a:gd name="T40" fmla="*/ 2147483647 w 10158"/>
              <a:gd name="T41" fmla="*/ 2147483647 h 1592"/>
              <a:gd name="T42" fmla="*/ 2147483647 w 10158"/>
              <a:gd name="T43" fmla="*/ 2147483647 h 1592"/>
              <a:gd name="T44" fmla="*/ 2147483647 w 10158"/>
              <a:gd name="T45" fmla="*/ 2147483647 h 1592"/>
              <a:gd name="T46" fmla="*/ 2147483647 w 10158"/>
              <a:gd name="T47" fmla="*/ 2147483647 h 1592"/>
              <a:gd name="T48" fmla="*/ 2147483647 w 10158"/>
              <a:gd name="T49" fmla="*/ 2147483647 h 1592"/>
              <a:gd name="T50" fmla="*/ 2147483647 w 10158"/>
              <a:gd name="T51" fmla="*/ 2147483647 h 1592"/>
              <a:gd name="T52" fmla="*/ 2147483647 w 10158"/>
              <a:gd name="T53" fmla="*/ 2147483647 h 1592"/>
              <a:gd name="T54" fmla="*/ 2147483647 w 10158"/>
              <a:gd name="T55" fmla="*/ 2147483647 h 1592"/>
              <a:gd name="T56" fmla="*/ 2147483647 w 10158"/>
              <a:gd name="T57" fmla="*/ 2147483647 h 1592"/>
              <a:gd name="T58" fmla="*/ 2147483647 w 10158"/>
              <a:gd name="T59" fmla="*/ 2147483647 h 1592"/>
              <a:gd name="T60" fmla="*/ 2147483647 w 10158"/>
              <a:gd name="T61" fmla="*/ 2147483647 h 1592"/>
              <a:gd name="T62" fmla="*/ 2147483647 w 10158"/>
              <a:gd name="T63" fmla="*/ 2147483647 h 1592"/>
              <a:gd name="T64" fmla="*/ 2147483647 w 10158"/>
              <a:gd name="T65" fmla="*/ 2147483647 h 1592"/>
              <a:gd name="T66" fmla="*/ 2147483647 w 10158"/>
              <a:gd name="T67" fmla="*/ 2147483647 h 1592"/>
              <a:gd name="T68" fmla="*/ 2147483647 w 10158"/>
              <a:gd name="T69" fmla="*/ 2147483647 h 1592"/>
              <a:gd name="T70" fmla="*/ 2147483647 w 10158"/>
              <a:gd name="T71" fmla="*/ 2147483647 h 1592"/>
              <a:gd name="T72" fmla="*/ 2147483647 w 10158"/>
              <a:gd name="T73" fmla="*/ 2147483647 h 1592"/>
              <a:gd name="T74" fmla="*/ 2147483647 w 10158"/>
              <a:gd name="T75" fmla="*/ 2147483647 h 1592"/>
              <a:gd name="T76" fmla="*/ 2147483647 w 10158"/>
              <a:gd name="T77" fmla="*/ 2147483647 h 1592"/>
              <a:gd name="T78" fmla="*/ 2147483647 w 10158"/>
              <a:gd name="T79" fmla="*/ 2147483647 h 1592"/>
              <a:gd name="T80" fmla="*/ 2147483647 w 10158"/>
              <a:gd name="T81" fmla="*/ 2147483647 h 1592"/>
              <a:gd name="T82" fmla="*/ 2147483647 w 10158"/>
              <a:gd name="T83" fmla="*/ 2147483647 h 1592"/>
              <a:gd name="T84" fmla="*/ 2147483647 w 10158"/>
              <a:gd name="T85" fmla="*/ 2147483647 h 1592"/>
              <a:gd name="T86" fmla="*/ 2147483647 w 10158"/>
              <a:gd name="T87" fmla="*/ 2147483647 h 1592"/>
              <a:gd name="T88" fmla="*/ 2147483647 w 10158"/>
              <a:gd name="T89" fmla="*/ 2147483647 h 1592"/>
              <a:gd name="T90" fmla="*/ 2147483647 w 10158"/>
              <a:gd name="T91" fmla="*/ 2147483647 h 1592"/>
              <a:gd name="T92" fmla="*/ 2147483647 w 10158"/>
              <a:gd name="T93" fmla="*/ 2147483647 h 1592"/>
              <a:gd name="T94" fmla="*/ 2147483647 w 10158"/>
              <a:gd name="T95" fmla="*/ 2147483647 h 1592"/>
              <a:gd name="T96" fmla="*/ 2147483647 w 10158"/>
              <a:gd name="T97" fmla="*/ 2147483647 h 1592"/>
              <a:gd name="T98" fmla="*/ 2147483647 w 10158"/>
              <a:gd name="T99" fmla="*/ 2147483647 h 1592"/>
              <a:gd name="T100" fmla="*/ 2147483647 w 10158"/>
              <a:gd name="T101" fmla="*/ 2147483647 h 1592"/>
              <a:gd name="T102" fmla="*/ 2147483647 w 10158"/>
              <a:gd name="T103" fmla="*/ 2147483647 h 1592"/>
              <a:gd name="T104" fmla="*/ 2147483647 w 10158"/>
              <a:gd name="T105" fmla="*/ 2147483647 h 1592"/>
              <a:gd name="T106" fmla="*/ 2147483647 w 10158"/>
              <a:gd name="T107" fmla="*/ 2147483647 h 1592"/>
              <a:gd name="T108" fmla="*/ 2147483647 w 10158"/>
              <a:gd name="T109" fmla="*/ 2147483647 h 1592"/>
              <a:gd name="T110" fmla="*/ 2147483647 w 10158"/>
              <a:gd name="T111" fmla="*/ 2147483647 h 15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58"/>
              <a:gd name="T169" fmla="*/ 0 h 1592"/>
              <a:gd name="T170" fmla="*/ 10158 w 10158"/>
              <a:gd name="T171" fmla="*/ 1592 h 15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58" h="1592" extrusionOk="0">
                <a:moveTo>
                  <a:pt x="176" y="494"/>
                </a:moveTo>
                <a:cubicBezTo>
                  <a:pt x="142" y="453"/>
                  <a:pt x="108" y="414"/>
                  <a:pt x="70" y="377"/>
                </a:cubicBezTo>
                <a:cubicBezTo>
                  <a:pt x="47" y="355"/>
                  <a:pt x="24" y="338"/>
                  <a:pt x="0" y="320"/>
                </a:cubicBezTo>
                <a:cubicBezTo>
                  <a:pt x="17" y="364"/>
                  <a:pt x="36" y="405"/>
                  <a:pt x="57" y="448"/>
                </a:cubicBezTo>
                <a:cubicBezTo>
                  <a:pt x="110" y="558"/>
                  <a:pt x="164" y="668"/>
                  <a:pt x="217" y="778"/>
                </a:cubicBezTo>
                <a:cubicBezTo>
                  <a:pt x="275" y="897"/>
                  <a:pt x="332" y="1015"/>
                  <a:pt x="391" y="1133"/>
                </a:cubicBezTo>
                <a:cubicBezTo>
                  <a:pt x="439" y="1229"/>
                  <a:pt x="488" y="1340"/>
                  <a:pt x="569" y="1414"/>
                </a:cubicBezTo>
                <a:cubicBezTo>
                  <a:pt x="603" y="1445"/>
                  <a:pt x="600" y="1422"/>
                  <a:pt x="627" y="1420"/>
                </a:cubicBezTo>
              </a:path>
              <a:path w="10158" h="1592" extrusionOk="0">
                <a:moveTo>
                  <a:pt x="1041" y="615"/>
                </a:moveTo>
                <a:cubicBezTo>
                  <a:pt x="1046" y="639"/>
                  <a:pt x="1046" y="661"/>
                  <a:pt x="1048" y="685"/>
                </a:cubicBezTo>
                <a:cubicBezTo>
                  <a:pt x="1052" y="747"/>
                  <a:pt x="1058" y="809"/>
                  <a:pt x="1067" y="870"/>
                </a:cubicBezTo>
                <a:cubicBezTo>
                  <a:pt x="1077" y="935"/>
                  <a:pt x="1087" y="1001"/>
                  <a:pt x="1100" y="1065"/>
                </a:cubicBezTo>
                <a:cubicBezTo>
                  <a:pt x="1103" y="1081"/>
                  <a:pt x="1124" y="1143"/>
                  <a:pt x="1115" y="1160"/>
                </a:cubicBezTo>
                <a:cubicBezTo>
                  <a:pt x="1105" y="1178"/>
                  <a:pt x="1077" y="1146"/>
                  <a:pt x="1073" y="1143"/>
                </a:cubicBezTo>
              </a:path>
              <a:path w="10158" h="1592" extrusionOk="0">
                <a:moveTo>
                  <a:pt x="661" y="984"/>
                </a:moveTo>
                <a:cubicBezTo>
                  <a:pt x="649" y="1016"/>
                  <a:pt x="699" y="1013"/>
                  <a:pt x="726" y="1011"/>
                </a:cubicBezTo>
                <a:cubicBezTo>
                  <a:pt x="807" y="1005"/>
                  <a:pt x="885" y="985"/>
                  <a:pt x="961" y="958"/>
                </a:cubicBezTo>
                <a:cubicBezTo>
                  <a:pt x="1045" y="928"/>
                  <a:pt x="1128" y="893"/>
                  <a:pt x="1210" y="858"/>
                </a:cubicBezTo>
              </a:path>
              <a:path w="10158" h="1592" extrusionOk="0">
                <a:moveTo>
                  <a:pt x="1904" y="907"/>
                </a:moveTo>
                <a:cubicBezTo>
                  <a:pt x="1912" y="863"/>
                  <a:pt x="1922" y="818"/>
                  <a:pt x="1933" y="775"/>
                </a:cubicBezTo>
                <a:cubicBezTo>
                  <a:pt x="1940" y="750"/>
                  <a:pt x="1956" y="685"/>
                  <a:pt x="1996" y="693"/>
                </a:cubicBezTo>
                <a:cubicBezTo>
                  <a:pt x="2052" y="705"/>
                  <a:pt x="2078" y="799"/>
                  <a:pt x="2095" y="841"/>
                </a:cubicBezTo>
                <a:cubicBezTo>
                  <a:pt x="2133" y="937"/>
                  <a:pt x="2156" y="1037"/>
                  <a:pt x="2174" y="1138"/>
                </a:cubicBezTo>
                <a:cubicBezTo>
                  <a:pt x="2184" y="1193"/>
                  <a:pt x="2187" y="1249"/>
                  <a:pt x="2196" y="1304"/>
                </a:cubicBezTo>
                <a:cubicBezTo>
                  <a:pt x="2220" y="1259"/>
                  <a:pt x="2226" y="1211"/>
                  <a:pt x="2236" y="1160"/>
                </a:cubicBezTo>
                <a:cubicBezTo>
                  <a:pt x="2246" y="1107"/>
                  <a:pt x="2255" y="1054"/>
                  <a:pt x="2272" y="1003"/>
                </a:cubicBezTo>
                <a:cubicBezTo>
                  <a:pt x="2303" y="1042"/>
                  <a:pt x="2300" y="1092"/>
                  <a:pt x="2308" y="1143"/>
                </a:cubicBezTo>
                <a:cubicBezTo>
                  <a:pt x="2317" y="1204"/>
                  <a:pt x="2331" y="1269"/>
                  <a:pt x="2358" y="1324"/>
                </a:cubicBezTo>
                <a:cubicBezTo>
                  <a:pt x="2379" y="1366"/>
                  <a:pt x="2410" y="1343"/>
                  <a:pt x="2440" y="1327"/>
                </a:cubicBezTo>
              </a:path>
              <a:path w="10158" h="1592" extrusionOk="0">
                <a:moveTo>
                  <a:pt x="2555" y="1177"/>
                </a:moveTo>
                <a:cubicBezTo>
                  <a:pt x="2599" y="1110"/>
                  <a:pt x="2651" y="1042"/>
                  <a:pt x="2686" y="970"/>
                </a:cubicBezTo>
                <a:cubicBezTo>
                  <a:pt x="2704" y="933"/>
                  <a:pt x="2736" y="885"/>
                  <a:pt x="2742" y="843"/>
                </a:cubicBezTo>
                <a:cubicBezTo>
                  <a:pt x="2747" y="813"/>
                  <a:pt x="2742" y="785"/>
                  <a:pt x="2717" y="768"/>
                </a:cubicBezTo>
                <a:cubicBezTo>
                  <a:pt x="2685" y="746"/>
                  <a:pt x="2645" y="797"/>
                  <a:pt x="2633" y="818"/>
                </a:cubicBezTo>
                <a:cubicBezTo>
                  <a:pt x="2588" y="898"/>
                  <a:pt x="2595" y="999"/>
                  <a:pt x="2614" y="1085"/>
                </a:cubicBezTo>
                <a:cubicBezTo>
                  <a:pt x="2632" y="1164"/>
                  <a:pt x="2679" y="1272"/>
                  <a:pt x="2759" y="1308"/>
                </a:cubicBezTo>
                <a:cubicBezTo>
                  <a:pt x="2790" y="1322"/>
                  <a:pt x="2813" y="1300"/>
                  <a:pt x="2825" y="1273"/>
                </a:cubicBezTo>
                <a:cubicBezTo>
                  <a:pt x="2840" y="1239"/>
                  <a:pt x="2840" y="1200"/>
                  <a:pt x="2850" y="1164"/>
                </a:cubicBezTo>
                <a:cubicBezTo>
                  <a:pt x="2856" y="1145"/>
                  <a:pt x="2857" y="1140"/>
                  <a:pt x="2867" y="1131"/>
                </a:cubicBezTo>
                <a:cubicBezTo>
                  <a:pt x="2902" y="1140"/>
                  <a:pt x="2920" y="1150"/>
                  <a:pt x="2952" y="1176"/>
                </a:cubicBezTo>
                <a:cubicBezTo>
                  <a:pt x="2999" y="1214"/>
                  <a:pt x="3045" y="1255"/>
                  <a:pt x="3091" y="1294"/>
                </a:cubicBezTo>
                <a:cubicBezTo>
                  <a:pt x="3126" y="1324"/>
                  <a:pt x="3142" y="1327"/>
                  <a:pt x="3181" y="1333"/>
                </a:cubicBezTo>
              </a:path>
              <a:path w="10158" h="1592" extrusionOk="0">
                <a:moveTo>
                  <a:pt x="3256" y="1039"/>
                </a:moveTo>
                <a:cubicBezTo>
                  <a:pt x="3235" y="1121"/>
                  <a:pt x="3212" y="1198"/>
                  <a:pt x="3177" y="1276"/>
                </a:cubicBezTo>
                <a:cubicBezTo>
                  <a:pt x="3144" y="1351"/>
                  <a:pt x="3111" y="1428"/>
                  <a:pt x="3053" y="1488"/>
                </a:cubicBezTo>
                <a:cubicBezTo>
                  <a:pt x="3033" y="1504"/>
                  <a:pt x="3029" y="1511"/>
                  <a:pt x="3014" y="1499"/>
                </a:cubicBezTo>
              </a:path>
              <a:path w="10158" h="1592" extrusionOk="0">
                <a:moveTo>
                  <a:pt x="3484" y="52"/>
                </a:moveTo>
                <a:cubicBezTo>
                  <a:pt x="3461" y="106"/>
                  <a:pt x="3451" y="167"/>
                  <a:pt x="3446" y="226"/>
                </a:cubicBezTo>
                <a:cubicBezTo>
                  <a:pt x="3433" y="375"/>
                  <a:pt x="3421" y="525"/>
                  <a:pt x="3419" y="675"/>
                </a:cubicBezTo>
                <a:cubicBezTo>
                  <a:pt x="3416" y="844"/>
                  <a:pt x="3416" y="1014"/>
                  <a:pt x="3428" y="1182"/>
                </a:cubicBezTo>
                <a:cubicBezTo>
                  <a:pt x="3429" y="1191"/>
                  <a:pt x="3443" y="1435"/>
                  <a:pt x="3464" y="1435"/>
                </a:cubicBezTo>
                <a:cubicBezTo>
                  <a:pt x="3495" y="1434"/>
                  <a:pt x="3474" y="1322"/>
                  <a:pt x="3473" y="1311"/>
                </a:cubicBezTo>
              </a:path>
              <a:path w="10158" h="1592" extrusionOk="0">
                <a:moveTo>
                  <a:pt x="3398" y="1094"/>
                </a:moveTo>
                <a:cubicBezTo>
                  <a:pt x="3381" y="1064"/>
                  <a:pt x="3367" y="1043"/>
                  <a:pt x="3345" y="1017"/>
                </a:cubicBezTo>
                <a:cubicBezTo>
                  <a:pt x="3388" y="1024"/>
                  <a:pt x="3430" y="1034"/>
                  <a:pt x="3473" y="1043"/>
                </a:cubicBezTo>
                <a:cubicBezTo>
                  <a:pt x="3533" y="1056"/>
                  <a:pt x="3595" y="1063"/>
                  <a:pt x="3654" y="1083"/>
                </a:cubicBezTo>
                <a:cubicBezTo>
                  <a:pt x="3725" y="1107"/>
                  <a:pt x="3756" y="1153"/>
                  <a:pt x="3803" y="1205"/>
                </a:cubicBezTo>
                <a:cubicBezTo>
                  <a:pt x="3816" y="1219"/>
                  <a:pt x="3834" y="1226"/>
                  <a:pt x="3851" y="1212"/>
                </a:cubicBezTo>
                <a:cubicBezTo>
                  <a:pt x="3877" y="1191"/>
                  <a:pt x="3883" y="1153"/>
                  <a:pt x="3878" y="1122"/>
                </a:cubicBezTo>
                <a:cubicBezTo>
                  <a:pt x="3869" y="1071"/>
                  <a:pt x="3836" y="1031"/>
                  <a:pt x="3798" y="999"/>
                </a:cubicBezTo>
                <a:cubicBezTo>
                  <a:pt x="3775" y="980"/>
                  <a:pt x="3723" y="941"/>
                  <a:pt x="3689" y="944"/>
                </a:cubicBezTo>
                <a:cubicBezTo>
                  <a:pt x="3650" y="947"/>
                  <a:pt x="3708" y="964"/>
                  <a:pt x="3710" y="965"/>
                </a:cubicBezTo>
              </a:path>
              <a:path w="10158" h="1592" extrusionOk="0">
                <a:moveTo>
                  <a:pt x="3278" y="220"/>
                </a:moveTo>
                <a:cubicBezTo>
                  <a:pt x="3269" y="253"/>
                  <a:pt x="3267" y="254"/>
                  <a:pt x="3260" y="287"/>
                </a:cubicBezTo>
                <a:cubicBezTo>
                  <a:pt x="3241" y="380"/>
                  <a:pt x="3244" y="470"/>
                  <a:pt x="3252" y="564"/>
                </a:cubicBezTo>
                <a:cubicBezTo>
                  <a:pt x="3263" y="701"/>
                  <a:pt x="3288" y="837"/>
                  <a:pt x="3309" y="973"/>
                </a:cubicBezTo>
                <a:cubicBezTo>
                  <a:pt x="3329" y="1101"/>
                  <a:pt x="3349" y="1232"/>
                  <a:pt x="3353" y="1362"/>
                </a:cubicBezTo>
                <a:cubicBezTo>
                  <a:pt x="3354" y="1381"/>
                  <a:pt x="3370" y="1450"/>
                  <a:pt x="3343" y="1449"/>
                </a:cubicBezTo>
                <a:cubicBezTo>
                  <a:pt x="3340" y="1444"/>
                  <a:pt x="3337" y="1438"/>
                  <a:pt x="3334" y="1433"/>
                </a:cubicBezTo>
              </a:path>
              <a:path w="10158" h="1592" extrusionOk="0">
                <a:moveTo>
                  <a:pt x="2999" y="862"/>
                </a:moveTo>
                <a:cubicBezTo>
                  <a:pt x="3023" y="896"/>
                  <a:pt x="3053" y="911"/>
                  <a:pt x="3095" y="917"/>
                </a:cubicBezTo>
                <a:cubicBezTo>
                  <a:pt x="3180" y="930"/>
                  <a:pt x="3260" y="893"/>
                  <a:pt x="3335" y="861"/>
                </a:cubicBezTo>
              </a:path>
              <a:path w="10158" h="1592" extrusionOk="0">
                <a:moveTo>
                  <a:pt x="4340" y="44"/>
                </a:moveTo>
                <a:cubicBezTo>
                  <a:pt x="4340" y="23"/>
                  <a:pt x="4337" y="16"/>
                  <a:pt x="4334" y="0"/>
                </a:cubicBezTo>
                <a:cubicBezTo>
                  <a:pt x="4307" y="34"/>
                  <a:pt x="4290" y="62"/>
                  <a:pt x="4274" y="107"/>
                </a:cubicBezTo>
                <a:cubicBezTo>
                  <a:pt x="4201" y="312"/>
                  <a:pt x="4182" y="535"/>
                  <a:pt x="4172" y="751"/>
                </a:cubicBezTo>
                <a:cubicBezTo>
                  <a:pt x="4164" y="921"/>
                  <a:pt x="4170" y="1091"/>
                  <a:pt x="4195" y="1259"/>
                </a:cubicBezTo>
                <a:cubicBezTo>
                  <a:pt x="4206" y="1334"/>
                  <a:pt x="4218" y="1495"/>
                  <a:pt x="4286" y="1549"/>
                </a:cubicBezTo>
                <a:cubicBezTo>
                  <a:pt x="4316" y="1572"/>
                  <a:pt x="4299" y="1538"/>
                  <a:pt x="4310" y="1538"/>
                </a:cubicBezTo>
              </a:path>
              <a:path w="10158" h="1592" extrusionOk="0">
                <a:moveTo>
                  <a:pt x="5000" y="17"/>
                </a:moveTo>
                <a:cubicBezTo>
                  <a:pt x="5015" y="19"/>
                  <a:pt x="5028" y="18"/>
                  <a:pt x="5042" y="19"/>
                </a:cubicBezTo>
                <a:cubicBezTo>
                  <a:pt x="5023" y="21"/>
                  <a:pt x="5025" y="18"/>
                  <a:pt x="5007" y="22"/>
                </a:cubicBezTo>
                <a:cubicBezTo>
                  <a:pt x="4920" y="39"/>
                  <a:pt x="4842" y="81"/>
                  <a:pt x="4765" y="122"/>
                </a:cubicBezTo>
                <a:cubicBezTo>
                  <a:pt x="4746" y="132"/>
                  <a:pt x="4720" y="136"/>
                  <a:pt x="4716" y="159"/>
                </a:cubicBezTo>
                <a:cubicBezTo>
                  <a:pt x="4691" y="292"/>
                  <a:pt x="4738" y="480"/>
                  <a:pt x="4740" y="616"/>
                </a:cubicBezTo>
                <a:cubicBezTo>
                  <a:pt x="4742" y="811"/>
                  <a:pt x="4731" y="1011"/>
                  <a:pt x="4762" y="1205"/>
                </a:cubicBezTo>
                <a:cubicBezTo>
                  <a:pt x="4772" y="1268"/>
                  <a:pt x="4791" y="1336"/>
                  <a:pt x="4838" y="1381"/>
                </a:cubicBezTo>
                <a:cubicBezTo>
                  <a:pt x="4873" y="1415"/>
                  <a:pt x="4922" y="1426"/>
                  <a:pt x="4968" y="1436"/>
                </a:cubicBezTo>
                <a:cubicBezTo>
                  <a:pt x="5003" y="1443"/>
                  <a:pt x="5039" y="1447"/>
                  <a:pt x="5072" y="1460"/>
                </a:cubicBezTo>
                <a:cubicBezTo>
                  <a:pt x="5085" y="1467"/>
                  <a:pt x="5089" y="1468"/>
                  <a:pt x="5097" y="1474"/>
                </a:cubicBezTo>
              </a:path>
              <a:path w="10158" h="1592" extrusionOk="0">
                <a:moveTo>
                  <a:pt x="5221" y="1029"/>
                </a:moveTo>
                <a:cubicBezTo>
                  <a:pt x="5240" y="995"/>
                  <a:pt x="5259" y="959"/>
                  <a:pt x="5282" y="927"/>
                </a:cubicBezTo>
                <a:cubicBezTo>
                  <a:pt x="5310" y="889"/>
                  <a:pt x="5345" y="866"/>
                  <a:pt x="5389" y="890"/>
                </a:cubicBezTo>
                <a:cubicBezTo>
                  <a:pt x="5434" y="915"/>
                  <a:pt x="5462" y="967"/>
                  <a:pt x="5482" y="1013"/>
                </a:cubicBezTo>
                <a:cubicBezTo>
                  <a:pt x="5522" y="1104"/>
                  <a:pt x="5540" y="1202"/>
                  <a:pt x="5553" y="1300"/>
                </a:cubicBezTo>
                <a:cubicBezTo>
                  <a:pt x="5560" y="1246"/>
                  <a:pt x="5563" y="1192"/>
                  <a:pt x="5568" y="1138"/>
                </a:cubicBezTo>
                <a:cubicBezTo>
                  <a:pt x="5576" y="1061"/>
                  <a:pt x="5577" y="934"/>
                  <a:pt x="5627" y="869"/>
                </a:cubicBezTo>
                <a:cubicBezTo>
                  <a:pt x="5652" y="836"/>
                  <a:pt x="5684" y="874"/>
                  <a:pt x="5698" y="895"/>
                </a:cubicBezTo>
                <a:cubicBezTo>
                  <a:pt x="5726" y="937"/>
                  <a:pt x="5745" y="988"/>
                  <a:pt x="5759" y="1036"/>
                </a:cubicBezTo>
                <a:cubicBezTo>
                  <a:pt x="5769" y="1069"/>
                  <a:pt x="5770" y="1106"/>
                  <a:pt x="5778" y="1138"/>
                </a:cubicBezTo>
                <a:cubicBezTo>
                  <a:pt x="5786" y="1171"/>
                  <a:pt x="5791" y="1152"/>
                  <a:pt x="5799" y="1155"/>
                </a:cubicBezTo>
              </a:path>
              <a:path w="10158" h="1592" extrusionOk="0">
                <a:moveTo>
                  <a:pt x="5885" y="927"/>
                </a:moveTo>
                <a:cubicBezTo>
                  <a:pt x="5889" y="966"/>
                  <a:pt x="5887" y="1005"/>
                  <a:pt x="5892" y="1044"/>
                </a:cubicBezTo>
                <a:cubicBezTo>
                  <a:pt x="5897" y="1085"/>
                  <a:pt x="5907" y="1162"/>
                  <a:pt x="5955" y="1178"/>
                </a:cubicBezTo>
                <a:cubicBezTo>
                  <a:pt x="5989" y="1190"/>
                  <a:pt x="6020" y="1152"/>
                  <a:pt x="6034" y="1127"/>
                </a:cubicBezTo>
                <a:cubicBezTo>
                  <a:pt x="6055" y="1090"/>
                  <a:pt x="6069" y="1038"/>
                  <a:pt x="6061" y="995"/>
                </a:cubicBezTo>
                <a:cubicBezTo>
                  <a:pt x="6053" y="956"/>
                  <a:pt x="6033" y="920"/>
                  <a:pt x="6007" y="890"/>
                </a:cubicBezTo>
                <a:cubicBezTo>
                  <a:pt x="5995" y="876"/>
                  <a:pt x="5983" y="868"/>
                  <a:pt x="5969" y="857"/>
                </a:cubicBezTo>
                <a:cubicBezTo>
                  <a:pt x="6001" y="859"/>
                  <a:pt x="6028" y="865"/>
                  <a:pt x="6058" y="877"/>
                </a:cubicBezTo>
                <a:cubicBezTo>
                  <a:pt x="6110" y="898"/>
                  <a:pt x="6156" y="925"/>
                  <a:pt x="6198" y="962"/>
                </a:cubicBezTo>
                <a:cubicBezTo>
                  <a:pt x="6232" y="992"/>
                  <a:pt x="6261" y="1028"/>
                  <a:pt x="6288" y="1064"/>
                </a:cubicBezTo>
                <a:cubicBezTo>
                  <a:pt x="6291" y="1068"/>
                  <a:pt x="6293" y="1071"/>
                  <a:pt x="6296" y="1075"/>
                </a:cubicBezTo>
                <a:cubicBezTo>
                  <a:pt x="6294" y="1034"/>
                  <a:pt x="6283" y="996"/>
                  <a:pt x="6275" y="955"/>
                </a:cubicBezTo>
                <a:cubicBezTo>
                  <a:pt x="6265" y="901"/>
                  <a:pt x="6247" y="826"/>
                  <a:pt x="6279" y="775"/>
                </a:cubicBezTo>
                <a:cubicBezTo>
                  <a:pt x="6302" y="738"/>
                  <a:pt x="6346" y="709"/>
                  <a:pt x="6382" y="686"/>
                </a:cubicBezTo>
                <a:cubicBezTo>
                  <a:pt x="6392" y="680"/>
                  <a:pt x="6403" y="673"/>
                  <a:pt x="6413" y="667"/>
                </a:cubicBezTo>
              </a:path>
              <a:path w="10158" h="1592" extrusionOk="0">
                <a:moveTo>
                  <a:pt x="6750" y="1166"/>
                </a:moveTo>
                <a:cubicBezTo>
                  <a:pt x="6774" y="1210"/>
                  <a:pt x="6780" y="1247"/>
                  <a:pt x="6780" y="1298"/>
                </a:cubicBezTo>
                <a:cubicBezTo>
                  <a:pt x="6780" y="1375"/>
                  <a:pt x="6774" y="1455"/>
                  <a:pt x="6750" y="1528"/>
                </a:cubicBezTo>
                <a:cubicBezTo>
                  <a:pt x="6744" y="1542"/>
                  <a:pt x="6737" y="1556"/>
                  <a:pt x="6731" y="1570"/>
                </a:cubicBezTo>
              </a:path>
              <a:path w="10158" h="1592" extrusionOk="0">
                <a:moveTo>
                  <a:pt x="7090" y="1070"/>
                </a:moveTo>
                <a:cubicBezTo>
                  <a:pt x="7088" y="1067"/>
                  <a:pt x="7087" y="1064"/>
                  <a:pt x="7085" y="1061"/>
                </a:cubicBezTo>
                <a:cubicBezTo>
                  <a:pt x="7053" y="1056"/>
                  <a:pt x="7119" y="1075"/>
                  <a:pt x="7122" y="1076"/>
                </a:cubicBezTo>
                <a:cubicBezTo>
                  <a:pt x="7169" y="1087"/>
                  <a:pt x="7212" y="1097"/>
                  <a:pt x="7261" y="1099"/>
                </a:cubicBezTo>
                <a:cubicBezTo>
                  <a:pt x="7300" y="1100"/>
                  <a:pt x="7313" y="1100"/>
                  <a:pt x="7338" y="1095"/>
                </a:cubicBezTo>
              </a:path>
              <a:path w="10158" h="1592" extrusionOk="0">
                <a:moveTo>
                  <a:pt x="7646" y="1001"/>
                </a:moveTo>
                <a:cubicBezTo>
                  <a:pt x="7671" y="1003"/>
                  <a:pt x="7691" y="1005"/>
                  <a:pt x="7714" y="1015"/>
                </a:cubicBezTo>
                <a:cubicBezTo>
                  <a:pt x="7737" y="1025"/>
                  <a:pt x="7760" y="1035"/>
                  <a:pt x="7784" y="1044"/>
                </a:cubicBezTo>
                <a:cubicBezTo>
                  <a:pt x="7805" y="1052"/>
                  <a:pt x="7828" y="1051"/>
                  <a:pt x="7848" y="1039"/>
                </a:cubicBezTo>
                <a:cubicBezTo>
                  <a:pt x="7863" y="1027"/>
                  <a:pt x="7869" y="1022"/>
                  <a:pt x="7881" y="1017"/>
                </a:cubicBezTo>
              </a:path>
              <a:path w="10158" h="1592" extrusionOk="0">
                <a:moveTo>
                  <a:pt x="8147" y="994"/>
                </a:moveTo>
                <a:cubicBezTo>
                  <a:pt x="8184" y="996"/>
                  <a:pt x="8221" y="997"/>
                  <a:pt x="8258" y="1000"/>
                </a:cubicBezTo>
                <a:cubicBezTo>
                  <a:pt x="8300" y="1003"/>
                  <a:pt x="8344" y="1013"/>
                  <a:pt x="8384" y="1026"/>
                </a:cubicBezTo>
                <a:cubicBezTo>
                  <a:pt x="8404" y="1033"/>
                  <a:pt x="8422" y="1039"/>
                  <a:pt x="8443" y="1044"/>
                </a:cubicBezTo>
              </a:path>
              <a:path w="10158" h="1592" extrusionOk="0">
                <a:moveTo>
                  <a:pt x="8745" y="1031"/>
                </a:moveTo>
                <a:cubicBezTo>
                  <a:pt x="8769" y="1038"/>
                  <a:pt x="8791" y="1046"/>
                  <a:pt x="8814" y="1057"/>
                </a:cubicBezTo>
                <a:cubicBezTo>
                  <a:pt x="8843" y="1071"/>
                  <a:pt x="8871" y="1092"/>
                  <a:pt x="8902" y="1100"/>
                </a:cubicBezTo>
                <a:cubicBezTo>
                  <a:pt x="8947" y="1112"/>
                  <a:pt x="8975" y="1103"/>
                  <a:pt x="9017" y="1088"/>
                </a:cubicBezTo>
              </a:path>
              <a:path w="10158" h="1592" extrusionOk="0">
                <a:moveTo>
                  <a:pt x="9201" y="66"/>
                </a:moveTo>
                <a:cubicBezTo>
                  <a:pt x="9216" y="56"/>
                  <a:pt x="9230" y="38"/>
                  <a:pt x="9252" y="31"/>
                </a:cubicBezTo>
                <a:cubicBezTo>
                  <a:pt x="9294" y="17"/>
                  <a:pt x="9336" y="21"/>
                  <a:pt x="9379" y="29"/>
                </a:cubicBezTo>
                <a:cubicBezTo>
                  <a:pt x="9446" y="42"/>
                  <a:pt x="9506" y="72"/>
                  <a:pt x="9562" y="110"/>
                </a:cubicBezTo>
                <a:cubicBezTo>
                  <a:pt x="9637" y="161"/>
                  <a:pt x="9699" y="232"/>
                  <a:pt x="9750" y="306"/>
                </a:cubicBezTo>
                <a:cubicBezTo>
                  <a:pt x="9786" y="358"/>
                  <a:pt x="9814" y="412"/>
                  <a:pt x="9837" y="471"/>
                </a:cubicBezTo>
                <a:cubicBezTo>
                  <a:pt x="9914" y="668"/>
                  <a:pt x="9973" y="943"/>
                  <a:pt x="9907" y="1151"/>
                </a:cubicBezTo>
                <a:cubicBezTo>
                  <a:pt x="9890" y="1205"/>
                  <a:pt x="9857" y="1232"/>
                  <a:pt x="9808" y="1253"/>
                </a:cubicBezTo>
                <a:cubicBezTo>
                  <a:pt x="9753" y="1277"/>
                  <a:pt x="9663" y="1288"/>
                  <a:pt x="9604" y="1276"/>
                </a:cubicBezTo>
                <a:cubicBezTo>
                  <a:pt x="9556" y="1266"/>
                  <a:pt x="9557" y="1245"/>
                  <a:pt x="9546" y="1205"/>
                </a:cubicBezTo>
              </a:path>
              <a:path w="10158" h="1592" extrusionOk="0">
                <a:moveTo>
                  <a:pt x="10135" y="1240"/>
                </a:moveTo>
                <a:cubicBezTo>
                  <a:pt x="10146" y="1240"/>
                  <a:pt x="10149" y="1240"/>
                  <a:pt x="10156" y="1241"/>
                </a:cubicBezTo>
                <a:cubicBezTo>
                  <a:pt x="10155" y="1269"/>
                  <a:pt x="10153" y="1295"/>
                  <a:pt x="10147" y="1324"/>
                </a:cubicBezTo>
                <a:cubicBezTo>
                  <a:pt x="10133" y="1391"/>
                  <a:pt x="10113" y="1462"/>
                  <a:pt x="10086" y="1525"/>
                </a:cubicBezTo>
                <a:cubicBezTo>
                  <a:pt x="10067" y="1560"/>
                  <a:pt x="10063" y="1570"/>
                  <a:pt x="10048" y="1591"/>
                </a:cubicBezTo>
              </a:path>
              <a:path w="10158" h="1592" extrusionOk="0">
                <a:moveTo>
                  <a:pt x="844" y="1029"/>
                </a:moveTo>
                <a:cubicBezTo>
                  <a:pt x="831" y="1031"/>
                  <a:pt x="827" y="1032"/>
                  <a:pt x="818" y="1029"/>
                </a:cubicBezTo>
                <a:cubicBezTo>
                  <a:pt x="833" y="1025"/>
                  <a:pt x="828" y="1025"/>
                  <a:pt x="843" y="1023"/>
                </a:cubicBezTo>
                <a:cubicBezTo>
                  <a:pt x="870" y="1019"/>
                  <a:pt x="897" y="1017"/>
                  <a:pt x="924" y="1015"/>
                </a:cubicBezTo>
                <a:cubicBezTo>
                  <a:pt x="982" y="1011"/>
                  <a:pt x="1041" y="1005"/>
                  <a:pt x="1099" y="1001"/>
                </a:cubicBezTo>
                <a:cubicBezTo>
                  <a:pt x="1151" y="998"/>
                  <a:pt x="1203" y="995"/>
                  <a:pt x="1255" y="993"/>
                </a:cubicBezTo>
                <a:cubicBezTo>
                  <a:pt x="1295" y="992"/>
                  <a:pt x="1334" y="994"/>
                  <a:pt x="1374" y="993"/>
                </a:cubicBezTo>
                <a:cubicBezTo>
                  <a:pt x="1394" y="993"/>
                  <a:pt x="1415" y="992"/>
                  <a:pt x="1435" y="990"/>
                </a:cubicBezTo>
                <a:cubicBezTo>
                  <a:pt x="1464" y="987"/>
                  <a:pt x="1458" y="986"/>
                  <a:pt x="1432" y="982"/>
                </a:cubicBezTo>
              </a:path>
              <a:path w="10158" h="1592" extrusionOk="0">
                <a:moveTo>
                  <a:pt x="1131" y="713"/>
                </a:moveTo>
                <a:cubicBezTo>
                  <a:pt x="1104" y="706"/>
                  <a:pt x="1105" y="725"/>
                  <a:pt x="1101" y="750"/>
                </a:cubicBezTo>
                <a:cubicBezTo>
                  <a:pt x="1096" y="779"/>
                  <a:pt x="1104" y="810"/>
                  <a:pt x="1108" y="838"/>
                </a:cubicBezTo>
                <a:cubicBezTo>
                  <a:pt x="1120" y="921"/>
                  <a:pt x="1132" y="1003"/>
                  <a:pt x="1142" y="1086"/>
                </a:cubicBezTo>
                <a:cubicBezTo>
                  <a:pt x="1148" y="1135"/>
                  <a:pt x="1155" y="1184"/>
                  <a:pt x="1158" y="1234"/>
                </a:cubicBezTo>
                <a:cubicBezTo>
                  <a:pt x="1159" y="1254"/>
                  <a:pt x="1158" y="1277"/>
                  <a:pt x="1162" y="1297"/>
                </a:cubicBezTo>
                <a:cubicBezTo>
                  <a:pt x="1163" y="1308"/>
                  <a:pt x="1164" y="1312"/>
                  <a:pt x="1169" y="1319"/>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5" name="Ink 16"/>
          <p:cNvSpPr>
            <a:spLocks noRot="1" noChangeAspect="1" noEditPoints="1" noChangeArrowheads="1" noChangeShapeType="1" noTextEdit="1"/>
          </p:cNvSpPr>
          <p:nvPr/>
        </p:nvSpPr>
        <p:spPr bwMode="auto">
          <a:xfrm>
            <a:off x="4851400" y="3727450"/>
            <a:ext cx="1582738" cy="500063"/>
          </a:xfrm>
          <a:custGeom>
            <a:avLst/>
            <a:gdLst>
              <a:gd name="T0" fmla="*/ 2147483647 w 4399"/>
              <a:gd name="T1" fmla="*/ 2147483647 h 1390"/>
              <a:gd name="T2" fmla="*/ 2147483647 w 4399"/>
              <a:gd name="T3" fmla="*/ 2147483647 h 1390"/>
              <a:gd name="T4" fmla="*/ 2147483647 w 4399"/>
              <a:gd name="T5" fmla="*/ 2147483647 h 1390"/>
              <a:gd name="T6" fmla="*/ 2147483647 w 4399"/>
              <a:gd name="T7" fmla="*/ 2147483647 h 1390"/>
              <a:gd name="T8" fmla="*/ 2147483647 w 4399"/>
              <a:gd name="T9" fmla="*/ 2147483647 h 1390"/>
              <a:gd name="T10" fmla="*/ 2147483647 w 4399"/>
              <a:gd name="T11" fmla="*/ 2147483647 h 1390"/>
              <a:gd name="T12" fmla="*/ 2147483647 w 4399"/>
              <a:gd name="T13" fmla="*/ 2147483647 h 1390"/>
              <a:gd name="T14" fmla="*/ 2147483647 w 4399"/>
              <a:gd name="T15" fmla="*/ 2147483647 h 1390"/>
              <a:gd name="T16" fmla="*/ 2147483647 w 4399"/>
              <a:gd name="T17" fmla="*/ 2147483647 h 1390"/>
              <a:gd name="T18" fmla="*/ 2147483647 w 4399"/>
              <a:gd name="T19" fmla="*/ 2147483647 h 1390"/>
              <a:gd name="T20" fmla="*/ 2147483647 w 4399"/>
              <a:gd name="T21" fmla="*/ 2147483647 h 1390"/>
              <a:gd name="T22" fmla="*/ 2147483647 w 4399"/>
              <a:gd name="T23" fmla="*/ 2147483647 h 1390"/>
              <a:gd name="T24" fmla="*/ 2147483647 w 4399"/>
              <a:gd name="T25" fmla="*/ 2147483647 h 1390"/>
              <a:gd name="T26" fmla="*/ 2147483647 w 4399"/>
              <a:gd name="T27" fmla="*/ 2147483647 h 1390"/>
              <a:gd name="T28" fmla="*/ 2147483647 w 4399"/>
              <a:gd name="T29" fmla="*/ 2147483647 h 1390"/>
              <a:gd name="T30" fmla="*/ 2147483647 w 4399"/>
              <a:gd name="T31" fmla="*/ 2147483647 h 1390"/>
              <a:gd name="T32" fmla="*/ 2147483647 w 4399"/>
              <a:gd name="T33" fmla="*/ 2147483647 h 1390"/>
              <a:gd name="T34" fmla="*/ 2147483647 w 4399"/>
              <a:gd name="T35" fmla="*/ 2147483647 h 1390"/>
              <a:gd name="T36" fmla="*/ 2147483647 w 4399"/>
              <a:gd name="T37" fmla="*/ 2147483647 h 1390"/>
              <a:gd name="T38" fmla="*/ 2147483647 w 4399"/>
              <a:gd name="T39" fmla="*/ 2147483647 h 1390"/>
              <a:gd name="T40" fmla="*/ 2147483647 w 4399"/>
              <a:gd name="T41" fmla="*/ 2147483647 h 1390"/>
              <a:gd name="T42" fmla="*/ 2147483647 w 4399"/>
              <a:gd name="T43" fmla="*/ 2147483647 h 1390"/>
              <a:gd name="T44" fmla="*/ 2147483647 w 4399"/>
              <a:gd name="T45" fmla="*/ 2147483647 h 1390"/>
              <a:gd name="T46" fmla="*/ 2147483647 w 4399"/>
              <a:gd name="T47" fmla="*/ 2147483647 h 1390"/>
              <a:gd name="T48" fmla="*/ 2147483647 w 4399"/>
              <a:gd name="T49" fmla="*/ 2147483647 h 1390"/>
              <a:gd name="T50" fmla="*/ 2147483647 w 4399"/>
              <a:gd name="T51" fmla="*/ 2147483647 h 1390"/>
              <a:gd name="T52" fmla="*/ 2147483647 w 4399"/>
              <a:gd name="T53" fmla="*/ 2147483647 h 1390"/>
              <a:gd name="T54" fmla="*/ 2147483647 w 4399"/>
              <a:gd name="T55" fmla="*/ 2147483647 h 1390"/>
              <a:gd name="T56" fmla="*/ 2147483647 w 4399"/>
              <a:gd name="T57" fmla="*/ 2147483647 h 1390"/>
              <a:gd name="T58" fmla="*/ 2147483647 w 4399"/>
              <a:gd name="T59" fmla="*/ 2147483647 h 1390"/>
              <a:gd name="T60" fmla="*/ 2147483647 w 4399"/>
              <a:gd name="T61" fmla="*/ 2147483647 h 1390"/>
              <a:gd name="T62" fmla="*/ 2147483647 w 4399"/>
              <a:gd name="T63" fmla="*/ 2147483647 h 1390"/>
              <a:gd name="T64" fmla="*/ 2147483647 w 4399"/>
              <a:gd name="T65" fmla="*/ 2147483647 h 1390"/>
              <a:gd name="T66" fmla="*/ 2147483647 w 4399"/>
              <a:gd name="T67" fmla="*/ 2147483647 h 1390"/>
              <a:gd name="T68" fmla="*/ 2147483647 w 4399"/>
              <a:gd name="T69" fmla="*/ 2147483647 h 1390"/>
              <a:gd name="T70" fmla="*/ 2147483647 w 4399"/>
              <a:gd name="T71" fmla="*/ 2147483647 h 1390"/>
              <a:gd name="T72" fmla="*/ 2147483647 w 4399"/>
              <a:gd name="T73" fmla="*/ 2147483647 h 13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99"/>
              <a:gd name="T112" fmla="*/ 0 h 1390"/>
              <a:gd name="T113" fmla="*/ 4399 w 4399"/>
              <a:gd name="T114" fmla="*/ 1390 h 13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99" h="1390" extrusionOk="0">
                <a:moveTo>
                  <a:pt x="237" y="166"/>
                </a:moveTo>
                <a:cubicBezTo>
                  <a:pt x="220" y="149"/>
                  <a:pt x="206" y="132"/>
                  <a:pt x="183" y="117"/>
                </a:cubicBezTo>
                <a:cubicBezTo>
                  <a:pt x="156" y="99"/>
                  <a:pt x="126" y="87"/>
                  <a:pt x="97" y="72"/>
                </a:cubicBezTo>
                <a:cubicBezTo>
                  <a:pt x="75" y="61"/>
                  <a:pt x="54" y="52"/>
                  <a:pt x="32" y="43"/>
                </a:cubicBezTo>
                <a:cubicBezTo>
                  <a:pt x="13" y="99"/>
                  <a:pt x="6" y="152"/>
                  <a:pt x="3" y="212"/>
                </a:cubicBezTo>
                <a:cubicBezTo>
                  <a:pt x="-11" y="491"/>
                  <a:pt x="16" y="775"/>
                  <a:pt x="23" y="1054"/>
                </a:cubicBezTo>
                <a:cubicBezTo>
                  <a:pt x="24" y="1091"/>
                  <a:pt x="14" y="1192"/>
                  <a:pt x="47" y="1219"/>
                </a:cubicBezTo>
                <a:cubicBezTo>
                  <a:pt x="63" y="1232"/>
                  <a:pt x="101" y="1217"/>
                  <a:pt x="120" y="1217"/>
                </a:cubicBezTo>
                <a:cubicBezTo>
                  <a:pt x="154" y="1217"/>
                  <a:pt x="184" y="1220"/>
                  <a:pt x="217" y="1226"/>
                </a:cubicBezTo>
                <a:cubicBezTo>
                  <a:pt x="245" y="1231"/>
                  <a:pt x="271" y="1233"/>
                  <a:pt x="299" y="1235"/>
                </a:cubicBezTo>
              </a:path>
              <a:path w="4399" h="1390" extrusionOk="0">
                <a:moveTo>
                  <a:pt x="3685" y="0"/>
                </a:moveTo>
                <a:cubicBezTo>
                  <a:pt x="3747" y="16"/>
                  <a:pt x="3810" y="30"/>
                  <a:pt x="3872" y="48"/>
                </a:cubicBezTo>
                <a:cubicBezTo>
                  <a:pt x="3908" y="58"/>
                  <a:pt x="3975" y="69"/>
                  <a:pt x="3999" y="102"/>
                </a:cubicBezTo>
                <a:cubicBezTo>
                  <a:pt x="4027" y="141"/>
                  <a:pt x="4032" y="212"/>
                  <a:pt x="4042" y="257"/>
                </a:cubicBezTo>
                <a:cubicBezTo>
                  <a:pt x="4085" y="445"/>
                  <a:pt x="4121" y="646"/>
                  <a:pt x="4105" y="840"/>
                </a:cubicBezTo>
                <a:cubicBezTo>
                  <a:pt x="4100" y="894"/>
                  <a:pt x="4089" y="957"/>
                  <a:pt x="4062" y="1005"/>
                </a:cubicBezTo>
                <a:cubicBezTo>
                  <a:pt x="4049" y="1029"/>
                  <a:pt x="4030" y="1047"/>
                  <a:pt x="4003" y="1052"/>
                </a:cubicBezTo>
                <a:cubicBezTo>
                  <a:pt x="3984" y="1056"/>
                  <a:pt x="3964" y="1042"/>
                  <a:pt x="3947" y="1036"/>
                </a:cubicBezTo>
                <a:cubicBezTo>
                  <a:pt x="3922" y="1027"/>
                  <a:pt x="3901" y="1015"/>
                  <a:pt x="3879" y="1002"/>
                </a:cubicBezTo>
              </a:path>
              <a:path w="4399" h="1390" extrusionOk="0">
                <a:moveTo>
                  <a:pt x="731" y="1028"/>
                </a:moveTo>
                <a:cubicBezTo>
                  <a:pt x="702" y="1027"/>
                  <a:pt x="667" y="1031"/>
                  <a:pt x="639" y="1027"/>
                </a:cubicBezTo>
                <a:cubicBezTo>
                  <a:pt x="619" y="1021"/>
                  <a:pt x="613" y="1019"/>
                  <a:pt x="599" y="1020"/>
                </a:cubicBezTo>
                <a:cubicBezTo>
                  <a:pt x="623" y="1024"/>
                  <a:pt x="646" y="1027"/>
                  <a:pt x="670" y="1031"/>
                </a:cubicBezTo>
                <a:cubicBezTo>
                  <a:pt x="715" y="1038"/>
                  <a:pt x="763" y="1048"/>
                  <a:pt x="808" y="1050"/>
                </a:cubicBezTo>
                <a:cubicBezTo>
                  <a:pt x="856" y="1052"/>
                  <a:pt x="903" y="1045"/>
                  <a:pt x="949" y="1035"/>
                </a:cubicBezTo>
                <a:cubicBezTo>
                  <a:pt x="960" y="1033"/>
                  <a:pt x="971" y="1030"/>
                  <a:pt x="982" y="1028"/>
                </a:cubicBezTo>
              </a:path>
              <a:path w="4399" h="1390" extrusionOk="0">
                <a:moveTo>
                  <a:pt x="1159" y="1024"/>
                </a:moveTo>
                <a:cubicBezTo>
                  <a:pt x="1180" y="1034"/>
                  <a:pt x="1201" y="1032"/>
                  <a:pt x="1225" y="1032"/>
                </a:cubicBezTo>
                <a:cubicBezTo>
                  <a:pt x="1262" y="1031"/>
                  <a:pt x="1298" y="1027"/>
                  <a:pt x="1335" y="1025"/>
                </a:cubicBezTo>
                <a:cubicBezTo>
                  <a:pt x="1373" y="1023"/>
                  <a:pt x="1413" y="1024"/>
                  <a:pt x="1450" y="1014"/>
                </a:cubicBezTo>
                <a:cubicBezTo>
                  <a:pt x="1457" y="1011"/>
                  <a:pt x="1464" y="1008"/>
                  <a:pt x="1471" y="1005"/>
                </a:cubicBezTo>
              </a:path>
              <a:path w="4399" h="1390" extrusionOk="0">
                <a:moveTo>
                  <a:pt x="1761" y="983"/>
                </a:moveTo>
                <a:cubicBezTo>
                  <a:pt x="1789" y="988"/>
                  <a:pt x="1817" y="991"/>
                  <a:pt x="1845" y="994"/>
                </a:cubicBezTo>
                <a:cubicBezTo>
                  <a:pt x="1887" y="999"/>
                  <a:pt x="1930" y="1005"/>
                  <a:pt x="1972" y="1004"/>
                </a:cubicBezTo>
                <a:cubicBezTo>
                  <a:pt x="2010" y="1003"/>
                  <a:pt x="2041" y="998"/>
                  <a:pt x="2078" y="990"/>
                </a:cubicBezTo>
                <a:cubicBezTo>
                  <a:pt x="2102" y="985"/>
                  <a:pt x="2124" y="979"/>
                  <a:pt x="2147" y="972"/>
                </a:cubicBezTo>
              </a:path>
              <a:path w="4399" h="1390" extrusionOk="0">
                <a:moveTo>
                  <a:pt x="2544" y="991"/>
                </a:moveTo>
                <a:cubicBezTo>
                  <a:pt x="2576" y="996"/>
                  <a:pt x="2608" y="1005"/>
                  <a:pt x="2641" y="1005"/>
                </a:cubicBezTo>
                <a:cubicBezTo>
                  <a:pt x="2683" y="1004"/>
                  <a:pt x="2727" y="999"/>
                  <a:pt x="2768" y="991"/>
                </a:cubicBezTo>
                <a:cubicBezTo>
                  <a:pt x="2780" y="989"/>
                  <a:pt x="2791" y="986"/>
                  <a:pt x="2803" y="984"/>
                </a:cubicBezTo>
              </a:path>
              <a:path w="4399" h="1390" extrusionOk="0">
                <a:moveTo>
                  <a:pt x="3008" y="1016"/>
                </a:moveTo>
                <a:cubicBezTo>
                  <a:pt x="3042" y="1031"/>
                  <a:pt x="3038" y="1043"/>
                  <a:pt x="3037" y="1079"/>
                </a:cubicBezTo>
                <a:cubicBezTo>
                  <a:pt x="3035" y="1140"/>
                  <a:pt x="3027" y="1202"/>
                  <a:pt x="3016" y="1262"/>
                </a:cubicBezTo>
                <a:cubicBezTo>
                  <a:pt x="3008" y="1306"/>
                  <a:pt x="2992" y="1347"/>
                  <a:pt x="2977" y="1389"/>
                </a:cubicBezTo>
              </a:path>
              <a:path w="4399" h="1390" extrusionOk="0">
                <a:moveTo>
                  <a:pt x="3188" y="1095"/>
                </a:moveTo>
                <a:cubicBezTo>
                  <a:pt x="3163" y="1094"/>
                  <a:pt x="3149" y="1077"/>
                  <a:pt x="3134" y="1056"/>
                </a:cubicBezTo>
                <a:cubicBezTo>
                  <a:pt x="3108" y="1021"/>
                  <a:pt x="3085" y="976"/>
                  <a:pt x="3071" y="935"/>
                </a:cubicBezTo>
                <a:cubicBezTo>
                  <a:pt x="3055" y="886"/>
                  <a:pt x="3047" y="828"/>
                  <a:pt x="3073" y="781"/>
                </a:cubicBezTo>
                <a:cubicBezTo>
                  <a:pt x="3095" y="740"/>
                  <a:pt x="3128" y="722"/>
                  <a:pt x="3166" y="699"/>
                </a:cubicBezTo>
                <a:cubicBezTo>
                  <a:pt x="3196" y="681"/>
                  <a:pt x="3227" y="669"/>
                  <a:pt x="3259" y="656"/>
                </a:cubicBezTo>
              </a:path>
              <a:path w="4399" h="1390" extrusionOk="0">
                <a:moveTo>
                  <a:pt x="3359" y="796"/>
                </a:moveTo>
                <a:cubicBezTo>
                  <a:pt x="3354" y="812"/>
                  <a:pt x="3353" y="816"/>
                  <a:pt x="3355" y="826"/>
                </a:cubicBezTo>
                <a:cubicBezTo>
                  <a:pt x="3366" y="808"/>
                  <a:pt x="3380" y="792"/>
                  <a:pt x="3387" y="773"/>
                </a:cubicBezTo>
                <a:cubicBezTo>
                  <a:pt x="3394" y="754"/>
                  <a:pt x="3402" y="727"/>
                  <a:pt x="3397" y="707"/>
                </a:cubicBezTo>
                <a:cubicBezTo>
                  <a:pt x="3395" y="703"/>
                  <a:pt x="3393" y="699"/>
                  <a:pt x="3391" y="695"/>
                </a:cubicBezTo>
                <a:cubicBezTo>
                  <a:pt x="3356" y="695"/>
                  <a:pt x="3343" y="708"/>
                  <a:pt x="3324" y="741"/>
                </a:cubicBezTo>
                <a:cubicBezTo>
                  <a:pt x="3287" y="805"/>
                  <a:pt x="3271" y="886"/>
                  <a:pt x="3283" y="959"/>
                </a:cubicBezTo>
                <a:cubicBezTo>
                  <a:pt x="3288" y="987"/>
                  <a:pt x="3297" y="1023"/>
                  <a:pt x="3329" y="1030"/>
                </a:cubicBezTo>
                <a:cubicBezTo>
                  <a:pt x="3359" y="1037"/>
                  <a:pt x="3391" y="995"/>
                  <a:pt x="3407" y="973"/>
                </a:cubicBezTo>
                <a:cubicBezTo>
                  <a:pt x="3427" y="941"/>
                  <a:pt x="3434" y="929"/>
                  <a:pt x="3446" y="907"/>
                </a:cubicBezTo>
              </a:path>
              <a:path w="4399" h="1390" extrusionOk="0">
                <a:moveTo>
                  <a:pt x="3601" y="292"/>
                </a:moveTo>
                <a:cubicBezTo>
                  <a:pt x="3613" y="327"/>
                  <a:pt x="3624" y="369"/>
                  <a:pt x="3630" y="411"/>
                </a:cubicBezTo>
                <a:cubicBezTo>
                  <a:pt x="3642" y="499"/>
                  <a:pt x="3655" y="586"/>
                  <a:pt x="3668" y="674"/>
                </a:cubicBezTo>
                <a:cubicBezTo>
                  <a:pt x="3679" y="749"/>
                  <a:pt x="3692" y="823"/>
                  <a:pt x="3710" y="896"/>
                </a:cubicBezTo>
                <a:cubicBezTo>
                  <a:pt x="3715" y="918"/>
                  <a:pt x="3722" y="939"/>
                  <a:pt x="3729" y="961"/>
                </a:cubicBezTo>
                <a:cubicBezTo>
                  <a:pt x="3733" y="926"/>
                  <a:pt x="3729" y="911"/>
                  <a:pt x="3708" y="881"/>
                </a:cubicBezTo>
                <a:cubicBezTo>
                  <a:pt x="3695" y="862"/>
                  <a:pt x="3671" y="833"/>
                  <a:pt x="3643" y="844"/>
                </a:cubicBezTo>
                <a:cubicBezTo>
                  <a:pt x="3608" y="858"/>
                  <a:pt x="3598" y="904"/>
                  <a:pt x="3593" y="936"/>
                </a:cubicBezTo>
                <a:cubicBezTo>
                  <a:pt x="3585" y="982"/>
                  <a:pt x="3586" y="1030"/>
                  <a:pt x="3594" y="1076"/>
                </a:cubicBezTo>
                <a:cubicBezTo>
                  <a:pt x="3599" y="1105"/>
                  <a:pt x="3605" y="1127"/>
                  <a:pt x="3635" y="1124"/>
                </a:cubicBezTo>
                <a:cubicBezTo>
                  <a:pt x="3686" y="1118"/>
                  <a:pt x="3734" y="1033"/>
                  <a:pt x="3761" y="1000"/>
                </a:cubicBezTo>
              </a:path>
              <a:path w="4399" h="1390" extrusionOk="0">
                <a:moveTo>
                  <a:pt x="4382" y="931"/>
                </a:moveTo>
                <a:cubicBezTo>
                  <a:pt x="4387" y="961"/>
                  <a:pt x="4393" y="991"/>
                  <a:pt x="4395" y="1022"/>
                </a:cubicBezTo>
                <a:cubicBezTo>
                  <a:pt x="4399" y="1079"/>
                  <a:pt x="4399" y="1137"/>
                  <a:pt x="4392" y="1194"/>
                </a:cubicBezTo>
                <a:cubicBezTo>
                  <a:pt x="4387" y="1232"/>
                  <a:pt x="4382" y="1270"/>
                  <a:pt x="4374" y="130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6" name="Ink 17"/>
          <p:cNvSpPr>
            <a:spLocks noRot="1" noChangeAspect="1" noEditPoints="1" noChangeArrowheads="1" noChangeShapeType="1" noTextEdit="1"/>
          </p:cNvSpPr>
          <p:nvPr/>
        </p:nvSpPr>
        <p:spPr bwMode="auto">
          <a:xfrm>
            <a:off x="6638925" y="4106863"/>
            <a:ext cx="769938" cy="138112"/>
          </a:xfrm>
          <a:custGeom>
            <a:avLst/>
            <a:gdLst>
              <a:gd name="T0" fmla="*/ 2147483647 w 2139"/>
              <a:gd name="T1" fmla="*/ 2147483647 h 383"/>
              <a:gd name="T2" fmla="*/ 0 w 2139"/>
              <a:gd name="T3" fmla="*/ 2147483647 h 383"/>
              <a:gd name="T4" fmla="*/ 2147483647 w 2139"/>
              <a:gd name="T5" fmla="*/ 2147483647 h 383"/>
              <a:gd name="T6" fmla="*/ 2147483647 w 2139"/>
              <a:gd name="T7" fmla="*/ 2147483647 h 383"/>
              <a:gd name="T8" fmla="*/ 2147483647 w 2139"/>
              <a:gd name="T9" fmla="*/ 2147483647 h 383"/>
              <a:gd name="T10" fmla="*/ 2147483647 w 2139"/>
              <a:gd name="T11" fmla="*/ 2147483647 h 383"/>
              <a:gd name="T12" fmla="*/ 2147483647 w 2139"/>
              <a:gd name="T13" fmla="*/ 2147483647 h 383"/>
              <a:gd name="T14" fmla="*/ 2147483647 w 2139"/>
              <a:gd name="T15" fmla="*/ 2147483647 h 383"/>
              <a:gd name="T16" fmla="*/ 2147483647 w 2139"/>
              <a:gd name="T17" fmla="*/ 2147483647 h 383"/>
              <a:gd name="T18" fmla="*/ 2147483647 w 2139"/>
              <a:gd name="T19" fmla="*/ 2147483647 h 383"/>
              <a:gd name="T20" fmla="*/ 2147483647 w 2139"/>
              <a:gd name="T21" fmla="*/ 2147483647 h 383"/>
              <a:gd name="T22" fmla="*/ 2147483647 w 2139"/>
              <a:gd name="T23" fmla="*/ 2147483647 h 383"/>
              <a:gd name="T24" fmla="*/ 2147483647 w 2139"/>
              <a:gd name="T25" fmla="*/ 2147483647 h 383"/>
              <a:gd name="T26" fmla="*/ 2147483647 w 2139"/>
              <a:gd name="T27" fmla="*/ 2147483647 h 3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39"/>
              <a:gd name="T43" fmla="*/ 0 h 383"/>
              <a:gd name="T44" fmla="*/ 2139 w 2139"/>
              <a:gd name="T45" fmla="*/ 383 h 3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39" h="383" extrusionOk="0">
                <a:moveTo>
                  <a:pt x="6" y="63"/>
                </a:moveTo>
                <a:cubicBezTo>
                  <a:pt x="4" y="80"/>
                  <a:pt x="-1" y="96"/>
                  <a:pt x="0" y="113"/>
                </a:cubicBezTo>
                <a:cubicBezTo>
                  <a:pt x="2" y="171"/>
                  <a:pt x="24" y="208"/>
                  <a:pt x="87" y="210"/>
                </a:cubicBezTo>
                <a:cubicBezTo>
                  <a:pt x="122" y="211"/>
                  <a:pt x="158" y="194"/>
                  <a:pt x="191" y="183"/>
                </a:cubicBezTo>
                <a:cubicBezTo>
                  <a:pt x="237" y="168"/>
                  <a:pt x="280" y="149"/>
                  <a:pt x="325" y="131"/>
                </a:cubicBezTo>
                <a:cubicBezTo>
                  <a:pt x="511" y="58"/>
                  <a:pt x="779" y="-28"/>
                  <a:pt x="980" y="2"/>
                </a:cubicBezTo>
                <a:cubicBezTo>
                  <a:pt x="1038" y="10"/>
                  <a:pt x="1089" y="41"/>
                  <a:pt x="1123" y="88"/>
                </a:cubicBezTo>
                <a:cubicBezTo>
                  <a:pt x="1186" y="176"/>
                  <a:pt x="1176" y="287"/>
                  <a:pt x="1225" y="378"/>
                </a:cubicBezTo>
                <a:cubicBezTo>
                  <a:pt x="1229" y="379"/>
                  <a:pt x="1234" y="381"/>
                  <a:pt x="1238" y="382"/>
                </a:cubicBezTo>
                <a:cubicBezTo>
                  <a:pt x="1252" y="365"/>
                  <a:pt x="1266" y="346"/>
                  <a:pt x="1281" y="330"/>
                </a:cubicBezTo>
                <a:cubicBezTo>
                  <a:pt x="1332" y="274"/>
                  <a:pt x="1384" y="245"/>
                  <a:pt x="1462" y="245"/>
                </a:cubicBezTo>
                <a:cubicBezTo>
                  <a:pt x="1618" y="244"/>
                  <a:pt x="1758" y="322"/>
                  <a:pt x="1919" y="313"/>
                </a:cubicBezTo>
                <a:cubicBezTo>
                  <a:pt x="1979" y="309"/>
                  <a:pt x="2038" y="295"/>
                  <a:pt x="2096" y="282"/>
                </a:cubicBezTo>
                <a:cubicBezTo>
                  <a:pt x="2111" y="279"/>
                  <a:pt x="2124" y="275"/>
                  <a:pt x="2138" y="272"/>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7" name="Ink 18"/>
          <p:cNvSpPr>
            <a:spLocks noRot="1" noChangeAspect="1" noEditPoints="1" noChangeArrowheads="1" noChangeShapeType="1" noTextEdit="1"/>
          </p:cNvSpPr>
          <p:nvPr/>
        </p:nvSpPr>
        <p:spPr bwMode="auto">
          <a:xfrm>
            <a:off x="7616825" y="3638550"/>
            <a:ext cx="146050" cy="479425"/>
          </a:xfrm>
          <a:custGeom>
            <a:avLst/>
            <a:gdLst>
              <a:gd name="T0" fmla="*/ 2147483647 w 407"/>
              <a:gd name="T1" fmla="*/ 0 h 1332"/>
              <a:gd name="T2" fmla="*/ 0 w 407"/>
              <a:gd name="T3" fmla="*/ 2147483647 h 1332"/>
              <a:gd name="T4" fmla="*/ 2147483647 w 407"/>
              <a:gd name="T5" fmla="*/ 2147483647 h 1332"/>
              <a:gd name="T6" fmla="*/ 2147483647 w 407"/>
              <a:gd name="T7" fmla="*/ 2147483647 h 1332"/>
              <a:gd name="T8" fmla="*/ 2147483647 w 407"/>
              <a:gd name="T9" fmla="*/ 2147483647 h 1332"/>
              <a:gd name="T10" fmla="*/ 2147483647 w 407"/>
              <a:gd name="T11" fmla="*/ 2147483647 h 1332"/>
              <a:gd name="T12" fmla="*/ 2147483647 w 407"/>
              <a:gd name="T13" fmla="*/ 2147483647 h 1332"/>
              <a:gd name="T14" fmla="*/ 0 60000 65536"/>
              <a:gd name="T15" fmla="*/ 0 60000 65536"/>
              <a:gd name="T16" fmla="*/ 0 60000 65536"/>
              <a:gd name="T17" fmla="*/ 0 60000 65536"/>
              <a:gd name="T18" fmla="*/ 0 60000 65536"/>
              <a:gd name="T19" fmla="*/ 0 60000 65536"/>
              <a:gd name="T20" fmla="*/ 0 60000 65536"/>
              <a:gd name="T21" fmla="*/ 0 w 407"/>
              <a:gd name="T22" fmla="*/ 0 h 1332"/>
              <a:gd name="T23" fmla="*/ 407 w 407"/>
              <a:gd name="T24" fmla="*/ 1332 h 13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7" h="1332" extrusionOk="0">
                <a:moveTo>
                  <a:pt x="38" y="0"/>
                </a:moveTo>
                <a:cubicBezTo>
                  <a:pt x="25" y="2"/>
                  <a:pt x="13" y="3"/>
                  <a:pt x="0" y="4"/>
                </a:cubicBezTo>
                <a:cubicBezTo>
                  <a:pt x="59" y="36"/>
                  <a:pt x="125" y="47"/>
                  <a:pt x="179" y="89"/>
                </a:cubicBezTo>
                <a:cubicBezTo>
                  <a:pt x="285" y="172"/>
                  <a:pt x="351" y="306"/>
                  <a:pt x="383" y="435"/>
                </a:cubicBezTo>
                <a:cubicBezTo>
                  <a:pt x="443" y="678"/>
                  <a:pt x="375" y="924"/>
                  <a:pt x="308" y="1157"/>
                </a:cubicBezTo>
                <a:cubicBezTo>
                  <a:pt x="299" y="1189"/>
                  <a:pt x="271" y="1325"/>
                  <a:pt x="253" y="1322"/>
                </a:cubicBezTo>
                <a:cubicBezTo>
                  <a:pt x="253" y="1316"/>
                  <a:pt x="254" y="1309"/>
                  <a:pt x="254" y="130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8" name="Ink 19"/>
          <p:cNvSpPr>
            <a:spLocks noRot="1" noChangeAspect="1" noEditPoints="1" noChangeArrowheads="1" noChangeShapeType="1" noTextEdit="1"/>
          </p:cNvSpPr>
          <p:nvPr/>
        </p:nvSpPr>
        <p:spPr bwMode="auto">
          <a:xfrm>
            <a:off x="6764338" y="3640138"/>
            <a:ext cx="423862" cy="423862"/>
          </a:xfrm>
          <a:custGeom>
            <a:avLst/>
            <a:gdLst>
              <a:gd name="T0" fmla="*/ 2147483647 w 1178"/>
              <a:gd name="T1" fmla="*/ 2147483647 h 1177"/>
              <a:gd name="T2" fmla="*/ 2147483647 w 1178"/>
              <a:gd name="T3" fmla="*/ 2147483647 h 1177"/>
              <a:gd name="T4" fmla="*/ 2147483647 w 1178"/>
              <a:gd name="T5" fmla="*/ 2147483647 h 1177"/>
              <a:gd name="T6" fmla="*/ 2147483647 w 1178"/>
              <a:gd name="T7" fmla="*/ 2147483647 h 1177"/>
              <a:gd name="T8" fmla="*/ 2147483647 w 1178"/>
              <a:gd name="T9" fmla="*/ 2147483647 h 1177"/>
              <a:gd name="T10" fmla="*/ 2147483647 w 1178"/>
              <a:gd name="T11" fmla="*/ 2147483647 h 1177"/>
              <a:gd name="T12" fmla="*/ 2147483647 w 1178"/>
              <a:gd name="T13" fmla="*/ 2147483647 h 1177"/>
              <a:gd name="T14" fmla="*/ 2147483647 w 1178"/>
              <a:gd name="T15" fmla="*/ 2147483647 h 1177"/>
              <a:gd name="T16" fmla="*/ 2147483647 w 1178"/>
              <a:gd name="T17" fmla="*/ 2147483647 h 1177"/>
              <a:gd name="T18" fmla="*/ 2147483647 w 1178"/>
              <a:gd name="T19" fmla="*/ 2147483647 h 1177"/>
              <a:gd name="T20" fmla="*/ 2147483647 w 1178"/>
              <a:gd name="T21" fmla="*/ 2147483647 h 1177"/>
              <a:gd name="T22" fmla="*/ 2147483647 w 1178"/>
              <a:gd name="T23" fmla="*/ 2147483647 h 1177"/>
              <a:gd name="T24" fmla="*/ 2147483647 w 1178"/>
              <a:gd name="T25" fmla="*/ 2147483647 h 1177"/>
              <a:gd name="T26" fmla="*/ 2147483647 w 1178"/>
              <a:gd name="T27" fmla="*/ 2147483647 h 1177"/>
              <a:gd name="T28" fmla="*/ 2147483647 w 1178"/>
              <a:gd name="T29" fmla="*/ 2147483647 h 1177"/>
              <a:gd name="T30" fmla="*/ 2147483647 w 1178"/>
              <a:gd name="T31" fmla="*/ 2147483647 h 1177"/>
              <a:gd name="T32" fmla="*/ 2147483647 w 1178"/>
              <a:gd name="T33" fmla="*/ 2147483647 h 1177"/>
              <a:gd name="T34" fmla="*/ 2147483647 w 1178"/>
              <a:gd name="T35" fmla="*/ 2147483647 h 1177"/>
              <a:gd name="T36" fmla="*/ 2147483647 w 1178"/>
              <a:gd name="T37" fmla="*/ 2147483647 h 1177"/>
              <a:gd name="T38" fmla="*/ 2147483647 w 1178"/>
              <a:gd name="T39" fmla="*/ 2147483647 h 1177"/>
              <a:gd name="T40" fmla="*/ 2147483647 w 1178"/>
              <a:gd name="T41" fmla="*/ 2147483647 h 1177"/>
              <a:gd name="T42" fmla="*/ 2147483647 w 1178"/>
              <a:gd name="T43" fmla="*/ 2147483647 h 1177"/>
              <a:gd name="T44" fmla="*/ 2147483647 w 1178"/>
              <a:gd name="T45" fmla="*/ 2147483647 h 1177"/>
              <a:gd name="T46" fmla="*/ 2147483647 w 1178"/>
              <a:gd name="T47" fmla="*/ 2147483647 h 1177"/>
              <a:gd name="T48" fmla="*/ 2147483647 w 1178"/>
              <a:gd name="T49" fmla="*/ 2147483647 h 11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78"/>
              <a:gd name="T76" fmla="*/ 0 h 1177"/>
              <a:gd name="T77" fmla="*/ 1178 w 1178"/>
              <a:gd name="T78" fmla="*/ 1177 h 11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78" h="1177" extrusionOk="0">
                <a:moveTo>
                  <a:pt x="88" y="176"/>
                </a:moveTo>
                <a:cubicBezTo>
                  <a:pt x="75" y="167"/>
                  <a:pt x="67" y="161"/>
                  <a:pt x="52" y="153"/>
                </a:cubicBezTo>
                <a:cubicBezTo>
                  <a:pt x="50" y="174"/>
                  <a:pt x="48" y="196"/>
                  <a:pt x="48" y="217"/>
                </a:cubicBezTo>
                <a:cubicBezTo>
                  <a:pt x="48" y="286"/>
                  <a:pt x="47" y="355"/>
                  <a:pt x="47" y="424"/>
                </a:cubicBezTo>
                <a:cubicBezTo>
                  <a:pt x="47" y="525"/>
                  <a:pt x="43" y="626"/>
                  <a:pt x="38" y="727"/>
                </a:cubicBezTo>
                <a:cubicBezTo>
                  <a:pt x="34" y="818"/>
                  <a:pt x="22" y="908"/>
                  <a:pt x="12" y="998"/>
                </a:cubicBezTo>
                <a:cubicBezTo>
                  <a:pt x="7" y="1038"/>
                  <a:pt x="-14" y="1113"/>
                  <a:pt x="2" y="1153"/>
                </a:cubicBezTo>
                <a:cubicBezTo>
                  <a:pt x="5" y="1167"/>
                  <a:pt x="8" y="1172"/>
                  <a:pt x="19" y="1176"/>
                </a:cubicBezTo>
                <a:cubicBezTo>
                  <a:pt x="53" y="1138"/>
                  <a:pt x="73" y="1104"/>
                  <a:pt x="98" y="1056"/>
                </a:cubicBezTo>
              </a:path>
              <a:path w="1178" h="1177" extrusionOk="0">
                <a:moveTo>
                  <a:pt x="929" y="8"/>
                </a:moveTo>
                <a:cubicBezTo>
                  <a:pt x="948" y="3"/>
                  <a:pt x="956" y="2"/>
                  <a:pt x="975" y="1"/>
                </a:cubicBezTo>
                <a:cubicBezTo>
                  <a:pt x="994" y="46"/>
                  <a:pt x="986" y="82"/>
                  <a:pt x="984" y="133"/>
                </a:cubicBezTo>
                <a:cubicBezTo>
                  <a:pt x="981" y="226"/>
                  <a:pt x="968" y="319"/>
                  <a:pt x="963" y="412"/>
                </a:cubicBezTo>
                <a:cubicBezTo>
                  <a:pt x="958" y="515"/>
                  <a:pt x="957" y="619"/>
                  <a:pt x="959" y="722"/>
                </a:cubicBezTo>
                <a:cubicBezTo>
                  <a:pt x="960" y="798"/>
                  <a:pt x="966" y="875"/>
                  <a:pt x="970" y="951"/>
                </a:cubicBezTo>
                <a:cubicBezTo>
                  <a:pt x="972" y="997"/>
                  <a:pt x="981" y="1051"/>
                  <a:pt x="976" y="1097"/>
                </a:cubicBezTo>
                <a:cubicBezTo>
                  <a:pt x="974" y="1115"/>
                  <a:pt x="969" y="1148"/>
                  <a:pt x="956" y="1163"/>
                </a:cubicBezTo>
                <a:cubicBezTo>
                  <a:pt x="952" y="1163"/>
                  <a:pt x="949" y="1164"/>
                  <a:pt x="945" y="1164"/>
                </a:cubicBezTo>
              </a:path>
              <a:path w="1178" h="1177" extrusionOk="0">
                <a:moveTo>
                  <a:pt x="208" y="722"/>
                </a:moveTo>
                <a:cubicBezTo>
                  <a:pt x="187" y="707"/>
                  <a:pt x="169" y="691"/>
                  <a:pt x="150" y="674"/>
                </a:cubicBezTo>
                <a:cubicBezTo>
                  <a:pt x="190" y="667"/>
                  <a:pt x="230" y="671"/>
                  <a:pt x="271" y="670"/>
                </a:cubicBezTo>
                <a:cubicBezTo>
                  <a:pt x="385" y="668"/>
                  <a:pt x="498" y="662"/>
                  <a:pt x="611" y="650"/>
                </a:cubicBezTo>
                <a:cubicBezTo>
                  <a:pt x="705" y="640"/>
                  <a:pt x="798" y="627"/>
                  <a:pt x="892" y="615"/>
                </a:cubicBezTo>
                <a:cubicBezTo>
                  <a:pt x="953" y="607"/>
                  <a:pt x="1021" y="597"/>
                  <a:pt x="1083" y="602"/>
                </a:cubicBezTo>
                <a:cubicBezTo>
                  <a:pt x="1122" y="605"/>
                  <a:pt x="1145" y="617"/>
                  <a:pt x="1177" y="63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dbllinec.ppt - Double Lines">
  <a:themeElements>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fontScheme name="dbllinec.ppt - Double Lines">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rgbClr val="0333FF"/>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rgbClr val="0333FF"/>
            </a:solidFill>
            <a:effectLst/>
            <a:latin typeface="Times New Roman" pitchFamily="1" charset="0"/>
          </a:defRPr>
        </a:defPPr>
      </a:lstStyle>
    </a:spDef>
    <a:lnDef>
      <a:spPr bwMode="auto">
        <a:xfrm>
          <a:off x="0" y="0"/>
          <a:ext cx="1" cy="1"/>
        </a:xfrm>
        <a:custGeom>
          <a:avLst/>
          <a:gdLst/>
          <a:ahLst/>
          <a:cxnLst/>
          <a:rect l="0" t="0" r="0" b="0"/>
          <a:pathLst/>
        </a:custGeom>
        <a:noFill/>
        <a:ln w="12700" cap="flat" cmpd="sng" algn="ctr">
          <a:solidFill>
            <a:srgbClr val="0333FF"/>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rgbClr val="0333FF"/>
            </a:solidFill>
            <a:effectLst/>
            <a:latin typeface="Times New Roman" pitchFamily="1" charset="0"/>
          </a:defRPr>
        </a:defPPr>
      </a:lstStyle>
    </a:lnDef>
    <a:txDef>
      <a:spPr>
        <a:noFill/>
      </a:spPr>
      <a:bodyPr wrap="square" rtlCol="0">
        <a:spAutoFit/>
      </a:bodyPr>
      <a:lstStyle>
        <a:defPPr>
          <a:defRPr sz="4200" dirty="0" smtClean="0">
            <a:solidFill>
              <a:schemeClr val="tx1"/>
            </a:solidFill>
            <a:latin typeface="Cambria" panose="02040503050406030204" pitchFamily="18" charset="0"/>
          </a:defRPr>
        </a:defPPr>
      </a:lstStyle>
    </a:txDef>
  </a:objectDefaults>
  <a:extraClrSchemeLst>
    <a:extraClrScheme>
      <a:clrScheme name="dbllinec.ppt - Double Lin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c.ppt - Double Lin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c.ppt - Double Lin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c.ppt - Double Lin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c.ppt - Double Lin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c.ppt - Double Lin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bllinec.ppt - Double Lines">
  <a:themeElements>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fontScheme name="dbllinec.ppt - Double Lines">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lnDef>
  </a:objectDefaults>
  <a:extraClrSchemeLst>
    <a:extraClrScheme>
      <a:clrScheme name="dbllinec.ppt - Double Lin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c.ppt - Double Lin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c.ppt - Double Lin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c.ppt - Double Lin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c.ppt - Double Lin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c.ppt - Double Lin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bllinec.ppt - Double Lines">
  <a:themeElements>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fontScheme name="dbllinec.ppt - Double Lines">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CCC"/>
        </a:solidFill>
      </a:spPr>
      <a:bodyPr wrap="square" rtlCol="0" anchor="ctr">
        <a:spAutoFit/>
      </a:bodyPr>
      <a:lstStyle>
        <a:defPPr algn="l">
          <a:defRPr dirty="0" smtClean="0">
            <a:solidFill>
              <a:schemeClr val="tx1"/>
            </a:solidFill>
          </a:defRPr>
        </a:defPPr>
      </a:lstStyle>
    </a:spDef>
    <a:lnDef>
      <a:spPr bwMode="auto">
        <a:xfrm>
          <a:off x="0" y="0"/>
          <a:ext cx="1" cy="1"/>
        </a:xfrm>
        <a:custGeom>
          <a:avLst/>
          <a:gdLst/>
          <a:ahLst/>
          <a:cxnLst/>
          <a:rect l="0" t="0" r="0" b="0"/>
          <a:pathLst/>
        </a:custGeom>
        <a:noFill/>
        <a:ln w="12700" cap="flat" cmpd="sng" algn="ctr">
          <a:solidFill>
            <a:srgbClr val="0333FF"/>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rgbClr val="0333FF"/>
            </a:solidFill>
            <a:effectLst/>
            <a:latin typeface="Times New Roman" pitchFamily="1" charset="0"/>
          </a:defRPr>
        </a:defPPr>
      </a:lstStyle>
    </a:lnDef>
    <a:txDef>
      <a:spPr>
        <a:noFill/>
      </a:spPr>
      <a:bodyPr wrap="square" rtlCol="0">
        <a:spAutoFit/>
      </a:bodyPr>
      <a:lstStyle>
        <a:defPPr>
          <a:defRPr dirty="0" smtClean="0">
            <a:solidFill>
              <a:schemeClr val="tx1"/>
            </a:solidFill>
            <a:latin typeface="Calibri" panose="020F0502020204030204" pitchFamily="34" charset="0"/>
          </a:defRPr>
        </a:defPPr>
      </a:lstStyle>
    </a:txDef>
  </a:objectDefaults>
  <a:extraClrSchemeLst>
    <a:extraClrScheme>
      <a:clrScheme name="dbllinec.ppt - Double Lin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c.ppt - Double Lin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c.ppt - Double Lin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c.ppt - Double Lin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c.ppt - Double Lin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c.ppt - Double Lin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lnDef>
    <a:txDef>
      <a:spPr bwMode="auto">
        <a:noFill/>
        <a:ln w="12700">
          <a:noFill/>
          <a:miter lim="800000"/>
          <a:headEnd/>
          <a:tailEnd/>
        </a:ln>
      </a:spPr>
      <a:bodyPr anchor="ctr">
        <a:spAutoFit/>
      </a:bodyPr>
      <a:lstStyle>
        <a:defPPr algn="l">
          <a:defRPr sz="1800" dirty="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PowerPoint 4:Templates:Color Overheads:dbllinec.ppt - Double Lines</Template>
  <TotalTime>11092</TotalTime>
  <Pages>1</Pages>
  <Words>11786</Words>
  <Application>Microsoft Office PowerPoint</Application>
  <PresentationFormat>On-screen Show (4:3)</PresentationFormat>
  <Paragraphs>1846</Paragraphs>
  <Slides>139</Slides>
  <Notes>33</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139</vt:i4>
      </vt:variant>
    </vt:vector>
  </HeadingPairs>
  <TitlesOfParts>
    <vt:vector size="146" baseType="lpstr">
      <vt:lpstr>dbllinec.ppt - Double Lines</vt:lpstr>
      <vt:lpstr>1_dbllinec.ppt - Double Lines</vt:lpstr>
      <vt:lpstr>2_Blank Presentation</vt:lpstr>
      <vt:lpstr>2_dbllinec.ppt - Double Lines</vt:lpstr>
      <vt:lpstr>Blank Presentation</vt:lpstr>
      <vt:lpstr>1_Blank Presentation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ȶ퀀ȳ⛼</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Zachary Dodds</dc:creator>
  <cp:lastModifiedBy>Owner</cp:lastModifiedBy>
  <cp:revision>461</cp:revision>
  <cp:lastPrinted>2014-02-20T20:14:20Z</cp:lastPrinted>
  <dcterms:created xsi:type="dcterms:W3CDTF">2011-03-28T06:42:05Z</dcterms:created>
  <dcterms:modified xsi:type="dcterms:W3CDTF">2014-02-20T20:16:47Z</dcterms:modified>
</cp:coreProperties>
</file>