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6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6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9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6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7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0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2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B90A-D068-472B-BC3A-D490E294F10B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4D08D-EC2B-4DF3-9E38-0BEB458ED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Making A Scratch Account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610600" cy="449580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Click on “Join Scratch”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Username: </a:t>
            </a:r>
            <a:r>
              <a:rPr lang="en-US" smtClean="0">
                <a:solidFill>
                  <a:schemeClr val="tx1"/>
                </a:solidFill>
              </a:rPr>
              <a:t>use </a:t>
            </a:r>
            <a:r>
              <a:rPr lang="en-US" smtClean="0">
                <a:solidFill>
                  <a:schemeClr val="tx1"/>
                </a:solidFill>
              </a:rPr>
              <a:t>watts </a:t>
            </a:r>
            <a:r>
              <a:rPr lang="en-US" dirty="0" smtClean="0">
                <a:solidFill>
                  <a:schemeClr val="tx1"/>
                </a:solidFill>
              </a:rPr>
              <a:t>+ your first name + your last initial. For example: </a:t>
            </a:r>
            <a:r>
              <a:rPr lang="en-US" dirty="0" err="1" smtClean="0">
                <a:solidFill>
                  <a:schemeClr val="tx1"/>
                </a:solidFill>
              </a:rPr>
              <a:t>wattspaulb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Password: </a:t>
            </a:r>
            <a:r>
              <a:rPr lang="en-US" dirty="0" smtClean="0">
                <a:solidFill>
                  <a:schemeClr val="tx1"/>
                </a:solidFill>
              </a:rPr>
              <a:t>student01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Click “next”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Enter your </a:t>
            </a:r>
            <a:r>
              <a:rPr lang="en-US" dirty="0" smtClean="0">
                <a:solidFill>
                  <a:schemeClr val="tx1"/>
                </a:solidFill>
              </a:rPr>
              <a:t>birth month</a:t>
            </a:r>
            <a:r>
              <a:rPr lang="en-US" dirty="0" smtClean="0">
                <a:solidFill>
                  <a:schemeClr val="tx1"/>
                </a:solidFill>
              </a:rPr>
              <a:t>, year, and country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Email: pbruno@wattslearningcenter.org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Click “next”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Making A Scratch Account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 Scratch Account</dc:title>
  <dc:creator>paulbruno@gmail.com</dc:creator>
  <cp:lastModifiedBy>paulbruno@gmail.com</cp:lastModifiedBy>
  <cp:revision>3</cp:revision>
  <dcterms:created xsi:type="dcterms:W3CDTF">2013-08-18T19:23:31Z</dcterms:created>
  <dcterms:modified xsi:type="dcterms:W3CDTF">2013-08-23T22:29:28Z</dcterms:modified>
</cp:coreProperties>
</file>